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26"/>
  </p:handoutMasterIdLst>
  <p:sldIdLst>
    <p:sldId id="3408" r:id="rId3"/>
    <p:sldId id="3409" r:id="rId5"/>
    <p:sldId id="3410" r:id="rId6"/>
    <p:sldId id="3365" r:id="rId7"/>
    <p:sldId id="3370" r:id="rId8"/>
    <p:sldId id="3362" r:id="rId9"/>
    <p:sldId id="3364" r:id="rId10"/>
    <p:sldId id="3411" r:id="rId11"/>
    <p:sldId id="3369" r:id="rId12"/>
    <p:sldId id="3388" r:id="rId13"/>
    <p:sldId id="3355" r:id="rId14"/>
    <p:sldId id="3366" r:id="rId15"/>
    <p:sldId id="3412" r:id="rId16"/>
    <p:sldId id="3363" r:id="rId17"/>
    <p:sldId id="3367" r:id="rId18"/>
    <p:sldId id="3371" r:id="rId19"/>
    <p:sldId id="3386" r:id="rId20"/>
    <p:sldId id="3413" r:id="rId21"/>
    <p:sldId id="3387" r:id="rId22"/>
    <p:sldId id="3389" r:id="rId23"/>
    <p:sldId id="3368" r:id="rId24"/>
    <p:sldId id="3414" r:id="rId25"/>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97E9B"/>
    <a:srgbClr val="900000"/>
    <a:srgbClr val="0FC7D3"/>
    <a:srgbClr val="EC206C"/>
    <a:srgbClr val="BC148E"/>
    <a:srgbClr val="0A1A3B"/>
    <a:srgbClr val="CE000D"/>
    <a:srgbClr val="FE67BE"/>
    <a:srgbClr val="8400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34" autoAdjust="0"/>
    <p:restoredTop sz="92986" autoAdjust="0"/>
  </p:normalViewPr>
  <p:slideViewPr>
    <p:cSldViewPr>
      <p:cViewPr varScale="1">
        <p:scale>
          <a:sx n="81" d="100"/>
          <a:sy n="81" d="100"/>
        </p:scale>
        <p:origin x="360" y="77"/>
      </p:cViewPr>
      <p:guideLst>
        <p:guide orient="horz" pos="328"/>
        <p:guide pos="4050"/>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Workbook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Workbook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Workbook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Workbook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Workbook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Workbook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Workbook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Workbook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Workbook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1" Type="http://schemas.openxmlformats.org/officeDocument/2006/relationships/package" Target="../embeddings/Workbook7.xlsx"/></Relationships>
</file>

<file path=ppt/charts/_rels/chart8.xml.rels><?xml version="1.0" encoding="UTF-8" standalone="yes"?>
<Relationships xmlns="http://schemas.openxmlformats.org/package/2006/relationships"><Relationship Id="rId1" Type="http://schemas.openxmlformats.org/officeDocument/2006/relationships/package" Target="../embeddings/Workbook8.xlsx"/></Relationships>
</file>

<file path=ppt/charts/_rels/chart9.xml.rels><?xml version="1.0" encoding="UTF-8" standalone="yes"?>
<Relationships xmlns="http://schemas.openxmlformats.org/package/2006/relationships"><Relationship Id="rId1" Type="http://schemas.openxmlformats.org/officeDocument/2006/relationships/package" Target="../embeddings/Workbook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explosion val="0"/>
          <c:dPt>
            <c:idx val="0"/>
            <c:bubble3D val="0"/>
            <c:spPr>
              <a:solidFill>
                <a:schemeClr val="accent1"/>
              </a:solidFill>
              <a:ln>
                <a:solidFill>
                  <a:schemeClr val="bg1"/>
                </a:solidFill>
              </a:ln>
            </c:spPr>
          </c:dPt>
          <c:dPt>
            <c:idx val="1"/>
            <c:bubble3D val="0"/>
            <c:spPr>
              <a:solidFill>
                <a:schemeClr val="accent1"/>
              </a:solidFill>
              <a:ln>
                <a:solidFill>
                  <a:schemeClr val="bg1"/>
                </a:solidFill>
              </a:ln>
            </c:spPr>
          </c:dPt>
          <c:dPt>
            <c:idx val="2"/>
            <c:bubble3D val="0"/>
            <c:spPr>
              <a:solidFill>
                <a:schemeClr val="accent1"/>
              </a:solidFill>
              <a:ln>
                <a:solidFill>
                  <a:schemeClr val="bg1"/>
                </a:solidFill>
              </a:ln>
            </c:spPr>
          </c:dPt>
          <c:dPt>
            <c:idx val="3"/>
            <c:bubble3D val="0"/>
            <c:spPr>
              <a:solidFill>
                <a:schemeClr val="accent1"/>
              </a:solidFill>
              <a:ln>
                <a:solidFill>
                  <a:schemeClr val="bg1"/>
                </a:solidFill>
              </a:ln>
            </c:spPr>
          </c:dPt>
          <c:dPt>
            <c:idx val="4"/>
            <c:bubble3D val="0"/>
            <c:spPr>
              <a:solidFill>
                <a:schemeClr val="accent1"/>
              </a:solidFill>
              <a:ln>
                <a:solidFill>
                  <a:schemeClr val="bg1"/>
                </a:solidFill>
              </a:ln>
            </c:spPr>
          </c:dPt>
          <c:dPt>
            <c:idx val="5"/>
            <c:bubble3D val="0"/>
            <c:spPr>
              <a:solidFill>
                <a:schemeClr val="bg1">
                  <a:lumMod val="85000"/>
                </a:schemeClr>
              </a:solidFill>
              <a:ln>
                <a:solidFill>
                  <a:schemeClr val="bg1"/>
                </a:solidFill>
              </a:ln>
            </c:spPr>
          </c:dPt>
          <c:dPt>
            <c:idx val="6"/>
            <c:bubble3D val="0"/>
            <c:spPr>
              <a:solidFill>
                <a:schemeClr val="bg1">
                  <a:lumMod val="85000"/>
                </a:schemeClr>
              </a:solidFill>
              <a:ln>
                <a:solidFill>
                  <a:schemeClr val="bg1"/>
                </a:solidFill>
              </a:ln>
            </c:spPr>
          </c:dPt>
          <c:dPt>
            <c:idx val="7"/>
            <c:bubble3D val="0"/>
            <c:spPr>
              <a:solidFill>
                <a:schemeClr val="bg1">
                  <a:lumMod val="85000"/>
                </a:schemeClr>
              </a:solidFill>
              <a:ln>
                <a:solidFill>
                  <a:schemeClr val="bg1"/>
                </a:solidFill>
              </a:ln>
            </c:spPr>
          </c:dPt>
          <c:dPt>
            <c:idx val="8"/>
            <c:bubble3D val="0"/>
            <c:spPr>
              <a:solidFill>
                <a:schemeClr val="bg1">
                  <a:lumMod val="85000"/>
                </a:schemeClr>
              </a:solidFill>
              <a:ln>
                <a:solidFill>
                  <a:schemeClr val="bg1"/>
                </a:solidFill>
              </a:ln>
            </c:spPr>
          </c:dPt>
          <c:dPt>
            <c:idx val="9"/>
            <c:bubble3D val="0"/>
            <c:spPr>
              <a:solidFill>
                <a:schemeClr val="bg1">
                  <a:lumMod val="85000"/>
                </a:schemeClr>
              </a:solidFill>
              <a:ln>
                <a:solidFill>
                  <a:schemeClr val="bg1"/>
                </a:solidFill>
              </a:ln>
            </c:spPr>
          </c:dPt>
          <c:dLbls>
            <c:delete val="1"/>
          </c:dLbls>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a:defRPr lang="zh-CN" sz="1800" baseline="-25000">
          <a:latin typeface="Arial" panose="020B0604020202020204" pitchFamily="34" charset="0"/>
          <a:ea typeface="微软雅黑" panose="020B0503020204020204" pitchFamily="34" charset="-122"/>
          <a:cs typeface="+mn-ea"/>
          <a:sym typeface="Arial" panose="020B0604020202020204" pitchFamily="34" charset="0"/>
        </a:defRPr>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085070249"/>
          <c:y val="0.019316813339509"/>
        </c:manualLayout>
      </c:layout>
      <c:overlay val="0"/>
      <c:spPr>
        <a:noFill/>
        <a:ln w="25380">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0"/>
        <c:ser>
          <c:idx val="0"/>
          <c:order val="0"/>
          <c:spPr>
            <a:solidFill>
              <a:srgbClr val="FFFFFF"/>
            </a:solidFill>
            <a:ln w="25380">
              <a:noFill/>
            </a:ln>
          </c:spPr>
          <c:explosion val="0"/>
          <c:dPt>
            <c:idx val="1"/>
            <c:bubble3D val="0"/>
            <c:spPr>
              <a:solidFill>
                <a:schemeClr val="accent6">
                  <a:lumMod val="75000"/>
                </a:schemeClr>
              </a:solidFill>
              <a:ln w="25380">
                <a:noFill/>
              </a:ln>
            </c:spPr>
          </c:dPt>
          <c:dLbls>
            <c:delete val="1"/>
          </c:dLbls>
          <c:val>
            <c:numRef>
              <c:f>Sheet1!$B$2:$C$2</c:f>
              <c:numCache>
                <c:formatCode>General</c:formatCode>
                <c:ptCount val="2"/>
                <c:pt idx="0">
                  <c:v>90</c:v>
                </c:pt>
                <c:pt idx="1">
                  <c:v>10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380">
          <a:noFill/>
        </a:ln>
      </c:spPr>
    </c:plotArea>
    <c:plotVisOnly val="1"/>
    <c:dispBlanksAs val="zero"/>
    <c:showDLblsOverMax val="0"/>
  </c:chart>
  <c:spPr>
    <a:noFill/>
    <a:ln>
      <a:noFill/>
    </a:ln>
  </c:spPr>
  <c:txPr>
    <a:bodyPr/>
    <a:lstStyle/>
    <a:p>
      <a:pPr>
        <a:defRPr lang="zh-CN" sz="299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val>
            <c:numRef>
              <c:f>Sheet1!$B$2:$B$5</c:f>
              <c:numCache>
                <c:formatCode>General</c:formatCode>
                <c:ptCount val="4"/>
                <c:pt idx="0">
                  <c:v>4</c:v>
                </c:pt>
                <c:pt idx="1">
                  <c:v>3</c:v>
                </c:pt>
                <c:pt idx="2">
                  <c:v>6</c:v>
                </c:pt>
                <c:pt idx="3">
                  <c:v>12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883523824"/>
        <c:axId val="-883522736"/>
      </c:barChart>
      <c:catAx>
        <c:axId val="-883523824"/>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crossAx val="-883522736"/>
        <c:crosses val="autoZero"/>
        <c:auto val="1"/>
        <c:lblAlgn val="ctr"/>
        <c:lblOffset val="100"/>
        <c:noMultiLvlLbl val="0"/>
      </c:catAx>
      <c:valAx>
        <c:axId val="-883522736"/>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crossAx val="-883523824"/>
        <c:crosses val="autoZero"/>
        <c:crossBetween val="between"/>
      </c:valAx>
      <c:spPr>
        <a:noFill/>
        <a:ln w="25400">
          <a:noFill/>
        </a:ln>
      </c:spPr>
    </c:plotArea>
    <c:plotVisOnly val="1"/>
    <c:dispBlanksAs val="gap"/>
    <c:showDLblsOverMax val="0"/>
  </c:chart>
  <c:txPr>
    <a:bodyPr/>
    <a:lstStyle/>
    <a:p>
      <a:pPr>
        <a:defRPr lang="zh-CN"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2"/>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val>
            <c:numRef>
              <c:f>Sheet1!$B$2:$B$5</c:f>
              <c:numCache>
                <c:formatCode>General</c:formatCode>
                <c:ptCount val="4"/>
                <c:pt idx="0">
                  <c:v>3</c:v>
                </c:pt>
                <c:pt idx="1">
                  <c:v>1.4</c:v>
                </c:pt>
                <c:pt idx="2">
                  <c:v>2</c:v>
                </c:pt>
                <c:pt idx="3">
                  <c:v>0.7</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1"/>
          <c:showCatName val="0"/>
          <c:showSerName val="0"/>
          <c:showPercent val="0"/>
          <c:showBubbleSize val="0"/>
        </c:dLbls>
        <c:gapWidth val="36"/>
        <c:overlap val="-20"/>
        <c:axId val="-566601872"/>
        <c:axId val="-566595888"/>
      </c:barChart>
      <c:catAx>
        <c:axId val="-566601872"/>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crossAx val="-566595888"/>
        <c:crosses val="autoZero"/>
        <c:auto val="1"/>
        <c:lblAlgn val="ctr"/>
        <c:lblOffset val="100"/>
        <c:noMultiLvlLbl val="0"/>
      </c:catAx>
      <c:valAx>
        <c:axId val="-566595888"/>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crossAx val="-566601872"/>
        <c:crosses val="autoZero"/>
        <c:crossBetween val="between"/>
      </c:valAx>
      <c:spPr>
        <a:noFill/>
        <a:ln w="25400">
          <a:noFill/>
        </a:ln>
      </c:spPr>
    </c:plotArea>
    <c:plotVisOnly val="1"/>
    <c:dispBlanksAs val="gap"/>
    <c:showDLblsOverMax val="0"/>
  </c:chart>
  <c:txPr>
    <a:bodyPr/>
    <a:lstStyle/>
    <a:p>
      <a:pPr>
        <a:defRPr lang="zh-CN"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val>
            <c:numRef>
              <c:f>Sheet1!$B$2:$B$5</c:f>
              <c:numCache>
                <c:formatCode>General</c:formatCode>
                <c:ptCount val="4"/>
                <c:pt idx="0">
                  <c:v>1</c:v>
                </c:pt>
                <c:pt idx="1">
                  <c:v>0.5</c:v>
                </c:pt>
                <c:pt idx="2">
                  <c:v>1.3</c:v>
                </c:pt>
                <c:pt idx="3">
                  <c:v>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566598064"/>
        <c:axId val="-566599152"/>
      </c:barChart>
      <c:catAx>
        <c:axId val="-566598064"/>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crossAx val="-566599152"/>
        <c:crosses val="autoZero"/>
        <c:auto val="1"/>
        <c:lblAlgn val="ctr"/>
        <c:lblOffset val="100"/>
        <c:noMultiLvlLbl val="0"/>
      </c:catAx>
      <c:valAx>
        <c:axId val="-566599152"/>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crossAx val="-566598064"/>
        <c:crosses val="autoZero"/>
        <c:crossBetween val="between"/>
      </c:valAx>
      <c:spPr>
        <a:noFill/>
        <a:ln w="25400">
          <a:noFill/>
        </a:ln>
      </c:spPr>
    </c:plotArea>
    <c:plotVisOnly val="1"/>
    <c:dispBlanksAs val="gap"/>
    <c:showDLblsOverMax val="0"/>
  </c:chart>
  <c:txPr>
    <a:bodyPr/>
    <a:lstStyle/>
    <a:p>
      <a:pPr>
        <a:defRPr lang="zh-CN"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4"/>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val>
            <c:numRef>
              <c:f>Sheet1!$B$2:$B$5</c:f>
              <c:numCache>
                <c:formatCode>General</c:formatCode>
                <c:ptCount val="4"/>
                <c:pt idx="0">
                  <c:v>1</c:v>
                </c:pt>
                <c:pt idx="1">
                  <c:v>0.5</c:v>
                </c:pt>
                <c:pt idx="2">
                  <c:v>6</c:v>
                </c:pt>
                <c:pt idx="3">
                  <c:v>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566595344"/>
        <c:axId val="-566596976"/>
      </c:barChart>
      <c:catAx>
        <c:axId val="-566595344"/>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crossAx val="-566596976"/>
        <c:crosses val="autoZero"/>
        <c:auto val="1"/>
        <c:lblAlgn val="ctr"/>
        <c:lblOffset val="100"/>
        <c:noMultiLvlLbl val="0"/>
      </c:catAx>
      <c:valAx>
        <c:axId val="-566596976"/>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p>
        </c:txPr>
        <c:crossAx val="-566595344"/>
        <c:crosses val="autoZero"/>
        <c:crossBetween val="between"/>
      </c:valAx>
      <c:spPr>
        <a:noFill/>
        <a:ln w="25400">
          <a:noFill/>
        </a:ln>
      </c:spPr>
    </c:plotArea>
    <c:plotVisOnly val="1"/>
    <c:dispBlanksAs val="gap"/>
    <c:showDLblsOverMax val="0"/>
  </c:chart>
  <c:txPr>
    <a:bodyPr/>
    <a:lstStyle/>
    <a:p>
      <a:pPr>
        <a:defRPr lang="zh-CN"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128394665"/>
          <c:y val="0.0193168487867588"/>
        </c:manualLayout>
      </c:layout>
      <c:overlay val="0"/>
      <c:spPr>
        <a:noFill/>
        <a:ln w="25382">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0"/>
        <c:ser>
          <c:idx val="0"/>
          <c:order val="0"/>
          <c:spPr>
            <a:noFill/>
            <a:ln w="25382">
              <a:noFill/>
            </a:ln>
          </c:spPr>
          <c:explosion val="0"/>
          <c:dPt>
            <c:idx val="0"/>
            <c:bubble3D val="0"/>
            <c:spPr>
              <a:solidFill>
                <a:schemeClr val="accent1">
                  <a:lumMod val="50000"/>
                </a:schemeClr>
              </a:solidFill>
              <a:ln w="25382">
                <a:noFill/>
              </a:ln>
            </c:spPr>
          </c:dPt>
          <c:dPt>
            <c:idx val="1"/>
            <c:bubble3D val="0"/>
            <c:spPr>
              <a:solidFill>
                <a:schemeClr val="accent1"/>
              </a:solidFill>
              <a:ln w="25382">
                <a:noFill/>
              </a:ln>
            </c:spPr>
          </c:dPt>
          <c:dLbls>
            <c:delete val="1"/>
          </c:dLbls>
          <c:val>
            <c:numRef>
              <c:f>Sheet1!$B$2:$C$2</c:f>
              <c:numCache>
                <c:formatCode>General</c:formatCode>
                <c:ptCount val="2"/>
                <c:pt idx="0">
                  <c:v>80</c:v>
                </c:pt>
                <c:pt idx="1">
                  <c:v>20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382">
          <a:noFill/>
        </a:ln>
      </c:spPr>
    </c:plotArea>
    <c:plotVisOnly val="1"/>
    <c:dispBlanksAs val="zero"/>
    <c:showDLblsOverMax val="0"/>
  </c:chart>
  <c:spPr>
    <a:noFill/>
    <a:ln>
      <a:noFill/>
    </a:ln>
  </c:spPr>
  <c:txPr>
    <a:bodyPr/>
    <a:lstStyle/>
    <a:p>
      <a:pPr>
        <a:defRPr lang="zh-CN" sz="3005"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02822031"/>
          <c:y val="0.0193167714500804"/>
        </c:manualLayout>
      </c:layout>
      <c:overlay val="0"/>
      <c:spPr>
        <a:noFill/>
        <a:ln w="25414">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0"/>
        <c:ser>
          <c:idx val="0"/>
          <c:order val="0"/>
          <c:spPr>
            <a:solidFill>
              <a:schemeClr val="accent2"/>
            </a:solidFill>
            <a:ln w="25414">
              <a:noFill/>
            </a:ln>
          </c:spPr>
          <c:explosion val="0"/>
          <c:dPt>
            <c:idx val="0"/>
            <c:bubble3D val="0"/>
            <c:spPr>
              <a:solidFill>
                <a:schemeClr val="accent2">
                  <a:lumMod val="50000"/>
                </a:schemeClr>
              </a:solidFill>
              <a:ln w="25414">
                <a:noFill/>
              </a:ln>
            </c:spPr>
          </c:dPt>
          <c:dLbls>
            <c:delete val="1"/>
          </c:dLbls>
          <c:val>
            <c:numRef>
              <c:f>Sheet1!$B$2:$C$2</c:f>
              <c:numCache>
                <c:formatCode>General</c:formatCode>
                <c:ptCount val="2"/>
                <c:pt idx="0">
                  <c:v>50</c:v>
                </c:pt>
                <c:pt idx="1">
                  <c:v>59</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414">
          <a:noFill/>
        </a:ln>
      </c:spPr>
    </c:plotArea>
    <c:plotVisOnly val="1"/>
    <c:dispBlanksAs val="zero"/>
    <c:showDLblsOverMax val="0"/>
  </c:chart>
  <c:spPr>
    <a:noFill/>
    <a:ln>
      <a:noFill/>
    </a:ln>
  </c:spPr>
  <c:txPr>
    <a:bodyPr/>
    <a:lstStyle/>
    <a:p>
      <a:pPr>
        <a:defRPr lang="zh-CN" sz="300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02822031"/>
          <c:y val="0.0193167714500804"/>
        </c:manualLayout>
      </c:layout>
      <c:overlay val="0"/>
      <c:spPr>
        <a:noFill/>
        <a:ln w="25416">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0"/>
        <c:ser>
          <c:idx val="0"/>
          <c:order val="0"/>
          <c:spPr>
            <a:solidFill>
              <a:srgbClr val="2C2C2C"/>
            </a:solidFill>
            <a:ln w="25416">
              <a:noFill/>
            </a:ln>
          </c:spPr>
          <c:explosion val="0"/>
          <c:dPt>
            <c:idx val="0"/>
            <c:bubble3D val="0"/>
            <c:spPr>
              <a:solidFill>
                <a:schemeClr val="accent3">
                  <a:lumMod val="50000"/>
                </a:schemeClr>
              </a:solidFill>
              <a:ln w="25416">
                <a:noFill/>
              </a:ln>
            </c:spPr>
          </c:dPt>
          <c:dPt>
            <c:idx val="1"/>
            <c:bubble3D val="0"/>
            <c:spPr>
              <a:solidFill>
                <a:schemeClr val="accent3"/>
              </a:solidFill>
              <a:ln w="25416">
                <a:noFill/>
              </a:ln>
            </c:spPr>
          </c:dPt>
          <c:dLbls>
            <c:delete val="1"/>
          </c:dLbls>
          <c:val>
            <c:numRef>
              <c:f>Sheet1!$B$2:$C$2</c:f>
              <c:numCache>
                <c:formatCode>General</c:formatCode>
                <c:ptCount val="2"/>
                <c:pt idx="0">
                  <c:v>30</c:v>
                </c:pt>
                <c:pt idx="1">
                  <c:v>70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416">
          <a:noFill/>
        </a:ln>
      </c:spPr>
    </c:plotArea>
    <c:plotVisOnly val="1"/>
    <c:dispBlanksAs val="zero"/>
    <c:showDLblsOverMax val="0"/>
  </c:chart>
  <c:spPr>
    <a:noFill/>
    <a:ln>
      <a:noFill/>
    </a:ln>
  </c:spPr>
  <c:txPr>
    <a:bodyPr/>
    <a:lstStyle/>
    <a:p>
      <a:pPr>
        <a:defRPr lang="zh-CN" sz="300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087009852"/>
          <c:y val="0.0193168598900012"/>
        </c:manualLayout>
      </c:layout>
      <c:overlay val="0"/>
      <c:spPr>
        <a:noFill/>
        <a:ln w="25383">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0"/>
        <c:ser>
          <c:idx val="0"/>
          <c:order val="0"/>
          <c:spPr>
            <a:solidFill>
              <a:srgbClr val="2C2C2C"/>
            </a:solidFill>
            <a:ln w="25383">
              <a:noFill/>
            </a:ln>
          </c:spPr>
          <c:explosion val="0"/>
          <c:dPt>
            <c:idx val="0"/>
            <c:bubble3D val="0"/>
            <c:spPr>
              <a:solidFill>
                <a:schemeClr val="accent4">
                  <a:lumMod val="50000"/>
                </a:schemeClr>
              </a:solidFill>
              <a:ln w="25383">
                <a:noFill/>
              </a:ln>
            </c:spPr>
          </c:dPt>
          <c:dPt>
            <c:idx val="1"/>
            <c:bubble3D val="0"/>
            <c:spPr>
              <a:solidFill>
                <a:schemeClr val="accent4"/>
              </a:solidFill>
              <a:ln w="25383">
                <a:noFill/>
              </a:ln>
            </c:spPr>
          </c:dPt>
          <c:dLbls>
            <c:delete val="1"/>
          </c:dLbls>
          <c:val>
            <c:numRef>
              <c:f>Sheet1!$B$2:$C$2</c:f>
              <c:numCache>
                <c:formatCode>General</c:formatCode>
                <c:ptCount val="2"/>
                <c:pt idx="0">
                  <c:v>70</c:v>
                </c:pt>
                <c:pt idx="1">
                  <c:v>30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383">
          <a:noFill/>
        </a:ln>
      </c:spPr>
    </c:plotArea>
    <c:plotVisOnly val="1"/>
    <c:dispBlanksAs val="zero"/>
    <c:showDLblsOverMax val="0"/>
  </c:chart>
  <c:spPr>
    <a:noFill/>
    <a:ln>
      <a:noFill/>
    </a:ln>
  </c:spPr>
  <c:txPr>
    <a:bodyPr/>
    <a:lstStyle/>
    <a:p>
      <a:pPr>
        <a:defRPr lang="zh-CN" sz="300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explosion val="0"/>
          <c:dPt>
            <c:idx val="0"/>
            <c:bubble3D val="0"/>
            <c:spPr>
              <a:solidFill>
                <a:schemeClr val="accent2"/>
              </a:solidFill>
              <a:ln>
                <a:solidFill>
                  <a:schemeClr val="bg1"/>
                </a:solidFill>
              </a:ln>
            </c:spPr>
          </c:dPt>
          <c:dPt>
            <c:idx val="1"/>
            <c:bubble3D val="0"/>
            <c:spPr>
              <a:solidFill>
                <a:schemeClr val="accent2"/>
              </a:solidFill>
              <a:ln>
                <a:solidFill>
                  <a:schemeClr val="bg1"/>
                </a:solidFill>
              </a:ln>
            </c:spPr>
          </c:dPt>
          <c:dPt>
            <c:idx val="2"/>
            <c:bubble3D val="0"/>
            <c:spPr>
              <a:solidFill>
                <a:schemeClr val="accent2"/>
              </a:solidFill>
              <a:ln>
                <a:solidFill>
                  <a:schemeClr val="bg1"/>
                </a:solidFill>
              </a:ln>
            </c:spPr>
          </c:dPt>
          <c:dPt>
            <c:idx val="3"/>
            <c:bubble3D val="0"/>
            <c:spPr>
              <a:solidFill>
                <a:schemeClr val="accent2"/>
              </a:solidFill>
              <a:ln>
                <a:solidFill>
                  <a:schemeClr val="bg1"/>
                </a:solidFill>
              </a:ln>
            </c:spPr>
          </c:dPt>
          <c:dPt>
            <c:idx val="4"/>
            <c:bubble3D val="0"/>
            <c:spPr>
              <a:solidFill>
                <a:schemeClr val="accent2"/>
              </a:solidFill>
              <a:ln>
                <a:solidFill>
                  <a:schemeClr val="bg1"/>
                </a:solidFill>
              </a:ln>
            </c:spPr>
          </c:dPt>
          <c:dPt>
            <c:idx val="5"/>
            <c:bubble3D val="0"/>
            <c:spPr>
              <a:solidFill>
                <a:schemeClr val="accent2"/>
              </a:solidFill>
              <a:ln>
                <a:solidFill>
                  <a:schemeClr val="bg1"/>
                </a:solidFill>
              </a:ln>
            </c:spPr>
          </c:dPt>
          <c:dPt>
            <c:idx val="6"/>
            <c:bubble3D val="0"/>
            <c:spPr>
              <a:solidFill>
                <a:schemeClr val="accent2"/>
              </a:solidFill>
              <a:ln>
                <a:solidFill>
                  <a:schemeClr val="bg1"/>
                </a:solidFill>
              </a:ln>
            </c:spPr>
          </c:dPt>
          <c:dPt>
            <c:idx val="7"/>
            <c:bubble3D val="0"/>
            <c:spPr>
              <a:solidFill>
                <a:schemeClr val="bg1">
                  <a:lumMod val="85000"/>
                </a:schemeClr>
              </a:solidFill>
              <a:ln>
                <a:solidFill>
                  <a:schemeClr val="bg1"/>
                </a:solidFill>
              </a:ln>
            </c:spPr>
          </c:dPt>
          <c:dPt>
            <c:idx val="8"/>
            <c:bubble3D val="0"/>
            <c:spPr>
              <a:solidFill>
                <a:schemeClr val="bg1">
                  <a:lumMod val="85000"/>
                </a:schemeClr>
              </a:solidFill>
              <a:ln>
                <a:solidFill>
                  <a:schemeClr val="bg1"/>
                </a:solidFill>
              </a:ln>
            </c:spPr>
          </c:dPt>
          <c:dPt>
            <c:idx val="9"/>
            <c:bubble3D val="0"/>
            <c:spPr>
              <a:solidFill>
                <a:schemeClr val="bg1">
                  <a:lumMod val="85000"/>
                </a:schemeClr>
              </a:solidFill>
              <a:ln>
                <a:solidFill>
                  <a:schemeClr val="bg1"/>
                </a:solidFill>
              </a:ln>
            </c:spPr>
          </c:dPt>
          <c:dLbls>
            <c:delete val="1"/>
          </c:dLbls>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a:defRPr lang="zh-CN" sz="1800" baseline="-25000">
          <a:latin typeface="Arial" panose="020B0604020202020204" pitchFamily="34" charset="0"/>
          <a:ea typeface="微软雅黑" panose="020B0503020204020204" pitchFamily="34" charset="-122"/>
          <a:cs typeface="+mn-ea"/>
          <a:sym typeface="Arial" panose="020B0604020202020204" pitchFamily="34" charset="0"/>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explosion val="0"/>
          <c:dPt>
            <c:idx val="0"/>
            <c:bubble3D val="0"/>
            <c:spPr>
              <a:solidFill>
                <a:schemeClr val="accent3"/>
              </a:solidFill>
              <a:ln>
                <a:solidFill>
                  <a:schemeClr val="bg1"/>
                </a:solidFill>
              </a:ln>
            </c:spPr>
          </c:dPt>
          <c:dPt>
            <c:idx val="1"/>
            <c:bubble3D val="0"/>
            <c:spPr>
              <a:solidFill>
                <a:schemeClr val="accent3"/>
              </a:solidFill>
              <a:ln>
                <a:solidFill>
                  <a:schemeClr val="bg1"/>
                </a:solidFill>
              </a:ln>
            </c:spPr>
          </c:dPt>
          <c:dPt>
            <c:idx val="2"/>
            <c:bubble3D val="0"/>
            <c:spPr>
              <a:solidFill>
                <a:schemeClr val="accent3"/>
              </a:solidFill>
              <a:ln>
                <a:solidFill>
                  <a:schemeClr val="bg1"/>
                </a:solidFill>
              </a:ln>
            </c:spPr>
          </c:dPt>
          <c:dPt>
            <c:idx val="3"/>
            <c:bubble3D val="0"/>
            <c:spPr>
              <a:solidFill>
                <a:schemeClr val="accent3"/>
              </a:solidFill>
              <a:ln>
                <a:solidFill>
                  <a:schemeClr val="bg1"/>
                </a:solidFill>
              </a:ln>
            </c:spPr>
          </c:dPt>
          <c:dPt>
            <c:idx val="4"/>
            <c:bubble3D val="0"/>
            <c:spPr>
              <a:solidFill>
                <a:schemeClr val="accent3"/>
              </a:solidFill>
              <a:ln>
                <a:solidFill>
                  <a:schemeClr val="bg1"/>
                </a:solidFill>
              </a:ln>
            </c:spPr>
          </c:dPt>
          <c:dPt>
            <c:idx val="5"/>
            <c:bubble3D val="0"/>
            <c:spPr>
              <a:solidFill>
                <a:schemeClr val="accent3"/>
              </a:solidFill>
              <a:ln>
                <a:solidFill>
                  <a:schemeClr val="bg1"/>
                </a:solidFill>
              </a:ln>
            </c:spPr>
          </c:dPt>
          <c:dPt>
            <c:idx val="6"/>
            <c:bubble3D val="0"/>
            <c:spPr>
              <a:solidFill>
                <a:schemeClr val="accent3"/>
              </a:solidFill>
              <a:ln>
                <a:solidFill>
                  <a:schemeClr val="bg1"/>
                </a:solidFill>
              </a:ln>
            </c:spPr>
          </c:dPt>
          <c:dPt>
            <c:idx val="7"/>
            <c:bubble3D val="0"/>
            <c:spPr>
              <a:solidFill>
                <a:schemeClr val="accent3"/>
              </a:solidFill>
              <a:ln>
                <a:solidFill>
                  <a:schemeClr val="bg1"/>
                </a:solidFill>
              </a:ln>
            </c:spPr>
          </c:dPt>
          <c:dPt>
            <c:idx val="8"/>
            <c:bubble3D val="0"/>
            <c:spPr>
              <a:solidFill>
                <a:schemeClr val="bg1">
                  <a:lumMod val="85000"/>
                </a:schemeClr>
              </a:solidFill>
              <a:ln>
                <a:solidFill>
                  <a:schemeClr val="bg1"/>
                </a:solidFill>
              </a:ln>
            </c:spPr>
          </c:dPt>
          <c:dPt>
            <c:idx val="9"/>
            <c:bubble3D val="0"/>
            <c:spPr>
              <a:solidFill>
                <a:schemeClr val="bg1">
                  <a:lumMod val="85000"/>
                </a:schemeClr>
              </a:solidFill>
              <a:ln>
                <a:solidFill>
                  <a:schemeClr val="bg1"/>
                </a:solidFill>
              </a:ln>
            </c:spPr>
          </c:dPt>
          <c:dLbls>
            <c:delete val="1"/>
          </c:dLbls>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a:defRPr lang="zh-CN" sz="1800" baseline="-25000">
          <a:latin typeface="Arial" panose="020B0604020202020204" pitchFamily="34" charset="0"/>
          <a:ea typeface="微软雅黑" panose="020B0503020204020204" pitchFamily="34" charset="-122"/>
          <a:cs typeface="+mn-ea"/>
          <a:sym typeface="Arial" panose="020B0604020202020204" pitchFamily="34" charset="0"/>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explosion val="0"/>
          <c:dPt>
            <c:idx val="0"/>
            <c:bubble3D val="0"/>
            <c:spPr>
              <a:solidFill>
                <a:schemeClr val="bg1">
                  <a:lumMod val="85000"/>
                </a:schemeClr>
              </a:solidFill>
              <a:ln>
                <a:solidFill>
                  <a:schemeClr val="bg1"/>
                </a:solidFill>
              </a:ln>
            </c:spPr>
          </c:dPt>
          <c:dPt>
            <c:idx val="1"/>
            <c:bubble3D val="0"/>
            <c:spPr>
              <a:solidFill>
                <a:schemeClr val="accent4"/>
              </a:solidFill>
              <a:ln>
                <a:solidFill>
                  <a:schemeClr val="bg1"/>
                </a:solidFill>
              </a:ln>
            </c:spPr>
          </c:dPt>
          <c:dPt>
            <c:idx val="2"/>
            <c:bubble3D val="0"/>
            <c:spPr>
              <a:solidFill>
                <a:schemeClr val="accent4"/>
              </a:solidFill>
              <a:ln>
                <a:solidFill>
                  <a:schemeClr val="bg1"/>
                </a:solidFill>
              </a:ln>
            </c:spPr>
          </c:dPt>
          <c:dPt>
            <c:idx val="3"/>
            <c:bubble3D val="0"/>
            <c:spPr>
              <a:solidFill>
                <a:schemeClr val="accent4"/>
              </a:solidFill>
              <a:ln>
                <a:solidFill>
                  <a:schemeClr val="bg1"/>
                </a:solidFill>
              </a:ln>
            </c:spPr>
          </c:dPt>
          <c:dPt>
            <c:idx val="4"/>
            <c:bubble3D val="0"/>
            <c:spPr>
              <a:solidFill>
                <a:schemeClr val="accent4"/>
              </a:solidFill>
              <a:ln>
                <a:solidFill>
                  <a:schemeClr val="bg1"/>
                </a:solidFill>
              </a:ln>
            </c:spPr>
          </c:dPt>
          <c:dPt>
            <c:idx val="5"/>
            <c:bubble3D val="0"/>
            <c:spPr>
              <a:solidFill>
                <a:schemeClr val="bg1">
                  <a:lumMod val="85000"/>
                </a:schemeClr>
              </a:solidFill>
              <a:ln>
                <a:solidFill>
                  <a:schemeClr val="bg1"/>
                </a:solidFill>
              </a:ln>
            </c:spPr>
          </c:dPt>
          <c:dPt>
            <c:idx val="6"/>
            <c:bubble3D val="0"/>
            <c:spPr>
              <a:solidFill>
                <a:schemeClr val="bg1">
                  <a:lumMod val="85000"/>
                </a:schemeClr>
              </a:solidFill>
              <a:ln>
                <a:solidFill>
                  <a:schemeClr val="bg1"/>
                </a:solidFill>
              </a:ln>
            </c:spPr>
          </c:dPt>
          <c:dPt>
            <c:idx val="7"/>
            <c:bubble3D val="0"/>
            <c:spPr>
              <a:solidFill>
                <a:schemeClr val="bg1">
                  <a:lumMod val="85000"/>
                </a:schemeClr>
              </a:solidFill>
              <a:ln>
                <a:solidFill>
                  <a:schemeClr val="bg1"/>
                </a:solidFill>
              </a:ln>
            </c:spPr>
          </c:dPt>
          <c:dPt>
            <c:idx val="8"/>
            <c:bubble3D val="0"/>
            <c:spPr>
              <a:solidFill>
                <a:schemeClr val="bg1">
                  <a:lumMod val="85000"/>
                </a:schemeClr>
              </a:solidFill>
              <a:ln>
                <a:solidFill>
                  <a:schemeClr val="bg1"/>
                </a:solidFill>
              </a:ln>
            </c:spPr>
          </c:dPt>
          <c:dPt>
            <c:idx val="9"/>
            <c:bubble3D val="0"/>
            <c:spPr>
              <a:solidFill>
                <a:schemeClr val="bg1">
                  <a:lumMod val="85000"/>
                </a:schemeClr>
              </a:solidFill>
              <a:ln>
                <a:solidFill>
                  <a:schemeClr val="bg1"/>
                </a:solidFill>
              </a:ln>
            </c:spPr>
          </c:dPt>
          <c:dLbls>
            <c:delete val="1"/>
          </c:dLbls>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a:defRPr lang="zh-CN" sz="1800" baseline="-25000">
          <a:latin typeface="Arial" panose="020B0604020202020204" pitchFamily="34" charset="0"/>
          <a:ea typeface="微软雅黑" panose="020B0503020204020204" pitchFamily="34" charset="-122"/>
          <a:cs typeface="+mn-ea"/>
          <a:sym typeface="Arial" panose="020B0604020202020204" pitchFamily="34" charset="0"/>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085070249"/>
          <c:y val="0.019316813339509"/>
        </c:manualLayout>
      </c:layout>
      <c:overlay val="0"/>
      <c:spPr>
        <a:noFill/>
        <a:ln w="25380">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0"/>
        <c:ser>
          <c:idx val="0"/>
          <c:order val="0"/>
          <c:spPr>
            <a:solidFill>
              <a:srgbClr val="FFFFFF"/>
            </a:solidFill>
            <a:ln w="25380">
              <a:noFill/>
            </a:ln>
          </c:spPr>
          <c:explosion val="0"/>
          <c:dPt>
            <c:idx val="1"/>
            <c:bubble3D val="0"/>
            <c:spPr>
              <a:solidFill>
                <a:schemeClr val="accent1">
                  <a:lumMod val="75000"/>
                </a:schemeClr>
              </a:solidFill>
              <a:ln w="25380">
                <a:noFill/>
              </a:ln>
            </c:spPr>
          </c:dPt>
          <c:dLbls>
            <c:delete val="1"/>
          </c:dLbls>
          <c:val>
            <c:numRef>
              <c:f>Sheet1!$B$2:$C$2</c:f>
              <c:numCache>
                <c:formatCode>General</c:formatCode>
                <c:ptCount val="2"/>
                <c:pt idx="0">
                  <c:v>40</c:v>
                </c:pt>
                <c:pt idx="1">
                  <c:v>20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380">
          <a:noFill/>
        </a:ln>
      </c:spPr>
    </c:plotArea>
    <c:plotVisOnly val="1"/>
    <c:dispBlanksAs val="zero"/>
    <c:showDLblsOverMax val="0"/>
  </c:chart>
  <c:spPr>
    <a:noFill/>
    <a:ln>
      <a:noFill/>
    </a:ln>
  </c:spPr>
  <c:txPr>
    <a:bodyPr/>
    <a:lstStyle/>
    <a:p>
      <a:pPr>
        <a:defRPr lang="zh-CN" sz="299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085070249"/>
          <c:y val="0.019316813339509"/>
        </c:manualLayout>
      </c:layout>
      <c:overlay val="0"/>
      <c:spPr>
        <a:noFill/>
        <a:ln w="25380">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0"/>
        <c:ser>
          <c:idx val="0"/>
          <c:order val="0"/>
          <c:spPr>
            <a:solidFill>
              <a:srgbClr val="FFFFFF"/>
            </a:solidFill>
            <a:ln w="25380">
              <a:noFill/>
            </a:ln>
          </c:spPr>
          <c:explosion val="0"/>
          <c:dPt>
            <c:idx val="1"/>
            <c:bubble3D val="0"/>
            <c:spPr>
              <a:solidFill>
                <a:schemeClr val="accent2">
                  <a:lumMod val="50000"/>
                </a:schemeClr>
              </a:solidFill>
              <a:ln w="25380">
                <a:noFill/>
              </a:ln>
            </c:spPr>
          </c:dPt>
          <c:dLbls>
            <c:delete val="1"/>
          </c:dLbls>
          <c:val>
            <c:numRef>
              <c:f>Sheet1!$B$2:$C$2</c:f>
              <c:numCache>
                <c:formatCode>General</c:formatCode>
                <c:ptCount val="2"/>
                <c:pt idx="0">
                  <c:v>80</c:v>
                </c:pt>
                <c:pt idx="1">
                  <c:v>20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380">
          <a:noFill/>
        </a:ln>
      </c:spPr>
    </c:plotArea>
    <c:plotVisOnly val="1"/>
    <c:dispBlanksAs val="zero"/>
    <c:showDLblsOverMax val="0"/>
  </c:chart>
  <c:spPr>
    <a:noFill/>
    <a:ln>
      <a:noFill/>
    </a:ln>
  </c:spPr>
  <c:txPr>
    <a:bodyPr/>
    <a:lstStyle/>
    <a:p>
      <a:pPr>
        <a:defRPr lang="zh-CN" sz="299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085070249"/>
          <c:y val="0.019316813339509"/>
        </c:manualLayout>
      </c:layout>
      <c:overlay val="0"/>
      <c:spPr>
        <a:noFill/>
        <a:ln w="25438">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0"/>
        <c:ser>
          <c:idx val="0"/>
          <c:order val="0"/>
          <c:spPr>
            <a:solidFill>
              <a:srgbClr val="FFFFFF"/>
            </a:solidFill>
            <a:ln w="25438">
              <a:noFill/>
            </a:ln>
          </c:spPr>
          <c:explosion val="0"/>
          <c:dPt>
            <c:idx val="1"/>
            <c:bubble3D val="0"/>
            <c:spPr>
              <a:solidFill>
                <a:schemeClr val="accent3">
                  <a:lumMod val="75000"/>
                </a:schemeClr>
              </a:solidFill>
              <a:ln w="25438">
                <a:noFill/>
              </a:ln>
            </c:spPr>
          </c:dPt>
          <c:dLbls>
            <c:delete val="1"/>
          </c:dLbls>
          <c:val>
            <c:numRef>
              <c:f>Sheet1!$B$2:$C$2</c:f>
              <c:numCache>
                <c:formatCode>General</c:formatCode>
                <c:ptCount val="2"/>
                <c:pt idx="0">
                  <c:v>50</c:v>
                </c:pt>
                <c:pt idx="1">
                  <c:v>50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438">
          <a:noFill/>
        </a:ln>
      </c:spPr>
    </c:plotArea>
    <c:plotVisOnly val="1"/>
    <c:dispBlanksAs val="zero"/>
    <c:showDLblsOverMax val="0"/>
  </c:chart>
  <c:spPr>
    <a:noFill/>
    <a:ln>
      <a:noFill/>
    </a:ln>
  </c:spPr>
  <c:txPr>
    <a:bodyPr/>
    <a:lstStyle/>
    <a:p>
      <a:pPr>
        <a:defRPr lang="zh-CN" sz="3005"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271597031"/>
          <c:y val="0.0193173341370606"/>
        </c:manualLayout>
      </c:layout>
      <c:overlay val="0"/>
      <c:spPr>
        <a:noFill/>
        <a:ln w="25378">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0"/>
        <c:ser>
          <c:idx val="0"/>
          <c:order val="0"/>
          <c:spPr>
            <a:solidFill>
              <a:srgbClr val="FFFFFF"/>
            </a:solidFill>
            <a:ln w="25378">
              <a:noFill/>
            </a:ln>
          </c:spPr>
          <c:explosion val="0"/>
          <c:dPt>
            <c:idx val="1"/>
            <c:bubble3D val="0"/>
            <c:spPr>
              <a:solidFill>
                <a:schemeClr val="accent4">
                  <a:lumMod val="75000"/>
                </a:schemeClr>
              </a:solidFill>
              <a:ln w="25378">
                <a:noFill/>
              </a:ln>
            </c:spPr>
          </c:dPt>
          <c:dLbls>
            <c:delete val="1"/>
          </c:dLbls>
          <c:val>
            <c:numRef>
              <c:f>Sheet1!$B$2:$C$2</c:f>
              <c:numCache>
                <c:formatCode>General</c:formatCode>
                <c:ptCount val="2"/>
                <c:pt idx="0">
                  <c:v>70</c:v>
                </c:pt>
                <c:pt idx="1">
                  <c:v>30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378">
          <a:noFill/>
        </a:ln>
      </c:spPr>
    </c:plotArea>
    <c:plotVisOnly val="1"/>
    <c:dispBlanksAs val="zero"/>
    <c:showDLblsOverMax val="0"/>
  </c:chart>
  <c:spPr>
    <a:noFill/>
    <a:ln>
      <a:noFill/>
    </a:ln>
  </c:spPr>
  <c:txPr>
    <a:bodyPr/>
    <a:lstStyle/>
    <a:p>
      <a:pPr>
        <a:defRPr lang="zh-CN" sz="299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085070249"/>
          <c:y val="0.019316813339509"/>
        </c:manualLayout>
      </c:layout>
      <c:overlay val="0"/>
      <c:spPr>
        <a:noFill/>
        <a:ln w="25438">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0"/>
        <c:ser>
          <c:idx val="0"/>
          <c:order val="0"/>
          <c:spPr>
            <a:solidFill>
              <a:srgbClr val="FFFFFF"/>
            </a:solidFill>
            <a:ln w="25438">
              <a:noFill/>
            </a:ln>
          </c:spPr>
          <c:explosion val="0"/>
          <c:dPt>
            <c:idx val="1"/>
            <c:bubble3D val="0"/>
            <c:spPr>
              <a:solidFill>
                <a:schemeClr val="accent5">
                  <a:lumMod val="75000"/>
                </a:schemeClr>
              </a:solidFill>
              <a:ln w="25438">
                <a:noFill/>
              </a:ln>
            </c:spPr>
          </c:dPt>
          <c:dLbls>
            <c:delete val="1"/>
          </c:dLbls>
          <c:val>
            <c:numRef>
              <c:f>Sheet1!$B$2:$C$2</c:f>
              <c:numCache>
                <c:formatCode>General</c:formatCode>
                <c:ptCount val="2"/>
                <c:pt idx="0">
                  <c:v>80</c:v>
                </c:pt>
                <c:pt idx="1">
                  <c:v>20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438">
          <a:noFill/>
        </a:ln>
      </c:spPr>
    </c:plotArea>
    <c:plotVisOnly val="1"/>
    <c:dispBlanksAs val="zero"/>
    <c:showDLblsOverMax val="0"/>
  </c:chart>
  <c:spPr>
    <a:noFill/>
    <a:ln>
      <a:noFill/>
    </a:ln>
  </c:spPr>
  <c:txPr>
    <a:bodyPr/>
    <a:lstStyle/>
    <a:p>
      <a:pPr>
        <a:defRPr lang="zh-CN" sz="3005"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
        <p:nvSpPr>
          <p:cNvPr id="18" name="Freeform 5"/>
          <p:cNvSpPr>
            <a:spLocks noEditPoints="1"/>
          </p:cNvSpPr>
          <p:nvPr userDrawn="1"/>
        </p:nvSpPr>
        <p:spPr bwMode="auto">
          <a:xfrm>
            <a:off x="477027" y="885636"/>
            <a:ext cx="11840920" cy="5782515"/>
          </a:xfrm>
          <a:custGeom>
            <a:avLst/>
            <a:gdLst>
              <a:gd name="T0" fmla="*/ 1282 w 3581"/>
              <a:gd name="T1" fmla="*/ 65 h 1748"/>
              <a:gd name="T2" fmla="*/ 1059 w 3581"/>
              <a:gd name="T3" fmla="*/ 108 h 1748"/>
              <a:gd name="T4" fmla="*/ 572 w 3581"/>
              <a:gd name="T5" fmla="*/ 142 h 1748"/>
              <a:gd name="T6" fmla="*/ 1937 w 3581"/>
              <a:gd name="T7" fmla="*/ 168 h 1748"/>
              <a:gd name="T8" fmla="*/ 476 w 3581"/>
              <a:gd name="T9" fmla="*/ 207 h 1748"/>
              <a:gd name="T10" fmla="*/ 2425 w 3581"/>
              <a:gd name="T11" fmla="*/ 233 h 1748"/>
              <a:gd name="T12" fmla="*/ 1304 w 3581"/>
              <a:gd name="T13" fmla="*/ 254 h 1748"/>
              <a:gd name="T14" fmla="*/ 3168 w 3581"/>
              <a:gd name="T15" fmla="*/ 272 h 1748"/>
              <a:gd name="T16" fmla="*/ 581 w 3581"/>
              <a:gd name="T17" fmla="*/ 302 h 1748"/>
              <a:gd name="T18" fmla="*/ 619 w 3581"/>
              <a:gd name="T19" fmla="*/ 314 h 1748"/>
              <a:gd name="T20" fmla="*/ 632 w 3581"/>
              <a:gd name="T21" fmla="*/ 319 h 1748"/>
              <a:gd name="T22" fmla="*/ 516 w 3581"/>
              <a:gd name="T23" fmla="*/ 332 h 1748"/>
              <a:gd name="T24" fmla="*/ 301 w 3581"/>
              <a:gd name="T25" fmla="*/ 349 h 1748"/>
              <a:gd name="T26" fmla="*/ 3512 w 3581"/>
              <a:gd name="T27" fmla="*/ 353 h 1748"/>
              <a:gd name="T28" fmla="*/ 3138 w 3581"/>
              <a:gd name="T29" fmla="*/ 366 h 1748"/>
              <a:gd name="T30" fmla="*/ 2772 w 3581"/>
              <a:gd name="T31" fmla="*/ 375 h 1748"/>
              <a:gd name="T32" fmla="*/ 2569 w 3581"/>
              <a:gd name="T33" fmla="*/ 384 h 1748"/>
              <a:gd name="T34" fmla="*/ 2470 w 3581"/>
              <a:gd name="T35" fmla="*/ 401 h 1748"/>
              <a:gd name="T36" fmla="*/ 2350 w 3581"/>
              <a:gd name="T37" fmla="*/ 418 h 1748"/>
              <a:gd name="T38" fmla="*/ 2260 w 3581"/>
              <a:gd name="T39" fmla="*/ 431 h 1748"/>
              <a:gd name="T40" fmla="*/ 2281 w 3581"/>
              <a:gd name="T41" fmla="*/ 439 h 1748"/>
              <a:gd name="T42" fmla="*/ 2479 w 3581"/>
              <a:gd name="T43" fmla="*/ 448 h 1748"/>
              <a:gd name="T44" fmla="*/ 2871 w 3581"/>
              <a:gd name="T45" fmla="*/ 465 h 1748"/>
              <a:gd name="T46" fmla="*/ 503 w 3581"/>
              <a:gd name="T47" fmla="*/ 495 h 1748"/>
              <a:gd name="T48" fmla="*/ 1795 w 3581"/>
              <a:gd name="T49" fmla="*/ 504 h 1748"/>
              <a:gd name="T50" fmla="*/ 2333 w 3581"/>
              <a:gd name="T51" fmla="*/ 517 h 1748"/>
              <a:gd name="T52" fmla="*/ 2776 w 3581"/>
              <a:gd name="T53" fmla="*/ 526 h 1748"/>
              <a:gd name="T54" fmla="*/ 456 w 3581"/>
              <a:gd name="T55" fmla="*/ 556 h 1748"/>
              <a:gd name="T56" fmla="*/ 813 w 3581"/>
              <a:gd name="T57" fmla="*/ 573 h 1748"/>
              <a:gd name="T58" fmla="*/ 1653 w 3581"/>
              <a:gd name="T59" fmla="*/ 586 h 1748"/>
              <a:gd name="T60" fmla="*/ 2101 w 3581"/>
              <a:gd name="T61" fmla="*/ 594 h 1748"/>
              <a:gd name="T62" fmla="*/ 2570 w 3581"/>
              <a:gd name="T63" fmla="*/ 603 h 1748"/>
              <a:gd name="T64" fmla="*/ 2979 w 3581"/>
              <a:gd name="T65" fmla="*/ 620 h 1748"/>
              <a:gd name="T66" fmla="*/ 930 w 3581"/>
              <a:gd name="T67" fmla="*/ 642 h 1748"/>
              <a:gd name="T68" fmla="*/ 2273 w 3581"/>
              <a:gd name="T69" fmla="*/ 655 h 1748"/>
              <a:gd name="T70" fmla="*/ 3116 w 3581"/>
              <a:gd name="T71" fmla="*/ 672 h 1748"/>
              <a:gd name="T72" fmla="*/ 2027 w 3581"/>
              <a:gd name="T73" fmla="*/ 702 h 1748"/>
              <a:gd name="T74" fmla="*/ 2970 w 3581"/>
              <a:gd name="T75" fmla="*/ 711 h 1748"/>
              <a:gd name="T76" fmla="*/ 2221 w 3581"/>
              <a:gd name="T77" fmla="*/ 741 h 1748"/>
              <a:gd name="T78" fmla="*/ 633 w 3581"/>
              <a:gd name="T79" fmla="*/ 766 h 1748"/>
              <a:gd name="T80" fmla="*/ 2553 w 3581"/>
              <a:gd name="T81" fmla="*/ 775 h 1748"/>
              <a:gd name="T82" fmla="*/ 1898 w 3581"/>
              <a:gd name="T83" fmla="*/ 805 h 1748"/>
              <a:gd name="T84" fmla="*/ 585 w 3581"/>
              <a:gd name="T85" fmla="*/ 827 h 1748"/>
              <a:gd name="T86" fmla="*/ 2337 w 3581"/>
              <a:gd name="T87" fmla="*/ 844 h 1748"/>
              <a:gd name="T88" fmla="*/ 1846 w 3581"/>
              <a:gd name="T89" fmla="*/ 861 h 1748"/>
              <a:gd name="T90" fmla="*/ 680 w 3581"/>
              <a:gd name="T91" fmla="*/ 891 h 1748"/>
              <a:gd name="T92" fmla="*/ 2776 w 3581"/>
              <a:gd name="T93" fmla="*/ 908 h 1748"/>
              <a:gd name="T94" fmla="*/ 2669 w 3581"/>
              <a:gd name="T95" fmla="*/ 930 h 1748"/>
              <a:gd name="T96" fmla="*/ 1562 w 3581"/>
              <a:gd name="T97" fmla="*/ 965 h 1748"/>
              <a:gd name="T98" fmla="*/ 2105 w 3581"/>
              <a:gd name="T99" fmla="*/ 995 h 1748"/>
              <a:gd name="T100" fmla="*/ 1825 w 3581"/>
              <a:gd name="T101" fmla="*/ 1033 h 1748"/>
              <a:gd name="T102" fmla="*/ 1575 w 3581"/>
              <a:gd name="T103" fmla="*/ 1076 h 1748"/>
              <a:gd name="T104" fmla="*/ 1055 w 3581"/>
              <a:gd name="T105" fmla="*/ 1111 h 1748"/>
              <a:gd name="T106" fmla="*/ 1072 w 3581"/>
              <a:gd name="T107" fmla="*/ 1145 h 1748"/>
              <a:gd name="T108" fmla="*/ 3009 w 3581"/>
              <a:gd name="T109" fmla="*/ 1171 h 1748"/>
              <a:gd name="T110" fmla="*/ 1980 w 3581"/>
              <a:gd name="T111" fmla="*/ 1214 h 1748"/>
              <a:gd name="T112" fmla="*/ 2001 w 3581"/>
              <a:gd name="T113" fmla="*/ 1257 h 1748"/>
              <a:gd name="T114" fmla="*/ 964 w 3581"/>
              <a:gd name="T115" fmla="*/ 1305 h 1748"/>
              <a:gd name="T116" fmla="*/ 3047 w 3581"/>
              <a:gd name="T117" fmla="*/ 1326 h 1748"/>
              <a:gd name="T118" fmla="*/ 2905 w 3581"/>
              <a:gd name="T119" fmla="*/ 1365 h 1748"/>
              <a:gd name="T120" fmla="*/ 2897 w 3581"/>
              <a:gd name="T121" fmla="*/ 1408 h 1748"/>
              <a:gd name="T122" fmla="*/ 3138 w 3581"/>
              <a:gd name="T123" fmla="*/ 1451 h 1748"/>
              <a:gd name="T124" fmla="*/ 3060 w 3581"/>
              <a:gd name="T125" fmla="*/ 1511 h 1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1" h="1748">
                <a:moveTo>
                  <a:pt x="1330" y="0"/>
                </a:moveTo>
                <a:cubicBezTo>
                  <a:pt x="1330" y="0"/>
                  <a:pt x="1330" y="0"/>
                  <a:pt x="1330" y="0"/>
                </a:cubicBezTo>
                <a:cubicBezTo>
                  <a:pt x="1330" y="0"/>
                  <a:pt x="1330" y="0"/>
                  <a:pt x="1330" y="0"/>
                </a:cubicBezTo>
                <a:cubicBezTo>
                  <a:pt x="1330" y="0"/>
                  <a:pt x="1330" y="0"/>
                  <a:pt x="1330" y="0"/>
                </a:cubicBezTo>
                <a:cubicBezTo>
                  <a:pt x="1330" y="0"/>
                  <a:pt x="1330" y="0"/>
                  <a:pt x="1330" y="0"/>
                </a:cubicBezTo>
                <a:close/>
                <a:moveTo>
                  <a:pt x="1368" y="0"/>
                </a:moveTo>
                <a:cubicBezTo>
                  <a:pt x="1368" y="0"/>
                  <a:pt x="1368" y="0"/>
                  <a:pt x="1368" y="0"/>
                </a:cubicBezTo>
                <a:cubicBezTo>
                  <a:pt x="1368" y="0"/>
                  <a:pt x="1368" y="0"/>
                  <a:pt x="1368" y="0"/>
                </a:cubicBezTo>
                <a:cubicBezTo>
                  <a:pt x="1368" y="0"/>
                  <a:pt x="1368" y="0"/>
                  <a:pt x="1368" y="0"/>
                </a:cubicBezTo>
                <a:cubicBezTo>
                  <a:pt x="1368" y="0"/>
                  <a:pt x="1368" y="0"/>
                  <a:pt x="1368" y="0"/>
                </a:cubicBezTo>
                <a:close/>
                <a:moveTo>
                  <a:pt x="1239" y="15"/>
                </a:moveTo>
                <a:cubicBezTo>
                  <a:pt x="1240" y="15"/>
                  <a:pt x="1241" y="14"/>
                  <a:pt x="1241" y="13"/>
                </a:cubicBezTo>
                <a:cubicBezTo>
                  <a:pt x="1241" y="13"/>
                  <a:pt x="1240" y="12"/>
                  <a:pt x="1239" y="12"/>
                </a:cubicBezTo>
                <a:cubicBezTo>
                  <a:pt x="1239" y="12"/>
                  <a:pt x="1238" y="13"/>
                  <a:pt x="1238" y="13"/>
                </a:cubicBezTo>
                <a:cubicBezTo>
                  <a:pt x="1238" y="14"/>
                  <a:pt x="1239" y="15"/>
                  <a:pt x="1239" y="15"/>
                </a:cubicBezTo>
                <a:close/>
                <a:moveTo>
                  <a:pt x="1252" y="17"/>
                </a:moveTo>
                <a:cubicBezTo>
                  <a:pt x="1255" y="17"/>
                  <a:pt x="1256" y="16"/>
                  <a:pt x="1256" y="13"/>
                </a:cubicBezTo>
                <a:cubicBezTo>
                  <a:pt x="1256" y="11"/>
                  <a:pt x="1255" y="9"/>
                  <a:pt x="1252" y="9"/>
                </a:cubicBezTo>
                <a:cubicBezTo>
                  <a:pt x="1250" y="9"/>
                  <a:pt x="1248" y="11"/>
                  <a:pt x="1248" y="13"/>
                </a:cubicBezTo>
                <a:cubicBezTo>
                  <a:pt x="1248" y="16"/>
                  <a:pt x="1250" y="17"/>
                  <a:pt x="1252" y="17"/>
                </a:cubicBezTo>
                <a:close/>
                <a:moveTo>
                  <a:pt x="1265" y="14"/>
                </a:moveTo>
                <a:cubicBezTo>
                  <a:pt x="1266" y="14"/>
                  <a:pt x="1266" y="14"/>
                  <a:pt x="1266" y="13"/>
                </a:cubicBezTo>
                <a:cubicBezTo>
                  <a:pt x="1266" y="13"/>
                  <a:pt x="1266" y="13"/>
                  <a:pt x="1265" y="13"/>
                </a:cubicBezTo>
                <a:cubicBezTo>
                  <a:pt x="1265" y="13"/>
                  <a:pt x="1264" y="13"/>
                  <a:pt x="1264" y="13"/>
                </a:cubicBezTo>
                <a:cubicBezTo>
                  <a:pt x="1264" y="14"/>
                  <a:pt x="1265" y="14"/>
                  <a:pt x="1265" y="14"/>
                </a:cubicBezTo>
                <a:close/>
                <a:moveTo>
                  <a:pt x="1291" y="17"/>
                </a:moveTo>
                <a:cubicBezTo>
                  <a:pt x="1293" y="17"/>
                  <a:pt x="1295" y="15"/>
                  <a:pt x="1295" y="13"/>
                </a:cubicBezTo>
                <a:cubicBezTo>
                  <a:pt x="1295" y="11"/>
                  <a:pt x="1293" y="9"/>
                  <a:pt x="1291" y="9"/>
                </a:cubicBezTo>
                <a:cubicBezTo>
                  <a:pt x="1289" y="9"/>
                  <a:pt x="1287" y="11"/>
                  <a:pt x="1287" y="13"/>
                </a:cubicBezTo>
                <a:cubicBezTo>
                  <a:pt x="1287" y="15"/>
                  <a:pt x="1289" y="17"/>
                  <a:pt x="1291" y="17"/>
                </a:cubicBezTo>
                <a:close/>
                <a:moveTo>
                  <a:pt x="1304" y="17"/>
                </a:moveTo>
                <a:cubicBezTo>
                  <a:pt x="1306" y="17"/>
                  <a:pt x="1308" y="16"/>
                  <a:pt x="1308" y="13"/>
                </a:cubicBezTo>
                <a:cubicBezTo>
                  <a:pt x="1308" y="11"/>
                  <a:pt x="1306" y="9"/>
                  <a:pt x="1304" y="9"/>
                </a:cubicBezTo>
                <a:cubicBezTo>
                  <a:pt x="1302" y="9"/>
                  <a:pt x="1300" y="11"/>
                  <a:pt x="1300" y="13"/>
                </a:cubicBezTo>
                <a:cubicBezTo>
                  <a:pt x="1300" y="16"/>
                  <a:pt x="1302" y="17"/>
                  <a:pt x="1304" y="17"/>
                </a:cubicBezTo>
                <a:close/>
                <a:moveTo>
                  <a:pt x="1317" y="17"/>
                </a:moveTo>
                <a:cubicBezTo>
                  <a:pt x="1319" y="17"/>
                  <a:pt x="1321" y="16"/>
                  <a:pt x="1321" y="13"/>
                </a:cubicBezTo>
                <a:cubicBezTo>
                  <a:pt x="1321" y="11"/>
                  <a:pt x="1319" y="9"/>
                  <a:pt x="1317" y="9"/>
                </a:cubicBezTo>
                <a:cubicBezTo>
                  <a:pt x="1314" y="9"/>
                  <a:pt x="1313" y="11"/>
                  <a:pt x="1313" y="13"/>
                </a:cubicBezTo>
                <a:cubicBezTo>
                  <a:pt x="1313" y="16"/>
                  <a:pt x="1314" y="17"/>
                  <a:pt x="1317" y="17"/>
                </a:cubicBezTo>
                <a:close/>
                <a:moveTo>
                  <a:pt x="1330" y="17"/>
                </a:moveTo>
                <a:cubicBezTo>
                  <a:pt x="1332" y="17"/>
                  <a:pt x="1334" y="16"/>
                  <a:pt x="1334" y="13"/>
                </a:cubicBezTo>
                <a:cubicBezTo>
                  <a:pt x="1334" y="11"/>
                  <a:pt x="1332" y="9"/>
                  <a:pt x="1330" y="9"/>
                </a:cubicBezTo>
                <a:cubicBezTo>
                  <a:pt x="1327" y="9"/>
                  <a:pt x="1326" y="11"/>
                  <a:pt x="1326" y="13"/>
                </a:cubicBezTo>
                <a:cubicBezTo>
                  <a:pt x="1326" y="16"/>
                  <a:pt x="1327" y="17"/>
                  <a:pt x="1330" y="17"/>
                </a:cubicBezTo>
                <a:close/>
                <a:moveTo>
                  <a:pt x="1343" y="17"/>
                </a:moveTo>
                <a:cubicBezTo>
                  <a:pt x="1345" y="17"/>
                  <a:pt x="1347" y="16"/>
                  <a:pt x="1347" y="13"/>
                </a:cubicBezTo>
                <a:cubicBezTo>
                  <a:pt x="1347" y="11"/>
                  <a:pt x="1345" y="9"/>
                  <a:pt x="1343" y="9"/>
                </a:cubicBezTo>
                <a:cubicBezTo>
                  <a:pt x="1340" y="9"/>
                  <a:pt x="1338" y="11"/>
                  <a:pt x="1338" y="13"/>
                </a:cubicBezTo>
                <a:cubicBezTo>
                  <a:pt x="1338" y="16"/>
                  <a:pt x="1340" y="17"/>
                  <a:pt x="1343" y="17"/>
                </a:cubicBezTo>
                <a:close/>
                <a:moveTo>
                  <a:pt x="1356" y="17"/>
                </a:moveTo>
                <a:cubicBezTo>
                  <a:pt x="1358" y="17"/>
                  <a:pt x="1360" y="16"/>
                  <a:pt x="1360" y="13"/>
                </a:cubicBezTo>
                <a:cubicBezTo>
                  <a:pt x="1360" y="11"/>
                  <a:pt x="1358" y="9"/>
                  <a:pt x="1356" y="9"/>
                </a:cubicBezTo>
                <a:cubicBezTo>
                  <a:pt x="1353" y="9"/>
                  <a:pt x="1351" y="11"/>
                  <a:pt x="1351" y="13"/>
                </a:cubicBezTo>
                <a:cubicBezTo>
                  <a:pt x="1351" y="16"/>
                  <a:pt x="1353" y="17"/>
                  <a:pt x="1356" y="17"/>
                </a:cubicBezTo>
                <a:close/>
                <a:moveTo>
                  <a:pt x="1368" y="17"/>
                </a:moveTo>
                <a:cubicBezTo>
                  <a:pt x="1371" y="17"/>
                  <a:pt x="1373" y="16"/>
                  <a:pt x="1373" y="13"/>
                </a:cubicBezTo>
                <a:cubicBezTo>
                  <a:pt x="1373" y="11"/>
                  <a:pt x="1371" y="9"/>
                  <a:pt x="1368" y="9"/>
                </a:cubicBezTo>
                <a:cubicBezTo>
                  <a:pt x="1366" y="9"/>
                  <a:pt x="1364" y="11"/>
                  <a:pt x="1364" y="13"/>
                </a:cubicBezTo>
                <a:cubicBezTo>
                  <a:pt x="1364" y="16"/>
                  <a:pt x="1366" y="17"/>
                  <a:pt x="1368" y="17"/>
                </a:cubicBezTo>
                <a:close/>
                <a:moveTo>
                  <a:pt x="1381" y="17"/>
                </a:moveTo>
                <a:cubicBezTo>
                  <a:pt x="1384" y="17"/>
                  <a:pt x="1386" y="16"/>
                  <a:pt x="1386" y="13"/>
                </a:cubicBezTo>
                <a:cubicBezTo>
                  <a:pt x="1386" y="11"/>
                  <a:pt x="1384" y="9"/>
                  <a:pt x="1381" y="9"/>
                </a:cubicBezTo>
                <a:cubicBezTo>
                  <a:pt x="1379" y="9"/>
                  <a:pt x="1377" y="11"/>
                  <a:pt x="1377" y="13"/>
                </a:cubicBezTo>
                <a:cubicBezTo>
                  <a:pt x="1377" y="16"/>
                  <a:pt x="1379" y="17"/>
                  <a:pt x="1381" y="17"/>
                </a:cubicBezTo>
                <a:close/>
                <a:moveTo>
                  <a:pt x="1394" y="17"/>
                </a:moveTo>
                <a:cubicBezTo>
                  <a:pt x="1397" y="17"/>
                  <a:pt x="1398" y="16"/>
                  <a:pt x="1398" y="13"/>
                </a:cubicBezTo>
                <a:cubicBezTo>
                  <a:pt x="1398" y="11"/>
                  <a:pt x="1397" y="9"/>
                  <a:pt x="1394" y="9"/>
                </a:cubicBezTo>
                <a:cubicBezTo>
                  <a:pt x="1392" y="9"/>
                  <a:pt x="1390" y="11"/>
                  <a:pt x="1390" y="13"/>
                </a:cubicBezTo>
                <a:cubicBezTo>
                  <a:pt x="1390" y="16"/>
                  <a:pt x="1392" y="17"/>
                  <a:pt x="1394" y="17"/>
                </a:cubicBezTo>
                <a:close/>
                <a:moveTo>
                  <a:pt x="1407" y="17"/>
                </a:moveTo>
                <a:cubicBezTo>
                  <a:pt x="1409" y="17"/>
                  <a:pt x="1411" y="16"/>
                  <a:pt x="1411" y="13"/>
                </a:cubicBezTo>
                <a:cubicBezTo>
                  <a:pt x="1411" y="11"/>
                  <a:pt x="1409" y="9"/>
                  <a:pt x="1407" y="9"/>
                </a:cubicBezTo>
                <a:cubicBezTo>
                  <a:pt x="1405" y="9"/>
                  <a:pt x="1403" y="11"/>
                  <a:pt x="1403" y="13"/>
                </a:cubicBezTo>
                <a:cubicBezTo>
                  <a:pt x="1403" y="16"/>
                  <a:pt x="1405" y="17"/>
                  <a:pt x="1407" y="17"/>
                </a:cubicBezTo>
                <a:close/>
                <a:moveTo>
                  <a:pt x="1420" y="17"/>
                </a:moveTo>
                <a:cubicBezTo>
                  <a:pt x="1422" y="17"/>
                  <a:pt x="1424" y="15"/>
                  <a:pt x="1424" y="13"/>
                </a:cubicBezTo>
                <a:cubicBezTo>
                  <a:pt x="1424" y="11"/>
                  <a:pt x="1422" y="10"/>
                  <a:pt x="1420" y="10"/>
                </a:cubicBezTo>
                <a:cubicBezTo>
                  <a:pt x="1418" y="10"/>
                  <a:pt x="1417" y="11"/>
                  <a:pt x="1417" y="13"/>
                </a:cubicBezTo>
                <a:cubicBezTo>
                  <a:pt x="1417" y="15"/>
                  <a:pt x="1418" y="17"/>
                  <a:pt x="1420" y="17"/>
                </a:cubicBezTo>
                <a:close/>
                <a:moveTo>
                  <a:pt x="826" y="26"/>
                </a:moveTo>
                <a:cubicBezTo>
                  <a:pt x="826" y="26"/>
                  <a:pt x="826" y="26"/>
                  <a:pt x="826" y="26"/>
                </a:cubicBezTo>
                <a:cubicBezTo>
                  <a:pt x="826" y="26"/>
                  <a:pt x="826" y="26"/>
                  <a:pt x="826" y="26"/>
                </a:cubicBezTo>
                <a:cubicBezTo>
                  <a:pt x="826" y="26"/>
                  <a:pt x="826" y="26"/>
                  <a:pt x="826" y="26"/>
                </a:cubicBezTo>
                <a:cubicBezTo>
                  <a:pt x="826" y="26"/>
                  <a:pt x="826" y="26"/>
                  <a:pt x="826" y="26"/>
                </a:cubicBezTo>
                <a:close/>
                <a:moveTo>
                  <a:pt x="865" y="29"/>
                </a:moveTo>
                <a:cubicBezTo>
                  <a:pt x="866" y="29"/>
                  <a:pt x="868" y="28"/>
                  <a:pt x="868" y="26"/>
                </a:cubicBezTo>
                <a:cubicBezTo>
                  <a:pt x="868" y="24"/>
                  <a:pt x="866" y="23"/>
                  <a:pt x="865" y="23"/>
                </a:cubicBezTo>
                <a:cubicBezTo>
                  <a:pt x="863" y="23"/>
                  <a:pt x="862" y="24"/>
                  <a:pt x="862" y="26"/>
                </a:cubicBezTo>
                <a:cubicBezTo>
                  <a:pt x="862" y="28"/>
                  <a:pt x="863" y="29"/>
                  <a:pt x="865" y="29"/>
                </a:cubicBezTo>
                <a:close/>
                <a:moveTo>
                  <a:pt x="878" y="30"/>
                </a:moveTo>
                <a:cubicBezTo>
                  <a:pt x="880" y="30"/>
                  <a:pt x="882" y="28"/>
                  <a:pt x="882" y="26"/>
                </a:cubicBezTo>
                <a:cubicBezTo>
                  <a:pt x="882" y="24"/>
                  <a:pt x="880" y="22"/>
                  <a:pt x="878" y="22"/>
                </a:cubicBezTo>
                <a:cubicBezTo>
                  <a:pt x="875" y="22"/>
                  <a:pt x="874" y="24"/>
                  <a:pt x="874" y="26"/>
                </a:cubicBezTo>
                <a:cubicBezTo>
                  <a:pt x="874" y="28"/>
                  <a:pt x="875" y="30"/>
                  <a:pt x="878" y="30"/>
                </a:cubicBezTo>
                <a:close/>
                <a:moveTo>
                  <a:pt x="891" y="29"/>
                </a:moveTo>
                <a:cubicBezTo>
                  <a:pt x="892" y="29"/>
                  <a:pt x="894" y="28"/>
                  <a:pt x="894" y="26"/>
                </a:cubicBezTo>
                <a:cubicBezTo>
                  <a:pt x="894" y="24"/>
                  <a:pt x="892" y="23"/>
                  <a:pt x="891" y="23"/>
                </a:cubicBezTo>
                <a:cubicBezTo>
                  <a:pt x="889" y="23"/>
                  <a:pt x="887" y="24"/>
                  <a:pt x="887" y="26"/>
                </a:cubicBezTo>
                <a:cubicBezTo>
                  <a:pt x="887" y="28"/>
                  <a:pt x="889" y="29"/>
                  <a:pt x="891" y="29"/>
                </a:cubicBezTo>
                <a:close/>
                <a:moveTo>
                  <a:pt x="904" y="30"/>
                </a:moveTo>
                <a:cubicBezTo>
                  <a:pt x="906" y="30"/>
                  <a:pt x="908" y="28"/>
                  <a:pt x="908" y="26"/>
                </a:cubicBezTo>
                <a:cubicBezTo>
                  <a:pt x="908" y="24"/>
                  <a:pt x="906" y="22"/>
                  <a:pt x="904" y="22"/>
                </a:cubicBezTo>
                <a:cubicBezTo>
                  <a:pt x="901" y="22"/>
                  <a:pt x="899" y="24"/>
                  <a:pt x="899" y="26"/>
                </a:cubicBezTo>
                <a:cubicBezTo>
                  <a:pt x="899" y="28"/>
                  <a:pt x="901" y="30"/>
                  <a:pt x="904" y="30"/>
                </a:cubicBezTo>
                <a:close/>
                <a:moveTo>
                  <a:pt x="916" y="30"/>
                </a:moveTo>
                <a:cubicBezTo>
                  <a:pt x="919" y="30"/>
                  <a:pt x="920" y="28"/>
                  <a:pt x="920" y="26"/>
                </a:cubicBezTo>
                <a:cubicBezTo>
                  <a:pt x="920" y="24"/>
                  <a:pt x="919" y="22"/>
                  <a:pt x="916" y="22"/>
                </a:cubicBezTo>
                <a:cubicBezTo>
                  <a:pt x="914" y="22"/>
                  <a:pt x="913" y="24"/>
                  <a:pt x="913" y="26"/>
                </a:cubicBezTo>
                <a:cubicBezTo>
                  <a:pt x="913" y="28"/>
                  <a:pt x="914" y="30"/>
                  <a:pt x="916" y="30"/>
                </a:cubicBezTo>
                <a:close/>
                <a:moveTo>
                  <a:pt x="929" y="30"/>
                </a:moveTo>
                <a:cubicBezTo>
                  <a:pt x="932" y="30"/>
                  <a:pt x="934" y="28"/>
                  <a:pt x="934" y="26"/>
                </a:cubicBezTo>
                <a:cubicBezTo>
                  <a:pt x="934" y="24"/>
                  <a:pt x="932" y="22"/>
                  <a:pt x="929" y="22"/>
                </a:cubicBezTo>
                <a:cubicBezTo>
                  <a:pt x="927" y="22"/>
                  <a:pt x="925" y="24"/>
                  <a:pt x="925" y="26"/>
                </a:cubicBezTo>
                <a:cubicBezTo>
                  <a:pt x="925" y="28"/>
                  <a:pt x="927" y="30"/>
                  <a:pt x="929" y="30"/>
                </a:cubicBezTo>
                <a:close/>
                <a:moveTo>
                  <a:pt x="942" y="30"/>
                </a:moveTo>
                <a:cubicBezTo>
                  <a:pt x="945" y="30"/>
                  <a:pt x="946" y="28"/>
                  <a:pt x="946" y="26"/>
                </a:cubicBezTo>
                <a:cubicBezTo>
                  <a:pt x="946" y="24"/>
                  <a:pt x="945" y="22"/>
                  <a:pt x="942" y="22"/>
                </a:cubicBezTo>
                <a:cubicBezTo>
                  <a:pt x="940" y="22"/>
                  <a:pt x="938" y="24"/>
                  <a:pt x="938" y="26"/>
                </a:cubicBezTo>
                <a:cubicBezTo>
                  <a:pt x="938" y="28"/>
                  <a:pt x="940" y="30"/>
                  <a:pt x="942" y="30"/>
                </a:cubicBezTo>
                <a:close/>
                <a:moveTo>
                  <a:pt x="955" y="30"/>
                </a:moveTo>
                <a:cubicBezTo>
                  <a:pt x="958" y="30"/>
                  <a:pt x="959" y="28"/>
                  <a:pt x="959" y="26"/>
                </a:cubicBezTo>
                <a:cubicBezTo>
                  <a:pt x="959" y="24"/>
                  <a:pt x="958" y="22"/>
                  <a:pt x="955" y="22"/>
                </a:cubicBezTo>
                <a:cubicBezTo>
                  <a:pt x="953" y="22"/>
                  <a:pt x="951" y="24"/>
                  <a:pt x="951" y="26"/>
                </a:cubicBezTo>
                <a:cubicBezTo>
                  <a:pt x="951" y="28"/>
                  <a:pt x="953" y="30"/>
                  <a:pt x="955" y="30"/>
                </a:cubicBezTo>
                <a:close/>
                <a:moveTo>
                  <a:pt x="968" y="30"/>
                </a:moveTo>
                <a:cubicBezTo>
                  <a:pt x="970" y="30"/>
                  <a:pt x="972" y="28"/>
                  <a:pt x="972" y="26"/>
                </a:cubicBezTo>
                <a:cubicBezTo>
                  <a:pt x="972" y="24"/>
                  <a:pt x="970" y="22"/>
                  <a:pt x="968" y="22"/>
                </a:cubicBezTo>
                <a:cubicBezTo>
                  <a:pt x="966" y="22"/>
                  <a:pt x="964" y="24"/>
                  <a:pt x="964" y="26"/>
                </a:cubicBezTo>
                <a:cubicBezTo>
                  <a:pt x="964" y="28"/>
                  <a:pt x="966" y="30"/>
                  <a:pt x="968" y="30"/>
                </a:cubicBezTo>
                <a:close/>
                <a:moveTo>
                  <a:pt x="981" y="30"/>
                </a:moveTo>
                <a:cubicBezTo>
                  <a:pt x="983" y="30"/>
                  <a:pt x="985" y="28"/>
                  <a:pt x="985" y="26"/>
                </a:cubicBezTo>
                <a:cubicBezTo>
                  <a:pt x="985" y="24"/>
                  <a:pt x="983" y="22"/>
                  <a:pt x="981" y="22"/>
                </a:cubicBezTo>
                <a:cubicBezTo>
                  <a:pt x="979" y="22"/>
                  <a:pt x="977" y="24"/>
                  <a:pt x="977" y="26"/>
                </a:cubicBezTo>
                <a:cubicBezTo>
                  <a:pt x="977" y="28"/>
                  <a:pt x="979" y="30"/>
                  <a:pt x="981" y="30"/>
                </a:cubicBezTo>
                <a:close/>
                <a:moveTo>
                  <a:pt x="994" y="30"/>
                </a:moveTo>
                <a:cubicBezTo>
                  <a:pt x="996" y="30"/>
                  <a:pt x="998" y="28"/>
                  <a:pt x="998" y="26"/>
                </a:cubicBezTo>
                <a:cubicBezTo>
                  <a:pt x="998" y="24"/>
                  <a:pt x="996" y="22"/>
                  <a:pt x="994" y="22"/>
                </a:cubicBezTo>
                <a:cubicBezTo>
                  <a:pt x="992" y="22"/>
                  <a:pt x="990" y="24"/>
                  <a:pt x="990" y="26"/>
                </a:cubicBezTo>
                <a:cubicBezTo>
                  <a:pt x="990" y="28"/>
                  <a:pt x="992" y="30"/>
                  <a:pt x="994" y="30"/>
                </a:cubicBezTo>
                <a:close/>
                <a:moveTo>
                  <a:pt x="1007" y="29"/>
                </a:moveTo>
                <a:cubicBezTo>
                  <a:pt x="1009" y="29"/>
                  <a:pt x="1010" y="28"/>
                  <a:pt x="1010" y="26"/>
                </a:cubicBezTo>
                <a:cubicBezTo>
                  <a:pt x="1010" y="24"/>
                  <a:pt x="1009" y="23"/>
                  <a:pt x="1007" y="23"/>
                </a:cubicBezTo>
                <a:cubicBezTo>
                  <a:pt x="1005" y="23"/>
                  <a:pt x="1004" y="24"/>
                  <a:pt x="1004" y="26"/>
                </a:cubicBezTo>
                <a:cubicBezTo>
                  <a:pt x="1004" y="28"/>
                  <a:pt x="1005" y="29"/>
                  <a:pt x="1007" y="29"/>
                </a:cubicBezTo>
                <a:close/>
                <a:moveTo>
                  <a:pt x="1020" y="30"/>
                </a:moveTo>
                <a:cubicBezTo>
                  <a:pt x="1022" y="30"/>
                  <a:pt x="1024" y="28"/>
                  <a:pt x="1024" y="26"/>
                </a:cubicBezTo>
                <a:cubicBezTo>
                  <a:pt x="1024" y="24"/>
                  <a:pt x="1022" y="22"/>
                  <a:pt x="1020" y="22"/>
                </a:cubicBezTo>
                <a:cubicBezTo>
                  <a:pt x="1017" y="22"/>
                  <a:pt x="1016" y="24"/>
                  <a:pt x="1016" y="26"/>
                </a:cubicBezTo>
                <a:cubicBezTo>
                  <a:pt x="1016" y="28"/>
                  <a:pt x="1017" y="30"/>
                  <a:pt x="1020" y="30"/>
                </a:cubicBezTo>
                <a:close/>
                <a:moveTo>
                  <a:pt x="1033" y="30"/>
                </a:moveTo>
                <a:cubicBezTo>
                  <a:pt x="1035" y="30"/>
                  <a:pt x="1037" y="28"/>
                  <a:pt x="1037" y="26"/>
                </a:cubicBezTo>
                <a:cubicBezTo>
                  <a:pt x="1037" y="24"/>
                  <a:pt x="1035" y="22"/>
                  <a:pt x="1033" y="22"/>
                </a:cubicBezTo>
                <a:cubicBezTo>
                  <a:pt x="1030" y="22"/>
                  <a:pt x="1029" y="24"/>
                  <a:pt x="1029" y="26"/>
                </a:cubicBezTo>
                <a:cubicBezTo>
                  <a:pt x="1029" y="28"/>
                  <a:pt x="1030" y="30"/>
                  <a:pt x="1033" y="30"/>
                </a:cubicBezTo>
                <a:close/>
                <a:moveTo>
                  <a:pt x="1046" y="30"/>
                </a:moveTo>
                <a:cubicBezTo>
                  <a:pt x="1048" y="30"/>
                  <a:pt x="1050" y="28"/>
                  <a:pt x="1050" y="26"/>
                </a:cubicBezTo>
                <a:cubicBezTo>
                  <a:pt x="1050" y="24"/>
                  <a:pt x="1048" y="22"/>
                  <a:pt x="1046" y="22"/>
                </a:cubicBezTo>
                <a:cubicBezTo>
                  <a:pt x="1043" y="22"/>
                  <a:pt x="1041" y="24"/>
                  <a:pt x="1041" y="26"/>
                </a:cubicBezTo>
                <a:cubicBezTo>
                  <a:pt x="1041" y="28"/>
                  <a:pt x="1043" y="30"/>
                  <a:pt x="1046" y="30"/>
                </a:cubicBezTo>
                <a:close/>
                <a:moveTo>
                  <a:pt x="1149" y="26"/>
                </a:moveTo>
                <a:cubicBezTo>
                  <a:pt x="1149" y="26"/>
                  <a:pt x="1149" y="26"/>
                  <a:pt x="1149" y="26"/>
                </a:cubicBezTo>
                <a:cubicBezTo>
                  <a:pt x="1149" y="26"/>
                  <a:pt x="1149" y="26"/>
                  <a:pt x="1149" y="26"/>
                </a:cubicBezTo>
                <a:cubicBezTo>
                  <a:pt x="1149" y="26"/>
                  <a:pt x="1149" y="26"/>
                  <a:pt x="1149" y="26"/>
                </a:cubicBezTo>
                <a:cubicBezTo>
                  <a:pt x="1149" y="26"/>
                  <a:pt x="1149" y="26"/>
                  <a:pt x="1149" y="26"/>
                </a:cubicBezTo>
                <a:close/>
                <a:moveTo>
                  <a:pt x="1213" y="28"/>
                </a:moveTo>
                <a:cubicBezTo>
                  <a:pt x="1214" y="28"/>
                  <a:pt x="1215" y="27"/>
                  <a:pt x="1215" y="26"/>
                </a:cubicBezTo>
                <a:cubicBezTo>
                  <a:pt x="1215" y="25"/>
                  <a:pt x="1214" y="25"/>
                  <a:pt x="1213" y="25"/>
                </a:cubicBezTo>
                <a:cubicBezTo>
                  <a:pt x="1213" y="25"/>
                  <a:pt x="1212" y="25"/>
                  <a:pt x="1212" y="26"/>
                </a:cubicBezTo>
                <a:cubicBezTo>
                  <a:pt x="1212" y="27"/>
                  <a:pt x="1213" y="28"/>
                  <a:pt x="1213" y="28"/>
                </a:cubicBezTo>
                <a:close/>
                <a:moveTo>
                  <a:pt x="1239" y="30"/>
                </a:moveTo>
                <a:cubicBezTo>
                  <a:pt x="1242" y="30"/>
                  <a:pt x="1243" y="28"/>
                  <a:pt x="1243" y="26"/>
                </a:cubicBezTo>
                <a:cubicBezTo>
                  <a:pt x="1243" y="24"/>
                  <a:pt x="1242" y="22"/>
                  <a:pt x="1239" y="22"/>
                </a:cubicBezTo>
                <a:cubicBezTo>
                  <a:pt x="1237" y="22"/>
                  <a:pt x="1235" y="24"/>
                  <a:pt x="1235" y="26"/>
                </a:cubicBezTo>
                <a:cubicBezTo>
                  <a:pt x="1235" y="28"/>
                  <a:pt x="1237" y="30"/>
                  <a:pt x="1239" y="30"/>
                </a:cubicBezTo>
                <a:close/>
                <a:moveTo>
                  <a:pt x="1252" y="30"/>
                </a:moveTo>
                <a:cubicBezTo>
                  <a:pt x="1255" y="30"/>
                  <a:pt x="1256" y="28"/>
                  <a:pt x="1256" y="26"/>
                </a:cubicBezTo>
                <a:cubicBezTo>
                  <a:pt x="1256" y="24"/>
                  <a:pt x="1255" y="22"/>
                  <a:pt x="1252" y="22"/>
                </a:cubicBezTo>
                <a:cubicBezTo>
                  <a:pt x="1250" y="22"/>
                  <a:pt x="1248" y="24"/>
                  <a:pt x="1248" y="26"/>
                </a:cubicBezTo>
                <a:cubicBezTo>
                  <a:pt x="1248" y="28"/>
                  <a:pt x="1250" y="30"/>
                  <a:pt x="1252" y="30"/>
                </a:cubicBezTo>
                <a:close/>
                <a:moveTo>
                  <a:pt x="1265" y="29"/>
                </a:moveTo>
                <a:cubicBezTo>
                  <a:pt x="1267" y="29"/>
                  <a:pt x="1268" y="28"/>
                  <a:pt x="1268" y="26"/>
                </a:cubicBezTo>
                <a:cubicBezTo>
                  <a:pt x="1268" y="25"/>
                  <a:pt x="1267" y="24"/>
                  <a:pt x="1265" y="24"/>
                </a:cubicBezTo>
                <a:cubicBezTo>
                  <a:pt x="1264" y="24"/>
                  <a:pt x="1263" y="25"/>
                  <a:pt x="1263" y="26"/>
                </a:cubicBezTo>
                <a:cubicBezTo>
                  <a:pt x="1263" y="28"/>
                  <a:pt x="1264" y="29"/>
                  <a:pt x="1265" y="29"/>
                </a:cubicBezTo>
                <a:close/>
                <a:moveTo>
                  <a:pt x="1291" y="30"/>
                </a:moveTo>
                <a:cubicBezTo>
                  <a:pt x="1293" y="30"/>
                  <a:pt x="1295" y="28"/>
                  <a:pt x="1295" y="26"/>
                </a:cubicBezTo>
                <a:cubicBezTo>
                  <a:pt x="1295" y="24"/>
                  <a:pt x="1293" y="22"/>
                  <a:pt x="1291" y="22"/>
                </a:cubicBezTo>
                <a:cubicBezTo>
                  <a:pt x="1289" y="22"/>
                  <a:pt x="1287" y="24"/>
                  <a:pt x="1287" y="26"/>
                </a:cubicBezTo>
                <a:cubicBezTo>
                  <a:pt x="1287" y="28"/>
                  <a:pt x="1289" y="30"/>
                  <a:pt x="1291" y="30"/>
                </a:cubicBezTo>
                <a:close/>
                <a:moveTo>
                  <a:pt x="1304" y="30"/>
                </a:moveTo>
                <a:cubicBezTo>
                  <a:pt x="1306" y="30"/>
                  <a:pt x="1308" y="28"/>
                  <a:pt x="1308" y="26"/>
                </a:cubicBezTo>
                <a:cubicBezTo>
                  <a:pt x="1308" y="24"/>
                  <a:pt x="1306" y="22"/>
                  <a:pt x="1304" y="22"/>
                </a:cubicBezTo>
                <a:cubicBezTo>
                  <a:pt x="1302" y="22"/>
                  <a:pt x="1300" y="24"/>
                  <a:pt x="1300" y="26"/>
                </a:cubicBezTo>
                <a:cubicBezTo>
                  <a:pt x="1300" y="28"/>
                  <a:pt x="1302" y="30"/>
                  <a:pt x="1304" y="30"/>
                </a:cubicBezTo>
                <a:close/>
                <a:moveTo>
                  <a:pt x="1317" y="22"/>
                </a:moveTo>
                <a:cubicBezTo>
                  <a:pt x="1314" y="22"/>
                  <a:pt x="1313" y="24"/>
                  <a:pt x="1313" y="26"/>
                </a:cubicBezTo>
                <a:cubicBezTo>
                  <a:pt x="1313" y="28"/>
                  <a:pt x="1314" y="30"/>
                  <a:pt x="1317" y="30"/>
                </a:cubicBezTo>
                <a:cubicBezTo>
                  <a:pt x="1319" y="30"/>
                  <a:pt x="1321" y="28"/>
                  <a:pt x="1321" y="26"/>
                </a:cubicBezTo>
                <a:cubicBezTo>
                  <a:pt x="1321" y="24"/>
                  <a:pt x="1319" y="22"/>
                  <a:pt x="1317" y="22"/>
                </a:cubicBezTo>
                <a:close/>
                <a:moveTo>
                  <a:pt x="1330" y="22"/>
                </a:moveTo>
                <a:cubicBezTo>
                  <a:pt x="1327" y="22"/>
                  <a:pt x="1326" y="24"/>
                  <a:pt x="1326" y="26"/>
                </a:cubicBezTo>
                <a:cubicBezTo>
                  <a:pt x="1326" y="28"/>
                  <a:pt x="1327" y="30"/>
                  <a:pt x="1330" y="30"/>
                </a:cubicBezTo>
                <a:cubicBezTo>
                  <a:pt x="1332" y="30"/>
                  <a:pt x="1334" y="28"/>
                  <a:pt x="1334" y="26"/>
                </a:cubicBezTo>
                <a:cubicBezTo>
                  <a:pt x="1334" y="24"/>
                  <a:pt x="1332" y="22"/>
                  <a:pt x="1330" y="22"/>
                </a:cubicBezTo>
                <a:close/>
                <a:moveTo>
                  <a:pt x="1343" y="22"/>
                </a:moveTo>
                <a:cubicBezTo>
                  <a:pt x="1340" y="22"/>
                  <a:pt x="1338" y="24"/>
                  <a:pt x="1338" y="26"/>
                </a:cubicBezTo>
                <a:cubicBezTo>
                  <a:pt x="1338" y="28"/>
                  <a:pt x="1340" y="30"/>
                  <a:pt x="1343" y="30"/>
                </a:cubicBezTo>
                <a:cubicBezTo>
                  <a:pt x="1345" y="30"/>
                  <a:pt x="1347" y="28"/>
                  <a:pt x="1347" y="26"/>
                </a:cubicBezTo>
                <a:cubicBezTo>
                  <a:pt x="1347" y="24"/>
                  <a:pt x="1345" y="22"/>
                  <a:pt x="1343" y="22"/>
                </a:cubicBezTo>
                <a:close/>
                <a:moveTo>
                  <a:pt x="1356" y="22"/>
                </a:moveTo>
                <a:cubicBezTo>
                  <a:pt x="1353" y="22"/>
                  <a:pt x="1351" y="24"/>
                  <a:pt x="1351" y="26"/>
                </a:cubicBezTo>
                <a:cubicBezTo>
                  <a:pt x="1351" y="28"/>
                  <a:pt x="1353" y="30"/>
                  <a:pt x="1356" y="30"/>
                </a:cubicBezTo>
                <a:cubicBezTo>
                  <a:pt x="1358" y="30"/>
                  <a:pt x="1360" y="28"/>
                  <a:pt x="1360" y="26"/>
                </a:cubicBezTo>
                <a:cubicBezTo>
                  <a:pt x="1360" y="24"/>
                  <a:pt x="1358" y="22"/>
                  <a:pt x="1356" y="22"/>
                </a:cubicBezTo>
                <a:close/>
                <a:moveTo>
                  <a:pt x="1368" y="22"/>
                </a:moveTo>
                <a:cubicBezTo>
                  <a:pt x="1366" y="22"/>
                  <a:pt x="1364" y="24"/>
                  <a:pt x="1364" y="26"/>
                </a:cubicBezTo>
                <a:cubicBezTo>
                  <a:pt x="1364" y="28"/>
                  <a:pt x="1366" y="30"/>
                  <a:pt x="1368" y="30"/>
                </a:cubicBezTo>
                <a:cubicBezTo>
                  <a:pt x="1371" y="30"/>
                  <a:pt x="1373" y="28"/>
                  <a:pt x="1373" y="26"/>
                </a:cubicBezTo>
                <a:cubicBezTo>
                  <a:pt x="1373" y="24"/>
                  <a:pt x="1371" y="22"/>
                  <a:pt x="1368" y="22"/>
                </a:cubicBezTo>
                <a:close/>
                <a:moveTo>
                  <a:pt x="1381" y="22"/>
                </a:moveTo>
                <a:cubicBezTo>
                  <a:pt x="1379" y="22"/>
                  <a:pt x="1377" y="24"/>
                  <a:pt x="1377" y="26"/>
                </a:cubicBezTo>
                <a:cubicBezTo>
                  <a:pt x="1377" y="28"/>
                  <a:pt x="1379" y="30"/>
                  <a:pt x="1381" y="30"/>
                </a:cubicBezTo>
                <a:cubicBezTo>
                  <a:pt x="1384" y="30"/>
                  <a:pt x="1386" y="28"/>
                  <a:pt x="1386" y="26"/>
                </a:cubicBezTo>
                <a:cubicBezTo>
                  <a:pt x="1386" y="24"/>
                  <a:pt x="1384" y="22"/>
                  <a:pt x="1381" y="22"/>
                </a:cubicBezTo>
                <a:close/>
                <a:moveTo>
                  <a:pt x="1394" y="22"/>
                </a:moveTo>
                <a:cubicBezTo>
                  <a:pt x="1392" y="22"/>
                  <a:pt x="1390" y="24"/>
                  <a:pt x="1390" y="26"/>
                </a:cubicBezTo>
                <a:cubicBezTo>
                  <a:pt x="1390" y="28"/>
                  <a:pt x="1392" y="30"/>
                  <a:pt x="1394" y="30"/>
                </a:cubicBezTo>
                <a:cubicBezTo>
                  <a:pt x="1397" y="30"/>
                  <a:pt x="1398" y="28"/>
                  <a:pt x="1398" y="26"/>
                </a:cubicBezTo>
                <a:cubicBezTo>
                  <a:pt x="1398" y="24"/>
                  <a:pt x="1397" y="22"/>
                  <a:pt x="1394" y="22"/>
                </a:cubicBezTo>
                <a:close/>
                <a:moveTo>
                  <a:pt x="1407" y="22"/>
                </a:moveTo>
                <a:cubicBezTo>
                  <a:pt x="1405" y="22"/>
                  <a:pt x="1403" y="24"/>
                  <a:pt x="1403" y="26"/>
                </a:cubicBezTo>
                <a:cubicBezTo>
                  <a:pt x="1403" y="28"/>
                  <a:pt x="1405" y="30"/>
                  <a:pt x="1407" y="30"/>
                </a:cubicBezTo>
                <a:cubicBezTo>
                  <a:pt x="1409" y="30"/>
                  <a:pt x="1411" y="28"/>
                  <a:pt x="1411" y="26"/>
                </a:cubicBezTo>
                <a:cubicBezTo>
                  <a:pt x="1411" y="24"/>
                  <a:pt x="1409" y="22"/>
                  <a:pt x="1407" y="22"/>
                </a:cubicBezTo>
                <a:close/>
                <a:moveTo>
                  <a:pt x="1420" y="30"/>
                </a:moveTo>
                <a:cubicBezTo>
                  <a:pt x="1422" y="30"/>
                  <a:pt x="1424" y="28"/>
                  <a:pt x="1424" y="26"/>
                </a:cubicBezTo>
                <a:cubicBezTo>
                  <a:pt x="1424" y="24"/>
                  <a:pt x="1422" y="22"/>
                  <a:pt x="1420" y="22"/>
                </a:cubicBezTo>
                <a:cubicBezTo>
                  <a:pt x="1418" y="22"/>
                  <a:pt x="1416" y="24"/>
                  <a:pt x="1416" y="26"/>
                </a:cubicBezTo>
                <a:cubicBezTo>
                  <a:pt x="1416" y="28"/>
                  <a:pt x="1418" y="30"/>
                  <a:pt x="1420" y="30"/>
                </a:cubicBezTo>
                <a:close/>
                <a:moveTo>
                  <a:pt x="1433" y="30"/>
                </a:moveTo>
                <a:cubicBezTo>
                  <a:pt x="1435" y="30"/>
                  <a:pt x="1437" y="28"/>
                  <a:pt x="1437" y="26"/>
                </a:cubicBezTo>
                <a:cubicBezTo>
                  <a:pt x="1437" y="24"/>
                  <a:pt x="1435" y="22"/>
                  <a:pt x="1433" y="22"/>
                </a:cubicBezTo>
                <a:cubicBezTo>
                  <a:pt x="1431" y="22"/>
                  <a:pt x="1429" y="24"/>
                  <a:pt x="1429" y="26"/>
                </a:cubicBezTo>
                <a:cubicBezTo>
                  <a:pt x="1429" y="28"/>
                  <a:pt x="1431" y="30"/>
                  <a:pt x="1433" y="30"/>
                </a:cubicBezTo>
                <a:close/>
                <a:moveTo>
                  <a:pt x="1446" y="30"/>
                </a:moveTo>
                <a:cubicBezTo>
                  <a:pt x="1448" y="30"/>
                  <a:pt x="1450" y="28"/>
                  <a:pt x="1450" y="26"/>
                </a:cubicBezTo>
                <a:cubicBezTo>
                  <a:pt x="1450" y="24"/>
                  <a:pt x="1448" y="22"/>
                  <a:pt x="1446" y="22"/>
                </a:cubicBezTo>
                <a:cubicBezTo>
                  <a:pt x="1444" y="22"/>
                  <a:pt x="1442" y="24"/>
                  <a:pt x="1442" y="26"/>
                </a:cubicBezTo>
                <a:cubicBezTo>
                  <a:pt x="1442" y="28"/>
                  <a:pt x="1444" y="30"/>
                  <a:pt x="1446" y="30"/>
                </a:cubicBezTo>
                <a:close/>
                <a:moveTo>
                  <a:pt x="1459" y="30"/>
                </a:moveTo>
                <a:cubicBezTo>
                  <a:pt x="1461" y="30"/>
                  <a:pt x="1463" y="28"/>
                  <a:pt x="1463" y="26"/>
                </a:cubicBezTo>
                <a:cubicBezTo>
                  <a:pt x="1463" y="24"/>
                  <a:pt x="1461" y="22"/>
                  <a:pt x="1459" y="22"/>
                </a:cubicBezTo>
                <a:cubicBezTo>
                  <a:pt x="1457" y="22"/>
                  <a:pt x="1455" y="24"/>
                  <a:pt x="1455" y="26"/>
                </a:cubicBezTo>
                <a:cubicBezTo>
                  <a:pt x="1455" y="28"/>
                  <a:pt x="1457" y="30"/>
                  <a:pt x="1459" y="30"/>
                </a:cubicBezTo>
                <a:close/>
                <a:moveTo>
                  <a:pt x="787" y="39"/>
                </a:moveTo>
                <a:cubicBezTo>
                  <a:pt x="787" y="39"/>
                  <a:pt x="787" y="39"/>
                  <a:pt x="787" y="39"/>
                </a:cubicBezTo>
                <a:cubicBezTo>
                  <a:pt x="787" y="39"/>
                  <a:pt x="787" y="39"/>
                  <a:pt x="787" y="39"/>
                </a:cubicBezTo>
                <a:cubicBezTo>
                  <a:pt x="787" y="39"/>
                  <a:pt x="787" y="39"/>
                  <a:pt x="787" y="39"/>
                </a:cubicBezTo>
                <a:cubicBezTo>
                  <a:pt x="787" y="39"/>
                  <a:pt x="787" y="39"/>
                  <a:pt x="787" y="39"/>
                </a:cubicBezTo>
                <a:close/>
                <a:moveTo>
                  <a:pt x="826" y="43"/>
                </a:moveTo>
                <a:cubicBezTo>
                  <a:pt x="828" y="43"/>
                  <a:pt x="830" y="41"/>
                  <a:pt x="830" y="39"/>
                </a:cubicBezTo>
                <a:cubicBezTo>
                  <a:pt x="830" y="37"/>
                  <a:pt x="828" y="35"/>
                  <a:pt x="826" y="35"/>
                </a:cubicBezTo>
                <a:cubicBezTo>
                  <a:pt x="824" y="35"/>
                  <a:pt x="822" y="37"/>
                  <a:pt x="822" y="39"/>
                </a:cubicBezTo>
                <a:cubicBezTo>
                  <a:pt x="822" y="41"/>
                  <a:pt x="824" y="43"/>
                  <a:pt x="826" y="43"/>
                </a:cubicBezTo>
                <a:close/>
                <a:moveTo>
                  <a:pt x="839" y="43"/>
                </a:moveTo>
                <a:cubicBezTo>
                  <a:pt x="841" y="43"/>
                  <a:pt x="843" y="41"/>
                  <a:pt x="843" y="39"/>
                </a:cubicBezTo>
                <a:cubicBezTo>
                  <a:pt x="843" y="37"/>
                  <a:pt x="841" y="35"/>
                  <a:pt x="839" y="35"/>
                </a:cubicBezTo>
                <a:cubicBezTo>
                  <a:pt x="837" y="35"/>
                  <a:pt x="835" y="37"/>
                  <a:pt x="835" y="39"/>
                </a:cubicBezTo>
                <a:cubicBezTo>
                  <a:pt x="835" y="41"/>
                  <a:pt x="837" y="43"/>
                  <a:pt x="839" y="43"/>
                </a:cubicBezTo>
                <a:close/>
                <a:moveTo>
                  <a:pt x="852" y="43"/>
                </a:moveTo>
                <a:cubicBezTo>
                  <a:pt x="854" y="43"/>
                  <a:pt x="856" y="41"/>
                  <a:pt x="856" y="39"/>
                </a:cubicBezTo>
                <a:cubicBezTo>
                  <a:pt x="856" y="37"/>
                  <a:pt x="854" y="35"/>
                  <a:pt x="852" y="35"/>
                </a:cubicBezTo>
                <a:cubicBezTo>
                  <a:pt x="850" y="35"/>
                  <a:pt x="848" y="37"/>
                  <a:pt x="848" y="39"/>
                </a:cubicBezTo>
                <a:cubicBezTo>
                  <a:pt x="848" y="41"/>
                  <a:pt x="850" y="43"/>
                  <a:pt x="852" y="43"/>
                </a:cubicBezTo>
                <a:close/>
                <a:moveTo>
                  <a:pt x="865" y="43"/>
                </a:moveTo>
                <a:cubicBezTo>
                  <a:pt x="867" y="43"/>
                  <a:pt x="869" y="41"/>
                  <a:pt x="869" y="39"/>
                </a:cubicBezTo>
                <a:cubicBezTo>
                  <a:pt x="869" y="37"/>
                  <a:pt x="867" y="35"/>
                  <a:pt x="865" y="35"/>
                </a:cubicBezTo>
                <a:cubicBezTo>
                  <a:pt x="863" y="35"/>
                  <a:pt x="861" y="37"/>
                  <a:pt x="861" y="39"/>
                </a:cubicBezTo>
                <a:cubicBezTo>
                  <a:pt x="861" y="41"/>
                  <a:pt x="863" y="43"/>
                  <a:pt x="865" y="43"/>
                </a:cubicBezTo>
                <a:close/>
                <a:moveTo>
                  <a:pt x="878" y="43"/>
                </a:moveTo>
                <a:cubicBezTo>
                  <a:pt x="880" y="43"/>
                  <a:pt x="882" y="41"/>
                  <a:pt x="882" y="39"/>
                </a:cubicBezTo>
                <a:cubicBezTo>
                  <a:pt x="882" y="37"/>
                  <a:pt x="880" y="35"/>
                  <a:pt x="878" y="35"/>
                </a:cubicBezTo>
                <a:cubicBezTo>
                  <a:pt x="875" y="35"/>
                  <a:pt x="874" y="37"/>
                  <a:pt x="874" y="39"/>
                </a:cubicBezTo>
                <a:cubicBezTo>
                  <a:pt x="874" y="41"/>
                  <a:pt x="875" y="43"/>
                  <a:pt x="878" y="43"/>
                </a:cubicBezTo>
                <a:close/>
                <a:moveTo>
                  <a:pt x="891" y="43"/>
                </a:moveTo>
                <a:cubicBezTo>
                  <a:pt x="893" y="43"/>
                  <a:pt x="895" y="41"/>
                  <a:pt x="895" y="39"/>
                </a:cubicBezTo>
                <a:cubicBezTo>
                  <a:pt x="895" y="37"/>
                  <a:pt x="893" y="35"/>
                  <a:pt x="891" y="35"/>
                </a:cubicBezTo>
                <a:cubicBezTo>
                  <a:pt x="888" y="35"/>
                  <a:pt x="886" y="37"/>
                  <a:pt x="886" y="39"/>
                </a:cubicBezTo>
                <a:cubicBezTo>
                  <a:pt x="886" y="41"/>
                  <a:pt x="888" y="43"/>
                  <a:pt x="891" y="43"/>
                </a:cubicBezTo>
                <a:close/>
                <a:moveTo>
                  <a:pt x="904" y="43"/>
                </a:moveTo>
                <a:cubicBezTo>
                  <a:pt x="906" y="43"/>
                  <a:pt x="908" y="41"/>
                  <a:pt x="908" y="39"/>
                </a:cubicBezTo>
                <a:cubicBezTo>
                  <a:pt x="908" y="37"/>
                  <a:pt x="906" y="35"/>
                  <a:pt x="904" y="35"/>
                </a:cubicBezTo>
                <a:cubicBezTo>
                  <a:pt x="901" y="35"/>
                  <a:pt x="899" y="37"/>
                  <a:pt x="899" y="39"/>
                </a:cubicBezTo>
                <a:cubicBezTo>
                  <a:pt x="899" y="41"/>
                  <a:pt x="901" y="43"/>
                  <a:pt x="904" y="43"/>
                </a:cubicBezTo>
                <a:close/>
                <a:moveTo>
                  <a:pt x="916" y="43"/>
                </a:moveTo>
                <a:cubicBezTo>
                  <a:pt x="919" y="43"/>
                  <a:pt x="921" y="41"/>
                  <a:pt x="921" y="39"/>
                </a:cubicBezTo>
                <a:cubicBezTo>
                  <a:pt x="921" y="37"/>
                  <a:pt x="919" y="35"/>
                  <a:pt x="916" y="35"/>
                </a:cubicBezTo>
                <a:cubicBezTo>
                  <a:pt x="914" y="35"/>
                  <a:pt x="912" y="37"/>
                  <a:pt x="912" y="39"/>
                </a:cubicBezTo>
                <a:cubicBezTo>
                  <a:pt x="912" y="41"/>
                  <a:pt x="914" y="43"/>
                  <a:pt x="916" y="43"/>
                </a:cubicBezTo>
                <a:close/>
                <a:moveTo>
                  <a:pt x="929" y="43"/>
                </a:moveTo>
                <a:cubicBezTo>
                  <a:pt x="932" y="43"/>
                  <a:pt x="934" y="41"/>
                  <a:pt x="934" y="39"/>
                </a:cubicBezTo>
                <a:cubicBezTo>
                  <a:pt x="934" y="37"/>
                  <a:pt x="932" y="35"/>
                  <a:pt x="929" y="35"/>
                </a:cubicBezTo>
                <a:cubicBezTo>
                  <a:pt x="927" y="35"/>
                  <a:pt x="925" y="37"/>
                  <a:pt x="925" y="39"/>
                </a:cubicBezTo>
                <a:cubicBezTo>
                  <a:pt x="925" y="41"/>
                  <a:pt x="927" y="43"/>
                  <a:pt x="929" y="43"/>
                </a:cubicBezTo>
                <a:close/>
                <a:moveTo>
                  <a:pt x="942" y="43"/>
                </a:moveTo>
                <a:cubicBezTo>
                  <a:pt x="945" y="43"/>
                  <a:pt x="946" y="41"/>
                  <a:pt x="946" y="39"/>
                </a:cubicBezTo>
                <a:cubicBezTo>
                  <a:pt x="946" y="37"/>
                  <a:pt x="945" y="35"/>
                  <a:pt x="942" y="35"/>
                </a:cubicBezTo>
                <a:cubicBezTo>
                  <a:pt x="940" y="35"/>
                  <a:pt x="938" y="37"/>
                  <a:pt x="938" y="39"/>
                </a:cubicBezTo>
                <a:cubicBezTo>
                  <a:pt x="938" y="41"/>
                  <a:pt x="940" y="43"/>
                  <a:pt x="942" y="43"/>
                </a:cubicBezTo>
                <a:close/>
                <a:moveTo>
                  <a:pt x="955" y="43"/>
                </a:moveTo>
                <a:cubicBezTo>
                  <a:pt x="958" y="43"/>
                  <a:pt x="959" y="41"/>
                  <a:pt x="959" y="39"/>
                </a:cubicBezTo>
                <a:cubicBezTo>
                  <a:pt x="959" y="37"/>
                  <a:pt x="958" y="35"/>
                  <a:pt x="955" y="35"/>
                </a:cubicBezTo>
                <a:cubicBezTo>
                  <a:pt x="953" y="35"/>
                  <a:pt x="951" y="37"/>
                  <a:pt x="951" y="39"/>
                </a:cubicBezTo>
                <a:cubicBezTo>
                  <a:pt x="951" y="41"/>
                  <a:pt x="953" y="43"/>
                  <a:pt x="955" y="43"/>
                </a:cubicBezTo>
                <a:close/>
                <a:moveTo>
                  <a:pt x="968" y="43"/>
                </a:moveTo>
                <a:cubicBezTo>
                  <a:pt x="970" y="43"/>
                  <a:pt x="972" y="41"/>
                  <a:pt x="972" y="39"/>
                </a:cubicBezTo>
                <a:cubicBezTo>
                  <a:pt x="972" y="37"/>
                  <a:pt x="970" y="35"/>
                  <a:pt x="968" y="35"/>
                </a:cubicBezTo>
                <a:cubicBezTo>
                  <a:pt x="966" y="35"/>
                  <a:pt x="964" y="37"/>
                  <a:pt x="964" y="39"/>
                </a:cubicBezTo>
                <a:cubicBezTo>
                  <a:pt x="964" y="41"/>
                  <a:pt x="966" y="43"/>
                  <a:pt x="968" y="43"/>
                </a:cubicBezTo>
                <a:close/>
                <a:moveTo>
                  <a:pt x="981" y="43"/>
                </a:moveTo>
                <a:cubicBezTo>
                  <a:pt x="983" y="43"/>
                  <a:pt x="985" y="41"/>
                  <a:pt x="985" y="39"/>
                </a:cubicBezTo>
                <a:cubicBezTo>
                  <a:pt x="985" y="37"/>
                  <a:pt x="983" y="35"/>
                  <a:pt x="981" y="35"/>
                </a:cubicBezTo>
                <a:cubicBezTo>
                  <a:pt x="979" y="35"/>
                  <a:pt x="977" y="37"/>
                  <a:pt x="977" y="39"/>
                </a:cubicBezTo>
                <a:cubicBezTo>
                  <a:pt x="977" y="41"/>
                  <a:pt x="979" y="43"/>
                  <a:pt x="981" y="43"/>
                </a:cubicBezTo>
                <a:close/>
                <a:moveTo>
                  <a:pt x="994" y="35"/>
                </a:moveTo>
                <a:cubicBezTo>
                  <a:pt x="992" y="35"/>
                  <a:pt x="990" y="37"/>
                  <a:pt x="990" y="39"/>
                </a:cubicBezTo>
                <a:cubicBezTo>
                  <a:pt x="990" y="41"/>
                  <a:pt x="992" y="43"/>
                  <a:pt x="994" y="43"/>
                </a:cubicBezTo>
                <a:cubicBezTo>
                  <a:pt x="996" y="43"/>
                  <a:pt x="998" y="41"/>
                  <a:pt x="998" y="39"/>
                </a:cubicBezTo>
                <a:cubicBezTo>
                  <a:pt x="998" y="37"/>
                  <a:pt x="996" y="35"/>
                  <a:pt x="994" y="35"/>
                </a:cubicBezTo>
                <a:close/>
                <a:moveTo>
                  <a:pt x="1007" y="43"/>
                </a:moveTo>
                <a:cubicBezTo>
                  <a:pt x="1009" y="43"/>
                  <a:pt x="1011" y="41"/>
                  <a:pt x="1011" y="39"/>
                </a:cubicBezTo>
                <a:cubicBezTo>
                  <a:pt x="1011" y="37"/>
                  <a:pt x="1009" y="35"/>
                  <a:pt x="1007" y="35"/>
                </a:cubicBezTo>
                <a:cubicBezTo>
                  <a:pt x="1005" y="35"/>
                  <a:pt x="1003" y="37"/>
                  <a:pt x="1003" y="39"/>
                </a:cubicBezTo>
                <a:cubicBezTo>
                  <a:pt x="1003" y="41"/>
                  <a:pt x="1005" y="43"/>
                  <a:pt x="1007" y="43"/>
                </a:cubicBezTo>
                <a:close/>
                <a:moveTo>
                  <a:pt x="1020" y="35"/>
                </a:moveTo>
                <a:cubicBezTo>
                  <a:pt x="1017" y="35"/>
                  <a:pt x="1016" y="37"/>
                  <a:pt x="1016" y="39"/>
                </a:cubicBezTo>
                <a:cubicBezTo>
                  <a:pt x="1016" y="41"/>
                  <a:pt x="1017" y="43"/>
                  <a:pt x="1020" y="43"/>
                </a:cubicBezTo>
                <a:cubicBezTo>
                  <a:pt x="1022" y="43"/>
                  <a:pt x="1024" y="41"/>
                  <a:pt x="1024" y="39"/>
                </a:cubicBezTo>
                <a:cubicBezTo>
                  <a:pt x="1024" y="37"/>
                  <a:pt x="1022" y="35"/>
                  <a:pt x="1020" y="35"/>
                </a:cubicBezTo>
                <a:close/>
                <a:moveTo>
                  <a:pt x="1033" y="43"/>
                </a:moveTo>
                <a:cubicBezTo>
                  <a:pt x="1035" y="43"/>
                  <a:pt x="1037" y="41"/>
                  <a:pt x="1037" y="39"/>
                </a:cubicBezTo>
                <a:cubicBezTo>
                  <a:pt x="1037" y="37"/>
                  <a:pt x="1035" y="35"/>
                  <a:pt x="1033" y="35"/>
                </a:cubicBezTo>
                <a:cubicBezTo>
                  <a:pt x="1030" y="35"/>
                  <a:pt x="1029" y="37"/>
                  <a:pt x="1029" y="39"/>
                </a:cubicBezTo>
                <a:cubicBezTo>
                  <a:pt x="1029" y="41"/>
                  <a:pt x="1030" y="43"/>
                  <a:pt x="1033" y="43"/>
                </a:cubicBezTo>
                <a:close/>
                <a:moveTo>
                  <a:pt x="1046" y="43"/>
                </a:moveTo>
                <a:cubicBezTo>
                  <a:pt x="1048" y="43"/>
                  <a:pt x="1050" y="41"/>
                  <a:pt x="1050" y="39"/>
                </a:cubicBezTo>
                <a:cubicBezTo>
                  <a:pt x="1050" y="37"/>
                  <a:pt x="1048" y="35"/>
                  <a:pt x="1046" y="35"/>
                </a:cubicBezTo>
                <a:cubicBezTo>
                  <a:pt x="1043" y="35"/>
                  <a:pt x="1041" y="37"/>
                  <a:pt x="1041" y="39"/>
                </a:cubicBezTo>
                <a:cubicBezTo>
                  <a:pt x="1041" y="41"/>
                  <a:pt x="1043" y="43"/>
                  <a:pt x="1046" y="43"/>
                </a:cubicBezTo>
                <a:close/>
                <a:moveTo>
                  <a:pt x="1059" y="43"/>
                </a:moveTo>
                <a:cubicBezTo>
                  <a:pt x="1061" y="43"/>
                  <a:pt x="1063" y="41"/>
                  <a:pt x="1063" y="39"/>
                </a:cubicBezTo>
                <a:cubicBezTo>
                  <a:pt x="1063" y="37"/>
                  <a:pt x="1061" y="35"/>
                  <a:pt x="1059" y="35"/>
                </a:cubicBezTo>
                <a:cubicBezTo>
                  <a:pt x="1056" y="35"/>
                  <a:pt x="1054" y="37"/>
                  <a:pt x="1054" y="39"/>
                </a:cubicBezTo>
                <a:cubicBezTo>
                  <a:pt x="1054" y="41"/>
                  <a:pt x="1056" y="43"/>
                  <a:pt x="1059" y="43"/>
                </a:cubicBezTo>
                <a:close/>
                <a:moveTo>
                  <a:pt x="1071" y="39"/>
                </a:moveTo>
                <a:cubicBezTo>
                  <a:pt x="1071" y="39"/>
                  <a:pt x="1071" y="39"/>
                  <a:pt x="1071" y="39"/>
                </a:cubicBezTo>
                <a:cubicBezTo>
                  <a:pt x="1071" y="39"/>
                  <a:pt x="1071" y="39"/>
                  <a:pt x="1071" y="39"/>
                </a:cubicBezTo>
                <a:cubicBezTo>
                  <a:pt x="1071" y="39"/>
                  <a:pt x="1071" y="39"/>
                  <a:pt x="1071" y="39"/>
                </a:cubicBezTo>
                <a:cubicBezTo>
                  <a:pt x="1071" y="39"/>
                  <a:pt x="1071" y="39"/>
                  <a:pt x="1071" y="39"/>
                </a:cubicBezTo>
                <a:close/>
                <a:moveTo>
                  <a:pt x="1110" y="43"/>
                </a:moveTo>
                <a:cubicBezTo>
                  <a:pt x="1112" y="43"/>
                  <a:pt x="1114" y="41"/>
                  <a:pt x="1114" y="39"/>
                </a:cubicBezTo>
                <a:cubicBezTo>
                  <a:pt x="1114" y="37"/>
                  <a:pt x="1112" y="35"/>
                  <a:pt x="1110" y="35"/>
                </a:cubicBezTo>
                <a:cubicBezTo>
                  <a:pt x="1108" y="35"/>
                  <a:pt x="1106" y="37"/>
                  <a:pt x="1106" y="39"/>
                </a:cubicBezTo>
                <a:cubicBezTo>
                  <a:pt x="1106" y="41"/>
                  <a:pt x="1108" y="43"/>
                  <a:pt x="1110" y="43"/>
                </a:cubicBezTo>
                <a:close/>
                <a:moveTo>
                  <a:pt x="1123" y="43"/>
                </a:moveTo>
                <a:cubicBezTo>
                  <a:pt x="1125" y="43"/>
                  <a:pt x="1127" y="41"/>
                  <a:pt x="1127" y="39"/>
                </a:cubicBezTo>
                <a:cubicBezTo>
                  <a:pt x="1127" y="37"/>
                  <a:pt x="1125" y="35"/>
                  <a:pt x="1123" y="35"/>
                </a:cubicBezTo>
                <a:cubicBezTo>
                  <a:pt x="1121" y="35"/>
                  <a:pt x="1119" y="37"/>
                  <a:pt x="1119" y="39"/>
                </a:cubicBezTo>
                <a:cubicBezTo>
                  <a:pt x="1119" y="41"/>
                  <a:pt x="1121" y="43"/>
                  <a:pt x="1123" y="43"/>
                </a:cubicBezTo>
                <a:close/>
                <a:moveTo>
                  <a:pt x="1136" y="43"/>
                </a:moveTo>
                <a:cubicBezTo>
                  <a:pt x="1138" y="43"/>
                  <a:pt x="1140" y="41"/>
                  <a:pt x="1140" y="39"/>
                </a:cubicBezTo>
                <a:cubicBezTo>
                  <a:pt x="1140" y="37"/>
                  <a:pt x="1138" y="35"/>
                  <a:pt x="1136" y="35"/>
                </a:cubicBezTo>
                <a:cubicBezTo>
                  <a:pt x="1134" y="35"/>
                  <a:pt x="1132" y="37"/>
                  <a:pt x="1132" y="39"/>
                </a:cubicBezTo>
                <a:cubicBezTo>
                  <a:pt x="1132" y="41"/>
                  <a:pt x="1134" y="43"/>
                  <a:pt x="1136" y="43"/>
                </a:cubicBezTo>
                <a:close/>
                <a:moveTo>
                  <a:pt x="1149" y="39"/>
                </a:moveTo>
                <a:cubicBezTo>
                  <a:pt x="1149" y="39"/>
                  <a:pt x="1149" y="39"/>
                  <a:pt x="1149" y="39"/>
                </a:cubicBezTo>
                <a:cubicBezTo>
                  <a:pt x="1149" y="39"/>
                  <a:pt x="1149" y="39"/>
                  <a:pt x="1149" y="39"/>
                </a:cubicBezTo>
                <a:cubicBezTo>
                  <a:pt x="1149" y="39"/>
                  <a:pt x="1149" y="39"/>
                  <a:pt x="1149" y="39"/>
                </a:cubicBezTo>
                <a:cubicBezTo>
                  <a:pt x="1149" y="39"/>
                  <a:pt x="1149" y="39"/>
                  <a:pt x="1149" y="39"/>
                </a:cubicBezTo>
                <a:close/>
                <a:moveTo>
                  <a:pt x="1162" y="42"/>
                </a:moveTo>
                <a:cubicBezTo>
                  <a:pt x="1163" y="42"/>
                  <a:pt x="1165" y="41"/>
                  <a:pt x="1165" y="39"/>
                </a:cubicBezTo>
                <a:cubicBezTo>
                  <a:pt x="1165" y="38"/>
                  <a:pt x="1163" y="36"/>
                  <a:pt x="1162" y="36"/>
                </a:cubicBezTo>
                <a:cubicBezTo>
                  <a:pt x="1160" y="36"/>
                  <a:pt x="1159" y="38"/>
                  <a:pt x="1159" y="39"/>
                </a:cubicBezTo>
                <a:cubicBezTo>
                  <a:pt x="1159" y="41"/>
                  <a:pt x="1160" y="42"/>
                  <a:pt x="1162" y="42"/>
                </a:cubicBezTo>
                <a:close/>
                <a:moveTo>
                  <a:pt x="1188" y="43"/>
                </a:moveTo>
                <a:cubicBezTo>
                  <a:pt x="1190" y="43"/>
                  <a:pt x="1192" y="41"/>
                  <a:pt x="1192" y="39"/>
                </a:cubicBezTo>
                <a:cubicBezTo>
                  <a:pt x="1192" y="37"/>
                  <a:pt x="1190" y="35"/>
                  <a:pt x="1188" y="35"/>
                </a:cubicBezTo>
                <a:cubicBezTo>
                  <a:pt x="1185" y="35"/>
                  <a:pt x="1183" y="37"/>
                  <a:pt x="1183" y="39"/>
                </a:cubicBezTo>
                <a:cubicBezTo>
                  <a:pt x="1183" y="41"/>
                  <a:pt x="1185" y="43"/>
                  <a:pt x="1188" y="43"/>
                </a:cubicBezTo>
                <a:close/>
                <a:moveTo>
                  <a:pt x="1201" y="43"/>
                </a:moveTo>
                <a:cubicBezTo>
                  <a:pt x="1203" y="43"/>
                  <a:pt x="1205" y="41"/>
                  <a:pt x="1205" y="39"/>
                </a:cubicBezTo>
                <a:cubicBezTo>
                  <a:pt x="1205" y="37"/>
                  <a:pt x="1203" y="35"/>
                  <a:pt x="1201" y="35"/>
                </a:cubicBezTo>
                <a:cubicBezTo>
                  <a:pt x="1198" y="35"/>
                  <a:pt x="1196" y="37"/>
                  <a:pt x="1196" y="39"/>
                </a:cubicBezTo>
                <a:cubicBezTo>
                  <a:pt x="1196" y="41"/>
                  <a:pt x="1198" y="43"/>
                  <a:pt x="1201" y="43"/>
                </a:cubicBezTo>
                <a:close/>
                <a:moveTo>
                  <a:pt x="1213" y="43"/>
                </a:moveTo>
                <a:cubicBezTo>
                  <a:pt x="1216" y="43"/>
                  <a:pt x="1218" y="41"/>
                  <a:pt x="1218" y="39"/>
                </a:cubicBezTo>
                <a:cubicBezTo>
                  <a:pt x="1218" y="37"/>
                  <a:pt x="1216" y="35"/>
                  <a:pt x="1213" y="35"/>
                </a:cubicBezTo>
                <a:cubicBezTo>
                  <a:pt x="1211" y="35"/>
                  <a:pt x="1209" y="37"/>
                  <a:pt x="1209" y="39"/>
                </a:cubicBezTo>
                <a:cubicBezTo>
                  <a:pt x="1209" y="41"/>
                  <a:pt x="1211" y="43"/>
                  <a:pt x="1213" y="43"/>
                </a:cubicBezTo>
                <a:close/>
                <a:moveTo>
                  <a:pt x="1226" y="40"/>
                </a:moveTo>
                <a:cubicBezTo>
                  <a:pt x="1227" y="40"/>
                  <a:pt x="1227" y="40"/>
                  <a:pt x="1227" y="39"/>
                </a:cubicBezTo>
                <a:cubicBezTo>
                  <a:pt x="1227" y="38"/>
                  <a:pt x="1227" y="38"/>
                  <a:pt x="1226" y="38"/>
                </a:cubicBezTo>
                <a:cubicBezTo>
                  <a:pt x="1226" y="38"/>
                  <a:pt x="1225" y="38"/>
                  <a:pt x="1225" y="39"/>
                </a:cubicBezTo>
                <a:cubicBezTo>
                  <a:pt x="1225" y="40"/>
                  <a:pt x="1226" y="40"/>
                  <a:pt x="1226" y="40"/>
                </a:cubicBezTo>
                <a:close/>
                <a:moveTo>
                  <a:pt x="1239" y="35"/>
                </a:moveTo>
                <a:cubicBezTo>
                  <a:pt x="1237" y="35"/>
                  <a:pt x="1235" y="37"/>
                  <a:pt x="1235" y="39"/>
                </a:cubicBezTo>
                <a:cubicBezTo>
                  <a:pt x="1235" y="41"/>
                  <a:pt x="1237" y="43"/>
                  <a:pt x="1239" y="43"/>
                </a:cubicBezTo>
                <a:cubicBezTo>
                  <a:pt x="1242" y="43"/>
                  <a:pt x="1243" y="41"/>
                  <a:pt x="1243" y="39"/>
                </a:cubicBezTo>
                <a:cubicBezTo>
                  <a:pt x="1243" y="37"/>
                  <a:pt x="1242" y="35"/>
                  <a:pt x="1239" y="35"/>
                </a:cubicBezTo>
                <a:close/>
                <a:moveTo>
                  <a:pt x="1252" y="35"/>
                </a:moveTo>
                <a:cubicBezTo>
                  <a:pt x="1250" y="35"/>
                  <a:pt x="1248" y="37"/>
                  <a:pt x="1248" y="39"/>
                </a:cubicBezTo>
                <a:cubicBezTo>
                  <a:pt x="1248" y="41"/>
                  <a:pt x="1250" y="43"/>
                  <a:pt x="1252" y="43"/>
                </a:cubicBezTo>
                <a:cubicBezTo>
                  <a:pt x="1255" y="43"/>
                  <a:pt x="1256" y="41"/>
                  <a:pt x="1256" y="39"/>
                </a:cubicBezTo>
                <a:cubicBezTo>
                  <a:pt x="1256" y="37"/>
                  <a:pt x="1255" y="35"/>
                  <a:pt x="1252" y="35"/>
                </a:cubicBezTo>
                <a:close/>
                <a:moveTo>
                  <a:pt x="1265" y="43"/>
                </a:moveTo>
                <a:cubicBezTo>
                  <a:pt x="1267" y="43"/>
                  <a:pt x="1269" y="41"/>
                  <a:pt x="1269" y="39"/>
                </a:cubicBezTo>
                <a:cubicBezTo>
                  <a:pt x="1269" y="37"/>
                  <a:pt x="1267" y="35"/>
                  <a:pt x="1265" y="35"/>
                </a:cubicBezTo>
                <a:cubicBezTo>
                  <a:pt x="1263" y="35"/>
                  <a:pt x="1261" y="37"/>
                  <a:pt x="1261" y="39"/>
                </a:cubicBezTo>
                <a:cubicBezTo>
                  <a:pt x="1261" y="41"/>
                  <a:pt x="1263" y="43"/>
                  <a:pt x="1265" y="43"/>
                </a:cubicBezTo>
                <a:close/>
                <a:moveTo>
                  <a:pt x="1278" y="43"/>
                </a:moveTo>
                <a:cubicBezTo>
                  <a:pt x="1280" y="43"/>
                  <a:pt x="1282" y="41"/>
                  <a:pt x="1282" y="39"/>
                </a:cubicBezTo>
                <a:cubicBezTo>
                  <a:pt x="1282" y="37"/>
                  <a:pt x="1280" y="35"/>
                  <a:pt x="1278" y="35"/>
                </a:cubicBezTo>
                <a:cubicBezTo>
                  <a:pt x="1276" y="35"/>
                  <a:pt x="1274" y="37"/>
                  <a:pt x="1274" y="39"/>
                </a:cubicBezTo>
                <a:cubicBezTo>
                  <a:pt x="1274" y="41"/>
                  <a:pt x="1276" y="43"/>
                  <a:pt x="1278" y="43"/>
                </a:cubicBezTo>
                <a:close/>
                <a:moveTo>
                  <a:pt x="1291" y="35"/>
                </a:moveTo>
                <a:cubicBezTo>
                  <a:pt x="1289" y="35"/>
                  <a:pt x="1287" y="37"/>
                  <a:pt x="1287" y="39"/>
                </a:cubicBezTo>
                <a:cubicBezTo>
                  <a:pt x="1287" y="41"/>
                  <a:pt x="1289" y="43"/>
                  <a:pt x="1291" y="43"/>
                </a:cubicBezTo>
                <a:cubicBezTo>
                  <a:pt x="1293" y="43"/>
                  <a:pt x="1295" y="41"/>
                  <a:pt x="1295" y="39"/>
                </a:cubicBezTo>
                <a:cubicBezTo>
                  <a:pt x="1295" y="37"/>
                  <a:pt x="1293" y="35"/>
                  <a:pt x="1291" y="35"/>
                </a:cubicBezTo>
                <a:close/>
                <a:moveTo>
                  <a:pt x="1304" y="35"/>
                </a:moveTo>
                <a:cubicBezTo>
                  <a:pt x="1302" y="35"/>
                  <a:pt x="1300" y="37"/>
                  <a:pt x="1300" y="39"/>
                </a:cubicBezTo>
                <a:cubicBezTo>
                  <a:pt x="1300" y="41"/>
                  <a:pt x="1302" y="43"/>
                  <a:pt x="1304" y="43"/>
                </a:cubicBezTo>
                <a:cubicBezTo>
                  <a:pt x="1306" y="43"/>
                  <a:pt x="1308" y="41"/>
                  <a:pt x="1308" y="39"/>
                </a:cubicBezTo>
                <a:cubicBezTo>
                  <a:pt x="1308" y="37"/>
                  <a:pt x="1306" y="35"/>
                  <a:pt x="1304" y="35"/>
                </a:cubicBezTo>
                <a:close/>
                <a:moveTo>
                  <a:pt x="1317" y="35"/>
                </a:moveTo>
                <a:cubicBezTo>
                  <a:pt x="1314" y="35"/>
                  <a:pt x="1313" y="37"/>
                  <a:pt x="1313" y="39"/>
                </a:cubicBezTo>
                <a:cubicBezTo>
                  <a:pt x="1313" y="41"/>
                  <a:pt x="1314" y="43"/>
                  <a:pt x="1317" y="43"/>
                </a:cubicBezTo>
                <a:cubicBezTo>
                  <a:pt x="1319" y="43"/>
                  <a:pt x="1321" y="41"/>
                  <a:pt x="1321" y="39"/>
                </a:cubicBezTo>
                <a:cubicBezTo>
                  <a:pt x="1321" y="37"/>
                  <a:pt x="1319" y="35"/>
                  <a:pt x="1317" y="35"/>
                </a:cubicBezTo>
                <a:close/>
                <a:moveTo>
                  <a:pt x="1330" y="35"/>
                </a:moveTo>
                <a:cubicBezTo>
                  <a:pt x="1327" y="35"/>
                  <a:pt x="1326" y="37"/>
                  <a:pt x="1326" y="39"/>
                </a:cubicBezTo>
                <a:cubicBezTo>
                  <a:pt x="1326" y="41"/>
                  <a:pt x="1327" y="43"/>
                  <a:pt x="1330" y="43"/>
                </a:cubicBezTo>
                <a:cubicBezTo>
                  <a:pt x="1332" y="43"/>
                  <a:pt x="1334" y="41"/>
                  <a:pt x="1334" y="39"/>
                </a:cubicBezTo>
                <a:cubicBezTo>
                  <a:pt x="1334" y="37"/>
                  <a:pt x="1332" y="35"/>
                  <a:pt x="1330" y="35"/>
                </a:cubicBezTo>
                <a:close/>
                <a:moveTo>
                  <a:pt x="1343" y="35"/>
                </a:moveTo>
                <a:cubicBezTo>
                  <a:pt x="1340" y="35"/>
                  <a:pt x="1338" y="37"/>
                  <a:pt x="1338" y="39"/>
                </a:cubicBezTo>
                <a:cubicBezTo>
                  <a:pt x="1338" y="41"/>
                  <a:pt x="1340" y="43"/>
                  <a:pt x="1343" y="43"/>
                </a:cubicBezTo>
                <a:cubicBezTo>
                  <a:pt x="1345" y="43"/>
                  <a:pt x="1347" y="41"/>
                  <a:pt x="1347" y="39"/>
                </a:cubicBezTo>
                <a:cubicBezTo>
                  <a:pt x="1347" y="37"/>
                  <a:pt x="1345" y="35"/>
                  <a:pt x="1343" y="35"/>
                </a:cubicBezTo>
                <a:close/>
                <a:moveTo>
                  <a:pt x="1356" y="35"/>
                </a:moveTo>
                <a:cubicBezTo>
                  <a:pt x="1353" y="35"/>
                  <a:pt x="1351" y="37"/>
                  <a:pt x="1351" y="39"/>
                </a:cubicBezTo>
                <a:cubicBezTo>
                  <a:pt x="1351" y="41"/>
                  <a:pt x="1353" y="43"/>
                  <a:pt x="1356" y="43"/>
                </a:cubicBezTo>
                <a:cubicBezTo>
                  <a:pt x="1358" y="43"/>
                  <a:pt x="1360" y="41"/>
                  <a:pt x="1360" y="39"/>
                </a:cubicBezTo>
                <a:cubicBezTo>
                  <a:pt x="1360" y="37"/>
                  <a:pt x="1358" y="35"/>
                  <a:pt x="1356" y="35"/>
                </a:cubicBezTo>
                <a:close/>
                <a:moveTo>
                  <a:pt x="1368" y="43"/>
                </a:moveTo>
                <a:cubicBezTo>
                  <a:pt x="1371" y="43"/>
                  <a:pt x="1373" y="41"/>
                  <a:pt x="1373" y="39"/>
                </a:cubicBezTo>
                <a:cubicBezTo>
                  <a:pt x="1373" y="37"/>
                  <a:pt x="1371" y="35"/>
                  <a:pt x="1368" y="35"/>
                </a:cubicBezTo>
                <a:cubicBezTo>
                  <a:pt x="1366" y="35"/>
                  <a:pt x="1364" y="37"/>
                  <a:pt x="1364" y="39"/>
                </a:cubicBezTo>
                <a:cubicBezTo>
                  <a:pt x="1364" y="41"/>
                  <a:pt x="1366" y="43"/>
                  <a:pt x="1368" y="43"/>
                </a:cubicBezTo>
                <a:close/>
                <a:moveTo>
                  <a:pt x="1381" y="35"/>
                </a:moveTo>
                <a:cubicBezTo>
                  <a:pt x="1379" y="35"/>
                  <a:pt x="1377" y="37"/>
                  <a:pt x="1377" y="39"/>
                </a:cubicBezTo>
                <a:cubicBezTo>
                  <a:pt x="1377" y="41"/>
                  <a:pt x="1379" y="43"/>
                  <a:pt x="1381" y="43"/>
                </a:cubicBezTo>
                <a:cubicBezTo>
                  <a:pt x="1384" y="43"/>
                  <a:pt x="1386" y="41"/>
                  <a:pt x="1386" y="39"/>
                </a:cubicBezTo>
                <a:cubicBezTo>
                  <a:pt x="1386" y="37"/>
                  <a:pt x="1384" y="35"/>
                  <a:pt x="1381" y="35"/>
                </a:cubicBezTo>
                <a:close/>
                <a:moveTo>
                  <a:pt x="1396" y="39"/>
                </a:moveTo>
                <a:cubicBezTo>
                  <a:pt x="1396" y="38"/>
                  <a:pt x="1395" y="37"/>
                  <a:pt x="1394" y="37"/>
                </a:cubicBezTo>
                <a:cubicBezTo>
                  <a:pt x="1393" y="37"/>
                  <a:pt x="1393" y="38"/>
                  <a:pt x="1393" y="39"/>
                </a:cubicBezTo>
                <a:cubicBezTo>
                  <a:pt x="1393" y="40"/>
                  <a:pt x="1393" y="41"/>
                  <a:pt x="1394" y="41"/>
                </a:cubicBezTo>
                <a:cubicBezTo>
                  <a:pt x="1395" y="41"/>
                  <a:pt x="1396" y="40"/>
                  <a:pt x="1396" y="39"/>
                </a:cubicBezTo>
                <a:close/>
                <a:moveTo>
                  <a:pt x="1423" y="39"/>
                </a:moveTo>
                <a:cubicBezTo>
                  <a:pt x="1423" y="38"/>
                  <a:pt x="1421" y="37"/>
                  <a:pt x="1420" y="37"/>
                </a:cubicBezTo>
                <a:cubicBezTo>
                  <a:pt x="1419" y="37"/>
                  <a:pt x="1418" y="38"/>
                  <a:pt x="1418" y="39"/>
                </a:cubicBezTo>
                <a:cubicBezTo>
                  <a:pt x="1418" y="40"/>
                  <a:pt x="1419" y="41"/>
                  <a:pt x="1420" y="41"/>
                </a:cubicBezTo>
                <a:cubicBezTo>
                  <a:pt x="1421" y="41"/>
                  <a:pt x="1423" y="40"/>
                  <a:pt x="1423" y="39"/>
                </a:cubicBezTo>
                <a:close/>
                <a:moveTo>
                  <a:pt x="1446" y="39"/>
                </a:moveTo>
                <a:cubicBezTo>
                  <a:pt x="1446" y="39"/>
                  <a:pt x="1446" y="39"/>
                  <a:pt x="1446" y="39"/>
                </a:cubicBezTo>
                <a:cubicBezTo>
                  <a:pt x="1446" y="39"/>
                  <a:pt x="1446" y="39"/>
                  <a:pt x="1446" y="39"/>
                </a:cubicBezTo>
                <a:cubicBezTo>
                  <a:pt x="1446" y="39"/>
                  <a:pt x="1446" y="39"/>
                  <a:pt x="1446" y="39"/>
                </a:cubicBezTo>
                <a:cubicBezTo>
                  <a:pt x="1446" y="39"/>
                  <a:pt x="1446" y="39"/>
                  <a:pt x="1446" y="39"/>
                </a:cubicBezTo>
                <a:close/>
                <a:moveTo>
                  <a:pt x="1511" y="39"/>
                </a:moveTo>
                <a:cubicBezTo>
                  <a:pt x="1511" y="39"/>
                  <a:pt x="1511" y="39"/>
                  <a:pt x="1510" y="39"/>
                </a:cubicBezTo>
                <a:cubicBezTo>
                  <a:pt x="1510" y="39"/>
                  <a:pt x="1510" y="39"/>
                  <a:pt x="1510" y="39"/>
                </a:cubicBezTo>
                <a:cubicBezTo>
                  <a:pt x="1510" y="39"/>
                  <a:pt x="1510" y="39"/>
                  <a:pt x="1510" y="39"/>
                </a:cubicBezTo>
                <a:cubicBezTo>
                  <a:pt x="1511" y="39"/>
                  <a:pt x="1511" y="39"/>
                  <a:pt x="1511" y="39"/>
                </a:cubicBezTo>
                <a:close/>
                <a:moveTo>
                  <a:pt x="762" y="52"/>
                </a:moveTo>
                <a:cubicBezTo>
                  <a:pt x="762" y="52"/>
                  <a:pt x="762" y="52"/>
                  <a:pt x="762" y="52"/>
                </a:cubicBezTo>
                <a:cubicBezTo>
                  <a:pt x="762" y="52"/>
                  <a:pt x="761" y="52"/>
                  <a:pt x="761" y="52"/>
                </a:cubicBezTo>
                <a:cubicBezTo>
                  <a:pt x="761" y="52"/>
                  <a:pt x="762" y="52"/>
                  <a:pt x="762" y="52"/>
                </a:cubicBezTo>
                <a:cubicBezTo>
                  <a:pt x="762" y="52"/>
                  <a:pt x="762" y="52"/>
                  <a:pt x="762" y="52"/>
                </a:cubicBezTo>
                <a:close/>
                <a:moveTo>
                  <a:pt x="774" y="55"/>
                </a:moveTo>
                <a:cubicBezTo>
                  <a:pt x="776" y="55"/>
                  <a:pt x="778" y="54"/>
                  <a:pt x="778" y="52"/>
                </a:cubicBezTo>
                <a:cubicBezTo>
                  <a:pt x="778" y="50"/>
                  <a:pt x="776" y="49"/>
                  <a:pt x="774" y="49"/>
                </a:cubicBezTo>
                <a:cubicBezTo>
                  <a:pt x="773" y="49"/>
                  <a:pt x="771" y="50"/>
                  <a:pt x="771" y="52"/>
                </a:cubicBezTo>
                <a:cubicBezTo>
                  <a:pt x="771" y="54"/>
                  <a:pt x="773" y="55"/>
                  <a:pt x="774" y="55"/>
                </a:cubicBezTo>
                <a:close/>
                <a:moveTo>
                  <a:pt x="787" y="56"/>
                </a:moveTo>
                <a:cubicBezTo>
                  <a:pt x="790" y="56"/>
                  <a:pt x="792" y="54"/>
                  <a:pt x="792" y="52"/>
                </a:cubicBezTo>
                <a:cubicBezTo>
                  <a:pt x="792" y="50"/>
                  <a:pt x="790" y="48"/>
                  <a:pt x="787" y="48"/>
                </a:cubicBezTo>
                <a:cubicBezTo>
                  <a:pt x="785" y="48"/>
                  <a:pt x="783" y="50"/>
                  <a:pt x="783" y="52"/>
                </a:cubicBezTo>
                <a:cubicBezTo>
                  <a:pt x="783" y="54"/>
                  <a:pt x="785" y="56"/>
                  <a:pt x="787" y="56"/>
                </a:cubicBezTo>
                <a:close/>
                <a:moveTo>
                  <a:pt x="800" y="56"/>
                </a:moveTo>
                <a:cubicBezTo>
                  <a:pt x="803" y="56"/>
                  <a:pt x="804" y="54"/>
                  <a:pt x="804" y="52"/>
                </a:cubicBezTo>
                <a:cubicBezTo>
                  <a:pt x="804" y="50"/>
                  <a:pt x="803" y="48"/>
                  <a:pt x="800" y="48"/>
                </a:cubicBezTo>
                <a:cubicBezTo>
                  <a:pt x="798" y="48"/>
                  <a:pt x="796" y="50"/>
                  <a:pt x="796" y="52"/>
                </a:cubicBezTo>
                <a:cubicBezTo>
                  <a:pt x="796" y="54"/>
                  <a:pt x="798" y="56"/>
                  <a:pt x="800" y="56"/>
                </a:cubicBezTo>
                <a:close/>
                <a:moveTo>
                  <a:pt x="813" y="56"/>
                </a:moveTo>
                <a:cubicBezTo>
                  <a:pt x="815" y="56"/>
                  <a:pt x="817" y="54"/>
                  <a:pt x="817" y="52"/>
                </a:cubicBezTo>
                <a:cubicBezTo>
                  <a:pt x="817" y="50"/>
                  <a:pt x="815" y="48"/>
                  <a:pt x="813" y="48"/>
                </a:cubicBezTo>
                <a:cubicBezTo>
                  <a:pt x="811" y="48"/>
                  <a:pt x="809" y="50"/>
                  <a:pt x="809" y="52"/>
                </a:cubicBezTo>
                <a:cubicBezTo>
                  <a:pt x="809" y="54"/>
                  <a:pt x="811" y="56"/>
                  <a:pt x="813" y="56"/>
                </a:cubicBezTo>
                <a:close/>
                <a:moveTo>
                  <a:pt x="826" y="48"/>
                </a:moveTo>
                <a:cubicBezTo>
                  <a:pt x="824" y="48"/>
                  <a:pt x="822" y="50"/>
                  <a:pt x="822" y="52"/>
                </a:cubicBezTo>
                <a:cubicBezTo>
                  <a:pt x="822" y="54"/>
                  <a:pt x="824" y="56"/>
                  <a:pt x="826" y="56"/>
                </a:cubicBezTo>
                <a:cubicBezTo>
                  <a:pt x="828" y="56"/>
                  <a:pt x="830" y="54"/>
                  <a:pt x="830" y="52"/>
                </a:cubicBezTo>
                <a:cubicBezTo>
                  <a:pt x="830" y="50"/>
                  <a:pt x="828" y="48"/>
                  <a:pt x="826" y="48"/>
                </a:cubicBezTo>
                <a:close/>
                <a:moveTo>
                  <a:pt x="839" y="48"/>
                </a:moveTo>
                <a:cubicBezTo>
                  <a:pt x="837" y="48"/>
                  <a:pt x="835" y="50"/>
                  <a:pt x="835" y="52"/>
                </a:cubicBezTo>
                <a:cubicBezTo>
                  <a:pt x="835" y="54"/>
                  <a:pt x="837" y="56"/>
                  <a:pt x="839" y="56"/>
                </a:cubicBezTo>
                <a:cubicBezTo>
                  <a:pt x="841" y="56"/>
                  <a:pt x="843" y="54"/>
                  <a:pt x="843" y="52"/>
                </a:cubicBezTo>
                <a:cubicBezTo>
                  <a:pt x="843" y="50"/>
                  <a:pt x="841" y="48"/>
                  <a:pt x="839" y="48"/>
                </a:cubicBezTo>
                <a:close/>
                <a:moveTo>
                  <a:pt x="852" y="48"/>
                </a:moveTo>
                <a:cubicBezTo>
                  <a:pt x="850" y="48"/>
                  <a:pt x="848" y="50"/>
                  <a:pt x="848" y="52"/>
                </a:cubicBezTo>
                <a:cubicBezTo>
                  <a:pt x="848" y="54"/>
                  <a:pt x="850" y="56"/>
                  <a:pt x="852" y="56"/>
                </a:cubicBezTo>
                <a:cubicBezTo>
                  <a:pt x="854" y="56"/>
                  <a:pt x="856" y="54"/>
                  <a:pt x="856" y="52"/>
                </a:cubicBezTo>
                <a:cubicBezTo>
                  <a:pt x="856" y="50"/>
                  <a:pt x="854" y="48"/>
                  <a:pt x="852" y="48"/>
                </a:cubicBezTo>
                <a:close/>
                <a:moveTo>
                  <a:pt x="865" y="56"/>
                </a:moveTo>
                <a:cubicBezTo>
                  <a:pt x="867" y="56"/>
                  <a:pt x="869" y="54"/>
                  <a:pt x="869" y="52"/>
                </a:cubicBezTo>
                <a:cubicBezTo>
                  <a:pt x="869" y="50"/>
                  <a:pt x="867" y="48"/>
                  <a:pt x="865" y="48"/>
                </a:cubicBezTo>
                <a:cubicBezTo>
                  <a:pt x="863" y="48"/>
                  <a:pt x="861" y="50"/>
                  <a:pt x="861" y="52"/>
                </a:cubicBezTo>
                <a:cubicBezTo>
                  <a:pt x="861" y="54"/>
                  <a:pt x="863" y="56"/>
                  <a:pt x="865" y="56"/>
                </a:cubicBezTo>
                <a:close/>
                <a:moveTo>
                  <a:pt x="878" y="48"/>
                </a:moveTo>
                <a:cubicBezTo>
                  <a:pt x="875" y="48"/>
                  <a:pt x="874" y="50"/>
                  <a:pt x="874" y="52"/>
                </a:cubicBezTo>
                <a:cubicBezTo>
                  <a:pt x="874" y="54"/>
                  <a:pt x="875" y="56"/>
                  <a:pt x="878" y="56"/>
                </a:cubicBezTo>
                <a:cubicBezTo>
                  <a:pt x="880" y="56"/>
                  <a:pt x="882" y="54"/>
                  <a:pt x="882" y="52"/>
                </a:cubicBezTo>
                <a:cubicBezTo>
                  <a:pt x="882" y="50"/>
                  <a:pt x="880" y="48"/>
                  <a:pt x="878" y="48"/>
                </a:cubicBezTo>
                <a:close/>
                <a:moveTo>
                  <a:pt x="891" y="48"/>
                </a:moveTo>
                <a:cubicBezTo>
                  <a:pt x="888" y="48"/>
                  <a:pt x="886" y="50"/>
                  <a:pt x="886" y="52"/>
                </a:cubicBezTo>
                <a:cubicBezTo>
                  <a:pt x="886" y="54"/>
                  <a:pt x="888" y="56"/>
                  <a:pt x="891" y="56"/>
                </a:cubicBezTo>
                <a:cubicBezTo>
                  <a:pt x="893" y="56"/>
                  <a:pt x="895" y="54"/>
                  <a:pt x="895" y="52"/>
                </a:cubicBezTo>
                <a:cubicBezTo>
                  <a:pt x="895" y="50"/>
                  <a:pt x="893" y="48"/>
                  <a:pt x="891" y="48"/>
                </a:cubicBezTo>
                <a:close/>
                <a:moveTo>
                  <a:pt x="904" y="56"/>
                </a:moveTo>
                <a:cubicBezTo>
                  <a:pt x="906" y="56"/>
                  <a:pt x="908" y="54"/>
                  <a:pt x="908" y="52"/>
                </a:cubicBezTo>
                <a:cubicBezTo>
                  <a:pt x="908" y="50"/>
                  <a:pt x="906" y="48"/>
                  <a:pt x="904" y="48"/>
                </a:cubicBezTo>
                <a:cubicBezTo>
                  <a:pt x="901" y="48"/>
                  <a:pt x="899" y="50"/>
                  <a:pt x="899" y="52"/>
                </a:cubicBezTo>
                <a:cubicBezTo>
                  <a:pt x="899" y="54"/>
                  <a:pt x="901" y="56"/>
                  <a:pt x="904" y="56"/>
                </a:cubicBezTo>
                <a:close/>
                <a:moveTo>
                  <a:pt x="916" y="56"/>
                </a:moveTo>
                <a:cubicBezTo>
                  <a:pt x="919" y="56"/>
                  <a:pt x="921" y="54"/>
                  <a:pt x="921" y="52"/>
                </a:cubicBezTo>
                <a:cubicBezTo>
                  <a:pt x="921" y="50"/>
                  <a:pt x="919" y="48"/>
                  <a:pt x="916" y="48"/>
                </a:cubicBezTo>
                <a:cubicBezTo>
                  <a:pt x="914" y="48"/>
                  <a:pt x="912" y="50"/>
                  <a:pt x="912" y="52"/>
                </a:cubicBezTo>
                <a:cubicBezTo>
                  <a:pt x="912" y="54"/>
                  <a:pt x="914" y="56"/>
                  <a:pt x="916" y="56"/>
                </a:cubicBezTo>
                <a:close/>
                <a:moveTo>
                  <a:pt x="929" y="56"/>
                </a:moveTo>
                <a:cubicBezTo>
                  <a:pt x="932" y="56"/>
                  <a:pt x="934" y="54"/>
                  <a:pt x="934" y="52"/>
                </a:cubicBezTo>
                <a:cubicBezTo>
                  <a:pt x="934" y="50"/>
                  <a:pt x="932" y="48"/>
                  <a:pt x="929" y="48"/>
                </a:cubicBezTo>
                <a:cubicBezTo>
                  <a:pt x="927" y="48"/>
                  <a:pt x="925" y="50"/>
                  <a:pt x="925" y="52"/>
                </a:cubicBezTo>
                <a:cubicBezTo>
                  <a:pt x="925" y="54"/>
                  <a:pt x="927" y="56"/>
                  <a:pt x="929" y="56"/>
                </a:cubicBezTo>
                <a:close/>
                <a:moveTo>
                  <a:pt x="942" y="56"/>
                </a:moveTo>
                <a:cubicBezTo>
                  <a:pt x="945" y="56"/>
                  <a:pt x="946" y="54"/>
                  <a:pt x="946" y="52"/>
                </a:cubicBezTo>
                <a:cubicBezTo>
                  <a:pt x="946" y="50"/>
                  <a:pt x="945" y="48"/>
                  <a:pt x="942" y="48"/>
                </a:cubicBezTo>
                <a:cubicBezTo>
                  <a:pt x="940" y="48"/>
                  <a:pt x="938" y="50"/>
                  <a:pt x="938" y="52"/>
                </a:cubicBezTo>
                <a:cubicBezTo>
                  <a:pt x="938" y="54"/>
                  <a:pt x="940" y="56"/>
                  <a:pt x="942" y="56"/>
                </a:cubicBezTo>
                <a:close/>
                <a:moveTo>
                  <a:pt x="955" y="48"/>
                </a:moveTo>
                <a:cubicBezTo>
                  <a:pt x="953" y="48"/>
                  <a:pt x="951" y="50"/>
                  <a:pt x="951" y="52"/>
                </a:cubicBezTo>
                <a:cubicBezTo>
                  <a:pt x="951" y="54"/>
                  <a:pt x="953" y="56"/>
                  <a:pt x="955" y="56"/>
                </a:cubicBezTo>
                <a:cubicBezTo>
                  <a:pt x="958" y="56"/>
                  <a:pt x="959" y="54"/>
                  <a:pt x="959" y="52"/>
                </a:cubicBezTo>
                <a:cubicBezTo>
                  <a:pt x="959" y="50"/>
                  <a:pt x="958" y="48"/>
                  <a:pt x="955" y="48"/>
                </a:cubicBezTo>
                <a:close/>
                <a:moveTo>
                  <a:pt x="968" y="48"/>
                </a:moveTo>
                <a:cubicBezTo>
                  <a:pt x="966" y="48"/>
                  <a:pt x="964" y="50"/>
                  <a:pt x="964" y="52"/>
                </a:cubicBezTo>
                <a:cubicBezTo>
                  <a:pt x="964" y="54"/>
                  <a:pt x="966" y="56"/>
                  <a:pt x="968" y="56"/>
                </a:cubicBezTo>
                <a:cubicBezTo>
                  <a:pt x="970" y="56"/>
                  <a:pt x="972" y="54"/>
                  <a:pt x="972" y="52"/>
                </a:cubicBezTo>
                <a:cubicBezTo>
                  <a:pt x="972" y="50"/>
                  <a:pt x="970" y="48"/>
                  <a:pt x="968" y="48"/>
                </a:cubicBezTo>
                <a:close/>
                <a:moveTo>
                  <a:pt x="981" y="48"/>
                </a:moveTo>
                <a:cubicBezTo>
                  <a:pt x="979" y="48"/>
                  <a:pt x="977" y="50"/>
                  <a:pt x="977" y="52"/>
                </a:cubicBezTo>
                <a:cubicBezTo>
                  <a:pt x="977" y="54"/>
                  <a:pt x="979" y="56"/>
                  <a:pt x="981" y="56"/>
                </a:cubicBezTo>
                <a:cubicBezTo>
                  <a:pt x="983" y="56"/>
                  <a:pt x="985" y="54"/>
                  <a:pt x="985" y="52"/>
                </a:cubicBezTo>
                <a:cubicBezTo>
                  <a:pt x="985" y="50"/>
                  <a:pt x="983" y="48"/>
                  <a:pt x="981" y="48"/>
                </a:cubicBezTo>
                <a:close/>
                <a:moveTo>
                  <a:pt x="994" y="56"/>
                </a:moveTo>
                <a:cubicBezTo>
                  <a:pt x="996" y="56"/>
                  <a:pt x="998" y="54"/>
                  <a:pt x="998" y="52"/>
                </a:cubicBezTo>
                <a:cubicBezTo>
                  <a:pt x="998" y="50"/>
                  <a:pt x="996" y="48"/>
                  <a:pt x="994" y="48"/>
                </a:cubicBezTo>
                <a:cubicBezTo>
                  <a:pt x="992" y="48"/>
                  <a:pt x="990" y="50"/>
                  <a:pt x="990" y="52"/>
                </a:cubicBezTo>
                <a:cubicBezTo>
                  <a:pt x="990" y="54"/>
                  <a:pt x="992" y="56"/>
                  <a:pt x="994" y="56"/>
                </a:cubicBezTo>
                <a:close/>
                <a:moveTo>
                  <a:pt x="1007" y="48"/>
                </a:moveTo>
                <a:cubicBezTo>
                  <a:pt x="1005" y="48"/>
                  <a:pt x="1003" y="50"/>
                  <a:pt x="1003" y="52"/>
                </a:cubicBezTo>
                <a:cubicBezTo>
                  <a:pt x="1003" y="54"/>
                  <a:pt x="1005" y="56"/>
                  <a:pt x="1007" y="56"/>
                </a:cubicBezTo>
                <a:cubicBezTo>
                  <a:pt x="1009" y="56"/>
                  <a:pt x="1011" y="54"/>
                  <a:pt x="1011" y="52"/>
                </a:cubicBezTo>
                <a:cubicBezTo>
                  <a:pt x="1011" y="50"/>
                  <a:pt x="1009" y="48"/>
                  <a:pt x="1007" y="48"/>
                </a:cubicBezTo>
                <a:close/>
                <a:moveTo>
                  <a:pt x="1022" y="52"/>
                </a:moveTo>
                <a:cubicBezTo>
                  <a:pt x="1022" y="51"/>
                  <a:pt x="1021" y="50"/>
                  <a:pt x="1020" y="50"/>
                </a:cubicBezTo>
                <a:cubicBezTo>
                  <a:pt x="1018" y="50"/>
                  <a:pt x="1017" y="51"/>
                  <a:pt x="1017" y="52"/>
                </a:cubicBezTo>
                <a:cubicBezTo>
                  <a:pt x="1017" y="53"/>
                  <a:pt x="1018" y="54"/>
                  <a:pt x="1020" y="54"/>
                </a:cubicBezTo>
                <a:cubicBezTo>
                  <a:pt x="1021" y="54"/>
                  <a:pt x="1022" y="53"/>
                  <a:pt x="1022" y="52"/>
                </a:cubicBezTo>
                <a:close/>
                <a:moveTo>
                  <a:pt x="1033" y="52"/>
                </a:moveTo>
                <a:cubicBezTo>
                  <a:pt x="1033" y="52"/>
                  <a:pt x="1033" y="52"/>
                  <a:pt x="1033" y="52"/>
                </a:cubicBezTo>
                <a:cubicBezTo>
                  <a:pt x="1033" y="52"/>
                  <a:pt x="1033" y="52"/>
                  <a:pt x="1033" y="52"/>
                </a:cubicBezTo>
                <a:cubicBezTo>
                  <a:pt x="1033" y="52"/>
                  <a:pt x="1033" y="52"/>
                  <a:pt x="1033" y="52"/>
                </a:cubicBezTo>
                <a:cubicBezTo>
                  <a:pt x="1033" y="52"/>
                  <a:pt x="1033" y="52"/>
                  <a:pt x="1033" y="52"/>
                </a:cubicBezTo>
                <a:close/>
                <a:moveTo>
                  <a:pt x="1071" y="55"/>
                </a:moveTo>
                <a:cubicBezTo>
                  <a:pt x="1073" y="55"/>
                  <a:pt x="1074" y="54"/>
                  <a:pt x="1074" y="52"/>
                </a:cubicBezTo>
                <a:cubicBezTo>
                  <a:pt x="1074" y="50"/>
                  <a:pt x="1073" y="49"/>
                  <a:pt x="1071" y="49"/>
                </a:cubicBezTo>
                <a:cubicBezTo>
                  <a:pt x="1070" y="49"/>
                  <a:pt x="1069" y="50"/>
                  <a:pt x="1069" y="52"/>
                </a:cubicBezTo>
                <a:cubicBezTo>
                  <a:pt x="1069" y="54"/>
                  <a:pt x="1070" y="55"/>
                  <a:pt x="1071" y="55"/>
                </a:cubicBezTo>
                <a:close/>
                <a:moveTo>
                  <a:pt x="1084" y="56"/>
                </a:moveTo>
                <a:cubicBezTo>
                  <a:pt x="1087" y="56"/>
                  <a:pt x="1089" y="54"/>
                  <a:pt x="1089" y="52"/>
                </a:cubicBezTo>
                <a:cubicBezTo>
                  <a:pt x="1089" y="50"/>
                  <a:pt x="1087" y="48"/>
                  <a:pt x="1084" y="48"/>
                </a:cubicBezTo>
                <a:cubicBezTo>
                  <a:pt x="1082" y="48"/>
                  <a:pt x="1080" y="50"/>
                  <a:pt x="1080" y="52"/>
                </a:cubicBezTo>
                <a:cubicBezTo>
                  <a:pt x="1080" y="54"/>
                  <a:pt x="1082" y="56"/>
                  <a:pt x="1084" y="56"/>
                </a:cubicBezTo>
                <a:close/>
                <a:moveTo>
                  <a:pt x="1097" y="56"/>
                </a:moveTo>
                <a:cubicBezTo>
                  <a:pt x="1100" y="56"/>
                  <a:pt x="1101" y="54"/>
                  <a:pt x="1101" y="52"/>
                </a:cubicBezTo>
                <a:cubicBezTo>
                  <a:pt x="1101" y="50"/>
                  <a:pt x="1100" y="48"/>
                  <a:pt x="1097" y="48"/>
                </a:cubicBezTo>
                <a:cubicBezTo>
                  <a:pt x="1095" y="48"/>
                  <a:pt x="1093" y="50"/>
                  <a:pt x="1093" y="52"/>
                </a:cubicBezTo>
                <a:cubicBezTo>
                  <a:pt x="1093" y="54"/>
                  <a:pt x="1095" y="56"/>
                  <a:pt x="1097" y="56"/>
                </a:cubicBezTo>
                <a:close/>
                <a:moveTo>
                  <a:pt x="1110" y="48"/>
                </a:moveTo>
                <a:cubicBezTo>
                  <a:pt x="1108" y="48"/>
                  <a:pt x="1106" y="50"/>
                  <a:pt x="1106" y="52"/>
                </a:cubicBezTo>
                <a:cubicBezTo>
                  <a:pt x="1106" y="54"/>
                  <a:pt x="1108" y="56"/>
                  <a:pt x="1110" y="56"/>
                </a:cubicBezTo>
                <a:cubicBezTo>
                  <a:pt x="1112" y="56"/>
                  <a:pt x="1114" y="54"/>
                  <a:pt x="1114" y="52"/>
                </a:cubicBezTo>
                <a:cubicBezTo>
                  <a:pt x="1114" y="50"/>
                  <a:pt x="1112" y="48"/>
                  <a:pt x="1110" y="48"/>
                </a:cubicBezTo>
                <a:close/>
                <a:moveTo>
                  <a:pt x="1123" y="56"/>
                </a:moveTo>
                <a:cubicBezTo>
                  <a:pt x="1125" y="56"/>
                  <a:pt x="1127" y="54"/>
                  <a:pt x="1127" y="52"/>
                </a:cubicBezTo>
                <a:cubicBezTo>
                  <a:pt x="1127" y="50"/>
                  <a:pt x="1125" y="48"/>
                  <a:pt x="1123" y="48"/>
                </a:cubicBezTo>
                <a:cubicBezTo>
                  <a:pt x="1121" y="48"/>
                  <a:pt x="1119" y="50"/>
                  <a:pt x="1119" y="52"/>
                </a:cubicBezTo>
                <a:cubicBezTo>
                  <a:pt x="1119" y="54"/>
                  <a:pt x="1121" y="56"/>
                  <a:pt x="1123" y="56"/>
                </a:cubicBezTo>
                <a:close/>
                <a:moveTo>
                  <a:pt x="1136" y="48"/>
                </a:moveTo>
                <a:cubicBezTo>
                  <a:pt x="1134" y="48"/>
                  <a:pt x="1132" y="50"/>
                  <a:pt x="1132" y="52"/>
                </a:cubicBezTo>
                <a:cubicBezTo>
                  <a:pt x="1132" y="54"/>
                  <a:pt x="1134" y="56"/>
                  <a:pt x="1136" y="56"/>
                </a:cubicBezTo>
                <a:cubicBezTo>
                  <a:pt x="1138" y="56"/>
                  <a:pt x="1140" y="54"/>
                  <a:pt x="1140" y="52"/>
                </a:cubicBezTo>
                <a:cubicBezTo>
                  <a:pt x="1140" y="50"/>
                  <a:pt x="1138" y="48"/>
                  <a:pt x="1136" y="48"/>
                </a:cubicBezTo>
                <a:close/>
                <a:moveTo>
                  <a:pt x="1149" y="56"/>
                </a:moveTo>
                <a:cubicBezTo>
                  <a:pt x="1151" y="56"/>
                  <a:pt x="1153" y="54"/>
                  <a:pt x="1153" y="52"/>
                </a:cubicBezTo>
                <a:cubicBezTo>
                  <a:pt x="1153" y="50"/>
                  <a:pt x="1151" y="48"/>
                  <a:pt x="1149" y="48"/>
                </a:cubicBezTo>
                <a:cubicBezTo>
                  <a:pt x="1147" y="48"/>
                  <a:pt x="1145" y="50"/>
                  <a:pt x="1145" y="52"/>
                </a:cubicBezTo>
                <a:cubicBezTo>
                  <a:pt x="1145" y="54"/>
                  <a:pt x="1147" y="56"/>
                  <a:pt x="1149" y="56"/>
                </a:cubicBezTo>
                <a:close/>
                <a:moveTo>
                  <a:pt x="1162" y="56"/>
                </a:moveTo>
                <a:cubicBezTo>
                  <a:pt x="1164" y="56"/>
                  <a:pt x="1166" y="54"/>
                  <a:pt x="1166" y="52"/>
                </a:cubicBezTo>
                <a:cubicBezTo>
                  <a:pt x="1166" y="50"/>
                  <a:pt x="1164" y="48"/>
                  <a:pt x="1162" y="48"/>
                </a:cubicBezTo>
                <a:cubicBezTo>
                  <a:pt x="1160" y="48"/>
                  <a:pt x="1158" y="50"/>
                  <a:pt x="1158" y="52"/>
                </a:cubicBezTo>
                <a:cubicBezTo>
                  <a:pt x="1158" y="54"/>
                  <a:pt x="1160" y="56"/>
                  <a:pt x="1162" y="56"/>
                </a:cubicBezTo>
                <a:close/>
                <a:moveTo>
                  <a:pt x="1175" y="56"/>
                </a:moveTo>
                <a:cubicBezTo>
                  <a:pt x="1177" y="56"/>
                  <a:pt x="1179" y="54"/>
                  <a:pt x="1179" y="52"/>
                </a:cubicBezTo>
                <a:cubicBezTo>
                  <a:pt x="1179" y="50"/>
                  <a:pt x="1177" y="48"/>
                  <a:pt x="1175" y="48"/>
                </a:cubicBezTo>
                <a:cubicBezTo>
                  <a:pt x="1172" y="48"/>
                  <a:pt x="1171" y="50"/>
                  <a:pt x="1171" y="52"/>
                </a:cubicBezTo>
                <a:cubicBezTo>
                  <a:pt x="1171" y="54"/>
                  <a:pt x="1172" y="56"/>
                  <a:pt x="1175" y="56"/>
                </a:cubicBezTo>
                <a:close/>
                <a:moveTo>
                  <a:pt x="1188" y="56"/>
                </a:moveTo>
                <a:cubicBezTo>
                  <a:pt x="1190" y="56"/>
                  <a:pt x="1192" y="54"/>
                  <a:pt x="1192" y="52"/>
                </a:cubicBezTo>
                <a:cubicBezTo>
                  <a:pt x="1192" y="50"/>
                  <a:pt x="1190" y="48"/>
                  <a:pt x="1188" y="48"/>
                </a:cubicBezTo>
                <a:cubicBezTo>
                  <a:pt x="1185" y="48"/>
                  <a:pt x="1183" y="50"/>
                  <a:pt x="1183" y="52"/>
                </a:cubicBezTo>
                <a:cubicBezTo>
                  <a:pt x="1183" y="54"/>
                  <a:pt x="1185" y="56"/>
                  <a:pt x="1188" y="56"/>
                </a:cubicBezTo>
                <a:close/>
                <a:moveTo>
                  <a:pt x="1201" y="48"/>
                </a:moveTo>
                <a:cubicBezTo>
                  <a:pt x="1198" y="48"/>
                  <a:pt x="1196" y="50"/>
                  <a:pt x="1196" y="52"/>
                </a:cubicBezTo>
                <a:cubicBezTo>
                  <a:pt x="1196" y="54"/>
                  <a:pt x="1198" y="56"/>
                  <a:pt x="1201" y="56"/>
                </a:cubicBezTo>
                <a:cubicBezTo>
                  <a:pt x="1203" y="56"/>
                  <a:pt x="1205" y="54"/>
                  <a:pt x="1205" y="52"/>
                </a:cubicBezTo>
                <a:cubicBezTo>
                  <a:pt x="1205" y="50"/>
                  <a:pt x="1203" y="48"/>
                  <a:pt x="1201" y="48"/>
                </a:cubicBezTo>
                <a:close/>
                <a:moveTo>
                  <a:pt x="1213" y="56"/>
                </a:moveTo>
                <a:cubicBezTo>
                  <a:pt x="1216" y="56"/>
                  <a:pt x="1218" y="54"/>
                  <a:pt x="1218" y="52"/>
                </a:cubicBezTo>
                <a:cubicBezTo>
                  <a:pt x="1218" y="50"/>
                  <a:pt x="1216" y="48"/>
                  <a:pt x="1213" y="48"/>
                </a:cubicBezTo>
                <a:cubicBezTo>
                  <a:pt x="1211" y="48"/>
                  <a:pt x="1209" y="50"/>
                  <a:pt x="1209" y="52"/>
                </a:cubicBezTo>
                <a:cubicBezTo>
                  <a:pt x="1209" y="54"/>
                  <a:pt x="1211" y="56"/>
                  <a:pt x="1213" y="56"/>
                </a:cubicBezTo>
                <a:close/>
                <a:moveTo>
                  <a:pt x="1226" y="56"/>
                </a:moveTo>
                <a:cubicBezTo>
                  <a:pt x="1229" y="56"/>
                  <a:pt x="1231" y="54"/>
                  <a:pt x="1231" y="52"/>
                </a:cubicBezTo>
                <a:cubicBezTo>
                  <a:pt x="1231" y="50"/>
                  <a:pt x="1229" y="48"/>
                  <a:pt x="1226" y="48"/>
                </a:cubicBezTo>
                <a:cubicBezTo>
                  <a:pt x="1224" y="48"/>
                  <a:pt x="1222" y="50"/>
                  <a:pt x="1222" y="52"/>
                </a:cubicBezTo>
                <a:cubicBezTo>
                  <a:pt x="1222" y="54"/>
                  <a:pt x="1224" y="56"/>
                  <a:pt x="1226" y="56"/>
                </a:cubicBezTo>
                <a:close/>
                <a:moveTo>
                  <a:pt x="1239" y="48"/>
                </a:moveTo>
                <a:cubicBezTo>
                  <a:pt x="1237" y="48"/>
                  <a:pt x="1235" y="50"/>
                  <a:pt x="1235" y="52"/>
                </a:cubicBezTo>
                <a:cubicBezTo>
                  <a:pt x="1235" y="54"/>
                  <a:pt x="1237" y="56"/>
                  <a:pt x="1239" y="56"/>
                </a:cubicBezTo>
                <a:cubicBezTo>
                  <a:pt x="1242" y="56"/>
                  <a:pt x="1243" y="54"/>
                  <a:pt x="1243" y="52"/>
                </a:cubicBezTo>
                <a:cubicBezTo>
                  <a:pt x="1243" y="50"/>
                  <a:pt x="1242" y="48"/>
                  <a:pt x="1239" y="48"/>
                </a:cubicBezTo>
                <a:close/>
                <a:moveTo>
                  <a:pt x="1252" y="48"/>
                </a:moveTo>
                <a:cubicBezTo>
                  <a:pt x="1250" y="48"/>
                  <a:pt x="1248" y="50"/>
                  <a:pt x="1248" y="52"/>
                </a:cubicBezTo>
                <a:cubicBezTo>
                  <a:pt x="1248" y="54"/>
                  <a:pt x="1250" y="56"/>
                  <a:pt x="1252" y="56"/>
                </a:cubicBezTo>
                <a:cubicBezTo>
                  <a:pt x="1255" y="56"/>
                  <a:pt x="1256" y="54"/>
                  <a:pt x="1256" y="52"/>
                </a:cubicBezTo>
                <a:cubicBezTo>
                  <a:pt x="1256" y="50"/>
                  <a:pt x="1255" y="48"/>
                  <a:pt x="1252" y="48"/>
                </a:cubicBezTo>
                <a:close/>
                <a:moveTo>
                  <a:pt x="1265" y="48"/>
                </a:moveTo>
                <a:cubicBezTo>
                  <a:pt x="1263" y="48"/>
                  <a:pt x="1261" y="50"/>
                  <a:pt x="1261" y="52"/>
                </a:cubicBezTo>
                <a:cubicBezTo>
                  <a:pt x="1261" y="54"/>
                  <a:pt x="1263" y="56"/>
                  <a:pt x="1265" y="56"/>
                </a:cubicBezTo>
                <a:cubicBezTo>
                  <a:pt x="1267" y="56"/>
                  <a:pt x="1269" y="54"/>
                  <a:pt x="1269" y="52"/>
                </a:cubicBezTo>
                <a:cubicBezTo>
                  <a:pt x="1269" y="50"/>
                  <a:pt x="1267" y="48"/>
                  <a:pt x="1265" y="48"/>
                </a:cubicBezTo>
                <a:close/>
                <a:moveTo>
                  <a:pt x="1278" y="48"/>
                </a:moveTo>
                <a:cubicBezTo>
                  <a:pt x="1276" y="48"/>
                  <a:pt x="1274" y="50"/>
                  <a:pt x="1274" y="52"/>
                </a:cubicBezTo>
                <a:cubicBezTo>
                  <a:pt x="1274" y="54"/>
                  <a:pt x="1276" y="56"/>
                  <a:pt x="1278" y="56"/>
                </a:cubicBezTo>
                <a:cubicBezTo>
                  <a:pt x="1280" y="56"/>
                  <a:pt x="1282" y="54"/>
                  <a:pt x="1282" y="52"/>
                </a:cubicBezTo>
                <a:cubicBezTo>
                  <a:pt x="1282" y="50"/>
                  <a:pt x="1280" y="48"/>
                  <a:pt x="1278" y="48"/>
                </a:cubicBezTo>
                <a:close/>
                <a:moveTo>
                  <a:pt x="1291" y="48"/>
                </a:moveTo>
                <a:cubicBezTo>
                  <a:pt x="1289" y="48"/>
                  <a:pt x="1287" y="50"/>
                  <a:pt x="1287" y="52"/>
                </a:cubicBezTo>
                <a:cubicBezTo>
                  <a:pt x="1287" y="54"/>
                  <a:pt x="1289" y="56"/>
                  <a:pt x="1291" y="56"/>
                </a:cubicBezTo>
                <a:cubicBezTo>
                  <a:pt x="1293" y="56"/>
                  <a:pt x="1295" y="54"/>
                  <a:pt x="1295" y="52"/>
                </a:cubicBezTo>
                <a:cubicBezTo>
                  <a:pt x="1295" y="50"/>
                  <a:pt x="1293" y="48"/>
                  <a:pt x="1291" y="48"/>
                </a:cubicBezTo>
                <a:close/>
                <a:moveTo>
                  <a:pt x="1304" y="48"/>
                </a:moveTo>
                <a:cubicBezTo>
                  <a:pt x="1302" y="48"/>
                  <a:pt x="1300" y="50"/>
                  <a:pt x="1300" y="52"/>
                </a:cubicBezTo>
                <a:cubicBezTo>
                  <a:pt x="1300" y="54"/>
                  <a:pt x="1302" y="56"/>
                  <a:pt x="1304" y="56"/>
                </a:cubicBezTo>
                <a:cubicBezTo>
                  <a:pt x="1306" y="56"/>
                  <a:pt x="1308" y="54"/>
                  <a:pt x="1308" y="52"/>
                </a:cubicBezTo>
                <a:cubicBezTo>
                  <a:pt x="1308" y="50"/>
                  <a:pt x="1306" y="48"/>
                  <a:pt x="1304" y="48"/>
                </a:cubicBezTo>
                <a:close/>
                <a:moveTo>
                  <a:pt x="1317" y="48"/>
                </a:moveTo>
                <a:cubicBezTo>
                  <a:pt x="1314" y="48"/>
                  <a:pt x="1313" y="50"/>
                  <a:pt x="1313" y="52"/>
                </a:cubicBezTo>
                <a:cubicBezTo>
                  <a:pt x="1313" y="54"/>
                  <a:pt x="1314" y="56"/>
                  <a:pt x="1317" y="56"/>
                </a:cubicBezTo>
                <a:cubicBezTo>
                  <a:pt x="1319" y="56"/>
                  <a:pt x="1321" y="54"/>
                  <a:pt x="1321" y="52"/>
                </a:cubicBezTo>
                <a:cubicBezTo>
                  <a:pt x="1321" y="50"/>
                  <a:pt x="1319" y="48"/>
                  <a:pt x="1317" y="48"/>
                </a:cubicBezTo>
                <a:close/>
                <a:moveTo>
                  <a:pt x="1330" y="48"/>
                </a:moveTo>
                <a:cubicBezTo>
                  <a:pt x="1327" y="48"/>
                  <a:pt x="1326" y="50"/>
                  <a:pt x="1326" y="52"/>
                </a:cubicBezTo>
                <a:cubicBezTo>
                  <a:pt x="1326" y="54"/>
                  <a:pt x="1327" y="56"/>
                  <a:pt x="1330" y="56"/>
                </a:cubicBezTo>
                <a:cubicBezTo>
                  <a:pt x="1332" y="56"/>
                  <a:pt x="1334" y="54"/>
                  <a:pt x="1334" y="52"/>
                </a:cubicBezTo>
                <a:cubicBezTo>
                  <a:pt x="1334" y="50"/>
                  <a:pt x="1332" y="48"/>
                  <a:pt x="1330" y="48"/>
                </a:cubicBezTo>
                <a:close/>
                <a:moveTo>
                  <a:pt x="1343" y="48"/>
                </a:moveTo>
                <a:cubicBezTo>
                  <a:pt x="1340" y="48"/>
                  <a:pt x="1338" y="50"/>
                  <a:pt x="1338" y="52"/>
                </a:cubicBezTo>
                <a:cubicBezTo>
                  <a:pt x="1338" y="54"/>
                  <a:pt x="1340" y="56"/>
                  <a:pt x="1343" y="56"/>
                </a:cubicBezTo>
                <a:cubicBezTo>
                  <a:pt x="1345" y="56"/>
                  <a:pt x="1347" y="54"/>
                  <a:pt x="1347" y="52"/>
                </a:cubicBezTo>
                <a:cubicBezTo>
                  <a:pt x="1347" y="50"/>
                  <a:pt x="1345" y="48"/>
                  <a:pt x="1343" y="48"/>
                </a:cubicBezTo>
                <a:close/>
                <a:moveTo>
                  <a:pt x="1351" y="52"/>
                </a:moveTo>
                <a:cubicBezTo>
                  <a:pt x="1351" y="54"/>
                  <a:pt x="1353" y="56"/>
                  <a:pt x="1356" y="56"/>
                </a:cubicBezTo>
                <a:cubicBezTo>
                  <a:pt x="1358" y="56"/>
                  <a:pt x="1360" y="54"/>
                  <a:pt x="1360" y="52"/>
                </a:cubicBezTo>
                <a:cubicBezTo>
                  <a:pt x="1360" y="50"/>
                  <a:pt x="1358" y="48"/>
                  <a:pt x="1356" y="48"/>
                </a:cubicBezTo>
                <a:cubicBezTo>
                  <a:pt x="1353" y="48"/>
                  <a:pt x="1351" y="50"/>
                  <a:pt x="1351" y="52"/>
                </a:cubicBezTo>
                <a:close/>
                <a:moveTo>
                  <a:pt x="1368" y="48"/>
                </a:moveTo>
                <a:cubicBezTo>
                  <a:pt x="1366" y="48"/>
                  <a:pt x="1364" y="50"/>
                  <a:pt x="1364" y="52"/>
                </a:cubicBezTo>
                <a:cubicBezTo>
                  <a:pt x="1364" y="54"/>
                  <a:pt x="1366" y="56"/>
                  <a:pt x="1368" y="56"/>
                </a:cubicBezTo>
                <a:cubicBezTo>
                  <a:pt x="1371" y="56"/>
                  <a:pt x="1373" y="54"/>
                  <a:pt x="1373" y="52"/>
                </a:cubicBezTo>
                <a:cubicBezTo>
                  <a:pt x="1373" y="50"/>
                  <a:pt x="1371" y="48"/>
                  <a:pt x="1368" y="48"/>
                </a:cubicBezTo>
                <a:close/>
                <a:moveTo>
                  <a:pt x="1381" y="48"/>
                </a:moveTo>
                <a:cubicBezTo>
                  <a:pt x="1379" y="48"/>
                  <a:pt x="1377" y="50"/>
                  <a:pt x="1377" y="52"/>
                </a:cubicBezTo>
                <a:cubicBezTo>
                  <a:pt x="1377" y="54"/>
                  <a:pt x="1379" y="56"/>
                  <a:pt x="1381" y="56"/>
                </a:cubicBezTo>
                <a:cubicBezTo>
                  <a:pt x="1384" y="56"/>
                  <a:pt x="1386" y="54"/>
                  <a:pt x="1386" y="52"/>
                </a:cubicBezTo>
                <a:cubicBezTo>
                  <a:pt x="1386" y="50"/>
                  <a:pt x="1384" y="48"/>
                  <a:pt x="1381" y="48"/>
                </a:cubicBezTo>
                <a:close/>
                <a:moveTo>
                  <a:pt x="1394" y="48"/>
                </a:moveTo>
                <a:cubicBezTo>
                  <a:pt x="1392" y="48"/>
                  <a:pt x="1390" y="50"/>
                  <a:pt x="1390" y="52"/>
                </a:cubicBezTo>
                <a:cubicBezTo>
                  <a:pt x="1390" y="54"/>
                  <a:pt x="1392" y="56"/>
                  <a:pt x="1394" y="56"/>
                </a:cubicBezTo>
                <a:cubicBezTo>
                  <a:pt x="1397" y="56"/>
                  <a:pt x="1398" y="54"/>
                  <a:pt x="1398" y="52"/>
                </a:cubicBezTo>
                <a:cubicBezTo>
                  <a:pt x="1398" y="50"/>
                  <a:pt x="1397" y="48"/>
                  <a:pt x="1394" y="48"/>
                </a:cubicBezTo>
                <a:close/>
                <a:moveTo>
                  <a:pt x="1407" y="48"/>
                </a:moveTo>
                <a:cubicBezTo>
                  <a:pt x="1405" y="48"/>
                  <a:pt x="1403" y="50"/>
                  <a:pt x="1403" y="52"/>
                </a:cubicBezTo>
                <a:cubicBezTo>
                  <a:pt x="1403" y="54"/>
                  <a:pt x="1405" y="56"/>
                  <a:pt x="1407" y="56"/>
                </a:cubicBezTo>
                <a:cubicBezTo>
                  <a:pt x="1409" y="56"/>
                  <a:pt x="1411" y="54"/>
                  <a:pt x="1411" y="52"/>
                </a:cubicBezTo>
                <a:cubicBezTo>
                  <a:pt x="1411" y="50"/>
                  <a:pt x="1409" y="48"/>
                  <a:pt x="1407" y="48"/>
                </a:cubicBezTo>
                <a:close/>
                <a:moveTo>
                  <a:pt x="1433" y="48"/>
                </a:moveTo>
                <a:cubicBezTo>
                  <a:pt x="1431" y="48"/>
                  <a:pt x="1429" y="50"/>
                  <a:pt x="1429" y="52"/>
                </a:cubicBezTo>
                <a:cubicBezTo>
                  <a:pt x="1429" y="54"/>
                  <a:pt x="1431" y="56"/>
                  <a:pt x="1433" y="56"/>
                </a:cubicBezTo>
                <a:cubicBezTo>
                  <a:pt x="1435" y="56"/>
                  <a:pt x="1437" y="54"/>
                  <a:pt x="1437" y="52"/>
                </a:cubicBezTo>
                <a:cubicBezTo>
                  <a:pt x="1437" y="50"/>
                  <a:pt x="1435" y="48"/>
                  <a:pt x="1433" y="48"/>
                </a:cubicBezTo>
                <a:close/>
                <a:moveTo>
                  <a:pt x="1446" y="48"/>
                </a:moveTo>
                <a:cubicBezTo>
                  <a:pt x="1444" y="48"/>
                  <a:pt x="1442" y="50"/>
                  <a:pt x="1442" y="52"/>
                </a:cubicBezTo>
                <a:cubicBezTo>
                  <a:pt x="1442" y="54"/>
                  <a:pt x="1444" y="56"/>
                  <a:pt x="1446" y="56"/>
                </a:cubicBezTo>
                <a:cubicBezTo>
                  <a:pt x="1448" y="56"/>
                  <a:pt x="1450" y="54"/>
                  <a:pt x="1450" y="52"/>
                </a:cubicBezTo>
                <a:cubicBezTo>
                  <a:pt x="1450" y="50"/>
                  <a:pt x="1448" y="48"/>
                  <a:pt x="1446" y="48"/>
                </a:cubicBezTo>
                <a:close/>
                <a:moveTo>
                  <a:pt x="1459" y="48"/>
                </a:moveTo>
                <a:cubicBezTo>
                  <a:pt x="1457" y="48"/>
                  <a:pt x="1455" y="50"/>
                  <a:pt x="1455" y="52"/>
                </a:cubicBezTo>
                <a:cubicBezTo>
                  <a:pt x="1455" y="54"/>
                  <a:pt x="1457" y="56"/>
                  <a:pt x="1459" y="56"/>
                </a:cubicBezTo>
                <a:cubicBezTo>
                  <a:pt x="1461" y="56"/>
                  <a:pt x="1463" y="54"/>
                  <a:pt x="1463" y="52"/>
                </a:cubicBezTo>
                <a:cubicBezTo>
                  <a:pt x="1463" y="50"/>
                  <a:pt x="1461" y="48"/>
                  <a:pt x="1459" y="48"/>
                </a:cubicBezTo>
                <a:close/>
                <a:moveTo>
                  <a:pt x="1510" y="56"/>
                </a:moveTo>
                <a:cubicBezTo>
                  <a:pt x="1513" y="56"/>
                  <a:pt x="1515" y="54"/>
                  <a:pt x="1515" y="52"/>
                </a:cubicBezTo>
                <a:cubicBezTo>
                  <a:pt x="1515" y="50"/>
                  <a:pt x="1513" y="48"/>
                  <a:pt x="1510" y="48"/>
                </a:cubicBezTo>
                <a:cubicBezTo>
                  <a:pt x="1508" y="48"/>
                  <a:pt x="1506" y="50"/>
                  <a:pt x="1506" y="52"/>
                </a:cubicBezTo>
                <a:cubicBezTo>
                  <a:pt x="1506" y="54"/>
                  <a:pt x="1508" y="56"/>
                  <a:pt x="1510" y="56"/>
                </a:cubicBezTo>
                <a:close/>
                <a:moveTo>
                  <a:pt x="1523" y="56"/>
                </a:moveTo>
                <a:cubicBezTo>
                  <a:pt x="1526" y="56"/>
                  <a:pt x="1528" y="54"/>
                  <a:pt x="1528" y="52"/>
                </a:cubicBezTo>
                <a:cubicBezTo>
                  <a:pt x="1528" y="50"/>
                  <a:pt x="1526" y="48"/>
                  <a:pt x="1523" y="48"/>
                </a:cubicBezTo>
                <a:cubicBezTo>
                  <a:pt x="1521" y="48"/>
                  <a:pt x="1519" y="50"/>
                  <a:pt x="1519" y="52"/>
                </a:cubicBezTo>
                <a:cubicBezTo>
                  <a:pt x="1519" y="54"/>
                  <a:pt x="1521" y="56"/>
                  <a:pt x="1523" y="56"/>
                </a:cubicBezTo>
                <a:close/>
                <a:moveTo>
                  <a:pt x="1536" y="56"/>
                </a:moveTo>
                <a:cubicBezTo>
                  <a:pt x="1539" y="56"/>
                  <a:pt x="1540" y="54"/>
                  <a:pt x="1540" y="52"/>
                </a:cubicBezTo>
                <a:cubicBezTo>
                  <a:pt x="1540" y="50"/>
                  <a:pt x="1539" y="48"/>
                  <a:pt x="1536" y="48"/>
                </a:cubicBezTo>
                <a:cubicBezTo>
                  <a:pt x="1534" y="48"/>
                  <a:pt x="1532" y="50"/>
                  <a:pt x="1532" y="52"/>
                </a:cubicBezTo>
                <a:cubicBezTo>
                  <a:pt x="1532" y="54"/>
                  <a:pt x="1534" y="56"/>
                  <a:pt x="1536" y="56"/>
                </a:cubicBezTo>
                <a:close/>
                <a:moveTo>
                  <a:pt x="1549" y="56"/>
                </a:moveTo>
                <a:cubicBezTo>
                  <a:pt x="1552" y="56"/>
                  <a:pt x="1553" y="54"/>
                  <a:pt x="1553" y="52"/>
                </a:cubicBezTo>
                <a:cubicBezTo>
                  <a:pt x="1553" y="50"/>
                  <a:pt x="1552" y="48"/>
                  <a:pt x="1549" y="48"/>
                </a:cubicBezTo>
                <a:cubicBezTo>
                  <a:pt x="1547" y="48"/>
                  <a:pt x="1545" y="50"/>
                  <a:pt x="1545" y="52"/>
                </a:cubicBezTo>
                <a:cubicBezTo>
                  <a:pt x="1545" y="54"/>
                  <a:pt x="1547" y="56"/>
                  <a:pt x="1549" y="56"/>
                </a:cubicBezTo>
                <a:close/>
                <a:moveTo>
                  <a:pt x="2298" y="55"/>
                </a:moveTo>
                <a:cubicBezTo>
                  <a:pt x="2300" y="55"/>
                  <a:pt x="2301" y="53"/>
                  <a:pt x="2301" y="52"/>
                </a:cubicBezTo>
                <a:cubicBezTo>
                  <a:pt x="2301" y="51"/>
                  <a:pt x="2300" y="49"/>
                  <a:pt x="2298" y="49"/>
                </a:cubicBezTo>
                <a:cubicBezTo>
                  <a:pt x="2297" y="49"/>
                  <a:pt x="2296" y="51"/>
                  <a:pt x="2296" y="52"/>
                </a:cubicBezTo>
                <a:cubicBezTo>
                  <a:pt x="2296" y="53"/>
                  <a:pt x="2297" y="55"/>
                  <a:pt x="2298" y="55"/>
                </a:cubicBezTo>
                <a:close/>
                <a:moveTo>
                  <a:pt x="2311" y="55"/>
                </a:moveTo>
                <a:cubicBezTo>
                  <a:pt x="2313" y="55"/>
                  <a:pt x="2314" y="54"/>
                  <a:pt x="2314" y="52"/>
                </a:cubicBezTo>
                <a:cubicBezTo>
                  <a:pt x="2314" y="50"/>
                  <a:pt x="2313" y="49"/>
                  <a:pt x="2311" y="49"/>
                </a:cubicBezTo>
                <a:cubicBezTo>
                  <a:pt x="2309" y="49"/>
                  <a:pt x="2308" y="50"/>
                  <a:pt x="2308" y="52"/>
                </a:cubicBezTo>
                <a:cubicBezTo>
                  <a:pt x="2308" y="54"/>
                  <a:pt x="2309" y="55"/>
                  <a:pt x="2311" y="55"/>
                </a:cubicBezTo>
                <a:close/>
                <a:moveTo>
                  <a:pt x="2324" y="52"/>
                </a:moveTo>
                <a:cubicBezTo>
                  <a:pt x="2324" y="52"/>
                  <a:pt x="2324" y="52"/>
                  <a:pt x="2324" y="52"/>
                </a:cubicBezTo>
                <a:cubicBezTo>
                  <a:pt x="2324" y="52"/>
                  <a:pt x="2324" y="52"/>
                  <a:pt x="2324" y="52"/>
                </a:cubicBezTo>
                <a:cubicBezTo>
                  <a:pt x="2324" y="52"/>
                  <a:pt x="2324" y="52"/>
                  <a:pt x="2324" y="52"/>
                </a:cubicBezTo>
                <a:cubicBezTo>
                  <a:pt x="2324" y="52"/>
                  <a:pt x="2324" y="52"/>
                  <a:pt x="2324" y="52"/>
                </a:cubicBezTo>
                <a:close/>
                <a:moveTo>
                  <a:pt x="736" y="66"/>
                </a:moveTo>
                <a:cubicBezTo>
                  <a:pt x="736" y="66"/>
                  <a:pt x="737" y="66"/>
                  <a:pt x="737" y="65"/>
                </a:cubicBezTo>
                <a:cubicBezTo>
                  <a:pt x="737" y="64"/>
                  <a:pt x="736" y="64"/>
                  <a:pt x="736" y="64"/>
                </a:cubicBezTo>
                <a:cubicBezTo>
                  <a:pt x="735" y="64"/>
                  <a:pt x="734" y="64"/>
                  <a:pt x="734" y="65"/>
                </a:cubicBezTo>
                <a:cubicBezTo>
                  <a:pt x="734" y="66"/>
                  <a:pt x="735" y="66"/>
                  <a:pt x="736" y="66"/>
                </a:cubicBezTo>
                <a:close/>
                <a:moveTo>
                  <a:pt x="749" y="69"/>
                </a:moveTo>
                <a:cubicBezTo>
                  <a:pt x="751" y="69"/>
                  <a:pt x="753" y="67"/>
                  <a:pt x="753" y="65"/>
                </a:cubicBezTo>
                <a:cubicBezTo>
                  <a:pt x="753" y="63"/>
                  <a:pt x="751" y="61"/>
                  <a:pt x="749" y="61"/>
                </a:cubicBezTo>
                <a:cubicBezTo>
                  <a:pt x="746" y="61"/>
                  <a:pt x="744" y="63"/>
                  <a:pt x="744" y="65"/>
                </a:cubicBezTo>
                <a:cubicBezTo>
                  <a:pt x="744" y="67"/>
                  <a:pt x="746" y="69"/>
                  <a:pt x="749" y="69"/>
                </a:cubicBezTo>
                <a:close/>
                <a:moveTo>
                  <a:pt x="762" y="69"/>
                </a:moveTo>
                <a:cubicBezTo>
                  <a:pt x="764" y="69"/>
                  <a:pt x="766" y="67"/>
                  <a:pt x="766" y="65"/>
                </a:cubicBezTo>
                <a:cubicBezTo>
                  <a:pt x="766" y="63"/>
                  <a:pt x="764" y="61"/>
                  <a:pt x="762" y="61"/>
                </a:cubicBezTo>
                <a:cubicBezTo>
                  <a:pt x="759" y="61"/>
                  <a:pt x="757" y="63"/>
                  <a:pt x="757" y="65"/>
                </a:cubicBezTo>
                <a:cubicBezTo>
                  <a:pt x="757" y="67"/>
                  <a:pt x="759" y="69"/>
                  <a:pt x="762" y="69"/>
                </a:cubicBezTo>
                <a:close/>
                <a:moveTo>
                  <a:pt x="787" y="61"/>
                </a:moveTo>
                <a:cubicBezTo>
                  <a:pt x="785" y="61"/>
                  <a:pt x="783" y="63"/>
                  <a:pt x="783" y="65"/>
                </a:cubicBezTo>
                <a:cubicBezTo>
                  <a:pt x="783" y="67"/>
                  <a:pt x="785" y="69"/>
                  <a:pt x="787" y="69"/>
                </a:cubicBezTo>
                <a:cubicBezTo>
                  <a:pt x="790" y="69"/>
                  <a:pt x="792" y="67"/>
                  <a:pt x="792" y="65"/>
                </a:cubicBezTo>
                <a:cubicBezTo>
                  <a:pt x="792" y="63"/>
                  <a:pt x="790" y="61"/>
                  <a:pt x="787" y="61"/>
                </a:cubicBezTo>
                <a:close/>
                <a:moveTo>
                  <a:pt x="800" y="61"/>
                </a:moveTo>
                <a:cubicBezTo>
                  <a:pt x="798" y="61"/>
                  <a:pt x="796" y="63"/>
                  <a:pt x="796" y="65"/>
                </a:cubicBezTo>
                <a:cubicBezTo>
                  <a:pt x="796" y="67"/>
                  <a:pt x="798" y="69"/>
                  <a:pt x="800" y="69"/>
                </a:cubicBezTo>
                <a:cubicBezTo>
                  <a:pt x="803" y="69"/>
                  <a:pt x="804" y="67"/>
                  <a:pt x="804" y="65"/>
                </a:cubicBezTo>
                <a:cubicBezTo>
                  <a:pt x="804" y="63"/>
                  <a:pt x="803" y="61"/>
                  <a:pt x="800" y="61"/>
                </a:cubicBezTo>
                <a:close/>
                <a:moveTo>
                  <a:pt x="815" y="65"/>
                </a:moveTo>
                <a:cubicBezTo>
                  <a:pt x="815" y="64"/>
                  <a:pt x="814" y="63"/>
                  <a:pt x="813" y="63"/>
                </a:cubicBezTo>
                <a:cubicBezTo>
                  <a:pt x="812" y="63"/>
                  <a:pt x="812" y="64"/>
                  <a:pt x="812" y="65"/>
                </a:cubicBezTo>
                <a:cubicBezTo>
                  <a:pt x="812" y="66"/>
                  <a:pt x="812" y="67"/>
                  <a:pt x="813" y="67"/>
                </a:cubicBezTo>
                <a:cubicBezTo>
                  <a:pt x="814" y="67"/>
                  <a:pt x="815" y="66"/>
                  <a:pt x="815" y="65"/>
                </a:cubicBezTo>
                <a:close/>
                <a:moveTo>
                  <a:pt x="826" y="61"/>
                </a:moveTo>
                <a:cubicBezTo>
                  <a:pt x="824" y="61"/>
                  <a:pt x="822" y="63"/>
                  <a:pt x="822" y="65"/>
                </a:cubicBezTo>
                <a:cubicBezTo>
                  <a:pt x="822" y="67"/>
                  <a:pt x="824" y="69"/>
                  <a:pt x="826" y="69"/>
                </a:cubicBezTo>
                <a:cubicBezTo>
                  <a:pt x="828" y="69"/>
                  <a:pt x="830" y="67"/>
                  <a:pt x="830" y="65"/>
                </a:cubicBezTo>
                <a:cubicBezTo>
                  <a:pt x="830" y="63"/>
                  <a:pt x="828" y="61"/>
                  <a:pt x="826" y="61"/>
                </a:cubicBezTo>
                <a:close/>
                <a:moveTo>
                  <a:pt x="839" y="61"/>
                </a:moveTo>
                <a:cubicBezTo>
                  <a:pt x="837" y="61"/>
                  <a:pt x="835" y="63"/>
                  <a:pt x="835" y="65"/>
                </a:cubicBezTo>
                <a:cubicBezTo>
                  <a:pt x="835" y="67"/>
                  <a:pt x="837" y="69"/>
                  <a:pt x="839" y="69"/>
                </a:cubicBezTo>
                <a:cubicBezTo>
                  <a:pt x="841" y="69"/>
                  <a:pt x="843" y="67"/>
                  <a:pt x="843" y="65"/>
                </a:cubicBezTo>
                <a:cubicBezTo>
                  <a:pt x="843" y="63"/>
                  <a:pt x="841" y="61"/>
                  <a:pt x="839" y="61"/>
                </a:cubicBezTo>
                <a:close/>
                <a:moveTo>
                  <a:pt x="852" y="61"/>
                </a:moveTo>
                <a:cubicBezTo>
                  <a:pt x="850" y="61"/>
                  <a:pt x="848" y="63"/>
                  <a:pt x="848" y="65"/>
                </a:cubicBezTo>
                <a:cubicBezTo>
                  <a:pt x="848" y="67"/>
                  <a:pt x="850" y="69"/>
                  <a:pt x="852" y="69"/>
                </a:cubicBezTo>
                <a:cubicBezTo>
                  <a:pt x="854" y="69"/>
                  <a:pt x="856" y="67"/>
                  <a:pt x="856" y="65"/>
                </a:cubicBezTo>
                <a:cubicBezTo>
                  <a:pt x="856" y="63"/>
                  <a:pt x="854" y="61"/>
                  <a:pt x="852" y="61"/>
                </a:cubicBezTo>
                <a:close/>
                <a:moveTo>
                  <a:pt x="865" y="61"/>
                </a:moveTo>
                <a:cubicBezTo>
                  <a:pt x="863" y="61"/>
                  <a:pt x="861" y="63"/>
                  <a:pt x="861" y="65"/>
                </a:cubicBezTo>
                <a:cubicBezTo>
                  <a:pt x="861" y="67"/>
                  <a:pt x="863" y="69"/>
                  <a:pt x="865" y="69"/>
                </a:cubicBezTo>
                <a:cubicBezTo>
                  <a:pt x="867" y="69"/>
                  <a:pt x="869" y="67"/>
                  <a:pt x="869" y="65"/>
                </a:cubicBezTo>
                <a:cubicBezTo>
                  <a:pt x="869" y="63"/>
                  <a:pt x="867" y="61"/>
                  <a:pt x="865" y="61"/>
                </a:cubicBezTo>
                <a:close/>
                <a:moveTo>
                  <a:pt x="878" y="61"/>
                </a:moveTo>
                <a:cubicBezTo>
                  <a:pt x="875" y="61"/>
                  <a:pt x="874" y="63"/>
                  <a:pt x="874" y="65"/>
                </a:cubicBezTo>
                <a:cubicBezTo>
                  <a:pt x="874" y="67"/>
                  <a:pt x="875" y="69"/>
                  <a:pt x="878" y="69"/>
                </a:cubicBezTo>
                <a:cubicBezTo>
                  <a:pt x="880" y="69"/>
                  <a:pt x="882" y="67"/>
                  <a:pt x="882" y="65"/>
                </a:cubicBezTo>
                <a:cubicBezTo>
                  <a:pt x="882" y="63"/>
                  <a:pt x="880" y="61"/>
                  <a:pt x="878" y="61"/>
                </a:cubicBezTo>
                <a:close/>
                <a:moveTo>
                  <a:pt x="891" y="61"/>
                </a:moveTo>
                <a:cubicBezTo>
                  <a:pt x="888" y="61"/>
                  <a:pt x="886" y="63"/>
                  <a:pt x="886" y="65"/>
                </a:cubicBezTo>
                <a:cubicBezTo>
                  <a:pt x="886" y="67"/>
                  <a:pt x="888" y="69"/>
                  <a:pt x="891" y="69"/>
                </a:cubicBezTo>
                <a:cubicBezTo>
                  <a:pt x="893" y="69"/>
                  <a:pt x="895" y="67"/>
                  <a:pt x="895" y="65"/>
                </a:cubicBezTo>
                <a:cubicBezTo>
                  <a:pt x="895" y="63"/>
                  <a:pt x="893" y="61"/>
                  <a:pt x="891" y="61"/>
                </a:cubicBezTo>
                <a:close/>
                <a:moveTo>
                  <a:pt x="904" y="61"/>
                </a:moveTo>
                <a:cubicBezTo>
                  <a:pt x="901" y="61"/>
                  <a:pt x="899" y="63"/>
                  <a:pt x="899" y="65"/>
                </a:cubicBezTo>
                <a:cubicBezTo>
                  <a:pt x="899" y="67"/>
                  <a:pt x="901" y="69"/>
                  <a:pt x="904" y="69"/>
                </a:cubicBezTo>
                <a:cubicBezTo>
                  <a:pt x="906" y="69"/>
                  <a:pt x="908" y="67"/>
                  <a:pt x="908" y="65"/>
                </a:cubicBezTo>
                <a:cubicBezTo>
                  <a:pt x="908" y="63"/>
                  <a:pt x="906" y="61"/>
                  <a:pt x="904" y="61"/>
                </a:cubicBezTo>
                <a:close/>
                <a:moveTo>
                  <a:pt x="916" y="61"/>
                </a:moveTo>
                <a:cubicBezTo>
                  <a:pt x="914" y="61"/>
                  <a:pt x="912" y="63"/>
                  <a:pt x="912" y="65"/>
                </a:cubicBezTo>
                <a:cubicBezTo>
                  <a:pt x="912" y="67"/>
                  <a:pt x="914" y="69"/>
                  <a:pt x="916" y="69"/>
                </a:cubicBezTo>
                <a:cubicBezTo>
                  <a:pt x="919" y="69"/>
                  <a:pt x="921" y="67"/>
                  <a:pt x="921" y="65"/>
                </a:cubicBezTo>
                <a:cubicBezTo>
                  <a:pt x="921" y="63"/>
                  <a:pt x="919" y="61"/>
                  <a:pt x="916" y="61"/>
                </a:cubicBezTo>
                <a:close/>
                <a:moveTo>
                  <a:pt x="929" y="61"/>
                </a:moveTo>
                <a:cubicBezTo>
                  <a:pt x="927" y="61"/>
                  <a:pt x="925" y="63"/>
                  <a:pt x="925" y="65"/>
                </a:cubicBezTo>
                <a:cubicBezTo>
                  <a:pt x="925" y="67"/>
                  <a:pt x="927" y="69"/>
                  <a:pt x="929" y="69"/>
                </a:cubicBezTo>
                <a:cubicBezTo>
                  <a:pt x="932" y="69"/>
                  <a:pt x="934" y="67"/>
                  <a:pt x="934" y="65"/>
                </a:cubicBezTo>
                <a:cubicBezTo>
                  <a:pt x="934" y="63"/>
                  <a:pt x="932" y="61"/>
                  <a:pt x="929" y="61"/>
                </a:cubicBezTo>
                <a:close/>
                <a:moveTo>
                  <a:pt x="942" y="69"/>
                </a:moveTo>
                <a:cubicBezTo>
                  <a:pt x="945" y="69"/>
                  <a:pt x="946" y="67"/>
                  <a:pt x="946" y="65"/>
                </a:cubicBezTo>
                <a:cubicBezTo>
                  <a:pt x="946" y="63"/>
                  <a:pt x="945" y="61"/>
                  <a:pt x="942" y="61"/>
                </a:cubicBezTo>
                <a:cubicBezTo>
                  <a:pt x="940" y="61"/>
                  <a:pt x="938" y="63"/>
                  <a:pt x="938" y="65"/>
                </a:cubicBezTo>
                <a:cubicBezTo>
                  <a:pt x="938" y="67"/>
                  <a:pt x="940" y="69"/>
                  <a:pt x="942" y="69"/>
                </a:cubicBezTo>
                <a:close/>
                <a:moveTo>
                  <a:pt x="955" y="61"/>
                </a:moveTo>
                <a:cubicBezTo>
                  <a:pt x="953" y="61"/>
                  <a:pt x="951" y="63"/>
                  <a:pt x="951" y="65"/>
                </a:cubicBezTo>
                <a:cubicBezTo>
                  <a:pt x="951" y="67"/>
                  <a:pt x="953" y="69"/>
                  <a:pt x="955" y="69"/>
                </a:cubicBezTo>
                <a:cubicBezTo>
                  <a:pt x="958" y="69"/>
                  <a:pt x="959" y="67"/>
                  <a:pt x="959" y="65"/>
                </a:cubicBezTo>
                <a:cubicBezTo>
                  <a:pt x="959" y="63"/>
                  <a:pt x="958" y="61"/>
                  <a:pt x="955" y="61"/>
                </a:cubicBezTo>
                <a:close/>
                <a:moveTo>
                  <a:pt x="968" y="61"/>
                </a:moveTo>
                <a:cubicBezTo>
                  <a:pt x="966" y="61"/>
                  <a:pt x="964" y="63"/>
                  <a:pt x="964" y="65"/>
                </a:cubicBezTo>
                <a:cubicBezTo>
                  <a:pt x="964" y="67"/>
                  <a:pt x="966" y="69"/>
                  <a:pt x="968" y="69"/>
                </a:cubicBezTo>
                <a:cubicBezTo>
                  <a:pt x="970" y="69"/>
                  <a:pt x="972" y="67"/>
                  <a:pt x="972" y="65"/>
                </a:cubicBezTo>
                <a:cubicBezTo>
                  <a:pt x="972" y="63"/>
                  <a:pt x="970" y="61"/>
                  <a:pt x="968" y="61"/>
                </a:cubicBezTo>
                <a:close/>
                <a:moveTo>
                  <a:pt x="981" y="61"/>
                </a:moveTo>
                <a:cubicBezTo>
                  <a:pt x="979" y="61"/>
                  <a:pt x="977" y="63"/>
                  <a:pt x="977" y="65"/>
                </a:cubicBezTo>
                <a:cubicBezTo>
                  <a:pt x="977" y="67"/>
                  <a:pt x="979" y="69"/>
                  <a:pt x="981" y="69"/>
                </a:cubicBezTo>
                <a:cubicBezTo>
                  <a:pt x="983" y="69"/>
                  <a:pt x="985" y="67"/>
                  <a:pt x="985" y="65"/>
                </a:cubicBezTo>
                <a:cubicBezTo>
                  <a:pt x="985" y="63"/>
                  <a:pt x="983" y="61"/>
                  <a:pt x="981" y="61"/>
                </a:cubicBezTo>
                <a:close/>
                <a:moveTo>
                  <a:pt x="994" y="61"/>
                </a:moveTo>
                <a:cubicBezTo>
                  <a:pt x="992" y="61"/>
                  <a:pt x="990" y="63"/>
                  <a:pt x="990" y="65"/>
                </a:cubicBezTo>
                <a:cubicBezTo>
                  <a:pt x="990" y="67"/>
                  <a:pt x="992" y="69"/>
                  <a:pt x="994" y="69"/>
                </a:cubicBezTo>
                <a:cubicBezTo>
                  <a:pt x="996" y="69"/>
                  <a:pt x="998" y="67"/>
                  <a:pt x="998" y="65"/>
                </a:cubicBezTo>
                <a:cubicBezTo>
                  <a:pt x="998" y="63"/>
                  <a:pt x="996" y="61"/>
                  <a:pt x="994" y="61"/>
                </a:cubicBezTo>
                <a:close/>
                <a:moveTo>
                  <a:pt x="1007" y="61"/>
                </a:moveTo>
                <a:cubicBezTo>
                  <a:pt x="1005" y="61"/>
                  <a:pt x="1003" y="63"/>
                  <a:pt x="1003" y="65"/>
                </a:cubicBezTo>
                <a:cubicBezTo>
                  <a:pt x="1003" y="67"/>
                  <a:pt x="1005" y="69"/>
                  <a:pt x="1007" y="69"/>
                </a:cubicBezTo>
                <a:cubicBezTo>
                  <a:pt x="1009" y="69"/>
                  <a:pt x="1011" y="67"/>
                  <a:pt x="1011" y="65"/>
                </a:cubicBezTo>
                <a:cubicBezTo>
                  <a:pt x="1011" y="63"/>
                  <a:pt x="1009" y="61"/>
                  <a:pt x="1007" y="61"/>
                </a:cubicBezTo>
                <a:close/>
                <a:moveTo>
                  <a:pt x="1020" y="65"/>
                </a:moveTo>
                <a:cubicBezTo>
                  <a:pt x="1020" y="65"/>
                  <a:pt x="1020" y="65"/>
                  <a:pt x="1020" y="65"/>
                </a:cubicBezTo>
                <a:cubicBezTo>
                  <a:pt x="1020" y="65"/>
                  <a:pt x="1020" y="65"/>
                  <a:pt x="1020" y="65"/>
                </a:cubicBezTo>
                <a:cubicBezTo>
                  <a:pt x="1020" y="65"/>
                  <a:pt x="1020" y="65"/>
                  <a:pt x="1020" y="65"/>
                </a:cubicBezTo>
                <a:cubicBezTo>
                  <a:pt x="1020" y="65"/>
                  <a:pt x="1020" y="65"/>
                  <a:pt x="1020" y="65"/>
                </a:cubicBezTo>
                <a:close/>
                <a:moveTo>
                  <a:pt x="1033" y="65"/>
                </a:moveTo>
                <a:cubicBezTo>
                  <a:pt x="1033" y="65"/>
                  <a:pt x="1033" y="65"/>
                  <a:pt x="1033" y="65"/>
                </a:cubicBezTo>
                <a:cubicBezTo>
                  <a:pt x="1033" y="65"/>
                  <a:pt x="1033" y="65"/>
                  <a:pt x="1033" y="65"/>
                </a:cubicBezTo>
                <a:cubicBezTo>
                  <a:pt x="1033" y="65"/>
                  <a:pt x="1033" y="65"/>
                  <a:pt x="1033" y="65"/>
                </a:cubicBezTo>
                <a:cubicBezTo>
                  <a:pt x="1033" y="65"/>
                  <a:pt x="1033" y="65"/>
                  <a:pt x="1033" y="65"/>
                </a:cubicBezTo>
                <a:close/>
                <a:moveTo>
                  <a:pt x="1046" y="61"/>
                </a:moveTo>
                <a:cubicBezTo>
                  <a:pt x="1043" y="61"/>
                  <a:pt x="1041" y="63"/>
                  <a:pt x="1041" y="65"/>
                </a:cubicBezTo>
                <a:cubicBezTo>
                  <a:pt x="1041" y="67"/>
                  <a:pt x="1043" y="69"/>
                  <a:pt x="1046" y="69"/>
                </a:cubicBezTo>
                <a:cubicBezTo>
                  <a:pt x="1048" y="69"/>
                  <a:pt x="1050" y="67"/>
                  <a:pt x="1050" y="65"/>
                </a:cubicBezTo>
                <a:cubicBezTo>
                  <a:pt x="1050" y="63"/>
                  <a:pt x="1048" y="61"/>
                  <a:pt x="1046" y="61"/>
                </a:cubicBezTo>
                <a:close/>
                <a:moveTo>
                  <a:pt x="1059" y="69"/>
                </a:moveTo>
                <a:cubicBezTo>
                  <a:pt x="1061" y="69"/>
                  <a:pt x="1063" y="67"/>
                  <a:pt x="1063" y="65"/>
                </a:cubicBezTo>
                <a:cubicBezTo>
                  <a:pt x="1063" y="63"/>
                  <a:pt x="1061" y="61"/>
                  <a:pt x="1059" y="61"/>
                </a:cubicBezTo>
                <a:cubicBezTo>
                  <a:pt x="1056" y="61"/>
                  <a:pt x="1054" y="63"/>
                  <a:pt x="1054" y="65"/>
                </a:cubicBezTo>
                <a:cubicBezTo>
                  <a:pt x="1054" y="67"/>
                  <a:pt x="1056" y="69"/>
                  <a:pt x="1059" y="69"/>
                </a:cubicBezTo>
                <a:close/>
                <a:moveTo>
                  <a:pt x="1071" y="69"/>
                </a:moveTo>
                <a:cubicBezTo>
                  <a:pt x="1074" y="69"/>
                  <a:pt x="1076" y="67"/>
                  <a:pt x="1076" y="65"/>
                </a:cubicBezTo>
                <a:cubicBezTo>
                  <a:pt x="1076" y="63"/>
                  <a:pt x="1074" y="61"/>
                  <a:pt x="1071" y="61"/>
                </a:cubicBezTo>
                <a:cubicBezTo>
                  <a:pt x="1069" y="61"/>
                  <a:pt x="1067" y="63"/>
                  <a:pt x="1067" y="65"/>
                </a:cubicBezTo>
                <a:cubicBezTo>
                  <a:pt x="1067" y="67"/>
                  <a:pt x="1069" y="69"/>
                  <a:pt x="1071" y="69"/>
                </a:cubicBezTo>
                <a:close/>
                <a:moveTo>
                  <a:pt x="1084" y="61"/>
                </a:moveTo>
                <a:cubicBezTo>
                  <a:pt x="1082" y="61"/>
                  <a:pt x="1080" y="63"/>
                  <a:pt x="1080" y="65"/>
                </a:cubicBezTo>
                <a:cubicBezTo>
                  <a:pt x="1080" y="67"/>
                  <a:pt x="1082" y="69"/>
                  <a:pt x="1084" y="69"/>
                </a:cubicBezTo>
                <a:cubicBezTo>
                  <a:pt x="1087" y="69"/>
                  <a:pt x="1089" y="67"/>
                  <a:pt x="1089" y="65"/>
                </a:cubicBezTo>
                <a:cubicBezTo>
                  <a:pt x="1089" y="63"/>
                  <a:pt x="1087" y="61"/>
                  <a:pt x="1084" y="61"/>
                </a:cubicBezTo>
                <a:close/>
                <a:moveTo>
                  <a:pt x="1097" y="69"/>
                </a:moveTo>
                <a:cubicBezTo>
                  <a:pt x="1100" y="69"/>
                  <a:pt x="1101" y="67"/>
                  <a:pt x="1101" y="65"/>
                </a:cubicBezTo>
                <a:cubicBezTo>
                  <a:pt x="1101" y="63"/>
                  <a:pt x="1100" y="61"/>
                  <a:pt x="1097" y="61"/>
                </a:cubicBezTo>
                <a:cubicBezTo>
                  <a:pt x="1095" y="61"/>
                  <a:pt x="1093" y="63"/>
                  <a:pt x="1093" y="65"/>
                </a:cubicBezTo>
                <a:cubicBezTo>
                  <a:pt x="1093" y="67"/>
                  <a:pt x="1095" y="69"/>
                  <a:pt x="1097" y="69"/>
                </a:cubicBezTo>
                <a:close/>
                <a:moveTo>
                  <a:pt x="1110" y="61"/>
                </a:moveTo>
                <a:cubicBezTo>
                  <a:pt x="1108" y="61"/>
                  <a:pt x="1106" y="63"/>
                  <a:pt x="1106" y="65"/>
                </a:cubicBezTo>
                <a:cubicBezTo>
                  <a:pt x="1106" y="67"/>
                  <a:pt x="1108" y="69"/>
                  <a:pt x="1110" y="69"/>
                </a:cubicBezTo>
                <a:cubicBezTo>
                  <a:pt x="1112" y="69"/>
                  <a:pt x="1114" y="67"/>
                  <a:pt x="1114" y="65"/>
                </a:cubicBezTo>
                <a:cubicBezTo>
                  <a:pt x="1114" y="63"/>
                  <a:pt x="1112" y="61"/>
                  <a:pt x="1110" y="61"/>
                </a:cubicBezTo>
                <a:close/>
                <a:moveTo>
                  <a:pt x="1123" y="61"/>
                </a:moveTo>
                <a:cubicBezTo>
                  <a:pt x="1121" y="61"/>
                  <a:pt x="1119" y="63"/>
                  <a:pt x="1119" y="65"/>
                </a:cubicBezTo>
                <a:cubicBezTo>
                  <a:pt x="1119" y="67"/>
                  <a:pt x="1121" y="69"/>
                  <a:pt x="1123" y="69"/>
                </a:cubicBezTo>
                <a:cubicBezTo>
                  <a:pt x="1125" y="69"/>
                  <a:pt x="1127" y="67"/>
                  <a:pt x="1127" y="65"/>
                </a:cubicBezTo>
                <a:cubicBezTo>
                  <a:pt x="1127" y="63"/>
                  <a:pt x="1125" y="61"/>
                  <a:pt x="1123" y="61"/>
                </a:cubicBezTo>
                <a:close/>
                <a:moveTo>
                  <a:pt x="1136" y="61"/>
                </a:moveTo>
                <a:cubicBezTo>
                  <a:pt x="1134" y="61"/>
                  <a:pt x="1132" y="63"/>
                  <a:pt x="1132" y="65"/>
                </a:cubicBezTo>
                <a:cubicBezTo>
                  <a:pt x="1132" y="67"/>
                  <a:pt x="1134" y="69"/>
                  <a:pt x="1136" y="69"/>
                </a:cubicBezTo>
                <a:cubicBezTo>
                  <a:pt x="1138" y="69"/>
                  <a:pt x="1140" y="67"/>
                  <a:pt x="1140" y="65"/>
                </a:cubicBezTo>
                <a:cubicBezTo>
                  <a:pt x="1140" y="63"/>
                  <a:pt x="1138" y="61"/>
                  <a:pt x="1136" y="61"/>
                </a:cubicBezTo>
                <a:close/>
                <a:moveTo>
                  <a:pt x="1149" y="61"/>
                </a:moveTo>
                <a:cubicBezTo>
                  <a:pt x="1147" y="61"/>
                  <a:pt x="1145" y="63"/>
                  <a:pt x="1145" y="65"/>
                </a:cubicBezTo>
                <a:cubicBezTo>
                  <a:pt x="1145" y="67"/>
                  <a:pt x="1147" y="69"/>
                  <a:pt x="1149" y="69"/>
                </a:cubicBezTo>
                <a:cubicBezTo>
                  <a:pt x="1151" y="69"/>
                  <a:pt x="1153" y="67"/>
                  <a:pt x="1153" y="65"/>
                </a:cubicBezTo>
                <a:cubicBezTo>
                  <a:pt x="1153" y="63"/>
                  <a:pt x="1151" y="61"/>
                  <a:pt x="1149" y="61"/>
                </a:cubicBezTo>
                <a:close/>
                <a:moveTo>
                  <a:pt x="1162" y="61"/>
                </a:moveTo>
                <a:cubicBezTo>
                  <a:pt x="1160" y="61"/>
                  <a:pt x="1158" y="63"/>
                  <a:pt x="1158" y="65"/>
                </a:cubicBezTo>
                <a:cubicBezTo>
                  <a:pt x="1158" y="67"/>
                  <a:pt x="1160" y="69"/>
                  <a:pt x="1162" y="69"/>
                </a:cubicBezTo>
                <a:cubicBezTo>
                  <a:pt x="1164" y="69"/>
                  <a:pt x="1166" y="67"/>
                  <a:pt x="1166" y="65"/>
                </a:cubicBezTo>
                <a:cubicBezTo>
                  <a:pt x="1166" y="63"/>
                  <a:pt x="1164" y="61"/>
                  <a:pt x="1162" y="61"/>
                </a:cubicBezTo>
                <a:close/>
                <a:moveTo>
                  <a:pt x="1175" y="61"/>
                </a:moveTo>
                <a:cubicBezTo>
                  <a:pt x="1172" y="61"/>
                  <a:pt x="1171" y="63"/>
                  <a:pt x="1171" y="65"/>
                </a:cubicBezTo>
                <a:cubicBezTo>
                  <a:pt x="1171" y="67"/>
                  <a:pt x="1172" y="69"/>
                  <a:pt x="1175" y="69"/>
                </a:cubicBezTo>
                <a:cubicBezTo>
                  <a:pt x="1177" y="69"/>
                  <a:pt x="1179" y="67"/>
                  <a:pt x="1179" y="65"/>
                </a:cubicBezTo>
                <a:cubicBezTo>
                  <a:pt x="1179" y="63"/>
                  <a:pt x="1177" y="61"/>
                  <a:pt x="1175" y="61"/>
                </a:cubicBezTo>
                <a:close/>
                <a:moveTo>
                  <a:pt x="1188" y="61"/>
                </a:moveTo>
                <a:cubicBezTo>
                  <a:pt x="1185" y="61"/>
                  <a:pt x="1183" y="63"/>
                  <a:pt x="1183" y="65"/>
                </a:cubicBezTo>
                <a:cubicBezTo>
                  <a:pt x="1183" y="67"/>
                  <a:pt x="1185" y="69"/>
                  <a:pt x="1188" y="69"/>
                </a:cubicBezTo>
                <a:cubicBezTo>
                  <a:pt x="1190" y="69"/>
                  <a:pt x="1192" y="67"/>
                  <a:pt x="1192" y="65"/>
                </a:cubicBezTo>
                <a:cubicBezTo>
                  <a:pt x="1192" y="63"/>
                  <a:pt x="1190" y="61"/>
                  <a:pt x="1188" y="61"/>
                </a:cubicBezTo>
                <a:close/>
                <a:moveTo>
                  <a:pt x="1201" y="61"/>
                </a:moveTo>
                <a:cubicBezTo>
                  <a:pt x="1198" y="61"/>
                  <a:pt x="1196" y="63"/>
                  <a:pt x="1196" y="65"/>
                </a:cubicBezTo>
                <a:cubicBezTo>
                  <a:pt x="1196" y="67"/>
                  <a:pt x="1198" y="69"/>
                  <a:pt x="1201" y="69"/>
                </a:cubicBezTo>
                <a:cubicBezTo>
                  <a:pt x="1203" y="69"/>
                  <a:pt x="1205" y="67"/>
                  <a:pt x="1205" y="65"/>
                </a:cubicBezTo>
                <a:cubicBezTo>
                  <a:pt x="1205" y="63"/>
                  <a:pt x="1203" y="61"/>
                  <a:pt x="1201" y="61"/>
                </a:cubicBezTo>
                <a:close/>
                <a:moveTo>
                  <a:pt x="1213" y="61"/>
                </a:moveTo>
                <a:cubicBezTo>
                  <a:pt x="1211" y="61"/>
                  <a:pt x="1209" y="63"/>
                  <a:pt x="1209" y="65"/>
                </a:cubicBezTo>
                <a:cubicBezTo>
                  <a:pt x="1209" y="67"/>
                  <a:pt x="1211" y="69"/>
                  <a:pt x="1213" y="69"/>
                </a:cubicBezTo>
                <a:cubicBezTo>
                  <a:pt x="1216" y="69"/>
                  <a:pt x="1218" y="67"/>
                  <a:pt x="1218" y="65"/>
                </a:cubicBezTo>
                <a:cubicBezTo>
                  <a:pt x="1218" y="63"/>
                  <a:pt x="1216" y="61"/>
                  <a:pt x="1213" y="61"/>
                </a:cubicBezTo>
                <a:close/>
                <a:moveTo>
                  <a:pt x="1226" y="61"/>
                </a:moveTo>
                <a:cubicBezTo>
                  <a:pt x="1224" y="61"/>
                  <a:pt x="1222" y="63"/>
                  <a:pt x="1222" y="65"/>
                </a:cubicBezTo>
                <a:cubicBezTo>
                  <a:pt x="1222" y="67"/>
                  <a:pt x="1224" y="69"/>
                  <a:pt x="1226" y="69"/>
                </a:cubicBezTo>
                <a:cubicBezTo>
                  <a:pt x="1229" y="69"/>
                  <a:pt x="1231" y="67"/>
                  <a:pt x="1231" y="65"/>
                </a:cubicBezTo>
                <a:cubicBezTo>
                  <a:pt x="1231" y="63"/>
                  <a:pt x="1229" y="61"/>
                  <a:pt x="1226" y="61"/>
                </a:cubicBezTo>
                <a:close/>
                <a:moveTo>
                  <a:pt x="1239" y="61"/>
                </a:moveTo>
                <a:cubicBezTo>
                  <a:pt x="1237" y="61"/>
                  <a:pt x="1235" y="63"/>
                  <a:pt x="1235" y="65"/>
                </a:cubicBezTo>
                <a:cubicBezTo>
                  <a:pt x="1235" y="67"/>
                  <a:pt x="1237" y="69"/>
                  <a:pt x="1239" y="69"/>
                </a:cubicBezTo>
                <a:cubicBezTo>
                  <a:pt x="1242" y="69"/>
                  <a:pt x="1243" y="67"/>
                  <a:pt x="1243" y="65"/>
                </a:cubicBezTo>
                <a:cubicBezTo>
                  <a:pt x="1243" y="63"/>
                  <a:pt x="1242" y="61"/>
                  <a:pt x="1239" y="61"/>
                </a:cubicBezTo>
                <a:close/>
                <a:moveTo>
                  <a:pt x="1252" y="61"/>
                </a:moveTo>
                <a:cubicBezTo>
                  <a:pt x="1250" y="61"/>
                  <a:pt x="1248" y="63"/>
                  <a:pt x="1248" y="65"/>
                </a:cubicBezTo>
                <a:cubicBezTo>
                  <a:pt x="1248" y="67"/>
                  <a:pt x="1250" y="69"/>
                  <a:pt x="1252" y="69"/>
                </a:cubicBezTo>
                <a:cubicBezTo>
                  <a:pt x="1255" y="69"/>
                  <a:pt x="1256" y="67"/>
                  <a:pt x="1256" y="65"/>
                </a:cubicBezTo>
                <a:cubicBezTo>
                  <a:pt x="1256" y="63"/>
                  <a:pt x="1255" y="61"/>
                  <a:pt x="1252" y="61"/>
                </a:cubicBezTo>
                <a:close/>
                <a:moveTo>
                  <a:pt x="1265" y="61"/>
                </a:moveTo>
                <a:cubicBezTo>
                  <a:pt x="1263" y="61"/>
                  <a:pt x="1261" y="63"/>
                  <a:pt x="1261" y="65"/>
                </a:cubicBezTo>
                <a:cubicBezTo>
                  <a:pt x="1261" y="67"/>
                  <a:pt x="1263" y="69"/>
                  <a:pt x="1265" y="69"/>
                </a:cubicBezTo>
                <a:cubicBezTo>
                  <a:pt x="1267" y="69"/>
                  <a:pt x="1269" y="67"/>
                  <a:pt x="1269" y="65"/>
                </a:cubicBezTo>
                <a:cubicBezTo>
                  <a:pt x="1269" y="63"/>
                  <a:pt x="1267" y="61"/>
                  <a:pt x="1265" y="61"/>
                </a:cubicBezTo>
                <a:close/>
                <a:moveTo>
                  <a:pt x="1278" y="61"/>
                </a:moveTo>
                <a:cubicBezTo>
                  <a:pt x="1276" y="61"/>
                  <a:pt x="1274" y="63"/>
                  <a:pt x="1274" y="65"/>
                </a:cubicBezTo>
                <a:cubicBezTo>
                  <a:pt x="1274" y="67"/>
                  <a:pt x="1276" y="69"/>
                  <a:pt x="1278" y="69"/>
                </a:cubicBezTo>
                <a:cubicBezTo>
                  <a:pt x="1280" y="69"/>
                  <a:pt x="1282" y="67"/>
                  <a:pt x="1282" y="65"/>
                </a:cubicBezTo>
                <a:cubicBezTo>
                  <a:pt x="1282" y="63"/>
                  <a:pt x="1280" y="61"/>
                  <a:pt x="1278" y="61"/>
                </a:cubicBezTo>
                <a:close/>
                <a:moveTo>
                  <a:pt x="1291" y="61"/>
                </a:moveTo>
                <a:cubicBezTo>
                  <a:pt x="1289" y="61"/>
                  <a:pt x="1287" y="63"/>
                  <a:pt x="1287" y="65"/>
                </a:cubicBezTo>
                <a:cubicBezTo>
                  <a:pt x="1287" y="67"/>
                  <a:pt x="1289" y="69"/>
                  <a:pt x="1291" y="69"/>
                </a:cubicBezTo>
                <a:cubicBezTo>
                  <a:pt x="1293" y="69"/>
                  <a:pt x="1295" y="67"/>
                  <a:pt x="1295" y="65"/>
                </a:cubicBezTo>
                <a:cubicBezTo>
                  <a:pt x="1295" y="63"/>
                  <a:pt x="1293" y="61"/>
                  <a:pt x="1291" y="61"/>
                </a:cubicBezTo>
                <a:close/>
                <a:moveTo>
                  <a:pt x="1304" y="61"/>
                </a:moveTo>
                <a:cubicBezTo>
                  <a:pt x="1302" y="61"/>
                  <a:pt x="1300" y="63"/>
                  <a:pt x="1300" y="65"/>
                </a:cubicBezTo>
                <a:cubicBezTo>
                  <a:pt x="1300" y="67"/>
                  <a:pt x="1302" y="69"/>
                  <a:pt x="1304" y="69"/>
                </a:cubicBezTo>
                <a:cubicBezTo>
                  <a:pt x="1306" y="69"/>
                  <a:pt x="1308" y="67"/>
                  <a:pt x="1308" y="65"/>
                </a:cubicBezTo>
                <a:cubicBezTo>
                  <a:pt x="1308" y="63"/>
                  <a:pt x="1306" y="61"/>
                  <a:pt x="1304" y="61"/>
                </a:cubicBezTo>
                <a:close/>
                <a:moveTo>
                  <a:pt x="1317" y="61"/>
                </a:moveTo>
                <a:cubicBezTo>
                  <a:pt x="1314" y="61"/>
                  <a:pt x="1313" y="63"/>
                  <a:pt x="1313" y="65"/>
                </a:cubicBezTo>
                <a:cubicBezTo>
                  <a:pt x="1313" y="67"/>
                  <a:pt x="1314" y="69"/>
                  <a:pt x="1317" y="69"/>
                </a:cubicBezTo>
                <a:cubicBezTo>
                  <a:pt x="1319" y="69"/>
                  <a:pt x="1321" y="67"/>
                  <a:pt x="1321" y="65"/>
                </a:cubicBezTo>
                <a:cubicBezTo>
                  <a:pt x="1321" y="63"/>
                  <a:pt x="1319" y="61"/>
                  <a:pt x="1317" y="61"/>
                </a:cubicBezTo>
                <a:close/>
                <a:moveTo>
                  <a:pt x="1330" y="61"/>
                </a:moveTo>
                <a:cubicBezTo>
                  <a:pt x="1327" y="61"/>
                  <a:pt x="1326" y="63"/>
                  <a:pt x="1326" y="65"/>
                </a:cubicBezTo>
                <a:cubicBezTo>
                  <a:pt x="1326" y="67"/>
                  <a:pt x="1327" y="69"/>
                  <a:pt x="1330" y="69"/>
                </a:cubicBezTo>
                <a:cubicBezTo>
                  <a:pt x="1332" y="69"/>
                  <a:pt x="1334" y="67"/>
                  <a:pt x="1334" y="65"/>
                </a:cubicBezTo>
                <a:cubicBezTo>
                  <a:pt x="1334" y="63"/>
                  <a:pt x="1332" y="61"/>
                  <a:pt x="1330" y="61"/>
                </a:cubicBezTo>
                <a:close/>
                <a:moveTo>
                  <a:pt x="1343" y="61"/>
                </a:moveTo>
                <a:cubicBezTo>
                  <a:pt x="1340" y="61"/>
                  <a:pt x="1338" y="63"/>
                  <a:pt x="1338" y="65"/>
                </a:cubicBezTo>
                <a:cubicBezTo>
                  <a:pt x="1338" y="67"/>
                  <a:pt x="1340" y="69"/>
                  <a:pt x="1343" y="69"/>
                </a:cubicBezTo>
                <a:cubicBezTo>
                  <a:pt x="1345" y="69"/>
                  <a:pt x="1347" y="67"/>
                  <a:pt x="1347" y="65"/>
                </a:cubicBezTo>
                <a:cubicBezTo>
                  <a:pt x="1347" y="63"/>
                  <a:pt x="1345" y="61"/>
                  <a:pt x="1343" y="61"/>
                </a:cubicBezTo>
                <a:close/>
                <a:moveTo>
                  <a:pt x="1356" y="61"/>
                </a:moveTo>
                <a:cubicBezTo>
                  <a:pt x="1353" y="61"/>
                  <a:pt x="1351" y="63"/>
                  <a:pt x="1351" y="65"/>
                </a:cubicBezTo>
                <a:cubicBezTo>
                  <a:pt x="1351" y="67"/>
                  <a:pt x="1353" y="69"/>
                  <a:pt x="1356" y="69"/>
                </a:cubicBezTo>
                <a:cubicBezTo>
                  <a:pt x="1358" y="69"/>
                  <a:pt x="1360" y="67"/>
                  <a:pt x="1360" y="65"/>
                </a:cubicBezTo>
                <a:cubicBezTo>
                  <a:pt x="1360" y="63"/>
                  <a:pt x="1358" y="61"/>
                  <a:pt x="1356" y="61"/>
                </a:cubicBezTo>
                <a:close/>
                <a:moveTo>
                  <a:pt x="1368" y="61"/>
                </a:moveTo>
                <a:cubicBezTo>
                  <a:pt x="1366" y="61"/>
                  <a:pt x="1364" y="63"/>
                  <a:pt x="1364" y="65"/>
                </a:cubicBezTo>
                <a:cubicBezTo>
                  <a:pt x="1364" y="67"/>
                  <a:pt x="1366" y="69"/>
                  <a:pt x="1368" y="69"/>
                </a:cubicBezTo>
                <a:cubicBezTo>
                  <a:pt x="1371" y="69"/>
                  <a:pt x="1373" y="67"/>
                  <a:pt x="1373" y="65"/>
                </a:cubicBezTo>
                <a:cubicBezTo>
                  <a:pt x="1373" y="63"/>
                  <a:pt x="1371" y="61"/>
                  <a:pt x="1368" y="61"/>
                </a:cubicBezTo>
                <a:close/>
                <a:moveTo>
                  <a:pt x="1381" y="61"/>
                </a:moveTo>
                <a:cubicBezTo>
                  <a:pt x="1379" y="61"/>
                  <a:pt x="1377" y="63"/>
                  <a:pt x="1377" y="65"/>
                </a:cubicBezTo>
                <a:cubicBezTo>
                  <a:pt x="1377" y="67"/>
                  <a:pt x="1379" y="69"/>
                  <a:pt x="1381" y="69"/>
                </a:cubicBezTo>
                <a:cubicBezTo>
                  <a:pt x="1384" y="69"/>
                  <a:pt x="1386" y="67"/>
                  <a:pt x="1386" y="65"/>
                </a:cubicBezTo>
                <a:cubicBezTo>
                  <a:pt x="1386" y="63"/>
                  <a:pt x="1384" y="61"/>
                  <a:pt x="1381" y="61"/>
                </a:cubicBezTo>
                <a:close/>
                <a:moveTo>
                  <a:pt x="1394" y="61"/>
                </a:moveTo>
                <a:cubicBezTo>
                  <a:pt x="1392" y="61"/>
                  <a:pt x="1390" y="63"/>
                  <a:pt x="1390" y="65"/>
                </a:cubicBezTo>
                <a:cubicBezTo>
                  <a:pt x="1390" y="67"/>
                  <a:pt x="1392" y="69"/>
                  <a:pt x="1394" y="69"/>
                </a:cubicBezTo>
                <a:cubicBezTo>
                  <a:pt x="1397" y="69"/>
                  <a:pt x="1398" y="67"/>
                  <a:pt x="1398" y="65"/>
                </a:cubicBezTo>
                <a:cubicBezTo>
                  <a:pt x="1398" y="63"/>
                  <a:pt x="1397" y="61"/>
                  <a:pt x="1394" y="61"/>
                </a:cubicBezTo>
                <a:close/>
                <a:moveTo>
                  <a:pt x="1407" y="61"/>
                </a:moveTo>
                <a:cubicBezTo>
                  <a:pt x="1405" y="61"/>
                  <a:pt x="1403" y="63"/>
                  <a:pt x="1403" y="65"/>
                </a:cubicBezTo>
                <a:cubicBezTo>
                  <a:pt x="1403" y="67"/>
                  <a:pt x="1405" y="69"/>
                  <a:pt x="1407" y="69"/>
                </a:cubicBezTo>
                <a:cubicBezTo>
                  <a:pt x="1409" y="69"/>
                  <a:pt x="1411" y="67"/>
                  <a:pt x="1411" y="65"/>
                </a:cubicBezTo>
                <a:cubicBezTo>
                  <a:pt x="1411" y="63"/>
                  <a:pt x="1409" y="61"/>
                  <a:pt x="1407" y="61"/>
                </a:cubicBezTo>
                <a:close/>
                <a:moveTo>
                  <a:pt x="1420" y="61"/>
                </a:moveTo>
                <a:cubicBezTo>
                  <a:pt x="1418" y="61"/>
                  <a:pt x="1416" y="63"/>
                  <a:pt x="1416" y="65"/>
                </a:cubicBezTo>
                <a:cubicBezTo>
                  <a:pt x="1416" y="67"/>
                  <a:pt x="1418" y="69"/>
                  <a:pt x="1420" y="69"/>
                </a:cubicBezTo>
                <a:cubicBezTo>
                  <a:pt x="1422" y="69"/>
                  <a:pt x="1424" y="67"/>
                  <a:pt x="1424" y="65"/>
                </a:cubicBezTo>
                <a:cubicBezTo>
                  <a:pt x="1424" y="63"/>
                  <a:pt x="1422" y="61"/>
                  <a:pt x="1420" y="61"/>
                </a:cubicBezTo>
                <a:close/>
                <a:moveTo>
                  <a:pt x="1433" y="61"/>
                </a:moveTo>
                <a:cubicBezTo>
                  <a:pt x="1431" y="61"/>
                  <a:pt x="1429" y="63"/>
                  <a:pt x="1429" y="65"/>
                </a:cubicBezTo>
                <a:cubicBezTo>
                  <a:pt x="1429" y="67"/>
                  <a:pt x="1431" y="69"/>
                  <a:pt x="1433" y="69"/>
                </a:cubicBezTo>
                <a:cubicBezTo>
                  <a:pt x="1435" y="69"/>
                  <a:pt x="1437" y="67"/>
                  <a:pt x="1437" y="65"/>
                </a:cubicBezTo>
                <a:cubicBezTo>
                  <a:pt x="1437" y="63"/>
                  <a:pt x="1435" y="61"/>
                  <a:pt x="1433" y="61"/>
                </a:cubicBezTo>
                <a:close/>
                <a:moveTo>
                  <a:pt x="1446" y="61"/>
                </a:moveTo>
                <a:cubicBezTo>
                  <a:pt x="1444" y="61"/>
                  <a:pt x="1442" y="63"/>
                  <a:pt x="1442" y="65"/>
                </a:cubicBezTo>
                <a:cubicBezTo>
                  <a:pt x="1442" y="67"/>
                  <a:pt x="1444" y="69"/>
                  <a:pt x="1446" y="69"/>
                </a:cubicBezTo>
                <a:cubicBezTo>
                  <a:pt x="1448" y="69"/>
                  <a:pt x="1450" y="67"/>
                  <a:pt x="1450" y="65"/>
                </a:cubicBezTo>
                <a:cubicBezTo>
                  <a:pt x="1450" y="63"/>
                  <a:pt x="1448" y="61"/>
                  <a:pt x="1446" y="61"/>
                </a:cubicBezTo>
                <a:close/>
                <a:moveTo>
                  <a:pt x="1459" y="69"/>
                </a:moveTo>
                <a:cubicBezTo>
                  <a:pt x="1461" y="69"/>
                  <a:pt x="1463" y="67"/>
                  <a:pt x="1463" y="65"/>
                </a:cubicBezTo>
                <a:cubicBezTo>
                  <a:pt x="1463" y="63"/>
                  <a:pt x="1461" y="61"/>
                  <a:pt x="1459" y="61"/>
                </a:cubicBezTo>
                <a:cubicBezTo>
                  <a:pt x="1457" y="61"/>
                  <a:pt x="1455" y="63"/>
                  <a:pt x="1455" y="65"/>
                </a:cubicBezTo>
                <a:cubicBezTo>
                  <a:pt x="1455" y="67"/>
                  <a:pt x="1457" y="69"/>
                  <a:pt x="1459" y="69"/>
                </a:cubicBezTo>
                <a:close/>
                <a:moveTo>
                  <a:pt x="1472" y="69"/>
                </a:moveTo>
                <a:cubicBezTo>
                  <a:pt x="1474" y="69"/>
                  <a:pt x="1476" y="67"/>
                  <a:pt x="1476" y="65"/>
                </a:cubicBezTo>
                <a:cubicBezTo>
                  <a:pt x="1476" y="63"/>
                  <a:pt x="1474" y="61"/>
                  <a:pt x="1472" y="61"/>
                </a:cubicBezTo>
                <a:cubicBezTo>
                  <a:pt x="1469" y="61"/>
                  <a:pt x="1468" y="63"/>
                  <a:pt x="1468" y="65"/>
                </a:cubicBezTo>
                <a:cubicBezTo>
                  <a:pt x="1468" y="67"/>
                  <a:pt x="1469" y="69"/>
                  <a:pt x="1472" y="69"/>
                </a:cubicBezTo>
                <a:close/>
                <a:moveTo>
                  <a:pt x="1485" y="69"/>
                </a:moveTo>
                <a:cubicBezTo>
                  <a:pt x="1487" y="69"/>
                  <a:pt x="1489" y="67"/>
                  <a:pt x="1489" y="65"/>
                </a:cubicBezTo>
                <a:cubicBezTo>
                  <a:pt x="1489" y="63"/>
                  <a:pt x="1487" y="61"/>
                  <a:pt x="1485" y="61"/>
                </a:cubicBezTo>
                <a:cubicBezTo>
                  <a:pt x="1482" y="61"/>
                  <a:pt x="1480" y="63"/>
                  <a:pt x="1480" y="65"/>
                </a:cubicBezTo>
                <a:cubicBezTo>
                  <a:pt x="1480" y="67"/>
                  <a:pt x="1482" y="69"/>
                  <a:pt x="1485" y="69"/>
                </a:cubicBezTo>
                <a:close/>
                <a:moveTo>
                  <a:pt x="1498" y="69"/>
                </a:moveTo>
                <a:cubicBezTo>
                  <a:pt x="1500" y="69"/>
                  <a:pt x="1502" y="67"/>
                  <a:pt x="1502" y="65"/>
                </a:cubicBezTo>
                <a:cubicBezTo>
                  <a:pt x="1502" y="63"/>
                  <a:pt x="1500" y="61"/>
                  <a:pt x="1498" y="61"/>
                </a:cubicBezTo>
                <a:cubicBezTo>
                  <a:pt x="1495" y="61"/>
                  <a:pt x="1493" y="63"/>
                  <a:pt x="1493" y="65"/>
                </a:cubicBezTo>
                <a:cubicBezTo>
                  <a:pt x="1493" y="67"/>
                  <a:pt x="1495" y="69"/>
                  <a:pt x="1498" y="69"/>
                </a:cubicBezTo>
                <a:close/>
                <a:moveTo>
                  <a:pt x="1510" y="69"/>
                </a:moveTo>
                <a:cubicBezTo>
                  <a:pt x="1513" y="69"/>
                  <a:pt x="1515" y="67"/>
                  <a:pt x="1515" y="65"/>
                </a:cubicBezTo>
                <a:cubicBezTo>
                  <a:pt x="1515" y="63"/>
                  <a:pt x="1513" y="61"/>
                  <a:pt x="1510" y="61"/>
                </a:cubicBezTo>
                <a:cubicBezTo>
                  <a:pt x="1508" y="61"/>
                  <a:pt x="1506" y="63"/>
                  <a:pt x="1506" y="65"/>
                </a:cubicBezTo>
                <a:cubicBezTo>
                  <a:pt x="1506" y="67"/>
                  <a:pt x="1508" y="69"/>
                  <a:pt x="1510" y="69"/>
                </a:cubicBezTo>
                <a:close/>
                <a:moveTo>
                  <a:pt x="1523" y="69"/>
                </a:moveTo>
                <a:cubicBezTo>
                  <a:pt x="1526" y="69"/>
                  <a:pt x="1528" y="67"/>
                  <a:pt x="1528" y="65"/>
                </a:cubicBezTo>
                <a:cubicBezTo>
                  <a:pt x="1528" y="63"/>
                  <a:pt x="1526" y="61"/>
                  <a:pt x="1523" y="61"/>
                </a:cubicBezTo>
                <a:cubicBezTo>
                  <a:pt x="1521" y="61"/>
                  <a:pt x="1519" y="63"/>
                  <a:pt x="1519" y="65"/>
                </a:cubicBezTo>
                <a:cubicBezTo>
                  <a:pt x="1519" y="67"/>
                  <a:pt x="1521" y="69"/>
                  <a:pt x="1523" y="69"/>
                </a:cubicBezTo>
                <a:close/>
                <a:moveTo>
                  <a:pt x="2182" y="65"/>
                </a:moveTo>
                <a:cubicBezTo>
                  <a:pt x="2182" y="65"/>
                  <a:pt x="2182" y="65"/>
                  <a:pt x="2182" y="65"/>
                </a:cubicBezTo>
                <a:cubicBezTo>
                  <a:pt x="2182" y="65"/>
                  <a:pt x="2182" y="65"/>
                  <a:pt x="2182" y="65"/>
                </a:cubicBezTo>
                <a:cubicBezTo>
                  <a:pt x="2182" y="65"/>
                  <a:pt x="2182" y="65"/>
                  <a:pt x="2182" y="65"/>
                </a:cubicBezTo>
                <a:cubicBezTo>
                  <a:pt x="2182" y="65"/>
                  <a:pt x="2182" y="65"/>
                  <a:pt x="2182" y="65"/>
                </a:cubicBezTo>
                <a:close/>
                <a:moveTo>
                  <a:pt x="2195" y="65"/>
                </a:moveTo>
                <a:cubicBezTo>
                  <a:pt x="2195" y="65"/>
                  <a:pt x="2195" y="65"/>
                  <a:pt x="2195" y="65"/>
                </a:cubicBezTo>
                <a:cubicBezTo>
                  <a:pt x="2195" y="65"/>
                  <a:pt x="2195" y="65"/>
                  <a:pt x="2195" y="65"/>
                </a:cubicBezTo>
                <a:cubicBezTo>
                  <a:pt x="2195" y="65"/>
                  <a:pt x="2195" y="65"/>
                  <a:pt x="2195" y="65"/>
                </a:cubicBezTo>
                <a:cubicBezTo>
                  <a:pt x="2195" y="65"/>
                  <a:pt x="2195" y="65"/>
                  <a:pt x="2195" y="65"/>
                </a:cubicBezTo>
                <a:close/>
                <a:moveTo>
                  <a:pt x="2234" y="67"/>
                </a:moveTo>
                <a:cubicBezTo>
                  <a:pt x="2235" y="67"/>
                  <a:pt x="2236" y="66"/>
                  <a:pt x="2236" y="65"/>
                </a:cubicBezTo>
                <a:cubicBezTo>
                  <a:pt x="2236" y="64"/>
                  <a:pt x="2235" y="62"/>
                  <a:pt x="2234" y="62"/>
                </a:cubicBezTo>
                <a:cubicBezTo>
                  <a:pt x="2232" y="62"/>
                  <a:pt x="2231" y="64"/>
                  <a:pt x="2231" y="65"/>
                </a:cubicBezTo>
                <a:cubicBezTo>
                  <a:pt x="2231" y="66"/>
                  <a:pt x="2232" y="67"/>
                  <a:pt x="2234" y="67"/>
                </a:cubicBezTo>
                <a:close/>
                <a:moveTo>
                  <a:pt x="2247" y="69"/>
                </a:moveTo>
                <a:cubicBezTo>
                  <a:pt x="2249" y="69"/>
                  <a:pt x="2251" y="67"/>
                  <a:pt x="2251" y="65"/>
                </a:cubicBezTo>
                <a:cubicBezTo>
                  <a:pt x="2251" y="63"/>
                  <a:pt x="2249" y="61"/>
                  <a:pt x="2247" y="61"/>
                </a:cubicBezTo>
                <a:cubicBezTo>
                  <a:pt x="2244" y="61"/>
                  <a:pt x="2242" y="63"/>
                  <a:pt x="2242" y="65"/>
                </a:cubicBezTo>
                <a:cubicBezTo>
                  <a:pt x="2242" y="67"/>
                  <a:pt x="2244" y="69"/>
                  <a:pt x="2247" y="69"/>
                </a:cubicBezTo>
                <a:close/>
                <a:moveTo>
                  <a:pt x="2259" y="68"/>
                </a:moveTo>
                <a:cubicBezTo>
                  <a:pt x="2261" y="68"/>
                  <a:pt x="2263" y="67"/>
                  <a:pt x="2263" y="65"/>
                </a:cubicBezTo>
                <a:cubicBezTo>
                  <a:pt x="2263" y="63"/>
                  <a:pt x="2261" y="61"/>
                  <a:pt x="2259" y="61"/>
                </a:cubicBezTo>
                <a:cubicBezTo>
                  <a:pt x="2258" y="61"/>
                  <a:pt x="2256" y="63"/>
                  <a:pt x="2256" y="65"/>
                </a:cubicBezTo>
                <a:cubicBezTo>
                  <a:pt x="2256" y="67"/>
                  <a:pt x="2258" y="68"/>
                  <a:pt x="2259" y="68"/>
                </a:cubicBezTo>
                <a:close/>
                <a:moveTo>
                  <a:pt x="2285" y="68"/>
                </a:moveTo>
                <a:cubicBezTo>
                  <a:pt x="2287" y="68"/>
                  <a:pt x="2289" y="67"/>
                  <a:pt x="2289" y="65"/>
                </a:cubicBezTo>
                <a:cubicBezTo>
                  <a:pt x="2289" y="63"/>
                  <a:pt x="2287" y="62"/>
                  <a:pt x="2285" y="62"/>
                </a:cubicBezTo>
                <a:cubicBezTo>
                  <a:pt x="2284" y="62"/>
                  <a:pt x="2282" y="63"/>
                  <a:pt x="2282" y="65"/>
                </a:cubicBezTo>
                <a:cubicBezTo>
                  <a:pt x="2282" y="67"/>
                  <a:pt x="2284" y="68"/>
                  <a:pt x="2285" y="68"/>
                </a:cubicBezTo>
                <a:close/>
                <a:moveTo>
                  <a:pt x="2324" y="69"/>
                </a:moveTo>
                <a:cubicBezTo>
                  <a:pt x="2326" y="69"/>
                  <a:pt x="2328" y="67"/>
                  <a:pt x="2328" y="65"/>
                </a:cubicBezTo>
                <a:cubicBezTo>
                  <a:pt x="2328" y="63"/>
                  <a:pt x="2326" y="61"/>
                  <a:pt x="2324" y="61"/>
                </a:cubicBezTo>
                <a:cubicBezTo>
                  <a:pt x="2322" y="61"/>
                  <a:pt x="2320" y="63"/>
                  <a:pt x="2320" y="65"/>
                </a:cubicBezTo>
                <a:cubicBezTo>
                  <a:pt x="2320" y="67"/>
                  <a:pt x="2322" y="69"/>
                  <a:pt x="2324" y="69"/>
                </a:cubicBezTo>
                <a:close/>
                <a:moveTo>
                  <a:pt x="2582" y="66"/>
                </a:moveTo>
                <a:cubicBezTo>
                  <a:pt x="2583" y="66"/>
                  <a:pt x="2584" y="66"/>
                  <a:pt x="2584" y="65"/>
                </a:cubicBezTo>
                <a:cubicBezTo>
                  <a:pt x="2584" y="64"/>
                  <a:pt x="2583" y="64"/>
                  <a:pt x="2582" y="64"/>
                </a:cubicBezTo>
                <a:cubicBezTo>
                  <a:pt x="2582" y="64"/>
                  <a:pt x="2581" y="64"/>
                  <a:pt x="2581" y="65"/>
                </a:cubicBezTo>
                <a:cubicBezTo>
                  <a:pt x="2581" y="66"/>
                  <a:pt x="2582" y="66"/>
                  <a:pt x="2582" y="66"/>
                </a:cubicBezTo>
                <a:close/>
                <a:moveTo>
                  <a:pt x="2621" y="69"/>
                </a:moveTo>
                <a:cubicBezTo>
                  <a:pt x="2623" y="69"/>
                  <a:pt x="2625" y="67"/>
                  <a:pt x="2625" y="65"/>
                </a:cubicBezTo>
                <a:cubicBezTo>
                  <a:pt x="2625" y="63"/>
                  <a:pt x="2623" y="61"/>
                  <a:pt x="2621" y="61"/>
                </a:cubicBezTo>
                <a:cubicBezTo>
                  <a:pt x="2619" y="61"/>
                  <a:pt x="2617" y="63"/>
                  <a:pt x="2617" y="65"/>
                </a:cubicBezTo>
                <a:cubicBezTo>
                  <a:pt x="2617" y="67"/>
                  <a:pt x="2619" y="69"/>
                  <a:pt x="2621" y="69"/>
                </a:cubicBezTo>
                <a:close/>
                <a:moveTo>
                  <a:pt x="2634" y="69"/>
                </a:moveTo>
                <a:cubicBezTo>
                  <a:pt x="2636" y="69"/>
                  <a:pt x="2638" y="67"/>
                  <a:pt x="2638" y="65"/>
                </a:cubicBezTo>
                <a:cubicBezTo>
                  <a:pt x="2638" y="63"/>
                  <a:pt x="2636" y="61"/>
                  <a:pt x="2634" y="61"/>
                </a:cubicBezTo>
                <a:cubicBezTo>
                  <a:pt x="2632" y="61"/>
                  <a:pt x="2630" y="63"/>
                  <a:pt x="2630" y="65"/>
                </a:cubicBezTo>
                <a:cubicBezTo>
                  <a:pt x="2630" y="67"/>
                  <a:pt x="2632" y="69"/>
                  <a:pt x="2634" y="69"/>
                </a:cubicBezTo>
                <a:close/>
                <a:moveTo>
                  <a:pt x="710" y="78"/>
                </a:moveTo>
                <a:cubicBezTo>
                  <a:pt x="710" y="78"/>
                  <a:pt x="710" y="78"/>
                  <a:pt x="710" y="78"/>
                </a:cubicBezTo>
                <a:cubicBezTo>
                  <a:pt x="710" y="78"/>
                  <a:pt x="710" y="78"/>
                  <a:pt x="710" y="78"/>
                </a:cubicBezTo>
                <a:cubicBezTo>
                  <a:pt x="710" y="78"/>
                  <a:pt x="710" y="78"/>
                  <a:pt x="710" y="78"/>
                </a:cubicBezTo>
                <a:cubicBezTo>
                  <a:pt x="710" y="78"/>
                  <a:pt x="710" y="78"/>
                  <a:pt x="710" y="78"/>
                </a:cubicBezTo>
                <a:close/>
                <a:moveTo>
                  <a:pt x="723" y="78"/>
                </a:moveTo>
                <a:cubicBezTo>
                  <a:pt x="723" y="78"/>
                  <a:pt x="723" y="78"/>
                  <a:pt x="723" y="78"/>
                </a:cubicBezTo>
                <a:cubicBezTo>
                  <a:pt x="723" y="78"/>
                  <a:pt x="723" y="77"/>
                  <a:pt x="723" y="77"/>
                </a:cubicBezTo>
                <a:cubicBezTo>
                  <a:pt x="723" y="77"/>
                  <a:pt x="722" y="78"/>
                  <a:pt x="722" y="78"/>
                </a:cubicBezTo>
                <a:cubicBezTo>
                  <a:pt x="722" y="78"/>
                  <a:pt x="723" y="78"/>
                  <a:pt x="723" y="78"/>
                </a:cubicBezTo>
                <a:close/>
                <a:moveTo>
                  <a:pt x="736" y="82"/>
                </a:moveTo>
                <a:cubicBezTo>
                  <a:pt x="738" y="82"/>
                  <a:pt x="740" y="80"/>
                  <a:pt x="740" y="78"/>
                </a:cubicBezTo>
                <a:cubicBezTo>
                  <a:pt x="740" y="76"/>
                  <a:pt x="738" y="74"/>
                  <a:pt x="736" y="74"/>
                </a:cubicBezTo>
                <a:cubicBezTo>
                  <a:pt x="733" y="74"/>
                  <a:pt x="732" y="76"/>
                  <a:pt x="732" y="78"/>
                </a:cubicBezTo>
                <a:cubicBezTo>
                  <a:pt x="732" y="80"/>
                  <a:pt x="733" y="82"/>
                  <a:pt x="736" y="82"/>
                </a:cubicBezTo>
                <a:close/>
                <a:moveTo>
                  <a:pt x="749" y="74"/>
                </a:moveTo>
                <a:cubicBezTo>
                  <a:pt x="746" y="74"/>
                  <a:pt x="744" y="76"/>
                  <a:pt x="744" y="78"/>
                </a:cubicBezTo>
                <a:cubicBezTo>
                  <a:pt x="744" y="80"/>
                  <a:pt x="746" y="82"/>
                  <a:pt x="749" y="82"/>
                </a:cubicBezTo>
                <a:cubicBezTo>
                  <a:pt x="751" y="82"/>
                  <a:pt x="753" y="80"/>
                  <a:pt x="753" y="78"/>
                </a:cubicBezTo>
                <a:cubicBezTo>
                  <a:pt x="753" y="76"/>
                  <a:pt x="751" y="74"/>
                  <a:pt x="749" y="74"/>
                </a:cubicBezTo>
                <a:close/>
                <a:moveTo>
                  <a:pt x="762" y="74"/>
                </a:moveTo>
                <a:cubicBezTo>
                  <a:pt x="759" y="74"/>
                  <a:pt x="757" y="76"/>
                  <a:pt x="757" y="78"/>
                </a:cubicBezTo>
                <a:cubicBezTo>
                  <a:pt x="757" y="80"/>
                  <a:pt x="759" y="82"/>
                  <a:pt x="762" y="82"/>
                </a:cubicBezTo>
                <a:cubicBezTo>
                  <a:pt x="764" y="82"/>
                  <a:pt x="766" y="80"/>
                  <a:pt x="766" y="78"/>
                </a:cubicBezTo>
                <a:cubicBezTo>
                  <a:pt x="766" y="76"/>
                  <a:pt x="764" y="74"/>
                  <a:pt x="762" y="74"/>
                </a:cubicBezTo>
                <a:close/>
                <a:moveTo>
                  <a:pt x="774" y="82"/>
                </a:moveTo>
                <a:cubicBezTo>
                  <a:pt x="777" y="82"/>
                  <a:pt x="779" y="80"/>
                  <a:pt x="779" y="78"/>
                </a:cubicBezTo>
                <a:cubicBezTo>
                  <a:pt x="779" y="76"/>
                  <a:pt x="777" y="74"/>
                  <a:pt x="774" y="74"/>
                </a:cubicBezTo>
                <a:cubicBezTo>
                  <a:pt x="772" y="74"/>
                  <a:pt x="770" y="76"/>
                  <a:pt x="770" y="78"/>
                </a:cubicBezTo>
                <a:cubicBezTo>
                  <a:pt x="770" y="80"/>
                  <a:pt x="772" y="82"/>
                  <a:pt x="774" y="82"/>
                </a:cubicBezTo>
                <a:close/>
                <a:moveTo>
                  <a:pt x="787" y="74"/>
                </a:moveTo>
                <a:cubicBezTo>
                  <a:pt x="785" y="74"/>
                  <a:pt x="783" y="76"/>
                  <a:pt x="783" y="78"/>
                </a:cubicBezTo>
                <a:cubicBezTo>
                  <a:pt x="783" y="80"/>
                  <a:pt x="785" y="82"/>
                  <a:pt x="787" y="82"/>
                </a:cubicBezTo>
                <a:cubicBezTo>
                  <a:pt x="790" y="82"/>
                  <a:pt x="792" y="80"/>
                  <a:pt x="792" y="78"/>
                </a:cubicBezTo>
                <a:cubicBezTo>
                  <a:pt x="792" y="76"/>
                  <a:pt x="790" y="74"/>
                  <a:pt x="787" y="74"/>
                </a:cubicBezTo>
                <a:close/>
                <a:moveTo>
                  <a:pt x="800" y="78"/>
                </a:moveTo>
                <a:cubicBezTo>
                  <a:pt x="800" y="78"/>
                  <a:pt x="800" y="78"/>
                  <a:pt x="800" y="78"/>
                </a:cubicBezTo>
                <a:cubicBezTo>
                  <a:pt x="800" y="78"/>
                  <a:pt x="800" y="78"/>
                  <a:pt x="800" y="78"/>
                </a:cubicBezTo>
                <a:cubicBezTo>
                  <a:pt x="800" y="78"/>
                  <a:pt x="800" y="78"/>
                  <a:pt x="800" y="78"/>
                </a:cubicBezTo>
                <a:cubicBezTo>
                  <a:pt x="800" y="78"/>
                  <a:pt x="800" y="78"/>
                  <a:pt x="800" y="78"/>
                </a:cubicBezTo>
                <a:close/>
                <a:moveTo>
                  <a:pt x="827" y="78"/>
                </a:moveTo>
                <a:cubicBezTo>
                  <a:pt x="827" y="77"/>
                  <a:pt x="827" y="76"/>
                  <a:pt x="826" y="76"/>
                </a:cubicBezTo>
                <a:cubicBezTo>
                  <a:pt x="825" y="76"/>
                  <a:pt x="825" y="77"/>
                  <a:pt x="825" y="78"/>
                </a:cubicBezTo>
                <a:cubicBezTo>
                  <a:pt x="825" y="79"/>
                  <a:pt x="825" y="79"/>
                  <a:pt x="826" y="79"/>
                </a:cubicBezTo>
                <a:cubicBezTo>
                  <a:pt x="827" y="79"/>
                  <a:pt x="827" y="79"/>
                  <a:pt x="827" y="78"/>
                </a:cubicBezTo>
                <a:close/>
                <a:moveTo>
                  <a:pt x="839" y="81"/>
                </a:moveTo>
                <a:cubicBezTo>
                  <a:pt x="841" y="81"/>
                  <a:pt x="842" y="79"/>
                  <a:pt x="842" y="78"/>
                </a:cubicBezTo>
                <a:cubicBezTo>
                  <a:pt x="842" y="76"/>
                  <a:pt x="841" y="75"/>
                  <a:pt x="839" y="75"/>
                </a:cubicBezTo>
                <a:cubicBezTo>
                  <a:pt x="837" y="75"/>
                  <a:pt x="836" y="76"/>
                  <a:pt x="836" y="78"/>
                </a:cubicBezTo>
                <a:cubicBezTo>
                  <a:pt x="836" y="79"/>
                  <a:pt x="837" y="81"/>
                  <a:pt x="839" y="81"/>
                </a:cubicBezTo>
                <a:close/>
                <a:moveTo>
                  <a:pt x="852" y="78"/>
                </a:moveTo>
                <a:cubicBezTo>
                  <a:pt x="852" y="78"/>
                  <a:pt x="852" y="78"/>
                  <a:pt x="852" y="78"/>
                </a:cubicBezTo>
                <a:cubicBezTo>
                  <a:pt x="852" y="78"/>
                  <a:pt x="852" y="78"/>
                  <a:pt x="852" y="78"/>
                </a:cubicBezTo>
                <a:cubicBezTo>
                  <a:pt x="852" y="78"/>
                  <a:pt x="852" y="78"/>
                  <a:pt x="852" y="78"/>
                </a:cubicBezTo>
                <a:cubicBezTo>
                  <a:pt x="852" y="78"/>
                  <a:pt x="852" y="78"/>
                  <a:pt x="852" y="78"/>
                </a:cubicBezTo>
                <a:close/>
                <a:moveTo>
                  <a:pt x="891" y="75"/>
                </a:moveTo>
                <a:cubicBezTo>
                  <a:pt x="889" y="75"/>
                  <a:pt x="887" y="76"/>
                  <a:pt x="887" y="78"/>
                </a:cubicBezTo>
                <a:cubicBezTo>
                  <a:pt x="887" y="80"/>
                  <a:pt x="889" y="81"/>
                  <a:pt x="891" y="81"/>
                </a:cubicBezTo>
                <a:cubicBezTo>
                  <a:pt x="892" y="81"/>
                  <a:pt x="894" y="80"/>
                  <a:pt x="894" y="78"/>
                </a:cubicBezTo>
                <a:cubicBezTo>
                  <a:pt x="894" y="76"/>
                  <a:pt x="892" y="75"/>
                  <a:pt x="891" y="75"/>
                </a:cubicBezTo>
                <a:close/>
                <a:moveTo>
                  <a:pt x="904" y="74"/>
                </a:moveTo>
                <a:cubicBezTo>
                  <a:pt x="901" y="74"/>
                  <a:pt x="899" y="76"/>
                  <a:pt x="899" y="78"/>
                </a:cubicBezTo>
                <a:cubicBezTo>
                  <a:pt x="899" y="80"/>
                  <a:pt x="901" y="82"/>
                  <a:pt x="904" y="82"/>
                </a:cubicBezTo>
                <a:cubicBezTo>
                  <a:pt x="906" y="82"/>
                  <a:pt x="908" y="80"/>
                  <a:pt x="908" y="78"/>
                </a:cubicBezTo>
                <a:cubicBezTo>
                  <a:pt x="908" y="76"/>
                  <a:pt x="906" y="74"/>
                  <a:pt x="904" y="74"/>
                </a:cubicBezTo>
                <a:close/>
                <a:moveTo>
                  <a:pt x="916" y="74"/>
                </a:moveTo>
                <a:cubicBezTo>
                  <a:pt x="914" y="74"/>
                  <a:pt x="912" y="76"/>
                  <a:pt x="912" y="78"/>
                </a:cubicBezTo>
                <a:cubicBezTo>
                  <a:pt x="912" y="80"/>
                  <a:pt x="914" y="82"/>
                  <a:pt x="916" y="82"/>
                </a:cubicBezTo>
                <a:cubicBezTo>
                  <a:pt x="919" y="82"/>
                  <a:pt x="921" y="80"/>
                  <a:pt x="921" y="78"/>
                </a:cubicBezTo>
                <a:cubicBezTo>
                  <a:pt x="921" y="76"/>
                  <a:pt x="919" y="74"/>
                  <a:pt x="916" y="74"/>
                </a:cubicBezTo>
                <a:close/>
                <a:moveTo>
                  <a:pt x="929" y="74"/>
                </a:moveTo>
                <a:cubicBezTo>
                  <a:pt x="927" y="74"/>
                  <a:pt x="925" y="76"/>
                  <a:pt x="925" y="78"/>
                </a:cubicBezTo>
                <a:cubicBezTo>
                  <a:pt x="925" y="80"/>
                  <a:pt x="927" y="82"/>
                  <a:pt x="929" y="82"/>
                </a:cubicBezTo>
                <a:cubicBezTo>
                  <a:pt x="932" y="82"/>
                  <a:pt x="934" y="80"/>
                  <a:pt x="934" y="78"/>
                </a:cubicBezTo>
                <a:cubicBezTo>
                  <a:pt x="934" y="76"/>
                  <a:pt x="932" y="74"/>
                  <a:pt x="929" y="74"/>
                </a:cubicBezTo>
                <a:close/>
                <a:moveTo>
                  <a:pt x="942" y="74"/>
                </a:moveTo>
                <a:cubicBezTo>
                  <a:pt x="940" y="74"/>
                  <a:pt x="938" y="76"/>
                  <a:pt x="938" y="78"/>
                </a:cubicBezTo>
                <a:cubicBezTo>
                  <a:pt x="938" y="80"/>
                  <a:pt x="940" y="82"/>
                  <a:pt x="942" y="82"/>
                </a:cubicBezTo>
                <a:cubicBezTo>
                  <a:pt x="945" y="82"/>
                  <a:pt x="946" y="80"/>
                  <a:pt x="946" y="78"/>
                </a:cubicBezTo>
                <a:cubicBezTo>
                  <a:pt x="946" y="76"/>
                  <a:pt x="945" y="74"/>
                  <a:pt x="942" y="74"/>
                </a:cubicBezTo>
                <a:close/>
                <a:moveTo>
                  <a:pt x="955" y="74"/>
                </a:moveTo>
                <a:cubicBezTo>
                  <a:pt x="953" y="74"/>
                  <a:pt x="951" y="76"/>
                  <a:pt x="951" y="78"/>
                </a:cubicBezTo>
                <a:cubicBezTo>
                  <a:pt x="951" y="80"/>
                  <a:pt x="953" y="82"/>
                  <a:pt x="955" y="82"/>
                </a:cubicBezTo>
                <a:cubicBezTo>
                  <a:pt x="958" y="82"/>
                  <a:pt x="959" y="80"/>
                  <a:pt x="959" y="78"/>
                </a:cubicBezTo>
                <a:cubicBezTo>
                  <a:pt x="959" y="76"/>
                  <a:pt x="958" y="74"/>
                  <a:pt x="955" y="74"/>
                </a:cubicBezTo>
                <a:close/>
                <a:moveTo>
                  <a:pt x="968" y="74"/>
                </a:moveTo>
                <a:cubicBezTo>
                  <a:pt x="966" y="74"/>
                  <a:pt x="964" y="76"/>
                  <a:pt x="964" y="78"/>
                </a:cubicBezTo>
                <a:cubicBezTo>
                  <a:pt x="964" y="80"/>
                  <a:pt x="966" y="82"/>
                  <a:pt x="968" y="82"/>
                </a:cubicBezTo>
                <a:cubicBezTo>
                  <a:pt x="970" y="82"/>
                  <a:pt x="972" y="80"/>
                  <a:pt x="972" y="78"/>
                </a:cubicBezTo>
                <a:cubicBezTo>
                  <a:pt x="972" y="76"/>
                  <a:pt x="970" y="74"/>
                  <a:pt x="968" y="74"/>
                </a:cubicBezTo>
                <a:close/>
                <a:moveTo>
                  <a:pt x="985" y="78"/>
                </a:moveTo>
                <a:cubicBezTo>
                  <a:pt x="985" y="76"/>
                  <a:pt x="983" y="74"/>
                  <a:pt x="981" y="74"/>
                </a:cubicBezTo>
                <a:cubicBezTo>
                  <a:pt x="979" y="74"/>
                  <a:pt x="977" y="76"/>
                  <a:pt x="977" y="78"/>
                </a:cubicBezTo>
                <a:cubicBezTo>
                  <a:pt x="977" y="80"/>
                  <a:pt x="979" y="82"/>
                  <a:pt x="981" y="82"/>
                </a:cubicBezTo>
                <a:cubicBezTo>
                  <a:pt x="983" y="82"/>
                  <a:pt x="985" y="80"/>
                  <a:pt x="985" y="78"/>
                </a:cubicBezTo>
                <a:close/>
                <a:moveTo>
                  <a:pt x="1020" y="74"/>
                </a:moveTo>
                <a:cubicBezTo>
                  <a:pt x="1017" y="74"/>
                  <a:pt x="1016" y="76"/>
                  <a:pt x="1016" y="78"/>
                </a:cubicBezTo>
                <a:cubicBezTo>
                  <a:pt x="1016" y="80"/>
                  <a:pt x="1017" y="82"/>
                  <a:pt x="1020" y="82"/>
                </a:cubicBezTo>
                <a:cubicBezTo>
                  <a:pt x="1022" y="82"/>
                  <a:pt x="1024" y="80"/>
                  <a:pt x="1024" y="78"/>
                </a:cubicBezTo>
                <a:cubicBezTo>
                  <a:pt x="1024" y="76"/>
                  <a:pt x="1022" y="74"/>
                  <a:pt x="1020" y="74"/>
                </a:cubicBezTo>
                <a:close/>
                <a:moveTo>
                  <a:pt x="1033" y="74"/>
                </a:moveTo>
                <a:cubicBezTo>
                  <a:pt x="1030" y="74"/>
                  <a:pt x="1029" y="76"/>
                  <a:pt x="1029" y="78"/>
                </a:cubicBezTo>
                <a:cubicBezTo>
                  <a:pt x="1029" y="80"/>
                  <a:pt x="1030" y="82"/>
                  <a:pt x="1033" y="82"/>
                </a:cubicBezTo>
                <a:cubicBezTo>
                  <a:pt x="1035" y="82"/>
                  <a:pt x="1037" y="80"/>
                  <a:pt x="1037" y="78"/>
                </a:cubicBezTo>
                <a:cubicBezTo>
                  <a:pt x="1037" y="76"/>
                  <a:pt x="1035" y="74"/>
                  <a:pt x="1033" y="74"/>
                </a:cubicBezTo>
                <a:close/>
                <a:moveTo>
                  <a:pt x="1046" y="74"/>
                </a:moveTo>
                <a:cubicBezTo>
                  <a:pt x="1043" y="74"/>
                  <a:pt x="1041" y="76"/>
                  <a:pt x="1041" y="78"/>
                </a:cubicBezTo>
                <a:cubicBezTo>
                  <a:pt x="1041" y="80"/>
                  <a:pt x="1043" y="82"/>
                  <a:pt x="1046" y="82"/>
                </a:cubicBezTo>
                <a:cubicBezTo>
                  <a:pt x="1048" y="82"/>
                  <a:pt x="1050" y="80"/>
                  <a:pt x="1050" y="78"/>
                </a:cubicBezTo>
                <a:cubicBezTo>
                  <a:pt x="1050" y="76"/>
                  <a:pt x="1048" y="74"/>
                  <a:pt x="1046" y="74"/>
                </a:cubicBezTo>
                <a:close/>
                <a:moveTo>
                  <a:pt x="1059" y="74"/>
                </a:moveTo>
                <a:cubicBezTo>
                  <a:pt x="1056" y="74"/>
                  <a:pt x="1054" y="76"/>
                  <a:pt x="1054" y="78"/>
                </a:cubicBezTo>
                <a:cubicBezTo>
                  <a:pt x="1054" y="80"/>
                  <a:pt x="1056" y="82"/>
                  <a:pt x="1059" y="82"/>
                </a:cubicBezTo>
                <a:cubicBezTo>
                  <a:pt x="1061" y="82"/>
                  <a:pt x="1063" y="80"/>
                  <a:pt x="1063" y="78"/>
                </a:cubicBezTo>
                <a:cubicBezTo>
                  <a:pt x="1063" y="76"/>
                  <a:pt x="1061" y="74"/>
                  <a:pt x="1059" y="74"/>
                </a:cubicBezTo>
                <a:close/>
                <a:moveTo>
                  <a:pt x="1071" y="74"/>
                </a:moveTo>
                <a:cubicBezTo>
                  <a:pt x="1069" y="74"/>
                  <a:pt x="1067" y="76"/>
                  <a:pt x="1067" y="78"/>
                </a:cubicBezTo>
                <a:cubicBezTo>
                  <a:pt x="1067" y="80"/>
                  <a:pt x="1069" y="82"/>
                  <a:pt x="1071" y="82"/>
                </a:cubicBezTo>
                <a:cubicBezTo>
                  <a:pt x="1074" y="82"/>
                  <a:pt x="1076" y="80"/>
                  <a:pt x="1076" y="78"/>
                </a:cubicBezTo>
                <a:cubicBezTo>
                  <a:pt x="1076" y="76"/>
                  <a:pt x="1074" y="74"/>
                  <a:pt x="1071" y="74"/>
                </a:cubicBezTo>
                <a:close/>
                <a:moveTo>
                  <a:pt x="1084" y="74"/>
                </a:moveTo>
                <a:cubicBezTo>
                  <a:pt x="1082" y="74"/>
                  <a:pt x="1080" y="76"/>
                  <a:pt x="1080" y="78"/>
                </a:cubicBezTo>
                <a:cubicBezTo>
                  <a:pt x="1080" y="80"/>
                  <a:pt x="1082" y="82"/>
                  <a:pt x="1084" y="82"/>
                </a:cubicBezTo>
                <a:cubicBezTo>
                  <a:pt x="1087" y="82"/>
                  <a:pt x="1089" y="80"/>
                  <a:pt x="1089" y="78"/>
                </a:cubicBezTo>
                <a:cubicBezTo>
                  <a:pt x="1089" y="76"/>
                  <a:pt x="1087" y="74"/>
                  <a:pt x="1084" y="74"/>
                </a:cubicBezTo>
                <a:close/>
                <a:moveTo>
                  <a:pt x="1097" y="74"/>
                </a:moveTo>
                <a:cubicBezTo>
                  <a:pt x="1095" y="74"/>
                  <a:pt x="1093" y="76"/>
                  <a:pt x="1093" y="78"/>
                </a:cubicBezTo>
                <a:cubicBezTo>
                  <a:pt x="1093" y="80"/>
                  <a:pt x="1095" y="82"/>
                  <a:pt x="1097" y="82"/>
                </a:cubicBezTo>
                <a:cubicBezTo>
                  <a:pt x="1100" y="82"/>
                  <a:pt x="1101" y="80"/>
                  <a:pt x="1101" y="78"/>
                </a:cubicBezTo>
                <a:cubicBezTo>
                  <a:pt x="1101" y="76"/>
                  <a:pt x="1100" y="74"/>
                  <a:pt x="1097" y="74"/>
                </a:cubicBezTo>
                <a:close/>
                <a:moveTo>
                  <a:pt x="1110" y="74"/>
                </a:moveTo>
                <a:cubicBezTo>
                  <a:pt x="1108" y="74"/>
                  <a:pt x="1106" y="76"/>
                  <a:pt x="1106" y="78"/>
                </a:cubicBezTo>
                <a:cubicBezTo>
                  <a:pt x="1106" y="80"/>
                  <a:pt x="1108" y="82"/>
                  <a:pt x="1110" y="82"/>
                </a:cubicBezTo>
                <a:cubicBezTo>
                  <a:pt x="1112" y="82"/>
                  <a:pt x="1114" y="80"/>
                  <a:pt x="1114" y="78"/>
                </a:cubicBezTo>
                <a:cubicBezTo>
                  <a:pt x="1114" y="76"/>
                  <a:pt x="1112" y="74"/>
                  <a:pt x="1110" y="74"/>
                </a:cubicBezTo>
                <a:close/>
                <a:moveTo>
                  <a:pt x="1123" y="74"/>
                </a:moveTo>
                <a:cubicBezTo>
                  <a:pt x="1121" y="74"/>
                  <a:pt x="1119" y="76"/>
                  <a:pt x="1119" y="78"/>
                </a:cubicBezTo>
                <a:cubicBezTo>
                  <a:pt x="1119" y="80"/>
                  <a:pt x="1121" y="82"/>
                  <a:pt x="1123" y="82"/>
                </a:cubicBezTo>
                <a:cubicBezTo>
                  <a:pt x="1125" y="82"/>
                  <a:pt x="1127" y="80"/>
                  <a:pt x="1127" y="78"/>
                </a:cubicBezTo>
                <a:cubicBezTo>
                  <a:pt x="1127" y="76"/>
                  <a:pt x="1125" y="74"/>
                  <a:pt x="1123" y="74"/>
                </a:cubicBezTo>
                <a:close/>
                <a:moveTo>
                  <a:pt x="1136" y="74"/>
                </a:moveTo>
                <a:cubicBezTo>
                  <a:pt x="1134" y="74"/>
                  <a:pt x="1132" y="76"/>
                  <a:pt x="1132" y="78"/>
                </a:cubicBezTo>
                <a:cubicBezTo>
                  <a:pt x="1132" y="80"/>
                  <a:pt x="1134" y="82"/>
                  <a:pt x="1136" y="82"/>
                </a:cubicBezTo>
                <a:cubicBezTo>
                  <a:pt x="1138" y="82"/>
                  <a:pt x="1140" y="80"/>
                  <a:pt x="1140" y="78"/>
                </a:cubicBezTo>
                <a:cubicBezTo>
                  <a:pt x="1140" y="76"/>
                  <a:pt x="1138" y="74"/>
                  <a:pt x="1136" y="74"/>
                </a:cubicBezTo>
                <a:close/>
                <a:moveTo>
                  <a:pt x="1149" y="74"/>
                </a:moveTo>
                <a:cubicBezTo>
                  <a:pt x="1147" y="74"/>
                  <a:pt x="1145" y="76"/>
                  <a:pt x="1145" y="78"/>
                </a:cubicBezTo>
                <a:cubicBezTo>
                  <a:pt x="1145" y="80"/>
                  <a:pt x="1147" y="82"/>
                  <a:pt x="1149" y="82"/>
                </a:cubicBezTo>
                <a:cubicBezTo>
                  <a:pt x="1151" y="82"/>
                  <a:pt x="1153" y="80"/>
                  <a:pt x="1153" y="78"/>
                </a:cubicBezTo>
                <a:cubicBezTo>
                  <a:pt x="1153" y="76"/>
                  <a:pt x="1151" y="74"/>
                  <a:pt x="1149" y="74"/>
                </a:cubicBezTo>
                <a:close/>
                <a:moveTo>
                  <a:pt x="1162" y="74"/>
                </a:moveTo>
                <a:cubicBezTo>
                  <a:pt x="1160" y="74"/>
                  <a:pt x="1158" y="76"/>
                  <a:pt x="1158" y="78"/>
                </a:cubicBezTo>
                <a:cubicBezTo>
                  <a:pt x="1158" y="80"/>
                  <a:pt x="1160" y="82"/>
                  <a:pt x="1162" y="82"/>
                </a:cubicBezTo>
                <a:cubicBezTo>
                  <a:pt x="1164" y="82"/>
                  <a:pt x="1166" y="80"/>
                  <a:pt x="1166" y="78"/>
                </a:cubicBezTo>
                <a:cubicBezTo>
                  <a:pt x="1166" y="76"/>
                  <a:pt x="1164" y="74"/>
                  <a:pt x="1162" y="74"/>
                </a:cubicBezTo>
                <a:close/>
                <a:moveTo>
                  <a:pt x="1175" y="74"/>
                </a:moveTo>
                <a:cubicBezTo>
                  <a:pt x="1172" y="74"/>
                  <a:pt x="1171" y="76"/>
                  <a:pt x="1171" y="78"/>
                </a:cubicBezTo>
                <a:cubicBezTo>
                  <a:pt x="1171" y="80"/>
                  <a:pt x="1172" y="82"/>
                  <a:pt x="1175" y="82"/>
                </a:cubicBezTo>
                <a:cubicBezTo>
                  <a:pt x="1177" y="82"/>
                  <a:pt x="1179" y="80"/>
                  <a:pt x="1179" y="78"/>
                </a:cubicBezTo>
                <a:cubicBezTo>
                  <a:pt x="1179" y="76"/>
                  <a:pt x="1177" y="74"/>
                  <a:pt x="1175" y="74"/>
                </a:cubicBezTo>
                <a:close/>
                <a:moveTo>
                  <a:pt x="1188" y="74"/>
                </a:moveTo>
                <a:cubicBezTo>
                  <a:pt x="1185" y="74"/>
                  <a:pt x="1183" y="76"/>
                  <a:pt x="1183" y="78"/>
                </a:cubicBezTo>
                <a:cubicBezTo>
                  <a:pt x="1183" y="80"/>
                  <a:pt x="1185" y="82"/>
                  <a:pt x="1188" y="82"/>
                </a:cubicBezTo>
                <a:cubicBezTo>
                  <a:pt x="1190" y="82"/>
                  <a:pt x="1192" y="80"/>
                  <a:pt x="1192" y="78"/>
                </a:cubicBezTo>
                <a:cubicBezTo>
                  <a:pt x="1192" y="76"/>
                  <a:pt x="1190" y="74"/>
                  <a:pt x="1188" y="74"/>
                </a:cubicBezTo>
                <a:close/>
                <a:moveTo>
                  <a:pt x="1201" y="74"/>
                </a:moveTo>
                <a:cubicBezTo>
                  <a:pt x="1198" y="74"/>
                  <a:pt x="1196" y="76"/>
                  <a:pt x="1196" y="78"/>
                </a:cubicBezTo>
                <a:cubicBezTo>
                  <a:pt x="1196" y="80"/>
                  <a:pt x="1198" y="82"/>
                  <a:pt x="1201" y="82"/>
                </a:cubicBezTo>
                <a:cubicBezTo>
                  <a:pt x="1203" y="82"/>
                  <a:pt x="1205" y="80"/>
                  <a:pt x="1205" y="78"/>
                </a:cubicBezTo>
                <a:cubicBezTo>
                  <a:pt x="1205" y="76"/>
                  <a:pt x="1203" y="74"/>
                  <a:pt x="1201" y="74"/>
                </a:cubicBezTo>
                <a:close/>
                <a:moveTo>
                  <a:pt x="1213" y="74"/>
                </a:moveTo>
                <a:cubicBezTo>
                  <a:pt x="1211" y="74"/>
                  <a:pt x="1209" y="76"/>
                  <a:pt x="1209" y="78"/>
                </a:cubicBezTo>
                <a:cubicBezTo>
                  <a:pt x="1209" y="80"/>
                  <a:pt x="1211" y="82"/>
                  <a:pt x="1213" y="82"/>
                </a:cubicBezTo>
                <a:cubicBezTo>
                  <a:pt x="1216" y="82"/>
                  <a:pt x="1218" y="80"/>
                  <a:pt x="1218" y="78"/>
                </a:cubicBezTo>
                <a:cubicBezTo>
                  <a:pt x="1218" y="76"/>
                  <a:pt x="1216" y="74"/>
                  <a:pt x="1213" y="74"/>
                </a:cubicBezTo>
                <a:close/>
                <a:moveTo>
                  <a:pt x="1226" y="74"/>
                </a:moveTo>
                <a:cubicBezTo>
                  <a:pt x="1224" y="74"/>
                  <a:pt x="1222" y="76"/>
                  <a:pt x="1222" y="78"/>
                </a:cubicBezTo>
                <a:cubicBezTo>
                  <a:pt x="1222" y="80"/>
                  <a:pt x="1224" y="82"/>
                  <a:pt x="1226" y="82"/>
                </a:cubicBezTo>
                <a:cubicBezTo>
                  <a:pt x="1229" y="82"/>
                  <a:pt x="1231" y="80"/>
                  <a:pt x="1231" y="78"/>
                </a:cubicBezTo>
                <a:cubicBezTo>
                  <a:pt x="1231" y="76"/>
                  <a:pt x="1229" y="74"/>
                  <a:pt x="1226" y="74"/>
                </a:cubicBezTo>
                <a:close/>
                <a:moveTo>
                  <a:pt x="1239" y="74"/>
                </a:moveTo>
                <a:cubicBezTo>
                  <a:pt x="1237" y="74"/>
                  <a:pt x="1235" y="76"/>
                  <a:pt x="1235" y="78"/>
                </a:cubicBezTo>
                <a:cubicBezTo>
                  <a:pt x="1235" y="80"/>
                  <a:pt x="1237" y="82"/>
                  <a:pt x="1239" y="82"/>
                </a:cubicBezTo>
                <a:cubicBezTo>
                  <a:pt x="1242" y="82"/>
                  <a:pt x="1243" y="80"/>
                  <a:pt x="1243" y="78"/>
                </a:cubicBezTo>
                <a:cubicBezTo>
                  <a:pt x="1243" y="76"/>
                  <a:pt x="1242" y="74"/>
                  <a:pt x="1239" y="74"/>
                </a:cubicBezTo>
                <a:close/>
                <a:moveTo>
                  <a:pt x="1252" y="74"/>
                </a:moveTo>
                <a:cubicBezTo>
                  <a:pt x="1250" y="74"/>
                  <a:pt x="1248" y="76"/>
                  <a:pt x="1248" y="78"/>
                </a:cubicBezTo>
                <a:cubicBezTo>
                  <a:pt x="1248" y="80"/>
                  <a:pt x="1250" y="82"/>
                  <a:pt x="1252" y="82"/>
                </a:cubicBezTo>
                <a:cubicBezTo>
                  <a:pt x="1255" y="82"/>
                  <a:pt x="1256" y="80"/>
                  <a:pt x="1256" y="78"/>
                </a:cubicBezTo>
                <a:cubicBezTo>
                  <a:pt x="1256" y="76"/>
                  <a:pt x="1255" y="74"/>
                  <a:pt x="1252" y="74"/>
                </a:cubicBezTo>
                <a:close/>
                <a:moveTo>
                  <a:pt x="1265" y="74"/>
                </a:moveTo>
                <a:cubicBezTo>
                  <a:pt x="1263" y="74"/>
                  <a:pt x="1261" y="76"/>
                  <a:pt x="1261" y="78"/>
                </a:cubicBezTo>
                <a:cubicBezTo>
                  <a:pt x="1261" y="80"/>
                  <a:pt x="1263" y="82"/>
                  <a:pt x="1265" y="82"/>
                </a:cubicBezTo>
                <a:cubicBezTo>
                  <a:pt x="1267" y="82"/>
                  <a:pt x="1269" y="80"/>
                  <a:pt x="1269" y="78"/>
                </a:cubicBezTo>
                <a:cubicBezTo>
                  <a:pt x="1269" y="76"/>
                  <a:pt x="1267" y="74"/>
                  <a:pt x="1265" y="74"/>
                </a:cubicBezTo>
                <a:close/>
                <a:moveTo>
                  <a:pt x="1278" y="74"/>
                </a:moveTo>
                <a:cubicBezTo>
                  <a:pt x="1276" y="74"/>
                  <a:pt x="1274" y="76"/>
                  <a:pt x="1274" y="78"/>
                </a:cubicBezTo>
                <a:cubicBezTo>
                  <a:pt x="1274" y="80"/>
                  <a:pt x="1276" y="82"/>
                  <a:pt x="1278" y="82"/>
                </a:cubicBezTo>
                <a:cubicBezTo>
                  <a:pt x="1280" y="82"/>
                  <a:pt x="1282" y="80"/>
                  <a:pt x="1282" y="78"/>
                </a:cubicBezTo>
                <a:cubicBezTo>
                  <a:pt x="1282" y="76"/>
                  <a:pt x="1280" y="74"/>
                  <a:pt x="1278" y="74"/>
                </a:cubicBezTo>
                <a:close/>
                <a:moveTo>
                  <a:pt x="1291" y="74"/>
                </a:moveTo>
                <a:cubicBezTo>
                  <a:pt x="1289" y="74"/>
                  <a:pt x="1287" y="76"/>
                  <a:pt x="1287" y="78"/>
                </a:cubicBezTo>
                <a:cubicBezTo>
                  <a:pt x="1287" y="80"/>
                  <a:pt x="1289" y="82"/>
                  <a:pt x="1291" y="82"/>
                </a:cubicBezTo>
                <a:cubicBezTo>
                  <a:pt x="1293" y="82"/>
                  <a:pt x="1295" y="80"/>
                  <a:pt x="1295" y="78"/>
                </a:cubicBezTo>
                <a:cubicBezTo>
                  <a:pt x="1295" y="76"/>
                  <a:pt x="1293" y="74"/>
                  <a:pt x="1291" y="74"/>
                </a:cubicBezTo>
                <a:close/>
                <a:moveTo>
                  <a:pt x="1304" y="74"/>
                </a:moveTo>
                <a:cubicBezTo>
                  <a:pt x="1302" y="74"/>
                  <a:pt x="1300" y="76"/>
                  <a:pt x="1300" y="78"/>
                </a:cubicBezTo>
                <a:cubicBezTo>
                  <a:pt x="1300" y="80"/>
                  <a:pt x="1302" y="82"/>
                  <a:pt x="1304" y="82"/>
                </a:cubicBezTo>
                <a:cubicBezTo>
                  <a:pt x="1306" y="82"/>
                  <a:pt x="1308" y="80"/>
                  <a:pt x="1308" y="78"/>
                </a:cubicBezTo>
                <a:cubicBezTo>
                  <a:pt x="1308" y="76"/>
                  <a:pt x="1306" y="74"/>
                  <a:pt x="1304" y="74"/>
                </a:cubicBezTo>
                <a:close/>
                <a:moveTo>
                  <a:pt x="1317" y="74"/>
                </a:moveTo>
                <a:cubicBezTo>
                  <a:pt x="1314" y="74"/>
                  <a:pt x="1313" y="76"/>
                  <a:pt x="1313" y="78"/>
                </a:cubicBezTo>
                <a:cubicBezTo>
                  <a:pt x="1313" y="80"/>
                  <a:pt x="1314" y="82"/>
                  <a:pt x="1317" y="82"/>
                </a:cubicBezTo>
                <a:cubicBezTo>
                  <a:pt x="1319" y="82"/>
                  <a:pt x="1321" y="80"/>
                  <a:pt x="1321" y="78"/>
                </a:cubicBezTo>
                <a:cubicBezTo>
                  <a:pt x="1321" y="76"/>
                  <a:pt x="1319" y="74"/>
                  <a:pt x="1317" y="74"/>
                </a:cubicBezTo>
                <a:close/>
                <a:moveTo>
                  <a:pt x="1330" y="74"/>
                </a:moveTo>
                <a:cubicBezTo>
                  <a:pt x="1327" y="74"/>
                  <a:pt x="1326" y="76"/>
                  <a:pt x="1326" y="78"/>
                </a:cubicBezTo>
                <a:cubicBezTo>
                  <a:pt x="1326" y="80"/>
                  <a:pt x="1327" y="82"/>
                  <a:pt x="1330" y="82"/>
                </a:cubicBezTo>
                <a:cubicBezTo>
                  <a:pt x="1332" y="82"/>
                  <a:pt x="1334" y="80"/>
                  <a:pt x="1334" y="78"/>
                </a:cubicBezTo>
                <a:cubicBezTo>
                  <a:pt x="1334" y="76"/>
                  <a:pt x="1332" y="74"/>
                  <a:pt x="1330" y="74"/>
                </a:cubicBezTo>
                <a:close/>
                <a:moveTo>
                  <a:pt x="1343" y="74"/>
                </a:moveTo>
                <a:cubicBezTo>
                  <a:pt x="1340" y="74"/>
                  <a:pt x="1338" y="76"/>
                  <a:pt x="1338" y="78"/>
                </a:cubicBezTo>
                <a:cubicBezTo>
                  <a:pt x="1338" y="80"/>
                  <a:pt x="1340" y="82"/>
                  <a:pt x="1343" y="82"/>
                </a:cubicBezTo>
                <a:cubicBezTo>
                  <a:pt x="1345" y="82"/>
                  <a:pt x="1347" y="80"/>
                  <a:pt x="1347" y="78"/>
                </a:cubicBezTo>
                <a:cubicBezTo>
                  <a:pt x="1347" y="76"/>
                  <a:pt x="1345" y="74"/>
                  <a:pt x="1343" y="74"/>
                </a:cubicBezTo>
                <a:close/>
                <a:moveTo>
                  <a:pt x="1356" y="74"/>
                </a:moveTo>
                <a:cubicBezTo>
                  <a:pt x="1353" y="74"/>
                  <a:pt x="1351" y="76"/>
                  <a:pt x="1351" y="78"/>
                </a:cubicBezTo>
                <a:cubicBezTo>
                  <a:pt x="1351" y="80"/>
                  <a:pt x="1353" y="82"/>
                  <a:pt x="1356" y="82"/>
                </a:cubicBezTo>
                <a:cubicBezTo>
                  <a:pt x="1358" y="82"/>
                  <a:pt x="1360" y="80"/>
                  <a:pt x="1360" y="78"/>
                </a:cubicBezTo>
                <a:cubicBezTo>
                  <a:pt x="1360" y="76"/>
                  <a:pt x="1358" y="74"/>
                  <a:pt x="1356" y="74"/>
                </a:cubicBezTo>
                <a:close/>
                <a:moveTo>
                  <a:pt x="1368" y="74"/>
                </a:moveTo>
                <a:cubicBezTo>
                  <a:pt x="1366" y="74"/>
                  <a:pt x="1364" y="76"/>
                  <a:pt x="1364" y="78"/>
                </a:cubicBezTo>
                <a:cubicBezTo>
                  <a:pt x="1364" y="80"/>
                  <a:pt x="1366" y="82"/>
                  <a:pt x="1368" y="82"/>
                </a:cubicBezTo>
                <a:cubicBezTo>
                  <a:pt x="1371" y="82"/>
                  <a:pt x="1373" y="80"/>
                  <a:pt x="1373" y="78"/>
                </a:cubicBezTo>
                <a:cubicBezTo>
                  <a:pt x="1373" y="76"/>
                  <a:pt x="1371" y="74"/>
                  <a:pt x="1368" y="74"/>
                </a:cubicBezTo>
                <a:close/>
                <a:moveTo>
                  <a:pt x="1381" y="74"/>
                </a:moveTo>
                <a:cubicBezTo>
                  <a:pt x="1379" y="74"/>
                  <a:pt x="1377" y="76"/>
                  <a:pt x="1377" y="78"/>
                </a:cubicBezTo>
                <a:cubicBezTo>
                  <a:pt x="1377" y="80"/>
                  <a:pt x="1379" y="82"/>
                  <a:pt x="1381" y="82"/>
                </a:cubicBezTo>
                <a:cubicBezTo>
                  <a:pt x="1384" y="82"/>
                  <a:pt x="1386" y="80"/>
                  <a:pt x="1386" y="78"/>
                </a:cubicBezTo>
                <a:cubicBezTo>
                  <a:pt x="1386" y="76"/>
                  <a:pt x="1384" y="74"/>
                  <a:pt x="1381" y="74"/>
                </a:cubicBezTo>
                <a:close/>
                <a:moveTo>
                  <a:pt x="1394" y="74"/>
                </a:moveTo>
                <a:cubicBezTo>
                  <a:pt x="1392" y="74"/>
                  <a:pt x="1390" y="76"/>
                  <a:pt x="1390" y="78"/>
                </a:cubicBezTo>
                <a:cubicBezTo>
                  <a:pt x="1390" y="80"/>
                  <a:pt x="1392" y="82"/>
                  <a:pt x="1394" y="82"/>
                </a:cubicBezTo>
                <a:cubicBezTo>
                  <a:pt x="1397" y="82"/>
                  <a:pt x="1398" y="80"/>
                  <a:pt x="1398" y="78"/>
                </a:cubicBezTo>
                <a:cubicBezTo>
                  <a:pt x="1398" y="76"/>
                  <a:pt x="1397" y="74"/>
                  <a:pt x="1394" y="74"/>
                </a:cubicBezTo>
                <a:close/>
                <a:moveTo>
                  <a:pt x="1407" y="74"/>
                </a:moveTo>
                <a:cubicBezTo>
                  <a:pt x="1405" y="74"/>
                  <a:pt x="1403" y="76"/>
                  <a:pt x="1403" y="78"/>
                </a:cubicBezTo>
                <a:cubicBezTo>
                  <a:pt x="1403" y="80"/>
                  <a:pt x="1405" y="82"/>
                  <a:pt x="1407" y="82"/>
                </a:cubicBezTo>
                <a:cubicBezTo>
                  <a:pt x="1409" y="82"/>
                  <a:pt x="1411" y="80"/>
                  <a:pt x="1411" y="78"/>
                </a:cubicBezTo>
                <a:cubicBezTo>
                  <a:pt x="1411" y="76"/>
                  <a:pt x="1409" y="74"/>
                  <a:pt x="1407" y="74"/>
                </a:cubicBezTo>
                <a:close/>
                <a:moveTo>
                  <a:pt x="1420" y="74"/>
                </a:moveTo>
                <a:cubicBezTo>
                  <a:pt x="1418" y="74"/>
                  <a:pt x="1416" y="76"/>
                  <a:pt x="1416" y="78"/>
                </a:cubicBezTo>
                <a:cubicBezTo>
                  <a:pt x="1416" y="80"/>
                  <a:pt x="1418" y="82"/>
                  <a:pt x="1420" y="82"/>
                </a:cubicBezTo>
                <a:cubicBezTo>
                  <a:pt x="1422" y="82"/>
                  <a:pt x="1424" y="80"/>
                  <a:pt x="1424" y="78"/>
                </a:cubicBezTo>
                <a:cubicBezTo>
                  <a:pt x="1424" y="76"/>
                  <a:pt x="1422" y="74"/>
                  <a:pt x="1420" y="74"/>
                </a:cubicBezTo>
                <a:close/>
                <a:moveTo>
                  <a:pt x="1433" y="74"/>
                </a:moveTo>
                <a:cubicBezTo>
                  <a:pt x="1431" y="74"/>
                  <a:pt x="1429" y="76"/>
                  <a:pt x="1429" y="78"/>
                </a:cubicBezTo>
                <a:cubicBezTo>
                  <a:pt x="1429" y="80"/>
                  <a:pt x="1431" y="82"/>
                  <a:pt x="1433" y="82"/>
                </a:cubicBezTo>
                <a:cubicBezTo>
                  <a:pt x="1435" y="82"/>
                  <a:pt x="1437" y="80"/>
                  <a:pt x="1437" y="78"/>
                </a:cubicBezTo>
                <a:cubicBezTo>
                  <a:pt x="1437" y="76"/>
                  <a:pt x="1435" y="74"/>
                  <a:pt x="1433" y="74"/>
                </a:cubicBezTo>
                <a:close/>
                <a:moveTo>
                  <a:pt x="1446" y="74"/>
                </a:moveTo>
                <a:cubicBezTo>
                  <a:pt x="1444" y="74"/>
                  <a:pt x="1442" y="76"/>
                  <a:pt x="1442" y="78"/>
                </a:cubicBezTo>
                <a:cubicBezTo>
                  <a:pt x="1442" y="80"/>
                  <a:pt x="1444" y="82"/>
                  <a:pt x="1446" y="82"/>
                </a:cubicBezTo>
                <a:cubicBezTo>
                  <a:pt x="1448" y="82"/>
                  <a:pt x="1450" y="80"/>
                  <a:pt x="1450" y="78"/>
                </a:cubicBezTo>
                <a:cubicBezTo>
                  <a:pt x="1450" y="76"/>
                  <a:pt x="1448" y="74"/>
                  <a:pt x="1446" y="74"/>
                </a:cubicBezTo>
                <a:close/>
                <a:moveTo>
                  <a:pt x="1459" y="74"/>
                </a:moveTo>
                <a:cubicBezTo>
                  <a:pt x="1457" y="74"/>
                  <a:pt x="1455" y="76"/>
                  <a:pt x="1455" y="78"/>
                </a:cubicBezTo>
                <a:cubicBezTo>
                  <a:pt x="1455" y="80"/>
                  <a:pt x="1457" y="82"/>
                  <a:pt x="1459" y="82"/>
                </a:cubicBezTo>
                <a:cubicBezTo>
                  <a:pt x="1461" y="82"/>
                  <a:pt x="1463" y="80"/>
                  <a:pt x="1463" y="78"/>
                </a:cubicBezTo>
                <a:cubicBezTo>
                  <a:pt x="1463" y="76"/>
                  <a:pt x="1461" y="74"/>
                  <a:pt x="1459" y="74"/>
                </a:cubicBezTo>
                <a:close/>
                <a:moveTo>
                  <a:pt x="1472" y="74"/>
                </a:moveTo>
                <a:cubicBezTo>
                  <a:pt x="1469" y="74"/>
                  <a:pt x="1468" y="76"/>
                  <a:pt x="1468" y="78"/>
                </a:cubicBezTo>
                <a:cubicBezTo>
                  <a:pt x="1468" y="80"/>
                  <a:pt x="1469" y="82"/>
                  <a:pt x="1472" y="82"/>
                </a:cubicBezTo>
                <a:cubicBezTo>
                  <a:pt x="1474" y="82"/>
                  <a:pt x="1476" y="80"/>
                  <a:pt x="1476" y="78"/>
                </a:cubicBezTo>
                <a:cubicBezTo>
                  <a:pt x="1476" y="76"/>
                  <a:pt x="1474" y="74"/>
                  <a:pt x="1472" y="74"/>
                </a:cubicBezTo>
                <a:close/>
                <a:moveTo>
                  <a:pt x="1485" y="74"/>
                </a:moveTo>
                <a:cubicBezTo>
                  <a:pt x="1482" y="74"/>
                  <a:pt x="1480" y="76"/>
                  <a:pt x="1480" y="78"/>
                </a:cubicBezTo>
                <a:cubicBezTo>
                  <a:pt x="1480" y="80"/>
                  <a:pt x="1482" y="82"/>
                  <a:pt x="1485" y="82"/>
                </a:cubicBezTo>
                <a:cubicBezTo>
                  <a:pt x="1487" y="82"/>
                  <a:pt x="1489" y="80"/>
                  <a:pt x="1489" y="78"/>
                </a:cubicBezTo>
                <a:cubicBezTo>
                  <a:pt x="1489" y="76"/>
                  <a:pt x="1487" y="74"/>
                  <a:pt x="1485" y="74"/>
                </a:cubicBezTo>
                <a:close/>
                <a:moveTo>
                  <a:pt x="1498" y="74"/>
                </a:moveTo>
                <a:cubicBezTo>
                  <a:pt x="1495" y="74"/>
                  <a:pt x="1493" y="76"/>
                  <a:pt x="1493" y="78"/>
                </a:cubicBezTo>
                <a:cubicBezTo>
                  <a:pt x="1493" y="80"/>
                  <a:pt x="1495" y="82"/>
                  <a:pt x="1498" y="82"/>
                </a:cubicBezTo>
                <a:cubicBezTo>
                  <a:pt x="1500" y="82"/>
                  <a:pt x="1502" y="80"/>
                  <a:pt x="1502" y="78"/>
                </a:cubicBezTo>
                <a:cubicBezTo>
                  <a:pt x="1502" y="76"/>
                  <a:pt x="1500" y="74"/>
                  <a:pt x="1498" y="74"/>
                </a:cubicBezTo>
                <a:close/>
                <a:moveTo>
                  <a:pt x="1510" y="82"/>
                </a:moveTo>
                <a:cubicBezTo>
                  <a:pt x="1513" y="82"/>
                  <a:pt x="1515" y="80"/>
                  <a:pt x="1515" y="78"/>
                </a:cubicBezTo>
                <a:cubicBezTo>
                  <a:pt x="1515" y="76"/>
                  <a:pt x="1513" y="74"/>
                  <a:pt x="1510" y="74"/>
                </a:cubicBezTo>
                <a:cubicBezTo>
                  <a:pt x="1508" y="74"/>
                  <a:pt x="1506" y="76"/>
                  <a:pt x="1506" y="78"/>
                </a:cubicBezTo>
                <a:cubicBezTo>
                  <a:pt x="1506" y="80"/>
                  <a:pt x="1508" y="82"/>
                  <a:pt x="1510" y="82"/>
                </a:cubicBezTo>
                <a:close/>
                <a:moveTo>
                  <a:pt x="1859" y="78"/>
                </a:moveTo>
                <a:cubicBezTo>
                  <a:pt x="1859" y="78"/>
                  <a:pt x="1859" y="78"/>
                  <a:pt x="1859" y="78"/>
                </a:cubicBezTo>
                <a:cubicBezTo>
                  <a:pt x="1859" y="78"/>
                  <a:pt x="1859" y="78"/>
                  <a:pt x="1859" y="78"/>
                </a:cubicBezTo>
                <a:cubicBezTo>
                  <a:pt x="1859" y="78"/>
                  <a:pt x="1859" y="78"/>
                  <a:pt x="1859" y="78"/>
                </a:cubicBezTo>
                <a:cubicBezTo>
                  <a:pt x="1859" y="78"/>
                  <a:pt x="1859" y="78"/>
                  <a:pt x="1859" y="78"/>
                </a:cubicBezTo>
                <a:close/>
                <a:moveTo>
                  <a:pt x="1911" y="79"/>
                </a:moveTo>
                <a:cubicBezTo>
                  <a:pt x="1912" y="79"/>
                  <a:pt x="1912" y="79"/>
                  <a:pt x="1912" y="78"/>
                </a:cubicBezTo>
                <a:cubicBezTo>
                  <a:pt x="1912" y="77"/>
                  <a:pt x="1912" y="76"/>
                  <a:pt x="1911" y="76"/>
                </a:cubicBezTo>
                <a:cubicBezTo>
                  <a:pt x="1910" y="76"/>
                  <a:pt x="1909" y="77"/>
                  <a:pt x="1909" y="78"/>
                </a:cubicBezTo>
                <a:cubicBezTo>
                  <a:pt x="1909" y="79"/>
                  <a:pt x="1910" y="79"/>
                  <a:pt x="1911" y="79"/>
                </a:cubicBezTo>
                <a:close/>
                <a:moveTo>
                  <a:pt x="1924" y="79"/>
                </a:moveTo>
                <a:cubicBezTo>
                  <a:pt x="1924" y="79"/>
                  <a:pt x="1924" y="78"/>
                  <a:pt x="1924" y="78"/>
                </a:cubicBezTo>
                <a:cubicBezTo>
                  <a:pt x="1924" y="77"/>
                  <a:pt x="1924" y="77"/>
                  <a:pt x="1924" y="77"/>
                </a:cubicBezTo>
                <a:cubicBezTo>
                  <a:pt x="1923" y="77"/>
                  <a:pt x="1923" y="77"/>
                  <a:pt x="1923" y="78"/>
                </a:cubicBezTo>
                <a:cubicBezTo>
                  <a:pt x="1923" y="78"/>
                  <a:pt x="1923" y="79"/>
                  <a:pt x="1924" y="79"/>
                </a:cubicBezTo>
                <a:close/>
                <a:moveTo>
                  <a:pt x="2143" y="82"/>
                </a:moveTo>
                <a:cubicBezTo>
                  <a:pt x="2146" y="82"/>
                  <a:pt x="2147" y="80"/>
                  <a:pt x="2147" y="78"/>
                </a:cubicBezTo>
                <a:cubicBezTo>
                  <a:pt x="2147" y="76"/>
                  <a:pt x="2146" y="74"/>
                  <a:pt x="2143" y="74"/>
                </a:cubicBezTo>
                <a:cubicBezTo>
                  <a:pt x="2141" y="74"/>
                  <a:pt x="2139" y="76"/>
                  <a:pt x="2139" y="78"/>
                </a:cubicBezTo>
                <a:cubicBezTo>
                  <a:pt x="2139" y="80"/>
                  <a:pt x="2141" y="82"/>
                  <a:pt x="2143" y="82"/>
                </a:cubicBezTo>
                <a:close/>
                <a:moveTo>
                  <a:pt x="2156" y="79"/>
                </a:moveTo>
                <a:cubicBezTo>
                  <a:pt x="2157" y="79"/>
                  <a:pt x="2157" y="78"/>
                  <a:pt x="2157" y="78"/>
                </a:cubicBezTo>
                <a:cubicBezTo>
                  <a:pt x="2157" y="77"/>
                  <a:pt x="2157" y="77"/>
                  <a:pt x="2156" y="77"/>
                </a:cubicBezTo>
                <a:cubicBezTo>
                  <a:pt x="2156" y="77"/>
                  <a:pt x="2155" y="77"/>
                  <a:pt x="2155" y="78"/>
                </a:cubicBezTo>
                <a:cubicBezTo>
                  <a:pt x="2155" y="78"/>
                  <a:pt x="2156" y="79"/>
                  <a:pt x="2156" y="79"/>
                </a:cubicBezTo>
                <a:close/>
                <a:moveTo>
                  <a:pt x="2169" y="81"/>
                </a:moveTo>
                <a:cubicBezTo>
                  <a:pt x="2171" y="81"/>
                  <a:pt x="2172" y="79"/>
                  <a:pt x="2172" y="78"/>
                </a:cubicBezTo>
                <a:cubicBezTo>
                  <a:pt x="2172" y="76"/>
                  <a:pt x="2171" y="75"/>
                  <a:pt x="2169" y="75"/>
                </a:cubicBezTo>
                <a:cubicBezTo>
                  <a:pt x="2167" y="75"/>
                  <a:pt x="2166" y="76"/>
                  <a:pt x="2166" y="78"/>
                </a:cubicBezTo>
                <a:cubicBezTo>
                  <a:pt x="2166" y="79"/>
                  <a:pt x="2167" y="81"/>
                  <a:pt x="2169" y="81"/>
                </a:cubicBezTo>
                <a:close/>
                <a:moveTo>
                  <a:pt x="2182" y="81"/>
                </a:moveTo>
                <a:cubicBezTo>
                  <a:pt x="2184" y="81"/>
                  <a:pt x="2185" y="80"/>
                  <a:pt x="2185" y="78"/>
                </a:cubicBezTo>
                <a:cubicBezTo>
                  <a:pt x="2185" y="76"/>
                  <a:pt x="2184" y="75"/>
                  <a:pt x="2182" y="75"/>
                </a:cubicBezTo>
                <a:cubicBezTo>
                  <a:pt x="2180" y="75"/>
                  <a:pt x="2179" y="76"/>
                  <a:pt x="2179" y="78"/>
                </a:cubicBezTo>
                <a:cubicBezTo>
                  <a:pt x="2179" y="80"/>
                  <a:pt x="2180" y="81"/>
                  <a:pt x="2182" y="81"/>
                </a:cubicBezTo>
                <a:close/>
                <a:moveTo>
                  <a:pt x="2221" y="82"/>
                </a:moveTo>
                <a:cubicBezTo>
                  <a:pt x="2223" y="82"/>
                  <a:pt x="2225" y="80"/>
                  <a:pt x="2225" y="78"/>
                </a:cubicBezTo>
                <a:cubicBezTo>
                  <a:pt x="2225" y="76"/>
                  <a:pt x="2223" y="74"/>
                  <a:pt x="2221" y="74"/>
                </a:cubicBezTo>
                <a:cubicBezTo>
                  <a:pt x="2218" y="74"/>
                  <a:pt x="2217" y="76"/>
                  <a:pt x="2217" y="78"/>
                </a:cubicBezTo>
                <a:cubicBezTo>
                  <a:pt x="2217" y="80"/>
                  <a:pt x="2218" y="82"/>
                  <a:pt x="2221" y="82"/>
                </a:cubicBezTo>
                <a:close/>
                <a:moveTo>
                  <a:pt x="2272" y="78"/>
                </a:moveTo>
                <a:cubicBezTo>
                  <a:pt x="2273" y="78"/>
                  <a:pt x="2273" y="78"/>
                  <a:pt x="2273" y="78"/>
                </a:cubicBezTo>
                <a:cubicBezTo>
                  <a:pt x="2273" y="78"/>
                  <a:pt x="2273" y="77"/>
                  <a:pt x="2272" y="77"/>
                </a:cubicBezTo>
                <a:cubicBezTo>
                  <a:pt x="2272" y="77"/>
                  <a:pt x="2272" y="78"/>
                  <a:pt x="2272" y="78"/>
                </a:cubicBezTo>
                <a:cubicBezTo>
                  <a:pt x="2272" y="78"/>
                  <a:pt x="2272" y="78"/>
                  <a:pt x="2272" y="78"/>
                </a:cubicBezTo>
                <a:close/>
                <a:moveTo>
                  <a:pt x="2285" y="82"/>
                </a:moveTo>
                <a:cubicBezTo>
                  <a:pt x="2288" y="82"/>
                  <a:pt x="2289" y="80"/>
                  <a:pt x="2289" y="78"/>
                </a:cubicBezTo>
                <a:cubicBezTo>
                  <a:pt x="2289" y="76"/>
                  <a:pt x="2288" y="74"/>
                  <a:pt x="2285" y="74"/>
                </a:cubicBezTo>
                <a:cubicBezTo>
                  <a:pt x="2283" y="74"/>
                  <a:pt x="2281" y="76"/>
                  <a:pt x="2281" y="78"/>
                </a:cubicBezTo>
                <a:cubicBezTo>
                  <a:pt x="2281" y="80"/>
                  <a:pt x="2283" y="82"/>
                  <a:pt x="2285" y="82"/>
                </a:cubicBezTo>
                <a:close/>
                <a:moveTo>
                  <a:pt x="2608" y="82"/>
                </a:moveTo>
                <a:cubicBezTo>
                  <a:pt x="2610" y="82"/>
                  <a:pt x="2612" y="80"/>
                  <a:pt x="2612" y="78"/>
                </a:cubicBezTo>
                <a:cubicBezTo>
                  <a:pt x="2612" y="76"/>
                  <a:pt x="2610" y="74"/>
                  <a:pt x="2608" y="74"/>
                </a:cubicBezTo>
                <a:cubicBezTo>
                  <a:pt x="2606" y="74"/>
                  <a:pt x="2604" y="76"/>
                  <a:pt x="2604" y="78"/>
                </a:cubicBezTo>
                <a:cubicBezTo>
                  <a:pt x="2604" y="80"/>
                  <a:pt x="2606" y="82"/>
                  <a:pt x="2608" y="82"/>
                </a:cubicBezTo>
                <a:close/>
                <a:moveTo>
                  <a:pt x="2625" y="78"/>
                </a:moveTo>
                <a:cubicBezTo>
                  <a:pt x="2625" y="76"/>
                  <a:pt x="2623" y="74"/>
                  <a:pt x="2621" y="74"/>
                </a:cubicBezTo>
                <a:cubicBezTo>
                  <a:pt x="2619" y="74"/>
                  <a:pt x="2617" y="76"/>
                  <a:pt x="2617" y="78"/>
                </a:cubicBezTo>
                <a:cubicBezTo>
                  <a:pt x="2617" y="80"/>
                  <a:pt x="2619" y="82"/>
                  <a:pt x="2621" y="82"/>
                </a:cubicBezTo>
                <a:cubicBezTo>
                  <a:pt x="2623" y="82"/>
                  <a:pt x="2625" y="80"/>
                  <a:pt x="2625" y="78"/>
                </a:cubicBezTo>
                <a:close/>
                <a:moveTo>
                  <a:pt x="2634" y="74"/>
                </a:moveTo>
                <a:cubicBezTo>
                  <a:pt x="2632" y="74"/>
                  <a:pt x="2630" y="76"/>
                  <a:pt x="2630" y="78"/>
                </a:cubicBezTo>
                <a:cubicBezTo>
                  <a:pt x="2630" y="80"/>
                  <a:pt x="2632" y="82"/>
                  <a:pt x="2634" y="82"/>
                </a:cubicBezTo>
                <a:cubicBezTo>
                  <a:pt x="2636" y="82"/>
                  <a:pt x="2638" y="80"/>
                  <a:pt x="2638" y="78"/>
                </a:cubicBezTo>
                <a:cubicBezTo>
                  <a:pt x="2638" y="76"/>
                  <a:pt x="2636" y="74"/>
                  <a:pt x="2634" y="74"/>
                </a:cubicBezTo>
                <a:close/>
                <a:moveTo>
                  <a:pt x="2647" y="82"/>
                </a:moveTo>
                <a:cubicBezTo>
                  <a:pt x="2649" y="82"/>
                  <a:pt x="2651" y="80"/>
                  <a:pt x="2651" y="78"/>
                </a:cubicBezTo>
                <a:cubicBezTo>
                  <a:pt x="2651" y="76"/>
                  <a:pt x="2649" y="74"/>
                  <a:pt x="2647" y="74"/>
                </a:cubicBezTo>
                <a:cubicBezTo>
                  <a:pt x="2645" y="74"/>
                  <a:pt x="2643" y="76"/>
                  <a:pt x="2643" y="78"/>
                </a:cubicBezTo>
                <a:cubicBezTo>
                  <a:pt x="2643" y="80"/>
                  <a:pt x="2645" y="82"/>
                  <a:pt x="2647" y="82"/>
                </a:cubicBezTo>
                <a:close/>
                <a:moveTo>
                  <a:pt x="684" y="95"/>
                </a:moveTo>
                <a:cubicBezTo>
                  <a:pt x="686" y="95"/>
                  <a:pt x="688" y="93"/>
                  <a:pt x="688" y="91"/>
                </a:cubicBezTo>
                <a:cubicBezTo>
                  <a:pt x="688" y="88"/>
                  <a:pt x="686" y="87"/>
                  <a:pt x="684" y="87"/>
                </a:cubicBezTo>
                <a:cubicBezTo>
                  <a:pt x="682" y="87"/>
                  <a:pt x="680" y="88"/>
                  <a:pt x="680" y="91"/>
                </a:cubicBezTo>
                <a:cubicBezTo>
                  <a:pt x="680" y="93"/>
                  <a:pt x="682" y="95"/>
                  <a:pt x="684" y="95"/>
                </a:cubicBezTo>
                <a:close/>
                <a:moveTo>
                  <a:pt x="723" y="95"/>
                </a:moveTo>
                <a:cubicBezTo>
                  <a:pt x="725" y="95"/>
                  <a:pt x="727" y="93"/>
                  <a:pt x="727" y="91"/>
                </a:cubicBezTo>
                <a:cubicBezTo>
                  <a:pt x="727" y="88"/>
                  <a:pt x="725" y="87"/>
                  <a:pt x="723" y="87"/>
                </a:cubicBezTo>
                <a:cubicBezTo>
                  <a:pt x="720" y="87"/>
                  <a:pt x="719" y="88"/>
                  <a:pt x="719" y="91"/>
                </a:cubicBezTo>
                <a:cubicBezTo>
                  <a:pt x="719" y="93"/>
                  <a:pt x="720" y="95"/>
                  <a:pt x="723" y="95"/>
                </a:cubicBezTo>
                <a:close/>
                <a:moveTo>
                  <a:pt x="736" y="87"/>
                </a:moveTo>
                <a:cubicBezTo>
                  <a:pt x="733" y="87"/>
                  <a:pt x="732" y="88"/>
                  <a:pt x="732" y="91"/>
                </a:cubicBezTo>
                <a:cubicBezTo>
                  <a:pt x="732" y="93"/>
                  <a:pt x="733" y="95"/>
                  <a:pt x="736" y="95"/>
                </a:cubicBezTo>
                <a:cubicBezTo>
                  <a:pt x="738" y="95"/>
                  <a:pt x="740" y="93"/>
                  <a:pt x="740" y="91"/>
                </a:cubicBezTo>
                <a:cubicBezTo>
                  <a:pt x="740" y="88"/>
                  <a:pt x="738" y="87"/>
                  <a:pt x="736" y="87"/>
                </a:cubicBezTo>
                <a:close/>
                <a:moveTo>
                  <a:pt x="749" y="87"/>
                </a:moveTo>
                <a:cubicBezTo>
                  <a:pt x="746" y="87"/>
                  <a:pt x="744" y="88"/>
                  <a:pt x="744" y="91"/>
                </a:cubicBezTo>
                <a:cubicBezTo>
                  <a:pt x="744" y="93"/>
                  <a:pt x="746" y="95"/>
                  <a:pt x="749" y="95"/>
                </a:cubicBezTo>
                <a:cubicBezTo>
                  <a:pt x="751" y="95"/>
                  <a:pt x="753" y="93"/>
                  <a:pt x="753" y="91"/>
                </a:cubicBezTo>
                <a:cubicBezTo>
                  <a:pt x="753" y="88"/>
                  <a:pt x="751" y="87"/>
                  <a:pt x="749" y="87"/>
                </a:cubicBezTo>
                <a:close/>
                <a:moveTo>
                  <a:pt x="762" y="87"/>
                </a:moveTo>
                <a:cubicBezTo>
                  <a:pt x="759" y="87"/>
                  <a:pt x="757" y="88"/>
                  <a:pt x="757" y="91"/>
                </a:cubicBezTo>
                <a:cubicBezTo>
                  <a:pt x="757" y="93"/>
                  <a:pt x="759" y="95"/>
                  <a:pt x="762" y="95"/>
                </a:cubicBezTo>
                <a:cubicBezTo>
                  <a:pt x="764" y="95"/>
                  <a:pt x="766" y="93"/>
                  <a:pt x="766" y="91"/>
                </a:cubicBezTo>
                <a:cubicBezTo>
                  <a:pt x="766" y="88"/>
                  <a:pt x="764" y="87"/>
                  <a:pt x="762" y="87"/>
                </a:cubicBezTo>
                <a:close/>
                <a:moveTo>
                  <a:pt x="774" y="87"/>
                </a:moveTo>
                <a:cubicBezTo>
                  <a:pt x="772" y="87"/>
                  <a:pt x="770" y="88"/>
                  <a:pt x="770" y="91"/>
                </a:cubicBezTo>
                <a:cubicBezTo>
                  <a:pt x="770" y="93"/>
                  <a:pt x="772" y="95"/>
                  <a:pt x="774" y="95"/>
                </a:cubicBezTo>
                <a:cubicBezTo>
                  <a:pt x="777" y="95"/>
                  <a:pt x="779" y="93"/>
                  <a:pt x="779" y="91"/>
                </a:cubicBezTo>
                <a:cubicBezTo>
                  <a:pt x="779" y="88"/>
                  <a:pt x="777" y="87"/>
                  <a:pt x="774" y="87"/>
                </a:cubicBezTo>
                <a:close/>
                <a:moveTo>
                  <a:pt x="787" y="87"/>
                </a:moveTo>
                <a:cubicBezTo>
                  <a:pt x="785" y="87"/>
                  <a:pt x="783" y="88"/>
                  <a:pt x="783" y="91"/>
                </a:cubicBezTo>
                <a:cubicBezTo>
                  <a:pt x="783" y="93"/>
                  <a:pt x="785" y="95"/>
                  <a:pt x="787" y="95"/>
                </a:cubicBezTo>
                <a:cubicBezTo>
                  <a:pt x="790" y="95"/>
                  <a:pt x="792" y="93"/>
                  <a:pt x="792" y="91"/>
                </a:cubicBezTo>
                <a:cubicBezTo>
                  <a:pt x="792" y="88"/>
                  <a:pt x="790" y="87"/>
                  <a:pt x="787" y="87"/>
                </a:cubicBezTo>
                <a:close/>
                <a:moveTo>
                  <a:pt x="800" y="87"/>
                </a:moveTo>
                <a:cubicBezTo>
                  <a:pt x="798" y="87"/>
                  <a:pt x="796" y="88"/>
                  <a:pt x="796" y="91"/>
                </a:cubicBezTo>
                <a:cubicBezTo>
                  <a:pt x="796" y="93"/>
                  <a:pt x="798" y="95"/>
                  <a:pt x="800" y="95"/>
                </a:cubicBezTo>
                <a:cubicBezTo>
                  <a:pt x="803" y="95"/>
                  <a:pt x="804" y="93"/>
                  <a:pt x="804" y="91"/>
                </a:cubicBezTo>
                <a:cubicBezTo>
                  <a:pt x="804" y="88"/>
                  <a:pt x="803" y="87"/>
                  <a:pt x="800" y="87"/>
                </a:cubicBezTo>
                <a:close/>
                <a:moveTo>
                  <a:pt x="810" y="91"/>
                </a:moveTo>
                <a:cubicBezTo>
                  <a:pt x="810" y="93"/>
                  <a:pt x="811" y="94"/>
                  <a:pt x="813" y="94"/>
                </a:cubicBezTo>
                <a:cubicBezTo>
                  <a:pt x="815" y="94"/>
                  <a:pt x="816" y="93"/>
                  <a:pt x="816" y="91"/>
                </a:cubicBezTo>
                <a:cubicBezTo>
                  <a:pt x="816" y="89"/>
                  <a:pt x="815" y="87"/>
                  <a:pt x="813" y="87"/>
                </a:cubicBezTo>
                <a:cubicBezTo>
                  <a:pt x="811" y="87"/>
                  <a:pt x="810" y="89"/>
                  <a:pt x="810" y="91"/>
                </a:cubicBezTo>
                <a:close/>
                <a:moveTo>
                  <a:pt x="826" y="87"/>
                </a:moveTo>
                <a:cubicBezTo>
                  <a:pt x="824" y="87"/>
                  <a:pt x="822" y="88"/>
                  <a:pt x="822" y="91"/>
                </a:cubicBezTo>
                <a:cubicBezTo>
                  <a:pt x="822" y="93"/>
                  <a:pt x="824" y="95"/>
                  <a:pt x="826" y="95"/>
                </a:cubicBezTo>
                <a:cubicBezTo>
                  <a:pt x="828" y="95"/>
                  <a:pt x="830" y="93"/>
                  <a:pt x="830" y="91"/>
                </a:cubicBezTo>
                <a:cubicBezTo>
                  <a:pt x="830" y="88"/>
                  <a:pt x="828" y="87"/>
                  <a:pt x="826" y="87"/>
                </a:cubicBezTo>
                <a:close/>
                <a:moveTo>
                  <a:pt x="839" y="87"/>
                </a:moveTo>
                <a:cubicBezTo>
                  <a:pt x="837" y="87"/>
                  <a:pt x="835" y="88"/>
                  <a:pt x="835" y="91"/>
                </a:cubicBezTo>
                <a:cubicBezTo>
                  <a:pt x="835" y="93"/>
                  <a:pt x="837" y="95"/>
                  <a:pt x="839" y="95"/>
                </a:cubicBezTo>
                <a:cubicBezTo>
                  <a:pt x="841" y="95"/>
                  <a:pt x="843" y="93"/>
                  <a:pt x="843" y="91"/>
                </a:cubicBezTo>
                <a:cubicBezTo>
                  <a:pt x="843" y="88"/>
                  <a:pt x="841" y="87"/>
                  <a:pt x="839" y="87"/>
                </a:cubicBezTo>
                <a:close/>
                <a:moveTo>
                  <a:pt x="852" y="87"/>
                </a:moveTo>
                <a:cubicBezTo>
                  <a:pt x="850" y="87"/>
                  <a:pt x="848" y="88"/>
                  <a:pt x="848" y="91"/>
                </a:cubicBezTo>
                <a:cubicBezTo>
                  <a:pt x="848" y="93"/>
                  <a:pt x="850" y="95"/>
                  <a:pt x="852" y="95"/>
                </a:cubicBezTo>
                <a:cubicBezTo>
                  <a:pt x="854" y="95"/>
                  <a:pt x="856" y="93"/>
                  <a:pt x="856" y="91"/>
                </a:cubicBezTo>
                <a:cubicBezTo>
                  <a:pt x="856" y="88"/>
                  <a:pt x="854" y="87"/>
                  <a:pt x="852" y="87"/>
                </a:cubicBezTo>
                <a:close/>
                <a:moveTo>
                  <a:pt x="878" y="87"/>
                </a:moveTo>
                <a:cubicBezTo>
                  <a:pt x="875" y="87"/>
                  <a:pt x="874" y="88"/>
                  <a:pt x="874" y="91"/>
                </a:cubicBezTo>
                <a:cubicBezTo>
                  <a:pt x="874" y="93"/>
                  <a:pt x="875" y="95"/>
                  <a:pt x="878" y="95"/>
                </a:cubicBezTo>
                <a:cubicBezTo>
                  <a:pt x="880" y="95"/>
                  <a:pt x="882" y="93"/>
                  <a:pt x="882" y="91"/>
                </a:cubicBezTo>
                <a:cubicBezTo>
                  <a:pt x="882" y="88"/>
                  <a:pt x="880" y="87"/>
                  <a:pt x="878" y="87"/>
                </a:cubicBezTo>
                <a:close/>
                <a:moveTo>
                  <a:pt x="891" y="87"/>
                </a:moveTo>
                <a:cubicBezTo>
                  <a:pt x="888" y="87"/>
                  <a:pt x="886" y="88"/>
                  <a:pt x="886" y="91"/>
                </a:cubicBezTo>
                <a:cubicBezTo>
                  <a:pt x="886" y="93"/>
                  <a:pt x="888" y="95"/>
                  <a:pt x="891" y="95"/>
                </a:cubicBezTo>
                <a:cubicBezTo>
                  <a:pt x="893" y="95"/>
                  <a:pt x="895" y="93"/>
                  <a:pt x="895" y="91"/>
                </a:cubicBezTo>
                <a:cubicBezTo>
                  <a:pt x="895" y="88"/>
                  <a:pt x="893" y="87"/>
                  <a:pt x="891" y="87"/>
                </a:cubicBezTo>
                <a:close/>
                <a:moveTo>
                  <a:pt x="904" y="87"/>
                </a:moveTo>
                <a:cubicBezTo>
                  <a:pt x="901" y="87"/>
                  <a:pt x="899" y="88"/>
                  <a:pt x="899" y="91"/>
                </a:cubicBezTo>
                <a:cubicBezTo>
                  <a:pt x="899" y="93"/>
                  <a:pt x="901" y="95"/>
                  <a:pt x="904" y="95"/>
                </a:cubicBezTo>
                <a:cubicBezTo>
                  <a:pt x="906" y="95"/>
                  <a:pt x="908" y="93"/>
                  <a:pt x="908" y="91"/>
                </a:cubicBezTo>
                <a:cubicBezTo>
                  <a:pt x="908" y="88"/>
                  <a:pt x="906" y="87"/>
                  <a:pt x="904" y="87"/>
                </a:cubicBezTo>
                <a:close/>
                <a:moveTo>
                  <a:pt x="916" y="87"/>
                </a:moveTo>
                <a:cubicBezTo>
                  <a:pt x="914" y="87"/>
                  <a:pt x="912" y="88"/>
                  <a:pt x="912" y="91"/>
                </a:cubicBezTo>
                <a:cubicBezTo>
                  <a:pt x="912" y="93"/>
                  <a:pt x="914" y="95"/>
                  <a:pt x="916" y="95"/>
                </a:cubicBezTo>
                <a:cubicBezTo>
                  <a:pt x="919" y="95"/>
                  <a:pt x="921" y="93"/>
                  <a:pt x="921" y="91"/>
                </a:cubicBezTo>
                <a:cubicBezTo>
                  <a:pt x="921" y="88"/>
                  <a:pt x="919" y="87"/>
                  <a:pt x="916" y="87"/>
                </a:cubicBezTo>
                <a:close/>
                <a:moveTo>
                  <a:pt x="934" y="91"/>
                </a:moveTo>
                <a:cubicBezTo>
                  <a:pt x="934" y="88"/>
                  <a:pt x="932" y="87"/>
                  <a:pt x="929" y="87"/>
                </a:cubicBezTo>
                <a:cubicBezTo>
                  <a:pt x="927" y="87"/>
                  <a:pt x="925" y="88"/>
                  <a:pt x="925" y="91"/>
                </a:cubicBezTo>
                <a:cubicBezTo>
                  <a:pt x="925" y="93"/>
                  <a:pt x="927" y="95"/>
                  <a:pt x="929" y="95"/>
                </a:cubicBezTo>
                <a:cubicBezTo>
                  <a:pt x="932" y="95"/>
                  <a:pt x="934" y="93"/>
                  <a:pt x="934" y="91"/>
                </a:cubicBezTo>
                <a:close/>
                <a:moveTo>
                  <a:pt x="942" y="95"/>
                </a:moveTo>
                <a:cubicBezTo>
                  <a:pt x="945" y="95"/>
                  <a:pt x="946" y="93"/>
                  <a:pt x="946" y="91"/>
                </a:cubicBezTo>
                <a:cubicBezTo>
                  <a:pt x="946" y="88"/>
                  <a:pt x="945" y="87"/>
                  <a:pt x="942" y="87"/>
                </a:cubicBezTo>
                <a:cubicBezTo>
                  <a:pt x="940" y="87"/>
                  <a:pt x="938" y="88"/>
                  <a:pt x="938" y="91"/>
                </a:cubicBezTo>
                <a:cubicBezTo>
                  <a:pt x="938" y="93"/>
                  <a:pt x="940" y="95"/>
                  <a:pt x="942" y="95"/>
                </a:cubicBezTo>
                <a:close/>
                <a:moveTo>
                  <a:pt x="955" y="87"/>
                </a:moveTo>
                <a:cubicBezTo>
                  <a:pt x="953" y="87"/>
                  <a:pt x="951" y="88"/>
                  <a:pt x="951" y="91"/>
                </a:cubicBezTo>
                <a:cubicBezTo>
                  <a:pt x="951" y="93"/>
                  <a:pt x="953" y="95"/>
                  <a:pt x="955" y="95"/>
                </a:cubicBezTo>
                <a:cubicBezTo>
                  <a:pt x="958" y="95"/>
                  <a:pt x="959" y="93"/>
                  <a:pt x="959" y="91"/>
                </a:cubicBezTo>
                <a:cubicBezTo>
                  <a:pt x="959" y="88"/>
                  <a:pt x="958" y="87"/>
                  <a:pt x="955" y="87"/>
                </a:cubicBezTo>
                <a:close/>
                <a:moveTo>
                  <a:pt x="968" y="87"/>
                </a:moveTo>
                <a:cubicBezTo>
                  <a:pt x="966" y="87"/>
                  <a:pt x="964" y="88"/>
                  <a:pt x="964" y="91"/>
                </a:cubicBezTo>
                <a:cubicBezTo>
                  <a:pt x="964" y="93"/>
                  <a:pt x="966" y="95"/>
                  <a:pt x="968" y="95"/>
                </a:cubicBezTo>
                <a:cubicBezTo>
                  <a:pt x="970" y="95"/>
                  <a:pt x="972" y="93"/>
                  <a:pt x="972" y="91"/>
                </a:cubicBezTo>
                <a:cubicBezTo>
                  <a:pt x="972" y="88"/>
                  <a:pt x="970" y="87"/>
                  <a:pt x="968" y="87"/>
                </a:cubicBezTo>
                <a:close/>
                <a:moveTo>
                  <a:pt x="1034" y="91"/>
                </a:moveTo>
                <a:cubicBezTo>
                  <a:pt x="1034" y="90"/>
                  <a:pt x="1033" y="89"/>
                  <a:pt x="1033" y="89"/>
                </a:cubicBezTo>
                <a:cubicBezTo>
                  <a:pt x="1032" y="89"/>
                  <a:pt x="1031" y="90"/>
                  <a:pt x="1031" y="91"/>
                </a:cubicBezTo>
                <a:cubicBezTo>
                  <a:pt x="1031" y="91"/>
                  <a:pt x="1032" y="92"/>
                  <a:pt x="1033" y="92"/>
                </a:cubicBezTo>
                <a:cubicBezTo>
                  <a:pt x="1033" y="92"/>
                  <a:pt x="1034" y="91"/>
                  <a:pt x="1034" y="91"/>
                </a:cubicBezTo>
                <a:close/>
                <a:moveTo>
                  <a:pt x="1046" y="95"/>
                </a:moveTo>
                <a:cubicBezTo>
                  <a:pt x="1048" y="95"/>
                  <a:pt x="1050" y="93"/>
                  <a:pt x="1050" y="91"/>
                </a:cubicBezTo>
                <a:cubicBezTo>
                  <a:pt x="1050" y="88"/>
                  <a:pt x="1048" y="87"/>
                  <a:pt x="1046" y="87"/>
                </a:cubicBezTo>
                <a:cubicBezTo>
                  <a:pt x="1043" y="87"/>
                  <a:pt x="1041" y="88"/>
                  <a:pt x="1041" y="91"/>
                </a:cubicBezTo>
                <a:cubicBezTo>
                  <a:pt x="1041" y="93"/>
                  <a:pt x="1043" y="95"/>
                  <a:pt x="1046" y="95"/>
                </a:cubicBezTo>
                <a:close/>
                <a:moveTo>
                  <a:pt x="1059" y="87"/>
                </a:moveTo>
                <a:cubicBezTo>
                  <a:pt x="1056" y="87"/>
                  <a:pt x="1054" y="88"/>
                  <a:pt x="1054" y="91"/>
                </a:cubicBezTo>
                <a:cubicBezTo>
                  <a:pt x="1054" y="93"/>
                  <a:pt x="1056" y="95"/>
                  <a:pt x="1059" y="95"/>
                </a:cubicBezTo>
                <a:cubicBezTo>
                  <a:pt x="1061" y="95"/>
                  <a:pt x="1063" y="93"/>
                  <a:pt x="1063" y="91"/>
                </a:cubicBezTo>
                <a:cubicBezTo>
                  <a:pt x="1063" y="88"/>
                  <a:pt x="1061" y="87"/>
                  <a:pt x="1059" y="87"/>
                </a:cubicBezTo>
                <a:close/>
                <a:moveTo>
                  <a:pt x="1071" y="87"/>
                </a:moveTo>
                <a:cubicBezTo>
                  <a:pt x="1069" y="87"/>
                  <a:pt x="1067" y="88"/>
                  <a:pt x="1067" y="91"/>
                </a:cubicBezTo>
                <a:cubicBezTo>
                  <a:pt x="1067" y="93"/>
                  <a:pt x="1069" y="95"/>
                  <a:pt x="1071" y="95"/>
                </a:cubicBezTo>
                <a:cubicBezTo>
                  <a:pt x="1074" y="95"/>
                  <a:pt x="1076" y="93"/>
                  <a:pt x="1076" y="91"/>
                </a:cubicBezTo>
                <a:cubicBezTo>
                  <a:pt x="1076" y="88"/>
                  <a:pt x="1074" y="87"/>
                  <a:pt x="1071" y="87"/>
                </a:cubicBezTo>
                <a:close/>
                <a:moveTo>
                  <a:pt x="1084" y="95"/>
                </a:moveTo>
                <a:cubicBezTo>
                  <a:pt x="1087" y="95"/>
                  <a:pt x="1089" y="93"/>
                  <a:pt x="1089" y="91"/>
                </a:cubicBezTo>
                <a:cubicBezTo>
                  <a:pt x="1089" y="88"/>
                  <a:pt x="1087" y="87"/>
                  <a:pt x="1084" y="87"/>
                </a:cubicBezTo>
                <a:cubicBezTo>
                  <a:pt x="1082" y="87"/>
                  <a:pt x="1080" y="88"/>
                  <a:pt x="1080" y="91"/>
                </a:cubicBezTo>
                <a:cubicBezTo>
                  <a:pt x="1080" y="93"/>
                  <a:pt x="1082" y="95"/>
                  <a:pt x="1084" y="95"/>
                </a:cubicBezTo>
                <a:close/>
                <a:moveTo>
                  <a:pt x="1097" y="87"/>
                </a:moveTo>
                <a:cubicBezTo>
                  <a:pt x="1095" y="87"/>
                  <a:pt x="1093" y="88"/>
                  <a:pt x="1093" y="91"/>
                </a:cubicBezTo>
                <a:cubicBezTo>
                  <a:pt x="1093" y="93"/>
                  <a:pt x="1095" y="95"/>
                  <a:pt x="1097" y="95"/>
                </a:cubicBezTo>
                <a:cubicBezTo>
                  <a:pt x="1100" y="95"/>
                  <a:pt x="1101" y="93"/>
                  <a:pt x="1101" y="91"/>
                </a:cubicBezTo>
                <a:cubicBezTo>
                  <a:pt x="1101" y="88"/>
                  <a:pt x="1100" y="87"/>
                  <a:pt x="1097" y="87"/>
                </a:cubicBezTo>
                <a:close/>
                <a:moveTo>
                  <a:pt x="1110" y="87"/>
                </a:moveTo>
                <a:cubicBezTo>
                  <a:pt x="1108" y="87"/>
                  <a:pt x="1106" y="88"/>
                  <a:pt x="1106" y="91"/>
                </a:cubicBezTo>
                <a:cubicBezTo>
                  <a:pt x="1106" y="93"/>
                  <a:pt x="1108" y="95"/>
                  <a:pt x="1110" y="95"/>
                </a:cubicBezTo>
                <a:cubicBezTo>
                  <a:pt x="1112" y="95"/>
                  <a:pt x="1114" y="93"/>
                  <a:pt x="1114" y="91"/>
                </a:cubicBezTo>
                <a:cubicBezTo>
                  <a:pt x="1114" y="88"/>
                  <a:pt x="1112" y="87"/>
                  <a:pt x="1110" y="87"/>
                </a:cubicBezTo>
                <a:close/>
                <a:moveTo>
                  <a:pt x="1123" y="95"/>
                </a:moveTo>
                <a:cubicBezTo>
                  <a:pt x="1125" y="95"/>
                  <a:pt x="1127" y="93"/>
                  <a:pt x="1127" y="91"/>
                </a:cubicBezTo>
                <a:cubicBezTo>
                  <a:pt x="1127" y="88"/>
                  <a:pt x="1125" y="87"/>
                  <a:pt x="1123" y="87"/>
                </a:cubicBezTo>
                <a:cubicBezTo>
                  <a:pt x="1121" y="87"/>
                  <a:pt x="1119" y="88"/>
                  <a:pt x="1119" y="91"/>
                </a:cubicBezTo>
                <a:cubicBezTo>
                  <a:pt x="1119" y="93"/>
                  <a:pt x="1121" y="95"/>
                  <a:pt x="1123" y="95"/>
                </a:cubicBezTo>
                <a:close/>
                <a:moveTo>
                  <a:pt x="1136" y="87"/>
                </a:moveTo>
                <a:cubicBezTo>
                  <a:pt x="1134" y="87"/>
                  <a:pt x="1132" y="88"/>
                  <a:pt x="1132" y="91"/>
                </a:cubicBezTo>
                <a:cubicBezTo>
                  <a:pt x="1132" y="93"/>
                  <a:pt x="1134" y="95"/>
                  <a:pt x="1136" y="95"/>
                </a:cubicBezTo>
                <a:cubicBezTo>
                  <a:pt x="1138" y="95"/>
                  <a:pt x="1140" y="93"/>
                  <a:pt x="1140" y="91"/>
                </a:cubicBezTo>
                <a:cubicBezTo>
                  <a:pt x="1140" y="88"/>
                  <a:pt x="1138" y="87"/>
                  <a:pt x="1136" y="87"/>
                </a:cubicBezTo>
                <a:close/>
                <a:moveTo>
                  <a:pt x="1149" y="87"/>
                </a:moveTo>
                <a:cubicBezTo>
                  <a:pt x="1147" y="87"/>
                  <a:pt x="1145" y="88"/>
                  <a:pt x="1145" y="91"/>
                </a:cubicBezTo>
                <a:cubicBezTo>
                  <a:pt x="1145" y="93"/>
                  <a:pt x="1147" y="95"/>
                  <a:pt x="1149" y="95"/>
                </a:cubicBezTo>
                <a:cubicBezTo>
                  <a:pt x="1151" y="95"/>
                  <a:pt x="1153" y="93"/>
                  <a:pt x="1153" y="91"/>
                </a:cubicBezTo>
                <a:cubicBezTo>
                  <a:pt x="1153" y="88"/>
                  <a:pt x="1151" y="87"/>
                  <a:pt x="1149" y="87"/>
                </a:cubicBezTo>
                <a:close/>
                <a:moveTo>
                  <a:pt x="1162" y="87"/>
                </a:moveTo>
                <a:cubicBezTo>
                  <a:pt x="1160" y="87"/>
                  <a:pt x="1158" y="88"/>
                  <a:pt x="1158" y="91"/>
                </a:cubicBezTo>
                <a:cubicBezTo>
                  <a:pt x="1158" y="93"/>
                  <a:pt x="1160" y="95"/>
                  <a:pt x="1162" y="95"/>
                </a:cubicBezTo>
                <a:cubicBezTo>
                  <a:pt x="1164" y="95"/>
                  <a:pt x="1166" y="93"/>
                  <a:pt x="1166" y="91"/>
                </a:cubicBezTo>
                <a:cubicBezTo>
                  <a:pt x="1166" y="88"/>
                  <a:pt x="1164" y="87"/>
                  <a:pt x="1162" y="87"/>
                </a:cubicBezTo>
                <a:close/>
                <a:moveTo>
                  <a:pt x="1175" y="87"/>
                </a:moveTo>
                <a:cubicBezTo>
                  <a:pt x="1172" y="87"/>
                  <a:pt x="1171" y="88"/>
                  <a:pt x="1171" y="91"/>
                </a:cubicBezTo>
                <a:cubicBezTo>
                  <a:pt x="1171" y="93"/>
                  <a:pt x="1172" y="95"/>
                  <a:pt x="1175" y="95"/>
                </a:cubicBezTo>
                <a:cubicBezTo>
                  <a:pt x="1177" y="95"/>
                  <a:pt x="1179" y="93"/>
                  <a:pt x="1179" y="91"/>
                </a:cubicBezTo>
                <a:cubicBezTo>
                  <a:pt x="1179" y="88"/>
                  <a:pt x="1177" y="87"/>
                  <a:pt x="1175" y="87"/>
                </a:cubicBezTo>
                <a:close/>
                <a:moveTo>
                  <a:pt x="1188" y="87"/>
                </a:moveTo>
                <a:cubicBezTo>
                  <a:pt x="1185" y="87"/>
                  <a:pt x="1183" y="88"/>
                  <a:pt x="1183" y="91"/>
                </a:cubicBezTo>
                <a:cubicBezTo>
                  <a:pt x="1183" y="93"/>
                  <a:pt x="1185" y="95"/>
                  <a:pt x="1188" y="95"/>
                </a:cubicBezTo>
                <a:cubicBezTo>
                  <a:pt x="1190" y="95"/>
                  <a:pt x="1192" y="93"/>
                  <a:pt x="1192" y="91"/>
                </a:cubicBezTo>
                <a:cubicBezTo>
                  <a:pt x="1192" y="88"/>
                  <a:pt x="1190" y="87"/>
                  <a:pt x="1188" y="87"/>
                </a:cubicBezTo>
                <a:close/>
                <a:moveTo>
                  <a:pt x="1201" y="87"/>
                </a:moveTo>
                <a:cubicBezTo>
                  <a:pt x="1198" y="87"/>
                  <a:pt x="1196" y="88"/>
                  <a:pt x="1196" y="91"/>
                </a:cubicBezTo>
                <a:cubicBezTo>
                  <a:pt x="1196" y="93"/>
                  <a:pt x="1198" y="95"/>
                  <a:pt x="1201" y="95"/>
                </a:cubicBezTo>
                <a:cubicBezTo>
                  <a:pt x="1203" y="95"/>
                  <a:pt x="1205" y="93"/>
                  <a:pt x="1205" y="91"/>
                </a:cubicBezTo>
                <a:cubicBezTo>
                  <a:pt x="1205" y="88"/>
                  <a:pt x="1203" y="87"/>
                  <a:pt x="1201" y="87"/>
                </a:cubicBezTo>
                <a:close/>
                <a:moveTo>
                  <a:pt x="1213" y="87"/>
                </a:moveTo>
                <a:cubicBezTo>
                  <a:pt x="1211" y="87"/>
                  <a:pt x="1209" y="88"/>
                  <a:pt x="1209" y="91"/>
                </a:cubicBezTo>
                <a:cubicBezTo>
                  <a:pt x="1209" y="93"/>
                  <a:pt x="1211" y="95"/>
                  <a:pt x="1213" y="95"/>
                </a:cubicBezTo>
                <a:cubicBezTo>
                  <a:pt x="1216" y="95"/>
                  <a:pt x="1218" y="93"/>
                  <a:pt x="1218" y="91"/>
                </a:cubicBezTo>
                <a:cubicBezTo>
                  <a:pt x="1218" y="88"/>
                  <a:pt x="1216" y="87"/>
                  <a:pt x="1213" y="87"/>
                </a:cubicBezTo>
                <a:close/>
                <a:moveTo>
                  <a:pt x="1226" y="87"/>
                </a:moveTo>
                <a:cubicBezTo>
                  <a:pt x="1224" y="87"/>
                  <a:pt x="1222" y="88"/>
                  <a:pt x="1222" y="91"/>
                </a:cubicBezTo>
                <a:cubicBezTo>
                  <a:pt x="1222" y="93"/>
                  <a:pt x="1224" y="95"/>
                  <a:pt x="1226" y="95"/>
                </a:cubicBezTo>
                <a:cubicBezTo>
                  <a:pt x="1229" y="95"/>
                  <a:pt x="1231" y="93"/>
                  <a:pt x="1231" y="91"/>
                </a:cubicBezTo>
                <a:cubicBezTo>
                  <a:pt x="1231" y="88"/>
                  <a:pt x="1229" y="87"/>
                  <a:pt x="1226" y="87"/>
                </a:cubicBezTo>
                <a:close/>
                <a:moveTo>
                  <a:pt x="1239" y="87"/>
                </a:moveTo>
                <a:cubicBezTo>
                  <a:pt x="1237" y="87"/>
                  <a:pt x="1235" y="88"/>
                  <a:pt x="1235" y="91"/>
                </a:cubicBezTo>
                <a:cubicBezTo>
                  <a:pt x="1235" y="93"/>
                  <a:pt x="1237" y="95"/>
                  <a:pt x="1239" y="95"/>
                </a:cubicBezTo>
                <a:cubicBezTo>
                  <a:pt x="1242" y="95"/>
                  <a:pt x="1243" y="93"/>
                  <a:pt x="1243" y="91"/>
                </a:cubicBezTo>
                <a:cubicBezTo>
                  <a:pt x="1243" y="88"/>
                  <a:pt x="1242" y="87"/>
                  <a:pt x="1239" y="87"/>
                </a:cubicBezTo>
                <a:close/>
                <a:moveTo>
                  <a:pt x="1252" y="87"/>
                </a:moveTo>
                <a:cubicBezTo>
                  <a:pt x="1250" y="87"/>
                  <a:pt x="1248" y="88"/>
                  <a:pt x="1248" y="91"/>
                </a:cubicBezTo>
                <a:cubicBezTo>
                  <a:pt x="1248" y="93"/>
                  <a:pt x="1250" y="95"/>
                  <a:pt x="1252" y="95"/>
                </a:cubicBezTo>
                <a:cubicBezTo>
                  <a:pt x="1255" y="95"/>
                  <a:pt x="1256" y="93"/>
                  <a:pt x="1256" y="91"/>
                </a:cubicBezTo>
                <a:cubicBezTo>
                  <a:pt x="1256" y="88"/>
                  <a:pt x="1255" y="87"/>
                  <a:pt x="1252" y="87"/>
                </a:cubicBezTo>
                <a:close/>
                <a:moveTo>
                  <a:pt x="1265" y="87"/>
                </a:moveTo>
                <a:cubicBezTo>
                  <a:pt x="1263" y="87"/>
                  <a:pt x="1261" y="88"/>
                  <a:pt x="1261" y="91"/>
                </a:cubicBezTo>
                <a:cubicBezTo>
                  <a:pt x="1261" y="93"/>
                  <a:pt x="1263" y="95"/>
                  <a:pt x="1265" y="95"/>
                </a:cubicBezTo>
                <a:cubicBezTo>
                  <a:pt x="1267" y="95"/>
                  <a:pt x="1269" y="93"/>
                  <a:pt x="1269" y="91"/>
                </a:cubicBezTo>
                <a:cubicBezTo>
                  <a:pt x="1269" y="88"/>
                  <a:pt x="1267" y="87"/>
                  <a:pt x="1265" y="87"/>
                </a:cubicBezTo>
                <a:close/>
                <a:moveTo>
                  <a:pt x="1278" y="87"/>
                </a:moveTo>
                <a:cubicBezTo>
                  <a:pt x="1276" y="87"/>
                  <a:pt x="1274" y="88"/>
                  <a:pt x="1274" y="91"/>
                </a:cubicBezTo>
                <a:cubicBezTo>
                  <a:pt x="1274" y="93"/>
                  <a:pt x="1276" y="95"/>
                  <a:pt x="1278" y="95"/>
                </a:cubicBezTo>
                <a:cubicBezTo>
                  <a:pt x="1280" y="95"/>
                  <a:pt x="1282" y="93"/>
                  <a:pt x="1282" y="91"/>
                </a:cubicBezTo>
                <a:cubicBezTo>
                  <a:pt x="1282" y="88"/>
                  <a:pt x="1280" y="87"/>
                  <a:pt x="1278" y="87"/>
                </a:cubicBezTo>
                <a:close/>
                <a:moveTo>
                  <a:pt x="1291" y="87"/>
                </a:moveTo>
                <a:cubicBezTo>
                  <a:pt x="1289" y="87"/>
                  <a:pt x="1287" y="88"/>
                  <a:pt x="1287" y="91"/>
                </a:cubicBezTo>
                <a:cubicBezTo>
                  <a:pt x="1287" y="93"/>
                  <a:pt x="1289" y="95"/>
                  <a:pt x="1291" y="95"/>
                </a:cubicBezTo>
                <a:cubicBezTo>
                  <a:pt x="1293" y="95"/>
                  <a:pt x="1295" y="93"/>
                  <a:pt x="1295" y="91"/>
                </a:cubicBezTo>
                <a:cubicBezTo>
                  <a:pt x="1295" y="88"/>
                  <a:pt x="1293" y="87"/>
                  <a:pt x="1291" y="87"/>
                </a:cubicBezTo>
                <a:close/>
                <a:moveTo>
                  <a:pt x="1304" y="87"/>
                </a:moveTo>
                <a:cubicBezTo>
                  <a:pt x="1302" y="87"/>
                  <a:pt x="1300" y="88"/>
                  <a:pt x="1300" y="91"/>
                </a:cubicBezTo>
                <a:cubicBezTo>
                  <a:pt x="1300" y="93"/>
                  <a:pt x="1302" y="95"/>
                  <a:pt x="1304" y="95"/>
                </a:cubicBezTo>
                <a:cubicBezTo>
                  <a:pt x="1306" y="95"/>
                  <a:pt x="1308" y="93"/>
                  <a:pt x="1308" y="91"/>
                </a:cubicBezTo>
                <a:cubicBezTo>
                  <a:pt x="1308" y="88"/>
                  <a:pt x="1306" y="87"/>
                  <a:pt x="1304" y="87"/>
                </a:cubicBezTo>
                <a:close/>
                <a:moveTo>
                  <a:pt x="1317" y="87"/>
                </a:moveTo>
                <a:cubicBezTo>
                  <a:pt x="1314" y="87"/>
                  <a:pt x="1313" y="88"/>
                  <a:pt x="1313" y="91"/>
                </a:cubicBezTo>
                <a:cubicBezTo>
                  <a:pt x="1313" y="93"/>
                  <a:pt x="1314" y="95"/>
                  <a:pt x="1317" y="95"/>
                </a:cubicBezTo>
                <a:cubicBezTo>
                  <a:pt x="1319" y="95"/>
                  <a:pt x="1321" y="93"/>
                  <a:pt x="1321" y="91"/>
                </a:cubicBezTo>
                <a:cubicBezTo>
                  <a:pt x="1321" y="88"/>
                  <a:pt x="1319" y="87"/>
                  <a:pt x="1317" y="87"/>
                </a:cubicBezTo>
                <a:close/>
                <a:moveTo>
                  <a:pt x="1330" y="87"/>
                </a:moveTo>
                <a:cubicBezTo>
                  <a:pt x="1327" y="87"/>
                  <a:pt x="1326" y="88"/>
                  <a:pt x="1326" y="91"/>
                </a:cubicBezTo>
                <a:cubicBezTo>
                  <a:pt x="1326" y="93"/>
                  <a:pt x="1327" y="95"/>
                  <a:pt x="1330" y="95"/>
                </a:cubicBezTo>
                <a:cubicBezTo>
                  <a:pt x="1332" y="95"/>
                  <a:pt x="1334" y="93"/>
                  <a:pt x="1334" y="91"/>
                </a:cubicBezTo>
                <a:cubicBezTo>
                  <a:pt x="1334" y="88"/>
                  <a:pt x="1332" y="87"/>
                  <a:pt x="1330" y="87"/>
                </a:cubicBezTo>
                <a:close/>
                <a:moveTo>
                  <a:pt x="1343" y="87"/>
                </a:moveTo>
                <a:cubicBezTo>
                  <a:pt x="1340" y="87"/>
                  <a:pt x="1338" y="88"/>
                  <a:pt x="1338" y="91"/>
                </a:cubicBezTo>
                <a:cubicBezTo>
                  <a:pt x="1338" y="93"/>
                  <a:pt x="1340" y="95"/>
                  <a:pt x="1343" y="95"/>
                </a:cubicBezTo>
                <a:cubicBezTo>
                  <a:pt x="1345" y="95"/>
                  <a:pt x="1347" y="93"/>
                  <a:pt x="1347" y="91"/>
                </a:cubicBezTo>
                <a:cubicBezTo>
                  <a:pt x="1347" y="88"/>
                  <a:pt x="1345" y="87"/>
                  <a:pt x="1343" y="87"/>
                </a:cubicBezTo>
                <a:close/>
                <a:moveTo>
                  <a:pt x="1356" y="87"/>
                </a:moveTo>
                <a:cubicBezTo>
                  <a:pt x="1353" y="87"/>
                  <a:pt x="1351" y="88"/>
                  <a:pt x="1351" y="91"/>
                </a:cubicBezTo>
                <a:cubicBezTo>
                  <a:pt x="1351" y="93"/>
                  <a:pt x="1353" y="95"/>
                  <a:pt x="1356" y="95"/>
                </a:cubicBezTo>
                <a:cubicBezTo>
                  <a:pt x="1358" y="95"/>
                  <a:pt x="1360" y="93"/>
                  <a:pt x="1360" y="91"/>
                </a:cubicBezTo>
                <a:cubicBezTo>
                  <a:pt x="1360" y="88"/>
                  <a:pt x="1358" y="87"/>
                  <a:pt x="1356" y="87"/>
                </a:cubicBezTo>
                <a:close/>
                <a:moveTo>
                  <a:pt x="1368" y="87"/>
                </a:moveTo>
                <a:cubicBezTo>
                  <a:pt x="1366" y="87"/>
                  <a:pt x="1364" y="88"/>
                  <a:pt x="1364" y="91"/>
                </a:cubicBezTo>
                <a:cubicBezTo>
                  <a:pt x="1364" y="93"/>
                  <a:pt x="1366" y="95"/>
                  <a:pt x="1368" y="95"/>
                </a:cubicBezTo>
                <a:cubicBezTo>
                  <a:pt x="1371" y="95"/>
                  <a:pt x="1373" y="93"/>
                  <a:pt x="1373" y="91"/>
                </a:cubicBezTo>
                <a:cubicBezTo>
                  <a:pt x="1373" y="88"/>
                  <a:pt x="1371" y="87"/>
                  <a:pt x="1368" y="87"/>
                </a:cubicBezTo>
                <a:close/>
                <a:moveTo>
                  <a:pt x="1381" y="87"/>
                </a:moveTo>
                <a:cubicBezTo>
                  <a:pt x="1379" y="87"/>
                  <a:pt x="1377" y="88"/>
                  <a:pt x="1377" y="91"/>
                </a:cubicBezTo>
                <a:cubicBezTo>
                  <a:pt x="1377" y="93"/>
                  <a:pt x="1379" y="95"/>
                  <a:pt x="1381" y="95"/>
                </a:cubicBezTo>
                <a:cubicBezTo>
                  <a:pt x="1384" y="95"/>
                  <a:pt x="1386" y="93"/>
                  <a:pt x="1386" y="91"/>
                </a:cubicBezTo>
                <a:cubicBezTo>
                  <a:pt x="1386" y="88"/>
                  <a:pt x="1384" y="87"/>
                  <a:pt x="1381" y="87"/>
                </a:cubicBezTo>
                <a:close/>
                <a:moveTo>
                  <a:pt x="1394" y="87"/>
                </a:moveTo>
                <a:cubicBezTo>
                  <a:pt x="1392" y="87"/>
                  <a:pt x="1390" y="88"/>
                  <a:pt x="1390" y="91"/>
                </a:cubicBezTo>
                <a:cubicBezTo>
                  <a:pt x="1390" y="93"/>
                  <a:pt x="1392" y="95"/>
                  <a:pt x="1394" y="95"/>
                </a:cubicBezTo>
                <a:cubicBezTo>
                  <a:pt x="1397" y="95"/>
                  <a:pt x="1398" y="93"/>
                  <a:pt x="1398" y="91"/>
                </a:cubicBezTo>
                <a:cubicBezTo>
                  <a:pt x="1398" y="88"/>
                  <a:pt x="1397" y="87"/>
                  <a:pt x="1394" y="87"/>
                </a:cubicBezTo>
                <a:close/>
                <a:moveTo>
                  <a:pt x="1407" y="87"/>
                </a:moveTo>
                <a:cubicBezTo>
                  <a:pt x="1405" y="87"/>
                  <a:pt x="1403" y="88"/>
                  <a:pt x="1403" y="91"/>
                </a:cubicBezTo>
                <a:cubicBezTo>
                  <a:pt x="1403" y="93"/>
                  <a:pt x="1405" y="95"/>
                  <a:pt x="1407" y="95"/>
                </a:cubicBezTo>
                <a:cubicBezTo>
                  <a:pt x="1409" y="95"/>
                  <a:pt x="1411" y="93"/>
                  <a:pt x="1411" y="91"/>
                </a:cubicBezTo>
                <a:cubicBezTo>
                  <a:pt x="1411" y="88"/>
                  <a:pt x="1409" y="87"/>
                  <a:pt x="1407" y="87"/>
                </a:cubicBezTo>
                <a:close/>
                <a:moveTo>
                  <a:pt x="1420" y="87"/>
                </a:moveTo>
                <a:cubicBezTo>
                  <a:pt x="1418" y="87"/>
                  <a:pt x="1416" y="88"/>
                  <a:pt x="1416" y="91"/>
                </a:cubicBezTo>
                <a:cubicBezTo>
                  <a:pt x="1416" y="93"/>
                  <a:pt x="1418" y="95"/>
                  <a:pt x="1420" y="95"/>
                </a:cubicBezTo>
                <a:cubicBezTo>
                  <a:pt x="1422" y="95"/>
                  <a:pt x="1424" y="93"/>
                  <a:pt x="1424" y="91"/>
                </a:cubicBezTo>
                <a:cubicBezTo>
                  <a:pt x="1424" y="88"/>
                  <a:pt x="1422" y="87"/>
                  <a:pt x="1420" y="87"/>
                </a:cubicBezTo>
                <a:close/>
                <a:moveTo>
                  <a:pt x="1433" y="87"/>
                </a:moveTo>
                <a:cubicBezTo>
                  <a:pt x="1431" y="87"/>
                  <a:pt x="1429" y="88"/>
                  <a:pt x="1429" y="91"/>
                </a:cubicBezTo>
                <a:cubicBezTo>
                  <a:pt x="1429" y="93"/>
                  <a:pt x="1431" y="95"/>
                  <a:pt x="1433" y="95"/>
                </a:cubicBezTo>
                <a:cubicBezTo>
                  <a:pt x="1435" y="95"/>
                  <a:pt x="1437" y="93"/>
                  <a:pt x="1437" y="91"/>
                </a:cubicBezTo>
                <a:cubicBezTo>
                  <a:pt x="1437" y="88"/>
                  <a:pt x="1435" y="87"/>
                  <a:pt x="1433" y="87"/>
                </a:cubicBezTo>
                <a:close/>
                <a:moveTo>
                  <a:pt x="1446" y="87"/>
                </a:moveTo>
                <a:cubicBezTo>
                  <a:pt x="1444" y="87"/>
                  <a:pt x="1442" y="88"/>
                  <a:pt x="1442" y="91"/>
                </a:cubicBezTo>
                <a:cubicBezTo>
                  <a:pt x="1442" y="93"/>
                  <a:pt x="1444" y="95"/>
                  <a:pt x="1446" y="95"/>
                </a:cubicBezTo>
                <a:cubicBezTo>
                  <a:pt x="1448" y="95"/>
                  <a:pt x="1450" y="93"/>
                  <a:pt x="1450" y="91"/>
                </a:cubicBezTo>
                <a:cubicBezTo>
                  <a:pt x="1450" y="88"/>
                  <a:pt x="1448" y="87"/>
                  <a:pt x="1446" y="87"/>
                </a:cubicBezTo>
                <a:close/>
                <a:moveTo>
                  <a:pt x="1459" y="87"/>
                </a:moveTo>
                <a:cubicBezTo>
                  <a:pt x="1457" y="87"/>
                  <a:pt x="1455" y="88"/>
                  <a:pt x="1455" y="91"/>
                </a:cubicBezTo>
                <a:cubicBezTo>
                  <a:pt x="1455" y="93"/>
                  <a:pt x="1457" y="95"/>
                  <a:pt x="1459" y="95"/>
                </a:cubicBezTo>
                <a:cubicBezTo>
                  <a:pt x="1461" y="95"/>
                  <a:pt x="1463" y="93"/>
                  <a:pt x="1463" y="91"/>
                </a:cubicBezTo>
                <a:cubicBezTo>
                  <a:pt x="1463" y="88"/>
                  <a:pt x="1461" y="87"/>
                  <a:pt x="1459" y="87"/>
                </a:cubicBezTo>
                <a:close/>
                <a:moveTo>
                  <a:pt x="1472" y="87"/>
                </a:moveTo>
                <a:cubicBezTo>
                  <a:pt x="1469" y="87"/>
                  <a:pt x="1468" y="88"/>
                  <a:pt x="1468" y="91"/>
                </a:cubicBezTo>
                <a:cubicBezTo>
                  <a:pt x="1468" y="93"/>
                  <a:pt x="1469" y="95"/>
                  <a:pt x="1472" y="95"/>
                </a:cubicBezTo>
                <a:cubicBezTo>
                  <a:pt x="1474" y="95"/>
                  <a:pt x="1476" y="93"/>
                  <a:pt x="1476" y="91"/>
                </a:cubicBezTo>
                <a:cubicBezTo>
                  <a:pt x="1476" y="88"/>
                  <a:pt x="1474" y="87"/>
                  <a:pt x="1472" y="87"/>
                </a:cubicBezTo>
                <a:close/>
                <a:moveTo>
                  <a:pt x="1485" y="87"/>
                </a:moveTo>
                <a:cubicBezTo>
                  <a:pt x="1482" y="87"/>
                  <a:pt x="1480" y="88"/>
                  <a:pt x="1480" y="91"/>
                </a:cubicBezTo>
                <a:cubicBezTo>
                  <a:pt x="1480" y="93"/>
                  <a:pt x="1482" y="95"/>
                  <a:pt x="1485" y="95"/>
                </a:cubicBezTo>
                <a:cubicBezTo>
                  <a:pt x="1487" y="95"/>
                  <a:pt x="1489" y="93"/>
                  <a:pt x="1489" y="91"/>
                </a:cubicBezTo>
                <a:cubicBezTo>
                  <a:pt x="1489" y="88"/>
                  <a:pt x="1487" y="87"/>
                  <a:pt x="1485" y="87"/>
                </a:cubicBezTo>
                <a:close/>
                <a:moveTo>
                  <a:pt x="1502" y="91"/>
                </a:moveTo>
                <a:cubicBezTo>
                  <a:pt x="1502" y="88"/>
                  <a:pt x="1500" y="87"/>
                  <a:pt x="1498" y="87"/>
                </a:cubicBezTo>
                <a:cubicBezTo>
                  <a:pt x="1495" y="87"/>
                  <a:pt x="1493" y="88"/>
                  <a:pt x="1493" y="91"/>
                </a:cubicBezTo>
                <a:cubicBezTo>
                  <a:pt x="1493" y="93"/>
                  <a:pt x="1495" y="95"/>
                  <a:pt x="1498" y="95"/>
                </a:cubicBezTo>
                <a:cubicBezTo>
                  <a:pt x="1500" y="95"/>
                  <a:pt x="1502" y="93"/>
                  <a:pt x="1502" y="91"/>
                </a:cubicBezTo>
                <a:close/>
                <a:moveTo>
                  <a:pt x="1511" y="91"/>
                </a:moveTo>
                <a:cubicBezTo>
                  <a:pt x="1511" y="91"/>
                  <a:pt x="1511" y="91"/>
                  <a:pt x="1510" y="91"/>
                </a:cubicBezTo>
                <a:cubicBezTo>
                  <a:pt x="1510" y="91"/>
                  <a:pt x="1510" y="91"/>
                  <a:pt x="1510" y="91"/>
                </a:cubicBezTo>
                <a:cubicBezTo>
                  <a:pt x="1510" y="91"/>
                  <a:pt x="1510" y="91"/>
                  <a:pt x="1510" y="91"/>
                </a:cubicBezTo>
                <a:cubicBezTo>
                  <a:pt x="1511" y="91"/>
                  <a:pt x="1511" y="91"/>
                  <a:pt x="1511" y="91"/>
                </a:cubicBezTo>
                <a:close/>
                <a:moveTo>
                  <a:pt x="1846" y="94"/>
                </a:moveTo>
                <a:cubicBezTo>
                  <a:pt x="1848" y="94"/>
                  <a:pt x="1850" y="93"/>
                  <a:pt x="1850" y="91"/>
                </a:cubicBezTo>
                <a:cubicBezTo>
                  <a:pt x="1850" y="89"/>
                  <a:pt x="1848" y="87"/>
                  <a:pt x="1846" y="87"/>
                </a:cubicBezTo>
                <a:cubicBezTo>
                  <a:pt x="1844" y="87"/>
                  <a:pt x="1843" y="89"/>
                  <a:pt x="1843" y="91"/>
                </a:cubicBezTo>
                <a:cubicBezTo>
                  <a:pt x="1843" y="93"/>
                  <a:pt x="1844" y="94"/>
                  <a:pt x="1846" y="94"/>
                </a:cubicBezTo>
                <a:close/>
                <a:moveTo>
                  <a:pt x="1872" y="95"/>
                </a:moveTo>
                <a:cubicBezTo>
                  <a:pt x="1874" y="95"/>
                  <a:pt x="1876" y="93"/>
                  <a:pt x="1876" y="91"/>
                </a:cubicBezTo>
                <a:cubicBezTo>
                  <a:pt x="1876" y="88"/>
                  <a:pt x="1874" y="87"/>
                  <a:pt x="1872" y="87"/>
                </a:cubicBezTo>
                <a:cubicBezTo>
                  <a:pt x="1870" y="87"/>
                  <a:pt x="1868" y="88"/>
                  <a:pt x="1868" y="91"/>
                </a:cubicBezTo>
                <a:cubicBezTo>
                  <a:pt x="1868" y="93"/>
                  <a:pt x="1870" y="95"/>
                  <a:pt x="1872" y="95"/>
                </a:cubicBezTo>
                <a:close/>
                <a:moveTo>
                  <a:pt x="1885" y="95"/>
                </a:moveTo>
                <a:cubicBezTo>
                  <a:pt x="1887" y="95"/>
                  <a:pt x="1889" y="93"/>
                  <a:pt x="1889" y="91"/>
                </a:cubicBezTo>
                <a:cubicBezTo>
                  <a:pt x="1889" y="88"/>
                  <a:pt x="1887" y="87"/>
                  <a:pt x="1885" y="87"/>
                </a:cubicBezTo>
                <a:cubicBezTo>
                  <a:pt x="1883" y="87"/>
                  <a:pt x="1881" y="88"/>
                  <a:pt x="1881" y="91"/>
                </a:cubicBezTo>
                <a:cubicBezTo>
                  <a:pt x="1881" y="93"/>
                  <a:pt x="1883" y="95"/>
                  <a:pt x="1885" y="95"/>
                </a:cubicBezTo>
                <a:close/>
                <a:moveTo>
                  <a:pt x="1898" y="95"/>
                </a:moveTo>
                <a:cubicBezTo>
                  <a:pt x="1900" y="95"/>
                  <a:pt x="1902" y="93"/>
                  <a:pt x="1902" y="91"/>
                </a:cubicBezTo>
                <a:cubicBezTo>
                  <a:pt x="1902" y="88"/>
                  <a:pt x="1900" y="87"/>
                  <a:pt x="1898" y="87"/>
                </a:cubicBezTo>
                <a:cubicBezTo>
                  <a:pt x="1896" y="87"/>
                  <a:pt x="1894" y="88"/>
                  <a:pt x="1894" y="91"/>
                </a:cubicBezTo>
                <a:cubicBezTo>
                  <a:pt x="1894" y="93"/>
                  <a:pt x="1896" y="95"/>
                  <a:pt x="1898" y="95"/>
                </a:cubicBezTo>
                <a:close/>
                <a:moveTo>
                  <a:pt x="1911" y="95"/>
                </a:moveTo>
                <a:cubicBezTo>
                  <a:pt x="1913" y="95"/>
                  <a:pt x="1915" y="93"/>
                  <a:pt x="1915" y="91"/>
                </a:cubicBezTo>
                <a:cubicBezTo>
                  <a:pt x="1915" y="88"/>
                  <a:pt x="1913" y="87"/>
                  <a:pt x="1911" y="87"/>
                </a:cubicBezTo>
                <a:cubicBezTo>
                  <a:pt x="1909" y="87"/>
                  <a:pt x="1907" y="88"/>
                  <a:pt x="1907" y="91"/>
                </a:cubicBezTo>
                <a:cubicBezTo>
                  <a:pt x="1907" y="93"/>
                  <a:pt x="1909" y="95"/>
                  <a:pt x="1911" y="95"/>
                </a:cubicBezTo>
                <a:close/>
                <a:moveTo>
                  <a:pt x="1924" y="95"/>
                </a:moveTo>
                <a:cubicBezTo>
                  <a:pt x="1926" y="95"/>
                  <a:pt x="1928" y="93"/>
                  <a:pt x="1928" y="91"/>
                </a:cubicBezTo>
                <a:cubicBezTo>
                  <a:pt x="1928" y="88"/>
                  <a:pt x="1926" y="87"/>
                  <a:pt x="1924" y="87"/>
                </a:cubicBezTo>
                <a:cubicBezTo>
                  <a:pt x="1921" y="87"/>
                  <a:pt x="1920" y="88"/>
                  <a:pt x="1920" y="91"/>
                </a:cubicBezTo>
                <a:cubicBezTo>
                  <a:pt x="1920" y="93"/>
                  <a:pt x="1921" y="95"/>
                  <a:pt x="1924" y="95"/>
                </a:cubicBezTo>
                <a:close/>
                <a:moveTo>
                  <a:pt x="1937" y="95"/>
                </a:moveTo>
                <a:cubicBezTo>
                  <a:pt x="1939" y="95"/>
                  <a:pt x="1941" y="93"/>
                  <a:pt x="1941" y="91"/>
                </a:cubicBezTo>
                <a:cubicBezTo>
                  <a:pt x="1941" y="88"/>
                  <a:pt x="1939" y="87"/>
                  <a:pt x="1937" y="87"/>
                </a:cubicBezTo>
                <a:cubicBezTo>
                  <a:pt x="1934" y="87"/>
                  <a:pt x="1932" y="88"/>
                  <a:pt x="1932" y="91"/>
                </a:cubicBezTo>
                <a:cubicBezTo>
                  <a:pt x="1932" y="93"/>
                  <a:pt x="1934" y="95"/>
                  <a:pt x="1937" y="95"/>
                </a:cubicBezTo>
                <a:close/>
                <a:moveTo>
                  <a:pt x="1950" y="95"/>
                </a:moveTo>
                <a:cubicBezTo>
                  <a:pt x="1952" y="95"/>
                  <a:pt x="1954" y="93"/>
                  <a:pt x="1954" y="91"/>
                </a:cubicBezTo>
                <a:cubicBezTo>
                  <a:pt x="1954" y="88"/>
                  <a:pt x="1952" y="87"/>
                  <a:pt x="1950" y="87"/>
                </a:cubicBezTo>
                <a:cubicBezTo>
                  <a:pt x="1947" y="87"/>
                  <a:pt x="1945" y="88"/>
                  <a:pt x="1945" y="91"/>
                </a:cubicBezTo>
                <a:cubicBezTo>
                  <a:pt x="1945" y="93"/>
                  <a:pt x="1947" y="95"/>
                  <a:pt x="1950" y="95"/>
                </a:cubicBezTo>
                <a:close/>
                <a:moveTo>
                  <a:pt x="2184" y="91"/>
                </a:moveTo>
                <a:cubicBezTo>
                  <a:pt x="2184" y="90"/>
                  <a:pt x="2183" y="89"/>
                  <a:pt x="2182" y="89"/>
                </a:cubicBezTo>
                <a:cubicBezTo>
                  <a:pt x="2181" y="89"/>
                  <a:pt x="2180" y="90"/>
                  <a:pt x="2180" y="91"/>
                </a:cubicBezTo>
                <a:cubicBezTo>
                  <a:pt x="2180" y="92"/>
                  <a:pt x="2181" y="93"/>
                  <a:pt x="2182" y="93"/>
                </a:cubicBezTo>
                <a:cubicBezTo>
                  <a:pt x="2183" y="93"/>
                  <a:pt x="2184" y="92"/>
                  <a:pt x="2184" y="91"/>
                </a:cubicBezTo>
                <a:close/>
                <a:moveTo>
                  <a:pt x="2195" y="91"/>
                </a:moveTo>
                <a:cubicBezTo>
                  <a:pt x="2195" y="91"/>
                  <a:pt x="2195" y="91"/>
                  <a:pt x="2195" y="91"/>
                </a:cubicBezTo>
                <a:cubicBezTo>
                  <a:pt x="2195" y="91"/>
                  <a:pt x="2195" y="90"/>
                  <a:pt x="2195" y="90"/>
                </a:cubicBezTo>
                <a:cubicBezTo>
                  <a:pt x="2195" y="90"/>
                  <a:pt x="2195" y="91"/>
                  <a:pt x="2195" y="91"/>
                </a:cubicBezTo>
                <a:cubicBezTo>
                  <a:pt x="2195" y="91"/>
                  <a:pt x="2195" y="91"/>
                  <a:pt x="2195" y="91"/>
                </a:cubicBezTo>
                <a:close/>
                <a:moveTo>
                  <a:pt x="2272" y="94"/>
                </a:moveTo>
                <a:cubicBezTo>
                  <a:pt x="2274" y="94"/>
                  <a:pt x="2276" y="93"/>
                  <a:pt x="2276" y="91"/>
                </a:cubicBezTo>
                <a:cubicBezTo>
                  <a:pt x="2276" y="89"/>
                  <a:pt x="2274" y="87"/>
                  <a:pt x="2272" y="87"/>
                </a:cubicBezTo>
                <a:cubicBezTo>
                  <a:pt x="2271" y="87"/>
                  <a:pt x="2269" y="89"/>
                  <a:pt x="2269" y="91"/>
                </a:cubicBezTo>
                <a:cubicBezTo>
                  <a:pt x="2269" y="93"/>
                  <a:pt x="2271" y="94"/>
                  <a:pt x="2272" y="94"/>
                </a:cubicBezTo>
                <a:close/>
                <a:moveTo>
                  <a:pt x="2582" y="91"/>
                </a:moveTo>
                <a:cubicBezTo>
                  <a:pt x="2582" y="91"/>
                  <a:pt x="2582" y="91"/>
                  <a:pt x="2582" y="91"/>
                </a:cubicBezTo>
                <a:cubicBezTo>
                  <a:pt x="2582" y="91"/>
                  <a:pt x="2582" y="91"/>
                  <a:pt x="2582" y="91"/>
                </a:cubicBezTo>
                <a:cubicBezTo>
                  <a:pt x="2582" y="91"/>
                  <a:pt x="2582" y="91"/>
                  <a:pt x="2582" y="91"/>
                </a:cubicBezTo>
                <a:cubicBezTo>
                  <a:pt x="2582" y="91"/>
                  <a:pt x="2582" y="91"/>
                  <a:pt x="2582" y="91"/>
                </a:cubicBezTo>
                <a:close/>
                <a:moveTo>
                  <a:pt x="2595" y="95"/>
                </a:moveTo>
                <a:cubicBezTo>
                  <a:pt x="2598" y="95"/>
                  <a:pt x="2599" y="93"/>
                  <a:pt x="2599" y="91"/>
                </a:cubicBezTo>
                <a:cubicBezTo>
                  <a:pt x="2599" y="88"/>
                  <a:pt x="2598" y="87"/>
                  <a:pt x="2595" y="87"/>
                </a:cubicBezTo>
                <a:cubicBezTo>
                  <a:pt x="2593" y="87"/>
                  <a:pt x="2591" y="88"/>
                  <a:pt x="2591" y="91"/>
                </a:cubicBezTo>
                <a:cubicBezTo>
                  <a:pt x="2591" y="93"/>
                  <a:pt x="2593" y="95"/>
                  <a:pt x="2595" y="95"/>
                </a:cubicBezTo>
                <a:close/>
                <a:moveTo>
                  <a:pt x="2608" y="87"/>
                </a:moveTo>
                <a:cubicBezTo>
                  <a:pt x="2606" y="87"/>
                  <a:pt x="2604" y="88"/>
                  <a:pt x="2604" y="91"/>
                </a:cubicBezTo>
                <a:cubicBezTo>
                  <a:pt x="2604" y="93"/>
                  <a:pt x="2606" y="95"/>
                  <a:pt x="2608" y="95"/>
                </a:cubicBezTo>
                <a:cubicBezTo>
                  <a:pt x="2610" y="95"/>
                  <a:pt x="2612" y="93"/>
                  <a:pt x="2612" y="91"/>
                </a:cubicBezTo>
                <a:cubicBezTo>
                  <a:pt x="2612" y="88"/>
                  <a:pt x="2610" y="87"/>
                  <a:pt x="2608" y="87"/>
                </a:cubicBezTo>
                <a:close/>
                <a:moveTo>
                  <a:pt x="2634" y="87"/>
                </a:moveTo>
                <a:cubicBezTo>
                  <a:pt x="2632" y="87"/>
                  <a:pt x="2630" y="88"/>
                  <a:pt x="2630" y="91"/>
                </a:cubicBezTo>
                <a:cubicBezTo>
                  <a:pt x="2630" y="93"/>
                  <a:pt x="2632" y="95"/>
                  <a:pt x="2634" y="95"/>
                </a:cubicBezTo>
                <a:cubicBezTo>
                  <a:pt x="2636" y="95"/>
                  <a:pt x="2638" y="93"/>
                  <a:pt x="2638" y="91"/>
                </a:cubicBezTo>
                <a:cubicBezTo>
                  <a:pt x="2638" y="88"/>
                  <a:pt x="2636" y="87"/>
                  <a:pt x="2634" y="87"/>
                </a:cubicBezTo>
                <a:close/>
                <a:moveTo>
                  <a:pt x="2647" y="87"/>
                </a:moveTo>
                <a:cubicBezTo>
                  <a:pt x="2645" y="87"/>
                  <a:pt x="2643" y="88"/>
                  <a:pt x="2643" y="91"/>
                </a:cubicBezTo>
                <a:cubicBezTo>
                  <a:pt x="2643" y="93"/>
                  <a:pt x="2645" y="95"/>
                  <a:pt x="2647" y="95"/>
                </a:cubicBezTo>
                <a:cubicBezTo>
                  <a:pt x="2649" y="95"/>
                  <a:pt x="2651" y="93"/>
                  <a:pt x="2651" y="91"/>
                </a:cubicBezTo>
                <a:cubicBezTo>
                  <a:pt x="2651" y="88"/>
                  <a:pt x="2649" y="87"/>
                  <a:pt x="2647" y="87"/>
                </a:cubicBezTo>
                <a:close/>
                <a:moveTo>
                  <a:pt x="2673" y="95"/>
                </a:moveTo>
                <a:cubicBezTo>
                  <a:pt x="2675" y="95"/>
                  <a:pt x="2677" y="93"/>
                  <a:pt x="2677" y="91"/>
                </a:cubicBezTo>
                <a:cubicBezTo>
                  <a:pt x="2677" y="88"/>
                  <a:pt x="2675" y="87"/>
                  <a:pt x="2673" y="87"/>
                </a:cubicBezTo>
                <a:cubicBezTo>
                  <a:pt x="2670" y="87"/>
                  <a:pt x="2669" y="88"/>
                  <a:pt x="2669" y="91"/>
                </a:cubicBezTo>
                <a:cubicBezTo>
                  <a:pt x="2669" y="93"/>
                  <a:pt x="2670" y="95"/>
                  <a:pt x="2673" y="95"/>
                </a:cubicBezTo>
                <a:close/>
                <a:moveTo>
                  <a:pt x="645" y="106"/>
                </a:moveTo>
                <a:cubicBezTo>
                  <a:pt x="647" y="106"/>
                  <a:pt x="648" y="105"/>
                  <a:pt x="648" y="104"/>
                </a:cubicBezTo>
                <a:cubicBezTo>
                  <a:pt x="648" y="102"/>
                  <a:pt x="647" y="101"/>
                  <a:pt x="645" y="101"/>
                </a:cubicBezTo>
                <a:cubicBezTo>
                  <a:pt x="644" y="101"/>
                  <a:pt x="643" y="102"/>
                  <a:pt x="643" y="104"/>
                </a:cubicBezTo>
                <a:cubicBezTo>
                  <a:pt x="643" y="105"/>
                  <a:pt x="644" y="106"/>
                  <a:pt x="645" y="106"/>
                </a:cubicBezTo>
                <a:close/>
                <a:moveTo>
                  <a:pt x="736" y="108"/>
                </a:moveTo>
                <a:cubicBezTo>
                  <a:pt x="738" y="108"/>
                  <a:pt x="740" y="106"/>
                  <a:pt x="740" y="104"/>
                </a:cubicBezTo>
                <a:cubicBezTo>
                  <a:pt x="740" y="101"/>
                  <a:pt x="738" y="99"/>
                  <a:pt x="736" y="99"/>
                </a:cubicBezTo>
                <a:cubicBezTo>
                  <a:pt x="733" y="99"/>
                  <a:pt x="732" y="101"/>
                  <a:pt x="732" y="104"/>
                </a:cubicBezTo>
                <a:cubicBezTo>
                  <a:pt x="732" y="106"/>
                  <a:pt x="733" y="108"/>
                  <a:pt x="736" y="108"/>
                </a:cubicBezTo>
                <a:close/>
                <a:moveTo>
                  <a:pt x="753" y="104"/>
                </a:moveTo>
                <a:cubicBezTo>
                  <a:pt x="753" y="101"/>
                  <a:pt x="751" y="100"/>
                  <a:pt x="749" y="100"/>
                </a:cubicBezTo>
                <a:cubicBezTo>
                  <a:pt x="746" y="100"/>
                  <a:pt x="745" y="101"/>
                  <a:pt x="745" y="104"/>
                </a:cubicBezTo>
                <a:cubicBezTo>
                  <a:pt x="745" y="106"/>
                  <a:pt x="746" y="108"/>
                  <a:pt x="749" y="108"/>
                </a:cubicBezTo>
                <a:cubicBezTo>
                  <a:pt x="751" y="108"/>
                  <a:pt x="753" y="106"/>
                  <a:pt x="753" y="104"/>
                </a:cubicBezTo>
                <a:close/>
                <a:moveTo>
                  <a:pt x="762" y="100"/>
                </a:moveTo>
                <a:cubicBezTo>
                  <a:pt x="759" y="100"/>
                  <a:pt x="758" y="101"/>
                  <a:pt x="758" y="104"/>
                </a:cubicBezTo>
                <a:cubicBezTo>
                  <a:pt x="758" y="106"/>
                  <a:pt x="759" y="108"/>
                  <a:pt x="762" y="108"/>
                </a:cubicBezTo>
                <a:cubicBezTo>
                  <a:pt x="764" y="108"/>
                  <a:pt x="765" y="106"/>
                  <a:pt x="765" y="104"/>
                </a:cubicBezTo>
                <a:cubicBezTo>
                  <a:pt x="765" y="101"/>
                  <a:pt x="764" y="100"/>
                  <a:pt x="762" y="100"/>
                </a:cubicBezTo>
                <a:close/>
                <a:moveTo>
                  <a:pt x="774" y="108"/>
                </a:moveTo>
                <a:cubicBezTo>
                  <a:pt x="777" y="108"/>
                  <a:pt x="779" y="106"/>
                  <a:pt x="779" y="104"/>
                </a:cubicBezTo>
                <a:cubicBezTo>
                  <a:pt x="779" y="101"/>
                  <a:pt x="777" y="99"/>
                  <a:pt x="774" y="99"/>
                </a:cubicBezTo>
                <a:cubicBezTo>
                  <a:pt x="772" y="99"/>
                  <a:pt x="770" y="101"/>
                  <a:pt x="770" y="104"/>
                </a:cubicBezTo>
                <a:cubicBezTo>
                  <a:pt x="770" y="106"/>
                  <a:pt x="772" y="108"/>
                  <a:pt x="774" y="108"/>
                </a:cubicBezTo>
                <a:close/>
                <a:moveTo>
                  <a:pt x="787" y="99"/>
                </a:moveTo>
                <a:cubicBezTo>
                  <a:pt x="785" y="99"/>
                  <a:pt x="783" y="101"/>
                  <a:pt x="783" y="104"/>
                </a:cubicBezTo>
                <a:cubicBezTo>
                  <a:pt x="783" y="106"/>
                  <a:pt x="785" y="108"/>
                  <a:pt x="787" y="108"/>
                </a:cubicBezTo>
                <a:cubicBezTo>
                  <a:pt x="790" y="108"/>
                  <a:pt x="792" y="106"/>
                  <a:pt x="792" y="104"/>
                </a:cubicBezTo>
                <a:cubicBezTo>
                  <a:pt x="792" y="101"/>
                  <a:pt x="790" y="99"/>
                  <a:pt x="787" y="99"/>
                </a:cubicBezTo>
                <a:close/>
                <a:moveTo>
                  <a:pt x="800" y="99"/>
                </a:moveTo>
                <a:cubicBezTo>
                  <a:pt x="798" y="99"/>
                  <a:pt x="796" y="101"/>
                  <a:pt x="796" y="104"/>
                </a:cubicBezTo>
                <a:cubicBezTo>
                  <a:pt x="796" y="106"/>
                  <a:pt x="798" y="108"/>
                  <a:pt x="800" y="108"/>
                </a:cubicBezTo>
                <a:cubicBezTo>
                  <a:pt x="803" y="108"/>
                  <a:pt x="804" y="106"/>
                  <a:pt x="804" y="104"/>
                </a:cubicBezTo>
                <a:cubicBezTo>
                  <a:pt x="804" y="101"/>
                  <a:pt x="803" y="99"/>
                  <a:pt x="800" y="99"/>
                </a:cubicBezTo>
                <a:close/>
                <a:moveTo>
                  <a:pt x="813" y="99"/>
                </a:moveTo>
                <a:cubicBezTo>
                  <a:pt x="811" y="99"/>
                  <a:pt x="809" y="101"/>
                  <a:pt x="809" y="104"/>
                </a:cubicBezTo>
                <a:cubicBezTo>
                  <a:pt x="809" y="106"/>
                  <a:pt x="811" y="108"/>
                  <a:pt x="813" y="108"/>
                </a:cubicBezTo>
                <a:cubicBezTo>
                  <a:pt x="815" y="108"/>
                  <a:pt x="817" y="106"/>
                  <a:pt x="817" y="104"/>
                </a:cubicBezTo>
                <a:cubicBezTo>
                  <a:pt x="817" y="101"/>
                  <a:pt x="815" y="99"/>
                  <a:pt x="813" y="99"/>
                </a:cubicBezTo>
                <a:close/>
                <a:moveTo>
                  <a:pt x="826" y="99"/>
                </a:moveTo>
                <a:cubicBezTo>
                  <a:pt x="824" y="99"/>
                  <a:pt x="822" y="101"/>
                  <a:pt x="822" y="104"/>
                </a:cubicBezTo>
                <a:cubicBezTo>
                  <a:pt x="822" y="106"/>
                  <a:pt x="824" y="108"/>
                  <a:pt x="826" y="108"/>
                </a:cubicBezTo>
                <a:cubicBezTo>
                  <a:pt x="828" y="108"/>
                  <a:pt x="830" y="106"/>
                  <a:pt x="830" y="104"/>
                </a:cubicBezTo>
                <a:cubicBezTo>
                  <a:pt x="830" y="101"/>
                  <a:pt x="828" y="99"/>
                  <a:pt x="826" y="99"/>
                </a:cubicBezTo>
                <a:close/>
                <a:moveTo>
                  <a:pt x="839" y="107"/>
                </a:moveTo>
                <a:cubicBezTo>
                  <a:pt x="841" y="107"/>
                  <a:pt x="842" y="106"/>
                  <a:pt x="842" y="104"/>
                </a:cubicBezTo>
                <a:cubicBezTo>
                  <a:pt x="842" y="102"/>
                  <a:pt x="841" y="100"/>
                  <a:pt x="839" y="100"/>
                </a:cubicBezTo>
                <a:cubicBezTo>
                  <a:pt x="837" y="100"/>
                  <a:pt x="835" y="102"/>
                  <a:pt x="835" y="104"/>
                </a:cubicBezTo>
                <a:cubicBezTo>
                  <a:pt x="835" y="106"/>
                  <a:pt x="837" y="107"/>
                  <a:pt x="839" y="107"/>
                </a:cubicBezTo>
                <a:close/>
                <a:moveTo>
                  <a:pt x="852" y="99"/>
                </a:moveTo>
                <a:cubicBezTo>
                  <a:pt x="850" y="99"/>
                  <a:pt x="848" y="101"/>
                  <a:pt x="848" y="104"/>
                </a:cubicBezTo>
                <a:cubicBezTo>
                  <a:pt x="848" y="106"/>
                  <a:pt x="850" y="108"/>
                  <a:pt x="852" y="108"/>
                </a:cubicBezTo>
                <a:cubicBezTo>
                  <a:pt x="854" y="108"/>
                  <a:pt x="856" y="106"/>
                  <a:pt x="856" y="104"/>
                </a:cubicBezTo>
                <a:cubicBezTo>
                  <a:pt x="856" y="101"/>
                  <a:pt x="854" y="99"/>
                  <a:pt x="852" y="99"/>
                </a:cubicBezTo>
                <a:close/>
                <a:moveTo>
                  <a:pt x="865" y="108"/>
                </a:moveTo>
                <a:cubicBezTo>
                  <a:pt x="867" y="108"/>
                  <a:pt x="869" y="106"/>
                  <a:pt x="869" y="104"/>
                </a:cubicBezTo>
                <a:cubicBezTo>
                  <a:pt x="869" y="101"/>
                  <a:pt x="867" y="99"/>
                  <a:pt x="865" y="99"/>
                </a:cubicBezTo>
                <a:cubicBezTo>
                  <a:pt x="863" y="99"/>
                  <a:pt x="861" y="101"/>
                  <a:pt x="861" y="104"/>
                </a:cubicBezTo>
                <a:cubicBezTo>
                  <a:pt x="861" y="106"/>
                  <a:pt x="863" y="108"/>
                  <a:pt x="865" y="108"/>
                </a:cubicBezTo>
                <a:close/>
                <a:moveTo>
                  <a:pt x="878" y="108"/>
                </a:moveTo>
                <a:cubicBezTo>
                  <a:pt x="880" y="108"/>
                  <a:pt x="882" y="106"/>
                  <a:pt x="882" y="104"/>
                </a:cubicBezTo>
                <a:cubicBezTo>
                  <a:pt x="882" y="101"/>
                  <a:pt x="880" y="99"/>
                  <a:pt x="878" y="99"/>
                </a:cubicBezTo>
                <a:cubicBezTo>
                  <a:pt x="875" y="99"/>
                  <a:pt x="874" y="101"/>
                  <a:pt x="874" y="104"/>
                </a:cubicBezTo>
                <a:cubicBezTo>
                  <a:pt x="874" y="106"/>
                  <a:pt x="875" y="108"/>
                  <a:pt x="878" y="108"/>
                </a:cubicBezTo>
                <a:close/>
                <a:moveTo>
                  <a:pt x="891" y="99"/>
                </a:moveTo>
                <a:cubicBezTo>
                  <a:pt x="888" y="99"/>
                  <a:pt x="886" y="101"/>
                  <a:pt x="886" y="104"/>
                </a:cubicBezTo>
                <a:cubicBezTo>
                  <a:pt x="886" y="106"/>
                  <a:pt x="888" y="108"/>
                  <a:pt x="891" y="108"/>
                </a:cubicBezTo>
                <a:cubicBezTo>
                  <a:pt x="893" y="108"/>
                  <a:pt x="895" y="106"/>
                  <a:pt x="895" y="104"/>
                </a:cubicBezTo>
                <a:cubicBezTo>
                  <a:pt x="895" y="101"/>
                  <a:pt x="893" y="99"/>
                  <a:pt x="891" y="99"/>
                </a:cubicBezTo>
                <a:close/>
                <a:moveTo>
                  <a:pt x="904" y="99"/>
                </a:moveTo>
                <a:cubicBezTo>
                  <a:pt x="901" y="99"/>
                  <a:pt x="899" y="101"/>
                  <a:pt x="899" y="104"/>
                </a:cubicBezTo>
                <a:cubicBezTo>
                  <a:pt x="899" y="106"/>
                  <a:pt x="901" y="108"/>
                  <a:pt x="904" y="108"/>
                </a:cubicBezTo>
                <a:cubicBezTo>
                  <a:pt x="906" y="108"/>
                  <a:pt x="908" y="106"/>
                  <a:pt x="908" y="104"/>
                </a:cubicBezTo>
                <a:cubicBezTo>
                  <a:pt x="908" y="101"/>
                  <a:pt x="906" y="99"/>
                  <a:pt x="904" y="99"/>
                </a:cubicBezTo>
                <a:close/>
                <a:moveTo>
                  <a:pt x="916" y="99"/>
                </a:moveTo>
                <a:cubicBezTo>
                  <a:pt x="914" y="99"/>
                  <a:pt x="912" y="101"/>
                  <a:pt x="912" y="104"/>
                </a:cubicBezTo>
                <a:cubicBezTo>
                  <a:pt x="912" y="106"/>
                  <a:pt x="914" y="108"/>
                  <a:pt x="916" y="108"/>
                </a:cubicBezTo>
                <a:cubicBezTo>
                  <a:pt x="919" y="108"/>
                  <a:pt x="921" y="106"/>
                  <a:pt x="921" y="104"/>
                </a:cubicBezTo>
                <a:cubicBezTo>
                  <a:pt x="921" y="101"/>
                  <a:pt x="919" y="99"/>
                  <a:pt x="916" y="99"/>
                </a:cubicBezTo>
                <a:close/>
                <a:moveTo>
                  <a:pt x="927" y="104"/>
                </a:moveTo>
                <a:cubicBezTo>
                  <a:pt x="927" y="105"/>
                  <a:pt x="928" y="106"/>
                  <a:pt x="929" y="106"/>
                </a:cubicBezTo>
                <a:cubicBezTo>
                  <a:pt x="931" y="106"/>
                  <a:pt x="932" y="105"/>
                  <a:pt x="932" y="104"/>
                </a:cubicBezTo>
                <a:cubicBezTo>
                  <a:pt x="932" y="102"/>
                  <a:pt x="931" y="101"/>
                  <a:pt x="929" y="101"/>
                </a:cubicBezTo>
                <a:cubicBezTo>
                  <a:pt x="928" y="101"/>
                  <a:pt x="927" y="102"/>
                  <a:pt x="927" y="104"/>
                </a:cubicBezTo>
                <a:close/>
                <a:moveTo>
                  <a:pt x="942" y="104"/>
                </a:moveTo>
                <a:cubicBezTo>
                  <a:pt x="942" y="104"/>
                  <a:pt x="942" y="104"/>
                  <a:pt x="942" y="104"/>
                </a:cubicBezTo>
                <a:cubicBezTo>
                  <a:pt x="942" y="104"/>
                  <a:pt x="942" y="104"/>
                  <a:pt x="942" y="104"/>
                </a:cubicBezTo>
                <a:cubicBezTo>
                  <a:pt x="942" y="104"/>
                  <a:pt x="942" y="104"/>
                  <a:pt x="942" y="104"/>
                </a:cubicBezTo>
                <a:cubicBezTo>
                  <a:pt x="942" y="104"/>
                  <a:pt x="942" y="104"/>
                  <a:pt x="942" y="104"/>
                </a:cubicBezTo>
                <a:close/>
                <a:moveTo>
                  <a:pt x="1020" y="104"/>
                </a:moveTo>
                <a:cubicBezTo>
                  <a:pt x="1020" y="104"/>
                  <a:pt x="1020" y="104"/>
                  <a:pt x="1020" y="104"/>
                </a:cubicBezTo>
                <a:cubicBezTo>
                  <a:pt x="1020" y="104"/>
                  <a:pt x="1020" y="104"/>
                  <a:pt x="1020" y="104"/>
                </a:cubicBezTo>
                <a:cubicBezTo>
                  <a:pt x="1020" y="104"/>
                  <a:pt x="1020" y="104"/>
                  <a:pt x="1020" y="104"/>
                </a:cubicBezTo>
                <a:cubicBezTo>
                  <a:pt x="1020" y="104"/>
                  <a:pt x="1020" y="104"/>
                  <a:pt x="1020" y="104"/>
                </a:cubicBezTo>
                <a:close/>
                <a:moveTo>
                  <a:pt x="1033" y="99"/>
                </a:moveTo>
                <a:cubicBezTo>
                  <a:pt x="1030" y="99"/>
                  <a:pt x="1029" y="101"/>
                  <a:pt x="1029" y="104"/>
                </a:cubicBezTo>
                <a:cubicBezTo>
                  <a:pt x="1029" y="106"/>
                  <a:pt x="1030" y="108"/>
                  <a:pt x="1033" y="108"/>
                </a:cubicBezTo>
                <a:cubicBezTo>
                  <a:pt x="1035" y="108"/>
                  <a:pt x="1037" y="106"/>
                  <a:pt x="1037" y="104"/>
                </a:cubicBezTo>
                <a:cubicBezTo>
                  <a:pt x="1037" y="101"/>
                  <a:pt x="1035" y="99"/>
                  <a:pt x="1033" y="99"/>
                </a:cubicBezTo>
                <a:close/>
                <a:moveTo>
                  <a:pt x="1046" y="108"/>
                </a:moveTo>
                <a:cubicBezTo>
                  <a:pt x="1048" y="108"/>
                  <a:pt x="1050" y="106"/>
                  <a:pt x="1050" y="104"/>
                </a:cubicBezTo>
                <a:cubicBezTo>
                  <a:pt x="1050" y="101"/>
                  <a:pt x="1048" y="99"/>
                  <a:pt x="1046" y="99"/>
                </a:cubicBezTo>
                <a:cubicBezTo>
                  <a:pt x="1043" y="99"/>
                  <a:pt x="1041" y="101"/>
                  <a:pt x="1041" y="104"/>
                </a:cubicBezTo>
                <a:cubicBezTo>
                  <a:pt x="1041" y="106"/>
                  <a:pt x="1043" y="108"/>
                  <a:pt x="1046" y="108"/>
                </a:cubicBezTo>
                <a:close/>
                <a:moveTo>
                  <a:pt x="1059" y="99"/>
                </a:moveTo>
                <a:cubicBezTo>
                  <a:pt x="1056" y="99"/>
                  <a:pt x="1054" y="101"/>
                  <a:pt x="1054" y="104"/>
                </a:cubicBezTo>
                <a:cubicBezTo>
                  <a:pt x="1054" y="106"/>
                  <a:pt x="1056" y="108"/>
                  <a:pt x="1059" y="108"/>
                </a:cubicBezTo>
                <a:cubicBezTo>
                  <a:pt x="1061" y="108"/>
                  <a:pt x="1063" y="106"/>
                  <a:pt x="1063" y="104"/>
                </a:cubicBezTo>
                <a:cubicBezTo>
                  <a:pt x="1063" y="101"/>
                  <a:pt x="1061" y="99"/>
                  <a:pt x="1059" y="99"/>
                </a:cubicBezTo>
                <a:close/>
                <a:moveTo>
                  <a:pt x="1071" y="108"/>
                </a:moveTo>
                <a:cubicBezTo>
                  <a:pt x="1074" y="108"/>
                  <a:pt x="1076" y="106"/>
                  <a:pt x="1076" y="104"/>
                </a:cubicBezTo>
                <a:cubicBezTo>
                  <a:pt x="1076" y="101"/>
                  <a:pt x="1074" y="99"/>
                  <a:pt x="1071" y="99"/>
                </a:cubicBezTo>
                <a:cubicBezTo>
                  <a:pt x="1069" y="99"/>
                  <a:pt x="1067" y="101"/>
                  <a:pt x="1067" y="104"/>
                </a:cubicBezTo>
                <a:cubicBezTo>
                  <a:pt x="1067" y="106"/>
                  <a:pt x="1069" y="108"/>
                  <a:pt x="1071" y="108"/>
                </a:cubicBezTo>
                <a:close/>
                <a:moveTo>
                  <a:pt x="1084" y="108"/>
                </a:moveTo>
                <a:cubicBezTo>
                  <a:pt x="1087" y="108"/>
                  <a:pt x="1089" y="106"/>
                  <a:pt x="1089" y="104"/>
                </a:cubicBezTo>
                <a:cubicBezTo>
                  <a:pt x="1089" y="101"/>
                  <a:pt x="1087" y="99"/>
                  <a:pt x="1084" y="99"/>
                </a:cubicBezTo>
                <a:cubicBezTo>
                  <a:pt x="1082" y="99"/>
                  <a:pt x="1080" y="101"/>
                  <a:pt x="1080" y="104"/>
                </a:cubicBezTo>
                <a:cubicBezTo>
                  <a:pt x="1080" y="106"/>
                  <a:pt x="1082" y="108"/>
                  <a:pt x="1084" y="108"/>
                </a:cubicBezTo>
                <a:close/>
                <a:moveTo>
                  <a:pt x="1097" y="108"/>
                </a:moveTo>
                <a:cubicBezTo>
                  <a:pt x="1100" y="108"/>
                  <a:pt x="1101" y="106"/>
                  <a:pt x="1101" y="104"/>
                </a:cubicBezTo>
                <a:cubicBezTo>
                  <a:pt x="1101" y="101"/>
                  <a:pt x="1100" y="99"/>
                  <a:pt x="1097" y="99"/>
                </a:cubicBezTo>
                <a:cubicBezTo>
                  <a:pt x="1095" y="99"/>
                  <a:pt x="1093" y="101"/>
                  <a:pt x="1093" y="104"/>
                </a:cubicBezTo>
                <a:cubicBezTo>
                  <a:pt x="1093" y="106"/>
                  <a:pt x="1095" y="108"/>
                  <a:pt x="1097" y="108"/>
                </a:cubicBezTo>
                <a:close/>
                <a:moveTo>
                  <a:pt x="1110" y="99"/>
                </a:moveTo>
                <a:cubicBezTo>
                  <a:pt x="1108" y="99"/>
                  <a:pt x="1106" y="101"/>
                  <a:pt x="1106" y="104"/>
                </a:cubicBezTo>
                <a:cubicBezTo>
                  <a:pt x="1106" y="106"/>
                  <a:pt x="1108" y="108"/>
                  <a:pt x="1110" y="108"/>
                </a:cubicBezTo>
                <a:cubicBezTo>
                  <a:pt x="1112" y="108"/>
                  <a:pt x="1114" y="106"/>
                  <a:pt x="1114" y="104"/>
                </a:cubicBezTo>
                <a:cubicBezTo>
                  <a:pt x="1114" y="101"/>
                  <a:pt x="1112" y="99"/>
                  <a:pt x="1110" y="99"/>
                </a:cubicBezTo>
                <a:close/>
                <a:moveTo>
                  <a:pt x="1123" y="108"/>
                </a:moveTo>
                <a:cubicBezTo>
                  <a:pt x="1125" y="108"/>
                  <a:pt x="1127" y="106"/>
                  <a:pt x="1127" y="104"/>
                </a:cubicBezTo>
                <a:cubicBezTo>
                  <a:pt x="1127" y="101"/>
                  <a:pt x="1125" y="99"/>
                  <a:pt x="1123" y="99"/>
                </a:cubicBezTo>
                <a:cubicBezTo>
                  <a:pt x="1121" y="99"/>
                  <a:pt x="1119" y="101"/>
                  <a:pt x="1119" y="104"/>
                </a:cubicBezTo>
                <a:cubicBezTo>
                  <a:pt x="1119" y="106"/>
                  <a:pt x="1121" y="108"/>
                  <a:pt x="1123" y="108"/>
                </a:cubicBezTo>
                <a:close/>
                <a:moveTo>
                  <a:pt x="1136" y="99"/>
                </a:moveTo>
                <a:cubicBezTo>
                  <a:pt x="1134" y="99"/>
                  <a:pt x="1132" y="101"/>
                  <a:pt x="1132" y="104"/>
                </a:cubicBezTo>
                <a:cubicBezTo>
                  <a:pt x="1132" y="106"/>
                  <a:pt x="1134" y="108"/>
                  <a:pt x="1136" y="108"/>
                </a:cubicBezTo>
                <a:cubicBezTo>
                  <a:pt x="1138" y="108"/>
                  <a:pt x="1140" y="106"/>
                  <a:pt x="1140" y="104"/>
                </a:cubicBezTo>
                <a:cubicBezTo>
                  <a:pt x="1140" y="101"/>
                  <a:pt x="1138" y="99"/>
                  <a:pt x="1136" y="99"/>
                </a:cubicBezTo>
                <a:close/>
                <a:moveTo>
                  <a:pt x="1149" y="99"/>
                </a:moveTo>
                <a:cubicBezTo>
                  <a:pt x="1147" y="99"/>
                  <a:pt x="1145" y="101"/>
                  <a:pt x="1145" y="104"/>
                </a:cubicBezTo>
                <a:cubicBezTo>
                  <a:pt x="1145" y="106"/>
                  <a:pt x="1147" y="108"/>
                  <a:pt x="1149" y="108"/>
                </a:cubicBezTo>
                <a:cubicBezTo>
                  <a:pt x="1151" y="108"/>
                  <a:pt x="1153" y="106"/>
                  <a:pt x="1153" y="104"/>
                </a:cubicBezTo>
                <a:cubicBezTo>
                  <a:pt x="1153" y="101"/>
                  <a:pt x="1151" y="99"/>
                  <a:pt x="1149" y="99"/>
                </a:cubicBezTo>
                <a:close/>
                <a:moveTo>
                  <a:pt x="1162" y="99"/>
                </a:moveTo>
                <a:cubicBezTo>
                  <a:pt x="1160" y="99"/>
                  <a:pt x="1158" y="101"/>
                  <a:pt x="1158" y="104"/>
                </a:cubicBezTo>
                <a:cubicBezTo>
                  <a:pt x="1158" y="106"/>
                  <a:pt x="1160" y="108"/>
                  <a:pt x="1162" y="108"/>
                </a:cubicBezTo>
                <a:cubicBezTo>
                  <a:pt x="1164" y="108"/>
                  <a:pt x="1166" y="106"/>
                  <a:pt x="1166" y="104"/>
                </a:cubicBezTo>
                <a:cubicBezTo>
                  <a:pt x="1166" y="101"/>
                  <a:pt x="1164" y="99"/>
                  <a:pt x="1162" y="99"/>
                </a:cubicBezTo>
                <a:close/>
                <a:moveTo>
                  <a:pt x="1175" y="99"/>
                </a:moveTo>
                <a:cubicBezTo>
                  <a:pt x="1172" y="99"/>
                  <a:pt x="1171" y="101"/>
                  <a:pt x="1171" y="104"/>
                </a:cubicBezTo>
                <a:cubicBezTo>
                  <a:pt x="1171" y="106"/>
                  <a:pt x="1172" y="108"/>
                  <a:pt x="1175" y="108"/>
                </a:cubicBezTo>
                <a:cubicBezTo>
                  <a:pt x="1177" y="108"/>
                  <a:pt x="1179" y="106"/>
                  <a:pt x="1179" y="104"/>
                </a:cubicBezTo>
                <a:cubicBezTo>
                  <a:pt x="1179" y="101"/>
                  <a:pt x="1177" y="99"/>
                  <a:pt x="1175" y="99"/>
                </a:cubicBezTo>
                <a:close/>
                <a:moveTo>
                  <a:pt x="1188" y="99"/>
                </a:moveTo>
                <a:cubicBezTo>
                  <a:pt x="1185" y="99"/>
                  <a:pt x="1183" y="101"/>
                  <a:pt x="1183" y="104"/>
                </a:cubicBezTo>
                <a:cubicBezTo>
                  <a:pt x="1183" y="106"/>
                  <a:pt x="1185" y="108"/>
                  <a:pt x="1188" y="108"/>
                </a:cubicBezTo>
                <a:cubicBezTo>
                  <a:pt x="1190" y="108"/>
                  <a:pt x="1192" y="106"/>
                  <a:pt x="1192" y="104"/>
                </a:cubicBezTo>
                <a:cubicBezTo>
                  <a:pt x="1192" y="101"/>
                  <a:pt x="1190" y="99"/>
                  <a:pt x="1188" y="99"/>
                </a:cubicBezTo>
                <a:close/>
                <a:moveTo>
                  <a:pt x="1201" y="99"/>
                </a:moveTo>
                <a:cubicBezTo>
                  <a:pt x="1198" y="99"/>
                  <a:pt x="1196" y="101"/>
                  <a:pt x="1196" y="104"/>
                </a:cubicBezTo>
                <a:cubicBezTo>
                  <a:pt x="1196" y="106"/>
                  <a:pt x="1198" y="108"/>
                  <a:pt x="1201" y="108"/>
                </a:cubicBezTo>
                <a:cubicBezTo>
                  <a:pt x="1203" y="108"/>
                  <a:pt x="1205" y="106"/>
                  <a:pt x="1205" y="104"/>
                </a:cubicBezTo>
                <a:cubicBezTo>
                  <a:pt x="1205" y="101"/>
                  <a:pt x="1203" y="99"/>
                  <a:pt x="1201" y="99"/>
                </a:cubicBezTo>
                <a:close/>
                <a:moveTo>
                  <a:pt x="1213" y="99"/>
                </a:moveTo>
                <a:cubicBezTo>
                  <a:pt x="1211" y="99"/>
                  <a:pt x="1209" y="101"/>
                  <a:pt x="1209" y="104"/>
                </a:cubicBezTo>
                <a:cubicBezTo>
                  <a:pt x="1209" y="106"/>
                  <a:pt x="1211" y="108"/>
                  <a:pt x="1213" y="108"/>
                </a:cubicBezTo>
                <a:cubicBezTo>
                  <a:pt x="1216" y="108"/>
                  <a:pt x="1218" y="106"/>
                  <a:pt x="1218" y="104"/>
                </a:cubicBezTo>
                <a:cubicBezTo>
                  <a:pt x="1218" y="101"/>
                  <a:pt x="1216" y="99"/>
                  <a:pt x="1213" y="99"/>
                </a:cubicBezTo>
                <a:close/>
                <a:moveTo>
                  <a:pt x="1226" y="99"/>
                </a:moveTo>
                <a:cubicBezTo>
                  <a:pt x="1224" y="99"/>
                  <a:pt x="1222" y="101"/>
                  <a:pt x="1222" y="104"/>
                </a:cubicBezTo>
                <a:cubicBezTo>
                  <a:pt x="1222" y="106"/>
                  <a:pt x="1224" y="108"/>
                  <a:pt x="1226" y="108"/>
                </a:cubicBezTo>
                <a:cubicBezTo>
                  <a:pt x="1229" y="108"/>
                  <a:pt x="1231" y="106"/>
                  <a:pt x="1231" y="104"/>
                </a:cubicBezTo>
                <a:cubicBezTo>
                  <a:pt x="1231" y="101"/>
                  <a:pt x="1229" y="99"/>
                  <a:pt x="1226" y="99"/>
                </a:cubicBezTo>
                <a:close/>
                <a:moveTo>
                  <a:pt x="1239" y="99"/>
                </a:moveTo>
                <a:cubicBezTo>
                  <a:pt x="1237" y="99"/>
                  <a:pt x="1235" y="101"/>
                  <a:pt x="1235" y="104"/>
                </a:cubicBezTo>
                <a:cubicBezTo>
                  <a:pt x="1235" y="106"/>
                  <a:pt x="1237" y="108"/>
                  <a:pt x="1239" y="108"/>
                </a:cubicBezTo>
                <a:cubicBezTo>
                  <a:pt x="1242" y="108"/>
                  <a:pt x="1243" y="106"/>
                  <a:pt x="1243" y="104"/>
                </a:cubicBezTo>
                <a:cubicBezTo>
                  <a:pt x="1243" y="101"/>
                  <a:pt x="1242" y="99"/>
                  <a:pt x="1239" y="99"/>
                </a:cubicBezTo>
                <a:close/>
                <a:moveTo>
                  <a:pt x="1252" y="99"/>
                </a:moveTo>
                <a:cubicBezTo>
                  <a:pt x="1250" y="99"/>
                  <a:pt x="1248" y="101"/>
                  <a:pt x="1248" y="104"/>
                </a:cubicBezTo>
                <a:cubicBezTo>
                  <a:pt x="1248" y="106"/>
                  <a:pt x="1250" y="108"/>
                  <a:pt x="1252" y="108"/>
                </a:cubicBezTo>
                <a:cubicBezTo>
                  <a:pt x="1255" y="108"/>
                  <a:pt x="1256" y="106"/>
                  <a:pt x="1256" y="104"/>
                </a:cubicBezTo>
                <a:cubicBezTo>
                  <a:pt x="1256" y="101"/>
                  <a:pt x="1255" y="99"/>
                  <a:pt x="1252" y="99"/>
                </a:cubicBezTo>
                <a:close/>
                <a:moveTo>
                  <a:pt x="1265" y="99"/>
                </a:moveTo>
                <a:cubicBezTo>
                  <a:pt x="1263" y="99"/>
                  <a:pt x="1261" y="101"/>
                  <a:pt x="1261" y="104"/>
                </a:cubicBezTo>
                <a:cubicBezTo>
                  <a:pt x="1261" y="106"/>
                  <a:pt x="1263" y="108"/>
                  <a:pt x="1265" y="108"/>
                </a:cubicBezTo>
                <a:cubicBezTo>
                  <a:pt x="1267" y="108"/>
                  <a:pt x="1269" y="106"/>
                  <a:pt x="1269" y="104"/>
                </a:cubicBezTo>
                <a:cubicBezTo>
                  <a:pt x="1269" y="101"/>
                  <a:pt x="1267" y="99"/>
                  <a:pt x="1265" y="99"/>
                </a:cubicBezTo>
                <a:close/>
                <a:moveTo>
                  <a:pt x="1278" y="99"/>
                </a:moveTo>
                <a:cubicBezTo>
                  <a:pt x="1276" y="99"/>
                  <a:pt x="1274" y="101"/>
                  <a:pt x="1274" y="104"/>
                </a:cubicBezTo>
                <a:cubicBezTo>
                  <a:pt x="1274" y="106"/>
                  <a:pt x="1276" y="108"/>
                  <a:pt x="1278" y="108"/>
                </a:cubicBezTo>
                <a:cubicBezTo>
                  <a:pt x="1280" y="108"/>
                  <a:pt x="1282" y="106"/>
                  <a:pt x="1282" y="104"/>
                </a:cubicBezTo>
                <a:cubicBezTo>
                  <a:pt x="1282" y="101"/>
                  <a:pt x="1280" y="99"/>
                  <a:pt x="1278" y="99"/>
                </a:cubicBezTo>
                <a:close/>
                <a:moveTo>
                  <a:pt x="1291" y="99"/>
                </a:moveTo>
                <a:cubicBezTo>
                  <a:pt x="1289" y="99"/>
                  <a:pt x="1287" y="101"/>
                  <a:pt x="1287" y="104"/>
                </a:cubicBezTo>
                <a:cubicBezTo>
                  <a:pt x="1287" y="106"/>
                  <a:pt x="1289" y="108"/>
                  <a:pt x="1291" y="108"/>
                </a:cubicBezTo>
                <a:cubicBezTo>
                  <a:pt x="1293" y="108"/>
                  <a:pt x="1295" y="106"/>
                  <a:pt x="1295" y="104"/>
                </a:cubicBezTo>
                <a:cubicBezTo>
                  <a:pt x="1295" y="101"/>
                  <a:pt x="1293" y="99"/>
                  <a:pt x="1291" y="99"/>
                </a:cubicBezTo>
                <a:close/>
                <a:moveTo>
                  <a:pt x="1304" y="99"/>
                </a:moveTo>
                <a:cubicBezTo>
                  <a:pt x="1302" y="99"/>
                  <a:pt x="1300" y="101"/>
                  <a:pt x="1300" y="104"/>
                </a:cubicBezTo>
                <a:cubicBezTo>
                  <a:pt x="1300" y="106"/>
                  <a:pt x="1302" y="108"/>
                  <a:pt x="1304" y="108"/>
                </a:cubicBezTo>
                <a:cubicBezTo>
                  <a:pt x="1306" y="108"/>
                  <a:pt x="1308" y="106"/>
                  <a:pt x="1308" y="104"/>
                </a:cubicBezTo>
                <a:cubicBezTo>
                  <a:pt x="1308" y="101"/>
                  <a:pt x="1306" y="99"/>
                  <a:pt x="1304" y="99"/>
                </a:cubicBezTo>
                <a:close/>
                <a:moveTo>
                  <a:pt x="1317" y="99"/>
                </a:moveTo>
                <a:cubicBezTo>
                  <a:pt x="1314" y="99"/>
                  <a:pt x="1313" y="101"/>
                  <a:pt x="1313" y="104"/>
                </a:cubicBezTo>
                <a:cubicBezTo>
                  <a:pt x="1313" y="106"/>
                  <a:pt x="1314" y="108"/>
                  <a:pt x="1317" y="108"/>
                </a:cubicBezTo>
                <a:cubicBezTo>
                  <a:pt x="1319" y="108"/>
                  <a:pt x="1321" y="106"/>
                  <a:pt x="1321" y="104"/>
                </a:cubicBezTo>
                <a:cubicBezTo>
                  <a:pt x="1321" y="101"/>
                  <a:pt x="1319" y="99"/>
                  <a:pt x="1317" y="99"/>
                </a:cubicBezTo>
                <a:close/>
                <a:moveTo>
                  <a:pt x="1330" y="99"/>
                </a:moveTo>
                <a:cubicBezTo>
                  <a:pt x="1327" y="99"/>
                  <a:pt x="1326" y="101"/>
                  <a:pt x="1326" y="104"/>
                </a:cubicBezTo>
                <a:cubicBezTo>
                  <a:pt x="1326" y="106"/>
                  <a:pt x="1327" y="108"/>
                  <a:pt x="1330" y="108"/>
                </a:cubicBezTo>
                <a:cubicBezTo>
                  <a:pt x="1332" y="108"/>
                  <a:pt x="1334" y="106"/>
                  <a:pt x="1334" y="104"/>
                </a:cubicBezTo>
                <a:cubicBezTo>
                  <a:pt x="1334" y="101"/>
                  <a:pt x="1332" y="99"/>
                  <a:pt x="1330" y="99"/>
                </a:cubicBezTo>
                <a:close/>
                <a:moveTo>
                  <a:pt x="1343" y="99"/>
                </a:moveTo>
                <a:cubicBezTo>
                  <a:pt x="1340" y="99"/>
                  <a:pt x="1338" y="101"/>
                  <a:pt x="1338" y="104"/>
                </a:cubicBezTo>
                <a:cubicBezTo>
                  <a:pt x="1338" y="106"/>
                  <a:pt x="1340" y="108"/>
                  <a:pt x="1343" y="108"/>
                </a:cubicBezTo>
                <a:cubicBezTo>
                  <a:pt x="1345" y="108"/>
                  <a:pt x="1347" y="106"/>
                  <a:pt x="1347" y="104"/>
                </a:cubicBezTo>
                <a:cubicBezTo>
                  <a:pt x="1347" y="101"/>
                  <a:pt x="1345" y="99"/>
                  <a:pt x="1343" y="99"/>
                </a:cubicBezTo>
                <a:close/>
                <a:moveTo>
                  <a:pt x="1356" y="99"/>
                </a:moveTo>
                <a:cubicBezTo>
                  <a:pt x="1353" y="99"/>
                  <a:pt x="1351" y="101"/>
                  <a:pt x="1351" y="104"/>
                </a:cubicBezTo>
                <a:cubicBezTo>
                  <a:pt x="1351" y="106"/>
                  <a:pt x="1353" y="108"/>
                  <a:pt x="1356" y="108"/>
                </a:cubicBezTo>
                <a:cubicBezTo>
                  <a:pt x="1358" y="108"/>
                  <a:pt x="1360" y="106"/>
                  <a:pt x="1360" y="104"/>
                </a:cubicBezTo>
                <a:cubicBezTo>
                  <a:pt x="1360" y="101"/>
                  <a:pt x="1358" y="99"/>
                  <a:pt x="1356" y="99"/>
                </a:cubicBezTo>
                <a:close/>
                <a:moveTo>
                  <a:pt x="1368" y="99"/>
                </a:moveTo>
                <a:cubicBezTo>
                  <a:pt x="1366" y="99"/>
                  <a:pt x="1364" y="101"/>
                  <a:pt x="1364" y="104"/>
                </a:cubicBezTo>
                <a:cubicBezTo>
                  <a:pt x="1364" y="106"/>
                  <a:pt x="1366" y="108"/>
                  <a:pt x="1368" y="108"/>
                </a:cubicBezTo>
                <a:cubicBezTo>
                  <a:pt x="1371" y="108"/>
                  <a:pt x="1373" y="106"/>
                  <a:pt x="1373" y="104"/>
                </a:cubicBezTo>
                <a:cubicBezTo>
                  <a:pt x="1373" y="101"/>
                  <a:pt x="1371" y="99"/>
                  <a:pt x="1368" y="99"/>
                </a:cubicBezTo>
                <a:close/>
                <a:moveTo>
                  <a:pt x="1381" y="99"/>
                </a:moveTo>
                <a:cubicBezTo>
                  <a:pt x="1379" y="99"/>
                  <a:pt x="1377" y="101"/>
                  <a:pt x="1377" y="104"/>
                </a:cubicBezTo>
                <a:cubicBezTo>
                  <a:pt x="1377" y="106"/>
                  <a:pt x="1379" y="108"/>
                  <a:pt x="1381" y="108"/>
                </a:cubicBezTo>
                <a:cubicBezTo>
                  <a:pt x="1384" y="108"/>
                  <a:pt x="1386" y="106"/>
                  <a:pt x="1386" y="104"/>
                </a:cubicBezTo>
                <a:cubicBezTo>
                  <a:pt x="1386" y="101"/>
                  <a:pt x="1384" y="99"/>
                  <a:pt x="1381" y="99"/>
                </a:cubicBezTo>
                <a:close/>
                <a:moveTo>
                  <a:pt x="1394" y="99"/>
                </a:moveTo>
                <a:cubicBezTo>
                  <a:pt x="1392" y="99"/>
                  <a:pt x="1390" y="101"/>
                  <a:pt x="1390" y="104"/>
                </a:cubicBezTo>
                <a:cubicBezTo>
                  <a:pt x="1390" y="106"/>
                  <a:pt x="1392" y="108"/>
                  <a:pt x="1394" y="108"/>
                </a:cubicBezTo>
                <a:cubicBezTo>
                  <a:pt x="1397" y="108"/>
                  <a:pt x="1398" y="106"/>
                  <a:pt x="1398" y="104"/>
                </a:cubicBezTo>
                <a:cubicBezTo>
                  <a:pt x="1398" y="101"/>
                  <a:pt x="1397" y="99"/>
                  <a:pt x="1394" y="99"/>
                </a:cubicBezTo>
                <a:close/>
                <a:moveTo>
                  <a:pt x="1407" y="99"/>
                </a:moveTo>
                <a:cubicBezTo>
                  <a:pt x="1405" y="99"/>
                  <a:pt x="1403" y="101"/>
                  <a:pt x="1403" y="104"/>
                </a:cubicBezTo>
                <a:cubicBezTo>
                  <a:pt x="1403" y="106"/>
                  <a:pt x="1405" y="108"/>
                  <a:pt x="1407" y="108"/>
                </a:cubicBezTo>
                <a:cubicBezTo>
                  <a:pt x="1409" y="108"/>
                  <a:pt x="1411" y="106"/>
                  <a:pt x="1411" y="104"/>
                </a:cubicBezTo>
                <a:cubicBezTo>
                  <a:pt x="1411" y="101"/>
                  <a:pt x="1409" y="99"/>
                  <a:pt x="1407" y="99"/>
                </a:cubicBezTo>
                <a:close/>
                <a:moveTo>
                  <a:pt x="1420" y="99"/>
                </a:moveTo>
                <a:cubicBezTo>
                  <a:pt x="1418" y="99"/>
                  <a:pt x="1416" y="101"/>
                  <a:pt x="1416" y="104"/>
                </a:cubicBezTo>
                <a:cubicBezTo>
                  <a:pt x="1416" y="106"/>
                  <a:pt x="1418" y="108"/>
                  <a:pt x="1420" y="108"/>
                </a:cubicBezTo>
                <a:cubicBezTo>
                  <a:pt x="1422" y="108"/>
                  <a:pt x="1424" y="106"/>
                  <a:pt x="1424" y="104"/>
                </a:cubicBezTo>
                <a:cubicBezTo>
                  <a:pt x="1424" y="101"/>
                  <a:pt x="1422" y="99"/>
                  <a:pt x="1420" y="99"/>
                </a:cubicBezTo>
                <a:close/>
                <a:moveTo>
                  <a:pt x="1433" y="99"/>
                </a:moveTo>
                <a:cubicBezTo>
                  <a:pt x="1431" y="99"/>
                  <a:pt x="1429" y="101"/>
                  <a:pt x="1429" y="104"/>
                </a:cubicBezTo>
                <a:cubicBezTo>
                  <a:pt x="1429" y="106"/>
                  <a:pt x="1431" y="108"/>
                  <a:pt x="1433" y="108"/>
                </a:cubicBezTo>
                <a:cubicBezTo>
                  <a:pt x="1435" y="108"/>
                  <a:pt x="1437" y="106"/>
                  <a:pt x="1437" y="104"/>
                </a:cubicBezTo>
                <a:cubicBezTo>
                  <a:pt x="1437" y="101"/>
                  <a:pt x="1435" y="99"/>
                  <a:pt x="1433" y="99"/>
                </a:cubicBezTo>
                <a:close/>
                <a:moveTo>
                  <a:pt x="1446" y="99"/>
                </a:moveTo>
                <a:cubicBezTo>
                  <a:pt x="1444" y="99"/>
                  <a:pt x="1442" y="101"/>
                  <a:pt x="1442" y="104"/>
                </a:cubicBezTo>
                <a:cubicBezTo>
                  <a:pt x="1442" y="106"/>
                  <a:pt x="1444" y="108"/>
                  <a:pt x="1446" y="108"/>
                </a:cubicBezTo>
                <a:cubicBezTo>
                  <a:pt x="1448" y="108"/>
                  <a:pt x="1450" y="106"/>
                  <a:pt x="1450" y="104"/>
                </a:cubicBezTo>
                <a:cubicBezTo>
                  <a:pt x="1450" y="101"/>
                  <a:pt x="1448" y="99"/>
                  <a:pt x="1446" y="99"/>
                </a:cubicBezTo>
                <a:close/>
                <a:moveTo>
                  <a:pt x="1459" y="99"/>
                </a:moveTo>
                <a:cubicBezTo>
                  <a:pt x="1457" y="99"/>
                  <a:pt x="1455" y="101"/>
                  <a:pt x="1455" y="104"/>
                </a:cubicBezTo>
                <a:cubicBezTo>
                  <a:pt x="1455" y="106"/>
                  <a:pt x="1457" y="108"/>
                  <a:pt x="1459" y="108"/>
                </a:cubicBezTo>
                <a:cubicBezTo>
                  <a:pt x="1461" y="108"/>
                  <a:pt x="1463" y="106"/>
                  <a:pt x="1463" y="104"/>
                </a:cubicBezTo>
                <a:cubicBezTo>
                  <a:pt x="1463" y="101"/>
                  <a:pt x="1461" y="99"/>
                  <a:pt x="1459" y="99"/>
                </a:cubicBezTo>
                <a:close/>
                <a:moveTo>
                  <a:pt x="1472" y="108"/>
                </a:moveTo>
                <a:cubicBezTo>
                  <a:pt x="1474" y="108"/>
                  <a:pt x="1476" y="106"/>
                  <a:pt x="1476" y="104"/>
                </a:cubicBezTo>
                <a:cubicBezTo>
                  <a:pt x="1476" y="101"/>
                  <a:pt x="1474" y="99"/>
                  <a:pt x="1472" y="99"/>
                </a:cubicBezTo>
                <a:cubicBezTo>
                  <a:pt x="1469" y="99"/>
                  <a:pt x="1468" y="101"/>
                  <a:pt x="1468" y="104"/>
                </a:cubicBezTo>
                <a:cubicBezTo>
                  <a:pt x="1468" y="106"/>
                  <a:pt x="1469" y="108"/>
                  <a:pt x="1472" y="108"/>
                </a:cubicBezTo>
                <a:close/>
                <a:moveTo>
                  <a:pt x="1485" y="108"/>
                </a:moveTo>
                <a:cubicBezTo>
                  <a:pt x="1487" y="108"/>
                  <a:pt x="1489" y="106"/>
                  <a:pt x="1489" y="104"/>
                </a:cubicBezTo>
                <a:cubicBezTo>
                  <a:pt x="1489" y="101"/>
                  <a:pt x="1487" y="99"/>
                  <a:pt x="1485" y="99"/>
                </a:cubicBezTo>
                <a:cubicBezTo>
                  <a:pt x="1482" y="99"/>
                  <a:pt x="1480" y="101"/>
                  <a:pt x="1480" y="104"/>
                </a:cubicBezTo>
                <a:cubicBezTo>
                  <a:pt x="1480" y="106"/>
                  <a:pt x="1482" y="108"/>
                  <a:pt x="1485" y="108"/>
                </a:cubicBezTo>
                <a:close/>
                <a:moveTo>
                  <a:pt x="1795" y="108"/>
                </a:moveTo>
                <a:cubicBezTo>
                  <a:pt x="1797" y="108"/>
                  <a:pt x="1799" y="106"/>
                  <a:pt x="1799" y="104"/>
                </a:cubicBezTo>
                <a:cubicBezTo>
                  <a:pt x="1799" y="101"/>
                  <a:pt x="1797" y="99"/>
                  <a:pt x="1795" y="99"/>
                </a:cubicBezTo>
                <a:cubicBezTo>
                  <a:pt x="1792" y="99"/>
                  <a:pt x="1790" y="101"/>
                  <a:pt x="1790" y="104"/>
                </a:cubicBezTo>
                <a:cubicBezTo>
                  <a:pt x="1790" y="106"/>
                  <a:pt x="1792" y="108"/>
                  <a:pt x="1795" y="108"/>
                </a:cubicBezTo>
                <a:close/>
                <a:moveTo>
                  <a:pt x="1808" y="108"/>
                </a:moveTo>
                <a:cubicBezTo>
                  <a:pt x="1810" y="108"/>
                  <a:pt x="1812" y="106"/>
                  <a:pt x="1812" y="104"/>
                </a:cubicBezTo>
                <a:cubicBezTo>
                  <a:pt x="1812" y="101"/>
                  <a:pt x="1810" y="99"/>
                  <a:pt x="1808" y="99"/>
                </a:cubicBezTo>
                <a:cubicBezTo>
                  <a:pt x="1805" y="99"/>
                  <a:pt x="1803" y="101"/>
                  <a:pt x="1803" y="104"/>
                </a:cubicBezTo>
                <a:cubicBezTo>
                  <a:pt x="1803" y="106"/>
                  <a:pt x="1805" y="108"/>
                  <a:pt x="1808" y="108"/>
                </a:cubicBezTo>
                <a:close/>
                <a:moveTo>
                  <a:pt x="1820" y="107"/>
                </a:moveTo>
                <a:cubicBezTo>
                  <a:pt x="1822" y="107"/>
                  <a:pt x="1823" y="105"/>
                  <a:pt x="1823" y="104"/>
                </a:cubicBezTo>
                <a:cubicBezTo>
                  <a:pt x="1823" y="102"/>
                  <a:pt x="1822" y="101"/>
                  <a:pt x="1820" y="101"/>
                </a:cubicBezTo>
                <a:cubicBezTo>
                  <a:pt x="1819" y="101"/>
                  <a:pt x="1817" y="102"/>
                  <a:pt x="1817" y="104"/>
                </a:cubicBezTo>
                <a:cubicBezTo>
                  <a:pt x="1817" y="105"/>
                  <a:pt x="1819" y="107"/>
                  <a:pt x="1820" y="107"/>
                </a:cubicBezTo>
                <a:close/>
                <a:moveTo>
                  <a:pt x="1833" y="108"/>
                </a:moveTo>
                <a:cubicBezTo>
                  <a:pt x="1836" y="108"/>
                  <a:pt x="1838" y="106"/>
                  <a:pt x="1838" y="104"/>
                </a:cubicBezTo>
                <a:cubicBezTo>
                  <a:pt x="1838" y="101"/>
                  <a:pt x="1836" y="99"/>
                  <a:pt x="1833" y="99"/>
                </a:cubicBezTo>
                <a:cubicBezTo>
                  <a:pt x="1831" y="99"/>
                  <a:pt x="1829" y="101"/>
                  <a:pt x="1829" y="104"/>
                </a:cubicBezTo>
                <a:cubicBezTo>
                  <a:pt x="1829" y="106"/>
                  <a:pt x="1831" y="108"/>
                  <a:pt x="1833" y="108"/>
                </a:cubicBezTo>
                <a:close/>
                <a:moveTo>
                  <a:pt x="1846" y="108"/>
                </a:moveTo>
                <a:cubicBezTo>
                  <a:pt x="1849" y="108"/>
                  <a:pt x="1850" y="106"/>
                  <a:pt x="1850" y="104"/>
                </a:cubicBezTo>
                <a:cubicBezTo>
                  <a:pt x="1850" y="101"/>
                  <a:pt x="1849" y="99"/>
                  <a:pt x="1846" y="99"/>
                </a:cubicBezTo>
                <a:cubicBezTo>
                  <a:pt x="1844" y="99"/>
                  <a:pt x="1842" y="101"/>
                  <a:pt x="1842" y="104"/>
                </a:cubicBezTo>
                <a:cubicBezTo>
                  <a:pt x="1842" y="106"/>
                  <a:pt x="1844" y="108"/>
                  <a:pt x="1846" y="108"/>
                </a:cubicBezTo>
                <a:close/>
                <a:moveTo>
                  <a:pt x="1859" y="108"/>
                </a:moveTo>
                <a:cubicBezTo>
                  <a:pt x="1861" y="108"/>
                  <a:pt x="1863" y="106"/>
                  <a:pt x="1863" y="104"/>
                </a:cubicBezTo>
                <a:cubicBezTo>
                  <a:pt x="1863" y="101"/>
                  <a:pt x="1861" y="99"/>
                  <a:pt x="1859" y="99"/>
                </a:cubicBezTo>
                <a:cubicBezTo>
                  <a:pt x="1857" y="99"/>
                  <a:pt x="1855" y="101"/>
                  <a:pt x="1855" y="104"/>
                </a:cubicBezTo>
                <a:cubicBezTo>
                  <a:pt x="1855" y="106"/>
                  <a:pt x="1857" y="108"/>
                  <a:pt x="1859" y="108"/>
                </a:cubicBezTo>
                <a:close/>
                <a:moveTo>
                  <a:pt x="1898" y="104"/>
                </a:moveTo>
                <a:cubicBezTo>
                  <a:pt x="1898" y="104"/>
                  <a:pt x="1898" y="104"/>
                  <a:pt x="1898" y="104"/>
                </a:cubicBezTo>
                <a:cubicBezTo>
                  <a:pt x="1898" y="104"/>
                  <a:pt x="1898" y="104"/>
                  <a:pt x="1898" y="104"/>
                </a:cubicBezTo>
                <a:cubicBezTo>
                  <a:pt x="1898" y="104"/>
                  <a:pt x="1898" y="104"/>
                  <a:pt x="1898" y="104"/>
                </a:cubicBezTo>
                <a:cubicBezTo>
                  <a:pt x="1898" y="104"/>
                  <a:pt x="1898" y="104"/>
                  <a:pt x="1898" y="104"/>
                </a:cubicBezTo>
                <a:close/>
                <a:moveTo>
                  <a:pt x="1911" y="99"/>
                </a:moveTo>
                <a:cubicBezTo>
                  <a:pt x="1909" y="99"/>
                  <a:pt x="1907" y="101"/>
                  <a:pt x="1907" y="104"/>
                </a:cubicBezTo>
                <a:cubicBezTo>
                  <a:pt x="1907" y="106"/>
                  <a:pt x="1909" y="108"/>
                  <a:pt x="1911" y="108"/>
                </a:cubicBezTo>
                <a:cubicBezTo>
                  <a:pt x="1913" y="108"/>
                  <a:pt x="1915" y="106"/>
                  <a:pt x="1915" y="104"/>
                </a:cubicBezTo>
                <a:cubicBezTo>
                  <a:pt x="1915" y="101"/>
                  <a:pt x="1913" y="99"/>
                  <a:pt x="1911" y="99"/>
                </a:cubicBezTo>
                <a:close/>
                <a:moveTo>
                  <a:pt x="1924" y="108"/>
                </a:moveTo>
                <a:cubicBezTo>
                  <a:pt x="1926" y="108"/>
                  <a:pt x="1928" y="106"/>
                  <a:pt x="1928" y="104"/>
                </a:cubicBezTo>
                <a:cubicBezTo>
                  <a:pt x="1928" y="101"/>
                  <a:pt x="1926" y="99"/>
                  <a:pt x="1924" y="99"/>
                </a:cubicBezTo>
                <a:cubicBezTo>
                  <a:pt x="1921" y="99"/>
                  <a:pt x="1920" y="101"/>
                  <a:pt x="1920" y="104"/>
                </a:cubicBezTo>
                <a:cubicBezTo>
                  <a:pt x="1920" y="106"/>
                  <a:pt x="1921" y="108"/>
                  <a:pt x="1924" y="108"/>
                </a:cubicBezTo>
                <a:close/>
                <a:moveTo>
                  <a:pt x="1939" y="104"/>
                </a:moveTo>
                <a:cubicBezTo>
                  <a:pt x="1939" y="103"/>
                  <a:pt x="1938" y="102"/>
                  <a:pt x="1937" y="102"/>
                </a:cubicBezTo>
                <a:cubicBezTo>
                  <a:pt x="1936" y="102"/>
                  <a:pt x="1935" y="103"/>
                  <a:pt x="1935" y="104"/>
                </a:cubicBezTo>
                <a:cubicBezTo>
                  <a:pt x="1935" y="105"/>
                  <a:pt x="1936" y="106"/>
                  <a:pt x="1937" y="106"/>
                </a:cubicBezTo>
                <a:cubicBezTo>
                  <a:pt x="1938" y="106"/>
                  <a:pt x="1939" y="105"/>
                  <a:pt x="1939" y="104"/>
                </a:cubicBezTo>
                <a:close/>
                <a:moveTo>
                  <a:pt x="2622" y="104"/>
                </a:moveTo>
                <a:cubicBezTo>
                  <a:pt x="2622" y="103"/>
                  <a:pt x="2622" y="102"/>
                  <a:pt x="2621" y="102"/>
                </a:cubicBezTo>
                <a:cubicBezTo>
                  <a:pt x="2620" y="102"/>
                  <a:pt x="2620" y="103"/>
                  <a:pt x="2620" y="104"/>
                </a:cubicBezTo>
                <a:cubicBezTo>
                  <a:pt x="2620" y="104"/>
                  <a:pt x="2620" y="105"/>
                  <a:pt x="2621" y="105"/>
                </a:cubicBezTo>
                <a:cubicBezTo>
                  <a:pt x="2622" y="105"/>
                  <a:pt x="2622" y="104"/>
                  <a:pt x="2622" y="104"/>
                </a:cubicBezTo>
                <a:close/>
                <a:moveTo>
                  <a:pt x="2638" y="104"/>
                </a:moveTo>
                <a:cubicBezTo>
                  <a:pt x="2638" y="101"/>
                  <a:pt x="2636" y="99"/>
                  <a:pt x="2634" y="99"/>
                </a:cubicBezTo>
                <a:cubicBezTo>
                  <a:pt x="2632" y="99"/>
                  <a:pt x="2630" y="101"/>
                  <a:pt x="2630" y="104"/>
                </a:cubicBezTo>
                <a:cubicBezTo>
                  <a:pt x="2630" y="106"/>
                  <a:pt x="2632" y="108"/>
                  <a:pt x="2634" y="108"/>
                </a:cubicBezTo>
                <a:cubicBezTo>
                  <a:pt x="2636" y="108"/>
                  <a:pt x="2638" y="106"/>
                  <a:pt x="2638" y="104"/>
                </a:cubicBezTo>
                <a:close/>
                <a:moveTo>
                  <a:pt x="2647" y="108"/>
                </a:moveTo>
                <a:cubicBezTo>
                  <a:pt x="2649" y="108"/>
                  <a:pt x="2651" y="106"/>
                  <a:pt x="2651" y="104"/>
                </a:cubicBezTo>
                <a:cubicBezTo>
                  <a:pt x="2651" y="101"/>
                  <a:pt x="2649" y="99"/>
                  <a:pt x="2647" y="99"/>
                </a:cubicBezTo>
                <a:cubicBezTo>
                  <a:pt x="2645" y="99"/>
                  <a:pt x="2643" y="101"/>
                  <a:pt x="2643" y="104"/>
                </a:cubicBezTo>
                <a:cubicBezTo>
                  <a:pt x="2643" y="106"/>
                  <a:pt x="2645" y="108"/>
                  <a:pt x="2647" y="108"/>
                </a:cubicBezTo>
                <a:close/>
                <a:moveTo>
                  <a:pt x="2660" y="108"/>
                </a:moveTo>
                <a:cubicBezTo>
                  <a:pt x="2662" y="108"/>
                  <a:pt x="2664" y="106"/>
                  <a:pt x="2664" y="104"/>
                </a:cubicBezTo>
                <a:cubicBezTo>
                  <a:pt x="2664" y="101"/>
                  <a:pt x="2662" y="99"/>
                  <a:pt x="2660" y="99"/>
                </a:cubicBezTo>
                <a:cubicBezTo>
                  <a:pt x="2658" y="99"/>
                  <a:pt x="2656" y="101"/>
                  <a:pt x="2656" y="104"/>
                </a:cubicBezTo>
                <a:cubicBezTo>
                  <a:pt x="2656" y="106"/>
                  <a:pt x="2658" y="108"/>
                  <a:pt x="2660" y="108"/>
                </a:cubicBezTo>
                <a:close/>
                <a:moveTo>
                  <a:pt x="2673" y="108"/>
                </a:moveTo>
                <a:cubicBezTo>
                  <a:pt x="2675" y="108"/>
                  <a:pt x="2677" y="106"/>
                  <a:pt x="2677" y="104"/>
                </a:cubicBezTo>
                <a:cubicBezTo>
                  <a:pt x="2677" y="101"/>
                  <a:pt x="2675" y="99"/>
                  <a:pt x="2673" y="99"/>
                </a:cubicBezTo>
                <a:cubicBezTo>
                  <a:pt x="2670" y="99"/>
                  <a:pt x="2669" y="101"/>
                  <a:pt x="2669" y="104"/>
                </a:cubicBezTo>
                <a:cubicBezTo>
                  <a:pt x="2669" y="106"/>
                  <a:pt x="2670" y="108"/>
                  <a:pt x="2673" y="108"/>
                </a:cubicBezTo>
                <a:close/>
                <a:moveTo>
                  <a:pt x="632" y="117"/>
                </a:moveTo>
                <a:cubicBezTo>
                  <a:pt x="632" y="117"/>
                  <a:pt x="632" y="117"/>
                  <a:pt x="632" y="117"/>
                </a:cubicBezTo>
                <a:cubicBezTo>
                  <a:pt x="632" y="117"/>
                  <a:pt x="632" y="117"/>
                  <a:pt x="632" y="117"/>
                </a:cubicBezTo>
                <a:cubicBezTo>
                  <a:pt x="632" y="117"/>
                  <a:pt x="632" y="117"/>
                  <a:pt x="632" y="117"/>
                </a:cubicBezTo>
                <a:cubicBezTo>
                  <a:pt x="632" y="117"/>
                  <a:pt x="632" y="117"/>
                  <a:pt x="632" y="117"/>
                </a:cubicBezTo>
                <a:close/>
                <a:moveTo>
                  <a:pt x="645" y="120"/>
                </a:moveTo>
                <a:cubicBezTo>
                  <a:pt x="647" y="120"/>
                  <a:pt x="649" y="118"/>
                  <a:pt x="649" y="117"/>
                </a:cubicBezTo>
                <a:cubicBezTo>
                  <a:pt x="649" y="115"/>
                  <a:pt x="647" y="113"/>
                  <a:pt x="645" y="113"/>
                </a:cubicBezTo>
                <a:cubicBezTo>
                  <a:pt x="643" y="113"/>
                  <a:pt x="642" y="115"/>
                  <a:pt x="642" y="117"/>
                </a:cubicBezTo>
                <a:cubicBezTo>
                  <a:pt x="642" y="118"/>
                  <a:pt x="643" y="120"/>
                  <a:pt x="645" y="120"/>
                </a:cubicBezTo>
                <a:close/>
                <a:moveTo>
                  <a:pt x="658" y="121"/>
                </a:moveTo>
                <a:cubicBezTo>
                  <a:pt x="660" y="121"/>
                  <a:pt x="662" y="119"/>
                  <a:pt x="662" y="117"/>
                </a:cubicBezTo>
                <a:cubicBezTo>
                  <a:pt x="662" y="114"/>
                  <a:pt x="660" y="112"/>
                  <a:pt x="658" y="112"/>
                </a:cubicBezTo>
                <a:cubicBezTo>
                  <a:pt x="656" y="112"/>
                  <a:pt x="654" y="114"/>
                  <a:pt x="654" y="117"/>
                </a:cubicBezTo>
                <a:cubicBezTo>
                  <a:pt x="654" y="119"/>
                  <a:pt x="656" y="121"/>
                  <a:pt x="658" y="121"/>
                </a:cubicBezTo>
                <a:close/>
                <a:moveTo>
                  <a:pt x="671" y="121"/>
                </a:moveTo>
                <a:cubicBezTo>
                  <a:pt x="673" y="121"/>
                  <a:pt x="675" y="119"/>
                  <a:pt x="675" y="117"/>
                </a:cubicBezTo>
                <a:cubicBezTo>
                  <a:pt x="675" y="114"/>
                  <a:pt x="673" y="112"/>
                  <a:pt x="671" y="112"/>
                </a:cubicBezTo>
                <a:cubicBezTo>
                  <a:pt x="669" y="112"/>
                  <a:pt x="667" y="114"/>
                  <a:pt x="667" y="117"/>
                </a:cubicBezTo>
                <a:cubicBezTo>
                  <a:pt x="667" y="119"/>
                  <a:pt x="669" y="121"/>
                  <a:pt x="671" y="121"/>
                </a:cubicBezTo>
                <a:close/>
                <a:moveTo>
                  <a:pt x="710" y="119"/>
                </a:moveTo>
                <a:cubicBezTo>
                  <a:pt x="711" y="119"/>
                  <a:pt x="712" y="118"/>
                  <a:pt x="712" y="117"/>
                </a:cubicBezTo>
                <a:cubicBezTo>
                  <a:pt x="712" y="115"/>
                  <a:pt x="711" y="114"/>
                  <a:pt x="710" y="114"/>
                </a:cubicBezTo>
                <a:cubicBezTo>
                  <a:pt x="709" y="114"/>
                  <a:pt x="707" y="115"/>
                  <a:pt x="707" y="117"/>
                </a:cubicBezTo>
                <a:cubicBezTo>
                  <a:pt x="707" y="118"/>
                  <a:pt x="709" y="119"/>
                  <a:pt x="710" y="119"/>
                </a:cubicBezTo>
                <a:close/>
                <a:moveTo>
                  <a:pt x="751" y="117"/>
                </a:moveTo>
                <a:cubicBezTo>
                  <a:pt x="751" y="115"/>
                  <a:pt x="750" y="114"/>
                  <a:pt x="749" y="114"/>
                </a:cubicBezTo>
                <a:cubicBezTo>
                  <a:pt x="747" y="114"/>
                  <a:pt x="746" y="115"/>
                  <a:pt x="746" y="117"/>
                </a:cubicBezTo>
                <a:cubicBezTo>
                  <a:pt x="746" y="118"/>
                  <a:pt x="747" y="119"/>
                  <a:pt x="749" y="119"/>
                </a:cubicBezTo>
                <a:cubicBezTo>
                  <a:pt x="750" y="119"/>
                  <a:pt x="751" y="118"/>
                  <a:pt x="751" y="117"/>
                </a:cubicBezTo>
                <a:close/>
                <a:moveTo>
                  <a:pt x="762" y="121"/>
                </a:moveTo>
                <a:cubicBezTo>
                  <a:pt x="764" y="121"/>
                  <a:pt x="766" y="119"/>
                  <a:pt x="766" y="117"/>
                </a:cubicBezTo>
                <a:cubicBezTo>
                  <a:pt x="766" y="114"/>
                  <a:pt x="764" y="112"/>
                  <a:pt x="762" y="112"/>
                </a:cubicBezTo>
                <a:cubicBezTo>
                  <a:pt x="759" y="112"/>
                  <a:pt x="757" y="114"/>
                  <a:pt x="757" y="117"/>
                </a:cubicBezTo>
                <a:cubicBezTo>
                  <a:pt x="757" y="119"/>
                  <a:pt x="759" y="121"/>
                  <a:pt x="762" y="121"/>
                </a:cubicBezTo>
                <a:close/>
                <a:moveTo>
                  <a:pt x="774" y="121"/>
                </a:moveTo>
                <a:cubicBezTo>
                  <a:pt x="777" y="121"/>
                  <a:pt x="779" y="119"/>
                  <a:pt x="779" y="117"/>
                </a:cubicBezTo>
                <a:cubicBezTo>
                  <a:pt x="779" y="114"/>
                  <a:pt x="777" y="112"/>
                  <a:pt x="774" y="112"/>
                </a:cubicBezTo>
                <a:cubicBezTo>
                  <a:pt x="772" y="112"/>
                  <a:pt x="770" y="114"/>
                  <a:pt x="770" y="117"/>
                </a:cubicBezTo>
                <a:cubicBezTo>
                  <a:pt x="770" y="119"/>
                  <a:pt x="772" y="121"/>
                  <a:pt x="774" y="121"/>
                </a:cubicBezTo>
                <a:close/>
                <a:moveTo>
                  <a:pt x="787" y="112"/>
                </a:moveTo>
                <a:cubicBezTo>
                  <a:pt x="785" y="112"/>
                  <a:pt x="783" y="114"/>
                  <a:pt x="783" y="117"/>
                </a:cubicBezTo>
                <a:cubicBezTo>
                  <a:pt x="783" y="119"/>
                  <a:pt x="785" y="121"/>
                  <a:pt x="787" y="121"/>
                </a:cubicBezTo>
                <a:cubicBezTo>
                  <a:pt x="790" y="121"/>
                  <a:pt x="792" y="119"/>
                  <a:pt x="792" y="117"/>
                </a:cubicBezTo>
                <a:cubicBezTo>
                  <a:pt x="792" y="114"/>
                  <a:pt x="790" y="112"/>
                  <a:pt x="787" y="112"/>
                </a:cubicBezTo>
                <a:close/>
                <a:moveTo>
                  <a:pt x="800" y="112"/>
                </a:moveTo>
                <a:cubicBezTo>
                  <a:pt x="798" y="112"/>
                  <a:pt x="796" y="114"/>
                  <a:pt x="796" y="117"/>
                </a:cubicBezTo>
                <a:cubicBezTo>
                  <a:pt x="796" y="119"/>
                  <a:pt x="798" y="121"/>
                  <a:pt x="800" y="121"/>
                </a:cubicBezTo>
                <a:cubicBezTo>
                  <a:pt x="803" y="121"/>
                  <a:pt x="804" y="119"/>
                  <a:pt x="804" y="117"/>
                </a:cubicBezTo>
                <a:cubicBezTo>
                  <a:pt x="804" y="114"/>
                  <a:pt x="803" y="112"/>
                  <a:pt x="800" y="112"/>
                </a:cubicBezTo>
                <a:close/>
                <a:moveTo>
                  <a:pt x="813" y="117"/>
                </a:moveTo>
                <a:cubicBezTo>
                  <a:pt x="813" y="117"/>
                  <a:pt x="813" y="116"/>
                  <a:pt x="813" y="116"/>
                </a:cubicBezTo>
                <a:cubicBezTo>
                  <a:pt x="813" y="116"/>
                  <a:pt x="813" y="117"/>
                  <a:pt x="813" y="117"/>
                </a:cubicBezTo>
                <a:cubicBezTo>
                  <a:pt x="813" y="117"/>
                  <a:pt x="813" y="117"/>
                  <a:pt x="813" y="117"/>
                </a:cubicBezTo>
                <a:cubicBezTo>
                  <a:pt x="813" y="117"/>
                  <a:pt x="813" y="117"/>
                  <a:pt x="813" y="117"/>
                </a:cubicBezTo>
                <a:close/>
                <a:moveTo>
                  <a:pt x="826" y="112"/>
                </a:moveTo>
                <a:cubicBezTo>
                  <a:pt x="824" y="112"/>
                  <a:pt x="822" y="114"/>
                  <a:pt x="822" y="117"/>
                </a:cubicBezTo>
                <a:cubicBezTo>
                  <a:pt x="822" y="119"/>
                  <a:pt x="824" y="121"/>
                  <a:pt x="826" y="121"/>
                </a:cubicBezTo>
                <a:cubicBezTo>
                  <a:pt x="828" y="121"/>
                  <a:pt x="830" y="119"/>
                  <a:pt x="830" y="117"/>
                </a:cubicBezTo>
                <a:cubicBezTo>
                  <a:pt x="830" y="114"/>
                  <a:pt x="828" y="112"/>
                  <a:pt x="826" y="112"/>
                </a:cubicBezTo>
                <a:close/>
                <a:moveTo>
                  <a:pt x="839" y="112"/>
                </a:moveTo>
                <a:cubicBezTo>
                  <a:pt x="837" y="112"/>
                  <a:pt x="835" y="114"/>
                  <a:pt x="835" y="117"/>
                </a:cubicBezTo>
                <a:cubicBezTo>
                  <a:pt x="835" y="119"/>
                  <a:pt x="837" y="121"/>
                  <a:pt x="839" y="121"/>
                </a:cubicBezTo>
                <a:cubicBezTo>
                  <a:pt x="841" y="121"/>
                  <a:pt x="843" y="119"/>
                  <a:pt x="843" y="117"/>
                </a:cubicBezTo>
                <a:cubicBezTo>
                  <a:pt x="843" y="114"/>
                  <a:pt x="841" y="112"/>
                  <a:pt x="839" y="112"/>
                </a:cubicBezTo>
                <a:close/>
                <a:moveTo>
                  <a:pt x="852" y="117"/>
                </a:moveTo>
                <a:cubicBezTo>
                  <a:pt x="852" y="117"/>
                  <a:pt x="852" y="117"/>
                  <a:pt x="852" y="117"/>
                </a:cubicBezTo>
                <a:cubicBezTo>
                  <a:pt x="852" y="117"/>
                  <a:pt x="852" y="117"/>
                  <a:pt x="852" y="117"/>
                </a:cubicBezTo>
                <a:cubicBezTo>
                  <a:pt x="852" y="117"/>
                  <a:pt x="852" y="117"/>
                  <a:pt x="852" y="117"/>
                </a:cubicBezTo>
                <a:cubicBezTo>
                  <a:pt x="852" y="117"/>
                  <a:pt x="852" y="117"/>
                  <a:pt x="852" y="117"/>
                </a:cubicBezTo>
                <a:close/>
                <a:moveTo>
                  <a:pt x="865" y="121"/>
                </a:moveTo>
                <a:cubicBezTo>
                  <a:pt x="867" y="121"/>
                  <a:pt x="869" y="119"/>
                  <a:pt x="869" y="117"/>
                </a:cubicBezTo>
                <a:cubicBezTo>
                  <a:pt x="869" y="114"/>
                  <a:pt x="867" y="112"/>
                  <a:pt x="865" y="112"/>
                </a:cubicBezTo>
                <a:cubicBezTo>
                  <a:pt x="863" y="112"/>
                  <a:pt x="861" y="114"/>
                  <a:pt x="861" y="117"/>
                </a:cubicBezTo>
                <a:cubicBezTo>
                  <a:pt x="861" y="119"/>
                  <a:pt x="863" y="121"/>
                  <a:pt x="865" y="121"/>
                </a:cubicBezTo>
                <a:close/>
                <a:moveTo>
                  <a:pt x="878" y="112"/>
                </a:moveTo>
                <a:cubicBezTo>
                  <a:pt x="875" y="112"/>
                  <a:pt x="874" y="114"/>
                  <a:pt x="874" y="117"/>
                </a:cubicBezTo>
                <a:cubicBezTo>
                  <a:pt x="874" y="119"/>
                  <a:pt x="875" y="121"/>
                  <a:pt x="878" y="121"/>
                </a:cubicBezTo>
                <a:cubicBezTo>
                  <a:pt x="880" y="121"/>
                  <a:pt x="882" y="119"/>
                  <a:pt x="882" y="117"/>
                </a:cubicBezTo>
                <a:cubicBezTo>
                  <a:pt x="882" y="114"/>
                  <a:pt x="880" y="112"/>
                  <a:pt x="878" y="112"/>
                </a:cubicBezTo>
                <a:close/>
                <a:moveTo>
                  <a:pt x="891" y="112"/>
                </a:moveTo>
                <a:cubicBezTo>
                  <a:pt x="888" y="112"/>
                  <a:pt x="886" y="114"/>
                  <a:pt x="886" y="117"/>
                </a:cubicBezTo>
                <a:cubicBezTo>
                  <a:pt x="886" y="119"/>
                  <a:pt x="888" y="121"/>
                  <a:pt x="891" y="121"/>
                </a:cubicBezTo>
                <a:cubicBezTo>
                  <a:pt x="893" y="121"/>
                  <a:pt x="895" y="119"/>
                  <a:pt x="895" y="117"/>
                </a:cubicBezTo>
                <a:cubicBezTo>
                  <a:pt x="895" y="114"/>
                  <a:pt x="893" y="112"/>
                  <a:pt x="891" y="112"/>
                </a:cubicBezTo>
                <a:close/>
                <a:moveTo>
                  <a:pt x="904" y="121"/>
                </a:moveTo>
                <a:cubicBezTo>
                  <a:pt x="906" y="121"/>
                  <a:pt x="908" y="119"/>
                  <a:pt x="908" y="117"/>
                </a:cubicBezTo>
                <a:cubicBezTo>
                  <a:pt x="908" y="114"/>
                  <a:pt x="906" y="112"/>
                  <a:pt x="904" y="112"/>
                </a:cubicBezTo>
                <a:cubicBezTo>
                  <a:pt x="901" y="112"/>
                  <a:pt x="899" y="114"/>
                  <a:pt x="899" y="117"/>
                </a:cubicBezTo>
                <a:cubicBezTo>
                  <a:pt x="899" y="119"/>
                  <a:pt x="901" y="121"/>
                  <a:pt x="904" y="121"/>
                </a:cubicBezTo>
                <a:close/>
                <a:moveTo>
                  <a:pt x="916" y="121"/>
                </a:moveTo>
                <a:cubicBezTo>
                  <a:pt x="919" y="121"/>
                  <a:pt x="921" y="119"/>
                  <a:pt x="921" y="117"/>
                </a:cubicBezTo>
                <a:cubicBezTo>
                  <a:pt x="921" y="114"/>
                  <a:pt x="919" y="112"/>
                  <a:pt x="916" y="112"/>
                </a:cubicBezTo>
                <a:cubicBezTo>
                  <a:pt x="914" y="112"/>
                  <a:pt x="912" y="114"/>
                  <a:pt x="912" y="117"/>
                </a:cubicBezTo>
                <a:cubicBezTo>
                  <a:pt x="912" y="119"/>
                  <a:pt x="914" y="121"/>
                  <a:pt x="916" y="121"/>
                </a:cubicBezTo>
                <a:close/>
                <a:moveTo>
                  <a:pt x="929" y="121"/>
                </a:moveTo>
                <a:cubicBezTo>
                  <a:pt x="932" y="121"/>
                  <a:pt x="934" y="119"/>
                  <a:pt x="934" y="117"/>
                </a:cubicBezTo>
                <a:cubicBezTo>
                  <a:pt x="934" y="114"/>
                  <a:pt x="932" y="112"/>
                  <a:pt x="929" y="112"/>
                </a:cubicBezTo>
                <a:cubicBezTo>
                  <a:pt x="927" y="112"/>
                  <a:pt x="925" y="114"/>
                  <a:pt x="925" y="117"/>
                </a:cubicBezTo>
                <a:cubicBezTo>
                  <a:pt x="925" y="119"/>
                  <a:pt x="927" y="121"/>
                  <a:pt x="929" y="121"/>
                </a:cubicBezTo>
                <a:close/>
                <a:moveTo>
                  <a:pt x="979" y="117"/>
                </a:moveTo>
                <a:cubicBezTo>
                  <a:pt x="979" y="118"/>
                  <a:pt x="980" y="118"/>
                  <a:pt x="981" y="118"/>
                </a:cubicBezTo>
                <a:cubicBezTo>
                  <a:pt x="982" y="118"/>
                  <a:pt x="983" y="118"/>
                  <a:pt x="983" y="117"/>
                </a:cubicBezTo>
                <a:cubicBezTo>
                  <a:pt x="983" y="115"/>
                  <a:pt x="982" y="115"/>
                  <a:pt x="981" y="115"/>
                </a:cubicBezTo>
                <a:cubicBezTo>
                  <a:pt x="980" y="115"/>
                  <a:pt x="979" y="115"/>
                  <a:pt x="979" y="117"/>
                </a:cubicBezTo>
                <a:close/>
                <a:moveTo>
                  <a:pt x="994" y="112"/>
                </a:moveTo>
                <a:cubicBezTo>
                  <a:pt x="992" y="112"/>
                  <a:pt x="990" y="114"/>
                  <a:pt x="990" y="117"/>
                </a:cubicBezTo>
                <a:cubicBezTo>
                  <a:pt x="990" y="119"/>
                  <a:pt x="992" y="121"/>
                  <a:pt x="994" y="121"/>
                </a:cubicBezTo>
                <a:cubicBezTo>
                  <a:pt x="996" y="121"/>
                  <a:pt x="998" y="119"/>
                  <a:pt x="998" y="117"/>
                </a:cubicBezTo>
                <a:cubicBezTo>
                  <a:pt x="998" y="114"/>
                  <a:pt x="996" y="112"/>
                  <a:pt x="994" y="112"/>
                </a:cubicBezTo>
                <a:close/>
                <a:moveTo>
                  <a:pt x="1007" y="112"/>
                </a:moveTo>
                <a:cubicBezTo>
                  <a:pt x="1005" y="112"/>
                  <a:pt x="1003" y="114"/>
                  <a:pt x="1003" y="117"/>
                </a:cubicBezTo>
                <a:cubicBezTo>
                  <a:pt x="1003" y="119"/>
                  <a:pt x="1005" y="121"/>
                  <a:pt x="1007" y="121"/>
                </a:cubicBezTo>
                <a:cubicBezTo>
                  <a:pt x="1009" y="121"/>
                  <a:pt x="1011" y="119"/>
                  <a:pt x="1011" y="117"/>
                </a:cubicBezTo>
                <a:cubicBezTo>
                  <a:pt x="1011" y="114"/>
                  <a:pt x="1009" y="112"/>
                  <a:pt x="1007" y="112"/>
                </a:cubicBezTo>
                <a:close/>
                <a:moveTo>
                  <a:pt x="1016" y="117"/>
                </a:moveTo>
                <a:cubicBezTo>
                  <a:pt x="1016" y="119"/>
                  <a:pt x="1017" y="121"/>
                  <a:pt x="1020" y="121"/>
                </a:cubicBezTo>
                <a:cubicBezTo>
                  <a:pt x="1022" y="121"/>
                  <a:pt x="1024" y="119"/>
                  <a:pt x="1024" y="117"/>
                </a:cubicBezTo>
                <a:cubicBezTo>
                  <a:pt x="1024" y="114"/>
                  <a:pt x="1022" y="112"/>
                  <a:pt x="1020" y="112"/>
                </a:cubicBezTo>
                <a:cubicBezTo>
                  <a:pt x="1017" y="112"/>
                  <a:pt x="1016" y="114"/>
                  <a:pt x="1016" y="117"/>
                </a:cubicBezTo>
                <a:close/>
                <a:moveTo>
                  <a:pt x="1033" y="112"/>
                </a:moveTo>
                <a:cubicBezTo>
                  <a:pt x="1030" y="112"/>
                  <a:pt x="1029" y="114"/>
                  <a:pt x="1029" y="117"/>
                </a:cubicBezTo>
                <a:cubicBezTo>
                  <a:pt x="1029" y="119"/>
                  <a:pt x="1030" y="121"/>
                  <a:pt x="1033" y="121"/>
                </a:cubicBezTo>
                <a:cubicBezTo>
                  <a:pt x="1035" y="121"/>
                  <a:pt x="1037" y="119"/>
                  <a:pt x="1037" y="117"/>
                </a:cubicBezTo>
                <a:cubicBezTo>
                  <a:pt x="1037" y="114"/>
                  <a:pt x="1035" y="112"/>
                  <a:pt x="1033" y="112"/>
                </a:cubicBezTo>
                <a:close/>
                <a:moveTo>
                  <a:pt x="1046" y="121"/>
                </a:moveTo>
                <a:cubicBezTo>
                  <a:pt x="1048" y="121"/>
                  <a:pt x="1050" y="119"/>
                  <a:pt x="1050" y="117"/>
                </a:cubicBezTo>
                <a:cubicBezTo>
                  <a:pt x="1050" y="114"/>
                  <a:pt x="1048" y="112"/>
                  <a:pt x="1046" y="112"/>
                </a:cubicBezTo>
                <a:cubicBezTo>
                  <a:pt x="1043" y="112"/>
                  <a:pt x="1041" y="114"/>
                  <a:pt x="1041" y="117"/>
                </a:cubicBezTo>
                <a:cubicBezTo>
                  <a:pt x="1041" y="119"/>
                  <a:pt x="1043" y="121"/>
                  <a:pt x="1046" y="121"/>
                </a:cubicBezTo>
                <a:close/>
                <a:moveTo>
                  <a:pt x="1059" y="112"/>
                </a:moveTo>
                <a:cubicBezTo>
                  <a:pt x="1056" y="112"/>
                  <a:pt x="1054" y="114"/>
                  <a:pt x="1054" y="117"/>
                </a:cubicBezTo>
                <a:cubicBezTo>
                  <a:pt x="1054" y="119"/>
                  <a:pt x="1056" y="121"/>
                  <a:pt x="1059" y="121"/>
                </a:cubicBezTo>
                <a:cubicBezTo>
                  <a:pt x="1061" y="121"/>
                  <a:pt x="1063" y="119"/>
                  <a:pt x="1063" y="117"/>
                </a:cubicBezTo>
                <a:cubicBezTo>
                  <a:pt x="1063" y="114"/>
                  <a:pt x="1061" y="112"/>
                  <a:pt x="1059" y="112"/>
                </a:cubicBezTo>
                <a:close/>
                <a:moveTo>
                  <a:pt x="1071" y="121"/>
                </a:moveTo>
                <a:cubicBezTo>
                  <a:pt x="1074" y="121"/>
                  <a:pt x="1076" y="119"/>
                  <a:pt x="1076" y="117"/>
                </a:cubicBezTo>
                <a:cubicBezTo>
                  <a:pt x="1076" y="114"/>
                  <a:pt x="1074" y="112"/>
                  <a:pt x="1071" y="112"/>
                </a:cubicBezTo>
                <a:cubicBezTo>
                  <a:pt x="1069" y="112"/>
                  <a:pt x="1067" y="114"/>
                  <a:pt x="1067" y="117"/>
                </a:cubicBezTo>
                <a:cubicBezTo>
                  <a:pt x="1067" y="119"/>
                  <a:pt x="1069" y="121"/>
                  <a:pt x="1071" y="121"/>
                </a:cubicBezTo>
                <a:close/>
                <a:moveTo>
                  <a:pt x="1084" y="121"/>
                </a:moveTo>
                <a:cubicBezTo>
                  <a:pt x="1087" y="121"/>
                  <a:pt x="1089" y="119"/>
                  <a:pt x="1089" y="117"/>
                </a:cubicBezTo>
                <a:cubicBezTo>
                  <a:pt x="1089" y="114"/>
                  <a:pt x="1087" y="112"/>
                  <a:pt x="1084" y="112"/>
                </a:cubicBezTo>
                <a:cubicBezTo>
                  <a:pt x="1082" y="112"/>
                  <a:pt x="1080" y="114"/>
                  <a:pt x="1080" y="117"/>
                </a:cubicBezTo>
                <a:cubicBezTo>
                  <a:pt x="1080" y="119"/>
                  <a:pt x="1082" y="121"/>
                  <a:pt x="1084" y="121"/>
                </a:cubicBezTo>
                <a:close/>
                <a:moveTo>
                  <a:pt x="1097" y="121"/>
                </a:moveTo>
                <a:cubicBezTo>
                  <a:pt x="1100" y="121"/>
                  <a:pt x="1101" y="119"/>
                  <a:pt x="1101" y="117"/>
                </a:cubicBezTo>
                <a:cubicBezTo>
                  <a:pt x="1101" y="114"/>
                  <a:pt x="1100" y="112"/>
                  <a:pt x="1097" y="112"/>
                </a:cubicBezTo>
                <a:cubicBezTo>
                  <a:pt x="1095" y="112"/>
                  <a:pt x="1093" y="114"/>
                  <a:pt x="1093" y="117"/>
                </a:cubicBezTo>
                <a:cubicBezTo>
                  <a:pt x="1093" y="119"/>
                  <a:pt x="1095" y="121"/>
                  <a:pt x="1097" y="121"/>
                </a:cubicBezTo>
                <a:close/>
                <a:moveTo>
                  <a:pt x="1110" y="112"/>
                </a:moveTo>
                <a:cubicBezTo>
                  <a:pt x="1108" y="112"/>
                  <a:pt x="1106" y="114"/>
                  <a:pt x="1106" y="117"/>
                </a:cubicBezTo>
                <a:cubicBezTo>
                  <a:pt x="1106" y="119"/>
                  <a:pt x="1108" y="121"/>
                  <a:pt x="1110" y="121"/>
                </a:cubicBezTo>
                <a:cubicBezTo>
                  <a:pt x="1112" y="121"/>
                  <a:pt x="1114" y="119"/>
                  <a:pt x="1114" y="117"/>
                </a:cubicBezTo>
                <a:cubicBezTo>
                  <a:pt x="1114" y="114"/>
                  <a:pt x="1112" y="112"/>
                  <a:pt x="1110" y="112"/>
                </a:cubicBezTo>
                <a:close/>
                <a:moveTo>
                  <a:pt x="1123" y="121"/>
                </a:moveTo>
                <a:cubicBezTo>
                  <a:pt x="1125" y="121"/>
                  <a:pt x="1127" y="119"/>
                  <a:pt x="1127" y="117"/>
                </a:cubicBezTo>
                <a:cubicBezTo>
                  <a:pt x="1127" y="114"/>
                  <a:pt x="1125" y="112"/>
                  <a:pt x="1123" y="112"/>
                </a:cubicBezTo>
                <a:cubicBezTo>
                  <a:pt x="1121" y="112"/>
                  <a:pt x="1119" y="114"/>
                  <a:pt x="1119" y="117"/>
                </a:cubicBezTo>
                <a:cubicBezTo>
                  <a:pt x="1119" y="119"/>
                  <a:pt x="1121" y="121"/>
                  <a:pt x="1123" y="121"/>
                </a:cubicBezTo>
                <a:close/>
                <a:moveTo>
                  <a:pt x="1136" y="112"/>
                </a:moveTo>
                <a:cubicBezTo>
                  <a:pt x="1134" y="112"/>
                  <a:pt x="1132" y="114"/>
                  <a:pt x="1132" y="117"/>
                </a:cubicBezTo>
                <a:cubicBezTo>
                  <a:pt x="1132" y="119"/>
                  <a:pt x="1134" y="121"/>
                  <a:pt x="1136" y="121"/>
                </a:cubicBezTo>
                <a:cubicBezTo>
                  <a:pt x="1138" y="121"/>
                  <a:pt x="1140" y="119"/>
                  <a:pt x="1140" y="117"/>
                </a:cubicBezTo>
                <a:cubicBezTo>
                  <a:pt x="1140" y="114"/>
                  <a:pt x="1138" y="112"/>
                  <a:pt x="1136" y="112"/>
                </a:cubicBezTo>
                <a:close/>
                <a:moveTo>
                  <a:pt x="1149" y="112"/>
                </a:moveTo>
                <a:cubicBezTo>
                  <a:pt x="1147" y="112"/>
                  <a:pt x="1145" y="114"/>
                  <a:pt x="1145" y="117"/>
                </a:cubicBezTo>
                <a:cubicBezTo>
                  <a:pt x="1145" y="119"/>
                  <a:pt x="1147" y="121"/>
                  <a:pt x="1149" y="121"/>
                </a:cubicBezTo>
                <a:cubicBezTo>
                  <a:pt x="1151" y="121"/>
                  <a:pt x="1153" y="119"/>
                  <a:pt x="1153" y="117"/>
                </a:cubicBezTo>
                <a:cubicBezTo>
                  <a:pt x="1153" y="114"/>
                  <a:pt x="1151" y="112"/>
                  <a:pt x="1149" y="112"/>
                </a:cubicBezTo>
                <a:close/>
                <a:moveTo>
                  <a:pt x="1162" y="112"/>
                </a:moveTo>
                <a:cubicBezTo>
                  <a:pt x="1160" y="112"/>
                  <a:pt x="1158" y="114"/>
                  <a:pt x="1158" y="117"/>
                </a:cubicBezTo>
                <a:cubicBezTo>
                  <a:pt x="1158" y="119"/>
                  <a:pt x="1160" y="121"/>
                  <a:pt x="1162" y="121"/>
                </a:cubicBezTo>
                <a:cubicBezTo>
                  <a:pt x="1164" y="121"/>
                  <a:pt x="1166" y="119"/>
                  <a:pt x="1166" y="117"/>
                </a:cubicBezTo>
                <a:cubicBezTo>
                  <a:pt x="1166" y="114"/>
                  <a:pt x="1164" y="112"/>
                  <a:pt x="1162" y="112"/>
                </a:cubicBezTo>
                <a:close/>
                <a:moveTo>
                  <a:pt x="1175" y="112"/>
                </a:moveTo>
                <a:cubicBezTo>
                  <a:pt x="1172" y="112"/>
                  <a:pt x="1171" y="114"/>
                  <a:pt x="1171" y="117"/>
                </a:cubicBezTo>
                <a:cubicBezTo>
                  <a:pt x="1171" y="119"/>
                  <a:pt x="1172" y="121"/>
                  <a:pt x="1175" y="121"/>
                </a:cubicBezTo>
                <a:cubicBezTo>
                  <a:pt x="1177" y="121"/>
                  <a:pt x="1179" y="119"/>
                  <a:pt x="1179" y="117"/>
                </a:cubicBezTo>
                <a:cubicBezTo>
                  <a:pt x="1179" y="114"/>
                  <a:pt x="1177" y="112"/>
                  <a:pt x="1175" y="112"/>
                </a:cubicBezTo>
                <a:close/>
                <a:moveTo>
                  <a:pt x="1188" y="112"/>
                </a:moveTo>
                <a:cubicBezTo>
                  <a:pt x="1185" y="112"/>
                  <a:pt x="1183" y="114"/>
                  <a:pt x="1183" y="117"/>
                </a:cubicBezTo>
                <a:cubicBezTo>
                  <a:pt x="1183" y="119"/>
                  <a:pt x="1185" y="121"/>
                  <a:pt x="1188" y="121"/>
                </a:cubicBezTo>
                <a:cubicBezTo>
                  <a:pt x="1190" y="121"/>
                  <a:pt x="1192" y="119"/>
                  <a:pt x="1192" y="117"/>
                </a:cubicBezTo>
                <a:cubicBezTo>
                  <a:pt x="1192" y="114"/>
                  <a:pt x="1190" y="112"/>
                  <a:pt x="1188" y="112"/>
                </a:cubicBezTo>
                <a:close/>
                <a:moveTo>
                  <a:pt x="1201" y="112"/>
                </a:moveTo>
                <a:cubicBezTo>
                  <a:pt x="1198" y="112"/>
                  <a:pt x="1196" y="114"/>
                  <a:pt x="1196" y="117"/>
                </a:cubicBezTo>
                <a:cubicBezTo>
                  <a:pt x="1196" y="119"/>
                  <a:pt x="1198" y="121"/>
                  <a:pt x="1201" y="121"/>
                </a:cubicBezTo>
                <a:cubicBezTo>
                  <a:pt x="1203" y="121"/>
                  <a:pt x="1205" y="119"/>
                  <a:pt x="1205" y="117"/>
                </a:cubicBezTo>
                <a:cubicBezTo>
                  <a:pt x="1205" y="114"/>
                  <a:pt x="1203" y="112"/>
                  <a:pt x="1201" y="112"/>
                </a:cubicBezTo>
                <a:close/>
                <a:moveTo>
                  <a:pt x="1213" y="112"/>
                </a:moveTo>
                <a:cubicBezTo>
                  <a:pt x="1211" y="112"/>
                  <a:pt x="1209" y="114"/>
                  <a:pt x="1209" y="117"/>
                </a:cubicBezTo>
                <a:cubicBezTo>
                  <a:pt x="1209" y="119"/>
                  <a:pt x="1211" y="121"/>
                  <a:pt x="1213" y="121"/>
                </a:cubicBezTo>
                <a:cubicBezTo>
                  <a:pt x="1216" y="121"/>
                  <a:pt x="1218" y="119"/>
                  <a:pt x="1218" y="117"/>
                </a:cubicBezTo>
                <a:cubicBezTo>
                  <a:pt x="1218" y="114"/>
                  <a:pt x="1216" y="112"/>
                  <a:pt x="1213" y="112"/>
                </a:cubicBezTo>
                <a:close/>
                <a:moveTo>
                  <a:pt x="1226" y="112"/>
                </a:moveTo>
                <a:cubicBezTo>
                  <a:pt x="1224" y="112"/>
                  <a:pt x="1222" y="114"/>
                  <a:pt x="1222" y="117"/>
                </a:cubicBezTo>
                <a:cubicBezTo>
                  <a:pt x="1222" y="119"/>
                  <a:pt x="1224" y="121"/>
                  <a:pt x="1226" y="121"/>
                </a:cubicBezTo>
                <a:cubicBezTo>
                  <a:pt x="1229" y="121"/>
                  <a:pt x="1231" y="119"/>
                  <a:pt x="1231" y="117"/>
                </a:cubicBezTo>
                <a:cubicBezTo>
                  <a:pt x="1231" y="114"/>
                  <a:pt x="1229" y="112"/>
                  <a:pt x="1226" y="112"/>
                </a:cubicBezTo>
                <a:close/>
                <a:moveTo>
                  <a:pt x="1239" y="112"/>
                </a:moveTo>
                <a:cubicBezTo>
                  <a:pt x="1237" y="112"/>
                  <a:pt x="1235" y="114"/>
                  <a:pt x="1235" y="117"/>
                </a:cubicBezTo>
                <a:cubicBezTo>
                  <a:pt x="1235" y="119"/>
                  <a:pt x="1237" y="121"/>
                  <a:pt x="1239" y="121"/>
                </a:cubicBezTo>
                <a:cubicBezTo>
                  <a:pt x="1242" y="121"/>
                  <a:pt x="1243" y="119"/>
                  <a:pt x="1243" y="117"/>
                </a:cubicBezTo>
                <a:cubicBezTo>
                  <a:pt x="1243" y="114"/>
                  <a:pt x="1242" y="112"/>
                  <a:pt x="1239" y="112"/>
                </a:cubicBezTo>
                <a:close/>
                <a:moveTo>
                  <a:pt x="1252" y="112"/>
                </a:moveTo>
                <a:cubicBezTo>
                  <a:pt x="1250" y="112"/>
                  <a:pt x="1248" y="114"/>
                  <a:pt x="1248" y="117"/>
                </a:cubicBezTo>
                <a:cubicBezTo>
                  <a:pt x="1248" y="119"/>
                  <a:pt x="1250" y="121"/>
                  <a:pt x="1252" y="121"/>
                </a:cubicBezTo>
                <a:cubicBezTo>
                  <a:pt x="1255" y="121"/>
                  <a:pt x="1256" y="119"/>
                  <a:pt x="1256" y="117"/>
                </a:cubicBezTo>
                <a:cubicBezTo>
                  <a:pt x="1256" y="114"/>
                  <a:pt x="1255" y="112"/>
                  <a:pt x="1252" y="112"/>
                </a:cubicBezTo>
                <a:close/>
                <a:moveTo>
                  <a:pt x="1265" y="112"/>
                </a:moveTo>
                <a:cubicBezTo>
                  <a:pt x="1263" y="112"/>
                  <a:pt x="1261" y="114"/>
                  <a:pt x="1261" y="117"/>
                </a:cubicBezTo>
                <a:cubicBezTo>
                  <a:pt x="1261" y="119"/>
                  <a:pt x="1263" y="121"/>
                  <a:pt x="1265" y="121"/>
                </a:cubicBezTo>
                <a:cubicBezTo>
                  <a:pt x="1267" y="121"/>
                  <a:pt x="1269" y="119"/>
                  <a:pt x="1269" y="117"/>
                </a:cubicBezTo>
                <a:cubicBezTo>
                  <a:pt x="1269" y="114"/>
                  <a:pt x="1267" y="112"/>
                  <a:pt x="1265" y="112"/>
                </a:cubicBezTo>
                <a:close/>
                <a:moveTo>
                  <a:pt x="1278" y="112"/>
                </a:moveTo>
                <a:cubicBezTo>
                  <a:pt x="1276" y="112"/>
                  <a:pt x="1274" y="114"/>
                  <a:pt x="1274" y="117"/>
                </a:cubicBezTo>
                <a:cubicBezTo>
                  <a:pt x="1274" y="119"/>
                  <a:pt x="1276" y="121"/>
                  <a:pt x="1278" y="121"/>
                </a:cubicBezTo>
                <a:cubicBezTo>
                  <a:pt x="1280" y="121"/>
                  <a:pt x="1282" y="119"/>
                  <a:pt x="1282" y="117"/>
                </a:cubicBezTo>
                <a:cubicBezTo>
                  <a:pt x="1282" y="114"/>
                  <a:pt x="1280" y="112"/>
                  <a:pt x="1278" y="112"/>
                </a:cubicBezTo>
                <a:close/>
                <a:moveTo>
                  <a:pt x="1291" y="112"/>
                </a:moveTo>
                <a:cubicBezTo>
                  <a:pt x="1289" y="112"/>
                  <a:pt x="1287" y="114"/>
                  <a:pt x="1287" y="117"/>
                </a:cubicBezTo>
                <a:cubicBezTo>
                  <a:pt x="1287" y="119"/>
                  <a:pt x="1289" y="121"/>
                  <a:pt x="1291" y="121"/>
                </a:cubicBezTo>
                <a:cubicBezTo>
                  <a:pt x="1293" y="121"/>
                  <a:pt x="1295" y="119"/>
                  <a:pt x="1295" y="117"/>
                </a:cubicBezTo>
                <a:cubicBezTo>
                  <a:pt x="1295" y="114"/>
                  <a:pt x="1293" y="112"/>
                  <a:pt x="1291" y="112"/>
                </a:cubicBezTo>
                <a:close/>
                <a:moveTo>
                  <a:pt x="1304" y="112"/>
                </a:moveTo>
                <a:cubicBezTo>
                  <a:pt x="1302" y="112"/>
                  <a:pt x="1300" y="114"/>
                  <a:pt x="1300" y="117"/>
                </a:cubicBezTo>
                <a:cubicBezTo>
                  <a:pt x="1300" y="119"/>
                  <a:pt x="1302" y="121"/>
                  <a:pt x="1304" y="121"/>
                </a:cubicBezTo>
                <a:cubicBezTo>
                  <a:pt x="1306" y="121"/>
                  <a:pt x="1308" y="119"/>
                  <a:pt x="1308" y="117"/>
                </a:cubicBezTo>
                <a:cubicBezTo>
                  <a:pt x="1308" y="114"/>
                  <a:pt x="1306" y="112"/>
                  <a:pt x="1304" y="112"/>
                </a:cubicBezTo>
                <a:close/>
                <a:moveTo>
                  <a:pt x="1317" y="112"/>
                </a:moveTo>
                <a:cubicBezTo>
                  <a:pt x="1314" y="112"/>
                  <a:pt x="1313" y="114"/>
                  <a:pt x="1313" y="117"/>
                </a:cubicBezTo>
                <a:cubicBezTo>
                  <a:pt x="1313" y="119"/>
                  <a:pt x="1314" y="121"/>
                  <a:pt x="1317" y="121"/>
                </a:cubicBezTo>
                <a:cubicBezTo>
                  <a:pt x="1319" y="121"/>
                  <a:pt x="1321" y="119"/>
                  <a:pt x="1321" y="117"/>
                </a:cubicBezTo>
                <a:cubicBezTo>
                  <a:pt x="1321" y="114"/>
                  <a:pt x="1319" y="112"/>
                  <a:pt x="1317" y="112"/>
                </a:cubicBezTo>
                <a:close/>
                <a:moveTo>
                  <a:pt x="1330" y="112"/>
                </a:moveTo>
                <a:cubicBezTo>
                  <a:pt x="1327" y="112"/>
                  <a:pt x="1326" y="114"/>
                  <a:pt x="1326" y="117"/>
                </a:cubicBezTo>
                <a:cubicBezTo>
                  <a:pt x="1326" y="119"/>
                  <a:pt x="1327" y="121"/>
                  <a:pt x="1330" y="121"/>
                </a:cubicBezTo>
                <a:cubicBezTo>
                  <a:pt x="1332" y="121"/>
                  <a:pt x="1334" y="119"/>
                  <a:pt x="1334" y="117"/>
                </a:cubicBezTo>
                <a:cubicBezTo>
                  <a:pt x="1334" y="114"/>
                  <a:pt x="1332" y="112"/>
                  <a:pt x="1330" y="112"/>
                </a:cubicBezTo>
                <a:close/>
                <a:moveTo>
                  <a:pt x="1343" y="112"/>
                </a:moveTo>
                <a:cubicBezTo>
                  <a:pt x="1340" y="112"/>
                  <a:pt x="1338" y="114"/>
                  <a:pt x="1338" y="117"/>
                </a:cubicBezTo>
                <a:cubicBezTo>
                  <a:pt x="1338" y="119"/>
                  <a:pt x="1340" y="121"/>
                  <a:pt x="1343" y="121"/>
                </a:cubicBezTo>
                <a:cubicBezTo>
                  <a:pt x="1345" y="121"/>
                  <a:pt x="1347" y="119"/>
                  <a:pt x="1347" y="117"/>
                </a:cubicBezTo>
                <a:cubicBezTo>
                  <a:pt x="1347" y="114"/>
                  <a:pt x="1345" y="112"/>
                  <a:pt x="1343" y="112"/>
                </a:cubicBezTo>
                <a:close/>
                <a:moveTo>
                  <a:pt x="1356" y="112"/>
                </a:moveTo>
                <a:cubicBezTo>
                  <a:pt x="1353" y="112"/>
                  <a:pt x="1351" y="114"/>
                  <a:pt x="1351" y="117"/>
                </a:cubicBezTo>
                <a:cubicBezTo>
                  <a:pt x="1351" y="119"/>
                  <a:pt x="1353" y="121"/>
                  <a:pt x="1356" y="121"/>
                </a:cubicBezTo>
                <a:cubicBezTo>
                  <a:pt x="1358" y="121"/>
                  <a:pt x="1360" y="119"/>
                  <a:pt x="1360" y="117"/>
                </a:cubicBezTo>
                <a:cubicBezTo>
                  <a:pt x="1360" y="114"/>
                  <a:pt x="1358" y="112"/>
                  <a:pt x="1356" y="112"/>
                </a:cubicBezTo>
                <a:close/>
                <a:moveTo>
                  <a:pt x="1368" y="112"/>
                </a:moveTo>
                <a:cubicBezTo>
                  <a:pt x="1366" y="112"/>
                  <a:pt x="1364" y="114"/>
                  <a:pt x="1364" y="117"/>
                </a:cubicBezTo>
                <a:cubicBezTo>
                  <a:pt x="1364" y="119"/>
                  <a:pt x="1366" y="121"/>
                  <a:pt x="1368" y="121"/>
                </a:cubicBezTo>
                <a:cubicBezTo>
                  <a:pt x="1371" y="121"/>
                  <a:pt x="1373" y="119"/>
                  <a:pt x="1373" y="117"/>
                </a:cubicBezTo>
                <a:cubicBezTo>
                  <a:pt x="1373" y="114"/>
                  <a:pt x="1371" y="112"/>
                  <a:pt x="1368" y="112"/>
                </a:cubicBezTo>
                <a:close/>
                <a:moveTo>
                  <a:pt x="1381" y="112"/>
                </a:moveTo>
                <a:cubicBezTo>
                  <a:pt x="1379" y="112"/>
                  <a:pt x="1377" y="114"/>
                  <a:pt x="1377" y="117"/>
                </a:cubicBezTo>
                <a:cubicBezTo>
                  <a:pt x="1377" y="119"/>
                  <a:pt x="1379" y="121"/>
                  <a:pt x="1381" y="121"/>
                </a:cubicBezTo>
                <a:cubicBezTo>
                  <a:pt x="1384" y="121"/>
                  <a:pt x="1386" y="119"/>
                  <a:pt x="1386" y="117"/>
                </a:cubicBezTo>
                <a:cubicBezTo>
                  <a:pt x="1386" y="114"/>
                  <a:pt x="1384" y="112"/>
                  <a:pt x="1381" y="112"/>
                </a:cubicBezTo>
                <a:close/>
                <a:moveTo>
                  <a:pt x="1394" y="112"/>
                </a:moveTo>
                <a:cubicBezTo>
                  <a:pt x="1392" y="112"/>
                  <a:pt x="1390" y="114"/>
                  <a:pt x="1390" y="117"/>
                </a:cubicBezTo>
                <a:cubicBezTo>
                  <a:pt x="1390" y="119"/>
                  <a:pt x="1392" y="121"/>
                  <a:pt x="1394" y="121"/>
                </a:cubicBezTo>
                <a:cubicBezTo>
                  <a:pt x="1397" y="121"/>
                  <a:pt x="1398" y="119"/>
                  <a:pt x="1398" y="117"/>
                </a:cubicBezTo>
                <a:cubicBezTo>
                  <a:pt x="1398" y="114"/>
                  <a:pt x="1397" y="112"/>
                  <a:pt x="1394" y="112"/>
                </a:cubicBezTo>
                <a:close/>
                <a:moveTo>
                  <a:pt x="1407" y="112"/>
                </a:moveTo>
                <a:cubicBezTo>
                  <a:pt x="1405" y="112"/>
                  <a:pt x="1403" y="114"/>
                  <a:pt x="1403" y="117"/>
                </a:cubicBezTo>
                <a:cubicBezTo>
                  <a:pt x="1403" y="119"/>
                  <a:pt x="1405" y="121"/>
                  <a:pt x="1407" y="121"/>
                </a:cubicBezTo>
                <a:cubicBezTo>
                  <a:pt x="1409" y="121"/>
                  <a:pt x="1411" y="119"/>
                  <a:pt x="1411" y="117"/>
                </a:cubicBezTo>
                <a:cubicBezTo>
                  <a:pt x="1411" y="114"/>
                  <a:pt x="1409" y="112"/>
                  <a:pt x="1407" y="112"/>
                </a:cubicBezTo>
                <a:close/>
                <a:moveTo>
                  <a:pt x="1420" y="112"/>
                </a:moveTo>
                <a:cubicBezTo>
                  <a:pt x="1418" y="112"/>
                  <a:pt x="1416" y="114"/>
                  <a:pt x="1416" y="117"/>
                </a:cubicBezTo>
                <a:cubicBezTo>
                  <a:pt x="1416" y="119"/>
                  <a:pt x="1418" y="121"/>
                  <a:pt x="1420" y="121"/>
                </a:cubicBezTo>
                <a:cubicBezTo>
                  <a:pt x="1422" y="121"/>
                  <a:pt x="1424" y="119"/>
                  <a:pt x="1424" y="117"/>
                </a:cubicBezTo>
                <a:cubicBezTo>
                  <a:pt x="1424" y="114"/>
                  <a:pt x="1422" y="112"/>
                  <a:pt x="1420" y="112"/>
                </a:cubicBezTo>
                <a:close/>
                <a:moveTo>
                  <a:pt x="1433" y="112"/>
                </a:moveTo>
                <a:cubicBezTo>
                  <a:pt x="1431" y="112"/>
                  <a:pt x="1429" y="114"/>
                  <a:pt x="1429" y="117"/>
                </a:cubicBezTo>
                <a:cubicBezTo>
                  <a:pt x="1429" y="119"/>
                  <a:pt x="1431" y="121"/>
                  <a:pt x="1433" y="121"/>
                </a:cubicBezTo>
                <a:cubicBezTo>
                  <a:pt x="1435" y="121"/>
                  <a:pt x="1437" y="119"/>
                  <a:pt x="1437" y="117"/>
                </a:cubicBezTo>
                <a:cubicBezTo>
                  <a:pt x="1437" y="114"/>
                  <a:pt x="1435" y="112"/>
                  <a:pt x="1433" y="112"/>
                </a:cubicBezTo>
                <a:close/>
                <a:moveTo>
                  <a:pt x="1446" y="112"/>
                </a:moveTo>
                <a:cubicBezTo>
                  <a:pt x="1444" y="112"/>
                  <a:pt x="1442" y="114"/>
                  <a:pt x="1442" y="117"/>
                </a:cubicBezTo>
                <a:cubicBezTo>
                  <a:pt x="1442" y="119"/>
                  <a:pt x="1444" y="121"/>
                  <a:pt x="1446" y="121"/>
                </a:cubicBezTo>
                <a:cubicBezTo>
                  <a:pt x="1448" y="121"/>
                  <a:pt x="1450" y="119"/>
                  <a:pt x="1450" y="117"/>
                </a:cubicBezTo>
                <a:cubicBezTo>
                  <a:pt x="1450" y="114"/>
                  <a:pt x="1448" y="112"/>
                  <a:pt x="1446" y="112"/>
                </a:cubicBezTo>
                <a:close/>
                <a:moveTo>
                  <a:pt x="1459" y="112"/>
                </a:moveTo>
                <a:cubicBezTo>
                  <a:pt x="1457" y="112"/>
                  <a:pt x="1455" y="114"/>
                  <a:pt x="1455" y="117"/>
                </a:cubicBezTo>
                <a:cubicBezTo>
                  <a:pt x="1455" y="119"/>
                  <a:pt x="1457" y="121"/>
                  <a:pt x="1459" y="121"/>
                </a:cubicBezTo>
                <a:cubicBezTo>
                  <a:pt x="1461" y="121"/>
                  <a:pt x="1463" y="119"/>
                  <a:pt x="1463" y="117"/>
                </a:cubicBezTo>
                <a:cubicBezTo>
                  <a:pt x="1463" y="114"/>
                  <a:pt x="1461" y="112"/>
                  <a:pt x="1459" y="112"/>
                </a:cubicBezTo>
                <a:close/>
                <a:moveTo>
                  <a:pt x="1470" y="117"/>
                </a:moveTo>
                <a:cubicBezTo>
                  <a:pt x="1470" y="118"/>
                  <a:pt x="1471" y="119"/>
                  <a:pt x="1472" y="119"/>
                </a:cubicBezTo>
                <a:cubicBezTo>
                  <a:pt x="1473" y="119"/>
                  <a:pt x="1474" y="118"/>
                  <a:pt x="1474" y="117"/>
                </a:cubicBezTo>
                <a:cubicBezTo>
                  <a:pt x="1474" y="115"/>
                  <a:pt x="1473" y="114"/>
                  <a:pt x="1472" y="114"/>
                </a:cubicBezTo>
                <a:cubicBezTo>
                  <a:pt x="1471" y="114"/>
                  <a:pt x="1470" y="115"/>
                  <a:pt x="1470" y="117"/>
                </a:cubicBezTo>
                <a:close/>
                <a:moveTo>
                  <a:pt x="1486" y="117"/>
                </a:moveTo>
                <a:cubicBezTo>
                  <a:pt x="1486" y="116"/>
                  <a:pt x="1486" y="115"/>
                  <a:pt x="1485" y="115"/>
                </a:cubicBezTo>
                <a:cubicBezTo>
                  <a:pt x="1484" y="115"/>
                  <a:pt x="1483" y="116"/>
                  <a:pt x="1483" y="117"/>
                </a:cubicBezTo>
                <a:cubicBezTo>
                  <a:pt x="1483" y="117"/>
                  <a:pt x="1484" y="118"/>
                  <a:pt x="1485" y="118"/>
                </a:cubicBezTo>
                <a:cubicBezTo>
                  <a:pt x="1486" y="118"/>
                  <a:pt x="1486" y="117"/>
                  <a:pt x="1486" y="117"/>
                </a:cubicBezTo>
                <a:close/>
                <a:moveTo>
                  <a:pt x="1498" y="117"/>
                </a:moveTo>
                <a:cubicBezTo>
                  <a:pt x="1498" y="117"/>
                  <a:pt x="1498" y="117"/>
                  <a:pt x="1498" y="117"/>
                </a:cubicBezTo>
                <a:cubicBezTo>
                  <a:pt x="1498" y="117"/>
                  <a:pt x="1498" y="117"/>
                  <a:pt x="1498" y="117"/>
                </a:cubicBezTo>
                <a:cubicBezTo>
                  <a:pt x="1498" y="117"/>
                  <a:pt x="1498" y="117"/>
                  <a:pt x="1498" y="117"/>
                </a:cubicBezTo>
                <a:cubicBezTo>
                  <a:pt x="1498" y="117"/>
                  <a:pt x="1498" y="117"/>
                  <a:pt x="1498" y="117"/>
                </a:cubicBezTo>
                <a:close/>
                <a:moveTo>
                  <a:pt x="1808" y="121"/>
                </a:moveTo>
                <a:cubicBezTo>
                  <a:pt x="1810" y="121"/>
                  <a:pt x="1812" y="119"/>
                  <a:pt x="1812" y="117"/>
                </a:cubicBezTo>
                <a:cubicBezTo>
                  <a:pt x="1812" y="114"/>
                  <a:pt x="1810" y="112"/>
                  <a:pt x="1808" y="112"/>
                </a:cubicBezTo>
                <a:cubicBezTo>
                  <a:pt x="1805" y="112"/>
                  <a:pt x="1803" y="114"/>
                  <a:pt x="1803" y="117"/>
                </a:cubicBezTo>
                <a:cubicBezTo>
                  <a:pt x="1803" y="119"/>
                  <a:pt x="1805" y="121"/>
                  <a:pt x="1808" y="121"/>
                </a:cubicBezTo>
                <a:close/>
                <a:moveTo>
                  <a:pt x="1820" y="121"/>
                </a:moveTo>
                <a:cubicBezTo>
                  <a:pt x="1823" y="121"/>
                  <a:pt x="1825" y="119"/>
                  <a:pt x="1825" y="117"/>
                </a:cubicBezTo>
                <a:cubicBezTo>
                  <a:pt x="1825" y="114"/>
                  <a:pt x="1823" y="112"/>
                  <a:pt x="1820" y="112"/>
                </a:cubicBezTo>
                <a:cubicBezTo>
                  <a:pt x="1818" y="112"/>
                  <a:pt x="1816" y="114"/>
                  <a:pt x="1816" y="117"/>
                </a:cubicBezTo>
                <a:cubicBezTo>
                  <a:pt x="1816" y="119"/>
                  <a:pt x="1818" y="121"/>
                  <a:pt x="1820" y="121"/>
                </a:cubicBezTo>
                <a:close/>
                <a:moveTo>
                  <a:pt x="1835" y="117"/>
                </a:moveTo>
                <a:cubicBezTo>
                  <a:pt x="1835" y="115"/>
                  <a:pt x="1834" y="115"/>
                  <a:pt x="1833" y="115"/>
                </a:cubicBezTo>
                <a:cubicBezTo>
                  <a:pt x="1832" y="115"/>
                  <a:pt x="1831" y="115"/>
                  <a:pt x="1831" y="117"/>
                </a:cubicBezTo>
                <a:cubicBezTo>
                  <a:pt x="1831" y="118"/>
                  <a:pt x="1832" y="118"/>
                  <a:pt x="1833" y="118"/>
                </a:cubicBezTo>
                <a:cubicBezTo>
                  <a:pt x="1834" y="118"/>
                  <a:pt x="1835" y="118"/>
                  <a:pt x="1835" y="117"/>
                </a:cubicBezTo>
                <a:close/>
                <a:moveTo>
                  <a:pt x="1846" y="121"/>
                </a:moveTo>
                <a:cubicBezTo>
                  <a:pt x="1849" y="121"/>
                  <a:pt x="1850" y="119"/>
                  <a:pt x="1850" y="117"/>
                </a:cubicBezTo>
                <a:cubicBezTo>
                  <a:pt x="1850" y="114"/>
                  <a:pt x="1849" y="112"/>
                  <a:pt x="1846" y="112"/>
                </a:cubicBezTo>
                <a:cubicBezTo>
                  <a:pt x="1844" y="112"/>
                  <a:pt x="1842" y="114"/>
                  <a:pt x="1842" y="117"/>
                </a:cubicBezTo>
                <a:cubicBezTo>
                  <a:pt x="1842" y="119"/>
                  <a:pt x="1844" y="121"/>
                  <a:pt x="1846" y="121"/>
                </a:cubicBezTo>
                <a:close/>
                <a:moveTo>
                  <a:pt x="1859" y="121"/>
                </a:moveTo>
                <a:cubicBezTo>
                  <a:pt x="1861" y="121"/>
                  <a:pt x="1863" y="119"/>
                  <a:pt x="1863" y="117"/>
                </a:cubicBezTo>
                <a:cubicBezTo>
                  <a:pt x="1863" y="114"/>
                  <a:pt x="1861" y="112"/>
                  <a:pt x="1859" y="112"/>
                </a:cubicBezTo>
                <a:cubicBezTo>
                  <a:pt x="1857" y="112"/>
                  <a:pt x="1855" y="114"/>
                  <a:pt x="1855" y="117"/>
                </a:cubicBezTo>
                <a:cubicBezTo>
                  <a:pt x="1855" y="119"/>
                  <a:pt x="1857" y="121"/>
                  <a:pt x="1859" y="121"/>
                </a:cubicBezTo>
                <a:close/>
                <a:moveTo>
                  <a:pt x="1872" y="121"/>
                </a:moveTo>
                <a:cubicBezTo>
                  <a:pt x="1874" y="121"/>
                  <a:pt x="1876" y="119"/>
                  <a:pt x="1876" y="117"/>
                </a:cubicBezTo>
                <a:cubicBezTo>
                  <a:pt x="1876" y="114"/>
                  <a:pt x="1874" y="112"/>
                  <a:pt x="1872" y="112"/>
                </a:cubicBezTo>
                <a:cubicBezTo>
                  <a:pt x="1870" y="112"/>
                  <a:pt x="1868" y="114"/>
                  <a:pt x="1868" y="117"/>
                </a:cubicBezTo>
                <a:cubicBezTo>
                  <a:pt x="1868" y="119"/>
                  <a:pt x="1870" y="121"/>
                  <a:pt x="1872" y="121"/>
                </a:cubicBezTo>
                <a:close/>
                <a:moveTo>
                  <a:pt x="1885" y="121"/>
                </a:moveTo>
                <a:cubicBezTo>
                  <a:pt x="1887" y="121"/>
                  <a:pt x="1889" y="119"/>
                  <a:pt x="1889" y="117"/>
                </a:cubicBezTo>
                <a:cubicBezTo>
                  <a:pt x="1889" y="114"/>
                  <a:pt x="1887" y="112"/>
                  <a:pt x="1885" y="112"/>
                </a:cubicBezTo>
                <a:cubicBezTo>
                  <a:pt x="1883" y="112"/>
                  <a:pt x="1881" y="114"/>
                  <a:pt x="1881" y="117"/>
                </a:cubicBezTo>
                <a:cubicBezTo>
                  <a:pt x="1881" y="119"/>
                  <a:pt x="1883" y="121"/>
                  <a:pt x="1885" y="121"/>
                </a:cubicBezTo>
                <a:close/>
                <a:moveTo>
                  <a:pt x="2608" y="117"/>
                </a:moveTo>
                <a:cubicBezTo>
                  <a:pt x="2608" y="117"/>
                  <a:pt x="2608" y="117"/>
                  <a:pt x="2608" y="117"/>
                </a:cubicBezTo>
                <a:cubicBezTo>
                  <a:pt x="2608" y="117"/>
                  <a:pt x="2608" y="117"/>
                  <a:pt x="2608" y="117"/>
                </a:cubicBezTo>
                <a:cubicBezTo>
                  <a:pt x="2608" y="117"/>
                  <a:pt x="2608" y="117"/>
                  <a:pt x="2608" y="117"/>
                </a:cubicBezTo>
                <a:cubicBezTo>
                  <a:pt x="2608" y="117"/>
                  <a:pt x="2608" y="117"/>
                  <a:pt x="2608" y="117"/>
                </a:cubicBezTo>
                <a:close/>
                <a:moveTo>
                  <a:pt x="2660" y="114"/>
                </a:moveTo>
                <a:cubicBezTo>
                  <a:pt x="2658" y="114"/>
                  <a:pt x="2657" y="115"/>
                  <a:pt x="2657" y="117"/>
                </a:cubicBezTo>
                <a:cubicBezTo>
                  <a:pt x="2657" y="118"/>
                  <a:pt x="2658" y="120"/>
                  <a:pt x="2660" y="120"/>
                </a:cubicBezTo>
                <a:cubicBezTo>
                  <a:pt x="2661" y="120"/>
                  <a:pt x="2663" y="118"/>
                  <a:pt x="2663" y="117"/>
                </a:cubicBezTo>
                <a:cubicBezTo>
                  <a:pt x="2663" y="115"/>
                  <a:pt x="2661" y="114"/>
                  <a:pt x="2660" y="114"/>
                </a:cubicBezTo>
                <a:close/>
                <a:moveTo>
                  <a:pt x="2699" y="121"/>
                </a:moveTo>
                <a:cubicBezTo>
                  <a:pt x="2701" y="121"/>
                  <a:pt x="2703" y="119"/>
                  <a:pt x="2703" y="117"/>
                </a:cubicBezTo>
                <a:cubicBezTo>
                  <a:pt x="2703" y="114"/>
                  <a:pt x="2701" y="112"/>
                  <a:pt x="2699" y="112"/>
                </a:cubicBezTo>
                <a:cubicBezTo>
                  <a:pt x="2696" y="112"/>
                  <a:pt x="2694" y="114"/>
                  <a:pt x="2694" y="117"/>
                </a:cubicBezTo>
                <a:cubicBezTo>
                  <a:pt x="2694" y="119"/>
                  <a:pt x="2696" y="121"/>
                  <a:pt x="2699" y="121"/>
                </a:cubicBezTo>
                <a:close/>
                <a:moveTo>
                  <a:pt x="2711" y="121"/>
                </a:moveTo>
                <a:cubicBezTo>
                  <a:pt x="2714" y="121"/>
                  <a:pt x="2716" y="119"/>
                  <a:pt x="2716" y="117"/>
                </a:cubicBezTo>
                <a:cubicBezTo>
                  <a:pt x="2716" y="114"/>
                  <a:pt x="2714" y="112"/>
                  <a:pt x="2711" y="112"/>
                </a:cubicBezTo>
                <a:cubicBezTo>
                  <a:pt x="2709" y="112"/>
                  <a:pt x="2707" y="114"/>
                  <a:pt x="2707" y="117"/>
                </a:cubicBezTo>
                <a:cubicBezTo>
                  <a:pt x="2707" y="119"/>
                  <a:pt x="2709" y="121"/>
                  <a:pt x="2711" y="121"/>
                </a:cubicBezTo>
                <a:close/>
                <a:moveTo>
                  <a:pt x="2724" y="121"/>
                </a:moveTo>
                <a:cubicBezTo>
                  <a:pt x="2727" y="121"/>
                  <a:pt x="2729" y="119"/>
                  <a:pt x="2729" y="117"/>
                </a:cubicBezTo>
                <a:cubicBezTo>
                  <a:pt x="2729" y="114"/>
                  <a:pt x="2727" y="112"/>
                  <a:pt x="2724" y="112"/>
                </a:cubicBezTo>
                <a:cubicBezTo>
                  <a:pt x="2722" y="112"/>
                  <a:pt x="2720" y="114"/>
                  <a:pt x="2720" y="117"/>
                </a:cubicBezTo>
                <a:cubicBezTo>
                  <a:pt x="2720" y="119"/>
                  <a:pt x="2722" y="121"/>
                  <a:pt x="2724" y="121"/>
                </a:cubicBezTo>
                <a:close/>
                <a:moveTo>
                  <a:pt x="542" y="129"/>
                </a:moveTo>
                <a:cubicBezTo>
                  <a:pt x="542" y="129"/>
                  <a:pt x="542" y="129"/>
                  <a:pt x="542" y="129"/>
                </a:cubicBezTo>
                <a:cubicBezTo>
                  <a:pt x="542" y="129"/>
                  <a:pt x="542" y="129"/>
                  <a:pt x="542" y="129"/>
                </a:cubicBezTo>
                <a:cubicBezTo>
                  <a:pt x="542" y="129"/>
                  <a:pt x="542" y="129"/>
                  <a:pt x="542" y="129"/>
                </a:cubicBezTo>
                <a:cubicBezTo>
                  <a:pt x="542" y="129"/>
                  <a:pt x="542" y="129"/>
                  <a:pt x="542" y="129"/>
                </a:cubicBezTo>
                <a:close/>
                <a:moveTo>
                  <a:pt x="555" y="129"/>
                </a:moveTo>
                <a:cubicBezTo>
                  <a:pt x="555" y="129"/>
                  <a:pt x="555" y="129"/>
                  <a:pt x="555" y="129"/>
                </a:cubicBezTo>
                <a:cubicBezTo>
                  <a:pt x="555" y="129"/>
                  <a:pt x="555" y="129"/>
                  <a:pt x="555" y="129"/>
                </a:cubicBezTo>
                <a:cubicBezTo>
                  <a:pt x="555" y="129"/>
                  <a:pt x="555" y="129"/>
                  <a:pt x="555" y="129"/>
                </a:cubicBezTo>
                <a:cubicBezTo>
                  <a:pt x="555" y="129"/>
                  <a:pt x="555" y="129"/>
                  <a:pt x="555" y="129"/>
                </a:cubicBezTo>
                <a:close/>
                <a:moveTo>
                  <a:pt x="594" y="129"/>
                </a:moveTo>
                <a:cubicBezTo>
                  <a:pt x="594" y="129"/>
                  <a:pt x="594" y="129"/>
                  <a:pt x="594" y="129"/>
                </a:cubicBezTo>
                <a:cubicBezTo>
                  <a:pt x="594" y="129"/>
                  <a:pt x="594" y="129"/>
                  <a:pt x="594" y="129"/>
                </a:cubicBezTo>
                <a:cubicBezTo>
                  <a:pt x="594" y="129"/>
                  <a:pt x="594" y="129"/>
                  <a:pt x="594" y="129"/>
                </a:cubicBezTo>
                <a:cubicBezTo>
                  <a:pt x="594" y="129"/>
                  <a:pt x="594" y="129"/>
                  <a:pt x="594" y="129"/>
                </a:cubicBezTo>
                <a:close/>
                <a:moveTo>
                  <a:pt x="671" y="126"/>
                </a:moveTo>
                <a:cubicBezTo>
                  <a:pt x="669" y="126"/>
                  <a:pt x="667" y="127"/>
                  <a:pt x="667" y="129"/>
                </a:cubicBezTo>
                <a:cubicBezTo>
                  <a:pt x="667" y="132"/>
                  <a:pt x="669" y="133"/>
                  <a:pt x="671" y="133"/>
                </a:cubicBezTo>
                <a:cubicBezTo>
                  <a:pt x="673" y="133"/>
                  <a:pt x="675" y="132"/>
                  <a:pt x="675" y="129"/>
                </a:cubicBezTo>
                <a:cubicBezTo>
                  <a:pt x="675" y="127"/>
                  <a:pt x="673" y="126"/>
                  <a:pt x="671" y="126"/>
                </a:cubicBezTo>
                <a:close/>
                <a:moveTo>
                  <a:pt x="684" y="134"/>
                </a:moveTo>
                <a:cubicBezTo>
                  <a:pt x="686" y="134"/>
                  <a:pt x="688" y="132"/>
                  <a:pt x="688" y="129"/>
                </a:cubicBezTo>
                <a:cubicBezTo>
                  <a:pt x="688" y="127"/>
                  <a:pt x="686" y="125"/>
                  <a:pt x="684" y="125"/>
                </a:cubicBezTo>
                <a:cubicBezTo>
                  <a:pt x="682" y="125"/>
                  <a:pt x="680" y="127"/>
                  <a:pt x="680" y="129"/>
                </a:cubicBezTo>
                <a:cubicBezTo>
                  <a:pt x="680" y="132"/>
                  <a:pt x="682" y="134"/>
                  <a:pt x="684" y="134"/>
                </a:cubicBezTo>
                <a:close/>
                <a:moveTo>
                  <a:pt x="711" y="129"/>
                </a:moveTo>
                <a:cubicBezTo>
                  <a:pt x="711" y="129"/>
                  <a:pt x="711" y="128"/>
                  <a:pt x="710" y="128"/>
                </a:cubicBezTo>
                <a:cubicBezTo>
                  <a:pt x="709" y="128"/>
                  <a:pt x="709" y="129"/>
                  <a:pt x="709" y="129"/>
                </a:cubicBezTo>
                <a:cubicBezTo>
                  <a:pt x="709" y="130"/>
                  <a:pt x="709" y="131"/>
                  <a:pt x="710" y="131"/>
                </a:cubicBezTo>
                <a:cubicBezTo>
                  <a:pt x="711" y="131"/>
                  <a:pt x="711" y="130"/>
                  <a:pt x="711" y="129"/>
                </a:cubicBezTo>
                <a:close/>
                <a:moveTo>
                  <a:pt x="723" y="134"/>
                </a:moveTo>
                <a:cubicBezTo>
                  <a:pt x="725" y="134"/>
                  <a:pt x="727" y="132"/>
                  <a:pt x="727" y="129"/>
                </a:cubicBezTo>
                <a:cubicBezTo>
                  <a:pt x="727" y="127"/>
                  <a:pt x="725" y="125"/>
                  <a:pt x="723" y="125"/>
                </a:cubicBezTo>
                <a:cubicBezTo>
                  <a:pt x="720" y="125"/>
                  <a:pt x="719" y="127"/>
                  <a:pt x="719" y="129"/>
                </a:cubicBezTo>
                <a:cubicBezTo>
                  <a:pt x="719" y="132"/>
                  <a:pt x="720" y="134"/>
                  <a:pt x="723" y="134"/>
                </a:cubicBezTo>
                <a:close/>
                <a:moveTo>
                  <a:pt x="736" y="129"/>
                </a:moveTo>
                <a:cubicBezTo>
                  <a:pt x="736" y="129"/>
                  <a:pt x="736" y="129"/>
                  <a:pt x="736" y="129"/>
                </a:cubicBezTo>
                <a:cubicBezTo>
                  <a:pt x="736" y="129"/>
                  <a:pt x="736" y="129"/>
                  <a:pt x="736" y="129"/>
                </a:cubicBezTo>
                <a:cubicBezTo>
                  <a:pt x="736" y="129"/>
                  <a:pt x="736" y="129"/>
                  <a:pt x="736" y="129"/>
                </a:cubicBezTo>
                <a:cubicBezTo>
                  <a:pt x="736" y="129"/>
                  <a:pt x="736" y="129"/>
                  <a:pt x="736" y="129"/>
                </a:cubicBezTo>
                <a:close/>
                <a:moveTo>
                  <a:pt x="749" y="129"/>
                </a:moveTo>
                <a:cubicBezTo>
                  <a:pt x="749" y="129"/>
                  <a:pt x="749" y="129"/>
                  <a:pt x="749" y="129"/>
                </a:cubicBezTo>
                <a:cubicBezTo>
                  <a:pt x="749" y="129"/>
                  <a:pt x="749" y="129"/>
                  <a:pt x="749" y="129"/>
                </a:cubicBezTo>
                <a:cubicBezTo>
                  <a:pt x="749" y="129"/>
                  <a:pt x="749" y="129"/>
                  <a:pt x="749" y="129"/>
                </a:cubicBezTo>
                <a:cubicBezTo>
                  <a:pt x="749" y="129"/>
                  <a:pt x="749" y="129"/>
                  <a:pt x="749" y="129"/>
                </a:cubicBezTo>
                <a:close/>
                <a:moveTo>
                  <a:pt x="774" y="134"/>
                </a:moveTo>
                <a:cubicBezTo>
                  <a:pt x="777" y="134"/>
                  <a:pt x="779" y="132"/>
                  <a:pt x="779" y="129"/>
                </a:cubicBezTo>
                <a:cubicBezTo>
                  <a:pt x="779" y="127"/>
                  <a:pt x="777" y="125"/>
                  <a:pt x="774" y="125"/>
                </a:cubicBezTo>
                <a:cubicBezTo>
                  <a:pt x="772" y="125"/>
                  <a:pt x="770" y="127"/>
                  <a:pt x="770" y="129"/>
                </a:cubicBezTo>
                <a:cubicBezTo>
                  <a:pt x="770" y="132"/>
                  <a:pt x="772" y="134"/>
                  <a:pt x="774" y="134"/>
                </a:cubicBezTo>
                <a:close/>
                <a:moveTo>
                  <a:pt x="791" y="129"/>
                </a:moveTo>
                <a:cubicBezTo>
                  <a:pt x="791" y="127"/>
                  <a:pt x="790" y="126"/>
                  <a:pt x="787" y="126"/>
                </a:cubicBezTo>
                <a:cubicBezTo>
                  <a:pt x="785" y="126"/>
                  <a:pt x="783" y="127"/>
                  <a:pt x="783" y="129"/>
                </a:cubicBezTo>
                <a:cubicBezTo>
                  <a:pt x="783" y="132"/>
                  <a:pt x="785" y="133"/>
                  <a:pt x="787" y="133"/>
                </a:cubicBezTo>
                <a:cubicBezTo>
                  <a:pt x="790" y="133"/>
                  <a:pt x="791" y="132"/>
                  <a:pt x="791" y="129"/>
                </a:cubicBezTo>
                <a:close/>
                <a:moveTo>
                  <a:pt x="800" y="129"/>
                </a:moveTo>
                <a:cubicBezTo>
                  <a:pt x="800" y="129"/>
                  <a:pt x="800" y="129"/>
                  <a:pt x="800" y="129"/>
                </a:cubicBezTo>
                <a:cubicBezTo>
                  <a:pt x="800" y="129"/>
                  <a:pt x="800" y="129"/>
                  <a:pt x="800" y="129"/>
                </a:cubicBezTo>
                <a:cubicBezTo>
                  <a:pt x="800" y="129"/>
                  <a:pt x="800" y="129"/>
                  <a:pt x="800" y="129"/>
                </a:cubicBezTo>
                <a:cubicBezTo>
                  <a:pt x="800" y="129"/>
                  <a:pt x="800" y="129"/>
                  <a:pt x="800" y="129"/>
                </a:cubicBezTo>
                <a:close/>
                <a:moveTo>
                  <a:pt x="813" y="125"/>
                </a:moveTo>
                <a:cubicBezTo>
                  <a:pt x="811" y="125"/>
                  <a:pt x="809" y="127"/>
                  <a:pt x="809" y="129"/>
                </a:cubicBezTo>
                <a:cubicBezTo>
                  <a:pt x="809" y="132"/>
                  <a:pt x="811" y="134"/>
                  <a:pt x="813" y="134"/>
                </a:cubicBezTo>
                <a:cubicBezTo>
                  <a:pt x="815" y="134"/>
                  <a:pt x="817" y="132"/>
                  <a:pt x="817" y="129"/>
                </a:cubicBezTo>
                <a:cubicBezTo>
                  <a:pt x="817" y="127"/>
                  <a:pt x="815" y="125"/>
                  <a:pt x="813" y="125"/>
                </a:cubicBezTo>
                <a:close/>
                <a:moveTo>
                  <a:pt x="830" y="129"/>
                </a:moveTo>
                <a:cubicBezTo>
                  <a:pt x="830" y="127"/>
                  <a:pt x="828" y="125"/>
                  <a:pt x="826" y="125"/>
                </a:cubicBezTo>
                <a:cubicBezTo>
                  <a:pt x="824" y="125"/>
                  <a:pt x="822" y="127"/>
                  <a:pt x="822" y="129"/>
                </a:cubicBezTo>
                <a:cubicBezTo>
                  <a:pt x="822" y="132"/>
                  <a:pt x="824" y="134"/>
                  <a:pt x="826" y="134"/>
                </a:cubicBezTo>
                <a:cubicBezTo>
                  <a:pt x="828" y="134"/>
                  <a:pt x="830" y="132"/>
                  <a:pt x="830" y="129"/>
                </a:cubicBezTo>
                <a:close/>
                <a:moveTo>
                  <a:pt x="839" y="125"/>
                </a:moveTo>
                <a:cubicBezTo>
                  <a:pt x="837" y="125"/>
                  <a:pt x="835" y="127"/>
                  <a:pt x="835" y="129"/>
                </a:cubicBezTo>
                <a:cubicBezTo>
                  <a:pt x="835" y="132"/>
                  <a:pt x="837" y="134"/>
                  <a:pt x="839" y="134"/>
                </a:cubicBezTo>
                <a:cubicBezTo>
                  <a:pt x="841" y="134"/>
                  <a:pt x="843" y="132"/>
                  <a:pt x="843" y="129"/>
                </a:cubicBezTo>
                <a:cubicBezTo>
                  <a:pt x="843" y="127"/>
                  <a:pt x="841" y="125"/>
                  <a:pt x="839" y="125"/>
                </a:cubicBezTo>
                <a:close/>
                <a:moveTo>
                  <a:pt x="848" y="129"/>
                </a:moveTo>
                <a:cubicBezTo>
                  <a:pt x="848" y="132"/>
                  <a:pt x="850" y="134"/>
                  <a:pt x="852" y="134"/>
                </a:cubicBezTo>
                <a:cubicBezTo>
                  <a:pt x="854" y="134"/>
                  <a:pt x="856" y="132"/>
                  <a:pt x="856" y="129"/>
                </a:cubicBezTo>
                <a:cubicBezTo>
                  <a:pt x="856" y="127"/>
                  <a:pt x="854" y="125"/>
                  <a:pt x="852" y="125"/>
                </a:cubicBezTo>
                <a:cubicBezTo>
                  <a:pt x="850" y="125"/>
                  <a:pt x="848" y="127"/>
                  <a:pt x="848" y="129"/>
                </a:cubicBezTo>
                <a:close/>
                <a:moveTo>
                  <a:pt x="865" y="134"/>
                </a:moveTo>
                <a:cubicBezTo>
                  <a:pt x="867" y="134"/>
                  <a:pt x="869" y="132"/>
                  <a:pt x="869" y="129"/>
                </a:cubicBezTo>
                <a:cubicBezTo>
                  <a:pt x="869" y="127"/>
                  <a:pt x="867" y="125"/>
                  <a:pt x="865" y="125"/>
                </a:cubicBezTo>
                <a:cubicBezTo>
                  <a:pt x="863" y="125"/>
                  <a:pt x="861" y="127"/>
                  <a:pt x="861" y="129"/>
                </a:cubicBezTo>
                <a:cubicBezTo>
                  <a:pt x="861" y="132"/>
                  <a:pt x="863" y="134"/>
                  <a:pt x="865" y="134"/>
                </a:cubicBezTo>
                <a:close/>
                <a:moveTo>
                  <a:pt x="878" y="125"/>
                </a:moveTo>
                <a:cubicBezTo>
                  <a:pt x="875" y="125"/>
                  <a:pt x="874" y="127"/>
                  <a:pt x="874" y="129"/>
                </a:cubicBezTo>
                <a:cubicBezTo>
                  <a:pt x="874" y="132"/>
                  <a:pt x="875" y="134"/>
                  <a:pt x="878" y="134"/>
                </a:cubicBezTo>
                <a:cubicBezTo>
                  <a:pt x="880" y="134"/>
                  <a:pt x="882" y="132"/>
                  <a:pt x="882" y="129"/>
                </a:cubicBezTo>
                <a:cubicBezTo>
                  <a:pt x="882" y="127"/>
                  <a:pt x="880" y="125"/>
                  <a:pt x="878" y="125"/>
                </a:cubicBezTo>
                <a:close/>
                <a:moveTo>
                  <a:pt x="891" y="125"/>
                </a:moveTo>
                <a:cubicBezTo>
                  <a:pt x="888" y="125"/>
                  <a:pt x="886" y="127"/>
                  <a:pt x="886" y="129"/>
                </a:cubicBezTo>
                <a:cubicBezTo>
                  <a:pt x="886" y="132"/>
                  <a:pt x="888" y="134"/>
                  <a:pt x="891" y="134"/>
                </a:cubicBezTo>
                <a:cubicBezTo>
                  <a:pt x="893" y="134"/>
                  <a:pt x="895" y="132"/>
                  <a:pt x="895" y="129"/>
                </a:cubicBezTo>
                <a:cubicBezTo>
                  <a:pt x="895" y="127"/>
                  <a:pt x="893" y="125"/>
                  <a:pt x="891" y="125"/>
                </a:cubicBezTo>
                <a:close/>
                <a:moveTo>
                  <a:pt x="904" y="134"/>
                </a:moveTo>
                <a:cubicBezTo>
                  <a:pt x="906" y="134"/>
                  <a:pt x="908" y="132"/>
                  <a:pt x="908" y="129"/>
                </a:cubicBezTo>
                <a:cubicBezTo>
                  <a:pt x="908" y="127"/>
                  <a:pt x="906" y="125"/>
                  <a:pt x="904" y="125"/>
                </a:cubicBezTo>
                <a:cubicBezTo>
                  <a:pt x="901" y="125"/>
                  <a:pt x="899" y="127"/>
                  <a:pt x="899" y="129"/>
                </a:cubicBezTo>
                <a:cubicBezTo>
                  <a:pt x="899" y="132"/>
                  <a:pt x="901" y="134"/>
                  <a:pt x="904" y="134"/>
                </a:cubicBezTo>
                <a:close/>
                <a:moveTo>
                  <a:pt x="916" y="133"/>
                </a:moveTo>
                <a:cubicBezTo>
                  <a:pt x="919" y="133"/>
                  <a:pt x="920" y="132"/>
                  <a:pt x="920" y="129"/>
                </a:cubicBezTo>
                <a:cubicBezTo>
                  <a:pt x="920" y="127"/>
                  <a:pt x="919" y="126"/>
                  <a:pt x="916" y="126"/>
                </a:cubicBezTo>
                <a:cubicBezTo>
                  <a:pt x="914" y="126"/>
                  <a:pt x="913" y="127"/>
                  <a:pt x="913" y="129"/>
                </a:cubicBezTo>
                <a:cubicBezTo>
                  <a:pt x="913" y="132"/>
                  <a:pt x="914" y="133"/>
                  <a:pt x="916" y="133"/>
                </a:cubicBezTo>
                <a:close/>
                <a:moveTo>
                  <a:pt x="929" y="129"/>
                </a:moveTo>
                <a:cubicBezTo>
                  <a:pt x="929" y="129"/>
                  <a:pt x="929" y="129"/>
                  <a:pt x="929" y="129"/>
                </a:cubicBezTo>
                <a:cubicBezTo>
                  <a:pt x="929" y="129"/>
                  <a:pt x="929" y="129"/>
                  <a:pt x="929" y="129"/>
                </a:cubicBezTo>
                <a:cubicBezTo>
                  <a:pt x="929" y="129"/>
                  <a:pt x="929" y="129"/>
                  <a:pt x="929" y="129"/>
                </a:cubicBezTo>
                <a:cubicBezTo>
                  <a:pt x="929" y="129"/>
                  <a:pt x="929" y="129"/>
                  <a:pt x="929" y="129"/>
                </a:cubicBezTo>
                <a:close/>
                <a:moveTo>
                  <a:pt x="955" y="134"/>
                </a:moveTo>
                <a:cubicBezTo>
                  <a:pt x="958" y="134"/>
                  <a:pt x="959" y="132"/>
                  <a:pt x="959" y="129"/>
                </a:cubicBezTo>
                <a:cubicBezTo>
                  <a:pt x="959" y="127"/>
                  <a:pt x="958" y="125"/>
                  <a:pt x="955" y="125"/>
                </a:cubicBezTo>
                <a:cubicBezTo>
                  <a:pt x="953" y="125"/>
                  <a:pt x="951" y="127"/>
                  <a:pt x="951" y="129"/>
                </a:cubicBezTo>
                <a:cubicBezTo>
                  <a:pt x="951" y="132"/>
                  <a:pt x="953" y="134"/>
                  <a:pt x="955" y="134"/>
                </a:cubicBezTo>
                <a:close/>
                <a:moveTo>
                  <a:pt x="968" y="134"/>
                </a:moveTo>
                <a:cubicBezTo>
                  <a:pt x="970" y="134"/>
                  <a:pt x="972" y="132"/>
                  <a:pt x="972" y="129"/>
                </a:cubicBezTo>
                <a:cubicBezTo>
                  <a:pt x="972" y="127"/>
                  <a:pt x="970" y="125"/>
                  <a:pt x="968" y="125"/>
                </a:cubicBezTo>
                <a:cubicBezTo>
                  <a:pt x="966" y="125"/>
                  <a:pt x="964" y="127"/>
                  <a:pt x="964" y="129"/>
                </a:cubicBezTo>
                <a:cubicBezTo>
                  <a:pt x="964" y="132"/>
                  <a:pt x="966" y="134"/>
                  <a:pt x="968" y="134"/>
                </a:cubicBezTo>
                <a:close/>
                <a:moveTo>
                  <a:pt x="981" y="134"/>
                </a:moveTo>
                <a:cubicBezTo>
                  <a:pt x="983" y="134"/>
                  <a:pt x="985" y="132"/>
                  <a:pt x="985" y="129"/>
                </a:cubicBezTo>
                <a:cubicBezTo>
                  <a:pt x="985" y="127"/>
                  <a:pt x="983" y="125"/>
                  <a:pt x="981" y="125"/>
                </a:cubicBezTo>
                <a:cubicBezTo>
                  <a:pt x="979" y="125"/>
                  <a:pt x="977" y="127"/>
                  <a:pt x="977" y="129"/>
                </a:cubicBezTo>
                <a:cubicBezTo>
                  <a:pt x="977" y="132"/>
                  <a:pt x="979" y="134"/>
                  <a:pt x="981" y="134"/>
                </a:cubicBezTo>
                <a:close/>
                <a:moveTo>
                  <a:pt x="994" y="125"/>
                </a:moveTo>
                <a:cubicBezTo>
                  <a:pt x="992" y="125"/>
                  <a:pt x="990" y="127"/>
                  <a:pt x="990" y="129"/>
                </a:cubicBezTo>
                <a:cubicBezTo>
                  <a:pt x="990" y="132"/>
                  <a:pt x="992" y="134"/>
                  <a:pt x="994" y="134"/>
                </a:cubicBezTo>
                <a:cubicBezTo>
                  <a:pt x="996" y="134"/>
                  <a:pt x="998" y="132"/>
                  <a:pt x="998" y="129"/>
                </a:cubicBezTo>
                <a:cubicBezTo>
                  <a:pt x="998" y="127"/>
                  <a:pt x="996" y="125"/>
                  <a:pt x="994" y="125"/>
                </a:cubicBezTo>
                <a:close/>
                <a:moveTo>
                  <a:pt x="1007" y="125"/>
                </a:moveTo>
                <a:cubicBezTo>
                  <a:pt x="1005" y="125"/>
                  <a:pt x="1003" y="127"/>
                  <a:pt x="1003" y="129"/>
                </a:cubicBezTo>
                <a:cubicBezTo>
                  <a:pt x="1003" y="132"/>
                  <a:pt x="1005" y="134"/>
                  <a:pt x="1007" y="134"/>
                </a:cubicBezTo>
                <a:cubicBezTo>
                  <a:pt x="1009" y="134"/>
                  <a:pt x="1011" y="132"/>
                  <a:pt x="1011" y="129"/>
                </a:cubicBezTo>
                <a:cubicBezTo>
                  <a:pt x="1011" y="127"/>
                  <a:pt x="1009" y="125"/>
                  <a:pt x="1007" y="125"/>
                </a:cubicBezTo>
                <a:close/>
                <a:moveTo>
                  <a:pt x="1020" y="125"/>
                </a:moveTo>
                <a:cubicBezTo>
                  <a:pt x="1017" y="125"/>
                  <a:pt x="1016" y="127"/>
                  <a:pt x="1016" y="129"/>
                </a:cubicBezTo>
                <a:cubicBezTo>
                  <a:pt x="1016" y="132"/>
                  <a:pt x="1017" y="134"/>
                  <a:pt x="1020" y="134"/>
                </a:cubicBezTo>
                <a:cubicBezTo>
                  <a:pt x="1022" y="134"/>
                  <a:pt x="1024" y="132"/>
                  <a:pt x="1024" y="129"/>
                </a:cubicBezTo>
                <a:cubicBezTo>
                  <a:pt x="1024" y="127"/>
                  <a:pt x="1022" y="125"/>
                  <a:pt x="1020" y="125"/>
                </a:cubicBezTo>
                <a:close/>
                <a:moveTo>
                  <a:pt x="1033" y="125"/>
                </a:moveTo>
                <a:cubicBezTo>
                  <a:pt x="1030" y="125"/>
                  <a:pt x="1029" y="127"/>
                  <a:pt x="1029" y="129"/>
                </a:cubicBezTo>
                <a:cubicBezTo>
                  <a:pt x="1029" y="132"/>
                  <a:pt x="1030" y="134"/>
                  <a:pt x="1033" y="134"/>
                </a:cubicBezTo>
                <a:cubicBezTo>
                  <a:pt x="1035" y="134"/>
                  <a:pt x="1037" y="132"/>
                  <a:pt x="1037" y="129"/>
                </a:cubicBezTo>
                <a:cubicBezTo>
                  <a:pt x="1037" y="127"/>
                  <a:pt x="1035" y="125"/>
                  <a:pt x="1033" y="125"/>
                </a:cubicBezTo>
                <a:close/>
                <a:moveTo>
                  <a:pt x="1046" y="134"/>
                </a:moveTo>
                <a:cubicBezTo>
                  <a:pt x="1048" y="134"/>
                  <a:pt x="1050" y="132"/>
                  <a:pt x="1050" y="129"/>
                </a:cubicBezTo>
                <a:cubicBezTo>
                  <a:pt x="1050" y="127"/>
                  <a:pt x="1048" y="125"/>
                  <a:pt x="1046" y="125"/>
                </a:cubicBezTo>
                <a:cubicBezTo>
                  <a:pt x="1043" y="125"/>
                  <a:pt x="1041" y="127"/>
                  <a:pt x="1041" y="129"/>
                </a:cubicBezTo>
                <a:cubicBezTo>
                  <a:pt x="1041" y="132"/>
                  <a:pt x="1043" y="134"/>
                  <a:pt x="1046" y="134"/>
                </a:cubicBezTo>
                <a:close/>
                <a:moveTo>
                  <a:pt x="1059" y="125"/>
                </a:moveTo>
                <a:cubicBezTo>
                  <a:pt x="1056" y="125"/>
                  <a:pt x="1054" y="127"/>
                  <a:pt x="1054" y="129"/>
                </a:cubicBezTo>
                <a:cubicBezTo>
                  <a:pt x="1054" y="132"/>
                  <a:pt x="1056" y="134"/>
                  <a:pt x="1059" y="134"/>
                </a:cubicBezTo>
                <a:cubicBezTo>
                  <a:pt x="1061" y="134"/>
                  <a:pt x="1063" y="132"/>
                  <a:pt x="1063" y="129"/>
                </a:cubicBezTo>
                <a:cubicBezTo>
                  <a:pt x="1063" y="127"/>
                  <a:pt x="1061" y="125"/>
                  <a:pt x="1059" y="125"/>
                </a:cubicBezTo>
                <a:close/>
                <a:moveTo>
                  <a:pt x="1071" y="134"/>
                </a:moveTo>
                <a:cubicBezTo>
                  <a:pt x="1074" y="134"/>
                  <a:pt x="1076" y="132"/>
                  <a:pt x="1076" y="129"/>
                </a:cubicBezTo>
                <a:cubicBezTo>
                  <a:pt x="1076" y="127"/>
                  <a:pt x="1074" y="125"/>
                  <a:pt x="1071" y="125"/>
                </a:cubicBezTo>
                <a:cubicBezTo>
                  <a:pt x="1069" y="125"/>
                  <a:pt x="1067" y="127"/>
                  <a:pt x="1067" y="129"/>
                </a:cubicBezTo>
                <a:cubicBezTo>
                  <a:pt x="1067" y="132"/>
                  <a:pt x="1069" y="134"/>
                  <a:pt x="1071" y="134"/>
                </a:cubicBezTo>
                <a:close/>
                <a:moveTo>
                  <a:pt x="1084" y="134"/>
                </a:moveTo>
                <a:cubicBezTo>
                  <a:pt x="1087" y="134"/>
                  <a:pt x="1089" y="132"/>
                  <a:pt x="1089" y="129"/>
                </a:cubicBezTo>
                <a:cubicBezTo>
                  <a:pt x="1089" y="127"/>
                  <a:pt x="1087" y="125"/>
                  <a:pt x="1084" y="125"/>
                </a:cubicBezTo>
                <a:cubicBezTo>
                  <a:pt x="1082" y="125"/>
                  <a:pt x="1080" y="127"/>
                  <a:pt x="1080" y="129"/>
                </a:cubicBezTo>
                <a:cubicBezTo>
                  <a:pt x="1080" y="132"/>
                  <a:pt x="1082" y="134"/>
                  <a:pt x="1084" y="134"/>
                </a:cubicBezTo>
                <a:close/>
                <a:moveTo>
                  <a:pt x="1097" y="134"/>
                </a:moveTo>
                <a:cubicBezTo>
                  <a:pt x="1100" y="134"/>
                  <a:pt x="1101" y="132"/>
                  <a:pt x="1101" y="129"/>
                </a:cubicBezTo>
                <a:cubicBezTo>
                  <a:pt x="1101" y="127"/>
                  <a:pt x="1100" y="125"/>
                  <a:pt x="1097" y="125"/>
                </a:cubicBezTo>
                <a:cubicBezTo>
                  <a:pt x="1095" y="125"/>
                  <a:pt x="1093" y="127"/>
                  <a:pt x="1093" y="129"/>
                </a:cubicBezTo>
                <a:cubicBezTo>
                  <a:pt x="1093" y="132"/>
                  <a:pt x="1095" y="134"/>
                  <a:pt x="1097" y="134"/>
                </a:cubicBezTo>
                <a:close/>
                <a:moveTo>
                  <a:pt x="1110" y="125"/>
                </a:moveTo>
                <a:cubicBezTo>
                  <a:pt x="1108" y="125"/>
                  <a:pt x="1106" y="127"/>
                  <a:pt x="1106" y="129"/>
                </a:cubicBezTo>
                <a:cubicBezTo>
                  <a:pt x="1106" y="132"/>
                  <a:pt x="1108" y="134"/>
                  <a:pt x="1110" y="134"/>
                </a:cubicBezTo>
                <a:cubicBezTo>
                  <a:pt x="1112" y="134"/>
                  <a:pt x="1114" y="132"/>
                  <a:pt x="1114" y="129"/>
                </a:cubicBezTo>
                <a:cubicBezTo>
                  <a:pt x="1114" y="127"/>
                  <a:pt x="1112" y="125"/>
                  <a:pt x="1110" y="125"/>
                </a:cubicBezTo>
                <a:close/>
                <a:moveTo>
                  <a:pt x="1123" y="134"/>
                </a:moveTo>
                <a:cubicBezTo>
                  <a:pt x="1125" y="134"/>
                  <a:pt x="1127" y="132"/>
                  <a:pt x="1127" y="129"/>
                </a:cubicBezTo>
                <a:cubicBezTo>
                  <a:pt x="1127" y="127"/>
                  <a:pt x="1125" y="125"/>
                  <a:pt x="1123" y="125"/>
                </a:cubicBezTo>
                <a:cubicBezTo>
                  <a:pt x="1121" y="125"/>
                  <a:pt x="1119" y="127"/>
                  <a:pt x="1119" y="129"/>
                </a:cubicBezTo>
                <a:cubicBezTo>
                  <a:pt x="1119" y="132"/>
                  <a:pt x="1121" y="134"/>
                  <a:pt x="1123" y="134"/>
                </a:cubicBezTo>
                <a:close/>
                <a:moveTo>
                  <a:pt x="1136" y="125"/>
                </a:moveTo>
                <a:cubicBezTo>
                  <a:pt x="1134" y="125"/>
                  <a:pt x="1132" y="127"/>
                  <a:pt x="1132" y="129"/>
                </a:cubicBezTo>
                <a:cubicBezTo>
                  <a:pt x="1132" y="132"/>
                  <a:pt x="1134" y="134"/>
                  <a:pt x="1136" y="134"/>
                </a:cubicBezTo>
                <a:cubicBezTo>
                  <a:pt x="1138" y="134"/>
                  <a:pt x="1140" y="132"/>
                  <a:pt x="1140" y="129"/>
                </a:cubicBezTo>
                <a:cubicBezTo>
                  <a:pt x="1140" y="127"/>
                  <a:pt x="1138" y="125"/>
                  <a:pt x="1136" y="125"/>
                </a:cubicBezTo>
                <a:close/>
                <a:moveTo>
                  <a:pt x="1149" y="134"/>
                </a:moveTo>
                <a:cubicBezTo>
                  <a:pt x="1151" y="134"/>
                  <a:pt x="1153" y="132"/>
                  <a:pt x="1153" y="129"/>
                </a:cubicBezTo>
                <a:cubicBezTo>
                  <a:pt x="1153" y="127"/>
                  <a:pt x="1151" y="125"/>
                  <a:pt x="1149" y="125"/>
                </a:cubicBezTo>
                <a:cubicBezTo>
                  <a:pt x="1147" y="125"/>
                  <a:pt x="1145" y="127"/>
                  <a:pt x="1145" y="129"/>
                </a:cubicBezTo>
                <a:cubicBezTo>
                  <a:pt x="1145" y="132"/>
                  <a:pt x="1147" y="134"/>
                  <a:pt x="1149" y="134"/>
                </a:cubicBezTo>
                <a:close/>
                <a:moveTo>
                  <a:pt x="1162" y="125"/>
                </a:moveTo>
                <a:cubicBezTo>
                  <a:pt x="1160" y="125"/>
                  <a:pt x="1158" y="127"/>
                  <a:pt x="1158" y="129"/>
                </a:cubicBezTo>
                <a:cubicBezTo>
                  <a:pt x="1158" y="132"/>
                  <a:pt x="1160" y="134"/>
                  <a:pt x="1162" y="134"/>
                </a:cubicBezTo>
                <a:cubicBezTo>
                  <a:pt x="1164" y="134"/>
                  <a:pt x="1166" y="132"/>
                  <a:pt x="1166" y="129"/>
                </a:cubicBezTo>
                <a:cubicBezTo>
                  <a:pt x="1166" y="127"/>
                  <a:pt x="1164" y="125"/>
                  <a:pt x="1162" y="125"/>
                </a:cubicBezTo>
                <a:close/>
                <a:moveTo>
                  <a:pt x="1175" y="125"/>
                </a:moveTo>
                <a:cubicBezTo>
                  <a:pt x="1172" y="125"/>
                  <a:pt x="1171" y="127"/>
                  <a:pt x="1171" y="129"/>
                </a:cubicBezTo>
                <a:cubicBezTo>
                  <a:pt x="1171" y="132"/>
                  <a:pt x="1172" y="134"/>
                  <a:pt x="1175" y="134"/>
                </a:cubicBezTo>
                <a:cubicBezTo>
                  <a:pt x="1177" y="134"/>
                  <a:pt x="1179" y="132"/>
                  <a:pt x="1179" y="129"/>
                </a:cubicBezTo>
                <a:cubicBezTo>
                  <a:pt x="1179" y="127"/>
                  <a:pt x="1177" y="125"/>
                  <a:pt x="1175" y="125"/>
                </a:cubicBezTo>
                <a:close/>
                <a:moveTo>
                  <a:pt x="1188" y="134"/>
                </a:moveTo>
                <a:cubicBezTo>
                  <a:pt x="1190" y="134"/>
                  <a:pt x="1192" y="132"/>
                  <a:pt x="1192" y="129"/>
                </a:cubicBezTo>
                <a:cubicBezTo>
                  <a:pt x="1192" y="127"/>
                  <a:pt x="1190" y="125"/>
                  <a:pt x="1188" y="125"/>
                </a:cubicBezTo>
                <a:cubicBezTo>
                  <a:pt x="1185" y="125"/>
                  <a:pt x="1183" y="127"/>
                  <a:pt x="1183" y="129"/>
                </a:cubicBezTo>
                <a:cubicBezTo>
                  <a:pt x="1183" y="132"/>
                  <a:pt x="1185" y="134"/>
                  <a:pt x="1188" y="134"/>
                </a:cubicBezTo>
                <a:close/>
                <a:moveTo>
                  <a:pt x="1201" y="125"/>
                </a:moveTo>
                <a:cubicBezTo>
                  <a:pt x="1198" y="125"/>
                  <a:pt x="1196" y="127"/>
                  <a:pt x="1196" y="129"/>
                </a:cubicBezTo>
                <a:cubicBezTo>
                  <a:pt x="1196" y="132"/>
                  <a:pt x="1198" y="134"/>
                  <a:pt x="1201" y="134"/>
                </a:cubicBezTo>
                <a:cubicBezTo>
                  <a:pt x="1203" y="134"/>
                  <a:pt x="1205" y="132"/>
                  <a:pt x="1205" y="129"/>
                </a:cubicBezTo>
                <a:cubicBezTo>
                  <a:pt x="1205" y="127"/>
                  <a:pt x="1203" y="125"/>
                  <a:pt x="1201" y="125"/>
                </a:cubicBezTo>
                <a:close/>
                <a:moveTo>
                  <a:pt x="1213" y="134"/>
                </a:moveTo>
                <a:cubicBezTo>
                  <a:pt x="1216" y="134"/>
                  <a:pt x="1218" y="132"/>
                  <a:pt x="1218" y="129"/>
                </a:cubicBezTo>
                <a:cubicBezTo>
                  <a:pt x="1218" y="127"/>
                  <a:pt x="1216" y="125"/>
                  <a:pt x="1213" y="125"/>
                </a:cubicBezTo>
                <a:cubicBezTo>
                  <a:pt x="1211" y="125"/>
                  <a:pt x="1209" y="127"/>
                  <a:pt x="1209" y="129"/>
                </a:cubicBezTo>
                <a:cubicBezTo>
                  <a:pt x="1209" y="132"/>
                  <a:pt x="1211" y="134"/>
                  <a:pt x="1213" y="134"/>
                </a:cubicBezTo>
                <a:close/>
                <a:moveTo>
                  <a:pt x="1226" y="125"/>
                </a:moveTo>
                <a:cubicBezTo>
                  <a:pt x="1224" y="125"/>
                  <a:pt x="1222" y="127"/>
                  <a:pt x="1222" y="129"/>
                </a:cubicBezTo>
                <a:cubicBezTo>
                  <a:pt x="1222" y="132"/>
                  <a:pt x="1224" y="134"/>
                  <a:pt x="1226" y="134"/>
                </a:cubicBezTo>
                <a:cubicBezTo>
                  <a:pt x="1229" y="134"/>
                  <a:pt x="1231" y="132"/>
                  <a:pt x="1231" y="129"/>
                </a:cubicBezTo>
                <a:cubicBezTo>
                  <a:pt x="1231" y="127"/>
                  <a:pt x="1229" y="125"/>
                  <a:pt x="1226" y="125"/>
                </a:cubicBezTo>
                <a:close/>
                <a:moveTo>
                  <a:pt x="1239" y="125"/>
                </a:moveTo>
                <a:cubicBezTo>
                  <a:pt x="1237" y="125"/>
                  <a:pt x="1235" y="127"/>
                  <a:pt x="1235" y="129"/>
                </a:cubicBezTo>
                <a:cubicBezTo>
                  <a:pt x="1235" y="132"/>
                  <a:pt x="1237" y="134"/>
                  <a:pt x="1239" y="134"/>
                </a:cubicBezTo>
                <a:cubicBezTo>
                  <a:pt x="1242" y="134"/>
                  <a:pt x="1243" y="132"/>
                  <a:pt x="1243" y="129"/>
                </a:cubicBezTo>
                <a:cubicBezTo>
                  <a:pt x="1243" y="127"/>
                  <a:pt x="1242" y="125"/>
                  <a:pt x="1239" y="125"/>
                </a:cubicBezTo>
                <a:close/>
                <a:moveTo>
                  <a:pt x="1252" y="125"/>
                </a:moveTo>
                <a:cubicBezTo>
                  <a:pt x="1250" y="125"/>
                  <a:pt x="1248" y="127"/>
                  <a:pt x="1248" y="129"/>
                </a:cubicBezTo>
                <a:cubicBezTo>
                  <a:pt x="1248" y="132"/>
                  <a:pt x="1250" y="134"/>
                  <a:pt x="1252" y="134"/>
                </a:cubicBezTo>
                <a:cubicBezTo>
                  <a:pt x="1255" y="134"/>
                  <a:pt x="1256" y="132"/>
                  <a:pt x="1256" y="129"/>
                </a:cubicBezTo>
                <a:cubicBezTo>
                  <a:pt x="1256" y="127"/>
                  <a:pt x="1255" y="125"/>
                  <a:pt x="1252" y="125"/>
                </a:cubicBezTo>
                <a:close/>
                <a:moveTo>
                  <a:pt x="1265" y="125"/>
                </a:moveTo>
                <a:cubicBezTo>
                  <a:pt x="1263" y="125"/>
                  <a:pt x="1261" y="127"/>
                  <a:pt x="1261" y="129"/>
                </a:cubicBezTo>
                <a:cubicBezTo>
                  <a:pt x="1261" y="132"/>
                  <a:pt x="1263" y="134"/>
                  <a:pt x="1265" y="134"/>
                </a:cubicBezTo>
                <a:cubicBezTo>
                  <a:pt x="1267" y="134"/>
                  <a:pt x="1269" y="132"/>
                  <a:pt x="1269" y="129"/>
                </a:cubicBezTo>
                <a:cubicBezTo>
                  <a:pt x="1269" y="127"/>
                  <a:pt x="1267" y="125"/>
                  <a:pt x="1265" y="125"/>
                </a:cubicBezTo>
                <a:close/>
                <a:moveTo>
                  <a:pt x="1278" y="125"/>
                </a:moveTo>
                <a:cubicBezTo>
                  <a:pt x="1276" y="125"/>
                  <a:pt x="1274" y="127"/>
                  <a:pt x="1274" y="129"/>
                </a:cubicBezTo>
                <a:cubicBezTo>
                  <a:pt x="1274" y="132"/>
                  <a:pt x="1276" y="134"/>
                  <a:pt x="1278" y="134"/>
                </a:cubicBezTo>
                <a:cubicBezTo>
                  <a:pt x="1280" y="134"/>
                  <a:pt x="1282" y="132"/>
                  <a:pt x="1282" y="129"/>
                </a:cubicBezTo>
                <a:cubicBezTo>
                  <a:pt x="1282" y="127"/>
                  <a:pt x="1280" y="125"/>
                  <a:pt x="1278" y="125"/>
                </a:cubicBezTo>
                <a:close/>
                <a:moveTo>
                  <a:pt x="1291" y="125"/>
                </a:moveTo>
                <a:cubicBezTo>
                  <a:pt x="1289" y="125"/>
                  <a:pt x="1287" y="127"/>
                  <a:pt x="1287" y="129"/>
                </a:cubicBezTo>
                <a:cubicBezTo>
                  <a:pt x="1287" y="132"/>
                  <a:pt x="1289" y="134"/>
                  <a:pt x="1291" y="134"/>
                </a:cubicBezTo>
                <a:cubicBezTo>
                  <a:pt x="1293" y="134"/>
                  <a:pt x="1295" y="132"/>
                  <a:pt x="1295" y="129"/>
                </a:cubicBezTo>
                <a:cubicBezTo>
                  <a:pt x="1295" y="127"/>
                  <a:pt x="1293" y="125"/>
                  <a:pt x="1291" y="125"/>
                </a:cubicBezTo>
                <a:close/>
                <a:moveTo>
                  <a:pt x="1304" y="125"/>
                </a:moveTo>
                <a:cubicBezTo>
                  <a:pt x="1302" y="125"/>
                  <a:pt x="1300" y="127"/>
                  <a:pt x="1300" y="129"/>
                </a:cubicBezTo>
                <a:cubicBezTo>
                  <a:pt x="1300" y="132"/>
                  <a:pt x="1302" y="134"/>
                  <a:pt x="1304" y="134"/>
                </a:cubicBezTo>
                <a:cubicBezTo>
                  <a:pt x="1306" y="134"/>
                  <a:pt x="1308" y="132"/>
                  <a:pt x="1308" y="129"/>
                </a:cubicBezTo>
                <a:cubicBezTo>
                  <a:pt x="1308" y="127"/>
                  <a:pt x="1306" y="125"/>
                  <a:pt x="1304" y="125"/>
                </a:cubicBezTo>
                <a:close/>
                <a:moveTo>
                  <a:pt x="1317" y="125"/>
                </a:moveTo>
                <a:cubicBezTo>
                  <a:pt x="1314" y="125"/>
                  <a:pt x="1313" y="127"/>
                  <a:pt x="1313" y="129"/>
                </a:cubicBezTo>
                <a:cubicBezTo>
                  <a:pt x="1313" y="132"/>
                  <a:pt x="1314" y="134"/>
                  <a:pt x="1317" y="134"/>
                </a:cubicBezTo>
                <a:cubicBezTo>
                  <a:pt x="1319" y="134"/>
                  <a:pt x="1321" y="132"/>
                  <a:pt x="1321" y="129"/>
                </a:cubicBezTo>
                <a:cubicBezTo>
                  <a:pt x="1321" y="127"/>
                  <a:pt x="1319" y="125"/>
                  <a:pt x="1317" y="125"/>
                </a:cubicBezTo>
                <a:close/>
                <a:moveTo>
                  <a:pt x="1330" y="125"/>
                </a:moveTo>
                <a:cubicBezTo>
                  <a:pt x="1327" y="125"/>
                  <a:pt x="1326" y="127"/>
                  <a:pt x="1326" y="129"/>
                </a:cubicBezTo>
                <a:cubicBezTo>
                  <a:pt x="1326" y="132"/>
                  <a:pt x="1327" y="134"/>
                  <a:pt x="1330" y="134"/>
                </a:cubicBezTo>
                <a:cubicBezTo>
                  <a:pt x="1332" y="134"/>
                  <a:pt x="1334" y="132"/>
                  <a:pt x="1334" y="129"/>
                </a:cubicBezTo>
                <a:cubicBezTo>
                  <a:pt x="1334" y="127"/>
                  <a:pt x="1332" y="125"/>
                  <a:pt x="1330" y="125"/>
                </a:cubicBezTo>
                <a:close/>
                <a:moveTo>
                  <a:pt x="1343" y="125"/>
                </a:moveTo>
                <a:cubicBezTo>
                  <a:pt x="1340" y="125"/>
                  <a:pt x="1338" y="127"/>
                  <a:pt x="1338" y="129"/>
                </a:cubicBezTo>
                <a:cubicBezTo>
                  <a:pt x="1338" y="132"/>
                  <a:pt x="1340" y="134"/>
                  <a:pt x="1343" y="134"/>
                </a:cubicBezTo>
                <a:cubicBezTo>
                  <a:pt x="1345" y="134"/>
                  <a:pt x="1347" y="132"/>
                  <a:pt x="1347" y="129"/>
                </a:cubicBezTo>
                <a:cubicBezTo>
                  <a:pt x="1347" y="127"/>
                  <a:pt x="1345" y="125"/>
                  <a:pt x="1343" y="125"/>
                </a:cubicBezTo>
                <a:close/>
                <a:moveTo>
                  <a:pt x="1356" y="125"/>
                </a:moveTo>
                <a:cubicBezTo>
                  <a:pt x="1353" y="125"/>
                  <a:pt x="1351" y="127"/>
                  <a:pt x="1351" y="129"/>
                </a:cubicBezTo>
                <a:cubicBezTo>
                  <a:pt x="1351" y="132"/>
                  <a:pt x="1353" y="134"/>
                  <a:pt x="1356" y="134"/>
                </a:cubicBezTo>
                <a:cubicBezTo>
                  <a:pt x="1358" y="134"/>
                  <a:pt x="1360" y="132"/>
                  <a:pt x="1360" y="129"/>
                </a:cubicBezTo>
                <a:cubicBezTo>
                  <a:pt x="1360" y="127"/>
                  <a:pt x="1358" y="125"/>
                  <a:pt x="1356" y="125"/>
                </a:cubicBezTo>
                <a:close/>
                <a:moveTo>
                  <a:pt x="1368" y="125"/>
                </a:moveTo>
                <a:cubicBezTo>
                  <a:pt x="1366" y="125"/>
                  <a:pt x="1364" y="127"/>
                  <a:pt x="1364" y="129"/>
                </a:cubicBezTo>
                <a:cubicBezTo>
                  <a:pt x="1364" y="132"/>
                  <a:pt x="1366" y="134"/>
                  <a:pt x="1368" y="134"/>
                </a:cubicBezTo>
                <a:cubicBezTo>
                  <a:pt x="1371" y="134"/>
                  <a:pt x="1373" y="132"/>
                  <a:pt x="1373" y="129"/>
                </a:cubicBezTo>
                <a:cubicBezTo>
                  <a:pt x="1373" y="127"/>
                  <a:pt x="1371" y="125"/>
                  <a:pt x="1368" y="125"/>
                </a:cubicBezTo>
                <a:close/>
                <a:moveTo>
                  <a:pt x="1381" y="125"/>
                </a:moveTo>
                <a:cubicBezTo>
                  <a:pt x="1379" y="125"/>
                  <a:pt x="1377" y="127"/>
                  <a:pt x="1377" y="129"/>
                </a:cubicBezTo>
                <a:cubicBezTo>
                  <a:pt x="1377" y="132"/>
                  <a:pt x="1379" y="134"/>
                  <a:pt x="1381" y="134"/>
                </a:cubicBezTo>
                <a:cubicBezTo>
                  <a:pt x="1384" y="134"/>
                  <a:pt x="1386" y="132"/>
                  <a:pt x="1386" y="129"/>
                </a:cubicBezTo>
                <a:cubicBezTo>
                  <a:pt x="1386" y="127"/>
                  <a:pt x="1384" y="125"/>
                  <a:pt x="1381" y="125"/>
                </a:cubicBezTo>
                <a:close/>
                <a:moveTo>
                  <a:pt x="1394" y="125"/>
                </a:moveTo>
                <a:cubicBezTo>
                  <a:pt x="1392" y="125"/>
                  <a:pt x="1390" y="127"/>
                  <a:pt x="1390" y="129"/>
                </a:cubicBezTo>
                <a:cubicBezTo>
                  <a:pt x="1390" y="132"/>
                  <a:pt x="1392" y="134"/>
                  <a:pt x="1394" y="134"/>
                </a:cubicBezTo>
                <a:cubicBezTo>
                  <a:pt x="1397" y="134"/>
                  <a:pt x="1398" y="132"/>
                  <a:pt x="1398" y="129"/>
                </a:cubicBezTo>
                <a:cubicBezTo>
                  <a:pt x="1398" y="127"/>
                  <a:pt x="1397" y="125"/>
                  <a:pt x="1394" y="125"/>
                </a:cubicBezTo>
                <a:close/>
                <a:moveTo>
                  <a:pt x="1407" y="125"/>
                </a:moveTo>
                <a:cubicBezTo>
                  <a:pt x="1405" y="125"/>
                  <a:pt x="1403" y="127"/>
                  <a:pt x="1403" y="129"/>
                </a:cubicBezTo>
                <a:cubicBezTo>
                  <a:pt x="1403" y="132"/>
                  <a:pt x="1405" y="134"/>
                  <a:pt x="1407" y="134"/>
                </a:cubicBezTo>
                <a:cubicBezTo>
                  <a:pt x="1409" y="134"/>
                  <a:pt x="1411" y="132"/>
                  <a:pt x="1411" y="129"/>
                </a:cubicBezTo>
                <a:cubicBezTo>
                  <a:pt x="1411" y="127"/>
                  <a:pt x="1409" y="125"/>
                  <a:pt x="1407" y="125"/>
                </a:cubicBezTo>
                <a:close/>
                <a:moveTo>
                  <a:pt x="1420" y="125"/>
                </a:moveTo>
                <a:cubicBezTo>
                  <a:pt x="1418" y="125"/>
                  <a:pt x="1416" y="127"/>
                  <a:pt x="1416" y="129"/>
                </a:cubicBezTo>
                <a:cubicBezTo>
                  <a:pt x="1416" y="132"/>
                  <a:pt x="1418" y="134"/>
                  <a:pt x="1420" y="134"/>
                </a:cubicBezTo>
                <a:cubicBezTo>
                  <a:pt x="1422" y="134"/>
                  <a:pt x="1424" y="132"/>
                  <a:pt x="1424" y="129"/>
                </a:cubicBezTo>
                <a:cubicBezTo>
                  <a:pt x="1424" y="127"/>
                  <a:pt x="1422" y="125"/>
                  <a:pt x="1420" y="125"/>
                </a:cubicBezTo>
                <a:close/>
                <a:moveTo>
                  <a:pt x="1433" y="125"/>
                </a:moveTo>
                <a:cubicBezTo>
                  <a:pt x="1431" y="125"/>
                  <a:pt x="1429" y="127"/>
                  <a:pt x="1429" y="129"/>
                </a:cubicBezTo>
                <a:cubicBezTo>
                  <a:pt x="1429" y="132"/>
                  <a:pt x="1431" y="134"/>
                  <a:pt x="1433" y="134"/>
                </a:cubicBezTo>
                <a:cubicBezTo>
                  <a:pt x="1435" y="134"/>
                  <a:pt x="1437" y="132"/>
                  <a:pt x="1437" y="129"/>
                </a:cubicBezTo>
                <a:cubicBezTo>
                  <a:pt x="1437" y="127"/>
                  <a:pt x="1435" y="125"/>
                  <a:pt x="1433" y="125"/>
                </a:cubicBezTo>
                <a:close/>
                <a:moveTo>
                  <a:pt x="1446" y="125"/>
                </a:moveTo>
                <a:cubicBezTo>
                  <a:pt x="1444" y="125"/>
                  <a:pt x="1442" y="127"/>
                  <a:pt x="1442" y="129"/>
                </a:cubicBezTo>
                <a:cubicBezTo>
                  <a:pt x="1442" y="132"/>
                  <a:pt x="1444" y="134"/>
                  <a:pt x="1446" y="134"/>
                </a:cubicBezTo>
                <a:cubicBezTo>
                  <a:pt x="1448" y="134"/>
                  <a:pt x="1450" y="132"/>
                  <a:pt x="1450" y="129"/>
                </a:cubicBezTo>
                <a:cubicBezTo>
                  <a:pt x="1450" y="127"/>
                  <a:pt x="1448" y="125"/>
                  <a:pt x="1446" y="125"/>
                </a:cubicBezTo>
                <a:close/>
                <a:moveTo>
                  <a:pt x="1459" y="125"/>
                </a:moveTo>
                <a:cubicBezTo>
                  <a:pt x="1457" y="125"/>
                  <a:pt x="1455" y="127"/>
                  <a:pt x="1455" y="129"/>
                </a:cubicBezTo>
                <a:cubicBezTo>
                  <a:pt x="1455" y="132"/>
                  <a:pt x="1457" y="134"/>
                  <a:pt x="1459" y="134"/>
                </a:cubicBezTo>
                <a:cubicBezTo>
                  <a:pt x="1461" y="134"/>
                  <a:pt x="1463" y="132"/>
                  <a:pt x="1463" y="129"/>
                </a:cubicBezTo>
                <a:cubicBezTo>
                  <a:pt x="1463" y="127"/>
                  <a:pt x="1461" y="125"/>
                  <a:pt x="1459" y="125"/>
                </a:cubicBezTo>
                <a:close/>
                <a:moveTo>
                  <a:pt x="1510" y="129"/>
                </a:moveTo>
                <a:cubicBezTo>
                  <a:pt x="1510" y="129"/>
                  <a:pt x="1510" y="130"/>
                  <a:pt x="1510" y="130"/>
                </a:cubicBezTo>
                <a:cubicBezTo>
                  <a:pt x="1511" y="130"/>
                  <a:pt x="1511" y="129"/>
                  <a:pt x="1511" y="129"/>
                </a:cubicBezTo>
                <a:cubicBezTo>
                  <a:pt x="1511" y="129"/>
                  <a:pt x="1511" y="129"/>
                  <a:pt x="1510" y="129"/>
                </a:cubicBezTo>
                <a:cubicBezTo>
                  <a:pt x="1510" y="129"/>
                  <a:pt x="1510" y="129"/>
                  <a:pt x="1510" y="129"/>
                </a:cubicBezTo>
                <a:close/>
                <a:moveTo>
                  <a:pt x="1808" y="129"/>
                </a:moveTo>
                <a:cubicBezTo>
                  <a:pt x="1807" y="129"/>
                  <a:pt x="1807" y="129"/>
                  <a:pt x="1807" y="129"/>
                </a:cubicBezTo>
                <a:cubicBezTo>
                  <a:pt x="1807" y="129"/>
                  <a:pt x="1807" y="129"/>
                  <a:pt x="1808" y="129"/>
                </a:cubicBezTo>
                <a:cubicBezTo>
                  <a:pt x="1808" y="129"/>
                  <a:pt x="1808" y="129"/>
                  <a:pt x="1808" y="129"/>
                </a:cubicBezTo>
                <a:cubicBezTo>
                  <a:pt x="1808" y="129"/>
                  <a:pt x="1808" y="129"/>
                  <a:pt x="1808" y="129"/>
                </a:cubicBezTo>
                <a:close/>
                <a:moveTo>
                  <a:pt x="1830" y="129"/>
                </a:moveTo>
                <a:cubicBezTo>
                  <a:pt x="1830" y="132"/>
                  <a:pt x="1831" y="133"/>
                  <a:pt x="1833" y="133"/>
                </a:cubicBezTo>
                <a:cubicBezTo>
                  <a:pt x="1835" y="133"/>
                  <a:pt x="1837" y="132"/>
                  <a:pt x="1837" y="129"/>
                </a:cubicBezTo>
                <a:cubicBezTo>
                  <a:pt x="1837" y="127"/>
                  <a:pt x="1835" y="126"/>
                  <a:pt x="1833" y="126"/>
                </a:cubicBezTo>
                <a:cubicBezTo>
                  <a:pt x="1831" y="126"/>
                  <a:pt x="1830" y="127"/>
                  <a:pt x="1830" y="129"/>
                </a:cubicBezTo>
                <a:close/>
                <a:moveTo>
                  <a:pt x="1846" y="134"/>
                </a:moveTo>
                <a:cubicBezTo>
                  <a:pt x="1849" y="134"/>
                  <a:pt x="1850" y="132"/>
                  <a:pt x="1850" y="129"/>
                </a:cubicBezTo>
                <a:cubicBezTo>
                  <a:pt x="1850" y="127"/>
                  <a:pt x="1849" y="125"/>
                  <a:pt x="1846" y="125"/>
                </a:cubicBezTo>
                <a:cubicBezTo>
                  <a:pt x="1844" y="125"/>
                  <a:pt x="1842" y="127"/>
                  <a:pt x="1842" y="129"/>
                </a:cubicBezTo>
                <a:cubicBezTo>
                  <a:pt x="1842" y="132"/>
                  <a:pt x="1844" y="134"/>
                  <a:pt x="1846" y="134"/>
                </a:cubicBezTo>
                <a:close/>
                <a:moveTo>
                  <a:pt x="1859" y="125"/>
                </a:moveTo>
                <a:cubicBezTo>
                  <a:pt x="1857" y="125"/>
                  <a:pt x="1855" y="127"/>
                  <a:pt x="1855" y="129"/>
                </a:cubicBezTo>
                <a:cubicBezTo>
                  <a:pt x="1855" y="132"/>
                  <a:pt x="1857" y="134"/>
                  <a:pt x="1859" y="134"/>
                </a:cubicBezTo>
                <a:cubicBezTo>
                  <a:pt x="1861" y="134"/>
                  <a:pt x="1863" y="132"/>
                  <a:pt x="1863" y="129"/>
                </a:cubicBezTo>
                <a:cubicBezTo>
                  <a:pt x="1863" y="127"/>
                  <a:pt x="1861" y="125"/>
                  <a:pt x="1859" y="125"/>
                </a:cubicBezTo>
                <a:close/>
                <a:moveTo>
                  <a:pt x="1894" y="129"/>
                </a:moveTo>
                <a:cubicBezTo>
                  <a:pt x="1894" y="132"/>
                  <a:pt x="1896" y="133"/>
                  <a:pt x="1898" y="133"/>
                </a:cubicBezTo>
                <a:cubicBezTo>
                  <a:pt x="1900" y="133"/>
                  <a:pt x="1902" y="132"/>
                  <a:pt x="1902" y="129"/>
                </a:cubicBezTo>
                <a:cubicBezTo>
                  <a:pt x="1902" y="127"/>
                  <a:pt x="1900" y="126"/>
                  <a:pt x="1898" y="126"/>
                </a:cubicBezTo>
                <a:cubicBezTo>
                  <a:pt x="1896" y="126"/>
                  <a:pt x="1894" y="127"/>
                  <a:pt x="1894" y="129"/>
                </a:cubicBezTo>
                <a:close/>
                <a:moveTo>
                  <a:pt x="1911" y="134"/>
                </a:moveTo>
                <a:cubicBezTo>
                  <a:pt x="1913" y="134"/>
                  <a:pt x="1915" y="132"/>
                  <a:pt x="1915" y="129"/>
                </a:cubicBezTo>
                <a:cubicBezTo>
                  <a:pt x="1915" y="127"/>
                  <a:pt x="1913" y="125"/>
                  <a:pt x="1911" y="125"/>
                </a:cubicBezTo>
                <a:cubicBezTo>
                  <a:pt x="1909" y="125"/>
                  <a:pt x="1907" y="127"/>
                  <a:pt x="1907" y="129"/>
                </a:cubicBezTo>
                <a:cubicBezTo>
                  <a:pt x="1907" y="132"/>
                  <a:pt x="1909" y="134"/>
                  <a:pt x="1911" y="134"/>
                </a:cubicBezTo>
                <a:close/>
                <a:moveTo>
                  <a:pt x="1924" y="129"/>
                </a:moveTo>
                <a:cubicBezTo>
                  <a:pt x="1924" y="129"/>
                  <a:pt x="1924" y="129"/>
                  <a:pt x="1924" y="129"/>
                </a:cubicBezTo>
                <a:cubicBezTo>
                  <a:pt x="1924" y="129"/>
                  <a:pt x="1924" y="129"/>
                  <a:pt x="1924" y="129"/>
                </a:cubicBezTo>
                <a:cubicBezTo>
                  <a:pt x="1924" y="129"/>
                  <a:pt x="1924" y="129"/>
                  <a:pt x="1924" y="129"/>
                </a:cubicBezTo>
                <a:cubicBezTo>
                  <a:pt x="1924" y="129"/>
                  <a:pt x="1924" y="129"/>
                  <a:pt x="1924" y="129"/>
                </a:cubicBezTo>
                <a:close/>
                <a:moveTo>
                  <a:pt x="2673" y="129"/>
                </a:moveTo>
                <a:cubicBezTo>
                  <a:pt x="2673" y="129"/>
                  <a:pt x="2673" y="129"/>
                  <a:pt x="2673" y="129"/>
                </a:cubicBezTo>
                <a:cubicBezTo>
                  <a:pt x="2673" y="129"/>
                  <a:pt x="2673" y="129"/>
                  <a:pt x="2673" y="129"/>
                </a:cubicBezTo>
                <a:cubicBezTo>
                  <a:pt x="2673" y="129"/>
                  <a:pt x="2673" y="129"/>
                  <a:pt x="2673" y="129"/>
                </a:cubicBezTo>
                <a:cubicBezTo>
                  <a:pt x="2673" y="129"/>
                  <a:pt x="2673" y="129"/>
                  <a:pt x="2673" y="129"/>
                </a:cubicBezTo>
                <a:close/>
                <a:moveTo>
                  <a:pt x="2686" y="134"/>
                </a:moveTo>
                <a:cubicBezTo>
                  <a:pt x="2688" y="134"/>
                  <a:pt x="2690" y="132"/>
                  <a:pt x="2690" y="129"/>
                </a:cubicBezTo>
                <a:cubicBezTo>
                  <a:pt x="2690" y="127"/>
                  <a:pt x="2688" y="125"/>
                  <a:pt x="2686" y="125"/>
                </a:cubicBezTo>
                <a:cubicBezTo>
                  <a:pt x="2683" y="125"/>
                  <a:pt x="2681" y="127"/>
                  <a:pt x="2681" y="129"/>
                </a:cubicBezTo>
                <a:cubicBezTo>
                  <a:pt x="2681" y="132"/>
                  <a:pt x="2683" y="134"/>
                  <a:pt x="2686" y="134"/>
                </a:cubicBezTo>
                <a:close/>
                <a:moveTo>
                  <a:pt x="2699" y="126"/>
                </a:moveTo>
                <a:cubicBezTo>
                  <a:pt x="2697" y="126"/>
                  <a:pt x="2695" y="128"/>
                  <a:pt x="2695" y="129"/>
                </a:cubicBezTo>
                <a:cubicBezTo>
                  <a:pt x="2695" y="131"/>
                  <a:pt x="2697" y="133"/>
                  <a:pt x="2699" y="133"/>
                </a:cubicBezTo>
                <a:cubicBezTo>
                  <a:pt x="2700" y="133"/>
                  <a:pt x="2702" y="131"/>
                  <a:pt x="2702" y="129"/>
                </a:cubicBezTo>
                <a:cubicBezTo>
                  <a:pt x="2702" y="128"/>
                  <a:pt x="2700" y="126"/>
                  <a:pt x="2699" y="126"/>
                </a:cubicBezTo>
                <a:close/>
                <a:moveTo>
                  <a:pt x="2750" y="132"/>
                </a:moveTo>
                <a:cubicBezTo>
                  <a:pt x="2752" y="132"/>
                  <a:pt x="2753" y="131"/>
                  <a:pt x="2753" y="129"/>
                </a:cubicBezTo>
                <a:cubicBezTo>
                  <a:pt x="2753" y="128"/>
                  <a:pt x="2752" y="127"/>
                  <a:pt x="2750" y="127"/>
                </a:cubicBezTo>
                <a:cubicBezTo>
                  <a:pt x="2749" y="127"/>
                  <a:pt x="2748" y="128"/>
                  <a:pt x="2748" y="129"/>
                </a:cubicBezTo>
                <a:cubicBezTo>
                  <a:pt x="2748" y="131"/>
                  <a:pt x="2749" y="132"/>
                  <a:pt x="2750" y="132"/>
                </a:cubicBezTo>
                <a:close/>
                <a:moveTo>
                  <a:pt x="503" y="142"/>
                </a:moveTo>
                <a:cubicBezTo>
                  <a:pt x="503" y="142"/>
                  <a:pt x="503" y="142"/>
                  <a:pt x="503" y="142"/>
                </a:cubicBezTo>
                <a:cubicBezTo>
                  <a:pt x="503" y="142"/>
                  <a:pt x="503" y="142"/>
                  <a:pt x="503" y="142"/>
                </a:cubicBezTo>
                <a:cubicBezTo>
                  <a:pt x="503" y="142"/>
                  <a:pt x="503" y="142"/>
                  <a:pt x="503" y="142"/>
                </a:cubicBezTo>
                <a:cubicBezTo>
                  <a:pt x="503" y="142"/>
                  <a:pt x="503" y="142"/>
                  <a:pt x="503" y="142"/>
                </a:cubicBezTo>
                <a:close/>
                <a:moveTo>
                  <a:pt x="555" y="147"/>
                </a:moveTo>
                <a:cubicBezTo>
                  <a:pt x="557" y="147"/>
                  <a:pt x="559" y="145"/>
                  <a:pt x="559" y="142"/>
                </a:cubicBezTo>
                <a:cubicBezTo>
                  <a:pt x="559" y="140"/>
                  <a:pt x="557" y="138"/>
                  <a:pt x="555" y="138"/>
                </a:cubicBezTo>
                <a:cubicBezTo>
                  <a:pt x="553" y="138"/>
                  <a:pt x="551" y="140"/>
                  <a:pt x="551" y="142"/>
                </a:cubicBezTo>
                <a:cubicBezTo>
                  <a:pt x="551" y="145"/>
                  <a:pt x="553" y="147"/>
                  <a:pt x="555" y="147"/>
                </a:cubicBezTo>
                <a:close/>
                <a:moveTo>
                  <a:pt x="568" y="147"/>
                </a:moveTo>
                <a:cubicBezTo>
                  <a:pt x="570" y="147"/>
                  <a:pt x="572" y="145"/>
                  <a:pt x="572" y="142"/>
                </a:cubicBezTo>
                <a:cubicBezTo>
                  <a:pt x="572" y="140"/>
                  <a:pt x="570" y="138"/>
                  <a:pt x="568" y="138"/>
                </a:cubicBezTo>
                <a:cubicBezTo>
                  <a:pt x="566" y="138"/>
                  <a:pt x="564" y="140"/>
                  <a:pt x="564" y="142"/>
                </a:cubicBezTo>
                <a:cubicBezTo>
                  <a:pt x="564" y="145"/>
                  <a:pt x="566" y="147"/>
                  <a:pt x="568" y="147"/>
                </a:cubicBezTo>
                <a:close/>
                <a:moveTo>
                  <a:pt x="581" y="147"/>
                </a:moveTo>
                <a:cubicBezTo>
                  <a:pt x="583" y="147"/>
                  <a:pt x="585" y="145"/>
                  <a:pt x="585" y="142"/>
                </a:cubicBezTo>
                <a:cubicBezTo>
                  <a:pt x="585" y="140"/>
                  <a:pt x="583" y="138"/>
                  <a:pt x="581" y="138"/>
                </a:cubicBezTo>
                <a:cubicBezTo>
                  <a:pt x="578" y="138"/>
                  <a:pt x="577" y="140"/>
                  <a:pt x="577" y="142"/>
                </a:cubicBezTo>
                <a:cubicBezTo>
                  <a:pt x="577" y="145"/>
                  <a:pt x="578" y="147"/>
                  <a:pt x="581" y="147"/>
                </a:cubicBezTo>
                <a:close/>
                <a:moveTo>
                  <a:pt x="632" y="144"/>
                </a:moveTo>
                <a:cubicBezTo>
                  <a:pt x="633" y="144"/>
                  <a:pt x="634" y="143"/>
                  <a:pt x="634" y="142"/>
                </a:cubicBezTo>
                <a:cubicBezTo>
                  <a:pt x="634" y="141"/>
                  <a:pt x="633" y="141"/>
                  <a:pt x="632" y="141"/>
                </a:cubicBezTo>
                <a:cubicBezTo>
                  <a:pt x="631" y="141"/>
                  <a:pt x="631" y="141"/>
                  <a:pt x="631" y="142"/>
                </a:cubicBezTo>
                <a:cubicBezTo>
                  <a:pt x="631" y="143"/>
                  <a:pt x="631" y="144"/>
                  <a:pt x="632" y="144"/>
                </a:cubicBezTo>
                <a:close/>
                <a:moveTo>
                  <a:pt x="684" y="142"/>
                </a:moveTo>
                <a:cubicBezTo>
                  <a:pt x="684" y="142"/>
                  <a:pt x="684" y="142"/>
                  <a:pt x="684" y="142"/>
                </a:cubicBezTo>
                <a:cubicBezTo>
                  <a:pt x="684" y="142"/>
                  <a:pt x="684" y="142"/>
                  <a:pt x="684" y="142"/>
                </a:cubicBezTo>
                <a:cubicBezTo>
                  <a:pt x="684" y="142"/>
                  <a:pt x="684" y="142"/>
                  <a:pt x="684" y="142"/>
                </a:cubicBezTo>
                <a:cubicBezTo>
                  <a:pt x="684" y="142"/>
                  <a:pt x="684" y="142"/>
                  <a:pt x="684" y="142"/>
                </a:cubicBezTo>
                <a:close/>
                <a:moveTo>
                  <a:pt x="723" y="147"/>
                </a:moveTo>
                <a:cubicBezTo>
                  <a:pt x="725" y="147"/>
                  <a:pt x="727" y="145"/>
                  <a:pt x="727" y="142"/>
                </a:cubicBezTo>
                <a:cubicBezTo>
                  <a:pt x="727" y="140"/>
                  <a:pt x="725" y="138"/>
                  <a:pt x="723" y="138"/>
                </a:cubicBezTo>
                <a:cubicBezTo>
                  <a:pt x="720" y="138"/>
                  <a:pt x="719" y="140"/>
                  <a:pt x="719" y="142"/>
                </a:cubicBezTo>
                <a:cubicBezTo>
                  <a:pt x="719" y="145"/>
                  <a:pt x="720" y="147"/>
                  <a:pt x="723" y="147"/>
                </a:cubicBezTo>
                <a:close/>
                <a:moveTo>
                  <a:pt x="736" y="147"/>
                </a:moveTo>
                <a:cubicBezTo>
                  <a:pt x="738" y="147"/>
                  <a:pt x="740" y="145"/>
                  <a:pt x="740" y="142"/>
                </a:cubicBezTo>
                <a:cubicBezTo>
                  <a:pt x="740" y="140"/>
                  <a:pt x="738" y="138"/>
                  <a:pt x="736" y="138"/>
                </a:cubicBezTo>
                <a:cubicBezTo>
                  <a:pt x="733" y="138"/>
                  <a:pt x="732" y="140"/>
                  <a:pt x="732" y="142"/>
                </a:cubicBezTo>
                <a:cubicBezTo>
                  <a:pt x="732" y="145"/>
                  <a:pt x="733" y="147"/>
                  <a:pt x="736" y="147"/>
                </a:cubicBezTo>
                <a:close/>
                <a:moveTo>
                  <a:pt x="749" y="147"/>
                </a:moveTo>
                <a:cubicBezTo>
                  <a:pt x="751" y="147"/>
                  <a:pt x="753" y="145"/>
                  <a:pt x="753" y="142"/>
                </a:cubicBezTo>
                <a:cubicBezTo>
                  <a:pt x="753" y="140"/>
                  <a:pt x="751" y="138"/>
                  <a:pt x="749" y="138"/>
                </a:cubicBezTo>
                <a:cubicBezTo>
                  <a:pt x="746" y="138"/>
                  <a:pt x="744" y="140"/>
                  <a:pt x="744" y="142"/>
                </a:cubicBezTo>
                <a:cubicBezTo>
                  <a:pt x="744" y="145"/>
                  <a:pt x="746" y="147"/>
                  <a:pt x="749" y="147"/>
                </a:cubicBezTo>
                <a:close/>
                <a:moveTo>
                  <a:pt x="779" y="142"/>
                </a:moveTo>
                <a:cubicBezTo>
                  <a:pt x="779" y="140"/>
                  <a:pt x="777" y="138"/>
                  <a:pt x="774" y="138"/>
                </a:cubicBezTo>
                <a:cubicBezTo>
                  <a:pt x="772" y="138"/>
                  <a:pt x="770" y="140"/>
                  <a:pt x="770" y="142"/>
                </a:cubicBezTo>
                <a:cubicBezTo>
                  <a:pt x="770" y="145"/>
                  <a:pt x="772" y="147"/>
                  <a:pt x="774" y="147"/>
                </a:cubicBezTo>
                <a:cubicBezTo>
                  <a:pt x="777" y="147"/>
                  <a:pt x="779" y="145"/>
                  <a:pt x="779" y="142"/>
                </a:cubicBezTo>
                <a:close/>
                <a:moveTo>
                  <a:pt x="787" y="142"/>
                </a:moveTo>
                <a:cubicBezTo>
                  <a:pt x="787" y="142"/>
                  <a:pt x="787" y="142"/>
                  <a:pt x="787" y="142"/>
                </a:cubicBezTo>
                <a:cubicBezTo>
                  <a:pt x="787" y="142"/>
                  <a:pt x="787" y="142"/>
                  <a:pt x="787" y="142"/>
                </a:cubicBezTo>
                <a:cubicBezTo>
                  <a:pt x="787" y="142"/>
                  <a:pt x="787" y="142"/>
                  <a:pt x="787" y="142"/>
                </a:cubicBezTo>
                <a:cubicBezTo>
                  <a:pt x="787" y="142"/>
                  <a:pt x="787" y="142"/>
                  <a:pt x="787" y="142"/>
                </a:cubicBezTo>
                <a:close/>
                <a:moveTo>
                  <a:pt x="813" y="138"/>
                </a:moveTo>
                <a:cubicBezTo>
                  <a:pt x="811" y="138"/>
                  <a:pt x="809" y="140"/>
                  <a:pt x="809" y="142"/>
                </a:cubicBezTo>
                <a:cubicBezTo>
                  <a:pt x="809" y="145"/>
                  <a:pt x="811" y="147"/>
                  <a:pt x="813" y="147"/>
                </a:cubicBezTo>
                <a:cubicBezTo>
                  <a:pt x="815" y="147"/>
                  <a:pt x="817" y="145"/>
                  <a:pt x="817" y="142"/>
                </a:cubicBezTo>
                <a:cubicBezTo>
                  <a:pt x="817" y="140"/>
                  <a:pt x="815" y="138"/>
                  <a:pt x="813" y="138"/>
                </a:cubicBezTo>
                <a:close/>
                <a:moveTo>
                  <a:pt x="826" y="142"/>
                </a:moveTo>
                <a:cubicBezTo>
                  <a:pt x="826" y="143"/>
                  <a:pt x="826" y="143"/>
                  <a:pt x="826" y="143"/>
                </a:cubicBezTo>
                <a:cubicBezTo>
                  <a:pt x="826" y="143"/>
                  <a:pt x="826" y="143"/>
                  <a:pt x="826" y="142"/>
                </a:cubicBezTo>
                <a:cubicBezTo>
                  <a:pt x="826" y="142"/>
                  <a:pt x="826" y="142"/>
                  <a:pt x="826" y="142"/>
                </a:cubicBezTo>
                <a:cubicBezTo>
                  <a:pt x="826" y="142"/>
                  <a:pt x="826" y="142"/>
                  <a:pt x="826" y="142"/>
                </a:cubicBezTo>
                <a:close/>
                <a:moveTo>
                  <a:pt x="839" y="147"/>
                </a:moveTo>
                <a:cubicBezTo>
                  <a:pt x="841" y="147"/>
                  <a:pt x="843" y="145"/>
                  <a:pt x="843" y="142"/>
                </a:cubicBezTo>
                <a:cubicBezTo>
                  <a:pt x="843" y="140"/>
                  <a:pt x="841" y="138"/>
                  <a:pt x="839" y="138"/>
                </a:cubicBezTo>
                <a:cubicBezTo>
                  <a:pt x="837" y="138"/>
                  <a:pt x="835" y="140"/>
                  <a:pt x="835" y="142"/>
                </a:cubicBezTo>
                <a:cubicBezTo>
                  <a:pt x="835" y="145"/>
                  <a:pt x="837" y="147"/>
                  <a:pt x="839" y="147"/>
                </a:cubicBezTo>
                <a:close/>
                <a:moveTo>
                  <a:pt x="852" y="139"/>
                </a:moveTo>
                <a:cubicBezTo>
                  <a:pt x="850" y="139"/>
                  <a:pt x="848" y="140"/>
                  <a:pt x="848" y="142"/>
                </a:cubicBezTo>
                <a:cubicBezTo>
                  <a:pt x="848" y="144"/>
                  <a:pt x="850" y="146"/>
                  <a:pt x="852" y="146"/>
                </a:cubicBezTo>
                <a:cubicBezTo>
                  <a:pt x="854" y="146"/>
                  <a:pt x="855" y="144"/>
                  <a:pt x="855" y="142"/>
                </a:cubicBezTo>
                <a:cubicBezTo>
                  <a:pt x="855" y="140"/>
                  <a:pt x="854" y="139"/>
                  <a:pt x="852" y="139"/>
                </a:cubicBezTo>
                <a:close/>
                <a:moveTo>
                  <a:pt x="865" y="147"/>
                </a:moveTo>
                <a:cubicBezTo>
                  <a:pt x="867" y="147"/>
                  <a:pt x="869" y="145"/>
                  <a:pt x="869" y="142"/>
                </a:cubicBezTo>
                <a:cubicBezTo>
                  <a:pt x="869" y="140"/>
                  <a:pt x="867" y="138"/>
                  <a:pt x="865" y="138"/>
                </a:cubicBezTo>
                <a:cubicBezTo>
                  <a:pt x="863" y="138"/>
                  <a:pt x="861" y="140"/>
                  <a:pt x="861" y="142"/>
                </a:cubicBezTo>
                <a:cubicBezTo>
                  <a:pt x="861" y="145"/>
                  <a:pt x="863" y="147"/>
                  <a:pt x="865" y="147"/>
                </a:cubicBezTo>
                <a:close/>
                <a:moveTo>
                  <a:pt x="878" y="138"/>
                </a:moveTo>
                <a:cubicBezTo>
                  <a:pt x="875" y="138"/>
                  <a:pt x="874" y="140"/>
                  <a:pt x="874" y="142"/>
                </a:cubicBezTo>
                <a:cubicBezTo>
                  <a:pt x="874" y="145"/>
                  <a:pt x="875" y="147"/>
                  <a:pt x="878" y="147"/>
                </a:cubicBezTo>
                <a:cubicBezTo>
                  <a:pt x="880" y="147"/>
                  <a:pt x="882" y="145"/>
                  <a:pt x="882" y="142"/>
                </a:cubicBezTo>
                <a:cubicBezTo>
                  <a:pt x="882" y="140"/>
                  <a:pt x="880" y="138"/>
                  <a:pt x="878" y="138"/>
                </a:cubicBezTo>
                <a:close/>
                <a:moveTo>
                  <a:pt x="891" y="138"/>
                </a:moveTo>
                <a:cubicBezTo>
                  <a:pt x="888" y="138"/>
                  <a:pt x="886" y="140"/>
                  <a:pt x="886" y="142"/>
                </a:cubicBezTo>
                <a:cubicBezTo>
                  <a:pt x="886" y="145"/>
                  <a:pt x="888" y="147"/>
                  <a:pt x="891" y="147"/>
                </a:cubicBezTo>
                <a:cubicBezTo>
                  <a:pt x="893" y="147"/>
                  <a:pt x="895" y="145"/>
                  <a:pt x="895" y="142"/>
                </a:cubicBezTo>
                <a:cubicBezTo>
                  <a:pt x="895" y="140"/>
                  <a:pt x="893" y="138"/>
                  <a:pt x="891" y="138"/>
                </a:cubicBezTo>
                <a:close/>
                <a:moveTo>
                  <a:pt x="908" y="142"/>
                </a:moveTo>
                <a:cubicBezTo>
                  <a:pt x="908" y="140"/>
                  <a:pt x="906" y="138"/>
                  <a:pt x="904" y="138"/>
                </a:cubicBezTo>
                <a:cubicBezTo>
                  <a:pt x="901" y="138"/>
                  <a:pt x="899" y="140"/>
                  <a:pt x="899" y="142"/>
                </a:cubicBezTo>
                <a:cubicBezTo>
                  <a:pt x="899" y="145"/>
                  <a:pt x="901" y="147"/>
                  <a:pt x="904" y="147"/>
                </a:cubicBezTo>
                <a:cubicBezTo>
                  <a:pt x="906" y="147"/>
                  <a:pt x="908" y="145"/>
                  <a:pt x="908" y="142"/>
                </a:cubicBezTo>
                <a:close/>
                <a:moveTo>
                  <a:pt x="980" y="142"/>
                </a:moveTo>
                <a:cubicBezTo>
                  <a:pt x="980" y="143"/>
                  <a:pt x="980" y="144"/>
                  <a:pt x="981" y="144"/>
                </a:cubicBezTo>
                <a:cubicBezTo>
                  <a:pt x="982" y="144"/>
                  <a:pt x="982" y="143"/>
                  <a:pt x="982" y="142"/>
                </a:cubicBezTo>
                <a:cubicBezTo>
                  <a:pt x="982" y="142"/>
                  <a:pt x="982" y="141"/>
                  <a:pt x="981" y="141"/>
                </a:cubicBezTo>
                <a:cubicBezTo>
                  <a:pt x="980" y="141"/>
                  <a:pt x="980" y="142"/>
                  <a:pt x="980" y="142"/>
                </a:cubicBezTo>
                <a:close/>
                <a:moveTo>
                  <a:pt x="994" y="138"/>
                </a:moveTo>
                <a:cubicBezTo>
                  <a:pt x="992" y="138"/>
                  <a:pt x="990" y="140"/>
                  <a:pt x="990" y="142"/>
                </a:cubicBezTo>
                <a:cubicBezTo>
                  <a:pt x="990" y="145"/>
                  <a:pt x="992" y="147"/>
                  <a:pt x="994" y="147"/>
                </a:cubicBezTo>
                <a:cubicBezTo>
                  <a:pt x="996" y="147"/>
                  <a:pt x="998" y="145"/>
                  <a:pt x="998" y="142"/>
                </a:cubicBezTo>
                <a:cubicBezTo>
                  <a:pt x="998" y="140"/>
                  <a:pt x="996" y="138"/>
                  <a:pt x="994" y="138"/>
                </a:cubicBezTo>
                <a:close/>
                <a:moveTo>
                  <a:pt x="1007" y="138"/>
                </a:moveTo>
                <a:cubicBezTo>
                  <a:pt x="1005" y="138"/>
                  <a:pt x="1003" y="140"/>
                  <a:pt x="1003" y="142"/>
                </a:cubicBezTo>
                <a:cubicBezTo>
                  <a:pt x="1003" y="145"/>
                  <a:pt x="1005" y="147"/>
                  <a:pt x="1007" y="147"/>
                </a:cubicBezTo>
                <a:cubicBezTo>
                  <a:pt x="1009" y="147"/>
                  <a:pt x="1011" y="145"/>
                  <a:pt x="1011" y="142"/>
                </a:cubicBezTo>
                <a:cubicBezTo>
                  <a:pt x="1011" y="140"/>
                  <a:pt x="1009" y="138"/>
                  <a:pt x="1007" y="138"/>
                </a:cubicBezTo>
                <a:close/>
                <a:moveTo>
                  <a:pt x="1022" y="142"/>
                </a:moveTo>
                <a:cubicBezTo>
                  <a:pt x="1022" y="141"/>
                  <a:pt x="1021" y="140"/>
                  <a:pt x="1020" y="140"/>
                </a:cubicBezTo>
                <a:cubicBezTo>
                  <a:pt x="1019" y="140"/>
                  <a:pt x="1018" y="141"/>
                  <a:pt x="1018" y="142"/>
                </a:cubicBezTo>
                <a:cubicBezTo>
                  <a:pt x="1018" y="144"/>
                  <a:pt x="1019" y="145"/>
                  <a:pt x="1020" y="145"/>
                </a:cubicBezTo>
                <a:cubicBezTo>
                  <a:pt x="1021" y="145"/>
                  <a:pt x="1022" y="144"/>
                  <a:pt x="1022" y="142"/>
                </a:cubicBezTo>
                <a:close/>
                <a:moveTo>
                  <a:pt x="1033" y="138"/>
                </a:moveTo>
                <a:cubicBezTo>
                  <a:pt x="1030" y="138"/>
                  <a:pt x="1029" y="140"/>
                  <a:pt x="1029" y="142"/>
                </a:cubicBezTo>
                <a:cubicBezTo>
                  <a:pt x="1029" y="145"/>
                  <a:pt x="1030" y="147"/>
                  <a:pt x="1033" y="147"/>
                </a:cubicBezTo>
                <a:cubicBezTo>
                  <a:pt x="1035" y="147"/>
                  <a:pt x="1037" y="145"/>
                  <a:pt x="1037" y="142"/>
                </a:cubicBezTo>
                <a:cubicBezTo>
                  <a:pt x="1037" y="140"/>
                  <a:pt x="1035" y="138"/>
                  <a:pt x="1033" y="138"/>
                </a:cubicBezTo>
                <a:close/>
                <a:moveTo>
                  <a:pt x="1046" y="147"/>
                </a:moveTo>
                <a:cubicBezTo>
                  <a:pt x="1048" y="147"/>
                  <a:pt x="1050" y="145"/>
                  <a:pt x="1050" y="142"/>
                </a:cubicBezTo>
                <a:cubicBezTo>
                  <a:pt x="1050" y="140"/>
                  <a:pt x="1048" y="138"/>
                  <a:pt x="1046" y="138"/>
                </a:cubicBezTo>
                <a:cubicBezTo>
                  <a:pt x="1043" y="138"/>
                  <a:pt x="1041" y="140"/>
                  <a:pt x="1041" y="142"/>
                </a:cubicBezTo>
                <a:cubicBezTo>
                  <a:pt x="1041" y="145"/>
                  <a:pt x="1043" y="147"/>
                  <a:pt x="1046" y="147"/>
                </a:cubicBezTo>
                <a:close/>
                <a:moveTo>
                  <a:pt x="1059" y="138"/>
                </a:moveTo>
                <a:cubicBezTo>
                  <a:pt x="1056" y="138"/>
                  <a:pt x="1054" y="140"/>
                  <a:pt x="1054" y="142"/>
                </a:cubicBezTo>
                <a:cubicBezTo>
                  <a:pt x="1054" y="145"/>
                  <a:pt x="1056" y="147"/>
                  <a:pt x="1059" y="147"/>
                </a:cubicBezTo>
                <a:cubicBezTo>
                  <a:pt x="1061" y="147"/>
                  <a:pt x="1063" y="145"/>
                  <a:pt x="1063" y="142"/>
                </a:cubicBezTo>
                <a:cubicBezTo>
                  <a:pt x="1063" y="140"/>
                  <a:pt x="1061" y="138"/>
                  <a:pt x="1059" y="138"/>
                </a:cubicBezTo>
                <a:close/>
                <a:moveTo>
                  <a:pt x="1071" y="147"/>
                </a:moveTo>
                <a:cubicBezTo>
                  <a:pt x="1074" y="147"/>
                  <a:pt x="1076" y="145"/>
                  <a:pt x="1076" y="142"/>
                </a:cubicBezTo>
                <a:cubicBezTo>
                  <a:pt x="1076" y="140"/>
                  <a:pt x="1074" y="138"/>
                  <a:pt x="1071" y="138"/>
                </a:cubicBezTo>
                <a:cubicBezTo>
                  <a:pt x="1069" y="138"/>
                  <a:pt x="1067" y="140"/>
                  <a:pt x="1067" y="142"/>
                </a:cubicBezTo>
                <a:cubicBezTo>
                  <a:pt x="1067" y="145"/>
                  <a:pt x="1069" y="147"/>
                  <a:pt x="1071" y="147"/>
                </a:cubicBezTo>
                <a:close/>
                <a:moveTo>
                  <a:pt x="1084" y="147"/>
                </a:moveTo>
                <a:cubicBezTo>
                  <a:pt x="1087" y="147"/>
                  <a:pt x="1089" y="145"/>
                  <a:pt x="1089" y="142"/>
                </a:cubicBezTo>
                <a:cubicBezTo>
                  <a:pt x="1089" y="140"/>
                  <a:pt x="1087" y="138"/>
                  <a:pt x="1084" y="138"/>
                </a:cubicBezTo>
                <a:cubicBezTo>
                  <a:pt x="1082" y="138"/>
                  <a:pt x="1080" y="140"/>
                  <a:pt x="1080" y="142"/>
                </a:cubicBezTo>
                <a:cubicBezTo>
                  <a:pt x="1080" y="145"/>
                  <a:pt x="1082" y="147"/>
                  <a:pt x="1084" y="147"/>
                </a:cubicBezTo>
                <a:close/>
                <a:moveTo>
                  <a:pt x="1097" y="147"/>
                </a:moveTo>
                <a:cubicBezTo>
                  <a:pt x="1100" y="147"/>
                  <a:pt x="1101" y="145"/>
                  <a:pt x="1101" y="142"/>
                </a:cubicBezTo>
                <a:cubicBezTo>
                  <a:pt x="1101" y="140"/>
                  <a:pt x="1100" y="138"/>
                  <a:pt x="1097" y="138"/>
                </a:cubicBezTo>
                <a:cubicBezTo>
                  <a:pt x="1095" y="138"/>
                  <a:pt x="1093" y="140"/>
                  <a:pt x="1093" y="142"/>
                </a:cubicBezTo>
                <a:cubicBezTo>
                  <a:pt x="1093" y="145"/>
                  <a:pt x="1095" y="147"/>
                  <a:pt x="1097" y="147"/>
                </a:cubicBezTo>
                <a:close/>
                <a:moveTo>
                  <a:pt x="1110" y="138"/>
                </a:moveTo>
                <a:cubicBezTo>
                  <a:pt x="1108" y="138"/>
                  <a:pt x="1106" y="140"/>
                  <a:pt x="1106" y="142"/>
                </a:cubicBezTo>
                <a:cubicBezTo>
                  <a:pt x="1106" y="145"/>
                  <a:pt x="1108" y="147"/>
                  <a:pt x="1110" y="147"/>
                </a:cubicBezTo>
                <a:cubicBezTo>
                  <a:pt x="1112" y="147"/>
                  <a:pt x="1114" y="145"/>
                  <a:pt x="1114" y="142"/>
                </a:cubicBezTo>
                <a:cubicBezTo>
                  <a:pt x="1114" y="140"/>
                  <a:pt x="1112" y="138"/>
                  <a:pt x="1110" y="138"/>
                </a:cubicBezTo>
                <a:close/>
                <a:moveTo>
                  <a:pt x="1123" y="147"/>
                </a:moveTo>
                <a:cubicBezTo>
                  <a:pt x="1125" y="147"/>
                  <a:pt x="1127" y="145"/>
                  <a:pt x="1127" y="142"/>
                </a:cubicBezTo>
                <a:cubicBezTo>
                  <a:pt x="1127" y="140"/>
                  <a:pt x="1125" y="138"/>
                  <a:pt x="1123" y="138"/>
                </a:cubicBezTo>
                <a:cubicBezTo>
                  <a:pt x="1121" y="138"/>
                  <a:pt x="1119" y="140"/>
                  <a:pt x="1119" y="142"/>
                </a:cubicBezTo>
                <a:cubicBezTo>
                  <a:pt x="1119" y="145"/>
                  <a:pt x="1121" y="147"/>
                  <a:pt x="1123" y="147"/>
                </a:cubicBezTo>
                <a:close/>
                <a:moveTo>
                  <a:pt x="1136" y="138"/>
                </a:moveTo>
                <a:cubicBezTo>
                  <a:pt x="1134" y="138"/>
                  <a:pt x="1132" y="140"/>
                  <a:pt x="1132" y="142"/>
                </a:cubicBezTo>
                <a:cubicBezTo>
                  <a:pt x="1132" y="145"/>
                  <a:pt x="1134" y="147"/>
                  <a:pt x="1136" y="147"/>
                </a:cubicBezTo>
                <a:cubicBezTo>
                  <a:pt x="1138" y="147"/>
                  <a:pt x="1140" y="145"/>
                  <a:pt x="1140" y="142"/>
                </a:cubicBezTo>
                <a:cubicBezTo>
                  <a:pt x="1140" y="140"/>
                  <a:pt x="1138" y="138"/>
                  <a:pt x="1136" y="138"/>
                </a:cubicBezTo>
                <a:close/>
                <a:moveTo>
                  <a:pt x="1149" y="147"/>
                </a:moveTo>
                <a:cubicBezTo>
                  <a:pt x="1151" y="147"/>
                  <a:pt x="1153" y="145"/>
                  <a:pt x="1153" y="142"/>
                </a:cubicBezTo>
                <a:cubicBezTo>
                  <a:pt x="1153" y="140"/>
                  <a:pt x="1151" y="138"/>
                  <a:pt x="1149" y="138"/>
                </a:cubicBezTo>
                <a:cubicBezTo>
                  <a:pt x="1147" y="138"/>
                  <a:pt x="1145" y="140"/>
                  <a:pt x="1145" y="142"/>
                </a:cubicBezTo>
                <a:cubicBezTo>
                  <a:pt x="1145" y="145"/>
                  <a:pt x="1147" y="147"/>
                  <a:pt x="1149" y="147"/>
                </a:cubicBezTo>
                <a:close/>
                <a:moveTo>
                  <a:pt x="1162" y="147"/>
                </a:moveTo>
                <a:cubicBezTo>
                  <a:pt x="1164" y="147"/>
                  <a:pt x="1166" y="145"/>
                  <a:pt x="1166" y="142"/>
                </a:cubicBezTo>
                <a:cubicBezTo>
                  <a:pt x="1166" y="140"/>
                  <a:pt x="1164" y="138"/>
                  <a:pt x="1162" y="138"/>
                </a:cubicBezTo>
                <a:cubicBezTo>
                  <a:pt x="1160" y="138"/>
                  <a:pt x="1158" y="140"/>
                  <a:pt x="1158" y="142"/>
                </a:cubicBezTo>
                <a:cubicBezTo>
                  <a:pt x="1158" y="145"/>
                  <a:pt x="1160" y="147"/>
                  <a:pt x="1162" y="147"/>
                </a:cubicBezTo>
                <a:close/>
                <a:moveTo>
                  <a:pt x="1175" y="147"/>
                </a:moveTo>
                <a:cubicBezTo>
                  <a:pt x="1177" y="147"/>
                  <a:pt x="1179" y="145"/>
                  <a:pt x="1179" y="142"/>
                </a:cubicBezTo>
                <a:cubicBezTo>
                  <a:pt x="1179" y="140"/>
                  <a:pt x="1177" y="138"/>
                  <a:pt x="1175" y="138"/>
                </a:cubicBezTo>
                <a:cubicBezTo>
                  <a:pt x="1172" y="138"/>
                  <a:pt x="1171" y="140"/>
                  <a:pt x="1171" y="142"/>
                </a:cubicBezTo>
                <a:cubicBezTo>
                  <a:pt x="1171" y="145"/>
                  <a:pt x="1172" y="147"/>
                  <a:pt x="1175" y="147"/>
                </a:cubicBezTo>
                <a:close/>
                <a:moveTo>
                  <a:pt x="1188" y="147"/>
                </a:moveTo>
                <a:cubicBezTo>
                  <a:pt x="1190" y="147"/>
                  <a:pt x="1192" y="145"/>
                  <a:pt x="1192" y="142"/>
                </a:cubicBezTo>
                <a:cubicBezTo>
                  <a:pt x="1192" y="140"/>
                  <a:pt x="1190" y="138"/>
                  <a:pt x="1188" y="138"/>
                </a:cubicBezTo>
                <a:cubicBezTo>
                  <a:pt x="1185" y="138"/>
                  <a:pt x="1183" y="140"/>
                  <a:pt x="1183" y="142"/>
                </a:cubicBezTo>
                <a:cubicBezTo>
                  <a:pt x="1183" y="145"/>
                  <a:pt x="1185" y="147"/>
                  <a:pt x="1188" y="147"/>
                </a:cubicBezTo>
                <a:close/>
                <a:moveTo>
                  <a:pt x="1201" y="138"/>
                </a:moveTo>
                <a:cubicBezTo>
                  <a:pt x="1198" y="138"/>
                  <a:pt x="1196" y="140"/>
                  <a:pt x="1196" y="142"/>
                </a:cubicBezTo>
                <a:cubicBezTo>
                  <a:pt x="1196" y="145"/>
                  <a:pt x="1198" y="147"/>
                  <a:pt x="1201" y="147"/>
                </a:cubicBezTo>
                <a:cubicBezTo>
                  <a:pt x="1203" y="147"/>
                  <a:pt x="1205" y="145"/>
                  <a:pt x="1205" y="142"/>
                </a:cubicBezTo>
                <a:cubicBezTo>
                  <a:pt x="1205" y="140"/>
                  <a:pt x="1203" y="138"/>
                  <a:pt x="1201" y="138"/>
                </a:cubicBezTo>
                <a:close/>
                <a:moveTo>
                  <a:pt x="1213" y="147"/>
                </a:moveTo>
                <a:cubicBezTo>
                  <a:pt x="1216" y="147"/>
                  <a:pt x="1218" y="145"/>
                  <a:pt x="1218" y="142"/>
                </a:cubicBezTo>
                <a:cubicBezTo>
                  <a:pt x="1218" y="140"/>
                  <a:pt x="1216" y="138"/>
                  <a:pt x="1213" y="138"/>
                </a:cubicBezTo>
                <a:cubicBezTo>
                  <a:pt x="1211" y="138"/>
                  <a:pt x="1209" y="140"/>
                  <a:pt x="1209" y="142"/>
                </a:cubicBezTo>
                <a:cubicBezTo>
                  <a:pt x="1209" y="145"/>
                  <a:pt x="1211" y="147"/>
                  <a:pt x="1213" y="147"/>
                </a:cubicBezTo>
                <a:close/>
                <a:moveTo>
                  <a:pt x="1226" y="147"/>
                </a:moveTo>
                <a:cubicBezTo>
                  <a:pt x="1229" y="147"/>
                  <a:pt x="1231" y="145"/>
                  <a:pt x="1231" y="142"/>
                </a:cubicBezTo>
                <a:cubicBezTo>
                  <a:pt x="1231" y="140"/>
                  <a:pt x="1229" y="138"/>
                  <a:pt x="1226" y="138"/>
                </a:cubicBezTo>
                <a:cubicBezTo>
                  <a:pt x="1224" y="138"/>
                  <a:pt x="1222" y="140"/>
                  <a:pt x="1222" y="142"/>
                </a:cubicBezTo>
                <a:cubicBezTo>
                  <a:pt x="1222" y="145"/>
                  <a:pt x="1224" y="147"/>
                  <a:pt x="1226" y="147"/>
                </a:cubicBezTo>
                <a:close/>
                <a:moveTo>
                  <a:pt x="1239" y="138"/>
                </a:moveTo>
                <a:cubicBezTo>
                  <a:pt x="1237" y="138"/>
                  <a:pt x="1235" y="140"/>
                  <a:pt x="1235" y="142"/>
                </a:cubicBezTo>
                <a:cubicBezTo>
                  <a:pt x="1235" y="145"/>
                  <a:pt x="1237" y="147"/>
                  <a:pt x="1239" y="147"/>
                </a:cubicBezTo>
                <a:cubicBezTo>
                  <a:pt x="1242" y="147"/>
                  <a:pt x="1243" y="145"/>
                  <a:pt x="1243" y="142"/>
                </a:cubicBezTo>
                <a:cubicBezTo>
                  <a:pt x="1243" y="140"/>
                  <a:pt x="1242" y="138"/>
                  <a:pt x="1239" y="138"/>
                </a:cubicBezTo>
                <a:close/>
                <a:moveTo>
                  <a:pt x="1252" y="138"/>
                </a:moveTo>
                <a:cubicBezTo>
                  <a:pt x="1250" y="138"/>
                  <a:pt x="1248" y="140"/>
                  <a:pt x="1248" y="142"/>
                </a:cubicBezTo>
                <a:cubicBezTo>
                  <a:pt x="1248" y="145"/>
                  <a:pt x="1250" y="147"/>
                  <a:pt x="1252" y="147"/>
                </a:cubicBezTo>
                <a:cubicBezTo>
                  <a:pt x="1255" y="147"/>
                  <a:pt x="1256" y="145"/>
                  <a:pt x="1256" y="142"/>
                </a:cubicBezTo>
                <a:cubicBezTo>
                  <a:pt x="1256" y="140"/>
                  <a:pt x="1255" y="138"/>
                  <a:pt x="1252" y="138"/>
                </a:cubicBezTo>
                <a:close/>
                <a:moveTo>
                  <a:pt x="1265" y="138"/>
                </a:moveTo>
                <a:cubicBezTo>
                  <a:pt x="1263" y="138"/>
                  <a:pt x="1261" y="140"/>
                  <a:pt x="1261" y="142"/>
                </a:cubicBezTo>
                <a:cubicBezTo>
                  <a:pt x="1261" y="145"/>
                  <a:pt x="1263" y="147"/>
                  <a:pt x="1265" y="147"/>
                </a:cubicBezTo>
                <a:cubicBezTo>
                  <a:pt x="1267" y="147"/>
                  <a:pt x="1269" y="145"/>
                  <a:pt x="1269" y="142"/>
                </a:cubicBezTo>
                <a:cubicBezTo>
                  <a:pt x="1269" y="140"/>
                  <a:pt x="1267" y="138"/>
                  <a:pt x="1265" y="138"/>
                </a:cubicBezTo>
                <a:close/>
                <a:moveTo>
                  <a:pt x="1278" y="138"/>
                </a:moveTo>
                <a:cubicBezTo>
                  <a:pt x="1276" y="138"/>
                  <a:pt x="1274" y="140"/>
                  <a:pt x="1274" y="142"/>
                </a:cubicBezTo>
                <a:cubicBezTo>
                  <a:pt x="1274" y="145"/>
                  <a:pt x="1276" y="147"/>
                  <a:pt x="1278" y="147"/>
                </a:cubicBezTo>
                <a:cubicBezTo>
                  <a:pt x="1280" y="147"/>
                  <a:pt x="1282" y="145"/>
                  <a:pt x="1282" y="142"/>
                </a:cubicBezTo>
                <a:cubicBezTo>
                  <a:pt x="1282" y="140"/>
                  <a:pt x="1280" y="138"/>
                  <a:pt x="1278" y="138"/>
                </a:cubicBezTo>
                <a:close/>
                <a:moveTo>
                  <a:pt x="1291" y="138"/>
                </a:moveTo>
                <a:cubicBezTo>
                  <a:pt x="1289" y="138"/>
                  <a:pt x="1287" y="140"/>
                  <a:pt x="1287" y="142"/>
                </a:cubicBezTo>
                <a:cubicBezTo>
                  <a:pt x="1287" y="145"/>
                  <a:pt x="1289" y="147"/>
                  <a:pt x="1291" y="147"/>
                </a:cubicBezTo>
                <a:cubicBezTo>
                  <a:pt x="1293" y="147"/>
                  <a:pt x="1295" y="145"/>
                  <a:pt x="1295" y="142"/>
                </a:cubicBezTo>
                <a:cubicBezTo>
                  <a:pt x="1295" y="140"/>
                  <a:pt x="1293" y="138"/>
                  <a:pt x="1291" y="138"/>
                </a:cubicBezTo>
                <a:close/>
                <a:moveTo>
                  <a:pt x="1304" y="138"/>
                </a:moveTo>
                <a:cubicBezTo>
                  <a:pt x="1302" y="138"/>
                  <a:pt x="1300" y="140"/>
                  <a:pt x="1300" y="142"/>
                </a:cubicBezTo>
                <a:cubicBezTo>
                  <a:pt x="1300" y="145"/>
                  <a:pt x="1302" y="147"/>
                  <a:pt x="1304" y="147"/>
                </a:cubicBezTo>
                <a:cubicBezTo>
                  <a:pt x="1306" y="147"/>
                  <a:pt x="1308" y="145"/>
                  <a:pt x="1308" y="142"/>
                </a:cubicBezTo>
                <a:cubicBezTo>
                  <a:pt x="1308" y="140"/>
                  <a:pt x="1306" y="138"/>
                  <a:pt x="1304" y="138"/>
                </a:cubicBezTo>
                <a:close/>
                <a:moveTo>
                  <a:pt x="1317" y="138"/>
                </a:moveTo>
                <a:cubicBezTo>
                  <a:pt x="1314" y="138"/>
                  <a:pt x="1313" y="140"/>
                  <a:pt x="1313" y="142"/>
                </a:cubicBezTo>
                <a:cubicBezTo>
                  <a:pt x="1313" y="145"/>
                  <a:pt x="1314" y="147"/>
                  <a:pt x="1317" y="147"/>
                </a:cubicBezTo>
                <a:cubicBezTo>
                  <a:pt x="1319" y="147"/>
                  <a:pt x="1321" y="145"/>
                  <a:pt x="1321" y="142"/>
                </a:cubicBezTo>
                <a:cubicBezTo>
                  <a:pt x="1321" y="140"/>
                  <a:pt x="1319" y="138"/>
                  <a:pt x="1317" y="138"/>
                </a:cubicBezTo>
                <a:close/>
                <a:moveTo>
                  <a:pt x="1330" y="138"/>
                </a:moveTo>
                <a:cubicBezTo>
                  <a:pt x="1327" y="138"/>
                  <a:pt x="1326" y="140"/>
                  <a:pt x="1326" y="142"/>
                </a:cubicBezTo>
                <a:cubicBezTo>
                  <a:pt x="1326" y="145"/>
                  <a:pt x="1327" y="147"/>
                  <a:pt x="1330" y="147"/>
                </a:cubicBezTo>
                <a:cubicBezTo>
                  <a:pt x="1332" y="147"/>
                  <a:pt x="1334" y="145"/>
                  <a:pt x="1334" y="142"/>
                </a:cubicBezTo>
                <a:cubicBezTo>
                  <a:pt x="1334" y="140"/>
                  <a:pt x="1332" y="138"/>
                  <a:pt x="1330" y="138"/>
                </a:cubicBezTo>
                <a:close/>
                <a:moveTo>
                  <a:pt x="1343" y="138"/>
                </a:moveTo>
                <a:cubicBezTo>
                  <a:pt x="1340" y="138"/>
                  <a:pt x="1338" y="140"/>
                  <a:pt x="1338" y="142"/>
                </a:cubicBezTo>
                <a:cubicBezTo>
                  <a:pt x="1338" y="145"/>
                  <a:pt x="1340" y="147"/>
                  <a:pt x="1343" y="147"/>
                </a:cubicBezTo>
                <a:cubicBezTo>
                  <a:pt x="1345" y="147"/>
                  <a:pt x="1347" y="145"/>
                  <a:pt x="1347" y="142"/>
                </a:cubicBezTo>
                <a:cubicBezTo>
                  <a:pt x="1347" y="140"/>
                  <a:pt x="1345" y="138"/>
                  <a:pt x="1343" y="138"/>
                </a:cubicBezTo>
                <a:close/>
                <a:moveTo>
                  <a:pt x="1356" y="138"/>
                </a:moveTo>
                <a:cubicBezTo>
                  <a:pt x="1353" y="138"/>
                  <a:pt x="1351" y="140"/>
                  <a:pt x="1351" y="142"/>
                </a:cubicBezTo>
                <a:cubicBezTo>
                  <a:pt x="1351" y="145"/>
                  <a:pt x="1353" y="147"/>
                  <a:pt x="1356" y="147"/>
                </a:cubicBezTo>
                <a:cubicBezTo>
                  <a:pt x="1358" y="147"/>
                  <a:pt x="1360" y="145"/>
                  <a:pt x="1360" y="142"/>
                </a:cubicBezTo>
                <a:cubicBezTo>
                  <a:pt x="1360" y="140"/>
                  <a:pt x="1358" y="138"/>
                  <a:pt x="1356" y="138"/>
                </a:cubicBezTo>
                <a:close/>
                <a:moveTo>
                  <a:pt x="1368" y="138"/>
                </a:moveTo>
                <a:cubicBezTo>
                  <a:pt x="1366" y="138"/>
                  <a:pt x="1364" y="140"/>
                  <a:pt x="1364" y="142"/>
                </a:cubicBezTo>
                <a:cubicBezTo>
                  <a:pt x="1364" y="145"/>
                  <a:pt x="1366" y="147"/>
                  <a:pt x="1368" y="147"/>
                </a:cubicBezTo>
                <a:cubicBezTo>
                  <a:pt x="1371" y="147"/>
                  <a:pt x="1373" y="145"/>
                  <a:pt x="1373" y="142"/>
                </a:cubicBezTo>
                <a:cubicBezTo>
                  <a:pt x="1373" y="140"/>
                  <a:pt x="1371" y="138"/>
                  <a:pt x="1368" y="138"/>
                </a:cubicBezTo>
                <a:close/>
                <a:moveTo>
                  <a:pt x="1381" y="138"/>
                </a:moveTo>
                <a:cubicBezTo>
                  <a:pt x="1379" y="138"/>
                  <a:pt x="1377" y="140"/>
                  <a:pt x="1377" y="142"/>
                </a:cubicBezTo>
                <a:cubicBezTo>
                  <a:pt x="1377" y="145"/>
                  <a:pt x="1379" y="147"/>
                  <a:pt x="1381" y="147"/>
                </a:cubicBezTo>
                <a:cubicBezTo>
                  <a:pt x="1384" y="147"/>
                  <a:pt x="1386" y="145"/>
                  <a:pt x="1386" y="142"/>
                </a:cubicBezTo>
                <a:cubicBezTo>
                  <a:pt x="1386" y="140"/>
                  <a:pt x="1384" y="138"/>
                  <a:pt x="1381" y="138"/>
                </a:cubicBezTo>
                <a:close/>
                <a:moveTo>
                  <a:pt x="1394" y="138"/>
                </a:moveTo>
                <a:cubicBezTo>
                  <a:pt x="1392" y="138"/>
                  <a:pt x="1390" y="140"/>
                  <a:pt x="1390" y="142"/>
                </a:cubicBezTo>
                <a:cubicBezTo>
                  <a:pt x="1390" y="145"/>
                  <a:pt x="1392" y="147"/>
                  <a:pt x="1394" y="147"/>
                </a:cubicBezTo>
                <a:cubicBezTo>
                  <a:pt x="1397" y="147"/>
                  <a:pt x="1398" y="145"/>
                  <a:pt x="1398" y="142"/>
                </a:cubicBezTo>
                <a:cubicBezTo>
                  <a:pt x="1398" y="140"/>
                  <a:pt x="1397" y="138"/>
                  <a:pt x="1394" y="138"/>
                </a:cubicBezTo>
                <a:close/>
                <a:moveTo>
                  <a:pt x="1407" y="138"/>
                </a:moveTo>
                <a:cubicBezTo>
                  <a:pt x="1405" y="138"/>
                  <a:pt x="1403" y="140"/>
                  <a:pt x="1403" y="142"/>
                </a:cubicBezTo>
                <a:cubicBezTo>
                  <a:pt x="1403" y="145"/>
                  <a:pt x="1405" y="147"/>
                  <a:pt x="1407" y="147"/>
                </a:cubicBezTo>
                <a:cubicBezTo>
                  <a:pt x="1409" y="147"/>
                  <a:pt x="1411" y="145"/>
                  <a:pt x="1411" y="142"/>
                </a:cubicBezTo>
                <a:cubicBezTo>
                  <a:pt x="1411" y="140"/>
                  <a:pt x="1409" y="138"/>
                  <a:pt x="1407" y="138"/>
                </a:cubicBezTo>
                <a:close/>
                <a:moveTo>
                  <a:pt x="1420" y="138"/>
                </a:moveTo>
                <a:cubicBezTo>
                  <a:pt x="1418" y="138"/>
                  <a:pt x="1416" y="140"/>
                  <a:pt x="1416" y="142"/>
                </a:cubicBezTo>
                <a:cubicBezTo>
                  <a:pt x="1416" y="145"/>
                  <a:pt x="1418" y="147"/>
                  <a:pt x="1420" y="147"/>
                </a:cubicBezTo>
                <a:cubicBezTo>
                  <a:pt x="1422" y="147"/>
                  <a:pt x="1424" y="145"/>
                  <a:pt x="1424" y="142"/>
                </a:cubicBezTo>
                <a:cubicBezTo>
                  <a:pt x="1424" y="140"/>
                  <a:pt x="1422" y="138"/>
                  <a:pt x="1420" y="138"/>
                </a:cubicBezTo>
                <a:close/>
                <a:moveTo>
                  <a:pt x="1433" y="138"/>
                </a:moveTo>
                <a:cubicBezTo>
                  <a:pt x="1431" y="138"/>
                  <a:pt x="1429" y="140"/>
                  <a:pt x="1429" y="142"/>
                </a:cubicBezTo>
                <a:cubicBezTo>
                  <a:pt x="1429" y="145"/>
                  <a:pt x="1431" y="147"/>
                  <a:pt x="1433" y="147"/>
                </a:cubicBezTo>
                <a:cubicBezTo>
                  <a:pt x="1435" y="147"/>
                  <a:pt x="1437" y="145"/>
                  <a:pt x="1437" y="142"/>
                </a:cubicBezTo>
                <a:cubicBezTo>
                  <a:pt x="1437" y="140"/>
                  <a:pt x="1435" y="138"/>
                  <a:pt x="1433" y="138"/>
                </a:cubicBezTo>
                <a:close/>
                <a:moveTo>
                  <a:pt x="1446" y="138"/>
                </a:moveTo>
                <a:cubicBezTo>
                  <a:pt x="1444" y="138"/>
                  <a:pt x="1442" y="140"/>
                  <a:pt x="1442" y="142"/>
                </a:cubicBezTo>
                <a:cubicBezTo>
                  <a:pt x="1442" y="145"/>
                  <a:pt x="1444" y="147"/>
                  <a:pt x="1446" y="147"/>
                </a:cubicBezTo>
                <a:cubicBezTo>
                  <a:pt x="1448" y="147"/>
                  <a:pt x="1450" y="145"/>
                  <a:pt x="1450" y="142"/>
                </a:cubicBezTo>
                <a:cubicBezTo>
                  <a:pt x="1450" y="140"/>
                  <a:pt x="1448" y="138"/>
                  <a:pt x="1446" y="138"/>
                </a:cubicBezTo>
                <a:close/>
                <a:moveTo>
                  <a:pt x="1459" y="138"/>
                </a:moveTo>
                <a:cubicBezTo>
                  <a:pt x="1457" y="138"/>
                  <a:pt x="1455" y="140"/>
                  <a:pt x="1455" y="142"/>
                </a:cubicBezTo>
                <a:cubicBezTo>
                  <a:pt x="1455" y="145"/>
                  <a:pt x="1457" y="147"/>
                  <a:pt x="1459" y="147"/>
                </a:cubicBezTo>
                <a:cubicBezTo>
                  <a:pt x="1461" y="147"/>
                  <a:pt x="1463" y="145"/>
                  <a:pt x="1463" y="142"/>
                </a:cubicBezTo>
                <a:cubicBezTo>
                  <a:pt x="1463" y="140"/>
                  <a:pt x="1461" y="138"/>
                  <a:pt x="1459" y="138"/>
                </a:cubicBezTo>
                <a:close/>
                <a:moveTo>
                  <a:pt x="1472" y="147"/>
                </a:moveTo>
                <a:cubicBezTo>
                  <a:pt x="1474" y="147"/>
                  <a:pt x="1476" y="145"/>
                  <a:pt x="1476" y="142"/>
                </a:cubicBezTo>
                <a:cubicBezTo>
                  <a:pt x="1476" y="140"/>
                  <a:pt x="1474" y="138"/>
                  <a:pt x="1472" y="138"/>
                </a:cubicBezTo>
                <a:cubicBezTo>
                  <a:pt x="1469" y="138"/>
                  <a:pt x="1468" y="140"/>
                  <a:pt x="1468" y="142"/>
                </a:cubicBezTo>
                <a:cubicBezTo>
                  <a:pt x="1468" y="145"/>
                  <a:pt x="1469" y="147"/>
                  <a:pt x="1472" y="147"/>
                </a:cubicBezTo>
                <a:close/>
                <a:moveTo>
                  <a:pt x="1485" y="142"/>
                </a:moveTo>
                <a:cubicBezTo>
                  <a:pt x="1485" y="142"/>
                  <a:pt x="1485" y="142"/>
                  <a:pt x="1485" y="142"/>
                </a:cubicBezTo>
                <a:cubicBezTo>
                  <a:pt x="1485" y="142"/>
                  <a:pt x="1485" y="142"/>
                  <a:pt x="1485" y="142"/>
                </a:cubicBezTo>
                <a:cubicBezTo>
                  <a:pt x="1485" y="142"/>
                  <a:pt x="1485" y="142"/>
                  <a:pt x="1485" y="142"/>
                </a:cubicBezTo>
                <a:cubicBezTo>
                  <a:pt x="1485" y="142"/>
                  <a:pt x="1485" y="142"/>
                  <a:pt x="1485" y="142"/>
                </a:cubicBezTo>
                <a:close/>
                <a:moveTo>
                  <a:pt x="1510" y="142"/>
                </a:moveTo>
                <a:cubicBezTo>
                  <a:pt x="1510" y="142"/>
                  <a:pt x="1510" y="142"/>
                  <a:pt x="1510" y="142"/>
                </a:cubicBezTo>
                <a:cubicBezTo>
                  <a:pt x="1511" y="142"/>
                  <a:pt x="1511" y="142"/>
                  <a:pt x="1511" y="142"/>
                </a:cubicBezTo>
                <a:cubicBezTo>
                  <a:pt x="1511" y="142"/>
                  <a:pt x="1511" y="142"/>
                  <a:pt x="1510" y="142"/>
                </a:cubicBezTo>
                <a:cubicBezTo>
                  <a:pt x="1510" y="142"/>
                  <a:pt x="1510" y="142"/>
                  <a:pt x="1510" y="142"/>
                </a:cubicBezTo>
                <a:close/>
                <a:moveTo>
                  <a:pt x="1837" y="142"/>
                </a:moveTo>
                <a:cubicBezTo>
                  <a:pt x="1837" y="141"/>
                  <a:pt x="1835" y="139"/>
                  <a:pt x="1833" y="139"/>
                </a:cubicBezTo>
                <a:cubicBezTo>
                  <a:pt x="1832" y="139"/>
                  <a:pt x="1830" y="141"/>
                  <a:pt x="1830" y="142"/>
                </a:cubicBezTo>
                <a:cubicBezTo>
                  <a:pt x="1830" y="144"/>
                  <a:pt x="1832" y="146"/>
                  <a:pt x="1833" y="146"/>
                </a:cubicBezTo>
                <a:cubicBezTo>
                  <a:pt x="1835" y="146"/>
                  <a:pt x="1837" y="144"/>
                  <a:pt x="1837" y="142"/>
                </a:cubicBezTo>
                <a:close/>
                <a:moveTo>
                  <a:pt x="1846" y="147"/>
                </a:moveTo>
                <a:cubicBezTo>
                  <a:pt x="1849" y="147"/>
                  <a:pt x="1850" y="145"/>
                  <a:pt x="1850" y="142"/>
                </a:cubicBezTo>
                <a:cubicBezTo>
                  <a:pt x="1850" y="140"/>
                  <a:pt x="1849" y="138"/>
                  <a:pt x="1846" y="138"/>
                </a:cubicBezTo>
                <a:cubicBezTo>
                  <a:pt x="1844" y="138"/>
                  <a:pt x="1842" y="140"/>
                  <a:pt x="1842" y="142"/>
                </a:cubicBezTo>
                <a:cubicBezTo>
                  <a:pt x="1842" y="145"/>
                  <a:pt x="1844" y="147"/>
                  <a:pt x="1846" y="147"/>
                </a:cubicBezTo>
                <a:close/>
                <a:moveTo>
                  <a:pt x="1859" y="147"/>
                </a:moveTo>
                <a:cubicBezTo>
                  <a:pt x="1861" y="147"/>
                  <a:pt x="1863" y="145"/>
                  <a:pt x="1863" y="142"/>
                </a:cubicBezTo>
                <a:cubicBezTo>
                  <a:pt x="1863" y="140"/>
                  <a:pt x="1861" y="138"/>
                  <a:pt x="1859" y="138"/>
                </a:cubicBezTo>
                <a:cubicBezTo>
                  <a:pt x="1857" y="138"/>
                  <a:pt x="1855" y="140"/>
                  <a:pt x="1855" y="142"/>
                </a:cubicBezTo>
                <a:cubicBezTo>
                  <a:pt x="1855" y="145"/>
                  <a:pt x="1857" y="147"/>
                  <a:pt x="1859" y="147"/>
                </a:cubicBezTo>
                <a:close/>
                <a:moveTo>
                  <a:pt x="1898" y="147"/>
                </a:moveTo>
                <a:cubicBezTo>
                  <a:pt x="1900" y="147"/>
                  <a:pt x="1902" y="145"/>
                  <a:pt x="1902" y="142"/>
                </a:cubicBezTo>
                <a:cubicBezTo>
                  <a:pt x="1902" y="140"/>
                  <a:pt x="1900" y="138"/>
                  <a:pt x="1898" y="138"/>
                </a:cubicBezTo>
                <a:cubicBezTo>
                  <a:pt x="1896" y="138"/>
                  <a:pt x="1894" y="140"/>
                  <a:pt x="1894" y="142"/>
                </a:cubicBezTo>
                <a:cubicBezTo>
                  <a:pt x="1894" y="145"/>
                  <a:pt x="1896" y="147"/>
                  <a:pt x="1898" y="147"/>
                </a:cubicBezTo>
                <a:close/>
                <a:moveTo>
                  <a:pt x="1911" y="147"/>
                </a:moveTo>
                <a:cubicBezTo>
                  <a:pt x="1913" y="147"/>
                  <a:pt x="1915" y="145"/>
                  <a:pt x="1915" y="142"/>
                </a:cubicBezTo>
                <a:cubicBezTo>
                  <a:pt x="1915" y="140"/>
                  <a:pt x="1913" y="138"/>
                  <a:pt x="1911" y="138"/>
                </a:cubicBezTo>
                <a:cubicBezTo>
                  <a:pt x="1909" y="138"/>
                  <a:pt x="1907" y="140"/>
                  <a:pt x="1907" y="142"/>
                </a:cubicBezTo>
                <a:cubicBezTo>
                  <a:pt x="1907" y="145"/>
                  <a:pt x="1909" y="147"/>
                  <a:pt x="1911" y="147"/>
                </a:cubicBezTo>
                <a:close/>
                <a:moveTo>
                  <a:pt x="1937" y="142"/>
                </a:moveTo>
                <a:cubicBezTo>
                  <a:pt x="1937" y="142"/>
                  <a:pt x="1937" y="142"/>
                  <a:pt x="1937" y="142"/>
                </a:cubicBezTo>
                <a:cubicBezTo>
                  <a:pt x="1937" y="142"/>
                  <a:pt x="1937" y="142"/>
                  <a:pt x="1937" y="142"/>
                </a:cubicBezTo>
                <a:cubicBezTo>
                  <a:pt x="1937" y="142"/>
                  <a:pt x="1937" y="142"/>
                  <a:pt x="1937" y="142"/>
                </a:cubicBezTo>
                <a:cubicBezTo>
                  <a:pt x="1937" y="142"/>
                  <a:pt x="1937" y="142"/>
                  <a:pt x="1937" y="142"/>
                </a:cubicBezTo>
                <a:close/>
                <a:moveTo>
                  <a:pt x="2505" y="142"/>
                </a:moveTo>
                <a:cubicBezTo>
                  <a:pt x="2505" y="142"/>
                  <a:pt x="2505" y="142"/>
                  <a:pt x="2505" y="142"/>
                </a:cubicBezTo>
                <a:cubicBezTo>
                  <a:pt x="2505" y="142"/>
                  <a:pt x="2505" y="142"/>
                  <a:pt x="2505" y="142"/>
                </a:cubicBezTo>
                <a:cubicBezTo>
                  <a:pt x="2505" y="142"/>
                  <a:pt x="2505" y="142"/>
                  <a:pt x="2505" y="142"/>
                </a:cubicBezTo>
                <a:cubicBezTo>
                  <a:pt x="2505" y="142"/>
                  <a:pt x="2505" y="142"/>
                  <a:pt x="2505" y="142"/>
                </a:cubicBezTo>
                <a:close/>
                <a:moveTo>
                  <a:pt x="2711" y="147"/>
                </a:moveTo>
                <a:cubicBezTo>
                  <a:pt x="2714" y="147"/>
                  <a:pt x="2716" y="145"/>
                  <a:pt x="2716" y="142"/>
                </a:cubicBezTo>
                <a:cubicBezTo>
                  <a:pt x="2716" y="140"/>
                  <a:pt x="2714" y="138"/>
                  <a:pt x="2711" y="138"/>
                </a:cubicBezTo>
                <a:cubicBezTo>
                  <a:pt x="2709" y="138"/>
                  <a:pt x="2707" y="140"/>
                  <a:pt x="2707" y="142"/>
                </a:cubicBezTo>
                <a:cubicBezTo>
                  <a:pt x="2707" y="145"/>
                  <a:pt x="2709" y="147"/>
                  <a:pt x="2711" y="147"/>
                </a:cubicBezTo>
                <a:close/>
                <a:moveTo>
                  <a:pt x="2724" y="147"/>
                </a:moveTo>
                <a:cubicBezTo>
                  <a:pt x="2727" y="147"/>
                  <a:pt x="2729" y="145"/>
                  <a:pt x="2729" y="142"/>
                </a:cubicBezTo>
                <a:cubicBezTo>
                  <a:pt x="2729" y="140"/>
                  <a:pt x="2727" y="138"/>
                  <a:pt x="2724" y="138"/>
                </a:cubicBezTo>
                <a:cubicBezTo>
                  <a:pt x="2722" y="138"/>
                  <a:pt x="2720" y="140"/>
                  <a:pt x="2720" y="142"/>
                </a:cubicBezTo>
                <a:cubicBezTo>
                  <a:pt x="2720" y="145"/>
                  <a:pt x="2722" y="147"/>
                  <a:pt x="2724" y="147"/>
                </a:cubicBezTo>
                <a:close/>
                <a:moveTo>
                  <a:pt x="490" y="159"/>
                </a:moveTo>
                <a:cubicBezTo>
                  <a:pt x="493" y="159"/>
                  <a:pt x="494" y="158"/>
                  <a:pt x="494" y="155"/>
                </a:cubicBezTo>
                <a:cubicBezTo>
                  <a:pt x="494" y="153"/>
                  <a:pt x="493" y="151"/>
                  <a:pt x="490" y="151"/>
                </a:cubicBezTo>
                <a:cubicBezTo>
                  <a:pt x="488" y="151"/>
                  <a:pt x="486" y="153"/>
                  <a:pt x="486" y="155"/>
                </a:cubicBezTo>
                <a:cubicBezTo>
                  <a:pt x="486" y="158"/>
                  <a:pt x="488" y="159"/>
                  <a:pt x="490" y="159"/>
                </a:cubicBezTo>
                <a:close/>
                <a:moveTo>
                  <a:pt x="503" y="159"/>
                </a:moveTo>
                <a:cubicBezTo>
                  <a:pt x="506" y="159"/>
                  <a:pt x="507" y="158"/>
                  <a:pt x="507" y="155"/>
                </a:cubicBezTo>
                <a:cubicBezTo>
                  <a:pt x="507" y="153"/>
                  <a:pt x="506" y="151"/>
                  <a:pt x="503" y="151"/>
                </a:cubicBezTo>
                <a:cubicBezTo>
                  <a:pt x="501" y="151"/>
                  <a:pt x="499" y="153"/>
                  <a:pt x="499" y="155"/>
                </a:cubicBezTo>
                <a:cubicBezTo>
                  <a:pt x="499" y="158"/>
                  <a:pt x="501" y="159"/>
                  <a:pt x="503" y="159"/>
                </a:cubicBezTo>
                <a:close/>
                <a:moveTo>
                  <a:pt x="516" y="159"/>
                </a:moveTo>
                <a:cubicBezTo>
                  <a:pt x="518" y="159"/>
                  <a:pt x="520" y="158"/>
                  <a:pt x="520" y="155"/>
                </a:cubicBezTo>
                <a:cubicBezTo>
                  <a:pt x="520" y="153"/>
                  <a:pt x="518" y="151"/>
                  <a:pt x="516" y="151"/>
                </a:cubicBezTo>
                <a:cubicBezTo>
                  <a:pt x="514" y="151"/>
                  <a:pt x="512" y="153"/>
                  <a:pt x="512" y="155"/>
                </a:cubicBezTo>
                <a:cubicBezTo>
                  <a:pt x="512" y="158"/>
                  <a:pt x="514" y="159"/>
                  <a:pt x="516" y="159"/>
                </a:cubicBezTo>
                <a:close/>
                <a:moveTo>
                  <a:pt x="645" y="155"/>
                </a:moveTo>
                <a:cubicBezTo>
                  <a:pt x="645" y="155"/>
                  <a:pt x="645" y="155"/>
                  <a:pt x="645" y="155"/>
                </a:cubicBezTo>
                <a:cubicBezTo>
                  <a:pt x="645" y="155"/>
                  <a:pt x="645" y="155"/>
                  <a:pt x="645" y="155"/>
                </a:cubicBezTo>
                <a:cubicBezTo>
                  <a:pt x="645" y="155"/>
                  <a:pt x="645" y="155"/>
                  <a:pt x="645" y="155"/>
                </a:cubicBezTo>
                <a:cubicBezTo>
                  <a:pt x="645" y="155"/>
                  <a:pt x="645" y="155"/>
                  <a:pt x="645" y="155"/>
                </a:cubicBezTo>
                <a:close/>
                <a:moveTo>
                  <a:pt x="723" y="159"/>
                </a:moveTo>
                <a:cubicBezTo>
                  <a:pt x="725" y="159"/>
                  <a:pt x="727" y="158"/>
                  <a:pt x="727" y="155"/>
                </a:cubicBezTo>
                <a:cubicBezTo>
                  <a:pt x="727" y="153"/>
                  <a:pt x="725" y="151"/>
                  <a:pt x="723" y="151"/>
                </a:cubicBezTo>
                <a:cubicBezTo>
                  <a:pt x="720" y="151"/>
                  <a:pt x="719" y="153"/>
                  <a:pt x="719" y="155"/>
                </a:cubicBezTo>
                <a:cubicBezTo>
                  <a:pt x="719" y="158"/>
                  <a:pt x="720" y="159"/>
                  <a:pt x="723" y="159"/>
                </a:cubicBezTo>
                <a:close/>
                <a:moveTo>
                  <a:pt x="733" y="155"/>
                </a:moveTo>
                <a:cubicBezTo>
                  <a:pt x="733" y="157"/>
                  <a:pt x="734" y="158"/>
                  <a:pt x="736" y="158"/>
                </a:cubicBezTo>
                <a:cubicBezTo>
                  <a:pt x="737" y="158"/>
                  <a:pt x="738" y="157"/>
                  <a:pt x="738" y="155"/>
                </a:cubicBezTo>
                <a:cubicBezTo>
                  <a:pt x="738" y="154"/>
                  <a:pt x="737" y="153"/>
                  <a:pt x="736" y="153"/>
                </a:cubicBezTo>
                <a:cubicBezTo>
                  <a:pt x="734" y="153"/>
                  <a:pt x="733" y="154"/>
                  <a:pt x="733" y="155"/>
                </a:cubicBezTo>
                <a:close/>
                <a:moveTo>
                  <a:pt x="774" y="155"/>
                </a:moveTo>
                <a:cubicBezTo>
                  <a:pt x="774" y="155"/>
                  <a:pt x="774" y="155"/>
                  <a:pt x="774" y="155"/>
                </a:cubicBezTo>
                <a:cubicBezTo>
                  <a:pt x="774" y="155"/>
                  <a:pt x="774" y="155"/>
                  <a:pt x="774" y="155"/>
                </a:cubicBezTo>
                <a:cubicBezTo>
                  <a:pt x="774" y="155"/>
                  <a:pt x="774" y="155"/>
                  <a:pt x="774" y="155"/>
                </a:cubicBezTo>
                <a:cubicBezTo>
                  <a:pt x="774" y="155"/>
                  <a:pt x="774" y="155"/>
                  <a:pt x="774" y="155"/>
                </a:cubicBezTo>
                <a:close/>
                <a:moveTo>
                  <a:pt x="804" y="155"/>
                </a:moveTo>
                <a:cubicBezTo>
                  <a:pt x="804" y="153"/>
                  <a:pt x="803" y="151"/>
                  <a:pt x="800" y="151"/>
                </a:cubicBezTo>
                <a:cubicBezTo>
                  <a:pt x="798" y="151"/>
                  <a:pt x="796" y="153"/>
                  <a:pt x="796" y="155"/>
                </a:cubicBezTo>
                <a:cubicBezTo>
                  <a:pt x="796" y="158"/>
                  <a:pt x="798" y="159"/>
                  <a:pt x="800" y="159"/>
                </a:cubicBezTo>
                <a:cubicBezTo>
                  <a:pt x="803" y="159"/>
                  <a:pt x="804" y="158"/>
                  <a:pt x="804" y="155"/>
                </a:cubicBezTo>
                <a:close/>
                <a:moveTo>
                  <a:pt x="813" y="159"/>
                </a:moveTo>
                <a:cubicBezTo>
                  <a:pt x="815" y="159"/>
                  <a:pt x="817" y="158"/>
                  <a:pt x="817" y="155"/>
                </a:cubicBezTo>
                <a:cubicBezTo>
                  <a:pt x="817" y="153"/>
                  <a:pt x="815" y="151"/>
                  <a:pt x="813" y="151"/>
                </a:cubicBezTo>
                <a:cubicBezTo>
                  <a:pt x="811" y="151"/>
                  <a:pt x="809" y="153"/>
                  <a:pt x="809" y="155"/>
                </a:cubicBezTo>
                <a:cubicBezTo>
                  <a:pt x="809" y="158"/>
                  <a:pt x="811" y="159"/>
                  <a:pt x="813" y="159"/>
                </a:cubicBezTo>
                <a:close/>
                <a:moveTo>
                  <a:pt x="826" y="159"/>
                </a:moveTo>
                <a:cubicBezTo>
                  <a:pt x="828" y="159"/>
                  <a:pt x="830" y="158"/>
                  <a:pt x="830" y="155"/>
                </a:cubicBezTo>
                <a:cubicBezTo>
                  <a:pt x="830" y="153"/>
                  <a:pt x="828" y="151"/>
                  <a:pt x="826" y="151"/>
                </a:cubicBezTo>
                <a:cubicBezTo>
                  <a:pt x="824" y="151"/>
                  <a:pt x="822" y="153"/>
                  <a:pt x="822" y="155"/>
                </a:cubicBezTo>
                <a:cubicBezTo>
                  <a:pt x="822" y="158"/>
                  <a:pt x="824" y="159"/>
                  <a:pt x="826" y="159"/>
                </a:cubicBezTo>
                <a:close/>
                <a:moveTo>
                  <a:pt x="843" y="155"/>
                </a:moveTo>
                <a:cubicBezTo>
                  <a:pt x="843" y="153"/>
                  <a:pt x="841" y="151"/>
                  <a:pt x="839" y="151"/>
                </a:cubicBezTo>
                <a:cubicBezTo>
                  <a:pt x="837" y="151"/>
                  <a:pt x="835" y="153"/>
                  <a:pt x="835" y="155"/>
                </a:cubicBezTo>
                <a:cubicBezTo>
                  <a:pt x="835" y="158"/>
                  <a:pt x="837" y="159"/>
                  <a:pt x="839" y="159"/>
                </a:cubicBezTo>
                <a:cubicBezTo>
                  <a:pt x="841" y="159"/>
                  <a:pt x="843" y="158"/>
                  <a:pt x="843" y="155"/>
                </a:cubicBezTo>
                <a:close/>
                <a:moveTo>
                  <a:pt x="856" y="155"/>
                </a:moveTo>
                <a:cubicBezTo>
                  <a:pt x="856" y="153"/>
                  <a:pt x="854" y="151"/>
                  <a:pt x="852" y="151"/>
                </a:cubicBezTo>
                <a:cubicBezTo>
                  <a:pt x="850" y="151"/>
                  <a:pt x="848" y="153"/>
                  <a:pt x="848" y="155"/>
                </a:cubicBezTo>
                <a:cubicBezTo>
                  <a:pt x="848" y="158"/>
                  <a:pt x="850" y="159"/>
                  <a:pt x="852" y="159"/>
                </a:cubicBezTo>
                <a:cubicBezTo>
                  <a:pt x="854" y="159"/>
                  <a:pt x="856" y="158"/>
                  <a:pt x="856" y="155"/>
                </a:cubicBezTo>
                <a:close/>
                <a:moveTo>
                  <a:pt x="865" y="159"/>
                </a:moveTo>
                <a:cubicBezTo>
                  <a:pt x="867" y="159"/>
                  <a:pt x="869" y="158"/>
                  <a:pt x="869" y="155"/>
                </a:cubicBezTo>
                <a:cubicBezTo>
                  <a:pt x="869" y="153"/>
                  <a:pt x="867" y="151"/>
                  <a:pt x="865" y="151"/>
                </a:cubicBezTo>
                <a:cubicBezTo>
                  <a:pt x="863" y="151"/>
                  <a:pt x="861" y="153"/>
                  <a:pt x="861" y="155"/>
                </a:cubicBezTo>
                <a:cubicBezTo>
                  <a:pt x="861" y="158"/>
                  <a:pt x="863" y="159"/>
                  <a:pt x="865" y="159"/>
                </a:cubicBezTo>
                <a:close/>
                <a:moveTo>
                  <a:pt x="878" y="159"/>
                </a:moveTo>
                <a:cubicBezTo>
                  <a:pt x="880" y="159"/>
                  <a:pt x="882" y="158"/>
                  <a:pt x="882" y="155"/>
                </a:cubicBezTo>
                <a:cubicBezTo>
                  <a:pt x="882" y="153"/>
                  <a:pt x="880" y="151"/>
                  <a:pt x="878" y="151"/>
                </a:cubicBezTo>
                <a:cubicBezTo>
                  <a:pt x="875" y="151"/>
                  <a:pt x="874" y="153"/>
                  <a:pt x="874" y="155"/>
                </a:cubicBezTo>
                <a:cubicBezTo>
                  <a:pt x="874" y="158"/>
                  <a:pt x="875" y="159"/>
                  <a:pt x="878" y="159"/>
                </a:cubicBezTo>
                <a:close/>
                <a:moveTo>
                  <a:pt x="891" y="151"/>
                </a:moveTo>
                <a:cubicBezTo>
                  <a:pt x="888" y="151"/>
                  <a:pt x="886" y="153"/>
                  <a:pt x="886" y="155"/>
                </a:cubicBezTo>
                <a:cubicBezTo>
                  <a:pt x="886" y="158"/>
                  <a:pt x="888" y="159"/>
                  <a:pt x="891" y="159"/>
                </a:cubicBezTo>
                <a:cubicBezTo>
                  <a:pt x="893" y="159"/>
                  <a:pt x="895" y="158"/>
                  <a:pt x="895" y="155"/>
                </a:cubicBezTo>
                <a:cubicBezTo>
                  <a:pt x="895" y="153"/>
                  <a:pt x="893" y="151"/>
                  <a:pt x="891" y="151"/>
                </a:cubicBezTo>
                <a:close/>
                <a:moveTo>
                  <a:pt x="902" y="155"/>
                </a:moveTo>
                <a:cubicBezTo>
                  <a:pt x="902" y="156"/>
                  <a:pt x="902" y="157"/>
                  <a:pt x="904" y="157"/>
                </a:cubicBezTo>
                <a:cubicBezTo>
                  <a:pt x="905" y="157"/>
                  <a:pt x="905" y="156"/>
                  <a:pt x="905" y="155"/>
                </a:cubicBezTo>
                <a:cubicBezTo>
                  <a:pt x="905" y="154"/>
                  <a:pt x="905" y="153"/>
                  <a:pt x="904" y="153"/>
                </a:cubicBezTo>
                <a:cubicBezTo>
                  <a:pt x="902" y="153"/>
                  <a:pt x="902" y="154"/>
                  <a:pt x="902" y="155"/>
                </a:cubicBezTo>
                <a:close/>
                <a:moveTo>
                  <a:pt x="968" y="155"/>
                </a:moveTo>
                <a:cubicBezTo>
                  <a:pt x="968" y="155"/>
                  <a:pt x="968" y="155"/>
                  <a:pt x="968" y="155"/>
                </a:cubicBezTo>
                <a:cubicBezTo>
                  <a:pt x="968" y="155"/>
                  <a:pt x="968" y="155"/>
                  <a:pt x="968" y="155"/>
                </a:cubicBezTo>
                <a:cubicBezTo>
                  <a:pt x="968" y="155"/>
                  <a:pt x="968" y="155"/>
                  <a:pt x="968" y="155"/>
                </a:cubicBezTo>
                <a:cubicBezTo>
                  <a:pt x="968" y="155"/>
                  <a:pt x="968" y="155"/>
                  <a:pt x="968" y="155"/>
                </a:cubicBezTo>
                <a:close/>
                <a:moveTo>
                  <a:pt x="981" y="159"/>
                </a:moveTo>
                <a:cubicBezTo>
                  <a:pt x="983" y="159"/>
                  <a:pt x="985" y="158"/>
                  <a:pt x="985" y="155"/>
                </a:cubicBezTo>
                <a:cubicBezTo>
                  <a:pt x="985" y="153"/>
                  <a:pt x="983" y="151"/>
                  <a:pt x="981" y="151"/>
                </a:cubicBezTo>
                <a:cubicBezTo>
                  <a:pt x="979" y="151"/>
                  <a:pt x="977" y="153"/>
                  <a:pt x="977" y="155"/>
                </a:cubicBezTo>
                <a:cubicBezTo>
                  <a:pt x="977" y="158"/>
                  <a:pt x="979" y="159"/>
                  <a:pt x="981" y="159"/>
                </a:cubicBezTo>
                <a:close/>
                <a:moveTo>
                  <a:pt x="994" y="151"/>
                </a:moveTo>
                <a:cubicBezTo>
                  <a:pt x="992" y="151"/>
                  <a:pt x="990" y="153"/>
                  <a:pt x="990" y="155"/>
                </a:cubicBezTo>
                <a:cubicBezTo>
                  <a:pt x="990" y="158"/>
                  <a:pt x="992" y="159"/>
                  <a:pt x="994" y="159"/>
                </a:cubicBezTo>
                <a:cubicBezTo>
                  <a:pt x="996" y="159"/>
                  <a:pt x="998" y="158"/>
                  <a:pt x="998" y="155"/>
                </a:cubicBezTo>
                <a:cubicBezTo>
                  <a:pt x="998" y="153"/>
                  <a:pt x="996" y="151"/>
                  <a:pt x="994" y="151"/>
                </a:cubicBezTo>
                <a:close/>
                <a:moveTo>
                  <a:pt x="1007" y="159"/>
                </a:moveTo>
                <a:cubicBezTo>
                  <a:pt x="1009" y="159"/>
                  <a:pt x="1011" y="158"/>
                  <a:pt x="1011" y="155"/>
                </a:cubicBezTo>
                <a:cubicBezTo>
                  <a:pt x="1011" y="153"/>
                  <a:pt x="1009" y="151"/>
                  <a:pt x="1007" y="151"/>
                </a:cubicBezTo>
                <a:cubicBezTo>
                  <a:pt x="1005" y="151"/>
                  <a:pt x="1003" y="153"/>
                  <a:pt x="1003" y="155"/>
                </a:cubicBezTo>
                <a:cubicBezTo>
                  <a:pt x="1003" y="158"/>
                  <a:pt x="1005" y="159"/>
                  <a:pt x="1007" y="159"/>
                </a:cubicBezTo>
                <a:close/>
                <a:moveTo>
                  <a:pt x="1016" y="155"/>
                </a:moveTo>
                <a:cubicBezTo>
                  <a:pt x="1016" y="158"/>
                  <a:pt x="1017" y="159"/>
                  <a:pt x="1020" y="159"/>
                </a:cubicBezTo>
                <a:cubicBezTo>
                  <a:pt x="1022" y="159"/>
                  <a:pt x="1024" y="158"/>
                  <a:pt x="1024" y="155"/>
                </a:cubicBezTo>
                <a:cubicBezTo>
                  <a:pt x="1024" y="153"/>
                  <a:pt x="1022" y="151"/>
                  <a:pt x="1020" y="151"/>
                </a:cubicBezTo>
                <a:cubicBezTo>
                  <a:pt x="1017" y="151"/>
                  <a:pt x="1016" y="153"/>
                  <a:pt x="1016" y="155"/>
                </a:cubicBezTo>
                <a:close/>
                <a:moveTo>
                  <a:pt x="1033" y="151"/>
                </a:moveTo>
                <a:cubicBezTo>
                  <a:pt x="1030" y="151"/>
                  <a:pt x="1029" y="153"/>
                  <a:pt x="1029" y="155"/>
                </a:cubicBezTo>
                <a:cubicBezTo>
                  <a:pt x="1029" y="158"/>
                  <a:pt x="1030" y="159"/>
                  <a:pt x="1033" y="159"/>
                </a:cubicBezTo>
                <a:cubicBezTo>
                  <a:pt x="1035" y="159"/>
                  <a:pt x="1037" y="158"/>
                  <a:pt x="1037" y="155"/>
                </a:cubicBezTo>
                <a:cubicBezTo>
                  <a:pt x="1037" y="153"/>
                  <a:pt x="1035" y="151"/>
                  <a:pt x="1033" y="151"/>
                </a:cubicBezTo>
                <a:close/>
                <a:moveTo>
                  <a:pt x="1046" y="159"/>
                </a:moveTo>
                <a:cubicBezTo>
                  <a:pt x="1048" y="159"/>
                  <a:pt x="1050" y="158"/>
                  <a:pt x="1050" y="155"/>
                </a:cubicBezTo>
                <a:cubicBezTo>
                  <a:pt x="1050" y="153"/>
                  <a:pt x="1048" y="151"/>
                  <a:pt x="1046" y="151"/>
                </a:cubicBezTo>
                <a:cubicBezTo>
                  <a:pt x="1043" y="151"/>
                  <a:pt x="1041" y="153"/>
                  <a:pt x="1041" y="155"/>
                </a:cubicBezTo>
                <a:cubicBezTo>
                  <a:pt x="1041" y="158"/>
                  <a:pt x="1043" y="159"/>
                  <a:pt x="1046" y="159"/>
                </a:cubicBezTo>
                <a:close/>
                <a:moveTo>
                  <a:pt x="1059" y="151"/>
                </a:moveTo>
                <a:cubicBezTo>
                  <a:pt x="1056" y="151"/>
                  <a:pt x="1054" y="153"/>
                  <a:pt x="1054" y="155"/>
                </a:cubicBezTo>
                <a:cubicBezTo>
                  <a:pt x="1054" y="158"/>
                  <a:pt x="1056" y="159"/>
                  <a:pt x="1059" y="159"/>
                </a:cubicBezTo>
                <a:cubicBezTo>
                  <a:pt x="1061" y="159"/>
                  <a:pt x="1063" y="158"/>
                  <a:pt x="1063" y="155"/>
                </a:cubicBezTo>
                <a:cubicBezTo>
                  <a:pt x="1063" y="153"/>
                  <a:pt x="1061" y="151"/>
                  <a:pt x="1059" y="151"/>
                </a:cubicBezTo>
                <a:close/>
                <a:moveTo>
                  <a:pt x="1071" y="159"/>
                </a:moveTo>
                <a:cubicBezTo>
                  <a:pt x="1074" y="159"/>
                  <a:pt x="1076" y="158"/>
                  <a:pt x="1076" y="155"/>
                </a:cubicBezTo>
                <a:cubicBezTo>
                  <a:pt x="1076" y="153"/>
                  <a:pt x="1074" y="151"/>
                  <a:pt x="1071" y="151"/>
                </a:cubicBezTo>
                <a:cubicBezTo>
                  <a:pt x="1069" y="151"/>
                  <a:pt x="1067" y="153"/>
                  <a:pt x="1067" y="155"/>
                </a:cubicBezTo>
                <a:cubicBezTo>
                  <a:pt x="1067" y="158"/>
                  <a:pt x="1069" y="159"/>
                  <a:pt x="1071" y="159"/>
                </a:cubicBezTo>
                <a:close/>
                <a:moveTo>
                  <a:pt x="1084" y="159"/>
                </a:moveTo>
                <a:cubicBezTo>
                  <a:pt x="1087" y="159"/>
                  <a:pt x="1089" y="158"/>
                  <a:pt x="1089" y="155"/>
                </a:cubicBezTo>
                <a:cubicBezTo>
                  <a:pt x="1089" y="153"/>
                  <a:pt x="1087" y="151"/>
                  <a:pt x="1084" y="151"/>
                </a:cubicBezTo>
                <a:cubicBezTo>
                  <a:pt x="1082" y="151"/>
                  <a:pt x="1080" y="153"/>
                  <a:pt x="1080" y="155"/>
                </a:cubicBezTo>
                <a:cubicBezTo>
                  <a:pt x="1080" y="158"/>
                  <a:pt x="1082" y="159"/>
                  <a:pt x="1084" y="159"/>
                </a:cubicBezTo>
                <a:close/>
                <a:moveTo>
                  <a:pt x="1097" y="159"/>
                </a:moveTo>
                <a:cubicBezTo>
                  <a:pt x="1100" y="159"/>
                  <a:pt x="1101" y="158"/>
                  <a:pt x="1101" y="155"/>
                </a:cubicBezTo>
                <a:cubicBezTo>
                  <a:pt x="1101" y="153"/>
                  <a:pt x="1100" y="151"/>
                  <a:pt x="1097" y="151"/>
                </a:cubicBezTo>
                <a:cubicBezTo>
                  <a:pt x="1095" y="151"/>
                  <a:pt x="1093" y="153"/>
                  <a:pt x="1093" y="155"/>
                </a:cubicBezTo>
                <a:cubicBezTo>
                  <a:pt x="1093" y="158"/>
                  <a:pt x="1095" y="159"/>
                  <a:pt x="1097" y="159"/>
                </a:cubicBezTo>
                <a:close/>
                <a:moveTo>
                  <a:pt x="1110" y="151"/>
                </a:moveTo>
                <a:cubicBezTo>
                  <a:pt x="1108" y="151"/>
                  <a:pt x="1106" y="153"/>
                  <a:pt x="1106" y="155"/>
                </a:cubicBezTo>
                <a:cubicBezTo>
                  <a:pt x="1106" y="158"/>
                  <a:pt x="1108" y="159"/>
                  <a:pt x="1110" y="159"/>
                </a:cubicBezTo>
                <a:cubicBezTo>
                  <a:pt x="1112" y="159"/>
                  <a:pt x="1114" y="158"/>
                  <a:pt x="1114" y="155"/>
                </a:cubicBezTo>
                <a:cubicBezTo>
                  <a:pt x="1114" y="153"/>
                  <a:pt x="1112" y="151"/>
                  <a:pt x="1110" y="151"/>
                </a:cubicBezTo>
                <a:close/>
                <a:moveTo>
                  <a:pt x="1123" y="159"/>
                </a:moveTo>
                <a:cubicBezTo>
                  <a:pt x="1125" y="159"/>
                  <a:pt x="1127" y="158"/>
                  <a:pt x="1127" y="155"/>
                </a:cubicBezTo>
                <a:cubicBezTo>
                  <a:pt x="1127" y="153"/>
                  <a:pt x="1125" y="151"/>
                  <a:pt x="1123" y="151"/>
                </a:cubicBezTo>
                <a:cubicBezTo>
                  <a:pt x="1121" y="151"/>
                  <a:pt x="1119" y="153"/>
                  <a:pt x="1119" y="155"/>
                </a:cubicBezTo>
                <a:cubicBezTo>
                  <a:pt x="1119" y="158"/>
                  <a:pt x="1121" y="159"/>
                  <a:pt x="1123" y="159"/>
                </a:cubicBezTo>
                <a:close/>
                <a:moveTo>
                  <a:pt x="1136" y="151"/>
                </a:moveTo>
                <a:cubicBezTo>
                  <a:pt x="1134" y="151"/>
                  <a:pt x="1132" y="153"/>
                  <a:pt x="1132" y="155"/>
                </a:cubicBezTo>
                <a:cubicBezTo>
                  <a:pt x="1132" y="158"/>
                  <a:pt x="1134" y="159"/>
                  <a:pt x="1136" y="159"/>
                </a:cubicBezTo>
                <a:cubicBezTo>
                  <a:pt x="1138" y="159"/>
                  <a:pt x="1140" y="158"/>
                  <a:pt x="1140" y="155"/>
                </a:cubicBezTo>
                <a:cubicBezTo>
                  <a:pt x="1140" y="153"/>
                  <a:pt x="1138" y="151"/>
                  <a:pt x="1136" y="151"/>
                </a:cubicBezTo>
                <a:close/>
                <a:moveTo>
                  <a:pt x="1149" y="159"/>
                </a:moveTo>
                <a:cubicBezTo>
                  <a:pt x="1151" y="159"/>
                  <a:pt x="1153" y="158"/>
                  <a:pt x="1153" y="155"/>
                </a:cubicBezTo>
                <a:cubicBezTo>
                  <a:pt x="1153" y="153"/>
                  <a:pt x="1151" y="151"/>
                  <a:pt x="1149" y="151"/>
                </a:cubicBezTo>
                <a:cubicBezTo>
                  <a:pt x="1147" y="151"/>
                  <a:pt x="1145" y="153"/>
                  <a:pt x="1145" y="155"/>
                </a:cubicBezTo>
                <a:cubicBezTo>
                  <a:pt x="1145" y="158"/>
                  <a:pt x="1147" y="159"/>
                  <a:pt x="1149" y="159"/>
                </a:cubicBezTo>
                <a:close/>
                <a:moveTo>
                  <a:pt x="1162" y="159"/>
                </a:moveTo>
                <a:cubicBezTo>
                  <a:pt x="1164" y="159"/>
                  <a:pt x="1166" y="158"/>
                  <a:pt x="1166" y="155"/>
                </a:cubicBezTo>
                <a:cubicBezTo>
                  <a:pt x="1166" y="153"/>
                  <a:pt x="1164" y="151"/>
                  <a:pt x="1162" y="151"/>
                </a:cubicBezTo>
                <a:cubicBezTo>
                  <a:pt x="1160" y="151"/>
                  <a:pt x="1158" y="153"/>
                  <a:pt x="1158" y="155"/>
                </a:cubicBezTo>
                <a:cubicBezTo>
                  <a:pt x="1158" y="158"/>
                  <a:pt x="1160" y="159"/>
                  <a:pt x="1162" y="159"/>
                </a:cubicBezTo>
                <a:close/>
                <a:moveTo>
                  <a:pt x="1175" y="159"/>
                </a:moveTo>
                <a:cubicBezTo>
                  <a:pt x="1177" y="159"/>
                  <a:pt x="1179" y="158"/>
                  <a:pt x="1179" y="155"/>
                </a:cubicBezTo>
                <a:cubicBezTo>
                  <a:pt x="1179" y="153"/>
                  <a:pt x="1177" y="151"/>
                  <a:pt x="1175" y="151"/>
                </a:cubicBezTo>
                <a:cubicBezTo>
                  <a:pt x="1172" y="151"/>
                  <a:pt x="1171" y="153"/>
                  <a:pt x="1171" y="155"/>
                </a:cubicBezTo>
                <a:cubicBezTo>
                  <a:pt x="1171" y="158"/>
                  <a:pt x="1172" y="159"/>
                  <a:pt x="1175" y="159"/>
                </a:cubicBezTo>
                <a:close/>
                <a:moveTo>
                  <a:pt x="1188" y="159"/>
                </a:moveTo>
                <a:cubicBezTo>
                  <a:pt x="1190" y="159"/>
                  <a:pt x="1192" y="158"/>
                  <a:pt x="1192" y="155"/>
                </a:cubicBezTo>
                <a:cubicBezTo>
                  <a:pt x="1192" y="153"/>
                  <a:pt x="1190" y="151"/>
                  <a:pt x="1188" y="151"/>
                </a:cubicBezTo>
                <a:cubicBezTo>
                  <a:pt x="1185" y="151"/>
                  <a:pt x="1183" y="153"/>
                  <a:pt x="1183" y="155"/>
                </a:cubicBezTo>
                <a:cubicBezTo>
                  <a:pt x="1183" y="158"/>
                  <a:pt x="1185" y="159"/>
                  <a:pt x="1188" y="159"/>
                </a:cubicBezTo>
                <a:close/>
                <a:moveTo>
                  <a:pt x="1201" y="151"/>
                </a:moveTo>
                <a:cubicBezTo>
                  <a:pt x="1198" y="151"/>
                  <a:pt x="1196" y="153"/>
                  <a:pt x="1196" y="155"/>
                </a:cubicBezTo>
                <a:cubicBezTo>
                  <a:pt x="1196" y="158"/>
                  <a:pt x="1198" y="159"/>
                  <a:pt x="1201" y="159"/>
                </a:cubicBezTo>
                <a:cubicBezTo>
                  <a:pt x="1203" y="159"/>
                  <a:pt x="1205" y="158"/>
                  <a:pt x="1205" y="155"/>
                </a:cubicBezTo>
                <a:cubicBezTo>
                  <a:pt x="1205" y="153"/>
                  <a:pt x="1203" y="151"/>
                  <a:pt x="1201" y="151"/>
                </a:cubicBezTo>
                <a:close/>
                <a:moveTo>
                  <a:pt x="1213" y="159"/>
                </a:moveTo>
                <a:cubicBezTo>
                  <a:pt x="1216" y="159"/>
                  <a:pt x="1218" y="158"/>
                  <a:pt x="1218" y="155"/>
                </a:cubicBezTo>
                <a:cubicBezTo>
                  <a:pt x="1218" y="153"/>
                  <a:pt x="1216" y="151"/>
                  <a:pt x="1213" y="151"/>
                </a:cubicBezTo>
                <a:cubicBezTo>
                  <a:pt x="1211" y="151"/>
                  <a:pt x="1209" y="153"/>
                  <a:pt x="1209" y="155"/>
                </a:cubicBezTo>
                <a:cubicBezTo>
                  <a:pt x="1209" y="158"/>
                  <a:pt x="1211" y="159"/>
                  <a:pt x="1213" y="159"/>
                </a:cubicBezTo>
                <a:close/>
                <a:moveTo>
                  <a:pt x="1226" y="159"/>
                </a:moveTo>
                <a:cubicBezTo>
                  <a:pt x="1229" y="159"/>
                  <a:pt x="1231" y="158"/>
                  <a:pt x="1231" y="155"/>
                </a:cubicBezTo>
                <a:cubicBezTo>
                  <a:pt x="1231" y="153"/>
                  <a:pt x="1229" y="151"/>
                  <a:pt x="1226" y="151"/>
                </a:cubicBezTo>
                <a:cubicBezTo>
                  <a:pt x="1224" y="151"/>
                  <a:pt x="1222" y="153"/>
                  <a:pt x="1222" y="155"/>
                </a:cubicBezTo>
                <a:cubicBezTo>
                  <a:pt x="1222" y="158"/>
                  <a:pt x="1224" y="159"/>
                  <a:pt x="1226" y="159"/>
                </a:cubicBezTo>
                <a:close/>
                <a:moveTo>
                  <a:pt x="1239" y="151"/>
                </a:moveTo>
                <a:cubicBezTo>
                  <a:pt x="1237" y="151"/>
                  <a:pt x="1235" y="153"/>
                  <a:pt x="1235" y="155"/>
                </a:cubicBezTo>
                <a:cubicBezTo>
                  <a:pt x="1235" y="158"/>
                  <a:pt x="1237" y="159"/>
                  <a:pt x="1239" y="159"/>
                </a:cubicBezTo>
                <a:cubicBezTo>
                  <a:pt x="1242" y="159"/>
                  <a:pt x="1243" y="158"/>
                  <a:pt x="1243" y="155"/>
                </a:cubicBezTo>
                <a:cubicBezTo>
                  <a:pt x="1243" y="153"/>
                  <a:pt x="1242" y="151"/>
                  <a:pt x="1239" y="151"/>
                </a:cubicBezTo>
                <a:close/>
                <a:moveTo>
                  <a:pt x="1252" y="151"/>
                </a:moveTo>
                <a:cubicBezTo>
                  <a:pt x="1250" y="151"/>
                  <a:pt x="1248" y="153"/>
                  <a:pt x="1248" y="155"/>
                </a:cubicBezTo>
                <a:cubicBezTo>
                  <a:pt x="1248" y="158"/>
                  <a:pt x="1250" y="159"/>
                  <a:pt x="1252" y="159"/>
                </a:cubicBezTo>
                <a:cubicBezTo>
                  <a:pt x="1255" y="159"/>
                  <a:pt x="1256" y="158"/>
                  <a:pt x="1256" y="155"/>
                </a:cubicBezTo>
                <a:cubicBezTo>
                  <a:pt x="1256" y="153"/>
                  <a:pt x="1255" y="151"/>
                  <a:pt x="1252" y="151"/>
                </a:cubicBezTo>
                <a:close/>
                <a:moveTo>
                  <a:pt x="1265" y="151"/>
                </a:moveTo>
                <a:cubicBezTo>
                  <a:pt x="1263" y="151"/>
                  <a:pt x="1261" y="153"/>
                  <a:pt x="1261" y="155"/>
                </a:cubicBezTo>
                <a:cubicBezTo>
                  <a:pt x="1261" y="158"/>
                  <a:pt x="1263" y="159"/>
                  <a:pt x="1265" y="159"/>
                </a:cubicBezTo>
                <a:cubicBezTo>
                  <a:pt x="1267" y="159"/>
                  <a:pt x="1269" y="158"/>
                  <a:pt x="1269" y="155"/>
                </a:cubicBezTo>
                <a:cubicBezTo>
                  <a:pt x="1269" y="153"/>
                  <a:pt x="1267" y="151"/>
                  <a:pt x="1265" y="151"/>
                </a:cubicBezTo>
                <a:close/>
                <a:moveTo>
                  <a:pt x="1278" y="151"/>
                </a:moveTo>
                <a:cubicBezTo>
                  <a:pt x="1276" y="151"/>
                  <a:pt x="1274" y="153"/>
                  <a:pt x="1274" y="155"/>
                </a:cubicBezTo>
                <a:cubicBezTo>
                  <a:pt x="1274" y="158"/>
                  <a:pt x="1276" y="159"/>
                  <a:pt x="1278" y="159"/>
                </a:cubicBezTo>
                <a:cubicBezTo>
                  <a:pt x="1280" y="159"/>
                  <a:pt x="1282" y="158"/>
                  <a:pt x="1282" y="155"/>
                </a:cubicBezTo>
                <a:cubicBezTo>
                  <a:pt x="1282" y="153"/>
                  <a:pt x="1280" y="151"/>
                  <a:pt x="1278" y="151"/>
                </a:cubicBezTo>
                <a:close/>
                <a:moveTo>
                  <a:pt x="1291" y="151"/>
                </a:moveTo>
                <a:cubicBezTo>
                  <a:pt x="1289" y="151"/>
                  <a:pt x="1287" y="153"/>
                  <a:pt x="1287" y="155"/>
                </a:cubicBezTo>
                <a:cubicBezTo>
                  <a:pt x="1287" y="158"/>
                  <a:pt x="1289" y="159"/>
                  <a:pt x="1291" y="159"/>
                </a:cubicBezTo>
                <a:cubicBezTo>
                  <a:pt x="1293" y="159"/>
                  <a:pt x="1295" y="158"/>
                  <a:pt x="1295" y="155"/>
                </a:cubicBezTo>
                <a:cubicBezTo>
                  <a:pt x="1295" y="153"/>
                  <a:pt x="1293" y="151"/>
                  <a:pt x="1291" y="151"/>
                </a:cubicBezTo>
                <a:close/>
                <a:moveTo>
                  <a:pt x="1304" y="151"/>
                </a:moveTo>
                <a:cubicBezTo>
                  <a:pt x="1302" y="151"/>
                  <a:pt x="1300" y="153"/>
                  <a:pt x="1300" y="155"/>
                </a:cubicBezTo>
                <a:cubicBezTo>
                  <a:pt x="1300" y="158"/>
                  <a:pt x="1302" y="159"/>
                  <a:pt x="1304" y="159"/>
                </a:cubicBezTo>
                <a:cubicBezTo>
                  <a:pt x="1306" y="159"/>
                  <a:pt x="1308" y="158"/>
                  <a:pt x="1308" y="155"/>
                </a:cubicBezTo>
                <a:cubicBezTo>
                  <a:pt x="1308" y="153"/>
                  <a:pt x="1306" y="151"/>
                  <a:pt x="1304" y="151"/>
                </a:cubicBezTo>
                <a:close/>
                <a:moveTo>
                  <a:pt x="1317" y="151"/>
                </a:moveTo>
                <a:cubicBezTo>
                  <a:pt x="1314" y="151"/>
                  <a:pt x="1313" y="153"/>
                  <a:pt x="1313" y="155"/>
                </a:cubicBezTo>
                <a:cubicBezTo>
                  <a:pt x="1313" y="158"/>
                  <a:pt x="1314" y="159"/>
                  <a:pt x="1317" y="159"/>
                </a:cubicBezTo>
                <a:cubicBezTo>
                  <a:pt x="1319" y="159"/>
                  <a:pt x="1321" y="158"/>
                  <a:pt x="1321" y="155"/>
                </a:cubicBezTo>
                <a:cubicBezTo>
                  <a:pt x="1321" y="153"/>
                  <a:pt x="1319" y="151"/>
                  <a:pt x="1317" y="151"/>
                </a:cubicBezTo>
                <a:close/>
                <a:moveTo>
                  <a:pt x="1330" y="151"/>
                </a:moveTo>
                <a:cubicBezTo>
                  <a:pt x="1327" y="151"/>
                  <a:pt x="1326" y="153"/>
                  <a:pt x="1326" y="155"/>
                </a:cubicBezTo>
                <a:cubicBezTo>
                  <a:pt x="1326" y="158"/>
                  <a:pt x="1327" y="159"/>
                  <a:pt x="1330" y="159"/>
                </a:cubicBezTo>
                <a:cubicBezTo>
                  <a:pt x="1332" y="159"/>
                  <a:pt x="1334" y="158"/>
                  <a:pt x="1334" y="155"/>
                </a:cubicBezTo>
                <a:cubicBezTo>
                  <a:pt x="1334" y="153"/>
                  <a:pt x="1332" y="151"/>
                  <a:pt x="1330" y="151"/>
                </a:cubicBezTo>
                <a:close/>
                <a:moveTo>
                  <a:pt x="1343" y="151"/>
                </a:moveTo>
                <a:cubicBezTo>
                  <a:pt x="1340" y="151"/>
                  <a:pt x="1338" y="153"/>
                  <a:pt x="1338" y="155"/>
                </a:cubicBezTo>
                <a:cubicBezTo>
                  <a:pt x="1338" y="158"/>
                  <a:pt x="1340" y="159"/>
                  <a:pt x="1343" y="159"/>
                </a:cubicBezTo>
                <a:cubicBezTo>
                  <a:pt x="1345" y="159"/>
                  <a:pt x="1347" y="158"/>
                  <a:pt x="1347" y="155"/>
                </a:cubicBezTo>
                <a:cubicBezTo>
                  <a:pt x="1347" y="153"/>
                  <a:pt x="1345" y="151"/>
                  <a:pt x="1343" y="151"/>
                </a:cubicBezTo>
                <a:close/>
                <a:moveTo>
                  <a:pt x="1356" y="151"/>
                </a:moveTo>
                <a:cubicBezTo>
                  <a:pt x="1353" y="151"/>
                  <a:pt x="1351" y="153"/>
                  <a:pt x="1351" y="155"/>
                </a:cubicBezTo>
                <a:cubicBezTo>
                  <a:pt x="1351" y="158"/>
                  <a:pt x="1353" y="159"/>
                  <a:pt x="1356" y="159"/>
                </a:cubicBezTo>
                <a:cubicBezTo>
                  <a:pt x="1358" y="159"/>
                  <a:pt x="1360" y="158"/>
                  <a:pt x="1360" y="155"/>
                </a:cubicBezTo>
                <a:cubicBezTo>
                  <a:pt x="1360" y="153"/>
                  <a:pt x="1358" y="151"/>
                  <a:pt x="1356" y="151"/>
                </a:cubicBezTo>
                <a:close/>
                <a:moveTo>
                  <a:pt x="1368" y="151"/>
                </a:moveTo>
                <a:cubicBezTo>
                  <a:pt x="1366" y="151"/>
                  <a:pt x="1364" y="153"/>
                  <a:pt x="1364" y="155"/>
                </a:cubicBezTo>
                <a:cubicBezTo>
                  <a:pt x="1364" y="158"/>
                  <a:pt x="1366" y="159"/>
                  <a:pt x="1368" y="159"/>
                </a:cubicBezTo>
                <a:cubicBezTo>
                  <a:pt x="1371" y="159"/>
                  <a:pt x="1373" y="158"/>
                  <a:pt x="1373" y="155"/>
                </a:cubicBezTo>
                <a:cubicBezTo>
                  <a:pt x="1373" y="153"/>
                  <a:pt x="1371" y="151"/>
                  <a:pt x="1368" y="151"/>
                </a:cubicBezTo>
                <a:close/>
                <a:moveTo>
                  <a:pt x="1381" y="151"/>
                </a:moveTo>
                <a:cubicBezTo>
                  <a:pt x="1379" y="151"/>
                  <a:pt x="1377" y="153"/>
                  <a:pt x="1377" y="155"/>
                </a:cubicBezTo>
                <a:cubicBezTo>
                  <a:pt x="1377" y="158"/>
                  <a:pt x="1379" y="159"/>
                  <a:pt x="1381" y="159"/>
                </a:cubicBezTo>
                <a:cubicBezTo>
                  <a:pt x="1384" y="159"/>
                  <a:pt x="1386" y="158"/>
                  <a:pt x="1386" y="155"/>
                </a:cubicBezTo>
                <a:cubicBezTo>
                  <a:pt x="1386" y="153"/>
                  <a:pt x="1384" y="151"/>
                  <a:pt x="1381" y="151"/>
                </a:cubicBezTo>
                <a:close/>
                <a:moveTo>
                  <a:pt x="1394" y="151"/>
                </a:moveTo>
                <a:cubicBezTo>
                  <a:pt x="1392" y="151"/>
                  <a:pt x="1390" y="153"/>
                  <a:pt x="1390" y="155"/>
                </a:cubicBezTo>
                <a:cubicBezTo>
                  <a:pt x="1390" y="158"/>
                  <a:pt x="1392" y="159"/>
                  <a:pt x="1394" y="159"/>
                </a:cubicBezTo>
                <a:cubicBezTo>
                  <a:pt x="1397" y="159"/>
                  <a:pt x="1398" y="158"/>
                  <a:pt x="1398" y="155"/>
                </a:cubicBezTo>
                <a:cubicBezTo>
                  <a:pt x="1398" y="153"/>
                  <a:pt x="1397" y="151"/>
                  <a:pt x="1394" y="151"/>
                </a:cubicBezTo>
                <a:close/>
                <a:moveTo>
                  <a:pt x="1407" y="151"/>
                </a:moveTo>
                <a:cubicBezTo>
                  <a:pt x="1405" y="151"/>
                  <a:pt x="1403" y="153"/>
                  <a:pt x="1403" y="155"/>
                </a:cubicBezTo>
                <a:cubicBezTo>
                  <a:pt x="1403" y="158"/>
                  <a:pt x="1405" y="159"/>
                  <a:pt x="1407" y="159"/>
                </a:cubicBezTo>
                <a:cubicBezTo>
                  <a:pt x="1409" y="159"/>
                  <a:pt x="1411" y="158"/>
                  <a:pt x="1411" y="155"/>
                </a:cubicBezTo>
                <a:cubicBezTo>
                  <a:pt x="1411" y="153"/>
                  <a:pt x="1409" y="151"/>
                  <a:pt x="1407" y="151"/>
                </a:cubicBezTo>
                <a:close/>
                <a:moveTo>
                  <a:pt x="1420" y="151"/>
                </a:moveTo>
                <a:cubicBezTo>
                  <a:pt x="1418" y="151"/>
                  <a:pt x="1416" y="153"/>
                  <a:pt x="1416" y="155"/>
                </a:cubicBezTo>
                <a:cubicBezTo>
                  <a:pt x="1416" y="158"/>
                  <a:pt x="1418" y="159"/>
                  <a:pt x="1420" y="159"/>
                </a:cubicBezTo>
                <a:cubicBezTo>
                  <a:pt x="1422" y="159"/>
                  <a:pt x="1424" y="158"/>
                  <a:pt x="1424" y="155"/>
                </a:cubicBezTo>
                <a:cubicBezTo>
                  <a:pt x="1424" y="153"/>
                  <a:pt x="1422" y="151"/>
                  <a:pt x="1420" y="151"/>
                </a:cubicBezTo>
                <a:close/>
                <a:moveTo>
                  <a:pt x="1433" y="151"/>
                </a:moveTo>
                <a:cubicBezTo>
                  <a:pt x="1431" y="151"/>
                  <a:pt x="1429" y="153"/>
                  <a:pt x="1429" y="155"/>
                </a:cubicBezTo>
                <a:cubicBezTo>
                  <a:pt x="1429" y="158"/>
                  <a:pt x="1431" y="159"/>
                  <a:pt x="1433" y="159"/>
                </a:cubicBezTo>
                <a:cubicBezTo>
                  <a:pt x="1435" y="159"/>
                  <a:pt x="1437" y="158"/>
                  <a:pt x="1437" y="155"/>
                </a:cubicBezTo>
                <a:cubicBezTo>
                  <a:pt x="1437" y="153"/>
                  <a:pt x="1435" y="151"/>
                  <a:pt x="1433" y="151"/>
                </a:cubicBezTo>
                <a:close/>
                <a:moveTo>
                  <a:pt x="1446" y="151"/>
                </a:moveTo>
                <a:cubicBezTo>
                  <a:pt x="1444" y="151"/>
                  <a:pt x="1442" y="153"/>
                  <a:pt x="1442" y="155"/>
                </a:cubicBezTo>
                <a:cubicBezTo>
                  <a:pt x="1442" y="158"/>
                  <a:pt x="1444" y="159"/>
                  <a:pt x="1446" y="159"/>
                </a:cubicBezTo>
                <a:cubicBezTo>
                  <a:pt x="1448" y="159"/>
                  <a:pt x="1450" y="158"/>
                  <a:pt x="1450" y="155"/>
                </a:cubicBezTo>
                <a:cubicBezTo>
                  <a:pt x="1450" y="153"/>
                  <a:pt x="1448" y="151"/>
                  <a:pt x="1446" y="151"/>
                </a:cubicBezTo>
                <a:close/>
                <a:moveTo>
                  <a:pt x="1459" y="151"/>
                </a:moveTo>
                <a:cubicBezTo>
                  <a:pt x="1457" y="151"/>
                  <a:pt x="1455" y="153"/>
                  <a:pt x="1455" y="155"/>
                </a:cubicBezTo>
                <a:cubicBezTo>
                  <a:pt x="1455" y="158"/>
                  <a:pt x="1457" y="159"/>
                  <a:pt x="1459" y="159"/>
                </a:cubicBezTo>
                <a:cubicBezTo>
                  <a:pt x="1461" y="159"/>
                  <a:pt x="1463" y="158"/>
                  <a:pt x="1463" y="155"/>
                </a:cubicBezTo>
                <a:cubicBezTo>
                  <a:pt x="1463" y="153"/>
                  <a:pt x="1461" y="151"/>
                  <a:pt x="1459" y="151"/>
                </a:cubicBezTo>
                <a:close/>
                <a:moveTo>
                  <a:pt x="1472" y="159"/>
                </a:moveTo>
                <a:cubicBezTo>
                  <a:pt x="1474" y="159"/>
                  <a:pt x="1476" y="158"/>
                  <a:pt x="1476" y="155"/>
                </a:cubicBezTo>
                <a:cubicBezTo>
                  <a:pt x="1476" y="153"/>
                  <a:pt x="1474" y="151"/>
                  <a:pt x="1472" y="151"/>
                </a:cubicBezTo>
                <a:cubicBezTo>
                  <a:pt x="1469" y="151"/>
                  <a:pt x="1468" y="153"/>
                  <a:pt x="1468" y="155"/>
                </a:cubicBezTo>
                <a:cubicBezTo>
                  <a:pt x="1468" y="158"/>
                  <a:pt x="1469" y="159"/>
                  <a:pt x="1472" y="159"/>
                </a:cubicBezTo>
                <a:close/>
                <a:moveTo>
                  <a:pt x="1485" y="159"/>
                </a:moveTo>
                <a:cubicBezTo>
                  <a:pt x="1487" y="159"/>
                  <a:pt x="1489" y="158"/>
                  <a:pt x="1489" y="155"/>
                </a:cubicBezTo>
                <a:cubicBezTo>
                  <a:pt x="1489" y="153"/>
                  <a:pt x="1487" y="151"/>
                  <a:pt x="1485" y="151"/>
                </a:cubicBezTo>
                <a:cubicBezTo>
                  <a:pt x="1482" y="151"/>
                  <a:pt x="1480" y="153"/>
                  <a:pt x="1480" y="155"/>
                </a:cubicBezTo>
                <a:cubicBezTo>
                  <a:pt x="1480" y="158"/>
                  <a:pt x="1482" y="159"/>
                  <a:pt x="1485" y="159"/>
                </a:cubicBezTo>
                <a:close/>
                <a:moveTo>
                  <a:pt x="1498" y="159"/>
                </a:moveTo>
                <a:cubicBezTo>
                  <a:pt x="1500" y="159"/>
                  <a:pt x="1502" y="158"/>
                  <a:pt x="1502" y="155"/>
                </a:cubicBezTo>
                <a:cubicBezTo>
                  <a:pt x="1502" y="153"/>
                  <a:pt x="1500" y="151"/>
                  <a:pt x="1498" y="151"/>
                </a:cubicBezTo>
                <a:cubicBezTo>
                  <a:pt x="1495" y="151"/>
                  <a:pt x="1493" y="153"/>
                  <a:pt x="1493" y="155"/>
                </a:cubicBezTo>
                <a:cubicBezTo>
                  <a:pt x="1493" y="158"/>
                  <a:pt x="1495" y="159"/>
                  <a:pt x="1498" y="159"/>
                </a:cubicBezTo>
                <a:close/>
                <a:moveTo>
                  <a:pt x="1833" y="155"/>
                </a:moveTo>
                <a:cubicBezTo>
                  <a:pt x="1833" y="155"/>
                  <a:pt x="1833" y="155"/>
                  <a:pt x="1833" y="155"/>
                </a:cubicBezTo>
                <a:cubicBezTo>
                  <a:pt x="1833" y="155"/>
                  <a:pt x="1833" y="155"/>
                  <a:pt x="1833" y="155"/>
                </a:cubicBezTo>
                <a:cubicBezTo>
                  <a:pt x="1833" y="155"/>
                  <a:pt x="1833" y="155"/>
                  <a:pt x="1833" y="155"/>
                </a:cubicBezTo>
                <a:cubicBezTo>
                  <a:pt x="1833" y="155"/>
                  <a:pt x="1833" y="155"/>
                  <a:pt x="1833" y="155"/>
                </a:cubicBezTo>
                <a:close/>
                <a:moveTo>
                  <a:pt x="1846" y="159"/>
                </a:moveTo>
                <a:cubicBezTo>
                  <a:pt x="1849" y="159"/>
                  <a:pt x="1850" y="158"/>
                  <a:pt x="1850" y="155"/>
                </a:cubicBezTo>
                <a:cubicBezTo>
                  <a:pt x="1850" y="153"/>
                  <a:pt x="1849" y="151"/>
                  <a:pt x="1846" y="151"/>
                </a:cubicBezTo>
                <a:cubicBezTo>
                  <a:pt x="1844" y="151"/>
                  <a:pt x="1842" y="153"/>
                  <a:pt x="1842" y="155"/>
                </a:cubicBezTo>
                <a:cubicBezTo>
                  <a:pt x="1842" y="158"/>
                  <a:pt x="1844" y="159"/>
                  <a:pt x="1846" y="159"/>
                </a:cubicBezTo>
                <a:close/>
                <a:moveTo>
                  <a:pt x="1898" y="155"/>
                </a:moveTo>
                <a:cubicBezTo>
                  <a:pt x="1898" y="155"/>
                  <a:pt x="1898" y="155"/>
                  <a:pt x="1898" y="155"/>
                </a:cubicBezTo>
                <a:cubicBezTo>
                  <a:pt x="1898" y="155"/>
                  <a:pt x="1898" y="155"/>
                  <a:pt x="1898" y="155"/>
                </a:cubicBezTo>
                <a:cubicBezTo>
                  <a:pt x="1898" y="155"/>
                  <a:pt x="1898" y="155"/>
                  <a:pt x="1898" y="155"/>
                </a:cubicBezTo>
                <a:cubicBezTo>
                  <a:pt x="1898" y="155"/>
                  <a:pt x="1898" y="155"/>
                  <a:pt x="1898" y="155"/>
                </a:cubicBezTo>
                <a:close/>
                <a:moveTo>
                  <a:pt x="2350" y="155"/>
                </a:moveTo>
                <a:cubicBezTo>
                  <a:pt x="2350" y="155"/>
                  <a:pt x="2350" y="155"/>
                  <a:pt x="2350" y="155"/>
                </a:cubicBezTo>
                <a:cubicBezTo>
                  <a:pt x="2350" y="155"/>
                  <a:pt x="2350" y="155"/>
                  <a:pt x="2350" y="155"/>
                </a:cubicBezTo>
                <a:cubicBezTo>
                  <a:pt x="2350" y="155"/>
                  <a:pt x="2350" y="155"/>
                  <a:pt x="2350" y="155"/>
                </a:cubicBezTo>
                <a:cubicBezTo>
                  <a:pt x="2350" y="155"/>
                  <a:pt x="2350" y="155"/>
                  <a:pt x="2350" y="155"/>
                </a:cubicBezTo>
                <a:close/>
                <a:moveTo>
                  <a:pt x="2363" y="156"/>
                </a:moveTo>
                <a:cubicBezTo>
                  <a:pt x="2363" y="156"/>
                  <a:pt x="2364" y="156"/>
                  <a:pt x="2364" y="155"/>
                </a:cubicBezTo>
                <a:cubicBezTo>
                  <a:pt x="2364" y="155"/>
                  <a:pt x="2363" y="154"/>
                  <a:pt x="2363" y="154"/>
                </a:cubicBezTo>
                <a:cubicBezTo>
                  <a:pt x="2362" y="154"/>
                  <a:pt x="2362" y="155"/>
                  <a:pt x="2362" y="155"/>
                </a:cubicBezTo>
                <a:cubicBezTo>
                  <a:pt x="2362" y="156"/>
                  <a:pt x="2362" y="156"/>
                  <a:pt x="2363" y="156"/>
                </a:cubicBezTo>
                <a:close/>
                <a:moveTo>
                  <a:pt x="2636" y="155"/>
                </a:moveTo>
                <a:cubicBezTo>
                  <a:pt x="2636" y="154"/>
                  <a:pt x="2635" y="153"/>
                  <a:pt x="2634" y="153"/>
                </a:cubicBezTo>
                <a:cubicBezTo>
                  <a:pt x="2633" y="153"/>
                  <a:pt x="2632" y="154"/>
                  <a:pt x="2632" y="155"/>
                </a:cubicBezTo>
                <a:cubicBezTo>
                  <a:pt x="2632" y="156"/>
                  <a:pt x="2633" y="157"/>
                  <a:pt x="2634" y="157"/>
                </a:cubicBezTo>
                <a:cubicBezTo>
                  <a:pt x="2635" y="157"/>
                  <a:pt x="2636" y="156"/>
                  <a:pt x="2636" y="155"/>
                </a:cubicBezTo>
                <a:close/>
                <a:moveTo>
                  <a:pt x="2686" y="155"/>
                </a:moveTo>
                <a:cubicBezTo>
                  <a:pt x="2686" y="155"/>
                  <a:pt x="2686" y="155"/>
                  <a:pt x="2686" y="155"/>
                </a:cubicBezTo>
                <a:cubicBezTo>
                  <a:pt x="2686" y="155"/>
                  <a:pt x="2686" y="155"/>
                  <a:pt x="2686" y="155"/>
                </a:cubicBezTo>
                <a:cubicBezTo>
                  <a:pt x="2686" y="155"/>
                  <a:pt x="2686" y="155"/>
                  <a:pt x="2686" y="155"/>
                </a:cubicBezTo>
                <a:cubicBezTo>
                  <a:pt x="2686" y="155"/>
                  <a:pt x="2686" y="155"/>
                  <a:pt x="2686" y="155"/>
                </a:cubicBezTo>
                <a:close/>
                <a:moveTo>
                  <a:pt x="2699" y="159"/>
                </a:moveTo>
                <a:cubicBezTo>
                  <a:pt x="2701" y="159"/>
                  <a:pt x="2703" y="158"/>
                  <a:pt x="2703" y="155"/>
                </a:cubicBezTo>
                <a:cubicBezTo>
                  <a:pt x="2703" y="153"/>
                  <a:pt x="2701" y="151"/>
                  <a:pt x="2699" y="151"/>
                </a:cubicBezTo>
                <a:cubicBezTo>
                  <a:pt x="2696" y="151"/>
                  <a:pt x="2694" y="153"/>
                  <a:pt x="2694" y="155"/>
                </a:cubicBezTo>
                <a:cubicBezTo>
                  <a:pt x="2694" y="158"/>
                  <a:pt x="2696" y="159"/>
                  <a:pt x="2699" y="159"/>
                </a:cubicBezTo>
                <a:close/>
                <a:moveTo>
                  <a:pt x="2711" y="159"/>
                </a:moveTo>
                <a:cubicBezTo>
                  <a:pt x="2714" y="159"/>
                  <a:pt x="2716" y="158"/>
                  <a:pt x="2716" y="155"/>
                </a:cubicBezTo>
                <a:cubicBezTo>
                  <a:pt x="2716" y="153"/>
                  <a:pt x="2714" y="151"/>
                  <a:pt x="2711" y="151"/>
                </a:cubicBezTo>
                <a:cubicBezTo>
                  <a:pt x="2709" y="151"/>
                  <a:pt x="2707" y="153"/>
                  <a:pt x="2707" y="155"/>
                </a:cubicBezTo>
                <a:cubicBezTo>
                  <a:pt x="2707" y="158"/>
                  <a:pt x="2709" y="159"/>
                  <a:pt x="2711" y="159"/>
                </a:cubicBezTo>
                <a:close/>
                <a:moveTo>
                  <a:pt x="2724" y="159"/>
                </a:moveTo>
                <a:cubicBezTo>
                  <a:pt x="2727" y="159"/>
                  <a:pt x="2729" y="158"/>
                  <a:pt x="2729" y="155"/>
                </a:cubicBezTo>
                <a:cubicBezTo>
                  <a:pt x="2729" y="153"/>
                  <a:pt x="2727" y="151"/>
                  <a:pt x="2724" y="151"/>
                </a:cubicBezTo>
                <a:cubicBezTo>
                  <a:pt x="2722" y="151"/>
                  <a:pt x="2720" y="153"/>
                  <a:pt x="2720" y="155"/>
                </a:cubicBezTo>
                <a:cubicBezTo>
                  <a:pt x="2720" y="158"/>
                  <a:pt x="2722" y="159"/>
                  <a:pt x="2724" y="159"/>
                </a:cubicBezTo>
                <a:close/>
                <a:moveTo>
                  <a:pt x="2737" y="159"/>
                </a:moveTo>
                <a:cubicBezTo>
                  <a:pt x="2739" y="159"/>
                  <a:pt x="2741" y="157"/>
                  <a:pt x="2741" y="155"/>
                </a:cubicBezTo>
                <a:cubicBezTo>
                  <a:pt x="2741" y="153"/>
                  <a:pt x="2739" y="152"/>
                  <a:pt x="2737" y="152"/>
                </a:cubicBezTo>
                <a:cubicBezTo>
                  <a:pt x="2735" y="152"/>
                  <a:pt x="2734" y="153"/>
                  <a:pt x="2734" y="155"/>
                </a:cubicBezTo>
                <a:cubicBezTo>
                  <a:pt x="2734" y="157"/>
                  <a:pt x="2735" y="159"/>
                  <a:pt x="2737" y="159"/>
                </a:cubicBezTo>
                <a:close/>
                <a:moveTo>
                  <a:pt x="2750" y="159"/>
                </a:moveTo>
                <a:cubicBezTo>
                  <a:pt x="2752" y="159"/>
                  <a:pt x="2753" y="157"/>
                  <a:pt x="2753" y="155"/>
                </a:cubicBezTo>
                <a:cubicBezTo>
                  <a:pt x="2753" y="153"/>
                  <a:pt x="2752" y="152"/>
                  <a:pt x="2750" y="152"/>
                </a:cubicBezTo>
                <a:cubicBezTo>
                  <a:pt x="2748" y="152"/>
                  <a:pt x="2747" y="153"/>
                  <a:pt x="2747" y="155"/>
                </a:cubicBezTo>
                <a:cubicBezTo>
                  <a:pt x="2747" y="157"/>
                  <a:pt x="2748" y="159"/>
                  <a:pt x="2750" y="159"/>
                </a:cubicBezTo>
                <a:close/>
                <a:moveTo>
                  <a:pt x="464" y="172"/>
                </a:moveTo>
                <a:cubicBezTo>
                  <a:pt x="467" y="172"/>
                  <a:pt x="469" y="171"/>
                  <a:pt x="469" y="168"/>
                </a:cubicBezTo>
                <a:cubicBezTo>
                  <a:pt x="469" y="166"/>
                  <a:pt x="467" y="164"/>
                  <a:pt x="464" y="164"/>
                </a:cubicBezTo>
                <a:cubicBezTo>
                  <a:pt x="462" y="164"/>
                  <a:pt x="460" y="166"/>
                  <a:pt x="460" y="168"/>
                </a:cubicBezTo>
                <a:cubicBezTo>
                  <a:pt x="460" y="171"/>
                  <a:pt x="462" y="172"/>
                  <a:pt x="464" y="172"/>
                </a:cubicBezTo>
                <a:close/>
                <a:moveTo>
                  <a:pt x="477" y="172"/>
                </a:moveTo>
                <a:cubicBezTo>
                  <a:pt x="480" y="172"/>
                  <a:pt x="482" y="171"/>
                  <a:pt x="482" y="168"/>
                </a:cubicBezTo>
                <a:cubicBezTo>
                  <a:pt x="482" y="166"/>
                  <a:pt x="480" y="164"/>
                  <a:pt x="477" y="164"/>
                </a:cubicBezTo>
                <a:cubicBezTo>
                  <a:pt x="475" y="164"/>
                  <a:pt x="473" y="166"/>
                  <a:pt x="473" y="168"/>
                </a:cubicBezTo>
                <a:cubicBezTo>
                  <a:pt x="473" y="171"/>
                  <a:pt x="475" y="172"/>
                  <a:pt x="477" y="172"/>
                </a:cubicBezTo>
                <a:close/>
                <a:moveTo>
                  <a:pt x="490" y="172"/>
                </a:moveTo>
                <a:cubicBezTo>
                  <a:pt x="493" y="172"/>
                  <a:pt x="494" y="171"/>
                  <a:pt x="494" y="168"/>
                </a:cubicBezTo>
                <a:cubicBezTo>
                  <a:pt x="494" y="166"/>
                  <a:pt x="493" y="164"/>
                  <a:pt x="490" y="164"/>
                </a:cubicBezTo>
                <a:cubicBezTo>
                  <a:pt x="488" y="164"/>
                  <a:pt x="486" y="166"/>
                  <a:pt x="486" y="168"/>
                </a:cubicBezTo>
                <a:cubicBezTo>
                  <a:pt x="486" y="171"/>
                  <a:pt x="488" y="172"/>
                  <a:pt x="490" y="172"/>
                </a:cubicBezTo>
                <a:close/>
                <a:moveTo>
                  <a:pt x="529" y="172"/>
                </a:moveTo>
                <a:cubicBezTo>
                  <a:pt x="531" y="172"/>
                  <a:pt x="533" y="171"/>
                  <a:pt x="533" y="168"/>
                </a:cubicBezTo>
                <a:cubicBezTo>
                  <a:pt x="533" y="166"/>
                  <a:pt x="531" y="164"/>
                  <a:pt x="529" y="164"/>
                </a:cubicBezTo>
                <a:cubicBezTo>
                  <a:pt x="527" y="164"/>
                  <a:pt x="525" y="166"/>
                  <a:pt x="525" y="168"/>
                </a:cubicBezTo>
                <a:cubicBezTo>
                  <a:pt x="525" y="171"/>
                  <a:pt x="527" y="172"/>
                  <a:pt x="529" y="172"/>
                </a:cubicBezTo>
                <a:close/>
                <a:moveTo>
                  <a:pt x="542" y="172"/>
                </a:moveTo>
                <a:cubicBezTo>
                  <a:pt x="544" y="172"/>
                  <a:pt x="546" y="171"/>
                  <a:pt x="546" y="168"/>
                </a:cubicBezTo>
                <a:cubicBezTo>
                  <a:pt x="546" y="166"/>
                  <a:pt x="544" y="164"/>
                  <a:pt x="542" y="164"/>
                </a:cubicBezTo>
                <a:cubicBezTo>
                  <a:pt x="540" y="164"/>
                  <a:pt x="538" y="166"/>
                  <a:pt x="538" y="168"/>
                </a:cubicBezTo>
                <a:cubicBezTo>
                  <a:pt x="538" y="171"/>
                  <a:pt x="540" y="172"/>
                  <a:pt x="542" y="172"/>
                </a:cubicBezTo>
                <a:close/>
                <a:moveTo>
                  <a:pt x="581" y="168"/>
                </a:moveTo>
                <a:cubicBezTo>
                  <a:pt x="581" y="168"/>
                  <a:pt x="581" y="168"/>
                  <a:pt x="581" y="168"/>
                </a:cubicBezTo>
                <a:cubicBezTo>
                  <a:pt x="581" y="168"/>
                  <a:pt x="581" y="168"/>
                  <a:pt x="581" y="168"/>
                </a:cubicBezTo>
                <a:cubicBezTo>
                  <a:pt x="581" y="168"/>
                  <a:pt x="581" y="168"/>
                  <a:pt x="581" y="168"/>
                </a:cubicBezTo>
                <a:cubicBezTo>
                  <a:pt x="581" y="168"/>
                  <a:pt x="581" y="168"/>
                  <a:pt x="581" y="168"/>
                </a:cubicBezTo>
                <a:close/>
                <a:moveTo>
                  <a:pt x="594" y="172"/>
                </a:moveTo>
                <a:cubicBezTo>
                  <a:pt x="596" y="172"/>
                  <a:pt x="598" y="171"/>
                  <a:pt x="598" y="168"/>
                </a:cubicBezTo>
                <a:cubicBezTo>
                  <a:pt x="598" y="166"/>
                  <a:pt x="596" y="164"/>
                  <a:pt x="594" y="164"/>
                </a:cubicBezTo>
                <a:cubicBezTo>
                  <a:pt x="591" y="164"/>
                  <a:pt x="589" y="166"/>
                  <a:pt x="589" y="168"/>
                </a:cubicBezTo>
                <a:cubicBezTo>
                  <a:pt x="589" y="171"/>
                  <a:pt x="591" y="172"/>
                  <a:pt x="594" y="172"/>
                </a:cubicBezTo>
                <a:close/>
                <a:moveTo>
                  <a:pt x="645" y="172"/>
                </a:moveTo>
                <a:cubicBezTo>
                  <a:pt x="648" y="172"/>
                  <a:pt x="649" y="171"/>
                  <a:pt x="649" y="168"/>
                </a:cubicBezTo>
                <a:cubicBezTo>
                  <a:pt x="649" y="166"/>
                  <a:pt x="648" y="164"/>
                  <a:pt x="645" y="164"/>
                </a:cubicBezTo>
                <a:cubicBezTo>
                  <a:pt x="643" y="164"/>
                  <a:pt x="641" y="166"/>
                  <a:pt x="641" y="168"/>
                </a:cubicBezTo>
                <a:cubicBezTo>
                  <a:pt x="641" y="171"/>
                  <a:pt x="643" y="172"/>
                  <a:pt x="645" y="172"/>
                </a:cubicBezTo>
                <a:close/>
                <a:moveTo>
                  <a:pt x="671" y="172"/>
                </a:moveTo>
                <a:cubicBezTo>
                  <a:pt x="673" y="172"/>
                  <a:pt x="675" y="171"/>
                  <a:pt x="675" y="168"/>
                </a:cubicBezTo>
                <a:cubicBezTo>
                  <a:pt x="675" y="166"/>
                  <a:pt x="673" y="164"/>
                  <a:pt x="671" y="164"/>
                </a:cubicBezTo>
                <a:cubicBezTo>
                  <a:pt x="669" y="164"/>
                  <a:pt x="667" y="166"/>
                  <a:pt x="667" y="168"/>
                </a:cubicBezTo>
                <a:cubicBezTo>
                  <a:pt x="667" y="171"/>
                  <a:pt x="669" y="172"/>
                  <a:pt x="671" y="172"/>
                </a:cubicBezTo>
                <a:close/>
                <a:moveTo>
                  <a:pt x="684" y="172"/>
                </a:moveTo>
                <a:cubicBezTo>
                  <a:pt x="686" y="172"/>
                  <a:pt x="688" y="171"/>
                  <a:pt x="688" y="168"/>
                </a:cubicBezTo>
                <a:cubicBezTo>
                  <a:pt x="688" y="166"/>
                  <a:pt x="686" y="164"/>
                  <a:pt x="684" y="164"/>
                </a:cubicBezTo>
                <a:cubicBezTo>
                  <a:pt x="682" y="164"/>
                  <a:pt x="680" y="166"/>
                  <a:pt x="680" y="168"/>
                </a:cubicBezTo>
                <a:cubicBezTo>
                  <a:pt x="680" y="171"/>
                  <a:pt x="682" y="172"/>
                  <a:pt x="684" y="172"/>
                </a:cubicBezTo>
                <a:close/>
                <a:moveTo>
                  <a:pt x="697" y="172"/>
                </a:moveTo>
                <a:cubicBezTo>
                  <a:pt x="699" y="172"/>
                  <a:pt x="701" y="171"/>
                  <a:pt x="701" y="168"/>
                </a:cubicBezTo>
                <a:cubicBezTo>
                  <a:pt x="701" y="166"/>
                  <a:pt x="699" y="164"/>
                  <a:pt x="697" y="164"/>
                </a:cubicBezTo>
                <a:cubicBezTo>
                  <a:pt x="695" y="164"/>
                  <a:pt x="693" y="166"/>
                  <a:pt x="693" y="168"/>
                </a:cubicBezTo>
                <a:cubicBezTo>
                  <a:pt x="693" y="171"/>
                  <a:pt x="695" y="172"/>
                  <a:pt x="697" y="172"/>
                </a:cubicBezTo>
                <a:close/>
                <a:moveTo>
                  <a:pt x="736" y="172"/>
                </a:moveTo>
                <a:cubicBezTo>
                  <a:pt x="738" y="172"/>
                  <a:pt x="740" y="171"/>
                  <a:pt x="740" y="168"/>
                </a:cubicBezTo>
                <a:cubicBezTo>
                  <a:pt x="740" y="166"/>
                  <a:pt x="738" y="164"/>
                  <a:pt x="736" y="164"/>
                </a:cubicBezTo>
                <a:cubicBezTo>
                  <a:pt x="733" y="164"/>
                  <a:pt x="732" y="166"/>
                  <a:pt x="732" y="168"/>
                </a:cubicBezTo>
                <a:cubicBezTo>
                  <a:pt x="732" y="171"/>
                  <a:pt x="733" y="172"/>
                  <a:pt x="736" y="172"/>
                </a:cubicBezTo>
                <a:close/>
                <a:moveTo>
                  <a:pt x="753" y="168"/>
                </a:moveTo>
                <a:cubicBezTo>
                  <a:pt x="753" y="166"/>
                  <a:pt x="751" y="164"/>
                  <a:pt x="749" y="164"/>
                </a:cubicBezTo>
                <a:cubicBezTo>
                  <a:pt x="746" y="164"/>
                  <a:pt x="744" y="166"/>
                  <a:pt x="744" y="168"/>
                </a:cubicBezTo>
                <a:cubicBezTo>
                  <a:pt x="744" y="171"/>
                  <a:pt x="746" y="172"/>
                  <a:pt x="749" y="172"/>
                </a:cubicBezTo>
                <a:cubicBezTo>
                  <a:pt x="751" y="172"/>
                  <a:pt x="753" y="171"/>
                  <a:pt x="753" y="168"/>
                </a:cubicBezTo>
                <a:close/>
                <a:moveTo>
                  <a:pt x="762" y="172"/>
                </a:moveTo>
                <a:cubicBezTo>
                  <a:pt x="764" y="172"/>
                  <a:pt x="766" y="171"/>
                  <a:pt x="766" y="168"/>
                </a:cubicBezTo>
                <a:cubicBezTo>
                  <a:pt x="766" y="166"/>
                  <a:pt x="764" y="164"/>
                  <a:pt x="762" y="164"/>
                </a:cubicBezTo>
                <a:cubicBezTo>
                  <a:pt x="759" y="164"/>
                  <a:pt x="757" y="166"/>
                  <a:pt x="757" y="168"/>
                </a:cubicBezTo>
                <a:cubicBezTo>
                  <a:pt x="757" y="171"/>
                  <a:pt x="759" y="172"/>
                  <a:pt x="762" y="172"/>
                </a:cubicBezTo>
                <a:close/>
                <a:moveTo>
                  <a:pt x="774" y="172"/>
                </a:moveTo>
                <a:cubicBezTo>
                  <a:pt x="777" y="172"/>
                  <a:pt x="779" y="171"/>
                  <a:pt x="779" y="168"/>
                </a:cubicBezTo>
                <a:cubicBezTo>
                  <a:pt x="779" y="166"/>
                  <a:pt x="777" y="164"/>
                  <a:pt x="774" y="164"/>
                </a:cubicBezTo>
                <a:cubicBezTo>
                  <a:pt x="772" y="164"/>
                  <a:pt x="770" y="166"/>
                  <a:pt x="770" y="168"/>
                </a:cubicBezTo>
                <a:cubicBezTo>
                  <a:pt x="770" y="171"/>
                  <a:pt x="772" y="172"/>
                  <a:pt x="774" y="172"/>
                </a:cubicBezTo>
                <a:close/>
                <a:moveTo>
                  <a:pt x="787" y="168"/>
                </a:moveTo>
                <a:cubicBezTo>
                  <a:pt x="787" y="169"/>
                  <a:pt x="787" y="169"/>
                  <a:pt x="787" y="169"/>
                </a:cubicBezTo>
                <a:cubicBezTo>
                  <a:pt x="788" y="169"/>
                  <a:pt x="788" y="169"/>
                  <a:pt x="788" y="168"/>
                </a:cubicBezTo>
                <a:cubicBezTo>
                  <a:pt x="788" y="168"/>
                  <a:pt x="788" y="167"/>
                  <a:pt x="787" y="167"/>
                </a:cubicBezTo>
                <a:cubicBezTo>
                  <a:pt x="787" y="167"/>
                  <a:pt x="787" y="168"/>
                  <a:pt x="787" y="168"/>
                </a:cubicBezTo>
                <a:close/>
                <a:moveTo>
                  <a:pt x="798" y="168"/>
                </a:moveTo>
                <a:cubicBezTo>
                  <a:pt x="798" y="169"/>
                  <a:pt x="799" y="170"/>
                  <a:pt x="800" y="170"/>
                </a:cubicBezTo>
                <a:cubicBezTo>
                  <a:pt x="801" y="170"/>
                  <a:pt x="802" y="169"/>
                  <a:pt x="802" y="168"/>
                </a:cubicBezTo>
                <a:cubicBezTo>
                  <a:pt x="802" y="167"/>
                  <a:pt x="801" y="166"/>
                  <a:pt x="800" y="166"/>
                </a:cubicBezTo>
                <a:cubicBezTo>
                  <a:pt x="799" y="166"/>
                  <a:pt x="798" y="167"/>
                  <a:pt x="798" y="168"/>
                </a:cubicBezTo>
                <a:close/>
                <a:moveTo>
                  <a:pt x="811" y="168"/>
                </a:moveTo>
                <a:cubicBezTo>
                  <a:pt x="811" y="169"/>
                  <a:pt x="812" y="170"/>
                  <a:pt x="813" y="170"/>
                </a:cubicBezTo>
                <a:cubicBezTo>
                  <a:pt x="814" y="170"/>
                  <a:pt x="815" y="169"/>
                  <a:pt x="815" y="168"/>
                </a:cubicBezTo>
                <a:cubicBezTo>
                  <a:pt x="815" y="167"/>
                  <a:pt x="814" y="166"/>
                  <a:pt x="813" y="166"/>
                </a:cubicBezTo>
                <a:cubicBezTo>
                  <a:pt x="812" y="166"/>
                  <a:pt x="811" y="167"/>
                  <a:pt x="811" y="168"/>
                </a:cubicBezTo>
                <a:close/>
                <a:moveTo>
                  <a:pt x="826" y="172"/>
                </a:moveTo>
                <a:cubicBezTo>
                  <a:pt x="828" y="172"/>
                  <a:pt x="830" y="171"/>
                  <a:pt x="830" y="168"/>
                </a:cubicBezTo>
                <a:cubicBezTo>
                  <a:pt x="830" y="166"/>
                  <a:pt x="828" y="164"/>
                  <a:pt x="826" y="164"/>
                </a:cubicBezTo>
                <a:cubicBezTo>
                  <a:pt x="824" y="164"/>
                  <a:pt x="822" y="166"/>
                  <a:pt x="822" y="168"/>
                </a:cubicBezTo>
                <a:cubicBezTo>
                  <a:pt x="822" y="171"/>
                  <a:pt x="824" y="172"/>
                  <a:pt x="826" y="172"/>
                </a:cubicBezTo>
                <a:close/>
                <a:moveTo>
                  <a:pt x="840" y="168"/>
                </a:moveTo>
                <a:cubicBezTo>
                  <a:pt x="840" y="168"/>
                  <a:pt x="840" y="167"/>
                  <a:pt x="839" y="167"/>
                </a:cubicBezTo>
                <a:cubicBezTo>
                  <a:pt x="838" y="167"/>
                  <a:pt x="838" y="168"/>
                  <a:pt x="838" y="168"/>
                </a:cubicBezTo>
                <a:cubicBezTo>
                  <a:pt x="838" y="169"/>
                  <a:pt x="838" y="169"/>
                  <a:pt x="839" y="169"/>
                </a:cubicBezTo>
                <a:cubicBezTo>
                  <a:pt x="840" y="169"/>
                  <a:pt x="840" y="169"/>
                  <a:pt x="840" y="168"/>
                </a:cubicBezTo>
                <a:close/>
                <a:moveTo>
                  <a:pt x="852" y="168"/>
                </a:moveTo>
                <a:cubicBezTo>
                  <a:pt x="852" y="168"/>
                  <a:pt x="852" y="168"/>
                  <a:pt x="852" y="168"/>
                </a:cubicBezTo>
                <a:cubicBezTo>
                  <a:pt x="852" y="168"/>
                  <a:pt x="852" y="168"/>
                  <a:pt x="852" y="168"/>
                </a:cubicBezTo>
                <a:cubicBezTo>
                  <a:pt x="852" y="168"/>
                  <a:pt x="852" y="168"/>
                  <a:pt x="852" y="168"/>
                </a:cubicBezTo>
                <a:cubicBezTo>
                  <a:pt x="852" y="168"/>
                  <a:pt x="852" y="168"/>
                  <a:pt x="852" y="168"/>
                </a:cubicBezTo>
                <a:close/>
                <a:moveTo>
                  <a:pt x="882" y="168"/>
                </a:moveTo>
                <a:cubicBezTo>
                  <a:pt x="882" y="166"/>
                  <a:pt x="880" y="164"/>
                  <a:pt x="878" y="164"/>
                </a:cubicBezTo>
                <a:cubicBezTo>
                  <a:pt x="875" y="164"/>
                  <a:pt x="874" y="166"/>
                  <a:pt x="874" y="168"/>
                </a:cubicBezTo>
                <a:cubicBezTo>
                  <a:pt x="874" y="171"/>
                  <a:pt x="875" y="172"/>
                  <a:pt x="878" y="172"/>
                </a:cubicBezTo>
                <a:cubicBezTo>
                  <a:pt x="880" y="172"/>
                  <a:pt x="882" y="171"/>
                  <a:pt x="882" y="168"/>
                </a:cubicBezTo>
                <a:close/>
                <a:moveTo>
                  <a:pt x="891" y="172"/>
                </a:moveTo>
                <a:cubicBezTo>
                  <a:pt x="893" y="172"/>
                  <a:pt x="895" y="171"/>
                  <a:pt x="895" y="168"/>
                </a:cubicBezTo>
                <a:cubicBezTo>
                  <a:pt x="895" y="166"/>
                  <a:pt x="893" y="164"/>
                  <a:pt x="891" y="164"/>
                </a:cubicBezTo>
                <a:cubicBezTo>
                  <a:pt x="888" y="164"/>
                  <a:pt x="886" y="166"/>
                  <a:pt x="886" y="168"/>
                </a:cubicBezTo>
                <a:cubicBezTo>
                  <a:pt x="886" y="171"/>
                  <a:pt x="888" y="172"/>
                  <a:pt x="891" y="172"/>
                </a:cubicBezTo>
                <a:close/>
                <a:moveTo>
                  <a:pt x="994" y="172"/>
                </a:moveTo>
                <a:cubicBezTo>
                  <a:pt x="996" y="172"/>
                  <a:pt x="998" y="171"/>
                  <a:pt x="998" y="168"/>
                </a:cubicBezTo>
                <a:cubicBezTo>
                  <a:pt x="998" y="166"/>
                  <a:pt x="996" y="164"/>
                  <a:pt x="994" y="164"/>
                </a:cubicBezTo>
                <a:cubicBezTo>
                  <a:pt x="992" y="164"/>
                  <a:pt x="990" y="166"/>
                  <a:pt x="990" y="168"/>
                </a:cubicBezTo>
                <a:cubicBezTo>
                  <a:pt x="990" y="171"/>
                  <a:pt x="992" y="172"/>
                  <a:pt x="994" y="172"/>
                </a:cubicBezTo>
                <a:close/>
                <a:moveTo>
                  <a:pt x="1007" y="172"/>
                </a:moveTo>
                <a:cubicBezTo>
                  <a:pt x="1009" y="172"/>
                  <a:pt x="1011" y="171"/>
                  <a:pt x="1011" y="168"/>
                </a:cubicBezTo>
                <a:cubicBezTo>
                  <a:pt x="1011" y="166"/>
                  <a:pt x="1009" y="164"/>
                  <a:pt x="1007" y="164"/>
                </a:cubicBezTo>
                <a:cubicBezTo>
                  <a:pt x="1005" y="164"/>
                  <a:pt x="1003" y="166"/>
                  <a:pt x="1003" y="168"/>
                </a:cubicBezTo>
                <a:cubicBezTo>
                  <a:pt x="1003" y="171"/>
                  <a:pt x="1005" y="172"/>
                  <a:pt x="1007" y="172"/>
                </a:cubicBezTo>
                <a:close/>
                <a:moveTo>
                  <a:pt x="1020" y="172"/>
                </a:moveTo>
                <a:cubicBezTo>
                  <a:pt x="1022" y="172"/>
                  <a:pt x="1024" y="171"/>
                  <a:pt x="1024" y="168"/>
                </a:cubicBezTo>
                <a:cubicBezTo>
                  <a:pt x="1024" y="166"/>
                  <a:pt x="1022" y="164"/>
                  <a:pt x="1020" y="164"/>
                </a:cubicBezTo>
                <a:cubicBezTo>
                  <a:pt x="1017" y="164"/>
                  <a:pt x="1016" y="166"/>
                  <a:pt x="1016" y="168"/>
                </a:cubicBezTo>
                <a:cubicBezTo>
                  <a:pt x="1016" y="171"/>
                  <a:pt x="1017" y="172"/>
                  <a:pt x="1020" y="172"/>
                </a:cubicBezTo>
                <a:close/>
                <a:moveTo>
                  <a:pt x="1033" y="172"/>
                </a:moveTo>
                <a:cubicBezTo>
                  <a:pt x="1035" y="172"/>
                  <a:pt x="1037" y="171"/>
                  <a:pt x="1037" y="168"/>
                </a:cubicBezTo>
                <a:cubicBezTo>
                  <a:pt x="1037" y="166"/>
                  <a:pt x="1035" y="164"/>
                  <a:pt x="1033" y="164"/>
                </a:cubicBezTo>
                <a:cubicBezTo>
                  <a:pt x="1030" y="164"/>
                  <a:pt x="1029" y="166"/>
                  <a:pt x="1029" y="168"/>
                </a:cubicBezTo>
                <a:cubicBezTo>
                  <a:pt x="1029" y="171"/>
                  <a:pt x="1030" y="172"/>
                  <a:pt x="1033" y="172"/>
                </a:cubicBezTo>
                <a:close/>
                <a:moveTo>
                  <a:pt x="1046" y="172"/>
                </a:moveTo>
                <a:cubicBezTo>
                  <a:pt x="1048" y="172"/>
                  <a:pt x="1050" y="171"/>
                  <a:pt x="1050" y="168"/>
                </a:cubicBezTo>
                <a:cubicBezTo>
                  <a:pt x="1050" y="166"/>
                  <a:pt x="1048" y="164"/>
                  <a:pt x="1046" y="164"/>
                </a:cubicBezTo>
                <a:cubicBezTo>
                  <a:pt x="1043" y="164"/>
                  <a:pt x="1041" y="166"/>
                  <a:pt x="1041" y="168"/>
                </a:cubicBezTo>
                <a:cubicBezTo>
                  <a:pt x="1041" y="171"/>
                  <a:pt x="1043" y="172"/>
                  <a:pt x="1046" y="172"/>
                </a:cubicBezTo>
                <a:close/>
                <a:moveTo>
                  <a:pt x="1059" y="172"/>
                </a:moveTo>
                <a:cubicBezTo>
                  <a:pt x="1061" y="172"/>
                  <a:pt x="1063" y="171"/>
                  <a:pt x="1063" y="168"/>
                </a:cubicBezTo>
                <a:cubicBezTo>
                  <a:pt x="1063" y="166"/>
                  <a:pt x="1061" y="164"/>
                  <a:pt x="1059" y="164"/>
                </a:cubicBezTo>
                <a:cubicBezTo>
                  <a:pt x="1056" y="164"/>
                  <a:pt x="1054" y="166"/>
                  <a:pt x="1054" y="168"/>
                </a:cubicBezTo>
                <a:cubicBezTo>
                  <a:pt x="1054" y="171"/>
                  <a:pt x="1056" y="172"/>
                  <a:pt x="1059" y="172"/>
                </a:cubicBezTo>
                <a:close/>
                <a:moveTo>
                  <a:pt x="1071" y="172"/>
                </a:moveTo>
                <a:cubicBezTo>
                  <a:pt x="1074" y="172"/>
                  <a:pt x="1076" y="171"/>
                  <a:pt x="1076" y="168"/>
                </a:cubicBezTo>
                <a:cubicBezTo>
                  <a:pt x="1076" y="166"/>
                  <a:pt x="1074" y="164"/>
                  <a:pt x="1071" y="164"/>
                </a:cubicBezTo>
                <a:cubicBezTo>
                  <a:pt x="1069" y="164"/>
                  <a:pt x="1067" y="166"/>
                  <a:pt x="1067" y="168"/>
                </a:cubicBezTo>
                <a:cubicBezTo>
                  <a:pt x="1067" y="171"/>
                  <a:pt x="1069" y="172"/>
                  <a:pt x="1071" y="172"/>
                </a:cubicBezTo>
                <a:close/>
                <a:moveTo>
                  <a:pt x="1084" y="172"/>
                </a:moveTo>
                <a:cubicBezTo>
                  <a:pt x="1087" y="172"/>
                  <a:pt x="1089" y="171"/>
                  <a:pt x="1089" y="168"/>
                </a:cubicBezTo>
                <a:cubicBezTo>
                  <a:pt x="1089" y="166"/>
                  <a:pt x="1087" y="164"/>
                  <a:pt x="1084" y="164"/>
                </a:cubicBezTo>
                <a:cubicBezTo>
                  <a:pt x="1082" y="164"/>
                  <a:pt x="1080" y="166"/>
                  <a:pt x="1080" y="168"/>
                </a:cubicBezTo>
                <a:cubicBezTo>
                  <a:pt x="1080" y="171"/>
                  <a:pt x="1082" y="172"/>
                  <a:pt x="1084" y="172"/>
                </a:cubicBezTo>
                <a:close/>
                <a:moveTo>
                  <a:pt x="1097" y="172"/>
                </a:moveTo>
                <a:cubicBezTo>
                  <a:pt x="1100" y="172"/>
                  <a:pt x="1101" y="171"/>
                  <a:pt x="1101" y="168"/>
                </a:cubicBezTo>
                <a:cubicBezTo>
                  <a:pt x="1101" y="166"/>
                  <a:pt x="1100" y="164"/>
                  <a:pt x="1097" y="164"/>
                </a:cubicBezTo>
                <a:cubicBezTo>
                  <a:pt x="1095" y="164"/>
                  <a:pt x="1093" y="166"/>
                  <a:pt x="1093" y="168"/>
                </a:cubicBezTo>
                <a:cubicBezTo>
                  <a:pt x="1093" y="171"/>
                  <a:pt x="1095" y="172"/>
                  <a:pt x="1097" y="172"/>
                </a:cubicBezTo>
                <a:close/>
                <a:moveTo>
                  <a:pt x="1110" y="172"/>
                </a:moveTo>
                <a:cubicBezTo>
                  <a:pt x="1112" y="172"/>
                  <a:pt x="1114" y="171"/>
                  <a:pt x="1114" y="168"/>
                </a:cubicBezTo>
                <a:cubicBezTo>
                  <a:pt x="1114" y="166"/>
                  <a:pt x="1112" y="164"/>
                  <a:pt x="1110" y="164"/>
                </a:cubicBezTo>
                <a:cubicBezTo>
                  <a:pt x="1108" y="164"/>
                  <a:pt x="1106" y="166"/>
                  <a:pt x="1106" y="168"/>
                </a:cubicBezTo>
                <a:cubicBezTo>
                  <a:pt x="1106" y="171"/>
                  <a:pt x="1108" y="172"/>
                  <a:pt x="1110" y="172"/>
                </a:cubicBezTo>
                <a:close/>
                <a:moveTo>
                  <a:pt x="1123" y="172"/>
                </a:moveTo>
                <a:cubicBezTo>
                  <a:pt x="1125" y="172"/>
                  <a:pt x="1127" y="171"/>
                  <a:pt x="1127" y="168"/>
                </a:cubicBezTo>
                <a:cubicBezTo>
                  <a:pt x="1127" y="166"/>
                  <a:pt x="1125" y="164"/>
                  <a:pt x="1123" y="164"/>
                </a:cubicBezTo>
                <a:cubicBezTo>
                  <a:pt x="1121" y="164"/>
                  <a:pt x="1119" y="166"/>
                  <a:pt x="1119" y="168"/>
                </a:cubicBezTo>
                <a:cubicBezTo>
                  <a:pt x="1119" y="171"/>
                  <a:pt x="1121" y="172"/>
                  <a:pt x="1123" y="172"/>
                </a:cubicBezTo>
                <a:close/>
                <a:moveTo>
                  <a:pt x="1136" y="164"/>
                </a:moveTo>
                <a:cubicBezTo>
                  <a:pt x="1134" y="164"/>
                  <a:pt x="1132" y="166"/>
                  <a:pt x="1132" y="168"/>
                </a:cubicBezTo>
                <a:cubicBezTo>
                  <a:pt x="1132" y="171"/>
                  <a:pt x="1134" y="172"/>
                  <a:pt x="1136" y="172"/>
                </a:cubicBezTo>
                <a:cubicBezTo>
                  <a:pt x="1138" y="172"/>
                  <a:pt x="1140" y="171"/>
                  <a:pt x="1140" y="168"/>
                </a:cubicBezTo>
                <a:cubicBezTo>
                  <a:pt x="1140" y="166"/>
                  <a:pt x="1138" y="164"/>
                  <a:pt x="1136" y="164"/>
                </a:cubicBezTo>
                <a:close/>
                <a:moveTo>
                  <a:pt x="1149" y="172"/>
                </a:moveTo>
                <a:cubicBezTo>
                  <a:pt x="1151" y="172"/>
                  <a:pt x="1153" y="171"/>
                  <a:pt x="1153" y="168"/>
                </a:cubicBezTo>
                <a:cubicBezTo>
                  <a:pt x="1153" y="166"/>
                  <a:pt x="1151" y="164"/>
                  <a:pt x="1149" y="164"/>
                </a:cubicBezTo>
                <a:cubicBezTo>
                  <a:pt x="1147" y="164"/>
                  <a:pt x="1145" y="166"/>
                  <a:pt x="1145" y="168"/>
                </a:cubicBezTo>
                <a:cubicBezTo>
                  <a:pt x="1145" y="171"/>
                  <a:pt x="1147" y="172"/>
                  <a:pt x="1149" y="172"/>
                </a:cubicBezTo>
                <a:close/>
                <a:moveTo>
                  <a:pt x="1162" y="172"/>
                </a:moveTo>
                <a:cubicBezTo>
                  <a:pt x="1164" y="172"/>
                  <a:pt x="1166" y="171"/>
                  <a:pt x="1166" y="168"/>
                </a:cubicBezTo>
                <a:cubicBezTo>
                  <a:pt x="1166" y="166"/>
                  <a:pt x="1164" y="164"/>
                  <a:pt x="1162" y="164"/>
                </a:cubicBezTo>
                <a:cubicBezTo>
                  <a:pt x="1160" y="164"/>
                  <a:pt x="1158" y="166"/>
                  <a:pt x="1158" y="168"/>
                </a:cubicBezTo>
                <a:cubicBezTo>
                  <a:pt x="1158" y="171"/>
                  <a:pt x="1160" y="172"/>
                  <a:pt x="1162" y="172"/>
                </a:cubicBezTo>
                <a:close/>
                <a:moveTo>
                  <a:pt x="1175" y="172"/>
                </a:moveTo>
                <a:cubicBezTo>
                  <a:pt x="1177" y="172"/>
                  <a:pt x="1179" y="171"/>
                  <a:pt x="1179" y="168"/>
                </a:cubicBezTo>
                <a:cubicBezTo>
                  <a:pt x="1179" y="166"/>
                  <a:pt x="1177" y="164"/>
                  <a:pt x="1175" y="164"/>
                </a:cubicBezTo>
                <a:cubicBezTo>
                  <a:pt x="1172" y="164"/>
                  <a:pt x="1171" y="166"/>
                  <a:pt x="1171" y="168"/>
                </a:cubicBezTo>
                <a:cubicBezTo>
                  <a:pt x="1171" y="171"/>
                  <a:pt x="1172" y="172"/>
                  <a:pt x="1175" y="172"/>
                </a:cubicBezTo>
                <a:close/>
                <a:moveTo>
                  <a:pt x="1188" y="172"/>
                </a:moveTo>
                <a:cubicBezTo>
                  <a:pt x="1190" y="172"/>
                  <a:pt x="1192" y="171"/>
                  <a:pt x="1192" y="168"/>
                </a:cubicBezTo>
                <a:cubicBezTo>
                  <a:pt x="1192" y="166"/>
                  <a:pt x="1190" y="164"/>
                  <a:pt x="1188" y="164"/>
                </a:cubicBezTo>
                <a:cubicBezTo>
                  <a:pt x="1185" y="164"/>
                  <a:pt x="1183" y="166"/>
                  <a:pt x="1183" y="168"/>
                </a:cubicBezTo>
                <a:cubicBezTo>
                  <a:pt x="1183" y="171"/>
                  <a:pt x="1185" y="172"/>
                  <a:pt x="1188" y="172"/>
                </a:cubicBezTo>
                <a:close/>
                <a:moveTo>
                  <a:pt x="1201" y="164"/>
                </a:moveTo>
                <a:cubicBezTo>
                  <a:pt x="1198" y="164"/>
                  <a:pt x="1196" y="166"/>
                  <a:pt x="1196" y="168"/>
                </a:cubicBezTo>
                <a:cubicBezTo>
                  <a:pt x="1196" y="171"/>
                  <a:pt x="1198" y="172"/>
                  <a:pt x="1201" y="172"/>
                </a:cubicBezTo>
                <a:cubicBezTo>
                  <a:pt x="1203" y="172"/>
                  <a:pt x="1205" y="171"/>
                  <a:pt x="1205" y="168"/>
                </a:cubicBezTo>
                <a:cubicBezTo>
                  <a:pt x="1205" y="166"/>
                  <a:pt x="1203" y="164"/>
                  <a:pt x="1201" y="164"/>
                </a:cubicBezTo>
                <a:close/>
                <a:moveTo>
                  <a:pt x="1213" y="172"/>
                </a:moveTo>
                <a:cubicBezTo>
                  <a:pt x="1216" y="172"/>
                  <a:pt x="1218" y="171"/>
                  <a:pt x="1218" y="168"/>
                </a:cubicBezTo>
                <a:cubicBezTo>
                  <a:pt x="1218" y="166"/>
                  <a:pt x="1216" y="164"/>
                  <a:pt x="1213" y="164"/>
                </a:cubicBezTo>
                <a:cubicBezTo>
                  <a:pt x="1211" y="164"/>
                  <a:pt x="1209" y="166"/>
                  <a:pt x="1209" y="168"/>
                </a:cubicBezTo>
                <a:cubicBezTo>
                  <a:pt x="1209" y="171"/>
                  <a:pt x="1211" y="172"/>
                  <a:pt x="1213" y="172"/>
                </a:cubicBezTo>
                <a:close/>
                <a:moveTo>
                  <a:pt x="1226" y="172"/>
                </a:moveTo>
                <a:cubicBezTo>
                  <a:pt x="1229" y="172"/>
                  <a:pt x="1231" y="171"/>
                  <a:pt x="1231" y="168"/>
                </a:cubicBezTo>
                <a:cubicBezTo>
                  <a:pt x="1231" y="166"/>
                  <a:pt x="1229" y="164"/>
                  <a:pt x="1226" y="164"/>
                </a:cubicBezTo>
                <a:cubicBezTo>
                  <a:pt x="1224" y="164"/>
                  <a:pt x="1222" y="166"/>
                  <a:pt x="1222" y="168"/>
                </a:cubicBezTo>
                <a:cubicBezTo>
                  <a:pt x="1222" y="171"/>
                  <a:pt x="1224" y="172"/>
                  <a:pt x="1226" y="172"/>
                </a:cubicBezTo>
                <a:close/>
                <a:moveTo>
                  <a:pt x="1239" y="164"/>
                </a:moveTo>
                <a:cubicBezTo>
                  <a:pt x="1237" y="164"/>
                  <a:pt x="1235" y="166"/>
                  <a:pt x="1235" y="168"/>
                </a:cubicBezTo>
                <a:cubicBezTo>
                  <a:pt x="1235" y="171"/>
                  <a:pt x="1237" y="172"/>
                  <a:pt x="1239" y="172"/>
                </a:cubicBezTo>
                <a:cubicBezTo>
                  <a:pt x="1242" y="172"/>
                  <a:pt x="1243" y="171"/>
                  <a:pt x="1243" y="168"/>
                </a:cubicBezTo>
                <a:cubicBezTo>
                  <a:pt x="1243" y="166"/>
                  <a:pt x="1242" y="164"/>
                  <a:pt x="1239" y="164"/>
                </a:cubicBezTo>
                <a:close/>
                <a:moveTo>
                  <a:pt x="1252" y="164"/>
                </a:moveTo>
                <a:cubicBezTo>
                  <a:pt x="1250" y="164"/>
                  <a:pt x="1248" y="166"/>
                  <a:pt x="1248" y="168"/>
                </a:cubicBezTo>
                <a:cubicBezTo>
                  <a:pt x="1248" y="171"/>
                  <a:pt x="1250" y="172"/>
                  <a:pt x="1252" y="172"/>
                </a:cubicBezTo>
                <a:cubicBezTo>
                  <a:pt x="1255" y="172"/>
                  <a:pt x="1256" y="171"/>
                  <a:pt x="1256" y="168"/>
                </a:cubicBezTo>
                <a:cubicBezTo>
                  <a:pt x="1256" y="166"/>
                  <a:pt x="1255" y="164"/>
                  <a:pt x="1252" y="164"/>
                </a:cubicBezTo>
                <a:close/>
                <a:moveTo>
                  <a:pt x="1265" y="164"/>
                </a:moveTo>
                <a:cubicBezTo>
                  <a:pt x="1263" y="164"/>
                  <a:pt x="1261" y="166"/>
                  <a:pt x="1261" y="168"/>
                </a:cubicBezTo>
                <a:cubicBezTo>
                  <a:pt x="1261" y="171"/>
                  <a:pt x="1263" y="172"/>
                  <a:pt x="1265" y="172"/>
                </a:cubicBezTo>
                <a:cubicBezTo>
                  <a:pt x="1267" y="172"/>
                  <a:pt x="1269" y="171"/>
                  <a:pt x="1269" y="168"/>
                </a:cubicBezTo>
                <a:cubicBezTo>
                  <a:pt x="1269" y="166"/>
                  <a:pt x="1267" y="164"/>
                  <a:pt x="1265" y="164"/>
                </a:cubicBezTo>
                <a:close/>
                <a:moveTo>
                  <a:pt x="1278" y="164"/>
                </a:moveTo>
                <a:cubicBezTo>
                  <a:pt x="1276" y="164"/>
                  <a:pt x="1274" y="166"/>
                  <a:pt x="1274" y="168"/>
                </a:cubicBezTo>
                <a:cubicBezTo>
                  <a:pt x="1274" y="171"/>
                  <a:pt x="1276" y="172"/>
                  <a:pt x="1278" y="172"/>
                </a:cubicBezTo>
                <a:cubicBezTo>
                  <a:pt x="1280" y="172"/>
                  <a:pt x="1282" y="171"/>
                  <a:pt x="1282" y="168"/>
                </a:cubicBezTo>
                <a:cubicBezTo>
                  <a:pt x="1282" y="166"/>
                  <a:pt x="1280" y="164"/>
                  <a:pt x="1278" y="164"/>
                </a:cubicBezTo>
                <a:close/>
                <a:moveTo>
                  <a:pt x="1291" y="164"/>
                </a:moveTo>
                <a:cubicBezTo>
                  <a:pt x="1289" y="164"/>
                  <a:pt x="1287" y="166"/>
                  <a:pt x="1287" y="168"/>
                </a:cubicBezTo>
                <a:cubicBezTo>
                  <a:pt x="1287" y="171"/>
                  <a:pt x="1289" y="172"/>
                  <a:pt x="1291" y="172"/>
                </a:cubicBezTo>
                <a:cubicBezTo>
                  <a:pt x="1293" y="172"/>
                  <a:pt x="1295" y="171"/>
                  <a:pt x="1295" y="168"/>
                </a:cubicBezTo>
                <a:cubicBezTo>
                  <a:pt x="1295" y="166"/>
                  <a:pt x="1293" y="164"/>
                  <a:pt x="1291" y="164"/>
                </a:cubicBezTo>
                <a:close/>
                <a:moveTo>
                  <a:pt x="1304" y="164"/>
                </a:moveTo>
                <a:cubicBezTo>
                  <a:pt x="1302" y="164"/>
                  <a:pt x="1300" y="166"/>
                  <a:pt x="1300" y="168"/>
                </a:cubicBezTo>
                <a:cubicBezTo>
                  <a:pt x="1300" y="171"/>
                  <a:pt x="1302" y="172"/>
                  <a:pt x="1304" y="172"/>
                </a:cubicBezTo>
                <a:cubicBezTo>
                  <a:pt x="1306" y="172"/>
                  <a:pt x="1308" y="171"/>
                  <a:pt x="1308" y="168"/>
                </a:cubicBezTo>
                <a:cubicBezTo>
                  <a:pt x="1308" y="166"/>
                  <a:pt x="1306" y="164"/>
                  <a:pt x="1304" y="164"/>
                </a:cubicBezTo>
                <a:close/>
                <a:moveTo>
                  <a:pt x="1317" y="164"/>
                </a:moveTo>
                <a:cubicBezTo>
                  <a:pt x="1314" y="164"/>
                  <a:pt x="1313" y="166"/>
                  <a:pt x="1313" y="168"/>
                </a:cubicBezTo>
                <a:cubicBezTo>
                  <a:pt x="1313" y="171"/>
                  <a:pt x="1314" y="172"/>
                  <a:pt x="1317" y="172"/>
                </a:cubicBezTo>
                <a:cubicBezTo>
                  <a:pt x="1319" y="172"/>
                  <a:pt x="1321" y="171"/>
                  <a:pt x="1321" y="168"/>
                </a:cubicBezTo>
                <a:cubicBezTo>
                  <a:pt x="1321" y="166"/>
                  <a:pt x="1319" y="164"/>
                  <a:pt x="1317" y="164"/>
                </a:cubicBezTo>
                <a:close/>
                <a:moveTo>
                  <a:pt x="1330" y="164"/>
                </a:moveTo>
                <a:cubicBezTo>
                  <a:pt x="1327" y="164"/>
                  <a:pt x="1326" y="166"/>
                  <a:pt x="1326" y="168"/>
                </a:cubicBezTo>
                <a:cubicBezTo>
                  <a:pt x="1326" y="171"/>
                  <a:pt x="1327" y="172"/>
                  <a:pt x="1330" y="172"/>
                </a:cubicBezTo>
                <a:cubicBezTo>
                  <a:pt x="1332" y="172"/>
                  <a:pt x="1334" y="171"/>
                  <a:pt x="1334" y="168"/>
                </a:cubicBezTo>
                <a:cubicBezTo>
                  <a:pt x="1334" y="166"/>
                  <a:pt x="1332" y="164"/>
                  <a:pt x="1330" y="164"/>
                </a:cubicBezTo>
                <a:close/>
                <a:moveTo>
                  <a:pt x="1343" y="164"/>
                </a:moveTo>
                <a:cubicBezTo>
                  <a:pt x="1340" y="164"/>
                  <a:pt x="1338" y="166"/>
                  <a:pt x="1338" y="168"/>
                </a:cubicBezTo>
                <a:cubicBezTo>
                  <a:pt x="1338" y="171"/>
                  <a:pt x="1340" y="172"/>
                  <a:pt x="1343" y="172"/>
                </a:cubicBezTo>
                <a:cubicBezTo>
                  <a:pt x="1345" y="172"/>
                  <a:pt x="1347" y="171"/>
                  <a:pt x="1347" y="168"/>
                </a:cubicBezTo>
                <a:cubicBezTo>
                  <a:pt x="1347" y="166"/>
                  <a:pt x="1345" y="164"/>
                  <a:pt x="1343" y="164"/>
                </a:cubicBezTo>
                <a:close/>
                <a:moveTo>
                  <a:pt x="1356" y="164"/>
                </a:moveTo>
                <a:cubicBezTo>
                  <a:pt x="1353" y="164"/>
                  <a:pt x="1351" y="166"/>
                  <a:pt x="1351" y="168"/>
                </a:cubicBezTo>
                <a:cubicBezTo>
                  <a:pt x="1351" y="171"/>
                  <a:pt x="1353" y="172"/>
                  <a:pt x="1356" y="172"/>
                </a:cubicBezTo>
                <a:cubicBezTo>
                  <a:pt x="1358" y="172"/>
                  <a:pt x="1360" y="171"/>
                  <a:pt x="1360" y="168"/>
                </a:cubicBezTo>
                <a:cubicBezTo>
                  <a:pt x="1360" y="166"/>
                  <a:pt x="1358" y="164"/>
                  <a:pt x="1356" y="164"/>
                </a:cubicBezTo>
                <a:close/>
                <a:moveTo>
                  <a:pt x="1368" y="164"/>
                </a:moveTo>
                <a:cubicBezTo>
                  <a:pt x="1366" y="164"/>
                  <a:pt x="1364" y="166"/>
                  <a:pt x="1364" y="168"/>
                </a:cubicBezTo>
                <a:cubicBezTo>
                  <a:pt x="1364" y="171"/>
                  <a:pt x="1366" y="172"/>
                  <a:pt x="1368" y="172"/>
                </a:cubicBezTo>
                <a:cubicBezTo>
                  <a:pt x="1371" y="172"/>
                  <a:pt x="1373" y="171"/>
                  <a:pt x="1373" y="168"/>
                </a:cubicBezTo>
                <a:cubicBezTo>
                  <a:pt x="1373" y="166"/>
                  <a:pt x="1371" y="164"/>
                  <a:pt x="1368" y="164"/>
                </a:cubicBezTo>
                <a:close/>
                <a:moveTo>
                  <a:pt x="1381" y="164"/>
                </a:moveTo>
                <a:cubicBezTo>
                  <a:pt x="1379" y="164"/>
                  <a:pt x="1377" y="166"/>
                  <a:pt x="1377" y="168"/>
                </a:cubicBezTo>
                <a:cubicBezTo>
                  <a:pt x="1377" y="171"/>
                  <a:pt x="1379" y="172"/>
                  <a:pt x="1381" y="172"/>
                </a:cubicBezTo>
                <a:cubicBezTo>
                  <a:pt x="1384" y="172"/>
                  <a:pt x="1386" y="171"/>
                  <a:pt x="1386" y="168"/>
                </a:cubicBezTo>
                <a:cubicBezTo>
                  <a:pt x="1386" y="166"/>
                  <a:pt x="1384" y="164"/>
                  <a:pt x="1381" y="164"/>
                </a:cubicBezTo>
                <a:close/>
                <a:moveTo>
                  <a:pt x="1394" y="164"/>
                </a:moveTo>
                <a:cubicBezTo>
                  <a:pt x="1392" y="164"/>
                  <a:pt x="1390" y="166"/>
                  <a:pt x="1390" y="168"/>
                </a:cubicBezTo>
                <a:cubicBezTo>
                  <a:pt x="1390" y="171"/>
                  <a:pt x="1392" y="172"/>
                  <a:pt x="1394" y="172"/>
                </a:cubicBezTo>
                <a:cubicBezTo>
                  <a:pt x="1397" y="172"/>
                  <a:pt x="1398" y="171"/>
                  <a:pt x="1398" y="168"/>
                </a:cubicBezTo>
                <a:cubicBezTo>
                  <a:pt x="1398" y="166"/>
                  <a:pt x="1397" y="164"/>
                  <a:pt x="1394" y="164"/>
                </a:cubicBezTo>
                <a:close/>
                <a:moveTo>
                  <a:pt x="1407" y="164"/>
                </a:moveTo>
                <a:cubicBezTo>
                  <a:pt x="1405" y="164"/>
                  <a:pt x="1403" y="166"/>
                  <a:pt x="1403" y="168"/>
                </a:cubicBezTo>
                <a:cubicBezTo>
                  <a:pt x="1403" y="171"/>
                  <a:pt x="1405" y="172"/>
                  <a:pt x="1407" y="172"/>
                </a:cubicBezTo>
                <a:cubicBezTo>
                  <a:pt x="1409" y="172"/>
                  <a:pt x="1411" y="171"/>
                  <a:pt x="1411" y="168"/>
                </a:cubicBezTo>
                <a:cubicBezTo>
                  <a:pt x="1411" y="166"/>
                  <a:pt x="1409" y="164"/>
                  <a:pt x="1407" y="164"/>
                </a:cubicBezTo>
                <a:close/>
                <a:moveTo>
                  <a:pt x="1420" y="164"/>
                </a:moveTo>
                <a:cubicBezTo>
                  <a:pt x="1418" y="164"/>
                  <a:pt x="1416" y="166"/>
                  <a:pt x="1416" y="168"/>
                </a:cubicBezTo>
                <a:cubicBezTo>
                  <a:pt x="1416" y="171"/>
                  <a:pt x="1418" y="172"/>
                  <a:pt x="1420" y="172"/>
                </a:cubicBezTo>
                <a:cubicBezTo>
                  <a:pt x="1422" y="172"/>
                  <a:pt x="1424" y="171"/>
                  <a:pt x="1424" y="168"/>
                </a:cubicBezTo>
                <a:cubicBezTo>
                  <a:pt x="1424" y="166"/>
                  <a:pt x="1422" y="164"/>
                  <a:pt x="1420" y="164"/>
                </a:cubicBezTo>
                <a:close/>
                <a:moveTo>
                  <a:pt x="1433" y="164"/>
                </a:moveTo>
                <a:cubicBezTo>
                  <a:pt x="1431" y="164"/>
                  <a:pt x="1429" y="166"/>
                  <a:pt x="1429" y="168"/>
                </a:cubicBezTo>
                <a:cubicBezTo>
                  <a:pt x="1429" y="171"/>
                  <a:pt x="1431" y="172"/>
                  <a:pt x="1433" y="172"/>
                </a:cubicBezTo>
                <a:cubicBezTo>
                  <a:pt x="1435" y="172"/>
                  <a:pt x="1437" y="171"/>
                  <a:pt x="1437" y="168"/>
                </a:cubicBezTo>
                <a:cubicBezTo>
                  <a:pt x="1437" y="166"/>
                  <a:pt x="1435" y="164"/>
                  <a:pt x="1433" y="164"/>
                </a:cubicBezTo>
                <a:close/>
                <a:moveTo>
                  <a:pt x="1446" y="164"/>
                </a:moveTo>
                <a:cubicBezTo>
                  <a:pt x="1444" y="164"/>
                  <a:pt x="1442" y="166"/>
                  <a:pt x="1442" y="168"/>
                </a:cubicBezTo>
                <a:cubicBezTo>
                  <a:pt x="1442" y="171"/>
                  <a:pt x="1444" y="172"/>
                  <a:pt x="1446" y="172"/>
                </a:cubicBezTo>
                <a:cubicBezTo>
                  <a:pt x="1448" y="172"/>
                  <a:pt x="1450" y="171"/>
                  <a:pt x="1450" y="168"/>
                </a:cubicBezTo>
                <a:cubicBezTo>
                  <a:pt x="1450" y="166"/>
                  <a:pt x="1448" y="164"/>
                  <a:pt x="1446" y="164"/>
                </a:cubicBezTo>
                <a:close/>
                <a:moveTo>
                  <a:pt x="1459" y="164"/>
                </a:moveTo>
                <a:cubicBezTo>
                  <a:pt x="1457" y="164"/>
                  <a:pt x="1455" y="166"/>
                  <a:pt x="1455" y="168"/>
                </a:cubicBezTo>
                <a:cubicBezTo>
                  <a:pt x="1455" y="171"/>
                  <a:pt x="1457" y="172"/>
                  <a:pt x="1459" y="172"/>
                </a:cubicBezTo>
                <a:cubicBezTo>
                  <a:pt x="1461" y="172"/>
                  <a:pt x="1463" y="171"/>
                  <a:pt x="1463" y="168"/>
                </a:cubicBezTo>
                <a:cubicBezTo>
                  <a:pt x="1463" y="166"/>
                  <a:pt x="1461" y="164"/>
                  <a:pt x="1459" y="164"/>
                </a:cubicBezTo>
                <a:close/>
                <a:moveTo>
                  <a:pt x="1472" y="168"/>
                </a:moveTo>
                <a:cubicBezTo>
                  <a:pt x="1472" y="168"/>
                  <a:pt x="1472" y="168"/>
                  <a:pt x="1472" y="168"/>
                </a:cubicBezTo>
                <a:cubicBezTo>
                  <a:pt x="1472" y="168"/>
                  <a:pt x="1472" y="168"/>
                  <a:pt x="1472" y="168"/>
                </a:cubicBezTo>
                <a:cubicBezTo>
                  <a:pt x="1472" y="168"/>
                  <a:pt x="1472" y="168"/>
                  <a:pt x="1472" y="168"/>
                </a:cubicBezTo>
                <a:cubicBezTo>
                  <a:pt x="1472" y="168"/>
                  <a:pt x="1472" y="168"/>
                  <a:pt x="1472" y="168"/>
                </a:cubicBezTo>
                <a:close/>
                <a:moveTo>
                  <a:pt x="1937" y="168"/>
                </a:moveTo>
                <a:cubicBezTo>
                  <a:pt x="1937" y="168"/>
                  <a:pt x="1937" y="168"/>
                  <a:pt x="1937" y="168"/>
                </a:cubicBezTo>
                <a:cubicBezTo>
                  <a:pt x="1937" y="168"/>
                  <a:pt x="1937" y="168"/>
                  <a:pt x="1937" y="168"/>
                </a:cubicBezTo>
                <a:cubicBezTo>
                  <a:pt x="1937" y="168"/>
                  <a:pt x="1937" y="168"/>
                  <a:pt x="1937" y="168"/>
                </a:cubicBezTo>
                <a:cubicBezTo>
                  <a:pt x="1937" y="168"/>
                  <a:pt x="1937" y="168"/>
                  <a:pt x="1937" y="168"/>
                </a:cubicBezTo>
                <a:close/>
                <a:moveTo>
                  <a:pt x="2311" y="168"/>
                </a:moveTo>
                <a:cubicBezTo>
                  <a:pt x="2311" y="168"/>
                  <a:pt x="2311" y="168"/>
                  <a:pt x="2311" y="168"/>
                </a:cubicBezTo>
                <a:cubicBezTo>
                  <a:pt x="2311" y="168"/>
                  <a:pt x="2311" y="168"/>
                  <a:pt x="2311" y="168"/>
                </a:cubicBezTo>
                <a:cubicBezTo>
                  <a:pt x="2311" y="168"/>
                  <a:pt x="2311" y="168"/>
                  <a:pt x="2311" y="168"/>
                </a:cubicBezTo>
                <a:cubicBezTo>
                  <a:pt x="2311" y="168"/>
                  <a:pt x="2311" y="168"/>
                  <a:pt x="2311" y="168"/>
                </a:cubicBezTo>
                <a:close/>
                <a:moveTo>
                  <a:pt x="2324" y="172"/>
                </a:moveTo>
                <a:cubicBezTo>
                  <a:pt x="2326" y="172"/>
                  <a:pt x="2328" y="171"/>
                  <a:pt x="2328" y="168"/>
                </a:cubicBezTo>
                <a:cubicBezTo>
                  <a:pt x="2328" y="166"/>
                  <a:pt x="2326" y="164"/>
                  <a:pt x="2324" y="164"/>
                </a:cubicBezTo>
                <a:cubicBezTo>
                  <a:pt x="2322" y="164"/>
                  <a:pt x="2320" y="166"/>
                  <a:pt x="2320" y="168"/>
                </a:cubicBezTo>
                <a:cubicBezTo>
                  <a:pt x="2320" y="171"/>
                  <a:pt x="2322" y="172"/>
                  <a:pt x="2324" y="172"/>
                </a:cubicBezTo>
                <a:close/>
                <a:moveTo>
                  <a:pt x="2337" y="172"/>
                </a:moveTo>
                <a:cubicBezTo>
                  <a:pt x="2339" y="172"/>
                  <a:pt x="2341" y="171"/>
                  <a:pt x="2341" y="168"/>
                </a:cubicBezTo>
                <a:cubicBezTo>
                  <a:pt x="2341" y="166"/>
                  <a:pt x="2339" y="164"/>
                  <a:pt x="2337" y="164"/>
                </a:cubicBezTo>
                <a:cubicBezTo>
                  <a:pt x="2335" y="164"/>
                  <a:pt x="2333" y="166"/>
                  <a:pt x="2333" y="168"/>
                </a:cubicBezTo>
                <a:cubicBezTo>
                  <a:pt x="2333" y="171"/>
                  <a:pt x="2335" y="172"/>
                  <a:pt x="2337" y="172"/>
                </a:cubicBezTo>
                <a:close/>
                <a:moveTo>
                  <a:pt x="2350" y="172"/>
                </a:moveTo>
                <a:cubicBezTo>
                  <a:pt x="2352" y="172"/>
                  <a:pt x="2354" y="171"/>
                  <a:pt x="2354" y="168"/>
                </a:cubicBezTo>
                <a:cubicBezTo>
                  <a:pt x="2354" y="166"/>
                  <a:pt x="2352" y="164"/>
                  <a:pt x="2350" y="164"/>
                </a:cubicBezTo>
                <a:cubicBezTo>
                  <a:pt x="2348" y="164"/>
                  <a:pt x="2346" y="166"/>
                  <a:pt x="2346" y="168"/>
                </a:cubicBezTo>
                <a:cubicBezTo>
                  <a:pt x="2346" y="171"/>
                  <a:pt x="2348" y="172"/>
                  <a:pt x="2350" y="172"/>
                </a:cubicBezTo>
                <a:close/>
                <a:moveTo>
                  <a:pt x="2363" y="170"/>
                </a:moveTo>
                <a:cubicBezTo>
                  <a:pt x="2364" y="170"/>
                  <a:pt x="2365" y="169"/>
                  <a:pt x="2365" y="168"/>
                </a:cubicBezTo>
                <a:cubicBezTo>
                  <a:pt x="2365" y="167"/>
                  <a:pt x="2364" y="166"/>
                  <a:pt x="2363" y="166"/>
                </a:cubicBezTo>
                <a:cubicBezTo>
                  <a:pt x="2362" y="166"/>
                  <a:pt x="2361" y="167"/>
                  <a:pt x="2361" y="168"/>
                </a:cubicBezTo>
                <a:cubicBezTo>
                  <a:pt x="2361" y="169"/>
                  <a:pt x="2362" y="170"/>
                  <a:pt x="2363" y="170"/>
                </a:cubicBezTo>
                <a:close/>
                <a:moveTo>
                  <a:pt x="2621" y="168"/>
                </a:moveTo>
                <a:cubicBezTo>
                  <a:pt x="2621" y="168"/>
                  <a:pt x="2621" y="168"/>
                  <a:pt x="2621" y="168"/>
                </a:cubicBezTo>
                <a:cubicBezTo>
                  <a:pt x="2621" y="168"/>
                  <a:pt x="2621" y="168"/>
                  <a:pt x="2621" y="168"/>
                </a:cubicBezTo>
                <a:cubicBezTo>
                  <a:pt x="2621" y="168"/>
                  <a:pt x="2621" y="168"/>
                  <a:pt x="2621" y="168"/>
                </a:cubicBezTo>
                <a:cubicBezTo>
                  <a:pt x="2621" y="168"/>
                  <a:pt x="2621" y="168"/>
                  <a:pt x="2621" y="168"/>
                </a:cubicBezTo>
                <a:close/>
                <a:moveTo>
                  <a:pt x="2634" y="168"/>
                </a:moveTo>
                <a:cubicBezTo>
                  <a:pt x="2634" y="168"/>
                  <a:pt x="2634" y="168"/>
                  <a:pt x="2634" y="168"/>
                </a:cubicBezTo>
                <a:cubicBezTo>
                  <a:pt x="2634" y="168"/>
                  <a:pt x="2634" y="168"/>
                  <a:pt x="2634" y="168"/>
                </a:cubicBezTo>
                <a:cubicBezTo>
                  <a:pt x="2634" y="168"/>
                  <a:pt x="2634" y="168"/>
                  <a:pt x="2634" y="168"/>
                </a:cubicBezTo>
                <a:cubicBezTo>
                  <a:pt x="2634" y="168"/>
                  <a:pt x="2634" y="168"/>
                  <a:pt x="2634" y="168"/>
                </a:cubicBezTo>
                <a:close/>
                <a:moveTo>
                  <a:pt x="2673" y="172"/>
                </a:moveTo>
                <a:cubicBezTo>
                  <a:pt x="2675" y="172"/>
                  <a:pt x="2677" y="171"/>
                  <a:pt x="2677" y="168"/>
                </a:cubicBezTo>
                <a:cubicBezTo>
                  <a:pt x="2677" y="166"/>
                  <a:pt x="2675" y="164"/>
                  <a:pt x="2673" y="164"/>
                </a:cubicBezTo>
                <a:cubicBezTo>
                  <a:pt x="2670" y="164"/>
                  <a:pt x="2669" y="166"/>
                  <a:pt x="2669" y="168"/>
                </a:cubicBezTo>
                <a:cubicBezTo>
                  <a:pt x="2669" y="171"/>
                  <a:pt x="2670" y="172"/>
                  <a:pt x="2673" y="172"/>
                </a:cubicBezTo>
                <a:close/>
                <a:moveTo>
                  <a:pt x="2686" y="172"/>
                </a:moveTo>
                <a:cubicBezTo>
                  <a:pt x="2688" y="172"/>
                  <a:pt x="2690" y="171"/>
                  <a:pt x="2690" y="168"/>
                </a:cubicBezTo>
                <a:cubicBezTo>
                  <a:pt x="2690" y="166"/>
                  <a:pt x="2688" y="164"/>
                  <a:pt x="2686" y="164"/>
                </a:cubicBezTo>
                <a:cubicBezTo>
                  <a:pt x="2683" y="164"/>
                  <a:pt x="2681" y="166"/>
                  <a:pt x="2681" y="168"/>
                </a:cubicBezTo>
                <a:cubicBezTo>
                  <a:pt x="2681" y="171"/>
                  <a:pt x="2683" y="172"/>
                  <a:pt x="2686" y="172"/>
                </a:cubicBezTo>
                <a:close/>
                <a:moveTo>
                  <a:pt x="2699" y="172"/>
                </a:moveTo>
                <a:cubicBezTo>
                  <a:pt x="2701" y="172"/>
                  <a:pt x="2703" y="171"/>
                  <a:pt x="2703" y="168"/>
                </a:cubicBezTo>
                <a:cubicBezTo>
                  <a:pt x="2703" y="166"/>
                  <a:pt x="2701" y="164"/>
                  <a:pt x="2699" y="164"/>
                </a:cubicBezTo>
                <a:cubicBezTo>
                  <a:pt x="2696" y="164"/>
                  <a:pt x="2694" y="166"/>
                  <a:pt x="2694" y="168"/>
                </a:cubicBezTo>
                <a:cubicBezTo>
                  <a:pt x="2694" y="171"/>
                  <a:pt x="2696" y="172"/>
                  <a:pt x="2699" y="172"/>
                </a:cubicBezTo>
                <a:close/>
                <a:moveTo>
                  <a:pt x="2711" y="172"/>
                </a:moveTo>
                <a:cubicBezTo>
                  <a:pt x="2714" y="172"/>
                  <a:pt x="2716" y="171"/>
                  <a:pt x="2716" y="168"/>
                </a:cubicBezTo>
                <a:cubicBezTo>
                  <a:pt x="2716" y="166"/>
                  <a:pt x="2714" y="164"/>
                  <a:pt x="2711" y="164"/>
                </a:cubicBezTo>
                <a:cubicBezTo>
                  <a:pt x="2709" y="164"/>
                  <a:pt x="2707" y="166"/>
                  <a:pt x="2707" y="168"/>
                </a:cubicBezTo>
                <a:cubicBezTo>
                  <a:pt x="2707" y="171"/>
                  <a:pt x="2709" y="172"/>
                  <a:pt x="2711" y="172"/>
                </a:cubicBezTo>
                <a:close/>
                <a:moveTo>
                  <a:pt x="2724" y="172"/>
                </a:moveTo>
                <a:cubicBezTo>
                  <a:pt x="2727" y="172"/>
                  <a:pt x="2729" y="171"/>
                  <a:pt x="2729" y="168"/>
                </a:cubicBezTo>
                <a:cubicBezTo>
                  <a:pt x="2729" y="166"/>
                  <a:pt x="2727" y="164"/>
                  <a:pt x="2724" y="164"/>
                </a:cubicBezTo>
                <a:cubicBezTo>
                  <a:pt x="2722" y="164"/>
                  <a:pt x="2720" y="166"/>
                  <a:pt x="2720" y="168"/>
                </a:cubicBezTo>
                <a:cubicBezTo>
                  <a:pt x="2720" y="171"/>
                  <a:pt x="2722" y="172"/>
                  <a:pt x="2724" y="172"/>
                </a:cubicBezTo>
                <a:close/>
                <a:moveTo>
                  <a:pt x="2737" y="172"/>
                </a:moveTo>
                <a:cubicBezTo>
                  <a:pt x="2740" y="172"/>
                  <a:pt x="2741" y="171"/>
                  <a:pt x="2741" y="168"/>
                </a:cubicBezTo>
                <a:cubicBezTo>
                  <a:pt x="2741" y="166"/>
                  <a:pt x="2740" y="164"/>
                  <a:pt x="2737" y="164"/>
                </a:cubicBezTo>
                <a:cubicBezTo>
                  <a:pt x="2735" y="164"/>
                  <a:pt x="2733" y="166"/>
                  <a:pt x="2733" y="168"/>
                </a:cubicBezTo>
                <a:cubicBezTo>
                  <a:pt x="2733" y="171"/>
                  <a:pt x="2735" y="172"/>
                  <a:pt x="2737" y="172"/>
                </a:cubicBezTo>
                <a:close/>
                <a:moveTo>
                  <a:pt x="2750" y="172"/>
                </a:moveTo>
                <a:cubicBezTo>
                  <a:pt x="2752" y="172"/>
                  <a:pt x="2754" y="171"/>
                  <a:pt x="2754" y="168"/>
                </a:cubicBezTo>
                <a:cubicBezTo>
                  <a:pt x="2754" y="166"/>
                  <a:pt x="2752" y="164"/>
                  <a:pt x="2750" y="164"/>
                </a:cubicBezTo>
                <a:cubicBezTo>
                  <a:pt x="2748" y="164"/>
                  <a:pt x="2746" y="166"/>
                  <a:pt x="2746" y="168"/>
                </a:cubicBezTo>
                <a:cubicBezTo>
                  <a:pt x="2746" y="171"/>
                  <a:pt x="2748" y="172"/>
                  <a:pt x="2750" y="172"/>
                </a:cubicBezTo>
                <a:close/>
                <a:moveTo>
                  <a:pt x="2763" y="172"/>
                </a:moveTo>
                <a:cubicBezTo>
                  <a:pt x="2765" y="172"/>
                  <a:pt x="2767" y="171"/>
                  <a:pt x="2767" y="168"/>
                </a:cubicBezTo>
                <a:cubicBezTo>
                  <a:pt x="2767" y="166"/>
                  <a:pt x="2765" y="164"/>
                  <a:pt x="2763" y="164"/>
                </a:cubicBezTo>
                <a:cubicBezTo>
                  <a:pt x="2761" y="164"/>
                  <a:pt x="2759" y="166"/>
                  <a:pt x="2759" y="168"/>
                </a:cubicBezTo>
                <a:cubicBezTo>
                  <a:pt x="2759" y="171"/>
                  <a:pt x="2761" y="172"/>
                  <a:pt x="2763" y="172"/>
                </a:cubicBezTo>
                <a:close/>
                <a:moveTo>
                  <a:pt x="2776" y="172"/>
                </a:moveTo>
                <a:cubicBezTo>
                  <a:pt x="2778" y="172"/>
                  <a:pt x="2780" y="171"/>
                  <a:pt x="2780" y="168"/>
                </a:cubicBezTo>
                <a:cubicBezTo>
                  <a:pt x="2780" y="166"/>
                  <a:pt x="2778" y="164"/>
                  <a:pt x="2776" y="164"/>
                </a:cubicBezTo>
                <a:cubicBezTo>
                  <a:pt x="2774" y="164"/>
                  <a:pt x="2772" y="166"/>
                  <a:pt x="2772" y="168"/>
                </a:cubicBezTo>
                <a:cubicBezTo>
                  <a:pt x="2772" y="171"/>
                  <a:pt x="2774" y="172"/>
                  <a:pt x="2776" y="172"/>
                </a:cubicBezTo>
                <a:close/>
                <a:moveTo>
                  <a:pt x="2789" y="172"/>
                </a:moveTo>
                <a:cubicBezTo>
                  <a:pt x="2791" y="172"/>
                  <a:pt x="2793" y="171"/>
                  <a:pt x="2793" y="168"/>
                </a:cubicBezTo>
                <a:cubicBezTo>
                  <a:pt x="2793" y="166"/>
                  <a:pt x="2791" y="164"/>
                  <a:pt x="2789" y="164"/>
                </a:cubicBezTo>
                <a:cubicBezTo>
                  <a:pt x="2787" y="164"/>
                  <a:pt x="2785" y="166"/>
                  <a:pt x="2785" y="168"/>
                </a:cubicBezTo>
                <a:cubicBezTo>
                  <a:pt x="2785" y="171"/>
                  <a:pt x="2787" y="172"/>
                  <a:pt x="2789" y="172"/>
                </a:cubicBezTo>
                <a:close/>
                <a:moveTo>
                  <a:pt x="2802" y="172"/>
                </a:moveTo>
                <a:cubicBezTo>
                  <a:pt x="2804" y="172"/>
                  <a:pt x="2806" y="171"/>
                  <a:pt x="2806" y="168"/>
                </a:cubicBezTo>
                <a:cubicBezTo>
                  <a:pt x="2806" y="166"/>
                  <a:pt x="2804" y="164"/>
                  <a:pt x="2802" y="164"/>
                </a:cubicBezTo>
                <a:cubicBezTo>
                  <a:pt x="2800" y="164"/>
                  <a:pt x="2798" y="166"/>
                  <a:pt x="2798" y="168"/>
                </a:cubicBezTo>
                <a:cubicBezTo>
                  <a:pt x="2798" y="171"/>
                  <a:pt x="2800" y="172"/>
                  <a:pt x="2802" y="172"/>
                </a:cubicBezTo>
                <a:close/>
                <a:moveTo>
                  <a:pt x="3176" y="168"/>
                </a:moveTo>
                <a:cubicBezTo>
                  <a:pt x="3176" y="168"/>
                  <a:pt x="3176" y="168"/>
                  <a:pt x="3176" y="168"/>
                </a:cubicBezTo>
                <a:cubicBezTo>
                  <a:pt x="3176" y="168"/>
                  <a:pt x="3176" y="168"/>
                  <a:pt x="3176" y="168"/>
                </a:cubicBezTo>
                <a:cubicBezTo>
                  <a:pt x="3176" y="168"/>
                  <a:pt x="3176" y="168"/>
                  <a:pt x="3176" y="168"/>
                </a:cubicBezTo>
                <a:cubicBezTo>
                  <a:pt x="3176" y="168"/>
                  <a:pt x="3176" y="168"/>
                  <a:pt x="3176" y="168"/>
                </a:cubicBezTo>
                <a:close/>
                <a:moveTo>
                  <a:pt x="503" y="177"/>
                </a:moveTo>
                <a:cubicBezTo>
                  <a:pt x="501" y="177"/>
                  <a:pt x="499" y="179"/>
                  <a:pt x="499" y="181"/>
                </a:cubicBezTo>
                <a:cubicBezTo>
                  <a:pt x="499" y="183"/>
                  <a:pt x="501" y="185"/>
                  <a:pt x="503" y="185"/>
                </a:cubicBezTo>
                <a:cubicBezTo>
                  <a:pt x="506" y="185"/>
                  <a:pt x="507" y="183"/>
                  <a:pt x="507" y="181"/>
                </a:cubicBezTo>
                <a:cubicBezTo>
                  <a:pt x="507" y="179"/>
                  <a:pt x="506" y="177"/>
                  <a:pt x="503" y="177"/>
                </a:cubicBezTo>
                <a:close/>
                <a:moveTo>
                  <a:pt x="516" y="185"/>
                </a:moveTo>
                <a:cubicBezTo>
                  <a:pt x="518" y="185"/>
                  <a:pt x="520" y="183"/>
                  <a:pt x="520" y="181"/>
                </a:cubicBezTo>
                <a:cubicBezTo>
                  <a:pt x="520" y="179"/>
                  <a:pt x="518" y="177"/>
                  <a:pt x="516" y="177"/>
                </a:cubicBezTo>
                <a:cubicBezTo>
                  <a:pt x="514" y="177"/>
                  <a:pt x="512" y="179"/>
                  <a:pt x="512" y="181"/>
                </a:cubicBezTo>
                <a:cubicBezTo>
                  <a:pt x="512" y="183"/>
                  <a:pt x="514" y="185"/>
                  <a:pt x="516" y="185"/>
                </a:cubicBezTo>
                <a:close/>
                <a:moveTo>
                  <a:pt x="529" y="185"/>
                </a:moveTo>
                <a:cubicBezTo>
                  <a:pt x="531" y="185"/>
                  <a:pt x="533" y="183"/>
                  <a:pt x="533" y="181"/>
                </a:cubicBezTo>
                <a:cubicBezTo>
                  <a:pt x="533" y="179"/>
                  <a:pt x="531" y="177"/>
                  <a:pt x="529" y="177"/>
                </a:cubicBezTo>
                <a:cubicBezTo>
                  <a:pt x="527" y="177"/>
                  <a:pt x="525" y="179"/>
                  <a:pt x="525" y="181"/>
                </a:cubicBezTo>
                <a:cubicBezTo>
                  <a:pt x="525" y="183"/>
                  <a:pt x="527" y="185"/>
                  <a:pt x="529" y="185"/>
                </a:cubicBezTo>
                <a:close/>
                <a:moveTo>
                  <a:pt x="542" y="185"/>
                </a:moveTo>
                <a:cubicBezTo>
                  <a:pt x="544" y="185"/>
                  <a:pt x="546" y="183"/>
                  <a:pt x="546" y="181"/>
                </a:cubicBezTo>
                <a:cubicBezTo>
                  <a:pt x="546" y="179"/>
                  <a:pt x="544" y="177"/>
                  <a:pt x="542" y="177"/>
                </a:cubicBezTo>
                <a:cubicBezTo>
                  <a:pt x="540" y="177"/>
                  <a:pt x="538" y="179"/>
                  <a:pt x="538" y="181"/>
                </a:cubicBezTo>
                <a:cubicBezTo>
                  <a:pt x="538" y="183"/>
                  <a:pt x="540" y="185"/>
                  <a:pt x="542" y="185"/>
                </a:cubicBezTo>
                <a:close/>
                <a:moveTo>
                  <a:pt x="555" y="185"/>
                </a:moveTo>
                <a:cubicBezTo>
                  <a:pt x="557" y="185"/>
                  <a:pt x="559" y="183"/>
                  <a:pt x="559" y="181"/>
                </a:cubicBezTo>
                <a:cubicBezTo>
                  <a:pt x="559" y="179"/>
                  <a:pt x="557" y="177"/>
                  <a:pt x="555" y="177"/>
                </a:cubicBezTo>
                <a:cubicBezTo>
                  <a:pt x="553" y="177"/>
                  <a:pt x="551" y="179"/>
                  <a:pt x="551" y="181"/>
                </a:cubicBezTo>
                <a:cubicBezTo>
                  <a:pt x="551" y="183"/>
                  <a:pt x="553" y="185"/>
                  <a:pt x="555" y="185"/>
                </a:cubicBezTo>
                <a:close/>
                <a:moveTo>
                  <a:pt x="568" y="185"/>
                </a:moveTo>
                <a:cubicBezTo>
                  <a:pt x="570" y="185"/>
                  <a:pt x="572" y="183"/>
                  <a:pt x="572" y="181"/>
                </a:cubicBezTo>
                <a:cubicBezTo>
                  <a:pt x="572" y="179"/>
                  <a:pt x="570" y="177"/>
                  <a:pt x="568" y="177"/>
                </a:cubicBezTo>
                <a:cubicBezTo>
                  <a:pt x="565" y="177"/>
                  <a:pt x="564" y="179"/>
                  <a:pt x="564" y="181"/>
                </a:cubicBezTo>
                <a:cubicBezTo>
                  <a:pt x="564" y="183"/>
                  <a:pt x="565" y="185"/>
                  <a:pt x="568" y="185"/>
                </a:cubicBezTo>
                <a:close/>
                <a:moveTo>
                  <a:pt x="594" y="178"/>
                </a:moveTo>
                <a:cubicBezTo>
                  <a:pt x="592" y="178"/>
                  <a:pt x="590" y="179"/>
                  <a:pt x="590" y="181"/>
                </a:cubicBezTo>
                <a:cubicBezTo>
                  <a:pt x="590" y="183"/>
                  <a:pt x="592" y="185"/>
                  <a:pt x="594" y="185"/>
                </a:cubicBezTo>
                <a:cubicBezTo>
                  <a:pt x="596" y="185"/>
                  <a:pt x="597" y="183"/>
                  <a:pt x="597" y="181"/>
                </a:cubicBezTo>
                <a:cubicBezTo>
                  <a:pt x="597" y="179"/>
                  <a:pt x="596" y="178"/>
                  <a:pt x="594" y="178"/>
                </a:cubicBezTo>
                <a:close/>
                <a:moveTo>
                  <a:pt x="607" y="185"/>
                </a:moveTo>
                <a:cubicBezTo>
                  <a:pt x="609" y="185"/>
                  <a:pt x="611" y="183"/>
                  <a:pt x="611" y="181"/>
                </a:cubicBezTo>
                <a:cubicBezTo>
                  <a:pt x="611" y="179"/>
                  <a:pt x="609" y="177"/>
                  <a:pt x="607" y="177"/>
                </a:cubicBezTo>
                <a:cubicBezTo>
                  <a:pt x="604" y="177"/>
                  <a:pt x="602" y="179"/>
                  <a:pt x="602" y="181"/>
                </a:cubicBezTo>
                <a:cubicBezTo>
                  <a:pt x="602" y="183"/>
                  <a:pt x="604" y="185"/>
                  <a:pt x="607" y="185"/>
                </a:cubicBezTo>
                <a:close/>
                <a:moveTo>
                  <a:pt x="619" y="185"/>
                </a:moveTo>
                <a:cubicBezTo>
                  <a:pt x="622" y="185"/>
                  <a:pt x="624" y="183"/>
                  <a:pt x="624" y="181"/>
                </a:cubicBezTo>
                <a:cubicBezTo>
                  <a:pt x="624" y="179"/>
                  <a:pt x="622" y="177"/>
                  <a:pt x="619" y="177"/>
                </a:cubicBezTo>
                <a:cubicBezTo>
                  <a:pt x="617" y="177"/>
                  <a:pt x="615" y="179"/>
                  <a:pt x="615" y="181"/>
                </a:cubicBezTo>
                <a:cubicBezTo>
                  <a:pt x="615" y="183"/>
                  <a:pt x="617" y="185"/>
                  <a:pt x="619" y="185"/>
                </a:cubicBezTo>
                <a:close/>
                <a:moveTo>
                  <a:pt x="658" y="181"/>
                </a:moveTo>
                <a:cubicBezTo>
                  <a:pt x="658" y="181"/>
                  <a:pt x="658" y="181"/>
                  <a:pt x="658" y="181"/>
                </a:cubicBezTo>
                <a:cubicBezTo>
                  <a:pt x="658" y="181"/>
                  <a:pt x="659" y="181"/>
                  <a:pt x="659" y="181"/>
                </a:cubicBezTo>
                <a:cubicBezTo>
                  <a:pt x="659" y="181"/>
                  <a:pt x="658" y="181"/>
                  <a:pt x="658" y="181"/>
                </a:cubicBezTo>
                <a:cubicBezTo>
                  <a:pt x="658" y="181"/>
                  <a:pt x="658" y="181"/>
                  <a:pt x="658" y="181"/>
                </a:cubicBezTo>
                <a:close/>
                <a:moveTo>
                  <a:pt x="671" y="185"/>
                </a:moveTo>
                <a:cubicBezTo>
                  <a:pt x="673" y="185"/>
                  <a:pt x="675" y="183"/>
                  <a:pt x="675" y="181"/>
                </a:cubicBezTo>
                <a:cubicBezTo>
                  <a:pt x="675" y="179"/>
                  <a:pt x="673" y="177"/>
                  <a:pt x="671" y="177"/>
                </a:cubicBezTo>
                <a:cubicBezTo>
                  <a:pt x="669" y="177"/>
                  <a:pt x="667" y="179"/>
                  <a:pt x="667" y="181"/>
                </a:cubicBezTo>
                <a:cubicBezTo>
                  <a:pt x="667" y="183"/>
                  <a:pt x="669" y="185"/>
                  <a:pt x="671" y="185"/>
                </a:cubicBezTo>
                <a:close/>
                <a:moveTo>
                  <a:pt x="684" y="185"/>
                </a:moveTo>
                <a:cubicBezTo>
                  <a:pt x="686" y="185"/>
                  <a:pt x="688" y="183"/>
                  <a:pt x="688" y="181"/>
                </a:cubicBezTo>
                <a:cubicBezTo>
                  <a:pt x="688" y="179"/>
                  <a:pt x="686" y="177"/>
                  <a:pt x="684" y="177"/>
                </a:cubicBezTo>
                <a:cubicBezTo>
                  <a:pt x="682" y="177"/>
                  <a:pt x="680" y="179"/>
                  <a:pt x="680" y="181"/>
                </a:cubicBezTo>
                <a:cubicBezTo>
                  <a:pt x="680" y="183"/>
                  <a:pt x="682" y="185"/>
                  <a:pt x="684" y="185"/>
                </a:cubicBezTo>
                <a:close/>
                <a:moveTo>
                  <a:pt x="697" y="185"/>
                </a:moveTo>
                <a:cubicBezTo>
                  <a:pt x="699" y="185"/>
                  <a:pt x="701" y="183"/>
                  <a:pt x="701" y="181"/>
                </a:cubicBezTo>
                <a:cubicBezTo>
                  <a:pt x="701" y="179"/>
                  <a:pt x="699" y="177"/>
                  <a:pt x="697" y="177"/>
                </a:cubicBezTo>
                <a:cubicBezTo>
                  <a:pt x="695" y="177"/>
                  <a:pt x="693" y="179"/>
                  <a:pt x="693" y="181"/>
                </a:cubicBezTo>
                <a:cubicBezTo>
                  <a:pt x="693" y="183"/>
                  <a:pt x="695" y="185"/>
                  <a:pt x="697" y="185"/>
                </a:cubicBezTo>
                <a:close/>
                <a:moveTo>
                  <a:pt x="710" y="181"/>
                </a:moveTo>
                <a:cubicBezTo>
                  <a:pt x="710" y="181"/>
                  <a:pt x="710" y="181"/>
                  <a:pt x="710" y="181"/>
                </a:cubicBezTo>
                <a:cubicBezTo>
                  <a:pt x="710" y="181"/>
                  <a:pt x="710" y="181"/>
                  <a:pt x="710" y="181"/>
                </a:cubicBezTo>
                <a:cubicBezTo>
                  <a:pt x="710" y="181"/>
                  <a:pt x="710" y="181"/>
                  <a:pt x="710" y="181"/>
                </a:cubicBezTo>
                <a:cubicBezTo>
                  <a:pt x="710" y="181"/>
                  <a:pt x="710" y="181"/>
                  <a:pt x="710" y="181"/>
                </a:cubicBezTo>
                <a:close/>
                <a:moveTo>
                  <a:pt x="723" y="181"/>
                </a:moveTo>
                <a:cubicBezTo>
                  <a:pt x="723" y="181"/>
                  <a:pt x="723" y="181"/>
                  <a:pt x="723" y="181"/>
                </a:cubicBezTo>
                <a:cubicBezTo>
                  <a:pt x="723" y="181"/>
                  <a:pt x="723" y="181"/>
                  <a:pt x="723" y="181"/>
                </a:cubicBezTo>
                <a:cubicBezTo>
                  <a:pt x="723" y="181"/>
                  <a:pt x="723" y="181"/>
                  <a:pt x="723" y="181"/>
                </a:cubicBezTo>
                <a:cubicBezTo>
                  <a:pt x="723" y="181"/>
                  <a:pt x="723" y="181"/>
                  <a:pt x="723" y="181"/>
                </a:cubicBezTo>
                <a:close/>
                <a:moveTo>
                  <a:pt x="774" y="185"/>
                </a:moveTo>
                <a:cubicBezTo>
                  <a:pt x="777" y="185"/>
                  <a:pt x="779" y="183"/>
                  <a:pt x="779" y="181"/>
                </a:cubicBezTo>
                <a:cubicBezTo>
                  <a:pt x="779" y="179"/>
                  <a:pt x="777" y="177"/>
                  <a:pt x="774" y="177"/>
                </a:cubicBezTo>
                <a:cubicBezTo>
                  <a:pt x="772" y="177"/>
                  <a:pt x="770" y="179"/>
                  <a:pt x="770" y="181"/>
                </a:cubicBezTo>
                <a:cubicBezTo>
                  <a:pt x="770" y="183"/>
                  <a:pt x="772" y="185"/>
                  <a:pt x="774" y="185"/>
                </a:cubicBezTo>
                <a:close/>
                <a:moveTo>
                  <a:pt x="787" y="185"/>
                </a:moveTo>
                <a:cubicBezTo>
                  <a:pt x="790" y="185"/>
                  <a:pt x="791" y="183"/>
                  <a:pt x="791" y="181"/>
                </a:cubicBezTo>
                <a:cubicBezTo>
                  <a:pt x="791" y="179"/>
                  <a:pt x="790" y="177"/>
                  <a:pt x="787" y="177"/>
                </a:cubicBezTo>
                <a:cubicBezTo>
                  <a:pt x="785" y="177"/>
                  <a:pt x="783" y="179"/>
                  <a:pt x="783" y="181"/>
                </a:cubicBezTo>
                <a:cubicBezTo>
                  <a:pt x="783" y="183"/>
                  <a:pt x="785" y="185"/>
                  <a:pt x="787" y="185"/>
                </a:cubicBezTo>
                <a:close/>
                <a:moveTo>
                  <a:pt x="837" y="181"/>
                </a:moveTo>
                <a:cubicBezTo>
                  <a:pt x="837" y="182"/>
                  <a:pt x="838" y="184"/>
                  <a:pt x="839" y="184"/>
                </a:cubicBezTo>
                <a:cubicBezTo>
                  <a:pt x="840" y="184"/>
                  <a:pt x="841" y="182"/>
                  <a:pt x="841" y="181"/>
                </a:cubicBezTo>
                <a:cubicBezTo>
                  <a:pt x="841" y="180"/>
                  <a:pt x="840" y="179"/>
                  <a:pt x="839" y="179"/>
                </a:cubicBezTo>
                <a:cubicBezTo>
                  <a:pt x="838" y="179"/>
                  <a:pt x="837" y="180"/>
                  <a:pt x="837" y="181"/>
                </a:cubicBezTo>
                <a:close/>
                <a:moveTo>
                  <a:pt x="852" y="185"/>
                </a:moveTo>
                <a:cubicBezTo>
                  <a:pt x="854" y="185"/>
                  <a:pt x="856" y="183"/>
                  <a:pt x="856" y="181"/>
                </a:cubicBezTo>
                <a:cubicBezTo>
                  <a:pt x="856" y="179"/>
                  <a:pt x="854" y="177"/>
                  <a:pt x="852" y="177"/>
                </a:cubicBezTo>
                <a:cubicBezTo>
                  <a:pt x="850" y="177"/>
                  <a:pt x="848" y="179"/>
                  <a:pt x="848" y="181"/>
                </a:cubicBezTo>
                <a:cubicBezTo>
                  <a:pt x="848" y="183"/>
                  <a:pt x="850" y="185"/>
                  <a:pt x="852" y="185"/>
                </a:cubicBezTo>
                <a:close/>
                <a:moveTo>
                  <a:pt x="865" y="177"/>
                </a:moveTo>
                <a:cubicBezTo>
                  <a:pt x="863" y="177"/>
                  <a:pt x="861" y="179"/>
                  <a:pt x="861" y="181"/>
                </a:cubicBezTo>
                <a:cubicBezTo>
                  <a:pt x="861" y="183"/>
                  <a:pt x="863" y="185"/>
                  <a:pt x="865" y="185"/>
                </a:cubicBezTo>
                <a:cubicBezTo>
                  <a:pt x="867" y="185"/>
                  <a:pt x="869" y="183"/>
                  <a:pt x="869" y="181"/>
                </a:cubicBezTo>
                <a:cubicBezTo>
                  <a:pt x="869" y="179"/>
                  <a:pt x="867" y="177"/>
                  <a:pt x="865" y="177"/>
                </a:cubicBezTo>
                <a:close/>
                <a:moveTo>
                  <a:pt x="878" y="181"/>
                </a:moveTo>
                <a:cubicBezTo>
                  <a:pt x="878" y="181"/>
                  <a:pt x="878" y="181"/>
                  <a:pt x="878" y="181"/>
                </a:cubicBezTo>
                <a:cubicBezTo>
                  <a:pt x="878" y="181"/>
                  <a:pt x="878" y="181"/>
                  <a:pt x="878" y="181"/>
                </a:cubicBezTo>
                <a:cubicBezTo>
                  <a:pt x="878" y="181"/>
                  <a:pt x="878" y="181"/>
                  <a:pt x="878" y="181"/>
                </a:cubicBezTo>
                <a:cubicBezTo>
                  <a:pt x="878" y="181"/>
                  <a:pt x="878" y="181"/>
                  <a:pt x="878" y="181"/>
                </a:cubicBezTo>
                <a:close/>
                <a:moveTo>
                  <a:pt x="1097" y="178"/>
                </a:moveTo>
                <a:cubicBezTo>
                  <a:pt x="1095" y="178"/>
                  <a:pt x="1094" y="179"/>
                  <a:pt x="1094" y="181"/>
                </a:cubicBezTo>
                <a:cubicBezTo>
                  <a:pt x="1094" y="183"/>
                  <a:pt x="1095" y="184"/>
                  <a:pt x="1097" y="184"/>
                </a:cubicBezTo>
                <a:cubicBezTo>
                  <a:pt x="1099" y="184"/>
                  <a:pt x="1101" y="183"/>
                  <a:pt x="1101" y="181"/>
                </a:cubicBezTo>
                <a:cubicBezTo>
                  <a:pt x="1101" y="179"/>
                  <a:pt x="1099" y="178"/>
                  <a:pt x="1097" y="178"/>
                </a:cubicBezTo>
                <a:close/>
                <a:moveTo>
                  <a:pt x="1110" y="185"/>
                </a:moveTo>
                <a:cubicBezTo>
                  <a:pt x="1112" y="185"/>
                  <a:pt x="1114" y="183"/>
                  <a:pt x="1114" y="181"/>
                </a:cubicBezTo>
                <a:cubicBezTo>
                  <a:pt x="1114" y="179"/>
                  <a:pt x="1112" y="177"/>
                  <a:pt x="1110" y="177"/>
                </a:cubicBezTo>
                <a:cubicBezTo>
                  <a:pt x="1108" y="177"/>
                  <a:pt x="1106" y="179"/>
                  <a:pt x="1106" y="181"/>
                </a:cubicBezTo>
                <a:cubicBezTo>
                  <a:pt x="1106" y="183"/>
                  <a:pt x="1108" y="185"/>
                  <a:pt x="1110" y="185"/>
                </a:cubicBezTo>
                <a:close/>
                <a:moveTo>
                  <a:pt x="1123" y="185"/>
                </a:moveTo>
                <a:cubicBezTo>
                  <a:pt x="1125" y="185"/>
                  <a:pt x="1127" y="183"/>
                  <a:pt x="1127" y="181"/>
                </a:cubicBezTo>
                <a:cubicBezTo>
                  <a:pt x="1127" y="179"/>
                  <a:pt x="1125" y="177"/>
                  <a:pt x="1123" y="177"/>
                </a:cubicBezTo>
                <a:cubicBezTo>
                  <a:pt x="1121" y="177"/>
                  <a:pt x="1119" y="179"/>
                  <a:pt x="1119" y="181"/>
                </a:cubicBezTo>
                <a:cubicBezTo>
                  <a:pt x="1119" y="183"/>
                  <a:pt x="1121" y="185"/>
                  <a:pt x="1123" y="185"/>
                </a:cubicBezTo>
                <a:close/>
                <a:moveTo>
                  <a:pt x="1136" y="185"/>
                </a:moveTo>
                <a:cubicBezTo>
                  <a:pt x="1138" y="185"/>
                  <a:pt x="1140" y="183"/>
                  <a:pt x="1140" y="181"/>
                </a:cubicBezTo>
                <a:cubicBezTo>
                  <a:pt x="1140" y="179"/>
                  <a:pt x="1138" y="177"/>
                  <a:pt x="1136" y="177"/>
                </a:cubicBezTo>
                <a:cubicBezTo>
                  <a:pt x="1134" y="177"/>
                  <a:pt x="1132" y="179"/>
                  <a:pt x="1132" y="181"/>
                </a:cubicBezTo>
                <a:cubicBezTo>
                  <a:pt x="1132" y="183"/>
                  <a:pt x="1134" y="185"/>
                  <a:pt x="1136" y="185"/>
                </a:cubicBezTo>
                <a:close/>
                <a:moveTo>
                  <a:pt x="1149" y="185"/>
                </a:moveTo>
                <a:cubicBezTo>
                  <a:pt x="1151" y="185"/>
                  <a:pt x="1153" y="183"/>
                  <a:pt x="1153" y="181"/>
                </a:cubicBezTo>
                <a:cubicBezTo>
                  <a:pt x="1153" y="179"/>
                  <a:pt x="1151" y="177"/>
                  <a:pt x="1149" y="177"/>
                </a:cubicBezTo>
                <a:cubicBezTo>
                  <a:pt x="1147" y="177"/>
                  <a:pt x="1145" y="179"/>
                  <a:pt x="1145" y="181"/>
                </a:cubicBezTo>
                <a:cubicBezTo>
                  <a:pt x="1145" y="183"/>
                  <a:pt x="1147" y="185"/>
                  <a:pt x="1149" y="185"/>
                </a:cubicBezTo>
                <a:close/>
                <a:moveTo>
                  <a:pt x="1162" y="185"/>
                </a:moveTo>
                <a:cubicBezTo>
                  <a:pt x="1164" y="185"/>
                  <a:pt x="1166" y="183"/>
                  <a:pt x="1166" y="181"/>
                </a:cubicBezTo>
                <a:cubicBezTo>
                  <a:pt x="1166" y="179"/>
                  <a:pt x="1164" y="177"/>
                  <a:pt x="1162" y="177"/>
                </a:cubicBezTo>
                <a:cubicBezTo>
                  <a:pt x="1160" y="177"/>
                  <a:pt x="1158" y="179"/>
                  <a:pt x="1158" y="181"/>
                </a:cubicBezTo>
                <a:cubicBezTo>
                  <a:pt x="1158" y="183"/>
                  <a:pt x="1160" y="185"/>
                  <a:pt x="1162" y="185"/>
                </a:cubicBezTo>
                <a:close/>
                <a:moveTo>
                  <a:pt x="1175" y="185"/>
                </a:moveTo>
                <a:cubicBezTo>
                  <a:pt x="1177" y="185"/>
                  <a:pt x="1179" y="183"/>
                  <a:pt x="1179" y="181"/>
                </a:cubicBezTo>
                <a:cubicBezTo>
                  <a:pt x="1179" y="179"/>
                  <a:pt x="1177" y="177"/>
                  <a:pt x="1175" y="177"/>
                </a:cubicBezTo>
                <a:cubicBezTo>
                  <a:pt x="1172" y="177"/>
                  <a:pt x="1171" y="179"/>
                  <a:pt x="1171" y="181"/>
                </a:cubicBezTo>
                <a:cubicBezTo>
                  <a:pt x="1171" y="183"/>
                  <a:pt x="1172" y="185"/>
                  <a:pt x="1175" y="185"/>
                </a:cubicBezTo>
                <a:close/>
                <a:moveTo>
                  <a:pt x="1188" y="185"/>
                </a:moveTo>
                <a:cubicBezTo>
                  <a:pt x="1190" y="185"/>
                  <a:pt x="1192" y="183"/>
                  <a:pt x="1192" y="181"/>
                </a:cubicBezTo>
                <a:cubicBezTo>
                  <a:pt x="1192" y="179"/>
                  <a:pt x="1190" y="177"/>
                  <a:pt x="1188" y="177"/>
                </a:cubicBezTo>
                <a:cubicBezTo>
                  <a:pt x="1185" y="177"/>
                  <a:pt x="1183" y="179"/>
                  <a:pt x="1183" y="181"/>
                </a:cubicBezTo>
                <a:cubicBezTo>
                  <a:pt x="1183" y="183"/>
                  <a:pt x="1185" y="185"/>
                  <a:pt x="1188" y="185"/>
                </a:cubicBezTo>
                <a:close/>
                <a:moveTo>
                  <a:pt x="1201" y="185"/>
                </a:moveTo>
                <a:cubicBezTo>
                  <a:pt x="1203" y="185"/>
                  <a:pt x="1205" y="183"/>
                  <a:pt x="1205" y="181"/>
                </a:cubicBezTo>
                <a:cubicBezTo>
                  <a:pt x="1205" y="179"/>
                  <a:pt x="1203" y="177"/>
                  <a:pt x="1201" y="177"/>
                </a:cubicBezTo>
                <a:cubicBezTo>
                  <a:pt x="1198" y="177"/>
                  <a:pt x="1196" y="179"/>
                  <a:pt x="1196" y="181"/>
                </a:cubicBezTo>
                <a:cubicBezTo>
                  <a:pt x="1196" y="183"/>
                  <a:pt x="1198" y="185"/>
                  <a:pt x="1201" y="185"/>
                </a:cubicBezTo>
                <a:close/>
                <a:moveTo>
                  <a:pt x="1213" y="185"/>
                </a:moveTo>
                <a:cubicBezTo>
                  <a:pt x="1216" y="185"/>
                  <a:pt x="1218" y="183"/>
                  <a:pt x="1218" y="181"/>
                </a:cubicBezTo>
                <a:cubicBezTo>
                  <a:pt x="1218" y="179"/>
                  <a:pt x="1216" y="177"/>
                  <a:pt x="1213" y="177"/>
                </a:cubicBezTo>
                <a:cubicBezTo>
                  <a:pt x="1211" y="177"/>
                  <a:pt x="1209" y="179"/>
                  <a:pt x="1209" y="181"/>
                </a:cubicBezTo>
                <a:cubicBezTo>
                  <a:pt x="1209" y="183"/>
                  <a:pt x="1211" y="185"/>
                  <a:pt x="1213" y="185"/>
                </a:cubicBezTo>
                <a:close/>
                <a:moveTo>
                  <a:pt x="1226" y="185"/>
                </a:moveTo>
                <a:cubicBezTo>
                  <a:pt x="1229" y="185"/>
                  <a:pt x="1231" y="183"/>
                  <a:pt x="1231" y="181"/>
                </a:cubicBezTo>
                <a:cubicBezTo>
                  <a:pt x="1231" y="179"/>
                  <a:pt x="1229" y="177"/>
                  <a:pt x="1226" y="177"/>
                </a:cubicBezTo>
                <a:cubicBezTo>
                  <a:pt x="1224" y="177"/>
                  <a:pt x="1222" y="179"/>
                  <a:pt x="1222" y="181"/>
                </a:cubicBezTo>
                <a:cubicBezTo>
                  <a:pt x="1222" y="183"/>
                  <a:pt x="1224" y="185"/>
                  <a:pt x="1226" y="185"/>
                </a:cubicBezTo>
                <a:close/>
                <a:moveTo>
                  <a:pt x="1239" y="185"/>
                </a:moveTo>
                <a:cubicBezTo>
                  <a:pt x="1242" y="185"/>
                  <a:pt x="1243" y="183"/>
                  <a:pt x="1243" y="181"/>
                </a:cubicBezTo>
                <a:cubicBezTo>
                  <a:pt x="1243" y="179"/>
                  <a:pt x="1242" y="177"/>
                  <a:pt x="1239" y="177"/>
                </a:cubicBezTo>
                <a:cubicBezTo>
                  <a:pt x="1237" y="177"/>
                  <a:pt x="1235" y="179"/>
                  <a:pt x="1235" y="181"/>
                </a:cubicBezTo>
                <a:cubicBezTo>
                  <a:pt x="1235" y="183"/>
                  <a:pt x="1237" y="185"/>
                  <a:pt x="1239" y="185"/>
                </a:cubicBezTo>
                <a:close/>
                <a:moveTo>
                  <a:pt x="1252" y="185"/>
                </a:moveTo>
                <a:cubicBezTo>
                  <a:pt x="1255" y="185"/>
                  <a:pt x="1256" y="183"/>
                  <a:pt x="1256" y="181"/>
                </a:cubicBezTo>
                <a:cubicBezTo>
                  <a:pt x="1256" y="179"/>
                  <a:pt x="1255" y="177"/>
                  <a:pt x="1252" y="177"/>
                </a:cubicBezTo>
                <a:cubicBezTo>
                  <a:pt x="1250" y="177"/>
                  <a:pt x="1248" y="179"/>
                  <a:pt x="1248" y="181"/>
                </a:cubicBezTo>
                <a:cubicBezTo>
                  <a:pt x="1248" y="183"/>
                  <a:pt x="1250" y="185"/>
                  <a:pt x="1252" y="185"/>
                </a:cubicBezTo>
                <a:close/>
                <a:moveTo>
                  <a:pt x="1265" y="185"/>
                </a:moveTo>
                <a:cubicBezTo>
                  <a:pt x="1267" y="185"/>
                  <a:pt x="1269" y="183"/>
                  <a:pt x="1269" y="181"/>
                </a:cubicBezTo>
                <a:cubicBezTo>
                  <a:pt x="1269" y="179"/>
                  <a:pt x="1267" y="177"/>
                  <a:pt x="1265" y="177"/>
                </a:cubicBezTo>
                <a:cubicBezTo>
                  <a:pt x="1263" y="177"/>
                  <a:pt x="1261" y="179"/>
                  <a:pt x="1261" y="181"/>
                </a:cubicBezTo>
                <a:cubicBezTo>
                  <a:pt x="1261" y="183"/>
                  <a:pt x="1263" y="185"/>
                  <a:pt x="1265" y="185"/>
                </a:cubicBezTo>
                <a:close/>
                <a:moveTo>
                  <a:pt x="1278" y="185"/>
                </a:moveTo>
                <a:cubicBezTo>
                  <a:pt x="1280" y="185"/>
                  <a:pt x="1282" y="183"/>
                  <a:pt x="1282" y="181"/>
                </a:cubicBezTo>
                <a:cubicBezTo>
                  <a:pt x="1282" y="179"/>
                  <a:pt x="1280" y="177"/>
                  <a:pt x="1278" y="177"/>
                </a:cubicBezTo>
                <a:cubicBezTo>
                  <a:pt x="1276" y="177"/>
                  <a:pt x="1274" y="179"/>
                  <a:pt x="1274" y="181"/>
                </a:cubicBezTo>
                <a:cubicBezTo>
                  <a:pt x="1274" y="183"/>
                  <a:pt x="1276" y="185"/>
                  <a:pt x="1278" y="185"/>
                </a:cubicBezTo>
                <a:close/>
                <a:moveTo>
                  <a:pt x="1291" y="185"/>
                </a:moveTo>
                <a:cubicBezTo>
                  <a:pt x="1293" y="185"/>
                  <a:pt x="1295" y="183"/>
                  <a:pt x="1295" y="181"/>
                </a:cubicBezTo>
                <a:cubicBezTo>
                  <a:pt x="1295" y="179"/>
                  <a:pt x="1293" y="177"/>
                  <a:pt x="1291" y="177"/>
                </a:cubicBezTo>
                <a:cubicBezTo>
                  <a:pt x="1289" y="177"/>
                  <a:pt x="1287" y="179"/>
                  <a:pt x="1287" y="181"/>
                </a:cubicBezTo>
                <a:cubicBezTo>
                  <a:pt x="1287" y="183"/>
                  <a:pt x="1289" y="185"/>
                  <a:pt x="1291" y="185"/>
                </a:cubicBezTo>
                <a:close/>
                <a:moveTo>
                  <a:pt x="1304" y="185"/>
                </a:moveTo>
                <a:cubicBezTo>
                  <a:pt x="1306" y="185"/>
                  <a:pt x="1308" y="183"/>
                  <a:pt x="1308" y="181"/>
                </a:cubicBezTo>
                <a:cubicBezTo>
                  <a:pt x="1308" y="179"/>
                  <a:pt x="1306" y="177"/>
                  <a:pt x="1304" y="177"/>
                </a:cubicBezTo>
                <a:cubicBezTo>
                  <a:pt x="1302" y="177"/>
                  <a:pt x="1300" y="179"/>
                  <a:pt x="1300" y="181"/>
                </a:cubicBezTo>
                <a:cubicBezTo>
                  <a:pt x="1300" y="183"/>
                  <a:pt x="1302" y="185"/>
                  <a:pt x="1304" y="185"/>
                </a:cubicBezTo>
                <a:close/>
                <a:moveTo>
                  <a:pt x="1317" y="185"/>
                </a:moveTo>
                <a:cubicBezTo>
                  <a:pt x="1319" y="185"/>
                  <a:pt x="1321" y="183"/>
                  <a:pt x="1321" y="181"/>
                </a:cubicBezTo>
                <a:cubicBezTo>
                  <a:pt x="1321" y="179"/>
                  <a:pt x="1319" y="177"/>
                  <a:pt x="1317" y="177"/>
                </a:cubicBezTo>
                <a:cubicBezTo>
                  <a:pt x="1314" y="177"/>
                  <a:pt x="1313" y="179"/>
                  <a:pt x="1313" y="181"/>
                </a:cubicBezTo>
                <a:cubicBezTo>
                  <a:pt x="1313" y="183"/>
                  <a:pt x="1314" y="185"/>
                  <a:pt x="1317" y="185"/>
                </a:cubicBezTo>
                <a:close/>
                <a:moveTo>
                  <a:pt x="1330" y="185"/>
                </a:moveTo>
                <a:cubicBezTo>
                  <a:pt x="1332" y="185"/>
                  <a:pt x="1334" y="183"/>
                  <a:pt x="1334" y="181"/>
                </a:cubicBezTo>
                <a:cubicBezTo>
                  <a:pt x="1334" y="179"/>
                  <a:pt x="1332" y="177"/>
                  <a:pt x="1330" y="177"/>
                </a:cubicBezTo>
                <a:cubicBezTo>
                  <a:pt x="1327" y="177"/>
                  <a:pt x="1326" y="179"/>
                  <a:pt x="1326" y="181"/>
                </a:cubicBezTo>
                <a:cubicBezTo>
                  <a:pt x="1326" y="183"/>
                  <a:pt x="1327" y="185"/>
                  <a:pt x="1330" y="185"/>
                </a:cubicBezTo>
                <a:close/>
                <a:moveTo>
                  <a:pt x="1343" y="185"/>
                </a:moveTo>
                <a:cubicBezTo>
                  <a:pt x="1345" y="185"/>
                  <a:pt x="1347" y="183"/>
                  <a:pt x="1347" y="181"/>
                </a:cubicBezTo>
                <a:cubicBezTo>
                  <a:pt x="1347" y="179"/>
                  <a:pt x="1345" y="177"/>
                  <a:pt x="1343" y="177"/>
                </a:cubicBezTo>
                <a:cubicBezTo>
                  <a:pt x="1340" y="177"/>
                  <a:pt x="1338" y="179"/>
                  <a:pt x="1338" y="181"/>
                </a:cubicBezTo>
                <a:cubicBezTo>
                  <a:pt x="1338" y="183"/>
                  <a:pt x="1340" y="185"/>
                  <a:pt x="1343" y="185"/>
                </a:cubicBezTo>
                <a:close/>
                <a:moveTo>
                  <a:pt x="1356" y="177"/>
                </a:moveTo>
                <a:cubicBezTo>
                  <a:pt x="1353" y="177"/>
                  <a:pt x="1351" y="179"/>
                  <a:pt x="1351" y="181"/>
                </a:cubicBezTo>
                <a:cubicBezTo>
                  <a:pt x="1351" y="183"/>
                  <a:pt x="1353" y="185"/>
                  <a:pt x="1356" y="185"/>
                </a:cubicBezTo>
                <a:cubicBezTo>
                  <a:pt x="1358" y="185"/>
                  <a:pt x="1360" y="183"/>
                  <a:pt x="1360" y="181"/>
                </a:cubicBezTo>
                <a:cubicBezTo>
                  <a:pt x="1360" y="179"/>
                  <a:pt x="1358" y="177"/>
                  <a:pt x="1356" y="177"/>
                </a:cubicBezTo>
                <a:close/>
                <a:moveTo>
                  <a:pt x="1368" y="177"/>
                </a:moveTo>
                <a:cubicBezTo>
                  <a:pt x="1366" y="177"/>
                  <a:pt x="1364" y="179"/>
                  <a:pt x="1364" y="181"/>
                </a:cubicBezTo>
                <a:cubicBezTo>
                  <a:pt x="1364" y="183"/>
                  <a:pt x="1366" y="185"/>
                  <a:pt x="1368" y="185"/>
                </a:cubicBezTo>
                <a:cubicBezTo>
                  <a:pt x="1371" y="185"/>
                  <a:pt x="1373" y="183"/>
                  <a:pt x="1373" y="181"/>
                </a:cubicBezTo>
                <a:cubicBezTo>
                  <a:pt x="1373" y="179"/>
                  <a:pt x="1371" y="177"/>
                  <a:pt x="1368" y="177"/>
                </a:cubicBezTo>
                <a:close/>
                <a:moveTo>
                  <a:pt x="1381" y="185"/>
                </a:moveTo>
                <a:cubicBezTo>
                  <a:pt x="1384" y="185"/>
                  <a:pt x="1386" y="183"/>
                  <a:pt x="1386" y="181"/>
                </a:cubicBezTo>
                <a:cubicBezTo>
                  <a:pt x="1386" y="179"/>
                  <a:pt x="1384" y="177"/>
                  <a:pt x="1381" y="177"/>
                </a:cubicBezTo>
                <a:cubicBezTo>
                  <a:pt x="1379" y="177"/>
                  <a:pt x="1377" y="179"/>
                  <a:pt x="1377" y="181"/>
                </a:cubicBezTo>
                <a:cubicBezTo>
                  <a:pt x="1377" y="183"/>
                  <a:pt x="1379" y="185"/>
                  <a:pt x="1381" y="185"/>
                </a:cubicBezTo>
                <a:close/>
                <a:moveTo>
                  <a:pt x="1394" y="185"/>
                </a:moveTo>
                <a:cubicBezTo>
                  <a:pt x="1397" y="185"/>
                  <a:pt x="1398" y="183"/>
                  <a:pt x="1398" y="181"/>
                </a:cubicBezTo>
                <a:cubicBezTo>
                  <a:pt x="1398" y="179"/>
                  <a:pt x="1397" y="177"/>
                  <a:pt x="1394" y="177"/>
                </a:cubicBezTo>
                <a:cubicBezTo>
                  <a:pt x="1392" y="177"/>
                  <a:pt x="1390" y="179"/>
                  <a:pt x="1390" y="181"/>
                </a:cubicBezTo>
                <a:cubicBezTo>
                  <a:pt x="1390" y="183"/>
                  <a:pt x="1392" y="185"/>
                  <a:pt x="1394" y="185"/>
                </a:cubicBezTo>
                <a:close/>
                <a:moveTo>
                  <a:pt x="1407" y="177"/>
                </a:moveTo>
                <a:cubicBezTo>
                  <a:pt x="1405" y="177"/>
                  <a:pt x="1403" y="179"/>
                  <a:pt x="1403" y="181"/>
                </a:cubicBezTo>
                <a:cubicBezTo>
                  <a:pt x="1403" y="183"/>
                  <a:pt x="1405" y="185"/>
                  <a:pt x="1407" y="185"/>
                </a:cubicBezTo>
                <a:cubicBezTo>
                  <a:pt x="1409" y="185"/>
                  <a:pt x="1411" y="183"/>
                  <a:pt x="1411" y="181"/>
                </a:cubicBezTo>
                <a:cubicBezTo>
                  <a:pt x="1411" y="179"/>
                  <a:pt x="1409" y="177"/>
                  <a:pt x="1407" y="177"/>
                </a:cubicBezTo>
                <a:close/>
                <a:moveTo>
                  <a:pt x="1420" y="185"/>
                </a:moveTo>
                <a:cubicBezTo>
                  <a:pt x="1422" y="185"/>
                  <a:pt x="1424" y="183"/>
                  <a:pt x="1424" y="181"/>
                </a:cubicBezTo>
                <a:cubicBezTo>
                  <a:pt x="1424" y="179"/>
                  <a:pt x="1422" y="177"/>
                  <a:pt x="1420" y="177"/>
                </a:cubicBezTo>
                <a:cubicBezTo>
                  <a:pt x="1418" y="177"/>
                  <a:pt x="1416" y="179"/>
                  <a:pt x="1416" y="181"/>
                </a:cubicBezTo>
                <a:cubicBezTo>
                  <a:pt x="1416" y="183"/>
                  <a:pt x="1418" y="185"/>
                  <a:pt x="1420" y="185"/>
                </a:cubicBezTo>
                <a:close/>
                <a:moveTo>
                  <a:pt x="1433" y="185"/>
                </a:moveTo>
                <a:cubicBezTo>
                  <a:pt x="1435" y="185"/>
                  <a:pt x="1437" y="183"/>
                  <a:pt x="1437" y="181"/>
                </a:cubicBezTo>
                <a:cubicBezTo>
                  <a:pt x="1437" y="179"/>
                  <a:pt x="1435" y="177"/>
                  <a:pt x="1433" y="177"/>
                </a:cubicBezTo>
                <a:cubicBezTo>
                  <a:pt x="1431" y="177"/>
                  <a:pt x="1429" y="179"/>
                  <a:pt x="1429" y="181"/>
                </a:cubicBezTo>
                <a:cubicBezTo>
                  <a:pt x="1429" y="183"/>
                  <a:pt x="1431" y="185"/>
                  <a:pt x="1433" y="185"/>
                </a:cubicBezTo>
                <a:close/>
                <a:moveTo>
                  <a:pt x="1446" y="185"/>
                </a:moveTo>
                <a:cubicBezTo>
                  <a:pt x="1448" y="185"/>
                  <a:pt x="1450" y="183"/>
                  <a:pt x="1450" y="181"/>
                </a:cubicBezTo>
                <a:cubicBezTo>
                  <a:pt x="1450" y="179"/>
                  <a:pt x="1448" y="177"/>
                  <a:pt x="1446" y="177"/>
                </a:cubicBezTo>
                <a:cubicBezTo>
                  <a:pt x="1444" y="177"/>
                  <a:pt x="1442" y="179"/>
                  <a:pt x="1442" y="181"/>
                </a:cubicBezTo>
                <a:cubicBezTo>
                  <a:pt x="1442" y="183"/>
                  <a:pt x="1444" y="185"/>
                  <a:pt x="1446" y="185"/>
                </a:cubicBezTo>
                <a:close/>
                <a:moveTo>
                  <a:pt x="1459" y="185"/>
                </a:moveTo>
                <a:cubicBezTo>
                  <a:pt x="1461" y="185"/>
                  <a:pt x="1463" y="183"/>
                  <a:pt x="1463" y="181"/>
                </a:cubicBezTo>
                <a:cubicBezTo>
                  <a:pt x="1463" y="179"/>
                  <a:pt x="1461" y="177"/>
                  <a:pt x="1459" y="177"/>
                </a:cubicBezTo>
                <a:cubicBezTo>
                  <a:pt x="1457" y="177"/>
                  <a:pt x="1455" y="179"/>
                  <a:pt x="1455" y="181"/>
                </a:cubicBezTo>
                <a:cubicBezTo>
                  <a:pt x="1455" y="183"/>
                  <a:pt x="1457" y="185"/>
                  <a:pt x="1459" y="185"/>
                </a:cubicBezTo>
                <a:close/>
                <a:moveTo>
                  <a:pt x="1472" y="185"/>
                </a:moveTo>
                <a:cubicBezTo>
                  <a:pt x="1474" y="185"/>
                  <a:pt x="1476" y="183"/>
                  <a:pt x="1476" y="181"/>
                </a:cubicBezTo>
                <a:cubicBezTo>
                  <a:pt x="1476" y="179"/>
                  <a:pt x="1474" y="177"/>
                  <a:pt x="1472" y="177"/>
                </a:cubicBezTo>
                <a:cubicBezTo>
                  <a:pt x="1469" y="177"/>
                  <a:pt x="1468" y="179"/>
                  <a:pt x="1468" y="181"/>
                </a:cubicBezTo>
                <a:cubicBezTo>
                  <a:pt x="1468" y="183"/>
                  <a:pt x="1469" y="185"/>
                  <a:pt x="1472" y="185"/>
                </a:cubicBezTo>
                <a:close/>
                <a:moveTo>
                  <a:pt x="1485" y="185"/>
                </a:moveTo>
                <a:cubicBezTo>
                  <a:pt x="1487" y="185"/>
                  <a:pt x="1489" y="183"/>
                  <a:pt x="1489" y="181"/>
                </a:cubicBezTo>
                <a:cubicBezTo>
                  <a:pt x="1489" y="179"/>
                  <a:pt x="1487" y="177"/>
                  <a:pt x="1485" y="177"/>
                </a:cubicBezTo>
                <a:cubicBezTo>
                  <a:pt x="1482" y="177"/>
                  <a:pt x="1480" y="179"/>
                  <a:pt x="1480" y="181"/>
                </a:cubicBezTo>
                <a:cubicBezTo>
                  <a:pt x="1480" y="183"/>
                  <a:pt x="1482" y="185"/>
                  <a:pt x="1485" y="185"/>
                </a:cubicBezTo>
                <a:close/>
                <a:moveTo>
                  <a:pt x="2247" y="181"/>
                </a:moveTo>
                <a:cubicBezTo>
                  <a:pt x="2247" y="181"/>
                  <a:pt x="2247" y="181"/>
                  <a:pt x="2247" y="181"/>
                </a:cubicBezTo>
                <a:cubicBezTo>
                  <a:pt x="2247" y="181"/>
                  <a:pt x="2247" y="181"/>
                  <a:pt x="2247" y="181"/>
                </a:cubicBezTo>
                <a:cubicBezTo>
                  <a:pt x="2247" y="181"/>
                  <a:pt x="2247" y="181"/>
                  <a:pt x="2247" y="181"/>
                </a:cubicBezTo>
                <a:cubicBezTo>
                  <a:pt x="2247" y="181"/>
                  <a:pt x="2247" y="181"/>
                  <a:pt x="2247" y="181"/>
                </a:cubicBezTo>
                <a:close/>
                <a:moveTo>
                  <a:pt x="2259" y="181"/>
                </a:moveTo>
                <a:cubicBezTo>
                  <a:pt x="2259" y="181"/>
                  <a:pt x="2259" y="181"/>
                  <a:pt x="2259" y="181"/>
                </a:cubicBezTo>
                <a:cubicBezTo>
                  <a:pt x="2259" y="181"/>
                  <a:pt x="2259" y="181"/>
                  <a:pt x="2259" y="181"/>
                </a:cubicBezTo>
                <a:cubicBezTo>
                  <a:pt x="2259" y="181"/>
                  <a:pt x="2259" y="181"/>
                  <a:pt x="2259" y="181"/>
                </a:cubicBezTo>
                <a:cubicBezTo>
                  <a:pt x="2259" y="181"/>
                  <a:pt x="2259" y="181"/>
                  <a:pt x="2259" y="181"/>
                </a:cubicBezTo>
                <a:close/>
                <a:moveTo>
                  <a:pt x="2272" y="185"/>
                </a:moveTo>
                <a:cubicBezTo>
                  <a:pt x="2275" y="185"/>
                  <a:pt x="2277" y="183"/>
                  <a:pt x="2277" y="181"/>
                </a:cubicBezTo>
                <a:cubicBezTo>
                  <a:pt x="2277" y="179"/>
                  <a:pt x="2275" y="177"/>
                  <a:pt x="2272" y="177"/>
                </a:cubicBezTo>
                <a:cubicBezTo>
                  <a:pt x="2270" y="177"/>
                  <a:pt x="2268" y="179"/>
                  <a:pt x="2268" y="181"/>
                </a:cubicBezTo>
                <a:cubicBezTo>
                  <a:pt x="2268" y="183"/>
                  <a:pt x="2270" y="185"/>
                  <a:pt x="2272" y="185"/>
                </a:cubicBezTo>
                <a:close/>
                <a:moveTo>
                  <a:pt x="2285" y="185"/>
                </a:moveTo>
                <a:cubicBezTo>
                  <a:pt x="2288" y="185"/>
                  <a:pt x="2289" y="183"/>
                  <a:pt x="2289" y="181"/>
                </a:cubicBezTo>
                <a:cubicBezTo>
                  <a:pt x="2289" y="179"/>
                  <a:pt x="2288" y="177"/>
                  <a:pt x="2285" y="177"/>
                </a:cubicBezTo>
                <a:cubicBezTo>
                  <a:pt x="2283" y="177"/>
                  <a:pt x="2281" y="179"/>
                  <a:pt x="2281" y="181"/>
                </a:cubicBezTo>
                <a:cubicBezTo>
                  <a:pt x="2281" y="183"/>
                  <a:pt x="2283" y="185"/>
                  <a:pt x="2285" y="185"/>
                </a:cubicBezTo>
                <a:close/>
                <a:moveTo>
                  <a:pt x="2298" y="185"/>
                </a:moveTo>
                <a:cubicBezTo>
                  <a:pt x="2301" y="185"/>
                  <a:pt x="2302" y="183"/>
                  <a:pt x="2302" y="181"/>
                </a:cubicBezTo>
                <a:cubicBezTo>
                  <a:pt x="2302" y="179"/>
                  <a:pt x="2301" y="177"/>
                  <a:pt x="2298" y="177"/>
                </a:cubicBezTo>
                <a:cubicBezTo>
                  <a:pt x="2296" y="177"/>
                  <a:pt x="2294" y="179"/>
                  <a:pt x="2294" y="181"/>
                </a:cubicBezTo>
                <a:cubicBezTo>
                  <a:pt x="2294" y="183"/>
                  <a:pt x="2296" y="185"/>
                  <a:pt x="2298" y="185"/>
                </a:cubicBezTo>
                <a:close/>
                <a:moveTo>
                  <a:pt x="2311" y="185"/>
                </a:moveTo>
                <a:cubicBezTo>
                  <a:pt x="2313" y="185"/>
                  <a:pt x="2315" y="183"/>
                  <a:pt x="2315" y="181"/>
                </a:cubicBezTo>
                <a:cubicBezTo>
                  <a:pt x="2315" y="179"/>
                  <a:pt x="2313" y="177"/>
                  <a:pt x="2311" y="177"/>
                </a:cubicBezTo>
                <a:cubicBezTo>
                  <a:pt x="2309" y="177"/>
                  <a:pt x="2307" y="179"/>
                  <a:pt x="2307" y="181"/>
                </a:cubicBezTo>
                <a:cubicBezTo>
                  <a:pt x="2307" y="183"/>
                  <a:pt x="2309" y="185"/>
                  <a:pt x="2311" y="185"/>
                </a:cubicBezTo>
                <a:close/>
                <a:moveTo>
                  <a:pt x="2322" y="181"/>
                </a:moveTo>
                <a:cubicBezTo>
                  <a:pt x="2322" y="182"/>
                  <a:pt x="2323" y="183"/>
                  <a:pt x="2324" y="183"/>
                </a:cubicBezTo>
                <a:cubicBezTo>
                  <a:pt x="2325" y="183"/>
                  <a:pt x="2326" y="182"/>
                  <a:pt x="2326" y="181"/>
                </a:cubicBezTo>
                <a:cubicBezTo>
                  <a:pt x="2326" y="180"/>
                  <a:pt x="2325" y="179"/>
                  <a:pt x="2324" y="179"/>
                </a:cubicBezTo>
                <a:cubicBezTo>
                  <a:pt x="2323" y="179"/>
                  <a:pt x="2322" y="180"/>
                  <a:pt x="2322" y="181"/>
                </a:cubicBezTo>
                <a:close/>
                <a:moveTo>
                  <a:pt x="2595" y="181"/>
                </a:moveTo>
                <a:cubicBezTo>
                  <a:pt x="2595" y="181"/>
                  <a:pt x="2595" y="181"/>
                  <a:pt x="2595" y="181"/>
                </a:cubicBezTo>
                <a:cubicBezTo>
                  <a:pt x="2595" y="181"/>
                  <a:pt x="2595" y="181"/>
                  <a:pt x="2595" y="181"/>
                </a:cubicBezTo>
                <a:cubicBezTo>
                  <a:pt x="2595" y="181"/>
                  <a:pt x="2595" y="181"/>
                  <a:pt x="2595" y="181"/>
                </a:cubicBezTo>
                <a:cubicBezTo>
                  <a:pt x="2595" y="181"/>
                  <a:pt x="2595" y="181"/>
                  <a:pt x="2595" y="181"/>
                </a:cubicBezTo>
                <a:close/>
                <a:moveTo>
                  <a:pt x="2604" y="181"/>
                </a:moveTo>
                <a:cubicBezTo>
                  <a:pt x="2604" y="183"/>
                  <a:pt x="2606" y="185"/>
                  <a:pt x="2608" y="185"/>
                </a:cubicBezTo>
                <a:cubicBezTo>
                  <a:pt x="2610" y="185"/>
                  <a:pt x="2612" y="183"/>
                  <a:pt x="2612" y="181"/>
                </a:cubicBezTo>
                <a:cubicBezTo>
                  <a:pt x="2612" y="179"/>
                  <a:pt x="2610" y="177"/>
                  <a:pt x="2608" y="177"/>
                </a:cubicBezTo>
                <a:cubicBezTo>
                  <a:pt x="2606" y="177"/>
                  <a:pt x="2604" y="179"/>
                  <a:pt x="2604" y="181"/>
                </a:cubicBezTo>
                <a:close/>
                <a:moveTo>
                  <a:pt x="2621" y="185"/>
                </a:moveTo>
                <a:cubicBezTo>
                  <a:pt x="2623" y="185"/>
                  <a:pt x="2625" y="183"/>
                  <a:pt x="2625" y="181"/>
                </a:cubicBezTo>
                <a:cubicBezTo>
                  <a:pt x="2625" y="179"/>
                  <a:pt x="2623" y="177"/>
                  <a:pt x="2621" y="177"/>
                </a:cubicBezTo>
                <a:cubicBezTo>
                  <a:pt x="2619" y="177"/>
                  <a:pt x="2617" y="179"/>
                  <a:pt x="2617" y="181"/>
                </a:cubicBezTo>
                <a:cubicBezTo>
                  <a:pt x="2617" y="183"/>
                  <a:pt x="2619" y="185"/>
                  <a:pt x="2621" y="185"/>
                </a:cubicBezTo>
                <a:close/>
                <a:moveTo>
                  <a:pt x="2634" y="185"/>
                </a:moveTo>
                <a:cubicBezTo>
                  <a:pt x="2636" y="185"/>
                  <a:pt x="2638" y="183"/>
                  <a:pt x="2638" y="181"/>
                </a:cubicBezTo>
                <a:cubicBezTo>
                  <a:pt x="2638" y="179"/>
                  <a:pt x="2636" y="177"/>
                  <a:pt x="2634" y="177"/>
                </a:cubicBezTo>
                <a:cubicBezTo>
                  <a:pt x="2632" y="177"/>
                  <a:pt x="2630" y="179"/>
                  <a:pt x="2630" y="181"/>
                </a:cubicBezTo>
                <a:cubicBezTo>
                  <a:pt x="2630" y="183"/>
                  <a:pt x="2632" y="185"/>
                  <a:pt x="2634" y="185"/>
                </a:cubicBezTo>
                <a:close/>
                <a:moveTo>
                  <a:pt x="2647" y="185"/>
                </a:moveTo>
                <a:cubicBezTo>
                  <a:pt x="2649" y="185"/>
                  <a:pt x="2651" y="183"/>
                  <a:pt x="2651" y="181"/>
                </a:cubicBezTo>
                <a:cubicBezTo>
                  <a:pt x="2651" y="179"/>
                  <a:pt x="2649" y="177"/>
                  <a:pt x="2647" y="177"/>
                </a:cubicBezTo>
                <a:cubicBezTo>
                  <a:pt x="2645" y="177"/>
                  <a:pt x="2643" y="179"/>
                  <a:pt x="2643" y="181"/>
                </a:cubicBezTo>
                <a:cubicBezTo>
                  <a:pt x="2643" y="183"/>
                  <a:pt x="2645" y="185"/>
                  <a:pt x="2647" y="185"/>
                </a:cubicBezTo>
                <a:close/>
                <a:moveTo>
                  <a:pt x="2660" y="185"/>
                </a:moveTo>
                <a:cubicBezTo>
                  <a:pt x="2662" y="185"/>
                  <a:pt x="2664" y="183"/>
                  <a:pt x="2664" y="181"/>
                </a:cubicBezTo>
                <a:cubicBezTo>
                  <a:pt x="2664" y="179"/>
                  <a:pt x="2662" y="177"/>
                  <a:pt x="2660" y="177"/>
                </a:cubicBezTo>
                <a:cubicBezTo>
                  <a:pt x="2657" y="177"/>
                  <a:pt x="2656" y="179"/>
                  <a:pt x="2656" y="181"/>
                </a:cubicBezTo>
                <a:cubicBezTo>
                  <a:pt x="2656" y="183"/>
                  <a:pt x="2657" y="185"/>
                  <a:pt x="2660" y="185"/>
                </a:cubicBezTo>
                <a:close/>
                <a:moveTo>
                  <a:pt x="2673" y="185"/>
                </a:moveTo>
                <a:cubicBezTo>
                  <a:pt x="2675" y="185"/>
                  <a:pt x="2677" y="183"/>
                  <a:pt x="2677" y="181"/>
                </a:cubicBezTo>
                <a:cubicBezTo>
                  <a:pt x="2677" y="179"/>
                  <a:pt x="2675" y="177"/>
                  <a:pt x="2673" y="177"/>
                </a:cubicBezTo>
                <a:cubicBezTo>
                  <a:pt x="2670" y="177"/>
                  <a:pt x="2669" y="179"/>
                  <a:pt x="2669" y="181"/>
                </a:cubicBezTo>
                <a:cubicBezTo>
                  <a:pt x="2669" y="183"/>
                  <a:pt x="2670" y="185"/>
                  <a:pt x="2673" y="185"/>
                </a:cubicBezTo>
                <a:close/>
                <a:moveTo>
                  <a:pt x="2686" y="185"/>
                </a:moveTo>
                <a:cubicBezTo>
                  <a:pt x="2688" y="185"/>
                  <a:pt x="2690" y="183"/>
                  <a:pt x="2690" y="181"/>
                </a:cubicBezTo>
                <a:cubicBezTo>
                  <a:pt x="2690" y="179"/>
                  <a:pt x="2688" y="177"/>
                  <a:pt x="2686" y="177"/>
                </a:cubicBezTo>
                <a:cubicBezTo>
                  <a:pt x="2683" y="177"/>
                  <a:pt x="2681" y="179"/>
                  <a:pt x="2681" y="181"/>
                </a:cubicBezTo>
                <a:cubicBezTo>
                  <a:pt x="2681" y="183"/>
                  <a:pt x="2683" y="185"/>
                  <a:pt x="2686" y="185"/>
                </a:cubicBezTo>
                <a:close/>
                <a:moveTo>
                  <a:pt x="2699" y="185"/>
                </a:moveTo>
                <a:cubicBezTo>
                  <a:pt x="2701" y="185"/>
                  <a:pt x="2703" y="183"/>
                  <a:pt x="2703" y="181"/>
                </a:cubicBezTo>
                <a:cubicBezTo>
                  <a:pt x="2703" y="179"/>
                  <a:pt x="2701" y="177"/>
                  <a:pt x="2699" y="177"/>
                </a:cubicBezTo>
                <a:cubicBezTo>
                  <a:pt x="2696" y="177"/>
                  <a:pt x="2694" y="179"/>
                  <a:pt x="2694" y="181"/>
                </a:cubicBezTo>
                <a:cubicBezTo>
                  <a:pt x="2694" y="183"/>
                  <a:pt x="2696" y="185"/>
                  <a:pt x="2699" y="185"/>
                </a:cubicBezTo>
                <a:close/>
                <a:moveTo>
                  <a:pt x="2711" y="185"/>
                </a:moveTo>
                <a:cubicBezTo>
                  <a:pt x="2714" y="185"/>
                  <a:pt x="2716" y="183"/>
                  <a:pt x="2716" y="181"/>
                </a:cubicBezTo>
                <a:cubicBezTo>
                  <a:pt x="2716" y="179"/>
                  <a:pt x="2714" y="177"/>
                  <a:pt x="2711" y="177"/>
                </a:cubicBezTo>
                <a:cubicBezTo>
                  <a:pt x="2709" y="177"/>
                  <a:pt x="2707" y="179"/>
                  <a:pt x="2707" y="181"/>
                </a:cubicBezTo>
                <a:cubicBezTo>
                  <a:pt x="2707" y="183"/>
                  <a:pt x="2709" y="185"/>
                  <a:pt x="2711" y="185"/>
                </a:cubicBezTo>
                <a:close/>
                <a:moveTo>
                  <a:pt x="2724" y="185"/>
                </a:moveTo>
                <a:cubicBezTo>
                  <a:pt x="2727" y="185"/>
                  <a:pt x="2729" y="183"/>
                  <a:pt x="2729" y="181"/>
                </a:cubicBezTo>
                <a:cubicBezTo>
                  <a:pt x="2729" y="179"/>
                  <a:pt x="2727" y="177"/>
                  <a:pt x="2724" y="177"/>
                </a:cubicBezTo>
                <a:cubicBezTo>
                  <a:pt x="2722" y="177"/>
                  <a:pt x="2720" y="179"/>
                  <a:pt x="2720" y="181"/>
                </a:cubicBezTo>
                <a:cubicBezTo>
                  <a:pt x="2720" y="183"/>
                  <a:pt x="2722" y="185"/>
                  <a:pt x="2724" y="185"/>
                </a:cubicBezTo>
                <a:close/>
                <a:moveTo>
                  <a:pt x="2737" y="185"/>
                </a:moveTo>
                <a:cubicBezTo>
                  <a:pt x="2740" y="185"/>
                  <a:pt x="2741" y="183"/>
                  <a:pt x="2741" y="181"/>
                </a:cubicBezTo>
                <a:cubicBezTo>
                  <a:pt x="2741" y="179"/>
                  <a:pt x="2740" y="177"/>
                  <a:pt x="2737" y="177"/>
                </a:cubicBezTo>
                <a:cubicBezTo>
                  <a:pt x="2735" y="177"/>
                  <a:pt x="2733" y="179"/>
                  <a:pt x="2733" y="181"/>
                </a:cubicBezTo>
                <a:cubicBezTo>
                  <a:pt x="2733" y="183"/>
                  <a:pt x="2735" y="185"/>
                  <a:pt x="2737" y="185"/>
                </a:cubicBezTo>
                <a:close/>
                <a:moveTo>
                  <a:pt x="2750" y="185"/>
                </a:moveTo>
                <a:cubicBezTo>
                  <a:pt x="2752" y="185"/>
                  <a:pt x="2754" y="183"/>
                  <a:pt x="2754" y="181"/>
                </a:cubicBezTo>
                <a:cubicBezTo>
                  <a:pt x="2754" y="179"/>
                  <a:pt x="2752" y="177"/>
                  <a:pt x="2750" y="177"/>
                </a:cubicBezTo>
                <a:cubicBezTo>
                  <a:pt x="2748" y="177"/>
                  <a:pt x="2746" y="179"/>
                  <a:pt x="2746" y="181"/>
                </a:cubicBezTo>
                <a:cubicBezTo>
                  <a:pt x="2746" y="183"/>
                  <a:pt x="2748" y="185"/>
                  <a:pt x="2750" y="185"/>
                </a:cubicBezTo>
                <a:close/>
                <a:moveTo>
                  <a:pt x="2763" y="185"/>
                </a:moveTo>
                <a:cubicBezTo>
                  <a:pt x="2765" y="185"/>
                  <a:pt x="2767" y="183"/>
                  <a:pt x="2767" y="181"/>
                </a:cubicBezTo>
                <a:cubicBezTo>
                  <a:pt x="2767" y="179"/>
                  <a:pt x="2765" y="177"/>
                  <a:pt x="2763" y="177"/>
                </a:cubicBezTo>
                <a:cubicBezTo>
                  <a:pt x="2761" y="177"/>
                  <a:pt x="2759" y="179"/>
                  <a:pt x="2759" y="181"/>
                </a:cubicBezTo>
                <a:cubicBezTo>
                  <a:pt x="2759" y="183"/>
                  <a:pt x="2761" y="185"/>
                  <a:pt x="2763" y="185"/>
                </a:cubicBezTo>
                <a:close/>
                <a:moveTo>
                  <a:pt x="2776" y="185"/>
                </a:moveTo>
                <a:cubicBezTo>
                  <a:pt x="2778" y="185"/>
                  <a:pt x="2780" y="183"/>
                  <a:pt x="2780" y="181"/>
                </a:cubicBezTo>
                <a:cubicBezTo>
                  <a:pt x="2780" y="179"/>
                  <a:pt x="2778" y="177"/>
                  <a:pt x="2776" y="177"/>
                </a:cubicBezTo>
                <a:cubicBezTo>
                  <a:pt x="2774" y="177"/>
                  <a:pt x="2772" y="179"/>
                  <a:pt x="2772" y="181"/>
                </a:cubicBezTo>
                <a:cubicBezTo>
                  <a:pt x="2772" y="183"/>
                  <a:pt x="2774" y="185"/>
                  <a:pt x="2776" y="185"/>
                </a:cubicBezTo>
                <a:close/>
                <a:moveTo>
                  <a:pt x="2789" y="185"/>
                </a:moveTo>
                <a:cubicBezTo>
                  <a:pt x="2791" y="185"/>
                  <a:pt x="2793" y="183"/>
                  <a:pt x="2793" y="181"/>
                </a:cubicBezTo>
                <a:cubicBezTo>
                  <a:pt x="2793" y="179"/>
                  <a:pt x="2791" y="177"/>
                  <a:pt x="2789" y="177"/>
                </a:cubicBezTo>
                <a:cubicBezTo>
                  <a:pt x="2787" y="177"/>
                  <a:pt x="2785" y="179"/>
                  <a:pt x="2785" y="181"/>
                </a:cubicBezTo>
                <a:cubicBezTo>
                  <a:pt x="2785" y="183"/>
                  <a:pt x="2787" y="185"/>
                  <a:pt x="2789" y="185"/>
                </a:cubicBezTo>
                <a:close/>
                <a:moveTo>
                  <a:pt x="2802" y="185"/>
                </a:moveTo>
                <a:cubicBezTo>
                  <a:pt x="2804" y="185"/>
                  <a:pt x="2806" y="183"/>
                  <a:pt x="2806" y="181"/>
                </a:cubicBezTo>
                <a:cubicBezTo>
                  <a:pt x="2806" y="179"/>
                  <a:pt x="2804" y="177"/>
                  <a:pt x="2802" y="177"/>
                </a:cubicBezTo>
                <a:cubicBezTo>
                  <a:pt x="2800" y="177"/>
                  <a:pt x="2798" y="179"/>
                  <a:pt x="2798" y="181"/>
                </a:cubicBezTo>
                <a:cubicBezTo>
                  <a:pt x="2798" y="183"/>
                  <a:pt x="2800" y="185"/>
                  <a:pt x="2802" y="185"/>
                </a:cubicBezTo>
                <a:close/>
                <a:moveTo>
                  <a:pt x="2815" y="185"/>
                </a:moveTo>
                <a:cubicBezTo>
                  <a:pt x="2817" y="185"/>
                  <a:pt x="2819" y="183"/>
                  <a:pt x="2819" y="181"/>
                </a:cubicBezTo>
                <a:cubicBezTo>
                  <a:pt x="2819" y="179"/>
                  <a:pt x="2817" y="177"/>
                  <a:pt x="2815" y="177"/>
                </a:cubicBezTo>
                <a:cubicBezTo>
                  <a:pt x="2812" y="177"/>
                  <a:pt x="2811" y="179"/>
                  <a:pt x="2811" y="181"/>
                </a:cubicBezTo>
                <a:cubicBezTo>
                  <a:pt x="2811" y="183"/>
                  <a:pt x="2812" y="185"/>
                  <a:pt x="2815" y="185"/>
                </a:cubicBezTo>
                <a:close/>
                <a:moveTo>
                  <a:pt x="3034" y="184"/>
                </a:moveTo>
                <a:cubicBezTo>
                  <a:pt x="3036" y="184"/>
                  <a:pt x="3037" y="183"/>
                  <a:pt x="3037" y="181"/>
                </a:cubicBezTo>
                <a:cubicBezTo>
                  <a:pt x="3037" y="179"/>
                  <a:pt x="3036" y="178"/>
                  <a:pt x="3034" y="178"/>
                </a:cubicBezTo>
                <a:cubicBezTo>
                  <a:pt x="3033" y="178"/>
                  <a:pt x="3031" y="179"/>
                  <a:pt x="3031" y="181"/>
                </a:cubicBezTo>
                <a:cubicBezTo>
                  <a:pt x="3031" y="183"/>
                  <a:pt x="3033" y="184"/>
                  <a:pt x="3034" y="184"/>
                </a:cubicBezTo>
                <a:close/>
                <a:moveTo>
                  <a:pt x="3047" y="181"/>
                </a:moveTo>
                <a:cubicBezTo>
                  <a:pt x="3047" y="181"/>
                  <a:pt x="3047" y="181"/>
                  <a:pt x="3047" y="181"/>
                </a:cubicBezTo>
                <a:cubicBezTo>
                  <a:pt x="3047" y="181"/>
                  <a:pt x="3047" y="181"/>
                  <a:pt x="3047" y="181"/>
                </a:cubicBezTo>
                <a:cubicBezTo>
                  <a:pt x="3047" y="181"/>
                  <a:pt x="3047" y="181"/>
                  <a:pt x="3047" y="181"/>
                </a:cubicBezTo>
                <a:cubicBezTo>
                  <a:pt x="3047" y="181"/>
                  <a:pt x="3047" y="181"/>
                  <a:pt x="3047" y="181"/>
                </a:cubicBezTo>
                <a:close/>
                <a:moveTo>
                  <a:pt x="3060" y="185"/>
                </a:moveTo>
                <a:cubicBezTo>
                  <a:pt x="3062" y="185"/>
                  <a:pt x="3064" y="183"/>
                  <a:pt x="3064" y="181"/>
                </a:cubicBezTo>
                <a:cubicBezTo>
                  <a:pt x="3064" y="179"/>
                  <a:pt x="3062" y="177"/>
                  <a:pt x="3060" y="177"/>
                </a:cubicBezTo>
                <a:cubicBezTo>
                  <a:pt x="3058" y="177"/>
                  <a:pt x="3056" y="179"/>
                  <a:pt x="3056" y="181"/>
                </a:cubicBezTo>
                <a:cubicBezTo>
                  <a:pt x="3056" y="183"/>
                  <a:pt x="3058" y="185"/>
                  <a:pt x="3060" y="185"/>
                </a:cubicBezTo>
                <a:close/>
                <a:moveTo>
                  <a:pt x="3073" y="185"/>
                </a:moveTo>
                <a:cubicBezTo>
                  <a:pt x="3075" y="185"/>
                  <a:pt x="3077" y="183"/>
                  <a:pt x="3077" y="181"/>
                </a:cubicBezTo>
                <a:cubicBezTo>
                  <a:pt x="3077" y="179"/>
                  <a:pt x="3075" y="177"/>
                  <a:pt x="3073" y="177"/>
                </a:cubicBezTo>
                <a:cubicBezTo>
                  <a:pt x="3071" y="177"/>
                  <a:pt x="3069" y="179"/>
                  <a:pt x="3069" y="181"/>
                </a:cubicBezTo>
                <a:cubicBezTo>
                  <a:pt x="3069" y="183"/>
                  <a:pt x="3071" y="185"/>
                  <a:pt x="3073" y="185"/>
                </a:cubicBezTo>
                <a:close/>
                <a:moveTo>
                  <a:pt x="3086" y="181"/>
                </a:moveTo>
                <a:cubicBezTo>
                  <a:pt x="3086" y="181"/>
                  <a:pt x="3086" y="181"/>
                  <a:pt x="3086" y="181"/>
                </a:cubicBezTo>
                <a:cubicBezTo>
                  <a:pt x="3086" y="181"/>
                  <a:pt x="3086" y="181"/>
                  <a:pt x="3086" y="181"/>
                </a:cubicBezTo>
                <a:cubicBezTo>
                  <a:pt x="3086" y="181"/>
                  <a:pt x="3086" y="181"/>
                  <a:pt x="3086" y="181"/>
                </a:cubicBezTo>
                <a:cubicBezTo>
                  <a:pt x="3086" y="181"/>
                  <a:pt x="3086" y="181"/>
                  <a:pt x="3086" y="181"/>
                </a:cubicBezTo>
                <a:close/>
                <a:moveTo>
                  <a:pt x="3099" y="185"/>
                </a:moveTo>
                <a:cubicBezTo>
                  <a:pt x="3101" y="185"/>
                  <a:pt x="3103" y="183"/>
                  <a:pt x="3103" y="181"/>
                </a:cubicBezTo>
                <a:cubicBezTo>
                  <a:pt x="3103" y="179"/>
                  <a:pt x="3101" y="177"/>
                  <a:pt x="3099" y="177"/>
                </a:cubicBezTo>
                <a:cubicBezTo>
                  <a:pt x="3097" y="177"/>
                  <a:pt x="3095" y="179"/>
                  <a:pt x="3095" y="181"/>
                </a:cubicBezTo>
                <a:cubicBezTo>
                  <a:pt x="3095" y="183"/>
                  <a:pt x="3097" y="185"/>
                  <a:pt x="3099" y="185"/>
                </a:cubicBezTo>
                <a:close/>
                <a:moveTo>
                  <a:pt x="3112" y="185"/>
                </a:moveTo>
                <a:cubicBezTo>
                  <a:pt x="3114" y="185"/>
                  <a:pt x="3116" y="183"/>
                  <a:pt x="3116" y="181"/>
                </a:cubicBezTo>
                <a:cubicBezTo>
                  <a:pt x="3116" y="179"/>
                  <a:pt x="3114" y="177"/>
                  <a:pt x="3112" y="177"/>
                </a:cubicBezTo>
                <a:cubicBezTo>
                  <a:pt x="3109" y="177"/>
                  <a:pt x="3108" y="179"/>
                  <a:pt x="3108" y="181"/>
                </a:cubicBezTo>
                <a:cubicBezTo>
                  <a:pt x="3108" y="183"/>
                  <a:pt x="3109" y="185"/>
                  <a:pt x="3112" y="185"/>
                </a:cubicBezTo>
                <a:close/>
                <a:moveTo>
                  <a:pt x="3125" y="181"/>
                </a:moveTo>
                <a:cubicBezTo>
                  <a:pt x="3125" y="181"/>
                  <a:pt x="3125" y="181"/>
                  <a:pt x="3125" y="181"/>
                </a:cubicBezTo>
                <a:cubicBezTo>
                  <a:pt x="3125" y="181"/>
                  <a:pt x="3125" y="181"/>
                  <a:pt x="3125" y="181"/>
                </a:cubicBezTo>
                <a:cubicBezTo>
                  <a:pt x="3124" y="181"/>
                  <a:pt x="3124" y="181"/>
                  <a:pt x="3124" y="181"/>
                </a:cubicBezTo>
                <a:cubicBezTo>
                  <a:pt x="3124" y="181"/>
                  <a:pt x="3124" y="181"/>
                  <a:pt x="3125" y="181"/>
                </a:cubicBezTo>
                <a:close/>
                <a:moveTo>
                  <a:pt x="3163" y="181"/>
                </a:moveTo>
                <a:cubicBezTo>
                  <a:pt x="3163" y="181"/>
                  <a:pt x="3163" y="181"/>
                  <a:pt x="3163" y="181"/>
                </a:cubicBezTo>
                <a:cubicBezTo>
                  <a:pt x="3163" y="181"/>
                  <a:pt x="3163" y="181"/>
                  <a:pt x="3163" y="181"/>
                </a:cubicBezTo>
                <a:cubicBezTo>
                  <a:pt x="3163" y="181"/>
                  <a:pt x="3163" y="181"/>
                  <a:pt x="3163" y="181"/>
                </a:cubicBezTo>
                <a:cubicBezTo>
                  <a:pt x="3163" y="181"/>
                  <a:pt x="3163" y="181"/>
                  <a:pt x="3163" y="181"/>
                </a:cubicBezTo>
                <a:close/>
                <a:moveTo>
                  <a:pt x="529" y="198"/>
                </a:moveTo>
                <a:cubicBezTo>
                  <a:pt x="531" y="198"/>
                  <a:pt x="533" y="196"/>
                  <a:pt x="533" y="194"/>
                </a:cubicBezTo>
                <a:cubicBezTo>
                  <a:pt x="533" y="192"/>
                  <a:pt x="531" y="190"/>
                  <a:pt x="529" y="190"/>
                </a:cubicBezTo>
                <a:cubicBezTo>
                  <a:pt x="527" y="190"/>
                  <a:pt x="525" y="192"/>
                  <a:pt x="525" y="194"/>
                </a:cubicBezTo>
                <a:cubicBezTo>
                  <a:pt x="525" y="196"/>
                  <a:pt x="527" y="198"/>
                  <a:pt x="529" y="198"/>
                </a:cubicBezTo>
                <a:close/>
                <a:moveTo>
                  <a:pt x="542" y="194"/>
                </a:moveTo>
                <a:cubicBezTo>
                  <a:pt x="542" y="194"/>
                  <a:pt x="542" y="194"/>
                  <a:pt x="542" y="194"/>
                </a:cubicBezTo>
                <a:cubicBezTo>
                  <a:pt x="542" y="194"/>
                  <a:pt x="542" y="194"/>
                  <a:pt x="542" y="194"/>
                </a:cubicBezTo>
                <a:cubicBezTo>
                  <a:pt x="542" y="194"/>
                  <a:pt x="542" y="194"/>
                  <a:pt x="542" y="194"/>
                </a:cubicBezTo>
                <a:cubicBezTo>
                  <a:pt x="542" y="194"/>
                  <a:pt x="542" y="194"/>
                  <a:pt x="542" y="194"/>
                </a:cubicBezTo>
                <a:close/>
                <a:moveTo>
                  <a:pt x="552" y="194"/>
                </a:moveTo>
                <a:cubicBezTo>
                  <a:pt x="552" y="195"/>
                  <a:pt x="553" y="197"/>
                  <a:pt x="555" y="197"/>
                </a:cubicBezTo>
                <a:cubicBezTo>
                  <a:pt x="556" y="197"/>
                  <a:pt x="558" y="195"/>
                  <a:pt x="558" y="194"/>
                </a:cubicBezTo>
                <a:cubicBezTo>
                  <a:pt x="558" y="193"/>
                  <a:pt x="556" y="191"/>
                  <a:pt x="555" y="191"/>
                </a:cubicBezTo>
                <a:cubicBezTo>
                  <a:pt x="553" y="191"/>
                  <a:pt x="552" y="193"/>
                  <a:pt x="552" y="194"/>
                </a:cubicBezTo>
                <a:close/>
                <a:moveTo>
                  <a:pt x="581" y="198"/>
                </a:moveTo>
                <a:cubicBezTo>
                  <a:pt x="583" y="198"/>
                  <a:pt x="585" y="196"/>
                  <a:pt x="585" y="194"/>
                </a:cubicBezTo>
                <a:cubicBezTo>
                  <a:pt x="585" y="192"/>
                  <a:pt x="583" y="190"/>
                  <a:pt x="581" y="190"/>
                </a:cubicBezTo>
                <a:cubicBezTo>
                  <a:pt x="578" y="190"/>
                  <a:pt x="577" y="192"/>
                  <a:pt x="577" y="194"/>
                </a:cubicBezTo>
                <a:cubicBezTo>
                  <a:pt x="577" y="196"/>
                  <a:pt x="578" y="198"/>
                  <a:pt x="581" y="198"/>
                </a:cubicBezTo>
                <a:close/>
                <a:moveTo>
                  <a:pt x="594" y="198"/>
                </a:moveTo>
                <a:cubicBezTo>
                  <a:pt x="596" y="198"/>
                  <a:pt x="598" y="196"/>
                  <a:pt x="598" y="194"/>
                </a:cubicBezTo>
                <a:cubicBezTo>
                  <a:pt x="598" y="192"/>
                  <a:pt x="596" y="190"/>
                  <a:pt x="594" y="190"/>
                </a:cubicBezTo>
                <a:cubicBezTo>
                  <a:pt x="591" y="190"/>
                  <a:pt x="589" y="192"/>
                  <a:pt x="589" y="194"/>
                </a:cubicBezTo>
                <a:cubicBezTo>
                  <a:pt x="589" y="196"/>
                  <a:pt x="591" y="198"/>
                  <a:pt x="594" y="198"/>
                </a:cubicBezTo>
                <a:close/>
                <a:moveTo>
                  <a:pt x="607" y="198"/>
                </a:moveTo>
                <a:cubicBezTo>
                  <a:pt x="609" y="198"/>
                  <a:pt x="611" y="196"/>
                  <a:pt x="611" y="194"/>
                </a:cubicBezTo>
                <a:cubicBezTo>
                  <a:pt x="611" y="192"/>
                  <a:pt x="609" y="190"/>
                  <a:pt x="607" y="190"/>
                </a:cubicBezTo>
                <a:cubicBezTo>
                  <a:pt x="604" y="190"/>
                  <a:pt x="602" y="192"/>
                  <a:pt x="602" y="194"/>
                </a:cubicBezTo>
                <a:cubicBezTo>
                  <a:pt x="602" y="196"/>
                  <a:pt x="604" y="198"/>
                  <a:pt x="607" y="198"/>
                </a:cubicBezTo>
                <a:close/>
                <a:moveTo>
                  <a:pt x="619" y="198"/>
                </a:moveTo>
                <a:cubicBezTo>
                  <a:pt x="622" y="198"/>
                  <a:pt x="624" y="196"/>
                  <a:pt x="624" y="194"/>
                </a:cubicBezTo>
                <a:cubicBezTo>
                  <a:pt x="624" y="192"/>
                  <a:pt x="622" y="190"/>
                  <a:pt x="619" y="190"/>
                </a:cubicBezTo>
                <a:cubicBezTo>
                  <a:pt x="617" y="190"/>
                  <a:pt x="615" y="192"/>
                  <a:pt x="615" y="194"/>
                </a:cubicBezTo>
                <a:cubicBezTo>
                  <a:pt x="615" y="196"/>
                  <a:pt x="617" y="198"/>
                  <a:pt x="619" y="198"/>
                </a:cubicBezTo>
                <a:close/>
                <a:moveTo>
                  <a:pt x="632" y="194"/>
                </a:moveTo>
                <a:cubicBezTo>
                  <a:pt x="632" y="194"/>
                  <a:pt x="632" y="194"/>
                  <a:pt x="632" y="194"/>
                </a:cubicBezTo>
                <a:cubicBezTo>
                  <a:pt x="632" y="194"/>
                  <a:pt x="632" y="194"/>
                  <a:pt x="632" y="194"/>
                </a:cubicBezTo>
                <a:cubicBezTo>
                  <a:pt x="632" y="194"/>
                  <a:pt x="632" y="194"/>
                  <a:pt x="632" y="194"/>
                </a:cubicBezTo>
                <a:cubicBezTo>
                  <a:pt x="632" y="194"/>
                  <a:pt x="632" y="194"/>
                  <a:pt x="632" y="194"/>
                </a:cubicBezTo>
                <a:close/>
                <a:moveTo>
                  <a:pt x="645" y="190"/>
                </a:moveTo>
                <a:cubicBezTo>
                  <a:pt x="643" y="190"/>
                  <a:pt x="641" y="192"/>
                  <a:pt x="641" y="194"/>
                </a:cubicBezTo>
                <a:cubicBezTo>
                  <a:pt x="641" y="196"/>
                  <a:pt x="643" y="198"/>
                  <a:pt x="645" y="198"/>
                </a:cubicBezTo>
                <a:cubicBezTo>
                  <a:pt x="648" y="198"/>
                  <a:pt x="649" y="196"/>
                  <a:pt x="649" y="194"/>
                </a:cubicBezTo>
                <a:cubicBezTo>
                  <a:pt x="649" y="192"/>
                  <a:pt x="648" y="190"/>
                  <a:pt x="645" y="190"/>
                </a:cubicBezTo>
                <a:close/>
                <a:moveTo>
                  <a:pt x="684" y="198"/>
                </a:moveTo>
                <a:cubicBezTo>
                  <a:pt x="686" y="198"/>
                  <a:pt x="688" y="196"/>
                  <a:pt x="688" y="194"/>
                </a:cubicBezTo>
                <a:cubicBezTo>
                  <a:pt x="688" y="192"/>
                  <a:pt x="686" y="190"/>
                  <a:pt x="684" y="190"/>
                </a:cubicBezTo>
                <a:cubicBezTo>
                  <a:pt x="682" y="190"/>
                  <a:pt x="680" y="192"/>
                  <a:pt x="680" y="194"/>
                </a:cubicBezTo>
                <a:cubicBezTo>
                  <a:pt x="680" y="196"/>
                  <a:pt x="682" y="198"/>
                  <a:pt x="684" y="198"/>
                </a:cubicBezTo>
                <a:close/>
                <a:moveTo>
                  <a:pt x="697" y="198"/>
                </a:moveTo>
                <a:cubicBezTo>
                  <a:pt x="699" y="198"/>
                  <a:pt x="701" y="196"/>
                  <a:pt x="701" y="194"/>
                </a:cubicBezTo>
                <a:cubicBezTo>
                  <a:pt x="701" y="192"/>
                  <a:pt x="699" y="190"/>
                  <a:pt x="697" y="190"/>
                </a:cubicBezTo>
                <a:cubicBezTo>
                  <a:pt x="695" y="190"/>
                  <a:pt x="693" y="192"/>
                  <a:pt x="693" y="194"/>
                </a:cubicBezTo>
                <a:cubicBezTo>
                  <a:pt x="693" y="196"/>
                  <a:pt x="695" y="198"/>
                  <a:pt x="697" y="198"/>
                </a:cubicBezTo>
                <a:close/>
                <a:moveTo>
                  <a:pt x="723" y="198"/>
                </a:moveTo>
                <a:cubicBezTo>
                  <a:pt x="725" y="198"/>
                  <a:pt x="727" y="196"/>
                  <a:pt x="727" y="194"/>
                </a:cubicBezTo>
                <a:cubicBezTo>
                  <a:pt x="727" y="192"/>
                  <a:pt x="725" y="190"/>
                  <a:pt x="723" y="190"/>
                </a:cubicBezTo>
                <a:cubicBezTo>
                  <a:pt x="720" y="190"/>
                  <a:pt x="719" y="192"/>
                  <a:pt x="719" y="194"/>
                </a:cubicBezTo>
                <a:cubicBezTo>
                  <a:pt x="719" y="196"/>
                  <a:pt x="720" y="198"/>
                  <a:pt x="723" y="198"/>
                </a:cubicBezTo>
                <a:close/>
                <a:moveTo>
                  <a:pt x="736" y="198"/>
                </a:moveTo>
                <a:cubicBezTo>
                  <a:pt x="738" y="198"/>
                  <a:pt x="740" y="196"/>
                  <a:pt x="740" y="194"/>
                </a:cubicBezTo>
                <a:cubicBezTo>
                  <a:pt x="740" y="192"/>
                  <a:pt x="738" y="190"/>
                  <a:pt x="736" y="190"/>
                </a:cubicBezTo>
                <a:cubicBezTo>
                  <a:pt x="733" y="190"/>
                  <a:pt x="731" y="192"/>
                  <a:pt x="731" y="194"/>
                </a:cubicBezTo>
                <a:cubicBezTo>
                  <a:pt x="731" y="196"/>
                  <a:pt x="733" y="198"/>
                  <a:pt x="736" y="198"/>
                </a:cubicBezTo>
                <a:close/>
                <a:moveTo>
                  <a:pt x="747" y="194"/>
                </a:moveTo>
                <a:cubicBezTo>
                  <a:pt x="747" y="195"/>
                  <a:pt x="748" y="196"/>
                  <a:pt x="749" y="196"/>
                </a:cubicBezTo>
                <a:cubicBezTo>
                  <a:pt x="749" y="196"/>
                  <a:pt x="750" y="195"/>
                  <a:pt x="750" y="194"/>
                </a:cubicBezTo>
                <a:cubicBezTo>
                  <a:pt x="750" y="193"/>
                  <a:pt x="749" y="192"/>
                  <a:pt x="749" y="192"/>
                </a:cubicBezTo>
                <a:cubicBezTo>
                  <a:pt x="748" y="192"/>
                  <a:pt x="747" y="193"/>
                  <a:pt x="747" y="194"/>
                </a:cubicBezTo>
                <a:close/>
                <a:moveTo>
                  <a:pt x="761" y="194"/>
                </a:moveTo>
                <a:cubicBezTo>
                  <a:pt x="761" y="194"/>
                  <a:pt x="761" y="194"/>
                  <a:pt x="762" y="194"/>
                </a:cubicBezTo>
                <a:cubicBezTo>
                  <a:pt x="762" y="194"/>
                  <a:pt x="762" y="194"/>
                  <a:pt x="762" y="194"/>
                </a:cubicBezTo>
                <a:cubicBezTo>
                  <a:pt x="762" y="194"/>
                  <a:pt x="762" y="194"/>
                  <a:pt x="762" y="194"/>
                </a:cubicBezTo>
                <a:cubicBezTo>
                  <a:pt x="761" y="194"/>
                  <a:pt x="761" y="194"/>
                  <a:pt x="761" y="194"/>
                </a:cubicBezTo>
                <a:close/>
                <a:moveTo>
                  <a:pt x="774" y="198"/>
                </a:moveTo>
                <a:cubicBezTo>
                  <a:pt x="777" y="198"/>
                  <a:pt x="779" y="196"/>
                  <a:pt x="779" y="194"/>
                </a:cubicBezTo>
                <a:cubicBezTo>
                  <a:pt x="779" y="192"/>
                  <a:pt x="777" y="190"/>
                  <a:pt x="774" y="190"/>
                </a:cubicBezTo>
                <a:cubicBezTo>
                  <a:pt x="772" y="190"/>
                  <a:pt x="770" y="192"/>
                  <a:pt x="770" y="194"/>
                </a:cubicBezTo>
                <a:cubicBezTo>
                  <a:pt x="770" y="196"/>
                  <a:pt x="772" y="198"/>
                  <a:pt x="774" y="198"/>
                </a:cubicBezTo>
                <a:close/>
                <a:moveTo>
                  <a:pt x="787" y="198"/>
                </a:moveTo>
                <a:cubicBezTo>
                  <a:pt x="790" y="198"/>
                  <a:pt x="792" y="196"/>
                  <a:pt x="792" y="194"/>
                </a:cubicBezTo>
                <a:cubicBezTo>
                  <a:pt x="792" y="192"/>
                  <a:pt x="790" y="190"/>
                  <a:pt x="787" y="190"/>
                </a:cubicBezTo>
                <a:cubicBezTo>
                  <a:pt x="785" y="190"/>
                  <a:pt x="783" y="192"/>
                  <a:pt x="783" y="194"/>
                </a:cubicBezTo>
                <a:cubicBezTo>
                  <a:pt x="783" y="196"/>
                  <a:pt x="785" y="198"/>
                  <a:pt x="787" y="198"/>
                </a:cubicBezTo>
                <a:close/>
                <a:moveTo>
                  <a:pt x="800" y="198"/>
                </a:moveTo>
                <a:cubicBezTo>
                  <a:pt x="803" y="198"/>
                  <a:pt x="804" y="196"/>
                  <a:pt x="804" y="194"/>
                </a:cubicBezTo>
                <a:cubicBezTo>
                  <a:pt x="804" y="192"/>
                  <a:pt x="803" y="190"/>
                  <a:pt x="800" y="190"/>
                </a:cubicBezTo>
                <a:cubicBezTo>
                  <a:pt x="798" y="190"/>
                  <a:pt x="796" y="192"/>
                  <a:pt x="796" y="194"/>
                </a:cubicBezTo>
                <a:cubicBezTo>
                  <a:pt x="796" y="196"/>
                  <a:pt x="798" y="198"/>
                  <a:pt x="800" y="198"/>
                </a:cubicBezTo>
                <a:close/>
                <a:moveTo>
                  <a:pt x="813" y="198"/>
                </a:moveTo>
                <a:cubicBezTo>
                  <a:pt x="815" y="198"/>
                  <a:pt x="817" y="196"/>
                  <a:pt x="817" y="194"/>
                </a:cubicBezTo>
                <a:cubicBezTo>
                  <a:pt x="817" y="192"/>
                  <a:pt x="815" y="190"/>
                  <a:pt x="813" y="190"/>
                </a:cubicBezTo>
                <a:cubicBezTo>
                  <a:pt x="811" y="190"/>
                  <a:pt x="809" y="192"/>
                  <a:pt x="809" y="194"/>
                </a:cubicBezTo>
                <a:cubicBezTo>
                  <a:pt x="809" y="196"/>
                  <a:pt x="811" y="198"/>
                  <a:pt x="813" y="198"/>
                </a:cubicBezTo>
                <a:close/>
                <a:moveTo>
                  <a:pt x="826" y="198"/>
                </a:moveTo>
                <a:cubicBezTo>
                  <a:pt x="828" y="198"/>
                  <a:pt x="830" y="196"/>
                  <a:pt x="830" y="194"/>
                </a:cubicBezTo>
                <a:cubicBezTo>
                  <a:pt x="830" y="192"/>
                  <a:pt x="828" y="190"/>
                  <a:pt x="826" y="190"/>
                </a:cubicBezTo>
                <a:cubicBezTo>
                  <a:pt x="824" y="190"/>
                  <a:pt x="822" y="192"/>
                  <a:pt x="822" y="194"/>
                </a:cubicBezTo>
                <a:cubicBezTo>
                  <a:pt x="822" y="196"/>
                  <a:pt x="824" y="198"/>
                  <a:pt x="826" y="198"/>
                </a:cubicBezTo>
                <a:close/>
                <a:moveTo>
                  <a:pt x="839" y="198"/>
                </a:moveTo>
                <a:cubicBezTo>
                  <a:pt x="841" y="198"/>
                  <a:pt x="843" y="196"/>
                  <a:pt x="843" y="194"/>
                </a:cubicBezTo>
                <a:cubicBezTo>
                  <a:pt x="843" y="192"/>
                  <a:pt x="841" y="190"/>
                  <a:pt x="839" y="190"/>
                </a:cubicBezTo>
                <a:cubicBezTo>
                  <a:pt x="837" y="190"/>
                  <a:pt x="835" y="192"/>
                  <a:pt x="835" y="194"/>
                </a:cubicBezTo>
                <a:cubicBezTo>
                  <a:pt x="835" y="196"/>
                  <a:pt x="837" y="198"/>
                  <a:pt x="839" y="198"/>
                </a:cubicBezTo>
                <a:close/>
                <a:moveTo>
                  <a:pt x="852" y="190"/>
                </a:moveTo>
                <a:cubicBezTo>
                  <a:pt x="850" y="190"/>
                  <a:pt x="848" y="192"/>
                  <a:pt x="848" y="194"/>
                </a:cubicBezTo>
                <a:cubicBezTo>
                  <a:pt x="848" y="196"/>
                  <a:pt x="850" y="198"/>
                  <a:pt x="852" y="198"/>
                </a:cubicBezTo>
                <a:cubicBezTo>
                  <a:pt x="854" y="198"/>
                  <a:pt x="856" y="196"/>
                  <a:pt x="856" y="194"/>
                </a:cubicBezTo>
                <a:cubicBezTo>
                  <a:pt x="856" y="192"/>
                  <a:pt x="854" y="190"/>
                  <a:pt x="852" y="190"/>
                </a:cubicBezTo>
                <a:close/>
                <a:moveTo>
                  <a:pt x="865" y="198"/>
                </a:moveTo>
                <a:cubicBezTo>
                  <a:pt x="867" y="198"/>
                  <a:pt x="869" y="196"/>
                  <a:pt x="869" y="194"/>
                </a:cubicBezTo>
                <a:cubicBezTo>
                  <a:pt x="869" y="192"/>
                  <a:pt x="867" y="190"/>
                  <a:pt x="865" y="190"/>
                </a:cubicBezTo>
                <a:cubicBezTo>
                  <a:pt x="863" y="190"/>
                  <a:pt x="861" y="192"/>
                  <a:pt x="861" y="194"/>
                </a:cubicBezTo>
                <a:cubicBezTo>
                  <a:pt x="861" y="196"/>
                  <a:pt x="863" y="198"/>
                  <a:pt x="865" y="198"/>
                </a:cubicBezTo>
                <a:close/>
                <a:moveTo>
                  <a:pt x="878" y="198"/>
                </a:moveTo>
                <a:cubicBezTo>
                  <a:pt x="880" y="198"/>
                  <a:pt x="882" y="196"/>
                  <a:pt x="882" y="194"/>
                </a:cubicBezTo>
                <a:cubicBezTo>
                  <a:pt x="882" y="192"/>
                  <a:pt x="880" y="190"/>
                  <a:pt x="878" y="190"/>
                </a:cubicBezTo>
                <a:cubicBezTo>
                  <a:pt x="875" y="190"/>
                  <a:pt x="874" y="192"/>
                  <a:pt x="874" y="194"/>
                </a:cubicBezTo>
                <a:cubicBezTo>
                  <a:pt x="874" y="196"/>
                  <a:pt x="875" y="198"/>
                  <a:pt x="878" y="198"/>
                </a:cubicBezTo>
                <a:close/>
                <a:moveTo>
                  <a:pt x="1110" y="198"/>
                </a:moveTo>
                <a:cubicBezTo>
                  <a:pt x="1112" y="198"/>
                  <a:pt x="1114" y="196"/>
                  <a:pt x="1114" y="194"/>
                </a:cubicBezTo>
                <a:cubicBezTo>
                  <a:pt x="1114" y="192"/>
                  <a:pt x="1112" y="190"/>
                  <a:pt x="1110" y="190"/>
                </a:cubicBezTo>
                <a:cubicBezTo>
                  <a:pt x="1108" y="190"/>
                  <a:pt x="1106" y="192"/>
                  <a:pt x="1106" y="194"/>
                </a:cubicBezTo>
                <a:cubicBezTo>
                  <a:pt x="1106" y="196"/>
                  <a:pt x="1108" y="198"/>
                  <a:pt x="1110" y="198"/>
                </a:cubicBezTo>
                <a:close/>
                <a:moveTo>
                  <a:pt x="1123" y="198"/>
                </a:moveTo>
                <a:cubicBezTo>
                  <a:pt x="1125" y="198"/>
                  <a:pt x="1127" y="196"/>
                  <a:pt x="1127" y="194"/>
                </a:cubicBezTo>
                <a:cubicBezTo>
                  <a:pt x="1127" y="192"/>
                  <a:pt x="1125" y="190"/>
                  <a:pt x="1123" y="190"/>
                </a:cubicBezTo>
                <a:cubicBezTo>
                  <a:pt x="1121" y="190"/>
                  <a:pt x="1119" y="192"/>
                  <a:pt x="1119" y="194"/>
                </a:cubicBezTo>
                <a:cubicBezTo>
                  <a:pt x="1119" y="196"/>
                  <a:pt x="1121" y="198"/>
                  <a:pt x="1123" y="198"/>
                </a:cubicBezTo>
                <a:close/>
                <a:moveTo>
                  <a:pt x="1136" y="198"/>
                </a:moveTo>
                <a:cubicBezTo>
                  <a:pt x="1138" y="198"/>
                  <a:pt x="1140" y="196"/>
                  <a:pt x="1140" y="194"/>
                </a:cubicBezTo>
                <a:cubicBezTo>
                  <a:pt x="1140" y="192"/>
                  <a:pt x="1138" y="190"/>
                  <a:pt x="1136" y="190"/>
                </a:cubicBezTo>
                <a:cubicBezTo>
                  <a:pt x="1134" y="190"/>
                  <a:pt x="1132" y="192"/>
                  <a:pt x="1132" y="194"/>
                </a:cubicBezTo>
                <a:cubicBezTo>
                  <a:pt x="1132" y="196"/>
                  <a:pt x="1134" y="198"/>
                  <a:pt x="1136" y="198"/>
                </a:cubicBezTo>
                <a:close/>
                <a:moveTo>
                  <a:pt x="1149" y="198"/>
                </a:moveTo>
                <a:cubicBezTo>
                  <a:pt x="1151" y="198"/>
                  <a:pt x="1153" y="196"/>
                  <a:pt x="1153" y="194"/>
                </a:cubicBezTo>
                <a:cubicBezTo>
                  <a:pt x="1153" y="192"/>
                  <a:pt x="1151" y="190"/>
                  <a:pt x="1149" y="190"/>
                </a:cubicBezTo>
                <a:cubicBezTo>
                  <a:pt x="1147" y="190"/>
                  <a:pt x="1145" y="192"/>
                  <a:pt x="1145" y="194"/>
                </a:cubicBezTo>
                <a:cubicBezTo>
                  <a:pt x="1145" y="196"/>
                  <a:pt x="1147" y="198"/>
                  <a:pt x="1149" y="198"/>
                </a:cubicBezTo>
                <a:close/>
                <a:moveTo>
                  <a:pt x="1162" y="198"/>
                </a:moveTo>
                <a:cubicBezTo>
                  <a:pt x="1164" y="198"/>
                  <a:pt x="1166" y="196"/>
                  <a:pt x="1166" y="194"/>
                </a:cubicBezTo>
                <a:cubicBezTo>
                  <a:pt x="1166" y="192"/>
                  <a:pt x="1164" y="190"/>
                  <a:pt x="1162" y="190"/>
                </a:cubicBezTo>
                <a:cubicBezTo>
                  <a:pt x="1160" y="190"/>
                  <a:pt x="1158" y="192"/>
                  <a:pt x="1158" y="194"/>
                </a:cubicBezTo>
                <a:cubicBezTo>
                  <a:pt x="1158" y="196"/>
                  <a:pt x="1160" y="198"/>
                  <a:pt x="1162" y="198"/>
                </a:cubicBezTo>
                <a:close/>
                <a:moveTo>
                  <a:pt x="1175" y="198"/>
                </a:moveTo>
                <a:cubicBezTo>
                  <a:pt x="1177" y="198"/>
                  <a:pt x="1179" y="196"/>
                  <a:pt x="1179" y="194"/>
                </a:cubicBezTo>
                <a:cubicBezTo>
                  <a:pt x="1179" y="192"/>
                  <a:pt x="1177" y="190"/>
                  <a:pt x="1175" y="190"/>
                </a:cubicBezTo>
                <a:cubicBezTo>
                  <a:pt x="1172" y="190"/>
                  <a:pt x="1171" y="192"/>
                  <a:pt x="1171" y="194"/>
                </a:cubicBezTo>
                <a:cubicBezTo>
                  <a:pt x="1171" y="196"/>
                  <a:pt x="1172" y="198"/>
                  <a:pt x="1175" y="198"/>
                </a:cubicBezTo>
                <a:close/>
                <a:moveTo>
                  <a:pt x="1188" y="198"/>
                </a:moveTo>
                <a:cubicBezTo>
                  <a:pt x="1190" y="198"/>
                  <a:pt x="1192" y="196"/>
                  <a:pt x="1192" y="194"/>
                </a:cubicBezTo>
                <a:cubicBezTo>
                  <a:pt x="1192" y="192"/>
                  <a:pt x="1190" y="190"/>
                  <a:pt x="1188" y="190"/>
                </a:cubicBezTo>
                <a:cubicBezTo>
                  <a:pt x="1185" y="190"/>
                  <a:pt x="1183" y="192"/>
                  <a:pt x="1183" y="194"/>
                </a:cubicBezTo>
                <a:cubicBezTo>
                  <a:pt x="1183" y="196"/>
                  <a:pt x="1185" y="198"/>
                  <a:pt x="1188" y="198"/>
                </a:cubicBezTo>
                <a:close/>
                <a:moveTo>
                  <a:pt x="1201" y="198"/>
                </a:moveTo>
                <a:cubicBezTo>
                  <a:pt x="1203" y="198"/>
                  <a:pt x="1205" y="196"/>
                  <a:pt x="1205" y="194"/>
                </a:cubicBezTo>
                <a:cubicBezTo>
                  <a:pt x="1205" y="192"/>
                  <a:pt x="1203" y="190"/>
                  <a:pt x="1201" y="190"/>
                </a:cubicBezTo>
                <a:cubicBezTo>
                  <a:pt x="1198" y="190"/>
                  <a:pt x="1196" y="192"/>
                  <a:pt x="1196" y="194"/>
                </a:cubicBezTo>
                <a:cubicBezTo>
                  <a:pt x="1196" y="196"/>
                  <a:pt x="1198" y="198"/>
                  <a:pt x="1201" y="198"/>
                </a:cubicBezTo>
                <a:close/>
                <a:moveTo>
                  <a:pt x="1213" y="198"/>
                </a:moveTo>
                <a:cubicBezTo>
                  <a:pt x="1216" y="198"/>
                  <a:pt x="1218" y="196"/>
                  <a:pt x="1218" y="194"/>
                </a:cubicBezTo>
                <a:cubicBezTo>
                  <a:pt x="1218" y="192"/>
                  <a:pt x="1216" y="190"/>
                  <a:pt x="1213" y="190"/>
                </a:cubicBezTo>
                <a:cubicBezTo>
                  <a:pt x="1211" y="190"/>
                  <a:pt x="1209" y="192"/>
                  <a:pt x="1209" y="194"/>
                </a:cubicBezTo>
                <a:cubicBezTo>
                  <a:pt x="1209" y="196"/>
                  <a:pt x="1211" y="198"/>
                  <a:pt x="1213" y="198"/>
                </a:cubicBezTo>
                <a:close/>
                <a:moveTo>
                  <a:pt x="1226" y="198"/>
                </a:moveTo>
                <a:cubicBezTo>
                  <a:pt x="1229" y="198"/>
                  <a:pt x="1231" y="196"/>
                  <a:pt x="1231" y="194"/>
                </a:cubicBezTo>
                <a:cubicBezTo>
                  <a:pt x="1231" y="192"/>
                  <a:pt x="1229" y="190"/>
                  <a:pt x="1226" y="190"/>
                </a:cubicBezTo>
                <a:cubicBezTo>
                  <a:pt x="1224" y="190"/>
                  <a:pt x="1222" y="192"/>
                  <a:pt x="1222" y="194"/>
                </a:cubicBezTo>
                <a:cubicBezTo>
                  <a:pt x="1222" y="196"/>
                  <a:pt x="1224" y="198"/>
                  <a:pt x="1226" y="198"/>
                </a:cubicBezTo>
                <a:close/>
                <a:moveTo>
                  <a:pt x="1239" y="198"/>
                </a:moveTo>
                <a:cubicBezTo>
                  <a:pt x="1242" y="198"/>
                  <a:pt x="1243" y="196"/>
                  <a:pt x="1243" y="194"/>
                </a:cubicBezTo>
                <a:cubicBezTo>
                  <a:pt x="1243" y="192"/>
                  <a:pt x="1242" y="190"/>
                  <a:pt x="1239" y="190"/>
                </a:cubicBezTo>
                <a:cubicBezTo>
                  <a:pt x="1237" y="190"/>
                  <a:pt x="1235" y="192"/>
                  <a:pt x="1235" y="194"/>
                </a:cubicBezTo>
                <a:cubicBezTo>
                  <a:pt x="1235" y="196"/>
                  <a:pt x="1237" y="198"/>
                  <a:pt x="1239" y="198"/>
                </a:cubicBezTo>
                <a:close/>
                <a:moveTo>
                  <a:pt x="1252" y="198"/>
                </a:moveTo>
                <a:cubicBezTo>
                  <a:pt x="1255" y="198"/>
                  <a:pt x="1256" y="196"/>
                  <a:pt x="1256" y="194"/>
                </a:cubicBezTo>
                <a:cubicBezTo>
                  <a:pt x="1256" y="192"/>
                  <a:pt x="1255" y="190"/>
                  <a:pt x="1252" y="190"/>
                </a:cubicBezTo>
                <a:cubicBezTo>
                  <a:pt x="1250" y="190"/>
                  <a:pt x="1248" y="192"/>
                  <a:pt x="1248" y="194"/>
                </a:cubicBezTo>
                <a:cubicBezTo>
                  <a:pt x="1248" y="196"/>
                  <a:pt x="1250" y="198"/>
                  <a:pt x="1252" y="198"/>
                </a:cubicBezTo>
                <a:close/>
                <a:moveTo>
                  <a:pt x="1265" y="198"/>
                </a:moveTo>
                <a:cubicBezTo>
                  <a:pt x="1267" y="198"/>
                  <a:pt x="1269" y="196"/>
                  <a:pt x="1269" y="194"/>
                </a:cubicBezTo>
                <a:cubicBezTo>
                  <a:pt x="1269" y="192"/>
                  <a:pt x="1267" y="190"/>
                  <a:pt x="1265" y="190"/>
                </a:cubicBezTo>
                <a:cubicBezTo>
                  <a:pt x="1263" y="190"/>
                  <a:pt x="1261" y="192"/>
                  <a:pt x="1261" y="194"/>
                </a:cubicBezTo>
                <a:cubicBezTo>
                  <a:pt x="1261" y="196"/>
                  <a:pt x="1263" y="198"/>
                  <a:pt x="1265" y="198"/>
                </a:cubicBezTo>
                <a:close/>
                <a:moveTo>
                  <a:pt x="1278" y="198"/>
                </a:moveTo>
                <a:cubicBezTo>
                  <a:pt x="1280" y="198"/>
                  <a:pt x="1282" y="196"/>
                  <a:pt x="1282" y="194"/>
                </a:cubicBezTo>
                <a:cubicBezTo>
                  <a:pt x="1282" y="192"/>
                  <a:pt x="1280" y="190"/>
                  <a:pt x="1278" y="190"/>
                </a:cubicBezTo>
                <a:cubicBezTo>
                  <a:pt x="1276" y="190"/>
                  <a:pt x="1274" y="192"/>
                  <a:pt x="1274" y="194"/>
                </a:cubicBezTo>
                <a:cubicBezTo>
                  <a:pt x="1274" y="196"/>
                  <a:pt x="1276" y="198"/>
                  <a:pt x="1278" y="198"/>
                </a:cubicBezTo>
                <a:close/>
                <a:moveTo>
                  <a:pt x="1291" y="198"/>
                </a:moveTo>
                <a:cubicBezTo>
                  <a:pt x="1293" y="198"/>
                  <a:pt x="1295" y="196"/>
                  <a:pt x="1295" y="194"/>
                </a:cubicBezTo>
                <a:cubicBezTo>
                  <a:pt x="1295" y="192"/>
                  <a:pt x="1293" y="190"/>
                  <a:pt x="1291" y="190"/>
                </a:cubicBezTo>
                <a:cubicBezTo>
                  <a:pt x="1289" y="190"/>
                  <a:pt x="1287" y="192"/>
                  <a:pt x="1287" y="194"/>
                </a:cubicBezTo>
                <a:cubicBezTo>
                  <a:pt x="1287" y="196"/>
                  <a:pt x="1289" y="198"/>
                  <a:pt x="1291" y="198"/>
                </a:cubicBezTo>
                <a:close/>
                <a:moveTo>
                  <a:pt x="1304" y="198"/>
                </a:moveTo>
                <a:cubicBezTo>
                  <a:pt x="1306" y="198"/>
                  <a:pt x="1308" y="196"/>
                  <a:pt x="1308" y="194"/>
                </a:cubicBezTo>
                <a:cubicBezTo>
                  <a:pt x="1308" y="192"/>
                  <a:pt x="1306" y="190"/>
                  <a:pt x="1304" y="190"/>
                </a:cubicBezTo>
                <a:cubicBezTo>
                  <a:pt x="1302" y="190"/>
                  <a:pt x="1300" y="192"/>
                  <a:pt x="1300" y="194"/>
                </a:cubicBezTo>
                <a:cubicBezTo>
                  <a:pt x="1300" y="196"/>
                  <a:pt x="1302" y="198"/>
                  <a:pt x="1304" y="198"/>
                </a:cubicBezTo>
                <a:close/>
                <a:moveTo>
                  <a:pt x="1317" y="198"/>
                </a:moveTo>
                <a:cubicBezTo>
                  <a:pt x="1319" y="198"/>
                  <a:pt x="1321" y="196"/>
                  <a:pt x="1321" y="194"/>
                </a:cubicBezTo>
                <a:cubicBezTo>
                  <a:pt x="1321" y="192"/>
                  <a:pt x="1319" y="190"/>
                  <a:pt x="1317" y="190"/>
                </a:cubicBezTo>
                <a:cubicBezTo>
                  <a:pt x="1314" y="190"/>
                  <a:pt x="1313" y="192"/>
                  <a:pt x="1313" y="194"/>
                </a:cubicBezTo>
                <a:cubicBezTo>
                  <a:pt x="1313" y="196"/>
                  <a:pt x="1314" y="198"/>
                  <a:pt x="1317" y="198"/>
                </a:cubicBezTo>
                <a:close/>
                <a:moveTo>
                  <a:pt x="1330" y="198"/>
                </a:moveTo>
                <a:cubicBezTo>
                  <a:pt x="1332" y="198"/>
                  <a:pt x="1334" y="196"/>
                  <a:pt x="1334" y="194"/>
                </a:cubicBezTo>
                <a:cubicBezTo>
                  <a:pt x="1334" y="192"/>
                  <a:pt x="1332" y="190"/>
                  <a:pt x="1330" y="190"/>
                </a:cubicBezTo>
                <a:cubicBezTo>
                  <a:pt x="1327" y="190"/>
                  <a:pt x="1326" y="192"/>
                  <a:pt x="1326" y="194"/>
                </a:cubicBezTo>
                <a:cubicBezTo>
                  <a:pt x="1326" y="196"/>
                  <a:pt x="1327" y="198"/>
                  <a:pt x="1330" y="198"/>
                </a:cubicBezTo>
                <a:close/>
                <a:moveTo>
                  <a:pt x="1343" y="198"/>
                </a:moveTo>
                <a:cubicBezTo>
                  <a:pt x="1345" y="198"/>
                  <a:pt x="1347" y="196"/>
                  <a:pt x="1347" y="194"/>
                </a:cubicBezTo>
                <a:cubicBezTo>
                  <a:pt x="1347" y="192"/>
                  <a:pt x="1345" y="190"/>
                  <a:pt x="1343" y="190"/>
                </a:cubicBezTo>
                <a:cubicBezTo>
                  <a:pt x="1340" y="190"/>
                  <a:pt x="1338" y="192"/>
                  <a:pt x="1338" y="194"/>
                </a:cubicBezTo>
                <a:cubicBezTo>
                  <a:pt x="1338" y="196"/>
                  <a:pt x="1340" y="198"/>
                  <a:pt x="1343" y="198"/>
                </a:cubicBezTo>
                <a:close/>
                <a:moveTo>
                  <a:pt x="1356" y="198"/>
                </a:moveTo>
                <a:cubicBezTo>
                  <a:pt x="1358" y="198"/>
                  <a:pt x="1360" y="196"/>
                  <a:pt x="1360" y="194"/>
                </a:cubicBezTo>
                <a:cubicBezTo>
                  <a:pt x="1360" y="192"/>
                  <a:pt x="1358" y="190"/>
                  <a:pt x="1356" y="190"/>
                </a:cubicBezTo>
                <a:cubicBezTo>
                  <a:pt x="1353" y="190"/>
                  <a:pt x="1351" y="192"/>
                  <a:pt x="1351" y="194"/>
                </a:cubicBezTo>
                <a:cubicBezTo>
                  <a:pt x="1351" y="196"/>
                  <a:pt x="1353" y="198"/>
                  <a:pt x="1356" y="198"/>
                </a:cubicBezTo>
                <a:close/>
                <a:moveTo>
                  <a:pt x="1368" y="198"/>
                </a:moveTo>
                <a:cubicBezTo>
                  <a:pt x="1371" y="198"/>
                  <a:pt x="1373" y="196"/>
                  <a:pt x="1373" y="194"/>
                </a:cubicBezTo>
                <a:cubicBezTo>
                  <a:pt x="1373" y="192"/>
                  <a:pt x="1371" y="190"/>
                  <a:pt x="1368" y="190"/>
                </a:cubicBezTo>
                <a:cubicBezTo>
                  <a:pt x="1366" y="190"/>
                  <a:pt x="1364" y="192"/>
                  <a:pt x="1364" y="194"/>
                </a:cubicBezTo>
                <a:cubicBezTo>
                  <a:pt x="1364" y="196"/>
                  <a:pt x="1366" y="198"/>
                  <a:pt x="1368" y="198"/>
                </a:cubicBezTo>
                <a:close/>
                <a:moveTo>
                  <a:pt x="1381" y="198"/>
                </a:moveTo>
                <a:cubicBezTo>
                  <a:pt x="1384" y="198"/>
                  <a:pt x="1386" y="196"/>
                  <a:pt x="1386" y="194"/>
                </a:cubicBezTo>
                <a:cubicBezTo>
                  <a:pt x="1386" y="192"/>
                  <a:pt x="1384" y="190"/>
                  <a:pt x="1381" y="190"/>
                </a:cubicBezTo>
                <a:cubicBezTo>
                  <a:pt x="1379" y="190"/>
                  <a:pt x="1377" y="192"/>
                  <a:pt x="1377" y="194"/>
                </a:cubicBezTo>
                <a:cubicBezTo>
                  <a:pt x="1377" y="196"/>
                  <a:pt x="1379" y="198"/>
                  <a:pt x="1381" y="198"/>
                </a:cubicBezTo>
                <a:close/>
                <a:moveTo>
                  <a:pt x="1394" y="198"/>
                </a:moveTo>
                <a:cubicBezTo>
                  <a:pt x="1397" y="198"/>
                  <a:pt x="1398" y="196"/>
                  <a:pt x="1398" y="194"/>
                </a:cubicBezTo>
                <a:cubicBezTo>
                  <a:pt x="1398" y="192"/>
                  <a:pt x="1397" y="190"/>
                  <a:pt x="1394" y="190"/>
                </a:cubicBezTo>
                <a:cubicBezTo>
                  <a:pt x="1392" y="190"/>
                  <a:pt x="1390" y="192"/>
                  <a:pt x="1390" y="194"/>
                </a:cubicBezTo>
                <a:cubicBezTo>
                  <a:pt x="1390" y="196"/>
                  <a:pt x="1392" y="198"/>
                  <a:pt x="1394" y="198"/>
                </a:cubicBezTo>
                <a:close/>
                <a:moveTo>
                  <a:pt x="1407" y="198"/>
                </a:moveTo>
                <a:cubicBezTo>
                  <a:pt x="1409" y="198"/>
                  <a:pt x="1411" y="196"/>
                  <a:pt x="1411" y="194"/>
                </a:cubicBezTo>
                <a:cubicBezTo>
                  <a:pt x="1411" y="192"/>
                  <a:pt x="1409" y="190"/>
                  <a:pt x="1407" y="190"/>
                </a:cubicBezTo>
                <a:cubicBezTo>
                  <a:pt x="1405" y="190"/>
                  <a:pt x="1403" y="192"/>
                  <a:pt x="1403" y="194"/>
                </a:cubicBezTo>
                <a:cubicBezTo>
                  <a:pt x="1403" y="196"/>
                  <a:pt x="1405" y="198"/>
                  <a:pt x="1407" y="198"/>
                </a:cubicBezTo>
                <a:close/>
                <a:moveTo>
                  <a:pt x="1420" y="198"/>
                </a:moveTo>
                <a:cubicBezTo>
                  <a:pt x="1422" y="198"/>
                  <a:pt x="1424" y="196"/>
                  <a:pt x="1424" y="194"/>
                </a:cubicBezTo>
                <a:cubicBezTo>
                  <a:pt x="1424" y="192"/>
                  <a:pt x="1422" y="190"/>
                  <a:pt x="1420" y="190"/>
                </a:cubicBezTo>
                <a:cubicBezTo>
                  <a:pt x="1418" y="190"/>
                  <a:pt x="1416" y="192"/>
                  <a:pt x="1416" y="194"/>
                </a:cubicBezTo>
                <a:cubicBezTo>
                  <a:pt x="1416" y="196"/>
                  <a:pt x="1418" y="198"/>
                  <a:pt x="1420" y="198"/>
                </a:cubicBezTo>
                <a:close/>
                <a:moveTo>
                  <a:pt x="1433" y="198"/>
                </a:moveTo>
                <a:cubicBezTo>
                  <a:pt x="1435" y="198"/>
                  <a:pt x="1437" y="196"/>
                  <a:pt x="1437" y="194"/>
                </a:cubicBezTo>
                <a:cubicBezTo>
                  <a:pt x="1437" y="192"/>
                  <a:pt x="1435" y="190"/>
                  <a:pt x="1433" y="190"/>
                </a:cubicBezTo>
                <a:cubicBezTo>
                  <a:pt x="1431" y="190"/>
                  <a:pt x="1429" y="192"/>
                  <a:pt x="1429" y="194"/>
                </a:cubicBezTo>
                <a:cubicBezTo>
                  <a:pt x="1429" y="196"/>
                  <a:pt x="1431" y="198"/>
                  <a:pt x="1433" y="198"/>
                </a:cubicBezTo>
                <a:close/>
                <a:moveTo>
                  <a:pt x="1446" y="198"/>
                </a:moveTo>
                <a:cubicBezTo>
                  <a:pt x="1448" y="198"/>
                  <a:pt x="1450" y="196"/>
                  <a:pt x="1450" y="194"/>
                </a:cubicBezTo>
                <a:cubicBezTo>
                  <a:pt x="1450" y="192"/>
                  <a:pt x="1448" y="190"/>
                  <a:pt x="1446" y="190"/>
                </a:cubicBezTo>
                <a:cubicBezTo>
                  <a:pt x="1444" y="190"/>
                  <a:pt x="1442" y="192"/>
                  <a:pt x="1442" y="194"/>
                </a:cubicBezTo>
                <a:cubicBezTo>
                  <a:pt x="1442" y="196"/>
                  <a:pt x="1444" y="198"/>
                  <a:pt x="1446" y="198"/>
                </a:cubicBezTo>
                <a:close/>
                <a:moveTo>
                  <a:pt x="1459" y="198"/>
                </a:moveTo>
                <a:cubicBezTo>
                  <a:pt x="1461" y="198"/>
                  <a:pt x="1463" y="196"/>
                  <a:pt x="1463" y="194"/>
                </a:cubicBezTo>
                <a:cubicBezTo>
                  <a:pt x="1463" y="192"/>
                  <a:pt x="1461" y="190"/>
                  <a:pt x="1459" y="190"/>
                </a:cubicBezTo>
                <a:cubicBezTo>
                  <a:pt x="1457" y="190"/>
                  <a:pt x="1455" y="192"/>
                  <a:pt x="1455" y="194"/>
                </a:cubicBezTo>
                <a:cubicBezTo>
                  <a:pt x="1455" y="196"/>
                  <a:pt x="1457" y="198"/>
                  <a:pt x="1459" y="198"/>
                </a:cubicBezTo>
                <a:close/>
                <a:moveTo>
                  <a:pt x="1472" y="198"/>
                </a:moveTo>
                <a:cubicBezTo>
                  <a:pt x="1474" y="198"/>
                  <a:pt x="1476" y="196"/>
                  <a:pt x="1476" y="194"/>
                </a:cubicBezTo>
                <a:cubicBezTo>
                  <a:pt x="1476" y="192"/>
                  <a:pt x="1474" y="190"/>
                  <a:pt x="1472" y="190"/>
                </a:cubicBezTo>
                <a:cubicBezTo>
                  <a:pt x="1469" y="190"/>
                  <a:pt x="1468" y="192"/>
                  <a:pt x="1468" y="194"/>
                </a:cubicBezTo>
                <a:cubicBezTo>
                  <a:pt x="1468" y="196"/>
                  <a:pt x="1469" y="198"/>
                  <a:pt x="1472" y="198"/>
                </a:cubicBezTo>
                <a:close/>
                <a:moveTo>
                  <a:pt x="1485" y="194"/>
                </a:moveTo>
                <a:cubicBezTo>
                  <a:pt x="1485" y="194"/>
                  <a:pt x="1485" y="194"/>
                  <a:pt x="1485" y="194"/>
                </a:cubicBezTo>
                <a:cubicBezTo>
                  <a:pt x="1485" y="194"/>
                  <a:pt x="1485" y="194"/>
                  <a:pt x="1485" y="194"/>
                </a:cubicBezTo>
                <a:cubicBezTo>
                  <a:pt x="1485" y="194"/>
                  <a:pt x="1485" y="194"/>
                  <a:pt x="1485" y="194"/>
                </a:cubicBezTo>
                <a:cubicBezTo>
                  <a:pt x="1485" y="194"/>
                  <a:pt x="1485" y="194"/>
                  <a:pt x="1485" y="194"/>
                </a:cubicBezTo>
                <a:close/>
                <a:moveTo>
                  <a:pt x="1498" y="198"/>
                </a:moveTo>
                <a:cubicBezTo>
                  <a:pt x="1500" y="198"/>
                  <a:pt x="1502" y="196"/>
                  <a:pt x="1502" y="194"/>
                </a:cubicBezTo>
                <a:cubicBezTo>
                  <a:pt x="1502" y="192"/>
                  <a:pt x="1500" y="190"/>
                  <a:pt x="1498" y="190"/>
                </a:cubicBezTo>
                <a:cubicBezTo>
                  <a:pt x="1495" y="190"/>
                  <a:pt x="1493" y="192"/>
                  <a:pt x="1493" y="194"/>
                </a:cubicBezTo>
                <a:cubicBezTo>
                  <a:pt x="1493" y="196"/>
                  <a:pt x="1495" y="198"/>
                  <a:pt x="1498" y="198"/>
                </a:cubicBezTo>
                <a:close/>
                <a:moveTo>
                  <a:pt x="2243" y="194"/>
                </a:moveTo>
                <a:cubicBezTo>
                  <a:pt x="2243" y="196"/>
                  <a:pt x="2245" y="198"/>
                  <a:pt x="2247" y="198"/>
                </a:cubicBezTo>
                <a:cubicBezTo>
                  <a:pt x="2248" y="198"/>
                  <a:pt x="2250" y="196"/>
                  <a:pt x="2250" y="194"/>
                </a:cubicBezTo>
                <a:cubicBezTo>
                  <a:pt x="2250" y="192"/>
                  <a:pt x="2248" y="191"/>
                  <a:pt x="2247" y="191"/>
                </a:cubicBezTo>
                <a:cubicBezTo>
                  <a:pt x="2245" y="191"/>
                  <a:pt x="2243" y="192"/>
                  <a:pt x="2243" y="194"/>
                </a:cubicBezTo>
                <a:close/>
                <a:moveTo>
                  <a:pt x="2259" y="198"/>
                </a:moveTo>
                <a:cubicBezTo>
                  <a:pt x="2262" y="198"/>
                  <a:pt x="2264" y="196"/>
                  <a:pt x="2264" y="194"/>
                </a:cubicBezTo>
                <a:cubicBezTo>
                  <a:pt x="2264" y="192"/>
                  <a:pt x="2262" y="190"/>
                  <a:pt x="2259" y="190"/>
                </a:cubicBezTo>
                <a:cubicBezTo>
                  <a:pt x="2257" y="190"/>
                  <a:pt x="2255" y="192"/>
                  <a:pt x="2255" y="194"/>
                </a:cubicBezTo>
                <a:cubicBezTo>
                  <a:pt x="2255" y="196"/>
                  <a:pt x="2257" y="198"/>
                  <a:pt x="2259" y="198"/>
                </a:cubicBezTo>
                <a:close/>
                <a:moveTo>
                  <a:pt x="2272" y="198"/>
                </a:moveTo>
                <a:cubicBezTo>
                  <a:pt x="2275" y="198"/>
                  <a:pt x="2277" y="196"/>
                  <a:pt x="2277" y="194"/>
                </a:cubicBezTo>
                <a:cubicBezTo>
                  <a:pt x="2277" y="192"/>
                  <a:pt x="2275" y="190"/>
                  <a:pt x="2272" y="190"/>
                </a:cubicBezTo>
                <a:cubicBezTo>
                  <a:pt x="2270" y="190"/>
                  <a:pt x="2268" y="192"/>
                  <a:pt x="2268" y="194"/>
                </a:cubicBezTo>
                <a:cubicBezTo>
                  <a:pt x="2268" y="196"/>
                  <a:pt x="2270" y="198"/>
                  <a:pt x="2272" y="198"/>
                </a:cubicBezTo>
                <a:close/>
                <a:moveTo>
                  <a:pt x="2285" y="198"/>
                </a:moveTo>
                <a:cubicBezTo>
                  <a:pt x="2288" y="198"/>
                  <a:pt x="2289" y="196"/>
                  <a:pt x="2289" y="194"/>
                </a:cubicBezTo>
                <a:cubicBezTo>
                  <a:pt x="2289" y="192"/>
                  <a:pt x="2288" y="190"/>
                  <a:pt x="2285" y="190"/>
                </a:cubicBezTo>
                <a:cubicBezTo>
                  <a:pt x="2283" y="190"/>
                  <a:pt x="2281" y="192"/>
                  <a:pt x="2281" y="194"/>
                </a:cubicBezTo>
                <a:cubicBezTo>
                  <a:pt x="2281" y="196"/>
                  <a:pt x="2283" y="198"/>
                  <a:pt x="2285" y="198"/>
                </a:cubicBezTo>
                <a:close/>
                <a:moveTo>
                  <a:pt x="2556" y="198"/>
                </a:moveTo>
                <a:cubicBezTo>
                  <a:pt x="2559" y="198"/>
                  <a:pt x="2561" y="196"/>
                  <a:pt x="2561" y="194"/>
                </a:cubicBezTo>
                <a:cubicBezTo>
                  <a:pt x="2561" y="192"/>
                  <a:pt x="2559" y="190"/>
                  <a:pt x="2556" y="190"/>
                </a:cubicBezTo>
                <a:cubicBezTo>
                  <a:pt x="2554" y="190"/>
                  <a:pt x="2552" y="192"/>
                  <a:pt x="2552" y="194"/>
                </a:cubicBezTo>
                <a:cubicBezTo>
                  <a:pt x="2552" y="196"/>
                  <a:pt x="2554" y="198"/>
                  <a:pt x="2556" y="198"/>
                </a:cubicBezTo>
                <a:close/>
                <a:moveTo>
                  <a:pt x="2569" y="198"/>
                </a:moveTo>
                <a:cubicBezTo>
                  <a:pt x="2572" y="198"/>
                  <a:pt x="2574" y="196"/>
                  <a:pt x="2574" y="194"/>
                </a:cubicBezTo>
                <a:cubicBezTo>
                  <a:pt x="2574" y="192"/>
                  <a:pt x="2572" y="190"/>
                  <a:pt x="2569" y="190"/>
                </a:cubicBezTo>
                <a:cubicBezTo>
                  <a:pt x="2567" y="190"/>
                  <a:pt x="2565" y="192"/>
                  <a:pt x="2565" y="194"/>
                </a:cubicBezTo>
                <a:cubicBezTo>
                  <a:pt x="2565" y="196"/>
                  <a:pt x="2567" y="198"/>
                  <a:pt x="2569" y="198"/>
                </a:cubicBezTo>
                <a:close/>
                <a:moveTo>
                  <a:pt x="2582" y="198"/>
                </a:moveTo>
                <a:cubicBezTo>
                  <a:pt x="2585" y="198"/>
                  <a:pt x="2586" y="196"/>
                  <a:pt x="2586" y="194"/>
                </a:cubicBezTo>
                <a:cubicBezTo>
                  <a:pt x="2586" y="192"/>
                  <a:pt x="2585" y="190"/>
                  <a:pt x="2582" y="190"/>
                </a:cubicBezTo>
                <a:cubicBezTo>
                  <a:pt x="2580" y="190"/>
                  <a:pt x="2578" y="192"/>
                  <a:pt x="2578" y="194"/>
                </a:cubicBezTo>
                <a:cubicBezTo>
                  <a:pt x="2578" y="196"/>
                  <a:pt x="2580" y="198"/>
                  <a:pt x="2582" y="198"/>
                </a:cubicBezTo>
                <a:close/>
                <a:moveTo>
                  <a:pt x="2595" y="198"/>
                </a:moveTo>
                <a:cubicBezTo>
                  <a:pt x="2598" y="198"/>
                  <a:pt x="2599" y="196"/>
                  <a:pt x="2599" y="194"/>
                </a:cubicBezTo>
                <a:cubicBezTo>
                  <a:pt x="2599" y="192"/>
                  <a:pt x="2598" y="190"/>
                  <a:pt x="2595" y="190"/>
                </a:cubicBezTo>
                <a:cubicBezTo>
                  <a:pt x="2593" y="190"/>
                  <a:pt x="2591" y="192"/>
                  <a:pt x="2591" y="194"/>
                </a:cubicBezTo>
                <a:cubicBezTo>
                  <a:pt x="2591" y="196"/>
                  <a:pt x="2593" y="198"/>
                  <a:pt x="2595" y="198"/>
                </a:cubicBezTo>
                <a:close/>
                <a:moveTo>
                  <a:pt x="2608" y="198"/>
                </a:moveTo>
                <a:cubicBezTo>
                  <a:pt x="2610" y="198"/>
                  <a:pt x="2612" y="196"/>
                  <a:pt x="2612" y="194"/>
                </a:cubicBezTo>
                <a:cubicBezTo>
                  <a:pt x="2612" y="192"/>
                  <a:pt x="2610" y="190"/>
                  <a:pt x="2608" y="190"/>
                </a:cubicBezTo>
                <a:cubicBezTo>
                  <a:pt x="2606" y="190"/>
                  <a:pt x="2604" y="192"/>
                  <a:pt x="2604" y="194"/>
                </a:cubicBezTo>
                <a:cubicBezTo>
                  <a:pt x="2604" y="196"/>
                  <a:pt x="2606" y="198"/>
                  <a:pt x="2608" y="198"/>
                </a:cubicBezTo>
                <a:close/>
                <a:moveTo>
                  <a:pt x="2621" y="198"/>
                </a:moveTo>
                <a:cubicBezTo>
                  <a:pt x="2623" y="198"/>
                  <a:pt x="2625" y="196"/>
                  <a:pt x="2625" y="194"/>
                </a:cubicBezTo>
                <a:cubicBezTo>
                  <a:pt x="2625" y="192"/>
                  <a:pt x="2623" y="190"/>
                  <a:pt x="2621" y="190"/>
                </a:cubicBezTo>
                <a:cubicBezTo>
                  <a:pt x="2619" y="190"/>
                  <a:pt x="2617" y="192"/>
                  <a:pt x="2617" y="194"/>
                </a:cubicBezTo>
                <a:cubicBezTo>
                  <a:pt x="2617" y="196"/>
                  <a:pt x="2619" y="198"/>
                  <a:pt x="2621" y="198"/>
                </a:cubicBezTo>
                <a:close/>
                <a:moveTo>
                  <a:pt x="2634" y="198"/>
                </a:moveTo>
                <a:cubicBezTo>
                  <a:pt x="2636" y="198"/>
                  <a:pt x="2638" y="196"/>
                  <a:pt x="2638" y="194"/>
                </a:cubicBezTo>
                <a:cubicBezTo>
                  <a:pt x="2638" y="192"/>
                  <a:pt x="2636" y="190"/>
                  <a:pt x="2634" y="190"/>
                </a:cubicBezTo>
                <a:cubicBezTo>
                  <a:pt x="2632" y="190"/>
                  <a:pt x="2630" y="192"/>
                  <a:pt x="2630" y="194"/>
                </a:cubicBezTo>
                <a:cubicBezTo>
                  <a:pt x="2630" y="196"/>
                  <a:pt x="2632" y="198"/>
                  <a:pt x="2634" y="198"/>
                </a:cubicBezTo>
                <a:close/>
                <a:moveTo>
                  <a:pt x="2647" y="198"/>
                </a:moveTo>
                <a:cubicBezTo>
                  <a:pt x="2649" y="198"/>
                  <a:pt x="2651" y="196"/>
                  <a:pt x="2651" y="194"/>
                </a:cubicBezTo>
                <a:cubicBezTo>
                  <a:pt x="2651" y="192"/>
                  <a:pt x="2649" y="190"/>
                  <a:pt x="2647" y="190"/>
                </a:cubicBezTo>
                <a:cubicBezTo>
                  <a:pt x="2645" y="190"/>
                  <a:pt x="2643" y="192"/>
                  <a:pt x="2643" y="194"/>
                </a:cubicBezTo>
                <a:cubicBezTo>
                  <a:pt x="2643" y="196"/>
                  <a:pt x="2645" y="198"/>
                  <a:pt x="2647" y="198"/>
                </a:cubicBezTo>
                <a:close/>
                <a:moveTo>
                  <a:pt x="2660" y="198"/>
                </a:moveTo>
                <a:cubicBezTo>
                  <a:pt x="2662" y="198"/>
                  <a:pt x="2664" y="196"/>
                  <a:pt x="2664" y="194"/>
                </a:cubicBezTo>
                <a:cubicBezTo>
                  <a:pt x="2664" y="192"/>
                  <a:pt x="2662" y="190"/>
                  <a:pt x="2660" y="190"/>
                </a:cubicBezTo>
                <a:cubicBezTo>
                  <a:pt x="2657" y="190"/>
                  <a:pt x="2656" y="192"/>
                  <a:pt x="2656" y="194"/>
                </a:cubicBezTo>
                <a:cubicBezTo>
                  <a:pt x="2656" y="196"/>
                  <a:pt x="2657" y="198"/>
                  <a:pt x="2660" y="198"/>
                </a:cubicBezTo>
                <a:close/>
                <a:moveTo>
                  <a:pt x="2673" y="198"/>
                </a:moveTo>
                <a:cubicBezTo>
                  <a:pt x="2675" y="198"/>
                  <a:pt x="2677" y="196"/>
                  <a:pt x="2677" y="194"/>
                </a:cubicBezTo>
                <a:cubicBezTo>
                  <a:pt x="2677" y="192"/>
                  <a:pt x="2675" y="190"/>
                  <a:pt x="2673" y="190"/>
                </a:cubicBezTo>
                <a:cubicBezTo>
                  <a:pt x="2670" y="190"/>
                  <a:pt x="2669" y="192"/>
                  <a:pt x="2669" y="194"/>
                </a:cubicBezTo>
                <a:cubicBezTo>
                  <a:pt x="2669" y="196"/>
                  <a:pt x="2670" y="198"/>
                  <a:pt x="2673" y="198"/>
                </a:cubicBezTo>
                <a:close/>
                <a:moveTo>
                  <a:pt x="2686" y="198"/>
                </a:moveTo>
                <a:cubicBezTo>
                  <a:pt x="2688" y="198"/>
                  <a:pt x="2690" y="196"/>
                  <a:pt x="2690" y="194"/>
                </a:cubicBezTo>
                <a:cubicBezTo>
                  <a:pt x="2690" y="192"/>
                  <a:pt x="2688" y="190"/>
                  <a:pt x="2686" y="190"/>
                </a:cubicBezTo>
                <a:cubicBezTo>
                  <a:pt x="2683" y="190"/>
                  <a:pt x="2681" y="192"/>
                  <a:pt x="2681" y="194"/>
                </a:cubicBezTo>
                <a:cubicBezTo>
                  <a:pt x="2681" y="196"/>
                  <a:pt x="2683" y="198"/>
                  <a:pt x="2686" y="198"/>
                </a:cubicBezTo>
                <a:close/>
                <a:moveTo>
                  <a:pt x="2699" y="198"/>
                </a:moveTo>
                <a:cubicBezTo>
                  <a:pt x="2701" y="198"/>
                  <a:pt x="2703" y="196"/>
                  <a:pt x="2703" y="194"/>
                </a:cubicBezTo>
                <a:cubicBezTo>
                  <a:pt x="2703" y="192"/>
                  <a:pt x="2701" y="190"/>
                  <a:pt x="2699" y="190"/>
                </a:cubicBezTo>
                <a:cubicBezTo>
                  <a:pt x="2696" y="190"/>
                  <a:pt x="2694" y="192"/>
                  <a:pt x="2694" y="194"/>
                </a:cubicBezTo>
                <a:cubicBezTo>
                  <a:pt x="2694" y="196"/>
                  <a:pt x="2696" y="198"/>
                  <a:pt x="2699" y="198"/>
                </a:cubicBezTo>
                <a:close/>
                <a:moveTo>
                  <a:pt x="2711" y="198"/>
                </a:moveTo>
                <a:cubicBezTo>
                  <a:pt x="2714" y="198"/>
                  <a:pt x="2716" y="196"/>
                  <a:pt x="2716" y="194"/>
                </a:cubicBezTo>
                <a:cubicBezTo>
                  <a:pt x="2716" y="192"/>
                  <a:pt x="2714" y="190"/>
                  <a:pt x="2711" y="190"/>
                </a:cubicBezTo>
                <a:cubicBezTo>
                  <a:pt x="2709" y="190"/>
                  <a:pt x="2707" y="192"/>
                  <a:pt x="2707" y="194"/>
                </a:cubicBezTo>
                <a:cubicBezTo>
                  <a:pt x="2707" y="196"/>
                  <a:pt x="2709" y="198"/>
                  <a:pt x="2711" y="198"/>
                </a:cubicBezTo>
                <a:close/>
                <a:moveTo>
                  <a:pt x="2724" y="198"/>
                </a:moveTo>
                <a:cubicBezTo>
                  <a:pt x="2727" y="198"/>
                  <a:pt x="2729" y="196"/>
                  <a:pt x="2729" y="194"/>
                </a:cubicBezTo>
                <a:cubicBezTo>
                  <a:pt x="2729" y="192"/>
                  <a:pt x="2727" y="190"/>
                  <a:pt x="2724" y="190"/>
                </a:cubicBezTo>
                <a:cubicBezTo>
                  <a:pt x="2722" y="190"/>
                  <a:pt x="2720" y="192"/>
                  <a:pt x="2720" y="194"/>
                </a:cubicBezTo>
                <a:cubicBezTo>
                  <a:pt x="2720" y="196"/>
                  <a:pt x="2722" y="198"/>
                  <a:pt x="2724" y="198"/>
                </a:cubicBezTo>
                <a:close/>
                <a:moveTo>
                  <a:pt x="2737" y="198"/>
                </a:moveTo>
                <a:cubicBezTo>
                  <a:pt x="2740" y="198"/>
                  <a:pt x="2741" y="196"/>
                  <a:pt x="2741" y="194"/>
                </a:cubicBezTo>
                <a:cubicBezTo>
                  <a:pt x="2741" y="192"/>
                  <a:pt x="2740" y="190"/>
                  <a:pt x="2737" y="190"/>
                </a:cubicBezTo>
                <a:cubicBezTo>
                  <a:pt x="2735" y="190"/>
                  <a:pt x="2733" y="192"/>
                  <a:pt x="2733" y="194"/>
                </a:cubicBezTo>
                <a:cubicBezTo>
                  <a:pt x="2733" y="196"/>
                  <a:pt x="2735" y="198"/>
                  <a:pt x="2737" y="198"/>
                </a:cubicBezTo>
                <a:close/>
                <a:moveTo>
                  <a:pt x="2750" y="198"/>
                </a:moveTo>
                <a:cubicBezTo>
                  <a:pt x="2753" y="198"/>
                  <a:pt x="2754" y="196"/>
                  <a:pt x="2754" y="194"/>
                </a:cubicBezTo>
                <a:cubicBezTo>
                  <a:pt x="2754" y="192"/>
                  <a:pt x="2753" y="190"/>
                  <a:pt x="2750" y="190"/>
                </a:cubicBezTo>
                <a:cubicBezTo>
                  <a:pt x="2748" y="190"/>
                  <a:pt x="2746" y="192"/>
                  <a:pt x="2746" y="194"/>
                </a:cubicBezTo>
                <a:cubicBezTo>
                  <a:pt x="2746" y="196"/>
                  <a:pt x="2748" y="198"/>
                  <a:pt x="2750" y="198"/>
                </a:cubicBezTo>
                <a:close/>
                <a:moveTo>
                  <a:pt x="2763" y="198"/>
                </a:moveTo>
                <a:cubicBezTo>
                  <a:pt x="2765" y="198"/>
                  <a:pt x="2767" y="196"/>
                  <a:pt x="2767" y="194"/>
                </a:cubicBezTo>
                <a:cubicBezTo>
                  <a:pt x="2767" y="192"/>
                  <a:pt x="2765" y="190"/>
                  <a:pt x="2763" y="190"/>
                </a:cubicBezTo>
                <a:cubicBezTo>
                  <a:pt x="2761" y="190"/>
                  <a:pt x="2759" y="192"/>
                  <a:pt x="2759" y="194"/>
                </a:cubicBezTo>
                <a:cubicBezTo>
                  <a:pt x="2759" y="196"/>
                  <a:pt x="2761" y="198"/>
                  <a:pt x="2763" y="198"/>
                </a:cubicBezTo>
                <a:close/>
                <a:moveTo>
                  <a:pt x="2776" y="198"/>
                </a:moveTo>
                <a:cubicBezTo>
                  <a:pt x="2778" y="198"/>
                  <a:pt x="2780" y="196"/>
                  <a:pt x="2780" y="194"/>
                </a:cubicBezTo>
                <a:cubicBezTo>
                  <a:pt x="2780" y="192"/>
                  <a:pt x="2778" y="190"/>
                  <a:pt x="2776" y="190"/>
                </a:cubicBezTo>
                <a:cubicBezTo>
                  <a:pt x="2774" y="190"/>
                  <a:pt x="2772" y="192"/>
                  <a:pt x="2772" y="194"/>
                </a:cubicBezTo>
                <a:cubicBezTo>
                  <a:pt x="2772" y="196"/>
                  <a:pt x="2774" y="198"/>
                  <a:pt x="2776" y="198"/>
                </a:cubicBezTo>
                <a:close/>
                <a:moveTo>
                  <a:pt x="2789" y="198"/>
                </a:moveTo>
                <a:cubicBezTo>
                  <a:pt x="2791" y="198"/>
                  <a:pt x="2793" y="196"/>
                  <a:pt x="2793" y="194"/>
                </a:cubicBezTo>
                <a:cubicBezTo>
                  <a:pt x="2793" y="192"/>
                  <a:pt x="2791" y="190"/>
                  <a:pt x="2789" y="190"/>
                </a:cubicBezTo>
                <a:cubicBezTo>
                  <a:pt x="2787" y="190"/>
                  <a:pt x="2785" y="192"/>
                  <a:pt x="2785" y="194"/>
                </a:cubicBezTo>
                <a:cubicBezTo>
                  <a:pt x="2785" y="196"/>
                  <a:pt x="2787" y="198"/>
                  <a:pt x="2789" y="198"/>
                </a:cubicBezTo>
                <a:close/>
                <a:moveTo>
                  <a:pt x="2802" y="198"/>
                </a:moveTo>
                <a:cubicBezTo>
                  <a:pt x="2804" y="198"/>
                  <a:pt x="2806" y="196"/>
                  <a:pt x="2806" y="194"/>
                </a:cubicBezTo>
                <a:cubicBezTo>
                  <a:pt x="2806" y="192"/>
                  <a:pt x="2804" y="190"/>
                  <a:pt x="2802" y="190"/>
                </a:cubicBezTo>
                <a:cubicBezTo>
                  <a:pt x="2800" y="190"/>
                  <a:pt x="2798" y="192"/>
                  <a:pt x="2798" y="194"/>
                </a:cubicBezTo>
                <a:cubicBezTo>
                  <a:pt x="2798" y="196"/>
                  <a:pt x="2800" y="198"/>
                  <a:pt x="2802" y="198"/>
                </a:cubicBezTo>
                <a:close/>
                <a:moveTo>
                  <a:pt x="3047" y="194"/>
                </a:moveTo>
                <a:cubicBezTo>
                  <a:pt x="3047" y="194"/>
                  <a:pt x="3047" y="194"/>
                  <a:pt x="3047" y="194"/>
                </a:cubicBezTo>
                <a:cubicBezTo>
                  <a:pt x="3047" y="194"/>
                  <a:pt x="3047" y="194"/>
                  <a:pt x="3047" y="194"/>
                </a:cubicBezTo>
                <a:cubicBezTo>
                  <a:pt x="3047" y="194"/>
                  <a:pt x="3047" y="194"/>
                  <a:pt x="3047" y="194"/>
                </a:cubicBezTo>
                <a:cubicBezTo>
                  <a:pt x="3047" y="194"/>
                  <a:pt x="3047" y="194"/>
                  <a:pt x="3047" y="194"/>
                </a:cubicBezTo>
                <a:close/>
                <a:moveTo>
                  <a:pt x="3060" y="198"/>
                </a:moveTo>
                <a:cubicBezTo>
                  <a:pt x="3062" y="198"/>
                  <a:pt x="3064" y="196"/>
                  <a:pt x="3064" y="194"/>
                </a:cubicBezTo>
                <a:cubicBezTo>
                  <a:pt x="3064" y="192"/>
                  <a:pt x="3062" y="190"/>
                  <a:pt x="3060" y="190"/>
                </a:cubicBezTo>
                <a:cubicBezTo>
                  <a:pt x="3058" y="190"/>
                  <a:pt x="3056" y="192"/>
                  <a:pt x="3056" y="194"/>
                </a:cubicBezTo>
                <a:cubicBezTo>
                  <a:pt x="3056" y="196"/>
                  <a:pt x="3058" y="198"/>
                  <a:pt x="3060" y="198"/>
                </a:cubicBezTo>
                <a:close/>
                <a:moveTo>
                  <a:pt x="3073" y="198"/>
                </a:moveTo>
                <a:cubicBezTo>
                  <a:pt x="3075" y="198"/>
                  <a:pt x="3077" y="196"/>
                  <a:pt x="3077" y="194"/>
                </a:cubicBezTo>
                <a:cubicBezTo>
                  <a:pt x="3077" y="192"/>
                  <a:pt x="3075" y="190"/>
                  <a:pt x="3073" y="190"/>
                </a:cubicBezTo>
                <a:cubicBezTo>
                  <a:pt x="3071" y="190"/>
                  <a:pt x="3069" y="192"/>
                  <a:pt x="3069" y="194"/>
                </a:cubicBezTo>
                <a:cubicBezTo>
                  <a:pt x="3069" y="196"/>
                  <a:pt x="3071" y="198"/>
                  <a:pt x="3073" y="198"/>
                </a:cubicBezTo>
                <a:close/>
                <a:moveTo>
                  <a:pt x="3086" y="198"/>
                </a:moveTo>
                <a:cubicBezTo>
                  <a:pt x="3088" y="198"/>
                  <a:pt x="3090" y="196"/>
                  <a:pt x="3090" y="194"/>
                </a:cubicBezTo>
                <a:cubicBezTo>
                  <a:pt x="3090" y="192"/>
                  <a:pt x="3088" y="190"/>
                  <a:pt x="3086" y="190"/>
                </a:cubicBezTo>
                <a:cubicBezTo>
                  <a:pt x="3084" y="190"/>
                  <a:pt x="3082" y="192"/>
                  <a:pt x="3082" y="194"/>
                </a:cubicBezTo>
                <a:cubicBezTo>
                  <a:pt x="3082" y="196"/>
                  <a:pt x="3084" y="198"/>
                  <a:pt x="3086" y="198"/>
                </a:cubicBezTo>
                <a:close/>
                <a:moveTo>
                  <a:pt x="3099" y="190"/>
                </a:moveTo>
                <a:cubicBezTo>
                  <a:pt x="3097" y="190"/>
                  <a:pt x="3095" y="192"/>
                  <a:pt x="3095" y="194"/>
                </a:cubicBezTo>
                <a:cubicBezTo>
                  <a:pt x="3095" y="196"/>
                  <a:pt x="3097" y="198"/>
                  <a:pt x="3099" y="198"/>
                </a:cubicBezTo>
                <a:cubicBezTo>
                  <a:pt x="3101" y="198"/>
                  <a:pt x="3103" y="196"/>
                  <a:pt x="3103" y="194"/>
                </a:cubicBezTo>
                <a:cubicBezTo>
                  <a:pt x="3103" y="192"/>
                  <a:pt x="3101" y="190"/>
                  <a:pt x="3099" y="190"/>
                </a:cubicBezTo>
                <a:close/>
                <a:moveTo>
                  <a:pt x="3112" y="190"/>
                </a:moveTo>
                <a:cubicBezTo>
                  <a:pt x="3110" y="190"/>
                  <a:pt x="3108" y="192"/>
                  <a:pt x="3108" y="194"/>
                </a:cubicBezTo>
                <a:cubicBezTo>
                  <a:pt x="3108" y="196"/>
                  <a:pt x="3110" y="198"/>
                  <a:pt x="3112" y="198"/>
                </a:cubicBezTo>
                <a:cubicBezTo>
                  <a:pt x="3114" y="198"/>
                  <a:pt x="3116" y="196"/>
                  <a:pt x="3116" y="194"/>
                </a:cubicBezTo>
                <a:cubicBezTo>
                  <a:pt x="3116" y="192"/>
                  <a:pt x="3114" y="190"/>
                  <a:pt x="3112" y="190"/>
                </a:cubicBezTo>
                <a:close/>
                <a:moveTo>
                  <a:pt x="3138" y="194"/>
                </a:moveTo>
                <a:cubicBezTo>
                  <a:pt x="3138" y="194"/>
                  <a:pt x="3138" y="194"/>
                  <a:pt x="3138" y="194"/>
                </a:cubicBezTo>
                <a:cubicBezTo>
                  <a:pt x="3138" y="194"/>
                  <a:pt x="3138" y="194"/>
                  <a:pt x="3138" y="194"/>
                </a:cubicBezTo>
                <a:cubicBezTo>
                  <a:pt x="3138" y="194"/>
                  <a:pt x="3138" y="194"/>
                  <a:pt x="3138" y="194"/>
                </a:cubicBezTo>
                <a:cubicBezTo>
                  <a:pt x="3138" y="194"/>
                  <a:pt x="3138" y="194"/>
                  <a:pt x="3138" y="194"/>
                </a:cubicBezTo>
                <a:close/>
                <a:moveTo>
                  <a:pt x="3151" y="198"/>
                </a:moveTo>
                <a:cubicBezTo>
                  <a:pt x="3153" y="198"/>
                  <a:pt x="3155" y="196"/>
                  <a:pt x="3155" y="194"/>
                </a:cubicBezTo>
                <a:cubicBezTo>
                  <a:pt x="3155" y="192"/>
                  <a:pt x="3153" y="190"/>
                  <a:pt x="3151" y="190"/>
                </a:cubicBezTo>
                <a:cubicBezTo>
                  <a:pt x="3148" y="190"/>
                  <a:pt x="3146" y="192"/>
                  <a:pt x="3146" y="194"/>
                </a:cubicBezTo>
                <a:cubicBezTo>
                  <a:pt x="3146" y="196"/>
                  <a:pt x="3148" y="198"/>
                  <a:pt x="3151" y="198"/>
                </a:cubicBezTo>
                <a:close/>
                <a:moveTo>
                  <a:pt x="3163" y="198"/>
                </a:moveTo>
                <a:cubicBezTo>
                  <a:pt x="3166" y="198"/>
                  <a:pt x="3168" y="196"/>
                  <a:pt x="3168" y="194"/>
                </a:cubicBezTo>
                <a:cubicBezTo>
                  <a:pt x="3168" y="192"/>
                  <a:pt x="3166" y="190"/>
                  <a:pt x="3163" y="190"/>
                </a:cubicBezTo>
                <a:cubicBezTo>
                  <a:pt x="3161" y="190"/>
                  <a:pt x="3159" y="192"/>
                  <a:pt x="3159" y="194"/>
                </a:cubicBezTo>
                <a:cubicBezTo>
                  <a:pt x="3159" y="196"/>
                  <a:pt x="3161" y="198"/>
                  <a:pt x="3163" y="198"/>
                </a:cubicBezTo>
                <a:close/>
                <a:moveTo>
                  <a:pt x="3176" y="198"/>
                </a:moveTo>
                <a:cubicBezTo>
                  <a:pt x="3179" y="198"/>
                  <a:pt x="3181" y="196"/>
                  <a:pt x="3181" y="194"/>
                </a:cubicBezTo>
                <a:cubicBezTo>
                  <a:pt x="3181" y="192"/>
                  <a:pt x="3179" y="190"/>
                  <a:pt x="3176" y="190"/>
                </a:cubicBezTo>
                <a:cubicBezTo>
                  <a:pt x="3174" y="190"/>
                  <a:pt x="3172" y="192"/>
                  <a:pt x="3172" y="194"/>
                </a:cubicBezTo>
                <a:cubicBezTo>
                  <a:pt x="3172" y="196"/>
                  <a:pt x="3174" y="198"/>
                  <a:pt x="3176" y="198"/>
                </a:cubicBezTo>
                <a:close/>
                <a:moveTo>
                  <a:pt x="452" y="211"/>
                </a:moveTo>
                <a:cubicBezTo>
                  <a:pt x="454" y="211"/>
                  <a:pt x="456" y="209"/>
                  <a:pt x="456" y="207"/>
                </a:cubicBezTo>
                <a:cubicBezTo>
                  <a:pt x="456" y="205"/>
                  <a:pt x="454" y="203"/>
                  <a:pt x="452" y="203"/>
                </a:cubicBezTo>
                <a:cubicBezTo>
                  <a:pt x="449" y="203"/>
                  <a:pt x="447" y="205"/>
                  <a:pt x="447" y="207"/>
                </a:cubicBezTo>
                <a:cubicBezTo>
                  <a:pt x="447" y="209"/>
                  <a:pt x="449" y="211"/>
                  <a:pt x="452" y="211"/>
                </a:cubicBezTo>
                <a:close/>
                <a:moveTo>
                  <a:pt x="464" y="211"/>
                </a:moveTo>
                <a:cubicBezTo>
                  <a:pt x="467" y="211"/>
                  <a:pt x="469" y="209"/>
                  <a:pt x="469" y="207"/>
                </a:cubicBezTo>
                <a:cubicBezTo>
                  <a:pt x="469" y="205"/>
                  <a:pt x="467" y="203"/>
                  <a:pt x="464" y="203"/>
                </a:cubicBezTo>
                <a:cubicBezTo>
                  <a:pt x="462" y="203"/>
                  <a:pt x="460" y="205"/>
                  <a:pt x="460" y="207"/>
                </a:cubicBezTo>
                <a:cubicBezTo>
                  <a:pt x="460" y="209"/>
                  <a:pt x="462" y="211"/>
                  <a:pt x="464" y="211"/>
                </a:cubicBezTo>
                <a:close/>
                <a:moveTo>
                  <a:pt x="476" y="207"/>
                </a:moveTo>
                <a:cubicBezTo>
                  <a:pt x="476" y="208"/>
                  <a:pt x="477" y="208"/>
                  <a:pt x="477" y="208"/>
                </a:cubicBezTo>
                <a:cubicBezTo>
                  <a:pt x="478" y="208"/>
                  <a:pt x="479" y="208"/>
                  <a:pt x="479" y="207"/>
                </a:cubicBezTo>
                <a:cubicBezTo>
                  <a:pt x="479" y="206"/>
                  <a:pt x="478" y="206"/>
                  <a:pt x="477" y="206"/>
                </a:cubicBezTo>
                <a:cubicBezTo>
                  <a:pt x="477" y="206"/>
                  <a:pt x="476" y="206"/>
                  <a:pt x="476" y="207"/>
                </a:cubicBezTo>
                <a:close/>
                <a:moveTo>
                  <a:pt x="542" y="207"/>
                </a:moveTo>
                <a:cubicBezTo>
                  <a:pt x="542" y="207"/>
                  <a:pt x="542" y="207"/>
                  <a:pt x="542" y="207"/>
                </a:cubicBezTo>
                <a:cubicBezTo>
                  <a:pt x="542" y="207"/>
                  <a:pt x="542" y="207"/>
                  <a:pt x="542" y="207"/>
                </a:cubicBezTo>
                <a:cubicBezTo>
                  <a:pt x="542" y="207"/>
                  <a:pt x="542" y="207"/>
                  <a:pt x="542" y="207"/>
                </a:cubicBezTo>
                <a:cubicBezTo>
                  <a:pt x="542" y="207"/>
                  <a:pt x="542" y="207"/>
                  <a:pt x="542" y="207"/>
                </a:cubicBezTo>
                <a:close/>
                <a:moveTo>
                  <a:pt x="555" y="211"/>
                </a:moveTo>
                <a:cubicBezTo>
                  <a:pt x="557" y="211"/>
                  <a:pt x="559" y="209"/>
                  <a:pt x="559" y="207"/>
                </a:cubicBezTo>
                <a:cubicBezTo>
                  <a:pt x="559" y="205"/>
                  <a:pt x="557" y="203"/>
                  <a:pt x="555" y="203"/>
                </a:cubicBezTo>
                <a:cubicBezTo>
                  <a:pt x="553" y="203"/>
                  <a:pt x="551" y="205"/>
                  <a:pt x="551" y="207"/>
                </a:cubicBezTo>
                <a:cubicBezTo>
                  <a:pt x="551" y="209"/>
                  <a:pt x="553" y="211"/>
                  <a:pt x="555" y="211"/>
                </a:cubicBezTo>
                <a:close/>
                <a:moveTo>
                  <a:pt x="723" y="207"/>
                </a:moveTo>
                <a:cubicBezTo>
                  <a:pt x="723" y="207"/>
                  <a:pt x="723" y="207"/>
                  <a:pt x="723" y="207"/>
                </a:cubicBezTo>
                <a:cubicBezTo>
                  <a:pt x="723" y="207"/>
                  <a:pt x="723" y="207"/>
                  <a:pt x="723" y="207"/>
                </a:cubicBezTo>
                <a:cubicBezTo>
                  <a:pt x="723" y="207"/>
                  <a:pt x="723" y="207"/>
                  <a:pt x="723" y="207"/>
                </a:cubicBezTo>
                <a:cubicBezTo>
                  <a:pt x="723" y="207"/>
                  <a:pt x="723" y="207"/>
                  <a:pt x="723" y="207"/>
                </a:cubicBezTo>
                <a:close/>
                <a:moveTo>
                  <a:pt x="736" y="207"/>
                </a:moveTo>
                <a:cubicBezTo>
                  <a:pt x="736" y="207"/>
                  <a:pt x="736" y="207"/>
                  <a:pt x="736" y="207"/>
                </a:cubicBezTo>
                <a:cubicBezTo>
                  <a:pt x="736" y="207"/>
                  <a:pt x="736" y="207"/>
                  <a:pt x="736" y="207"/>
                </a:cubicBezTo>
                <a:cubicBezTo>
                  <a:pt x="736" y="207"/>
                  <a:pt x="736" y="207"/>
                  <a:pt x="736" y="207"/>
                </a:cubicBezTo>
                <a:cubicBezTo>
                  <a:pt x="736" y="207"/>
                  <a:pt x="736" y="207"/>
                  <a:pt x="736" y="207"/>
                </a:cubicBezTo>
                <a:close/>
                <a:moveTo>
                  <a:pt x="813" y="207"/>
                </a:moveTo>
                <a:cubicBezTo>
                  <a:pt x="813" y="207"/>
                  <a:pt x="813" y="207"/>
                  <a:pt x="813" y="207"/>
                </a:cubicBezTo>
                <a:cubicBezTo>
                  <a:pt x="813" y="207"/>
                  <a:pt x="813" y="207"/>
                  <a:pt x="813" y="207"/>
                </a:cubicBezTo>
                <a:cubicBezTo>
                  <a:pt x="813" y="207"/>
                  <a:pt x="813" y="207"/>
                  <a:pt x="813" y="207"/>
                </a:cubicBezTo>
                <a:cubicBezTo>
                  <a:pt x="813" y="207"/>
                  <a:pt x="813" y="207"/>
                  <a:pt x="813" y="207"/>
                </a:cubicBezTo>
                <a:close/>
                <a:moveTo>
                  <a:pt x="826" y="207"/>
                </a:moveTo>
                <a:cubicBezTo>
                  <a:pt x="826" y="207"/>
                  <a:pt x="826" y="207"/>
                  <a:pt x="826" y="207"/>
                </a:cubicBezTo>
                <a:cubicBezTo>
                  <a:pt x="826" y="207"/>
                  <a:pt x="826" y="207"/>
                  <a:pt x="826" y="207"/>
                </a:cubicBezTo>
                <a:cubicBezTo>
                  <a:pt x="826" y="207"/>
                  <a:pt x="826" y="207"/>
                  <a:pt x="826" y="207"/>
                </a:cubicBezTo>
                <a:cubicBezTo>
                  <a:pt x="826" y="207"/>
                  <a:pt x="826" y="207"/>
                  <a:pt x="826" y="207"/>
                </a:cubicBezTo>
                <a:close/>
                <a:moveTo>
                  <a:pt x="839" y="207"/>
                </a:moveTo>
                <a:cubicBezTo>
                  <a:pt x="839" y="207"/>
                  <a:pt x="839" y="207"/>
                  <a:pt x="839" y="207"/>
                </a:cubicBezTo>
                <a:cubicBezTo>
                  <a:pt x="839" y="207"/>
                  <a:pt x="839" y="207"/>
                  <a:pt x="839" y="207"/>
                </a:cubicBezTo>
                <a:cubicBezTo>
                  <a:pt x="839" y="207"/>
                  <a:pt x="839" y="207"/>
                  <a:pt x="839" y="207"/>
                </a:cubicBezTo>
                <a:cubicBezTo>
                  <a:pt x="839" y="207"/>
                  <a:pt x="839" y="207"/>
                  <a:pt x="839" y="207"/>
                </a:cubicBezTo>
                <a:close/>
                <a:moveTo>
                  <a:pt x="863" y="207"/>
                </a:moveTo>
                <a:cubicBezTo>
                  <a:pt x="863" y="208"/>
                  <a:pt x="864" y="208"/>
                  <a:pt x="865" y="208"/>
                </a:cubicBezTo>
                <a:cubicBezTo>
                  <a:pt x="866" y="208"/>
                  <a:pt x="866" y="208"/>
                  <a:pt x="866" y="207"/>
                </a:cubicBezTo>
                <a:cubicBezTo>
                  <a:pt x="866" y="206"/>
                  <a:pt x="866" y="206"/>
                  <a:pt x="865" y="206"/>
                </a:cubicBezTo>
                <a:cubicBezTo>
                  <a:pt x="864" y="206"/>
                  <a:pt x="863" y="206"/>
                  <a:pt x="863" y="207"/>
                </a:cubicBezTo>
                <a:close/>
                <a:moveTo>
                  <a:pt x="1110" y="207"/>
                </a:moveTo>
                <a:cubicBezTo>
                  <a:pt x="1110" y="207"/>
                  <a:pt x="1110" y="207"/>
                  <a:pt x="1110" y="207"/>
                </a:cubicBezTo>
                <a:cubicBezTo>
                  <a:pt x="1110" y="207"/>
                  <a:pt x="1110" y="207"/>
                  <a:pt x="1110" y="207"/>
                </a:cubicBezTo>
                <a:cubicBezTo>
                  <a:pt x="1110" y="207"/>
                  <a:pt x="1110" y="207"/>
                  <a:pt x="1110" y="207"/>
                </a:cubicBezTo>
                <a:cubicBezTo>
                  <a:pt x="1110" y="207"/>
                  <a:pt x="1110" y="207"/>
                  <a:pt x="1110" y="207"/>
                </a:cubicBezTo>
                <a:close/>
                <a:moveTo>
                  <a:pt x="1123" y="211"/>
                </a:moveTo>
                <a:cubicBezTo>
                  <a:pt x="1125" y="211"/>
                  <a:pt x="1127" y="209"/>
                  <a:pt x="1127" y="207"/>
                </a:cubicBezTo>
                <a:cubicBezTo>
                  <a:pt x="1127" y="205"/>
                  <a:pt x="1125" y="203"/>
                  <a:pt x="1123" y="203"/>
                </a:cubicBezTo>
                <a:cubicBezTo>
                  <a:pt x="1121" y="203"/>
                  <a:pt x="1119" y="205"/>
                  <a:pt x="1119" y="207"/>
                </a:cubicBezTo>
                <a:cubicBezTo>
                  <a:pt x="1119" y="209"/>
                  <a:pt x="1121" y="211"/>
                  <a:pt x="1123" y="211"/>
                </a:cubicBezTo>
                <a:close/>
                <a:moveTo>
                  <a:pt x="1136" y="211"/>
                </a:moveTo>
                <a:cubicBezTo>
                  <a:pt x="1138" y="211"/>
                  <a:pt x="1140" y="209"/>
                  <a:pt x="1140" y="207"/>
                </a:cubicBezTo>
                <a:cubicBezTo>
                  <a:pt x="1140" y="205"/>
                  <a:pt x="1138" y="203"/>
                  <a:pt x="1136" y="203"/>
                </a:cubicBezTo>
                <a:cubicBezTo>
                  <a:pt x="1134" y="203"/>
                  <a:pt x="1132" y="205"/>
                  <a:pt x="1132" y="207"/>
                </a:cubicBezTo>
                <a:cubicBezTo>
                  <a:pt x="1132" y="209"/>
                  <a:pt x="1134" y="211"/>
                  <a:pt x="1136" y="211"/>
                </a:cubicBezTo>
                <a:close/>
                <a:moveTo>
                  <a:pt x="1149" y="211"/>
                </a:moveTo>
                <a:cubicBezTo>
                  <a:pt x="1151" y="211"/>
                  <a:pt x="1153" y="209"/>
                  <a:pt x="1153" y="207"/>
                </a:cubicBezTo>
                <a:cubicBezTo>
                  <a:pt x="1153" y="205"/>
                  <a:pt x="1151" y="203"/>
                  <a:pt x="1149" y="203"/>
                </a:cubicBezTo>
                <a:cubicBezTo>
                  <a:pt x="1147" y="203"/>
                  <a:pt x="1145" y="205"/>
                  <a:pt x="1145" y="207"/>
                </a:cubicBezTo>
                <a:cubicBezTo>
                  <a:pt x="1145" y="209"/>
                  <a:pt x="1147" y="211"/>
                  <a:pt x="1149" y="211"/>
                </a:cubicBezTo>
                <a:close/>
                <a:moveTo>
                  <a:pt x="1162" y="211"/>
                </a:moveTo>
                <a:cubicBezTo>
                  <a:pt x="1164" y="211"/>
                  <a:pt x="1166" y="209"/>
                  <a:pt x="1166" y="207"/>
                </a:cubicBezTo>
                <a:cubicBezTo>
                  <a:pt x="1166" y="205"/>
                  <a:pt x="1164" y="203"/>
                  <a:pt x="1162" y="203"/>
                </a:cubicBezTo>
                <a:cubicBezTo>
                  <a:pt x="1160" y="203"/>
                  <a:pt x="1158" y="205"/>
                  <a:pt x="1158" y="207"/>
                </a:cubicBezTo>
                <a:cubicBezTo>
                  <a:pt x="1158" y="209"/>
                  <a:pt x="1160" y="211"/>
                  <a:pt x="1162" y="211"/>
                </a:cubicBezTo>
                <a:close/>
                <a:moveTo>
                  <a:pt x="1175" y="211"/>
                </a:moveTo>
                <a:cubicBezTo>
                  <a:pt x="1177" y="211"/>
                  <a:pt x="1179" y="209"/>
                  <a:pt x="1179" y="207"/>
                </a:cubicBezTo>
                <a:cubicBezTo>
                  <a:pt x="1179" y="205"/>
                  <a:pt x="1177" y="203"/>
                  <a:pt x="1175" y="203"/>
                </a:cubicBezTo>
                <a:cubicBezTo>
                  <a:pt x="1172" y="203"/>
                  <a:pt x="1171" y="205"/>
                  <a:pt x="1171" y="207"/>
                </a:cubicBezTo>
                <a:cubicBezTo>
                  <a:pt x="1171" y="209"/>
                  <a:pt x="1172" y="211"/>
                  <a:pt x="1175" y="211"/>
                </a:cubicBezTo>
                <a:close/>
                <a:moveTo>
                  <a:pt x="1188" y="211"/>
                </a:moveTo>
                <a:cubicBezTo>
                  <a:pt x="1190" y="211"/>
                  <a:pt x="1192" y="209"/>
                  <a:pt x="1192" y="207"/>
                </a:cubicBezTo>
                <a:cubicBezTo>
                  <a:pt x="1192" y="205"/>
                  <a:pt x="1190" y="203"/>
                  <a:pt x="1188" y="203"/>
                </a:cubicBezTo>
                <a:cubicBezTo>
                  <a:pt x="1185" y="203"/>
                  <a:pt x="1183" y="205"/>
                  <a:pt x="1183" y="207"/>
                </a:cubicBezTo>
                <a:cubicBezTo>
                  <a:pt x="1183" y="209"/>
                  <a:pt x="1185" y="211"/>
                  <a:pt x="1188" y="211"/>
                </a:cubicBezTo>
                <a:close/>
                <a:moveTo>
                  <a:pt x="1201" y="211"/>
                </a:moveTo>
                <a:cubicBezTo>
                  <a:pt x="1203" y="211"/>
                  <a:pt x="1205" y="209"/>
                  <a:pt x="1205" y="207"/>
                </a:cubicBezTo>
                <a:cubicBezTo>
                  <a:pt x="1205" y="205"/>
                  <a:pt x="1203" y="203"/>
                  <a:pt x="1201" y="203"/>
                </a:cubicBezTo>
                <a:cubicBezTo>
                  <a:pt x="1198" y="203"/>
                  <a:pt x="1196" y="205"/>
                  <a:pt x="1196" y="207"/>
                </a:cubicBezTo>
                <a:cubicBezTo>
                  <a:pt x="1196" y="209"/>
                  <a:pt x="1198" y="211"/>
                  <a:pt x="1201" y="211"/>
                </a:cubicBezTo>
                <a:close/>
                <a:moveTo>
                  <a:pt x="1213" y="211"/>
                </a:moveTo>
                <a:cubicBezTo>
                  <a:pt x="1216" y="211"/>
                  <a:pt x="1218" y="209"/>
                  <a:pt x="1218" y="207"/>
                </a:cubicBezTo>
                <a:cubicBezTo>
                  <a:pt x="1218" y="205"/>
                  <a:pt x="1216" y="203"/>
                  <a:pt x="1213" y="203"/>
                </a:cubicBezTo>
                <a:cubicBezTo>
                  <a:pt x="1211" y="203"/>
                  <a:pt x="1209" y="205"/>
                  <a:pt x="1209" y="207"/>
                </a:cubicBezTo>
                <a:cubicBezTo>
                  <a:pt x="1209" y="209"/>
                  <a:pt x="1211" y="211"/>
                  <a:pt x="1213" y="211"/>
                </a:cubicBezTo>
                <a:close/>
                <a:moveTo>
                  <a:pt x="1226" y="211"/>
                </a:moveTo>
                <a:cubicBezTo>
                  <a:pt x="1229" y="211"/>
                  <a:pt x="1231" y="209"/>
                  <a:pt x="1231" y="207"/>
                </a:cubicBezTo>
                <a:cubicBezTo>
                  <a:pt x="1231" y="205"/>
                  <a:pt x="1229" y="203"/>
                  <a:pt x="1226" y="203"/>
                </a:cubicBezTo>
                <a:cubicBezTo>
                  <a:pt x="1224" y="203"/>
                  <a:pt x="1222" y="205"/>
                  <a:pt x="1222" y="207"/>
                </a:cubicBezTo>
                <a:cubicBezTo>
                  <a:pt x="1222" y="209"/>
                  <a:pt x="1224" y="211"/>
                  <a:pt x="1226" y="211"/>
                </a:cubicBezTo>
                <a:close/>
                <a:moveTo>
                  <a:pt x="1239" y="211"/>
                </a:moveTo>
                <a:cubicBezTo>
                  <a:pt x="1242" y="211"/>
                  <a:pt x="1243" y="209"/>
                  <a:pt x="1243" y="207"/>
                </a:cubicBezTo>
                <a:cubicBezTo>
                  <a:pt x="1243" y="205"/>
                  <a:pt x="1242" y="203"/>
                  <a:pt x="1239" y="203"/>
                </a:cubicBezTo>
                <a:cubicBezTo>
                  <a:pt x="1237" y="203"/>
                  <a:pt x="1235" y="205"/>
                  <a:pt x="1235" y="207"/>
                </a:cubicBezTo>
                <a:cubicBezTo>
                  <a:pt x="1235" y="209"/>
                  <a:pt x="1237" y="211"/>
                  <a:pt x="1239" y="211"/>
                </a:cubicBezTo>
                <a:close/>
                <a:moveTo>
                  <a:pt x="1252" y="211"/>
                </a:moveTo>
                <a:cubicBezTo>
                  <a:pt x="1255" y="211"/>
                  <a:pt x="1256" y="209"/>
                  <a:pt x="1256" y="207"/>
                </a:cubicBezTo>
                <a:cubicBezTo>
                  <a:pt x="1256" y="205"/>
                  <a:pt x="1255" y="203"/>
                  <a:pt x="1252" y="203"/>
                </a:cubicBezTo>
                <a:cubicBezTo>
                  <a:pt x="1250" y="203"/>
                  <a:pt x="1248" y="205"/>
                  <a:pt x="1248" y="207"/>
                </a:cubicBezTo>
                <a:cubicBezTo>
                  <a:pt x="1248" y="209"/>
                  <a:pt x="1250" y="211"/>
                  <a:pt x="1252" y="211"/>
                </a:cubicBezTo>
                <a:close/>
                <a:moveTo>
                  <a:pt x="1265" y="211"/>
                </a:moveTo>
                <a:cubicBezTo>
                  <a:pt x="1267" y="211"/>
                  <a:pt x="1269" y="209"/>
                  <a:pt x="1269" y="207"/>
                </a:cubicBezTo>
                <a:cubicBezTo>
                  <a:pt x="1269" y="205"/>
                  <a:pt x="1267" y="203"/>
                  <a:pt x="1265" y="203"/>
                </a:cubicBezTo>
                <a:cubicBezTo>
                  <a:pt x="1263" y="203"/>
                  <a:pt x="1261" y="205"/>
                  <a:pt x="1261" y="207"/>
                </a:cubicBezTo>
                <a:cubicBezTo>
                  <a:pt x="1261" y="209"/>
                  <a:pt x="1263" y="211"/>
                  <a:pt x="1265" y="211"/>
                </a:cubicBezTo>
                <a:close/>
                <a:moveTo>
                  <a:pt x="1278" y="211"/>
                </a:moveTo>
                <a:cubicBezTo>
                  <a:pt x="1280" y="211"/>
                  <a:pt x="1282" y="209"/>
                  <a:pt x="1282" y="207"/>
                </a:cubicBezTo>
                <a:cubicBezTo>
                  <a:pt x="1282" y="205"/>
                  <a:pt x="1280" y="203"/>
                  <a:pt x="1278" y="203"/>
                </a:cubicBezTo>
                <a:cubicBezTo>
                  <a:pt x="1276" y="203"/>
                  <a:pt x="1274" y="205"/>
                  <a:pt x="1274" y="207"/>
                </a:cubicBezTo>
                <a:cubicBezTo>
                  <a:pt x="1274" y="209"/>
                  <a:pt x="1276" y="211"/>
                  <a:pt x="1278" y="211"/>
                </a:cubicBezTo>
                <a:close/>
                <a:moveTo>
                  <a:pt x="1291" y="211"/>
                </a:moveTo>
                <a:cubicBezTo>
                  <a:pt x="1293" y="211"/>
                  <a:pt x="1295" y="209"/>
                  <a:pt x="1295" y="207"/>
                </a:cubicBezTo>
                <a:cubicBezTo>
                  <a:pt x="1295" y="205"/>
                  <a:pt x="1293" y="203"/>
                  <a:pt x="1291" y="203"/>
                </a:cubicBezTo>
                <a:cubicBezTo>
                  <a:pt x="1289" y="203"/>
                  <a:pt x="1287" y="205"/>
                  <a:pt x="1287" y="207"/>
                </a:cubicBezTo>
                <a:cubicBezTo>
                  <a:pt x="1287" y="209"/>
                  <a:pt x="1289" y="211"/>
                  <a:pt x="1291" y="211"/>
                </a:cubicBezTo>
                <a:close/>
                <a:moveTo>
                  <a:pt x="1304" y="211"/>
                </a:moveTo>
                <a:cubicBezTo>
                  <a:pt x="1306" y="211"/>
                  <a:pt x="1308" y="209"/>
                  <a:pt x="1308" y="207"/>
                </a:cubicBezTo>
                <a:cubicBezTo>
                  <a:pt x="1308" y="205"/>
                  <a:pt x="1306" y="203"/>
                  <a:pt x="1304" y="203"/>
                </a:cubicBezTo>
                <a:cubicBezTo>
                  <a:pt x="1302" y="203"/>
                  <a:pt x="1300" y="205"/>
                  <a:pt x="1300" y="207"/>
                </a:cubicBezTo>
                <a:cubicBezTo>
                  <a:pt x="1300" y="209"/>
                  <a:pt x="1302" y="211"/>
                  <a:pt x="1304" y="211"/>
                </a:cubicBezTo>
                <a:close/>
                <a:moveTo>
                  <a:pt x="1317" y="211"/>
                </a:moveTo>
                <a:cubicBezTo>
                  <a:pt x="1319" y="211"/>
                  <a:pt x="1321" y="209"/>
                  <a:pt x="1321" y="207"/>
                </a:cubicBezTo>
                <a:cubicBezTo>
                  <a:pt x="1321" y="205"/>
                  <a:pt x="1319" y="203"/>
                  <a:pt x="1317" y="203"/>
                </a:cubicBezTo>
                <a:cubicBezTo>
                  <a:pt x="1314" y="203"/>
                  <a:pt x="1313" y="205"/>
                  <a:pt x="1313" y="207"/>
                </a:cubicBezTo>
                <a:cubicBezTo>
                  <a:pt x="1313" y="209"/>
                  <a:pt x="1314" y="211"/>
                  <a:pt x="1317" y="211"/>
                </a:cubicBezTo>
                <a:close/>
                <a:moveTo>
                  <a:pt x="1330" y="211"/>
                </a:moveTo>
                <a:cubicBezTo>
                  <a:pt x="1332" y="211"/>
                  <a:pt x="1334" y="209"/>
                  <a:pt x="1334" y="207"/>
                </a:cubicBezTo>
                <a:cubicBezTo>
                  <a:pt x="1334" y="205"/>
                  <a:pt x="1332" y="203"/>
                  <a:pt x="1330" y="203"/>
                </a:cubicBezTo>
                <a:cubicBezTo>
                  <a:pt x="1327" y="203"/>
                  <a:pt x="1326" y="205"/>
                  <a:pt x="1326" y="207"/>
                </a:cubicBezTo>
                <a:cubicBezTo>
                  <a:pt x="1326" y="209"/>
                  <a:pt x="1327" y="211"/>
                  <a:pt x="1330" y="211"/>
                </a:cubicBezTo>
                <a:close/>
                <a:moveTo>
                  <a:pt x="1343" y="211"/>
                </a:moveTo>
                <a:cubicBezTo>
                  <a:pt x="1345" y="211"/>
                  <a:pt x="1347" y="209"/>
                  <a:pt x="1347" y="207"/>
                </a:cubicBezTo>
                <a:cubicBezTo>
                  <a:pt x="1347" y="205"/>
                  <a:pt x="1345" y="203"/>
                  <a:pt x="1343" y="203"/>
                </a:cubicBezTo>
                <a:cubicBezTo>
                  <a:pt x="1340" y="203"/>
                  <a:pt x="1338" y="205"/>
                  <a:pt x="1338" y="207"/>
                </a:cubicBezTo>
                <a:cubicBezTo>
                  <a:pt x="1338" y="209"/>
                  <a:pt x="1340" y="211"/>
                  <a:pt x="1343" y="211"/>
                </a:cubicBezTo>
                <a:close/>
                <a:moveTo>
                  <a:pt x="1356" y="211"/>
                </a:moveTo>
                <a:cubicBezTo>
                  <a:pt x="1358" y="211"/>
                  <a:pt x="1360" y="209"/>
                  <a:pt x="1360" y="207"/>
                </a:cubicBezTo>
                <a:cubicBezTo>
                  <a:pt x="1360" y="205"/>
                  <a:pt x="1358" y="203"/>
                  <a:pt x="1356" y="203"/>
                </a:cubicBezTo>
                <a:cubicBezTo>
                  <a:pt x="1353" y="203"/>
                  <a:pt x="1351" y="205"/>
                  <a:pt x="1351" y="207"/>
                </a:cubicBezTo>
                <a:cubicBezTo>
                  <a:pt x="1351" y="209"/>
                  <a:pt x="1353" y="211"/>
                  <a:pt x="1356" y="211"/>
                </a:cubicBezTo>
                <a:close/>
                <a:moveTo>
                  <a:pt x="1368" y="211"/>
                </a:moveTo>
                <a:cubicBezTo>
                  <a:pt x="1371" y="211"/>
                  <a:pt x="1373" y="209"/>
                  <a:pt x="1373" y="207"/>
                </a:cubicBezTo>
                <a:cubicBezTo>
                  <a:pt x="1373" y="205"/>
                  <a:pt x="1371" y="203"/>
                  <a:pt x="1368" y="203"/>
                </a:cubicBezTo>
                <a:cubicBezTo>
                  <a:pt x="1366" y="203"/>
                  <a:pt x="1364" y="205"/>
                  <a:pt x="1364" y="207"/>
                </a:cubicBezTo>
                <a:cubicBezTo>
                  <a:pt x="1364" y="209"/>
                  <a:pt x="1366" y="211"/>
                  <a:pt x="1368" y="211"/>
                </a:cubicBezTo>
                <a:close/>
                <a:moveTo>
                  <a:pt x="1381" y="211"/>
                </a:moveTo>
                <a:cubicBezTo>
                  <a:pt x="1384" y="211"/>
                  <a:pt x="1386" y="209"/>
                  <a:pt x="1386" y="207"/>
                </a:cubicBezTo>
                <a:cubicBezTo>
                  <a:pt x="1386" y="205"/>
                  <a:pt x="1384" y="203"/>
                  <a:pt x="1381" y="203"/>
                </a:cubicBezTo>
                <a:cubicBezTo>
                  <a:pt x="1379" y="203"/>
                  <a:pt x="1377" y="205"/>
                  <a:pt x="1377" y="207"/>
                </a:cubicBezTo>
                <a:cubicBezTo>
                  <a:pt x="1377" y="209"/>
                  <a:pt x="1379" y="211"/>
                  <a:pt x="1381" y="211"/>
                </a:cubicBezTo>
                <a:close/>
                <a:moveTo>
                  <a:pt x="1394" y="211"/>
                </a:moveTo>
                <a:cubicBezTo>
                  <a:pt x="1397" y="211"/>
                  <a:pt x="1398" y="209"/>
                  <a:pt x="1398" y="207"/>
                </a:cubicBezTo>
                <a:cubicBezTo>
                  <a:pt x="1398" y="205"/>
                  <a:pt x="1397" y="203"/>
                  <a:pt x="1394" y="203"/>
                </a:cubicBezTo>
                <a:cubicBezTo>
                  <a:pt x="1392" y="203"/>
                  <a:pt x="1390" y="205"/>
                  <a:pt x="1390" y="207"/>
                </a:cubicBezTo>
                <a:cubicBezTo>
                  <a:pt x="1390" y="209"/>
                  <a:pt x="1392" y="211"/>
                  <a:pt x="1394" y="211"/>
                </a:cubicBezTo>
                <a:close/>
                <a:moveTo>
                  <a:pt x="1407" y="211"/>
                </a:moveTo>
                <a:cubicBezTo>
                  <a:pt x="1409" y="211"/>
                  <a:pt x="1411" y="209"/>
                  <a:pt x="1411" y="207"/>
                </a:cubicBezTo>
                <a:cubicBezTo>
                  <a:pt x="1411" y="205"/>
                  <a:pt x="1409" y="203"/>
                  <a:pt x="1407" y="203"/>
                </a:cubicBezTo>
                <a:cubicBezTo>
                  <a:pt x="1405" y="203"/>
                  <a:pt x="1403" y="205"/>
                  <a:pt x="1403" y="207"/>
                </a:cubicBezTo>
                <a:cubicBezTo>
                  <a:pt x="1403" y="209"/>
                  <a:pt x="1405" y="211"/>
                  <a:pt x="1407" y="211"/>
                </a:cubicBezTo>
                <a:close/>
                <a:moveTo>
                  <a:pt x="1420" y="211"/>
                </a:moveTo>
                <a:cubicBezTo>
                  <a:pt x="1422" y="211"/>
                  <a:pt x="1424" y="209"/>
                  <a:pt x="1424" y="207"/>
                </a:cubicBezTo>
                <a:cubicBezTo>
                  <a:pt x="1424" y="205"/>
                  <a:pt x="1422" y="203"/>
                  <a:pt x="1420" y="203"/>
                </a:cubicBezTo>
                <a:cubicBezTo>
                  <a:pt x="1418" y="203"/>
                  <a:pt x="1416" y="205"/>
                  <a:pt x="1416" y="207"/>
                </a:cubicBezTo>
                <a:cubicBezTo>
                  <a:pt x="1416" y="209"/>
                  <a:pt x="1418" y="211"/>
                  <a:pt x="1420" y="211"/>
                </a:cubicBezTo>
                <a:close/>
                <a:moveTo>
                  <a:pt x="1433" y="211"/>
                </a:moveTo>
                <a:cubicBezTo>
                  <a:pt x="1435" y="211"/>
                  <a:pt x="1437" y="209"/>
                  <a:pt x="1437" y="207"/>
                </a:cubicBezTo>
                <a:cubicBezTo>
                  <a:pt x="1437" y="205"/>
                  <a:pt x="1435" y="203"/>
                  <a:pt x="1433" y="203"/>
                </a:cubicBezTo>
                <a:cubicBezTo>
                  <a:pt x="1431" y="203"/>
                  <a:pt x="1429" y="205"/>
                  <a:pt x="1429" y="207"/>
                </a:cubicBezTo>
                <a:cubicBezTo>
                  <a:pt x="1429" y="209"/>
                  <a:pt x="1431" y="211"/>
                  <a:pt x="1433" y="211"/>
                </a:cubicBezTo>
                <a:close/>
                <a:moveTo>
                  <a:pt x="1446" y="211"/>
                </a:moveTo>
                <a:cubicBezTo>
                  <a:pt x="1448" y="211"/>
                  <a:pt x="1450" y="209"/>
                  <a:pt x="1450" y="207"/>
                </a:cubicBezTo>
                <a:cubicBezTo>
                  <a:pt x="1450" y="205"/>
                  <a:pt x="1448" y="203"/>
                  <a:pt x="1446" y="203"/>
                </a:cubicBezTo>
                <a:cubicBezTo>
                  <a:pt x="1444" y="203"/>
                  <a:pt x="1442" y="205"/>
                  <a:pt x="1442" y="207"/>
                </a:cubicBezTo>
                <a:cubicBezTo>
                  <a:pt x="1442" y="209"/>
                  <a:pt x="1444" y="211"/>
                  <a:pt x="1446" y="211"/>
                </a:cubicBezTo>
                <a:close/>
                <a:moveTo>
                  <a:pt x="1459" y="211"/>
                </a:moveTo>
                <a:cubicBezTo>
                  <a:pt x="1461" y="211"/>
                  <a:pt x="1463" y="209"/>
                  <a:pt x="1463" y="207"/>
                </a:cubicBezTo>
                <a:cubicBezTo>
                  <a:pt x="1463" y="205"/>
                  <a:pt x="1461" y="203"/>
                  <a:pt x="1459" y="203"/>
                </a:cubicBezTo>
                <a:cubicBezTo>
                  <a:pt x="1457" y="203"/>
                  <a:pt x="1455" y="205"/>
                  <a:pt x="1455" y="207"/>
                </a:cubicBezTo>
                <a:cubicBezTo>
                  <a:pt x="1455" y="209"/>
                  <a:pt x="1457" y="211"/>
                  <a:pt x="1459" y="211"/>
                </a:cubicBezTo>
                <a:close/>
                <a:moveTo>
                  <a:pt x="1472" y="203"/>
                </a:moveTo>
                <a:cubicBezTo>
                  <a:pt x="1469" y="203"/>
                  <a:pt x="1468" y="205"/>
                  <a:pt x="1468" y="207"/>
                </a:cubicBezTo>
                <a:cubicBezTo>
                  <a:pt x="1468" y="209"/>
                  <a:pt x="1469" y="211"/>
                  <a:pt x="1472" y="211"/>
                </a:cubicBezTo>
                <a:cubicBezTo>
                  <a:pt x="1474" y="211"/>
                  <a:pt x="1476" y="209"/>
                  <a:pt x="1476" y="207"/>
                </a:cubicBezTo>
                <a:cubicBezTo>
                  <a:pt x="1476" y="205"/>
                  <a:pt x="1474" y="203"/>
                  <a:pt x="1472" y="203"/>
                </a:cubicBezTo>
                <a:close/>
                <a:moveTo>
                  <a:pt x="1485" y="211"/>
                </a:moveTo>
                <a:cubicBezTo>
                  <a:pt x="1487" y="211"/>
                  <a:pt x="1489" y="209"/>
                  <a:pt x="1489" y="207"/>
                </a:cubicBezTo>
                <a:cubicBezTo>
                  <a:pt x="1489" y="205"/>
                  <a:pt x="1487" y="203"/>
                  <a:pt x="1485" y="203"/>
                </a:cubicBezTo>
                <a:cubicBezTo>
                  <a:pt x="1482" y="203"/>
                  <a:pt x="1480" y="205"/>
                  <a:pt x="1480" y="207"/>
                </a:cubicBezTo>
                <a:cubicBezTo>
                  <a:pt x="1480" y="209"/>
                  <a:pt x="1482" y="211"/>
                  <a:pt x="1485" y="211"/>
                </a:cubicBezTo>
                <a:close/>
                <a:moveTo>
                  <a:pt x="1498" y="207"/>
                </a:moveTo>
                <a:cubicBezTo>
                  <a:pt x="1498" y="207"/>
                  <a:pt x="1498" y="207"/>
                  <a:pt x="1498" y="207"/>
                </a:cubicBezTo>
                <a:cubicBezTo>
                  <a:pt x="1498" y="207"/>
                  <a:pt x="1498" y="207"/>
                  <a:pt x="1498" y="207"/>
                </a:cubicBezTo>
                <a:cubicBezTo>
                  <a:pt x="1498" y="207"/>
                  <a:pt x="1498" y="207"/>
                  <a:pt x="1498" y="207"/>
                </a:cubicBezTo>
                <a:cubicBezTo>
                  <a:pt x="1498" y="207"/>
                  <a:pt x="1498" y="207"/>
                  <a:pt x="1498" y="207"/>
                </a:cubicBezTo>
                <a:close/>
                <a:moveTo>
                  <a:pt x="1872" y="211"/>
                </a:moveTo>
                <a:cubicBezTo>
                  <a:pt x="1874" y="211"/>
                  <a:pt x="1876" y="209"/>
                  <a:pt x="1876" y="207"/>
                </a:cubicBezTo>
                <a:cubicBezTo>
                  <a:pt x="1876" y="205"/>
                  <a:pt x="1874" y="203"/>
                  <a:pt x="1872" y="203"/>
                </a:cubicBezTo>
                <a:cubicBezTo>
                  <a:pt x="1870" y="203"/>
                  <a:pt x="1868" y="205"/>
                  <a:pt x="1868" y="207"/>
                </a:cubicBezTo>
                <a:cubicBezTo>
                  <a:pt x="1868" y="209"/>
                  <a:pt x="1870" y="211"/>
                  <a:pt x="1872" y="211"/>
                </a:cubicBezTo>
                <a:close/>
                <a:moveTo>
                  <a:pt x="2247" y="211"/>
                </a:moveTo>
                <a:cubicBezTo>
                  <a:pt x="2249" y="211"/>
                  <a:pt x="2251" y="209"/>
                  <a:pt x="2251" y="207"/>
                </a:cubicBezTo>
                <a:cubicBezTo>
                  <a:pt x="2251" y="205"/>
                  <a:pt x="2249" y="203"/>
                  <a:pt x="2247" y="203"/>
                </a:cubicBezTo>
                <a:cubicBezTo>
                  <a:pt x="2244" y="203"/>
                  <a:pt x="2242" y="205"/>
                  <a:pt x="2242" y="207"/>
                </a:cubicBezTo>
                <a:cubicBezTo>
                  <a:pt x="2242" y="209"/>
                  <a:pt x="2244" y="211"/>
                  <a:pt x="2247" y="211"/>
                </a:cubicBezTo>
                <a:close/>
                <a:moveTo>
                  <a:pt x="2259" y="211"/>
                </a:moveTo>
                <a:cubicBezTo>
                  <a:pt x="2262" y="211"/>
                  <a:pt x="2264" y="209"/>
                  <a:pt x="2264" y="207"/>
                </a:cubicBezTo>
                <a:cubicBezTo>
                  <a:pt x="2264" y="205"/>
                  <a:pt x="2262" y="203"/>
                  <a:pt x="2259" y="203"/>
                </a:cubicBezTo>
                <a:cubicBezTo>
                  <a:pt x="2257" y="203"/>
                  <a:pt x="2255" y="205"/>
                  <a:pt x="2255" y="207"/>
                </a:cubicBezTo>
                <a:cubicBezTo>
                  <a:pt x="2255" y="209"/>
                  <a:pt x="2257" y="211"/>
                  <a:pt x="2259" y="211"/>
                </a:cubicBezTo>
                <a:close/>
                <a:moveTo>
                  <a:pt x="2285" y="207"/>
                </a:moveTo>
                <a:cubicBezTo>
                  <a:pt x="2285" y="207"/>
                  <a:pt x="2285" y="207"/>
                  <a:pt x="2285" y="207"/>
                </a:cubicBezTo>
                <a:cubicBezTo>
                  <a:pt x="2285" y="207"/>
                  <a:pt x="2285" y="207"/>
                  <a:pt x="2285" y="207"/>
                </a:cubicBezTo>
                <a:cubicBezTo>
                  <a:pt x="2285" y="207"/>
                  <a:pt x="2285" y="207"/>
                  <a:pt x="2285" y="207"/>
                </a:cubicBezTo>
                <a:cubicBezTo>
                  <a:pt x="2285" y="207"/>
                  <a:pt x="2285" y="207"/>
                  <a:pt x="2285" y="207"/>
                </a:cubicBezTo>
                <a:close/>
                <a:moveTo>
                  <a:pt x="2518" y="207"/>
                </a:moveTo>
                <a:cubicBezTo>
                  <a:pt x="2518" y="207"/>
                  <a:pt x="2518" y="207"/>
                  <a:pt x="2518" y="207"/>
                </a:cubicBezTo>
                <a:cubicBezTo>
                  <a:pt x="2518" y="207"/>
                  <a:pt x="2518" y="207"/>
                  <a:pt x="2518" y="207"/>
                </a:cubicBezTo>
                <a:cubicBezTo>
                  <a:pt x="2518" y="207"/>
                  <a:pt x="2518" y="207"/>
                  <a:pt x="2518" y="207"/>
                </a:cubicBezTo>
                <a:cubicBezTo>
                  <a:pt x="2518" y="207"/>
                  <a:pt x="2518" y="207"/>
                  <a:pt x="2518" y="207"/>
                </a:cubicBezTo>
                <a:close/>
                <a:moveTo>
                  <a:pt x="2544" y="208"/>
                </a:moveTo>
                <a:cubicBezTo>
                  <a:pt x="2544" y="208"/>
                  <a:pt x="2545" y="208"/>
                  <a:pt x="2545" y="207"/>
                </a:cubicBezTo>
                <a:cubicBezTo>
                  <a:pt x="2545" y="206"/>
                  <a:pt x="2544" y="206"/>
                  <a:pt x="2544" y="206"/>
                </a:cubicBezTo>
                <a:cubicBezTo>
                  <a:pt x="2543" y="206"/>
                  <a:pt x="2542" y="206"/>
                  <a:pt x="2542" y="207"/>
                </a:cubicBezTo>
                <a:cubicBezTo>
                  <a:pt x="2542" y="208"/>
                  <a:pt x="2543" y="208"/>
                  <a:pt x="2544" y="208"/>
                </a:cubicBezTo>
                <a:close/>
                <a:moveTo>
                  <a:pt x="2556" y="211"/>
                </a:moveTo>
                <a:cubicBezTo>
                  <a:pt x="2559" y="211"/>
                  <a:pt x="2561" y="209"/>
                  <a:pt x="2561" y="207"/>
                </a:cubicBezTo>
                <a:cubicBezTo>
                  <a:pt x="2561" y="205"/>
                  <a:pt x="2559" y="203"/>
                  <a:pt x="2556" y="203"/>
                </a:cubicBezTo>
                <a:cubicBezTo>
                  <a:pt x="2554" y="203"/>
                  <a:pt x="2552" y="205"/>
                  <a:pt x="2552" y="207"/>
                </a:cubicBezTo>
                <a:cubicBezTo>
                  <a:pt x="2552" y="209"/>
                  <a:pt x="2554" y="211"/>
                  <a:pt x="2556" y="211"/>
                </a:cubicBezTo>
                <a:close/>
                <a:moveTo>
                  <a:pt x="2569" y="211"/>
                </a:moveTo>
                <a:cubicBezTo>
                  <a:pt x="2572" y="211"/>
                  <a:pt x="2574" y="209"/>
                  <a:pt x="2574" y="207"/>
                </a:cubicBezTo>
                <a:cubicBezTo>
                  <a:pt x="2574" y="205"/>
                  <a:pt x="2572" y="203"/>
                  <a:pt x="2569" y="203"/>
                </a:cubicBezTo>
                <a:cubicBezTo>
                  <a:pt x="2567" y="203"/>
                  <a:pt x="2565" y="205"/>
                  <a:pt x="2565" y="207"/>
                </a:cubicBezTo>
                <a:cubicBezTo>
                  <a:pt x="2565" y="209"/>
                  <a:pt x="2567" y="211"/>
                  <a:pt x="2569" y="211"/>
                </a:cubicBezTo>
                <a:close/>
                <a:moveTo>
                  <a:pt x="2582" y="211"/>
                </a:moveTo>
                <a:cubicBezTo>
                  <a:pt x="2585" y="211"/>
                  <a:pt x="2586" y="209"/>
                  <a:pt x="2586" y="207"/>
                </a:cubicBezTo>
                <a:cubicBezTo>
                  <a:pt x="2586" y="205"/>
                  <a:pt x="2585" y="203"/>
                  <a:pt x="2582" y="203"/>
                </a:cubicBezTo>
                <a:cubicBezTo>
                  <a:pt x="2580" y="203"/>
                  <a:pt x="2578" y="205"/>
                  <a:pt x="2578" y="207"/>
                </a:cubicBezTo>
                <a:cubicBezTo>
                  <a:pt x="2578" y="209"/>
                  <a:pt x="2580" y="211"/>
                  <a:pt x="2582" y="211"/>
                </a:cubicBezTo>
                <a:close/>
                <a:moveTo>
                  <a:pt x="2595" y="211"/>
                </a:moveTo>
                <a:cubicBezTo>
                  <a:pt x="2598" y="211"/>
                  <a:pt x="2599" y="209"/>
                  <a:pt x="2599" y="207"/>
                </a:cubicBezTo>
                <a:cubicBezTo>
                  <a:pt x="2599" y="205"/>
                  <a:pt x="2598" y="203"/>
                  <a:pt x="2595" y="203"/>
                </a:cubicBezTo>
                <a:cubicBezTo>
                  <a:pt x="2593" y="203"/>
                  <a:pt x="2591" y="205"/>
                  <a:pt x="2591" y="207"/>
                </a:cubicBezTo>
                <a:cubicBezTo>
                  <a:pt x="2591" y="209"/>
                  <a:pt x="2593" y="211"/>
                  <a:pt x="2595" y="211"/>
                </a:cubicBezTo>
                <a:close/>
                <a:moveTo>
                  <a:pt x="2608" y="211"/>
                </a:moveTo>
                <a:cubicBezTo>
                  <a:pt x="2610" y="211"/>
                  <a:pt x="2612" y="209"/>
                  <a:pt x="2612" y="207"/>
                </a:cubicBezTo>
                <a:cubicBezTo>
                  <a:pt x="2612" y="205"/>
                  <a:pt x="2610" y="203"/>
                  <a:pt x="2608" y="203"/>
                </a:cubicBezTo>
                <a:cubicBezTo>
                  <a:pt x="2606" y="203"/>
                  <a:pt x="2604" y="205"/>
                  <a:pt x="2604" y="207"/>
                </a:cubicBezTo>
                <a:cubicBezTo>
                  <a:pt x="2604" y="209"/>
                  <a:pt x="2606" y="211"/>
                  <a:pt x="2608" y="211"/>
                </a:cubicBezTo>
                <a:close/>
                <a:moveTo>
                  <a:pt x="2621" y="211"/>
                </a:moveTo>
                <a:cubicBezTo>
                  <a:pt x="2623" y="211"/>
                  <a:pt x="2625" y="209"/>
                  <a:pt x="2625" y="207"/>
                </a:cubicBezTo>
                <a:cubicBezTo>
                  <a:pt x="2625" y="205"/>
                  <a:pt x="2623" y="203"/>
                  <a:pt x="2621" y="203"/>
                </a:cubicBezTo>
                <a:cubicBezTo>
                  <a:pt x="2619" y="203"/>
                  <a:pt x="2617" y="205"/>
                  <a:pt x="2617" y="207"/>
                </a:cubicBezTo>
                <a:cubicBezTo>
                  <a:pt x="2617" y="209"/>
                  <a:pt x="2619" y="211"/>
                  <a:pt x="2621" y="211"/>
                </a:cubicBezTo>
                <a:close/>
                <a:moveTo>
                  <a:pt x="2634" y="211"/>
                </a:moveTo>
                <a:cubicBezTo>
                  <a:pt x="2636" y="211"/>
                  <a:pt x="2638" y="209"/>
                  <a:pt x="2638" y="207"/>
                </a:cubicBezTo>
                <a:cubicBezTo>
                  <a:pt x="2638" y="205"/>
                  <a:pt x="2636" y="203"/>
                  <a:pt x="2634" y="203"/>
                </a:cubicBezTo>
                <a:cubicBezTo>
                  <a:pt x="2632" y="203"/>
                  <a:pt x="2630" y="205"/>
                  <a:pt x="2630" y="207"/>
                </a:cubicBezTo>
                <a:cubicBezTo>
                  <a:pt x="2630" y="209"/>
                  <a:pt x="2632" y="211"/>
                  <a:pt x="2634" y="211"/>
                </a:cubicBezTo>
                <a:close/>
                <a:moveTo>
                  <a:pt x="2647" y="211"/>
                </a:moveTo>
                <a:cubicBezTo>
                  <a:pt x="2649" y="211"/>
                  <a:pt x="2651" y="209"/>
                  <a:pt x="2651" y="207"/>
                </a:cubicBezTo>
                <a:cubicBezTo>
                  <a:pt x="2651" y="205"/>
                  <a:pt x="2649" y="203"/>
                  <a:pt x="2647" y="203"/>
                </a:cubicBezTo>
                <a:cubicBezTo>
                  <a:pt x="2645" y="203"/>
                  <a:pt x="2643" y="205"/>
                  <a:pt x="2643" y="207"/>
                </a:cubicBezTo>
                <a:cubicBezTo>
                  <a:pt x="2643" y="209"/>
                  <a:pt x="2645" y="211"/>
                  <a:pt x="2647" y="211"/>
                </a:cubicBezTo>
                <a:close/>
                <a:moveTo>
                  <a:pt x="2660" y="211"/>
                </a:moveTo>
                <a:cubicBezTo>
                  <a:pt x="2662" y="211"/>
                  <a:pt x="2664" y="209"/>
                  <a:pt x="2664" y="207"/>
                </a:cubicBezTo>
                <a:cubicBezTo>
                  <a:pt x="2664" y="205"/>
                  <a:pt x="2662" y="203"/>
                  <a:pt x="2660" y="203"/>
                </a:cubicBezTo>
                <a:cubicBezTo>
                  <a:pt x="2658" y="203"/>
                  <a:pt x="2656" y="205"/>
                  <a:pt x="2656" y="207"/>
                </a:cubicBezTo>
                <a:cubicBezTo>
                  <a:pt x="2656" y="209"/>
                  <a:pt x="2658" y="211"/>
                  <a:pt x="2660" y="211"/>
                </a:cubicBezTo>
                <a:close/>
                <a:moveTo>
                  <a:pt x="2673" y="211"/>
                </a:moveTo>
                <a:cubicBezTo>
                  <a:pt x="2675" y="211"/>
                  <a:pt x="2677" y="209"/>
                  <a:pt x="2677" y="207"/>
                </a:cubicBezTo>
                <a:cubicBezTo>
                  <a:pt x="2677" y="205"/>
                  <a:pt x="2675" y="203"/>
                  <a:pt x="2673" y="203"/>
                </a:cubicBezTo>
                <a:cubicBezTo>
                  <a:pt x="2670" y="203"/>
                  <a:pt x="2669" y="205"/>
                  <a:pt x="2669" y="207"/>
                </a:cubicBezTo>
                <a:cubicBezTo>
                  <a:pt x="2669" y="209"/>
                  <a:pt x="2670" y="211"/>
                  <a:pt x="2673" y="211"/>
                </a:cubicBezTo>
                <a:close/>
                <a:moveTo>
                  <a:pt x="2686" y="211"/>
                </a:moveTo>
                <a:cubicBezTo>
                  <a:pt x="2688" y="211"/>
                  <a:pt x="2690" y="209"/>
                  <a:pt x="2690" y="207"/>
                </a:cubicBezTo>
                <a:cubicBezTo>
                  <a:pt x="2690" y="205"/>
                  <a:pt x="2688" y="203"/>
                  <a:pt x="2686" y="203"/>
                </a:cubicBezTo>
                <a:cubicBezTo>
                  <a:pt x="2683" y="203"/>
                  <a:pt x="2681" y="205"/>
                  <a:pt x="2681" y="207"/>
                </a:cubicBezTo>
                <a:cubicBezTo>
                  <a:pt x="2681" y="209"/>
                  <a:pt x="2683" y="211"/>
                  <a:pt x="2686" y="211"/>
                </a:cubicBezTo>
                <a:close/>
                <a:moveTo>
                  <a:pt x="2699" y="211"/>
                </a:moveTo>
                <a:cubicBezTo>
                  <a:pt x="2701" y="211"/>
                  <a:pt x="2703" y="209"/>
                  <a:pt x="2703" y="207"/>
                </a:cubicBezTo>
                <a:cubicBezTo>
                  <a:pt x="2703" y="205"/>
                  <a:pt x="2701" y="203"/>
                  <a:pt x="2699" y="203"/>
                </a:cubicBezTo>
                <a:cubicBezTo>
                  <a:pt x="2696" y="203"/>
                  <a:pt x="2694" y="205"/>
                  <a:pt x="2694" y="207"/>
                </a:cubicBezTo>
                <a:cubicBezTo>
                  <a:pt x="2694" y="209"/>
                  <a:pt x="2696" y="211"/>
                  <a:pt x="2699" y="211"/>
                </a:cubicBezTo>
                <a:close/>
                <a:moveTo>
                  <a:pt x="2711" y="211"/>
                </a:moveTo>
                <a:cubicBezTo>
                  <a:pt x="2714" y="211"/>
                  <a:pt x="2716" y="209"/>
                  <a:pt x="2716" y="207"/>
                </a:cubicBezTo>
                <a:cubicBezTo>
                  <a:pt x="2716" y="205"/>
                  <a:pt x="2714" y="203"/>
                  <a:pt x="2711" y="203"/>
                </a:cubicBezTo>
                <a:cubicBezTo>
                  <a:pt x="2709" y="203"/>
                  <a:pt x="2707" y="205"/>
                  <a:pt x="2707" y="207"/>
                </a:cubicBezTo>
                <a:cubicBezTo>
                  <a:pt x="2707" y="209"/>
                  <a:pt x="2709" y="211"/>
                  <a:pt x="2711" y="211"/>
                </a:cubicBezTo>
                <a:close/>
                <a:moveTo>
                  <a:pt x="2724" y="211"/>
                </a:moveTo>
                <a:cubicBezTo>
                  <a:pt x="2727" y="211"/>
                  <a:pt x="2729" y="209"/>
                  <a:pt x="2729" y="207"/>
                </a:cubicBezTo>
                <a:cubicBezTo>
                  <a:pt x="2729" y="205"/>
                  <a:pt x="2727" y="203"/>
                  <a:pt x="2724" y="203"/>
                </a:cubicBezTo>
                <a:cubicBezTo>
                  <a:pt x="2722" y="203"/>
                  <a:pt x="2720" y="205"/>
                  <a:pt x="2720" y="207"/>
                </a:cubicBezTo>
                <a:cubicBezTo>
                  <a:pt x="2720" y="209"/>
                  <a:pt x="2722" y="211"/>
                  <a:pt x="2724" y="211"/>
                </a:cubicBezTo>
                <a:close/>
                <a:moveTo>
                  <a:pt x="2737" y="211"/>
                </a:moveTo>
                <a:cubicBezTo>
                  <a:pt x="2740" y="211"/>
                  <a:pt x="2741" y="209"/>
                  <a:pt x="2741" y="207"/>
                </a:cubicBezTo>
                <a:cubicBezTo>
                  <a:pt x="2741" y="205"/>
                  <a:pt x="2740" y="203"/>
                  <a:pt x="2737" y="203"/>
                </a:cubicBezTo>
                <a:cubicBezTo>
                  <a:pt x="2735" y="203"/>
                  <a:pt x="2733" y="205"/>
                  <a:pt x="2733" y="207"/>
                </a:cubicBezTo>
                <a:cubicBezTo>
                  <a:pt x="2733" y="209"/>
                  <a:pt x="2735" y="211"/>
                  <a:pt x="2737" y="211"/>
                </a:cubicBezTo>
                <a:close/>
                <a:moveTo>
                  <a:pt x="2750" y="211"/>
                </a:moveTo>
                <a:cubicBezTo>
                  <a:pt x="2753" y="211"/>
                  <a:pt x="2754" y="209"/>
                  <a:pt x="2754" y="207"/>
                </a:cubicBezTo>
                <a:cubicBezTo>
                  <a:pt x="2754" y="205"/>
                  <a:pt x="2753" y="203"/>
                  <a:pt x="2750" y="203"/>
                </a:cubicBezTo>
                <a:cubicBezTo>
                  <a:pt x="2748" y="203"/>
                  <a:pt x="2746" y="205"/>
                  <a:pt x="2746" y="207"/>
                </a:cubicBezTo>
                <a:cubicBezTo>
                  <a:pt x="2746" y="209"/>
                  <a:pt x="2748" y="211"/>
                  <a:pt x="2750" y="211"/>
                </a:cubicBezTo>
                <a:close/>
                <a:moveTo>
                  <a:pt x="2763" y="211"/>
                </a:moveTo>
                <a:cubicBezTo>
                  <a:pt x="2765" y="211"/>
                  <a:pt x="2767" y="209"/>
                  <a:pt x="2767" y="207"/>
                </a:cubicBezTo>
                <a:cubicBezTo>
                  <a:pt x="2767" y="205"/>
                  <a:pt x="2765" y="203"/>
                  <a:pt x="2763" y="203"/>
                </a:cubicBezTo>
                <a:cubicBezTo>
                  <a:pt x="2761" y="203"/>
                  <a:pt x="2759" y="205"/>
                  <a:pt x="2759" y="207"/>
                </a:cubicBezTo>
                <a:cubicBezTo>
                  <a:pt x="2759" y="209"/>
                  <a:pt x="2761" y="211"/>
                  <a:pt x="2763" y="211"/>
                </a:cubicBezTo>
                <a:close/>
                <a:moveTo>
                  <a:pt x="2776" y="211"/>
                </a:moveTo>
                <a:cubicBezTo>
                  <a:pt x="2778" y="211"/>
                  <a:pt x="2780" y="209"/>
                  <a:pt x="2780" y="207"/>
                </a:cubicBezTo>
                <a:cubicBezTo>
                  <a:pt x="2780" y="205"/>
                  <a:pt x="2778" y="203"/>
                  <a:pt x="2776" y="203"/>
                </a:cubicBezTo>
                <a:cubicBezTo>
                  <a:pt x="2774" y="203"/>
                  <a:pt x="2772" y="205"/>
                  <a:pt x="2772" y="207"/>
                </a:cubicBezTo>
                <a:cubicBezTo>
                  <a:pt x="2772" y="209"/>
                  <a:pt x="2774" y="211"/>
                  <a:pt x="2776" y="211"/>
                </a:cubicBezTo>
                <a:close/>
                <a:moveTo>
                  <a:pt x="2789" y="207"/>
                </a:moveTo>
                <a:cubicBezTo>
                  <a:pt x="2789" y="207"/>
                  <a:pt x="2789" y="207"/>
                  <a:pt x="2789" y="207"/>
                </a:cubicBezTo>
                <a:cubicBezTo>
                  <a:pt x="2789" y="207"/>
                  <a:pt x="2789" y="207"/>
                  <a:pt x="2789" y="207"/>
                </a:cubicBezTo>
                <a:cubicBezTo>
                  <a:pt x="2789" y="207"/>
                  <a:pt x="2789" y="207"/>
                  <a:pt x="2789" y="207"/>
                </a:cubicBezTo>
                <a:cubicBezTo>
                  <a:pt x="2789" y="207"/>
                  <a:pt x="2789" y="207"/>
                  <a:pt x="2789" y="207"/>
                </a:cubicBezTo>
                <a:close/>
                <a:moveTo>
                  <a:pt x="2802" y="211"/>
                </a:moveTo>
                <a:cubicBezTo>
                  <a:pt x="2804" y="211"/>
                  <a:pt x="2806" y="209"/>
                  <a:pt x="2806" y="207"/>
                </a:cubicBezTo>
                <a:cubicBezTo>
                  <a:pt x="2806" y="205"/>
                  <a:pt x="2804" y="203"/>
                  <a:pt x="2802" y="203"/>
                </a:cubicBezTo>
                <a:cubicBezTo>
                  <a:pt x="2800" y="203"/>
                  <a:pt x="2798" y="205"/>
                  <a:pt x="2798" y="207"/>
                </a:cubicBezTo>
                <a:cubicBezTo>
                  <a:pt x="2798" y="209"/>
                  <a:pt x="2800" y="211"/>
                  <a:pt x="2802" y="211"/>
                </a:cubicBezTo>
                <a:close/>
                <a:moveTo>
                  <a:pt x="3073" y="207"/>
                </a:moveTo>
                <a:cubicBezTo>
                  <a:pt x="3073" y="207"/>
                  <a:pt x="3073" y="207"/>
                  <a:pt x="3073" y="207"/>
                </a:cubicBezTo>
                <a:cubicBezTo>
                  <a:pt x="3073" y="207"/>
                  <a:pt x="3073" y="207"/>
                  <a:pt x="3073" y="207"/>
                </a:cubicBezTo>
                <a:cubicBezTo>
                  <a:pt x="3073" y="207"/>
                  <a:pt x="3073" y="207"/>
                  <a:pt x="3073" y="207"/>
                </a:cubicBezTo>
                <a:cubicBezTo>
                  <a:pt x="3073" y="207"/>
                  <a:pt x="3073" y="207"/>
                  <a:pt x="3073" y="207"/>
                </a:cubicBezTo>
                <a:close/>
                <a:moveTo>
                  <a:pt x="452" y="224"/>
                </a:moveTo>
                <a:cubicBezTo>
                  <a:pt x="454" y="224"/>
                  <a:pt x="456" y="222"/>
                  <a:pt x="456" y="220"/>
                </a:cubicBezTo>
                <a:cubicBezTo>
                  <a:pt x="456" y="218"/>
                  <a:pt x="454" y="216"/>
                  <a:pt x="452" y="216"/>
                </a:cubicBezTo>
                <a:cubicBezTo>
                  <a:pt x="449" y="216"/>
                  <a:pt x="447" y="218"/>
                  <a:pt x="447" y="220"/>
                </a:cubicBezTo>
                <a:cubicBezTo>
                  <a:pt x="447" y="222"/>
                  <a:pt x="449" y="224"/>
                  <a:pt x="452" y="224"/>
                </a:cubicBezTo>
                <a:close/>
                <a:moveTo>
                  <a:pt x="464" y="224"/>
                </a:moveTo>
                <a:cubicBezTo>
                  <a:pt x="467" y="224"/>
                  <a:pt x="469" y="222"/>
                  <a:pt x="469" y="220"/>
                </a:cubicBezTo>
                <a:cubicBezTo>
                  <a:pt x="469" y="218"/>
                  <a:pt x="467" y="216"/>
                  <a:pt x="464" y="216"/>
                </a:cubicBezTo>
                <a:cubicBezTo>
                  <a:pt x="462" y="216"/>
                  <a:pt x="460" y="218"/>
                  <a:pt x="460" y="220"/>
                </a:cubicBezTo>
                <a:cubicBezTo>
                  <a:pt x="460" y="222"/>
                  <a:pt x="462" y="224"/>
                  <a:pt x="464" y="224"/>
                </a:cubicBezTo>
                <a:close/>
                <a:moveTo>
                  <a:pt x="477" y="224"/>
                </a:moveTo>
                <a:cubicBezTo>
                  <a:pt x="480" y="224"/>
                  <a:pt x="482" y="222"/>
                  <a:pt x="482" y="220"/>
                </a:cubicBezTo>
                <a:cubicBezTo>
                  <a:pt x="482" y="218"/>
                  <a:pt x="480" y="216"/>
                  <a:pt x="477" y="216"/>
                </a:cubicBezTo>
                <a:cubicBezTo>
                  <a:pt x="475" y="216"/>
                  <a:pt x="473" y="218"/>
                  <a:pt x="473" y="220"/>
                </a:cubicBezTo>
                <a:cubicBezTo>
                  <a:pt x="473" y="222"/>
                  <a:pt x="475" y="224"/>
                  <a:pt x="477" y="224"/>
                </a:cubicBezTo>
                <a:close/>
                <a:moveTo>
                  <a:pt x="490" y="224"/>
                </a:moveTo>
                <a:cubicBezTo>
                  <a:pt x="493" y="224"/>
                  <a:pt x="494" y="222"/>
                  <a:pt x="494" y="220"/>
                </a:cubicBezTo>
                <a:cubicBezTo>
                  <a:pt x="494" y="218"/>
                  <a:pt x="493" y="216"/>
                  <a:pt x="490" y="216"/>
                </a:cubicBezTo>
                <a:cubicBezTo>
                  <a:pt x="488" y="216"/>
                  <a:pt x="486" y="218"/>
                  <a:pt x="486" y="220"/>
                </a:cubicBezTo>
                <a:cubicBezTo>
                  <a:pt x="486" y="222"/>
                  <a:pt x="488" y="224"/>
                  <a:pt x="490" y="224"/>
                </a:cubicBezTo>
                <a:close/>
                <a:moveTo>
                  <a:pt x="503" y="224"/>
                </a:moveTo>
                <a:cubicBezTo>
                  <a:pt x="506" y="224"/>
                  <a:pt x="507" y="222"/>
                  <a:pt x="507" y="220"/>
                </a:cubicBezTo>
                <a:cubicBezTo>
                  <a:pt x="507" y="218"/>
                  <a:pt x="506" y="216"/>
                  <a:pt x="503" y="216"/>
                </a:cubicBezTo>
                <a:cubicBezTo>
                  <a:pt x="501" y="216"/>
                  <a:pt x="499" y="218"/>
                  <a:pt x="499" y="220"/>
                </a:cubicBezTo>
                <a:cubicBezTo>
                  <a:pt x="499" y="222"/>
                  <a:pt x="501" y="224"/>
                  <a:pt x="503" y="224"/>
                </a:cubicBezTo>
                <a:close/>
                <a:moveTo>
                  <a:pt x="520" y="220"/>
                </a:moveTo>
                <a:cubicBezTo>
                  <a:pt x="520" y="218"/>
                  <a:pt x="518" y="216"/>
                  <a:pt x="516" y="216"/>
                </a:cubicBezTo>
                <a:cubicBezTo>
                  <a:pt x="514" y="216"/>
                  <a:pt x="512" y="218"/>
                  <a:pt x="512" y="220"/>
                </a:cubicBezTo>
                <a:cubicBezTo>
                  <a:pt x="512" y="222"/>
                  <a:pt x="514" y="224"/>
                  <a:pt x="516" y="224"/>
                </a:cubicBezTo>
                <a:cubicBezTo>
                  <a:pt x="518" y="224"/>
                  <a:pt x="520" y="222"/>
                  <a:pt x="520" y="220"/>
                </a:cubicBezTo>
                <a:close/>
                <a:moveTo>
                  <a:pt x="529" y="220"/>
                </a:moveTo>
                <a:cubicBezTo>
                  <a:pt x="529" y="220"/>
                  <a:pt x="529" y="220"/>
                  <a:pt x="529" y="220"/>
                </a:cubicBezTo>
                <a:cubicBezTo>
                  <a:pt x="529" y="220"/>
                  <a:pt x="529" y="220"/>
                  <a:pt x="529" y="220"/>
                </a:cubicBezTo>
                <a:cubicBezTo>
                  <a:pt x="529" y="220"/>
                  <a:pt x="529" y="220"/>
                  <a:pt x="529" y="220"/>
                </a:cubicBezTo>
                <a:cubicBezTo>
                  <a:pt x="529" y="220"/>
                  <a:pt x="529" y="220"/>
                  <a:pt x="529" y="220"/>
                </a:cubicBezTo>
                <a:close/>
                <a:moveTo>
                  <a:pt x="632" y="220"/>
                </a:moveTo>
                <a:cubicBezTo>
                  <a:pt x="632" y="220"/>
                  <a:pt x="632" y="221"/>
                  <a:pt x="632" y="221"/>
                </a:cubicBezTo>
                <a:cubicBezTo>
                  <a:pt x="633" y="221"/>
                  <a:pt x="633" y="220"/>
                  <a:pt x="633" y="220"/>
                </a:cubicBezTo>
                <a:cubicBezTo>
                  <a:pt x="633" y="219"/>
                  <a:pt x="633" y="219"/>
                  <a:pt x="632" y="219"/>
                </a:cubicBezTo>
                <a:cubicBezTo>
                  <a:pt x="632" y="219"/>
                  <a:pt x="632" y="219"/>
                  <a:pt x="632" y="220"/>
                </a:cubicBezTo>
                <a:close/>
                <a:moveTo>
                  <a:pt x="684" y="224"/>
                </a:moveTo>
                <a:cubicBezTo>
                  <a:pt x="686" y="224"/>
                  <a:pt x="688" y="222"/>
                  <a:pt x="688" y="220"/>
                </a:cubicBezTo>
                <a:cubicBezTo>
                  <a:pt x="688" y="218"/>
                  <a:pt x="686" y="216"/>
                  <a:pt x="684" y="216"/>
                </a:cubicBezTo>
                <a:cubicBezTo>
                  <a:pt x="682" y="216"/>
                  <a:pt x="680" y="218"/>
                  <a:pt x="680" y="220"/>
                </a:cubicBezTo>
                <a:cubicBezTo>
                  <a:pt x="680" y="222"/>
                  <a:pt x="682" y="224"/>
                  <a:pt x="684" y="224"/>
                </a:cubicBezTo>
                <a:close/>
                <a:moveTo>
                  <a:pt x="697" y="220"/>
                </a:moveTo>
                <a:cubicBezTo>
                  <a:pt x="697" y="220"/>
                  <a:pt x="697" y="220"/>
                  <a:pt x="697" y="220"/>
                </a:cubicBezTo>
                <a:cubicBezTo>
                  <a:pt x="697" y="220"/>
                  <a:pt x="697" y="220"/>
                  <a:pt x="697" y="220"/>
                </a:cubicBezTo>
                <a:cubicBezTo>
                  <a:pt x="697" y="220"/>
                  <a:pt x="697" y="220"/>
                  <a:pt x="697" y="220"/>
                </a:cubicBezTo>
                <a:cubicBezTo>
                  <a:pt x="697" y="220"/>
                  <a:pt x="697" y="220"/>
                  <a:pt x="697" y="220"/>
                </a:cubicBezTo>
                <a:close/>
                <a:moveTo>
                  <a:pt x="710" y="224"/>
                </a:moveTo>
                <a:cubicBezTo>
                  <a:pt x="712" y="224"/>
                  <a:pt x="714" y="222"/>
                  <a:pt x="714" y="220"/>
                </a:cubicBezTo>
                <a:cubicBezTo>
                  <a:pt x="714" y="218"/>
                  <a:pt x="712" y="216"/>
                  <a:pt x="710" y="216"/>
                </a:cubicBezTo>
                <a:cubicBezTo>
                  <a:pt x="708" y="216"/>
                  <a:pt x="706" y="218"/>
                  <a:pt x="706" y="220"/>
                </a:cubicBezTo>
                <a:cubicBezTo>
                  <a:pt x="706" y="222"/>
                  <a:pt x="708" y="224"/>
                  <a:pt x="710" y="224"/>
                </a:cubicBezTo>
                <a:close/>
                <a:moveTo>
                  <a:pt x="736" y="224"/>
                </a:moveTo>
                <a:cubicBezTo>
                  <a:pt x="738" y="224"/>
                  <a:pt x="740" y="222"/>
                  <a:pt x="740" y="220"/>
                </a:cubicBezTo>
                <a:cubicBezTo>
                  <a:pt x="740" y="218"/>
                  <a:pt x="738" y="216"/>
                  <a:pt x="736" y="216"/>
                </a:cubicBezTo>
                <a:cubicBezTo>
                  <a:pt x="733" y="216"/>
                  <a:pt x="732" y="218"/>
                  <a:pt x="732" y="220"/>
                </a:cubicBezTo>
                <a:cubicBezTo>
                  <a:pt x="732" y="222"/>
                  <a:pt x="733" y="224"/>
                  <a:pt x="736" y="224"/>
                </a:cubicBezTo>
                <a:close/>
                <a:moveTo>
                  <a:pt x="749" y="224"/>
                </a:moveTo>
                <a:cubicBezTo>
                  <a:pt x="751" y="224"/>
                  <a:pt x="753" y="222"/>
                  <a:pt x="753" y="220"/>
                </a:cubicBezTo>
                <a:cubicBezTo>
                  <a:pt x="753" y="218"/>
                  <a:pt x="751" y="216"/>
                  <a:pt x="749" y="216"/>
                </a:cubicBezTo>
                <a:cubicBezTo>
                  <a:pt x="746" y="216"/>
                  <a:pt x="744" y="218"/>
                  <a:pt x="744" y="220"/>
                </a:cubicBezTo>
                <a:cubicBezTo>
                  <a:pt x="744" y="222"/>
                  <a:pt x="746" y="224"/>
                  <a:pt x="749" y="224"/>
                </a:cubicBezTo>
                <a:close/>
                <a:moveTo>
                  <a:pt x="762" y="224"/>
                </a:moveTo>
                <a:cubicBezTo>
                  <a:pt x="764" y="224"/>
                  <a:pt x="766" y="222"/>
                  <a:pt x="766" y="220"/>
                </a:cubicBezTo>
                <a:cubicBezTo>
                  <a:pt x="766" y="218"/>
                  <a:pt x="764" y="216"/>
                  <a:pt x="762" y="216"/>
                </a:cubicBezTo>
                <a:cubicBezTo>
                  <a:pt x="759" y="216"/>
                  <a:pt x="757" y="218"/>
                  <a:pt x="757" y="220"/>
                </a:cubicBezTo>
                <a:cubicBezTo>
                  <a:pt x="757" y="222"/>
                  <a:pt x="759" y="224"/>
                  <a:pt x="762" y="224"/>
                </a:cubicBezTo>
                <a:close/>
                <a:moveTo>
                  <a:pt x="774" y="224"/>
                </a:moveTo>
                <a:cubicBezTo>
                  <a:pt x="777" y="224"/>
                  <a:pt x="779" y="222"/>
                  <a:pt x="779" y="220"/>
                </a:cubicBezTo>
                <a:cubicBezTo>
                  <a:pt x="779" y="218"/>
                  <a:pt x="777" y="216"/>
                  <a:pt x="774" y="216"/>
                </a:cubicBezTo>
                <a:cubicBezTo>
                  <a:pt x="772" y="216"/>
                  <a:pt x="770" y="218"/>
                  <a:pt x="770" y="220"/>
                </a:cubicBezTo>
                <a:cubicBezTo>
                  <a:pt x="770" y="222"/>
                  <a:pt x="772" y="224"/>
                  <a:pt x="774" y="224"/>
                </a:cubicBezTo>
                <a:close/>
                <a:moveTo>
                  <a:pt x="813" y="224"/>
                </a:moveTo>
                <a:cubicBezTo>
                  <a:pt x="815" y="224"/>
                  <a:pt x="817" y="222"/>
                  <a:pt x="817" y="220"/>
                </a:cubicBezTo>
                <a:cubicBezTo>
                  <a:pt x="817" y="218"/>
                  <a:pt x="815" y="216"/>
                  <a:pt x="813" y="216"/>
                </a:cubicBezTo>
                <a:cubicBezTo>
                  <a:pt x="811" y="216"/>
                  <a:pt x="809" y="218"/>
                  <a:pt x="809" y="220"/>
                </a:cubicBezTo>
                <a:cubicBezTo>
                  <a:pt x="809" y="222"/>
                  <a:pt x="811" y="224"/>
                  <a:pt x="813" y="224"/>
                </a:cubicBezTo>
                <a:close/>
                <a:moveTo>
                  <a:pt x="826" y="224"/>
                </a:moveTo>
                <a:cubicBezTo>
                  <a:pt x="828" y="224"/>
                  <a:pt x="830" y="222"/>
                  <a:pt x="830" y="220"/>
                </a:cubicBezTo>
                <a:cubicBezTo>
                  <a:pt x="830" y="218"/>
                  <a:pt x="828" y="216"/>
                  <a:pt x="826" y="216"/>
                </a:cubicBezTo>
                <a:cubicBezTo>
                  <a:pt x="824" y="216"/>
                  <a:pt x="822" y="218"/>
                  <a:pt x="822" y="220"/>
                </a:cubicBezTo>
                <a:cubicBezTo>
                  <a:pt x="822" y="222"/>
                  <a:pt x="824" y="224"/>
                  <a:pt x="826" y="224"/>
                </a:cubicBezTo>
                <a:close/>
                <a:moveTo>
                  <a:pt x="1136" y="224"/>
                </a:moveTo>
                <a:cubicBezTo>
                  <a:pt x="1138" y="224"/>
                  <a:pt x="1140" y="222"/>
                  <a:pt x="1140" y="220"/>
                </a:cubicBezTo>
                <a:cubicBezTo>
                  <a:pt x="1140" y="218"/>
                  <a:pt x="1138" y="216"/>
                  <a:pt x="1136" y="216"/>
                </a:cubicBezTo>
                <a:cubicBezTo>
                  <a:pt x="1134" y="216"/>
                  <a:pt x="1132" y="218"/>
                  <a:pt x="1132" y="220"/>
                </a:cubicBezTo>
                <a:cubicBezTo>
                  <a:pt x="1132" y="222"/>
                  <a:pt x="1134" y="224"/>
                  <a:pt x="1136" y="224"/>
                </a:cubicBezTo>
                <a:close/>
                <a:moveTo>
                  <a:pt x="1149" y="224"/>
                </a:moveTo>
                <a:cubicBezTo>
                  <a:pt x="1151" y="224"/>
                  <a:pt x="1153" y="222"/>
                  <a:pt x="1153" y="220"/>
                </a:cubicBezTo>
                <a:cubicBezTo>
                  <a:pt x="1153" y="218"/>
                  <a:pt x="1151" y="216"/>
                  <a:pt x="1149" y="216"/>
                </a:cubicBezTo>
                <a:cubicBezTo>
                  <a:pt x="1147" y="216"/>
                  <a:pt x="1145" y="218"/>
                  <a:pt x="1145" y="220"/>
                </a:cubicBezTo>
                <a:cubicBezTo>
                  <a:pt x="1145" y="222"/>
                  <a:pt x="1147" y="224"/>
                  <a:pt x="1149" y="224"/>
                </a:cubicBezTo>
                <a:close/>
                <a:moveTo>
                  <a:pt x="1162" y="224"/>
                </a:moveTo>
                <a:cubicBezTo>
                  <a:pt x="1164" y="224"/>
                  <a:pt x="1166" y="222"/>
                  <a:pt x="1166" y="220"/>
                </a:cubicBezTo>
                <a:cubicBezTo>
                  <a:pt x="1166" y="218"/>
                  <a:pt x="1164" y="216"/>
                  <a:pt x="1162" y="216"/>
                </a:cubicBezTo>
                <a:cubicBezTo>
                  <a:pt x="1160" y="216"/>
                  <a:pt x="1158" y="218"/>
                  <a:pt x="1158" y="220"/>
                </a:cubicBezTo>
                <a:cubicBezTo>
                  <a:pt x="1158" y="222"/>
                  <a:pt x="1160" y="224"/>
                  <a:pt x="1162" y="224"/>
                </a:cubicBezTo>
                <a:close/>
                <a:moveTo>
                  <a:pt x="1175" y="224"/>
                </a:moveTo>
                <a:cubicBezTo>
                  <a:pt x="1177" y="224"/>
                  <a:pt x="1179" y="222"/>
                  <a:pt x="1179" y="220"/>
                </a:cubicBezTo>
                <a:cubicBezTo>
                  <a:pt x="1179" y="218"/>
                  <a:pt x="1177" y="216"/>
                  <a:pt x="1175" y="216"/>
                </a:cubicBezTo>
                <a:cubicBezTo>
                  <a:pt x="1172" y="216"/>
                  <a:pt x="1171" y="218"/>
                  <a:pt x="1171" y="220"/>
                </a:cubicBezTo>
                <a:cubicBezTo>
                  <a:pt x="1171" y="222"/>
                  <a:pt x="1172" y="224"/>
                  <a:pt x="1175" y="224"/>
                </a:cubicBezTo>
                <a:close/>
                <a:moveTo>
                  <a:pt x="1188" y="224"/>
                </a:moveTo>
                <a:cubicBezTo>
                  <a:pt x="1190" y="224"/>
                  <a:pt x="1192" y="222"/>
                  <a:pt x="1192" y="220"/>
                </a:cubicBezTo>
                <a:cubicBezTo>
                  <a:pt x="1192" y="218"/>
                  <a:pt x="1190" y="216"/>
                  <a:pt x="1188" y="216"/>
                </a:cubicBezTo>
                <a:cubicBezTo>
                  <a:pt x="1185" y="216"/>
                  <a:pt x="1183" y="218"/>
                  <a:pt x="1183" y="220"/>
                </a:cubicBezTo>
                <a:cubicBezTo>
                  <a:pt x="1183" y="222"/>
                  <a:pt x="1185" y="224"/>
                  <a:pt x="1188" y="224"/>
                </a:cubicBezTo>
                <a:close/>
                <a:moveTo>
                  <a:pt x="1201" y="224"/>
                </a:moveTo>
                <a:cubicBezTo>
                  <a:pt x="1203" y="224"/>
                  <a:pt x="1205" y="222"/>
                  <a:pt x="1205" y="220"/>
                </a:cubicBezTo>
                <a:cubicBezTo>
                  <a:pt x="1205" y="218"/>
                  <a:pt x="1203" y="216"/>
                  <a:pt x="1201" y="216"/>
                </a:cubicBezTo>
                <a:cubicBezTo>
                  <a:pt x="1198" y="216"/>
                  <a:pt x="1196" y="218"/>
                  <a:pt x="1196" y="220"/>
                </a:cubicBezTo>
                <a:cubicBezTo>
                  <a:pt x="1196" y="222"/>
                  <a:pt x="1198" y="224"/>
                  <a:pt x="1201" y="224"/>
                </a:cubicBezTo>
                <a:close/>
                <a:moveTo>
                  <a:pt x="1213" y="224"/>
                </a:moveTo>
                <a:cubicBezTo>
                  <a:pt x="1216" y="224"/>
                  <a:pt x="1218" y="222"/>
                  <a:pt x="1218" y="220"/>
                </a:cubicBezTo>
                <a:cubicBezTo>
                  <a:pt x="1218" y="218"/>
                  <a:pt x="1216" y="216"/>
                  <a:pt x="1213" y="216"/>
                </a:cubicBezTo>
                <a:cubicBezTo>
                  <a:pt x="1211" y="216"/>
                  <a:pt x="1209" y="218"/>
                  <a:pt x="1209" y="220"/>
                </a:cubicBezTo>
                <a:cubicBezTo>
                  <a:pt x="1209" y="222"/>
                  <a:pt x="1211" y="224"/>
                  <a:pt x="1213" y="224"/>
                </a:cubicBezTo>
                <a:close/>
                <a:moveTo>
                  <a:pt x="1226" y="224"/>
                </a:moveTo>
                <a:cubicBezTo>
                  <a:pt x="1229" y="224"/>
                  <a:pt x="1231" y="222"/>
                  <a:pt x="1231" y="220"/>
                </a:cubicBezTo>
                <a:cubicBezTo>
                  <a:pt x="1231" y="218"/>
                  <a:pt x="1229" y="216"/>
                  <a:pt x="1226" y="216"/>
                </a:cubicBezTo>
                <a:cubicBezTo>
                  <a:pt x="1224" y="216"/>
                  <a:pt x="1222" y="218"/>
                  <a:pt x="1222" y="220"/>
                </a:cubicBezTo>
                <a:cubicBezTo>
                  <a:pt x="1222" y="222"/>
                  <a:pt x="1224" y="224"/>
                  <a:pt x="1226" y="224"/>
                </a:cubicBezTo>
                <a:close/>
                <a:moveTo>
                  <a:pt x="1239" y="224"/>
                </a:moveTo>
                <a:cubicBezTo>
                  <a:pt x="1242" y="224"/>
                  <a:pt x="1243" y="222"/>
                  <a:pt x="1243" y="220"/>
                </a:cubicBezTo>
                <a:cubicBezTo>
                  <a:pt x="1243" y="218"/>
                  <a:pt x="1242" y="216"/>
                  <a:pt x="1239" y="216"/>
                </a:cubicBezTo>
                <a:cubicBezTo>
                  <a:pt x="1237" y="216"/>
                  <a:pt x="1235" y="218"/>
                  <a:pt x="1235" y="220"/>
                </a:cubicBezTo>
                <a:cubicBezTo>
                  <a:pt x="1235" y="222"/>
                  <a:pt x="1237" y="224"/>
                  <a:pt x="1239" y="224"/>
                </a:cubicBezTo>
                <a:close/>
                <a:moveTo>
                  <a:pt x="1252" y="224"/>
                </a:moveTo>
                <a:cubicBezTo>
                  <a:pt x="1255" y="224"/>
                  <a:pt x="1256" y="222"/>
                  <a:pt x="1256" y="220"/>
                </a:cubicBezTo>
                <a:cubicBezTo>
                  <a:pt x="1256" y="218"/>
                  <a:pt x="1255" y="216"/>
                  <a:pt x="1252" y="216"/>
                </a:cubicBezTo>
                <a:cubicBezTo>
                  <a:pt x="1250" y="216"/>
                  <a:pt x="1248" y="218"/>
                  <a:pt x="1248" y="220"/>
                </a:cubicBezTo>
                <a:cubicBezTo>
                  <a:pt x="1248" y="222"/>
                  <a:pt x="1250" y="224"/>
                  <a:pt x="1252" y="224"/>
                </a:cubicBezTo>
                <a:close/>
                <a:moveTo>
                  <a:pt x="1265" y="224"/>
                </a:moveTo>
                <a:cubicBezTo>
                  <a:pt x="1267" y="224"/>
                  <a:pt x="1269" y="222"/>
                  <a:pt x="1269" y="220"/>
                </a:cubicBezTo>
                <a:cubicBezTo>
                  <a:pt x="1269" y="218"/>
                  <a:pt x="1267" y="216"/>
                  <a:pt x="1265" y="216"/>
                </a:cubicBezTo>
                <a:cubicBezTo>
                  <a:pt x="1263" y="216"/>
                  <a:pt x="1261" y="218"/>
                  <a:pt x="1261" y="220"/>
                </a:cubicBezTo>
                <a:cubicBezTo>
                  <a:pt x="1261" y="222"/>
                  <a:pt x="1263" y="224"/>
                  <a:pt x="1265" y="224"/>
                </a:cubicBezTo>
                <a:close/>
                <a:moveTo>
                  <a:pt x="1278" y="224"/>
                </a:moveTo>
                <a:cubicBezTo>
                  <a:pt x="1280" y="224"/>
                  <a:pt x="1282" y="222"/>
                  <a:pt x="1282" y="220"/>
                </a:cubicBezTo>
                <a:cubicBezTo>
                  <a:pt x="1282" y="218"/>
                  <a:pt x="1280" y="216"/>
                  <a:pt x="1278" y="216"/>
                </a:cubicBezTo>
                <a:cubicBezTo>
                  <a:pt x="1276" y="216"/>
                  <a:pt x="1274" y="218"/>
                  <a:pt x="1274" y="220"/>
                </a:cubicBezTo>
                <a:cubicBezTo>
                  <a:pt x="1274" y="222"/>
                  <a:pt x="1276" y="224"/>
                  <a:pt x="1278" y="224"/>
                </a:cubicBezTo>
                <a:close/>
                <a:moveTo>
                  <a:pt x="1291" y="224"/>
                </a:moveTo>
                <a:cubicBezTo>
                  <a:pt x="1293" y="224"/>
                  <a:pt x="1295" y="222"/>
                  <a:pt x="1295" y="220"/>
                </a:cubicBezTo>
                <a:cubicBezTo>
                  <a:pt x="1295" y="218"/>
                  <a:pt x="1293" y="216"/>
                  <a:pt x="1291" y="216"/>
                </a:cubicBezTo>
                <a:cubicBezTo>
                  <a:pt x="1289" y="216"/>
                  <a:pt x="1287" y="218"/>
                  <a:pt x="1287" y="220"/>
                </a:cubicBezTo>
                <a:cubicBezTo>
                  <a:pt x="1287" y="222"/>
                  <a:pt x="1289" y="224"/>
                  <a:pt x="1291" y="224"/>
                </a:cubicBezTo>
                <a:close/>
                <a:moveTo>
                  <a:pt x="1304" y="224"/>
                </a:moveTo>
                <a:cubicBezTo>
                  <a:pt x="1306" y="224"/>
                  <a:pt x="1308" y="222"/>
                  <a:pt x="1308" y="220"/>
                </a:cubicBezTo>
                <a:cubicBezTo>
                  <a:pt x="1308" y="218"/>
                  <a:pt x="1306" y="216"/>
                  <a:pt x="1304" y="216"/>
                </a:cubicBezTo>
                <a:cubicBezTo>
                  <a:pt x="1302" y="216"/>
                  <a:pt x="1300" y="218"/>
                  <a:pt x="1300" y="220"/>
                </a:cubicBezTo>
                <a:cubicBezTo>
                  <a:pt x="1300" y="222"/>
                  <a:pt x="1302" y="224"/>
                  <a:pt x="1304" y="224"/>
                </a:cubicBezTo>
                <a:close/>
                <a:moveTo>
                  <a:pt x="1317" y="224"/>
                </a:moveTo>
                <a:cubicBezTo>
                  <a:pt x="1319" y="224"/>
                  <a:pt x="1321" y="222"/>
                  <a:pt x="1321" y="220"/>
                </a:cubicBezTo>
                <a:cubicBezTo>
                  <a:pt x="1321" y="218"/>
                  <a:pt x="1319" y="216"/>
                  <a:pt x="1317" y="216"/>
                </a:cubicBezTo>
                <a:cubicBezTo>
                  <a:pt x="1314" y="216"/>
                  <a:pt x="1313" y="218"/>
                  <a:pt x="1313" y="220"/>
                </a:cubicBezTo>
                <a:cubicBezTo>
                  <a:pt x="1313" y="222"/>
                  <a:pt x="1314" y="224"/>
                  <a:pt x="1317" y="224"/>
                </a:cubicBezTo>
                <a:close/>
                <a:moveTo>
                  <a:pt x="1330" y="224"/>
                </a:moveTo>
                <a:cubicBezTo>
                  <a:pt x="1332" y="224"/>
                  <a:pt x="1334" y="222"/>
                  <a:pt x="1334" y="220"/>
                </a:cubicBezTo>
                <a:cubicBezTo>
                  <a:pt x="1334" y="218"/>
                  <a:pt x="1332" y="216"/>
                  <a:pt x="1330" y="216"/>
                </a:cubicBezTo>
                <a:cubicBezTo>
                  <a:pt x="1327" y="216"/>
                  <a:pt x="1326" y="218"/>
                  <a:pt x="1326" y="220"/>
                </a:cubicBezTo>
                <a:cubicBezTo>
                  <a:pt x="1326" y="222"/>
                  <a:pt x="1327" y="224"/>
                  <a:pt x="1330" y="224"/>
                </a:cubicBezTo>
                <a:close/>
                <a:moveTo>
                  <a:pt x="1343" y="224"/>
                </a:moveTo>
                <a:cubicBezTo>
                  <a:pt x="1345" y="224"/>
                  <a:pt x="1347" y="222"/>
                  <a:pt x="1347" y="220"/>
                </a:cubicBezTo>
                <a:cubicBezTo>
                  <a:pt x="1347" y="218"/>
                  <a:pt x="1345" y="216"/>
                  <a:pt x="1343" y="216"/>
                </a:cubicBezTo>
                <a:cubicBezTo>
                  <a:pt x="1340" y="216"/>
                  <a:pt x="1338" y="218"/>
                  <a:pt x="1338" y="220"/>
                </a:cubicBezTo>
                <a:cubicBezTo>
                  <a:pt x="1338" y="222"/>
                  <a:pt x="1340" y="224"/>
                  <a:pt x="1343" y="224"/>
                </a:cubicBezTo>
                <a:close/>
                <a:moveTo>
                  <a:pt x="1356" y="224"/>
                </a:moveTo>
                <a:cubicBezTo>
                  <a:pt x="1358" y="224"/>
                  <a:pt x="1360" y="222"/>
                  <a:pt x="1360" y="220"/>
                </a:cubicBezTo>
                <a:cubicBezTo>
                  <a:pt x="1360" y="218"/>
                  <a:pt x="1358" y="216"/>
                  <a:pt x="1356" y="216"/>
                </a:cubicBezTo>
                <a:cubicBezTo>
                  <a:pt x="1353" y="216"/>
                  <a:pt x="1351" y="218"/>
                  <a:pt x="1351" y="220"/>
                </a:cubicBezTo>
                <a:cubicBezTo>
                  <a:pt x="1351" y="222"/>
                  <a:pt x="1353" y="224"/>
                  <a:pt x="1356" y="224"/>
                </a:cubicBezTo>
                <a:close/>
                <a:moveTo>
                  <a:pt x="1368" y="224"/>
                </a:moveTo>
                <a:cubicBezTo>
                  <a:pt x="1371" y="224"/>
                  <a:pt x="1373" y="222"/>
                  <a:pt x="1373" y="220"/>
                </a:cubicBezTo>
                <a:cubicBezTo>
                  <a:pt x="1373" y="218"/>
                  <a:pt x="1371" y="216"/>
                  <a:pt x="1368" y="216"/>
                </a:cubicBezTo>
                <a:cubicBezTo>
                  <a:pt x="1366" y="216"/>
                  <a:pt x="1364" y="218"/>
                  <a:pt x="1364" y="220"/>
                </a:cubicBezTo>
                <a:cubicBezTo>
                  <a:pt x="1364" y="222"/>
                  <a:pt x="1366" y="224"/>
                  <a:pt x="1368" y="224"/>
                </a:cubicBezTo>
                <a:close/>
                <a:moveTo>
                  <a:pt x="1381" y="224"/>
                </a:moveTo>
                <a:cubicBezTo>
                  <a:pt x="1384" y="224"/>
                  <a:pt x="1386" y="222"/>
                  <a:pt x="1386" y="220"/>
                </a:cubicBezTo>
                <a:cubicBezTo>
                  <a:pt x="1386" y="218"/>
                  <a:pt x="1384" y="216"/>
                  <a:pt x="1381" y="216"/>
                </a:cubicBezTo>
                <a:cubicBezTo>
                  <a:pt x="1379" y="216"/>
                  <a:pt x="1377" y="218"/>
                  <a:pt x="1377" y="220"/>
                </a:cubicBezTo>
                <a:cubicBezTo>
                  <a:pt x="1377" y="222"/>
                  <a:pt x="1379" y="224"/>
                  <a:pt x="1381" y="224"/>
                </a:cubicBezTo>
                <a:close/>
                <a:moveTo>
                  <a:pt x="1394" y="224"/>
                </a:moveTo>
                <a:cubicBezTo>
                  <a:pt x="1397" y="224"/>
                  <a:pt x="1398" y="222"/>
                  <a:pt x="1398" y="220"/>
                </a:cubicBezTo>
                <a:cubicBezTo>
                  <a:pt x="1398" y="218"/>
                  <a:pt x="1397" y="216"/>
                  <a:pt x="1394" y="216"/>
                </a:cubicBezTo>
                <a:cubicBezTo>
                  <a:pt x="1392" y="216"/>
                  <a:pt x="1390" y="218"/>
                  <a:pt x="1390" y="220"/>
                </a:cubicBezTo>
                <a:cubicBezTo>
                  <a:pt x="1390" y="222"/>
                  <a:pt x="1392" y="224"/>
                  <a:pt x="1394" y="224"/>
                </a:cubicBezTo>
                <a:close/>
                <a:moveTo>
                  <a:pt x="1407" y="224"/>
                </a:moveTo>
                <a:cubicBezTo>
                  <a:pt x="1409" y="224"/>
                  <a:pt x="1411" y="222"/>
                  <a:pt x="1411" y="220"/>
                </a:cubicBezTo>
                <a:cubicBezTo>
                  <a:pt x="1411" y="218"/>
                  <a:pt x="1409" y="216"/>
                  <a:pt x="1407" y="216"/>
                </a:cubicBezTo>
                <a:cubicBezTo>
                  <a:pt x="1405" y="216"/>
                  <a:pt x="1403" y="218"/>
                  <a:pt x="1403" y="220"/>
                </a:cubicBezTo>
                <a:cubicBezTo>
                  <a:pt x="1403" y="222"/>
                  <a:pt x="1405" y="224"/>
                  <a:pt x="1407" y="224"/>
                </a:cubicBezTo>
                <a:close/>
                <a:moveTo>
                  <a:pt x="1420" y="224"/>
                </a:moveTo>
                <a:cubicBezTo>
                  <a:pt x="1422" y="224"/>
                  <a:pt x="1424" y="222"/>
                  <a:pt x="1424" y="220"/>
                </a:cubicBezTo>
                <a:cubicBezTo>
                  <a:pt x="1424" y="218"/>
                  <a:pt x="1422" y="216"/>
                  <a:pt x="1420" y="216"/>
                </a:cubicBezTo>
                <a:cubicBezTo>
                  <a:pt x="1418" y="216"/>
                  <a:pt x="1416" y="218"/>
                  <a:pt x="1416" y="220"/>
                </a:cubicBezTo>
                <a:cubicBezTo>
                  <a:pt x="1416" y="222"/>
                  <a:pt x="1418" y="224"/>
                  <a:pt x="1420" y="224"/>
                </a:cubicBezTo>
                <a:close/>
                <a:moveTo>
                  <a:pt x="1433" y="224"/>
                </a:moveTo>
                <a:cubicBezTo>
                  <a:pt x="1435" y="224"/>
                  <a:pt x="1437" y="222"/>
                  <a:pt x="1437" y="220"/>
                </a:cubicBezTo>
                <a:cubicBezTo>
                  <a:pt x="1437" y="218"/>
                  <a:pt x="1435" y="216"/>
                  <a:pt x="1433" y="216"/>
                </a:cubicBezTo>
                <a:cubicBezTo>
                  <a:pt x="1431" y="216"/>
                  <a:pt x="1429" y="218"/>
                  <a:pt x="1429" y="220"/>
                </a:cubicBezTo>
                <a:cubicBezTo>
                  <a:pt x="1429" y="222"/>
                  <a:pt x="1431" y="224"/>
                  <a:pt x="1433" y="224"/>
                </a:cubicBezTo>
                <a:close/>
                <a:moveTo>
                  <a:pt x="1446" y="224"/>
                </a:moveTo>
                <a:cubicBezTo>
                  <a:pt x="1448" y="224"/>
                  <a:pt x="1450" y="222"/>
                  <a:pt x="1450" y="220"/>
                </a:cubicBezTo>
                <a:cubicBezTo>
                  <a:pt x="1450" y="218"/>
                  <a:pt x="1448" y="216"/>
                  <a:pt x="1446" y="216"/>
                </a:cubicBezTo>
                <a:cubicBezTo>
                  <a:pt x="1444" y="216"/>
                  <a:pt x="1442" y="218"/>
                  <a:pt x="1442" y="220"/>
                </a:cubicBezTo>
                <a:cubicBezTo>
                  <a:pt x="1442" y="222"/>
                  <a:pt x="1444" y="224"/>
                  <a:pt x="1446" y="224"/>
                </a:cubicBezTo>
                <a:close/>
                <a:moveTo>
                  <a:pt x="1459" y="224"/>
                </a:moveTo>
                <a:cubicBezTo>
                  <a:pt x="1461" y="224"/>
                  <a:pt x="1463" y="222"/>
                  <a:pt x="1463" y="220"/>
                </a:cubicBezTo>
                <a:cubicBezTo>
                  <a:pt x="1463" y="218"/>
                  <a:pt x="1461" y="216"/>
                  <a:pt x="1459" y="216"/>
                </a:cubicBezTo>
                <a:cubicBezTo>
                  <a:pt x="1457" y="216"/>
                  <a:pt x="1455" y="218"/>
                  <a:pt x="1455" y="220"/>
                </a:cubicBezTo>
                <a:cubicBezTo>
                  <a:pt x="1455" y="222"/>
                  <a:pt x="1457" y="224"/>
                  <a:pt x="1459" y="224"/>
                </a:cubicBezTo>
                <a:close/>
                <a:moveTo>
                  <a:pt x="1472" y="224"/>
                </a:moveTo>
                <a:cubicBezTo>
                  <a:pt x="1474" y="224"/>
                  <a:pt x="1476" y="222"/>
                  <a:pt x="1476" y="220"/>
                </a:cubicBezTo>
                <a:cubicBezTo>
                  <a:pt x="1476" y="218"/>
                  <a:pt x="1474" y="216"/>
                  <a:pt x="1472" y="216"/>
                </a:cubicBezTo>
                <a:cubicBezTo>
                  <a:pt x="1469" y="216"/>
                  <a:pt x="1468" y="218"/>
                  <a:pt x="1468" y="220"/>
                </a:cubicBezTo>
                <a:cubicBezTo>
                  <a:pt x="1468" y="222"/>
                  <a:pt x="1469" y="224"/>
                  <a:pt x="1472" y="224"/>
                </a:cubicBezTo>
                <a:close/>
                <a:moveTo>
                  <a:pt x="2221" y="224"/>
                </a:moveTo>
                <a:cubicBezTo>
                  <a:pt x="2223" y="224"/>
                  <a:pt x="2225" y="222"/>
                  <a:pt x="2225" y="220"/>
                </a:cubicBezTo>
                <a:cubicBezTo>
                  <a:pt x="2225" y="218"/>
                  <a:pt x="2223" y="216"/>
                  <a:pt x="2221" y="216"/>
                </a:cubicBezTo>
                <a:cubicBezTo>
                  <a:pt x="2218" y="216"/>
                  <a:pt x="2217" y="218"/>
                  <a:pt x="2217" y="220"/>
                </a:cubicBezTo>
                <a:cubicBezTo>
                  <a:pt x="2217" y="222"/>
                  <a:pt x="2218" y="224"/>
                  <a:pt x="2221" y="224"/>
                </a:cubicBezTo>
                <a:close/>
                <a:moveTo>
                  <a:pt x="2234" y="224"/>
                </a:moveTo>
                <a:cubicBezTo>
                  <a:pt x="2236" y="224"/>
                  <a:pt x="2238" y="222"/>
                  <a:pt x="2238" y="220"/>
                </a:cubicBezTo>
                <a:cubicBezTo>
                  <a:pt x="2238" y="218"/>
                  <a:pt x="2236" y="216"/>
                  <a:pt x="2234" y="216"/>
                </a:cubicBezTo>
                <a:cubicBezTo>
                  <a:pt x="2231" y="216"/>
                  <a:pt x="2229" y="218"/>
                  <a:pt x="2229" y="220"/>
                </a:cubicBezTo>
                <a:cubicBezTo>
                  <a:pt x="2229" y="222"/>
                  <a:pt x="2231" y="224"/>
                  <a:pt x="2234" y="224"/>
                </a:cubicBezTo>
                <a:close/>
                <a:moveTo>
                  <a:pt x="2247" y="224"/>
                </a:moveTo>
                <a:cubicBezTo>
                  <a:pt x="2249" y="224"/>
                  <a:pt x="2251" y="222"/>
                  <a:pt x="2251" y="220"/>
                </a:cubicBezTo>
                <a:cubicBezTo>
                  <a:pt x="2251" y="218"/>
                  <a:pt x="2249" y="216"/>
                  <a:pt x="2247" y="216"/>
                </a:cubicBezTo>
                <a:cubicBezTo>
                  <a:pt x="2244" y="216"/>
                  <a:pt x="2242" y="218"/>
                  <a:pt x="2242" y="220"/>
                </a:cubicBezTo>
                <a:cubicBezTo>
                  <a:pt x="2242" y="222"/>
                  <a:pt x="2244" y="224"/>
                  <a:pt x="2247" y="224"/>
                </a:cubicBezTo>
                <a:close/>
                <a:moveTo>
                  <a:pt x="2259" y="220"/>
                </a:moveTo>
                <a:cubicBezTo>
                  <a:pt x="2259" y="220"/>
                  <a:pt x="2260" y="220"/>
                  <a:pt x="2260" y="220"/>
                </a:cubicBezTo>
                <a:cubicBezTo>
                  <a:pt x="2260" y="220"/>
                  <a:pt x="2259" y="220"/>
                  <a:pt x="2259" y="220"/>
                </a:cubicBezTo>
                <a:cubicBezTo>
                  <a:pt x="2259" y="220"/>
                  <a:pt x="2259" y="220"/>
                  <a:pt x="2259" y="220"/>
                </a:cubicBezTo>
                <a:cubicBezTo>
                  <a:pt x="2259" y="220"/>
                  <a:pt x="2259" y="220"/>
                  <a:pt x="2259" y="220"/>
                </a:cubicBezTo>
                <a:close/>
                <a:moveTo>
                  <a:pt x="2531" y="220"/>
                </a:moveTo>
                <a:cubicBezTo>
                  <a:pt x="2531" y="220"/>
                  <a:pt x="2531" y="220"/>
                  <a:pt x="2531" y="220"/>
                </a:cubicBezTo>
                <a:cubicBezTo>
                  <a:pt x="2531" y="220"/>
                  <a:pt x="2531" y="220"/>
                  <a:pt x="2531" y="220"/>
                </a:cubicBezTo>
                <a:cubicBezTo>
                  <a:pt x="2531" y="220"/>
                  <a:pt x="2531" y="220"/>
                  <a:pt x="2531" y="220"/>
                </a:cubicBezTo>
                <a:cubicBezTo>
                  <a:pt x="2531" y="220"/>
                  <a:pt x="2531" y="220"/>
                  <a:pt x="2531" y="220"/>
                </a:cubicBezTo>
                <a:close/>
                <a:moveTo>
                  <a:pt x="2544" y="224"/>
                </a:moveTo>
                <a:cubicBezTo>
                  <a:pt x="2546" y="224"/>
                  <a:pt x="2548" y="222"/>
                  <a:pt x="2548" y="220"/>
                </a:cubicBezTo>
                <a:cubicBezTo>
                  <a:pt x="2548" y="218"/>
                  <a:pt x="2546" y="216"/>
                  <a:pt x="2544" y="216"/>
                </a:cubicBezTo>
                <a:cubicBezTo>
                  <a:pt x="2541" y="216"/>
                  <a:pt x="2539" y="218"/>
                  <a:pt x="2539" y="220"/>
                </a:cubicBezTo>
                <a:cubicBezTo>
                  <a:pt x="2539" y="222"/>
                  <a:pt x="2541" y="224"/>
                  <a:pt x="2544" y="224"/>
                </a:cubicBezTo>
                <a:close/>
                <a:moveTo>
                  <a:pt x="2556" y="224"/>
                </a:moveTo>
                <a:cubicBezTo>
                  <a:pt x="2559" y="224"/>
                  <a:pt x="2561" y="222"/>
                  <a:pt x="2561" y="220"/>
                </a:cubicBezTo>
                <a:cubicBezTo>
                  <a:pt x="2561" y="218"/>
                  <a:pt x="2559" y="216"/>
                  <a:pt x="2556" y="216"/>
                </a:cubicBezTo>
                <a:cubicBezTo>
                  <a:pt x="2554" y="216"/>
                  <a:pt x="2552" y="218"/>
                  <a:pt x="2552" y="220"/>
                </a:cubicBezTo>
                <a:cubicBezTo>
                  <a:pt x="2552" y="222"/>
                  <a:pt x="2554" y="224"/>
                  <a:pt x="2556" y="224"/>
                </a:cubicBezTo>
                <a:close/>
                <a:moveTo>
                  <a:pt x="2569" y="224"/>
                </a:moveTo>
                <a:cubicBezTo>
                  <a:pt x="2572" y="224"/>
                  <a:pt x="2574" y="222"/>
                  <a:pt x="2574" y="220"/>
                </a:cubicBezTo>
                <a:cubicBezTo>
                  <a:pt x="2574" y="218"/>
                  <a:pt x="2572" y="216"/>
                  <a:pt x="2569" y="216"/>
                </a:cubicBezTo>
                <a:cubicBezTo>
                  <a:pt x="2567" y="216"/>
                  <a:pt x="2565" y="218"/>
                  <a:pt x="2565" y="220"/>
                </a:cubicBezTo>
                <a:cubicBezTo>
                  <a:pt x="2565" y="222"/>
                  <a:pt x="2567" y="224"/>
                  <a:pt x="2569" y="224"/>
                </a:cubicBezTo>
                <a:close/>
                <a:moveTo>
                  <a:pt x="2582" y="224"/>
                </a:moveTo>
                <a:cubicBezTo>
                  <a:pt x="2585" y="224"/>
                  <a:pt x="2587" y="222"/>
                  <a:pt x="2587" y="220"/>
                </a:cubicBezTo>
                <a:cubicBezTo>
                  <a:pt x="2587" y="218"/>
                  <a:pt x="2585" y="216"/>
                  <a:pt x="2582" y="216"/>
                </a:cubicBezTo>
                <a:cubicBezTo>
                  <a:pt x="2580" y="216"/>
                  <a:pt x="2578" y="218"/>
                  <a:pt x="2578" y="220"/>
                </a:cubicBezTo>
                <a:cubicBezTo>
                  <a:pt x="2578" y="222"/>
                  <a:pt x="2580" y="224"/>
                  <a:pt x="2582" y="224"/>
                </a:cubicBezTo>
                <a:close/>
                <a:moveTo>
                  <a:pt x="2595" y="224"/>
                </a:moveTo>
                <a:cubicBezTo>
                  <a:pt x="2598" y="224"/>
                  <a:pt x="2599" y="222"/>
                  <a:pt x="2599" y="220"/>
                </a:cubicBezTo>
                <a:cubicBezTo>
                  <a:pt x="2599" y="218"/>
                  <a:pt x="2598" y="216"/>
                  <a:pt x="2595" y="216"/>
                </a:cubicBezTo>
                <a:cubicBezTo>
                  <a:pt x="2593" y="216"/>
                  <a:pt x="2591" y="218"/>
                  <a:pt x="2591" y="220"/>
                </a:cubicBezTo>
                <a:cubicBezTo>
                  <a:pt x="2591" y="222"/>
                  <a:pt x="2593" y="224"/>
                  <a:pt x="2595" y="224"/>
                </a:cubicBezTo>
                <a:close/>
                <a:moveTo>
                  <a:pt x="2608" y="224"/>
                </a:moveTo>
                <a:cubicBezTo>
                  <a:pt x="2610" y="224"/>
                  <a:pt x="2612" y="222"/>
                  <a:pt x="2612" y="220"/>
                </a:cubicBezTo>
                <a:cubicBezTo>
                  <a:pt x="2612" y="218"/>
                  <a:pt x="2610" y="216"/>
                  <a:pt x="2608" y="216"/>
                </a:cubicBezTo>
                <a:cubicBezTo>
                  <a:pt x="2606" y="216"/>
                  <a:pt x="2604" y="218"/>
                  <a:pt x="2604" y="220"/>
                </a:cubicBezTo>
                <a:cubicBezTo>
                  <a:pt x="2604" y="222"/>
                  <a:pt x="2606" y="224"/>
                  <a:pt x="2608" y="224"/>
                </a:cubicBezTo>
                <a:close/>
                <a:moveTo>
                  <a:pt x="2621" y="224"/>
                </a:moveTo>
                <a:cubicBezTo>
                  <a:pt x="2623" y="224"/>
                  <a:pt x="2625" y="222"/>
                  <a:pt x="2625" y="220"/>
                </a:cubicBezTo>
                <a:cubicBezTo>
                  <a:pt x="2625" y="218"/>
                  <a:pt x="2623" y="216"/>
                  <a:pt x="2621" y="216"/>
                </a:cubicBezTo>
                <a:cubicBezTo>
                  <a:pt x="2619" y="216"/>
                  <a:pt x="2617" y="218"/>
                  <a:pt x="2617" y="220"/>
                </a:cubicBezTo>
                <a:cubicBezTo>
                  <a:pt x="2617" y="222"/>
                  <a:pt x="2619" y="224"/>
                  <a:pt x="2621" y="224"/>
                </a:cubicBezTo>
                <a:close/>
                <a:moveTo>
                  <a:pt x="2634" y="224"/>
                </a:moveTo>
                <a:cubicBezTo>
                  <a:pt x="2636" y="224"/>
                  <a:pt x="2638" y="222"/>
                  <a:pt x="2638" y="220"/>
                </a:cubicBezTo>
                <a:cubicBezTo>
                  <a:pt x="2638" y="218"/>
                  <a:pt x="2636" y="216"/>
                  <a:pt x="2634" y="216"/>
                </a:cubicBezTo>
                <a:cubicBezTo>
                  <a:pt x="2632" y="216"/>
                  <a:pt x="2630" y="218"/>
                  <a:pt x="2630" y="220"/>
                </a:cubicBezTo>
                <a:cubicBezTo>
                  <a:pt x="2630" y="222"/>
                  <a:pt x="2632" y="224"/>
                  <a:pt x="2634" y="224"/>
                </a:cubicBezTo>
                <a:close/>
                <a:moveTo>
                  <a:pt x="2647" y="224"/>
                </a:moveTo>
                <a:cubicBezTo>
                  <a:pt x="2649" y="224"/>
                  <a:pt x="2651" y="222"/>
                  <a:pt x="2651" y="220"/>
                </a:cubicBezTo>
                <a:cubicBezTo>
                  <a:pt x="2651" y="218"/>
                  <a:pt x="2649" y="216"/>
                  <a:pt x="2647" y="216"/>
                </a:cubicBezTo>
                <a:cubicBezTo>
                  <a:pt x="2645" y="216"/>
                  <a:pt x="2643" y="218"/>
                  <a:pt x="2643" y="220"/>
                </a:cubicBezTo>
                <a:cubicBezTo>
                  <a:pt x="2643" y="222"/>
                  <a:pt x="2645" y="224"/>
                  <a:pt x="2647" y="224"/>
                </a:cubicBezTo>
                <a:close/>
                <a:moveTo>
                  <a:pt x="2660" y="224"/>
                </a:moveTo>
                <a:cubicBezTo>
                  <a:pt x="2662" y="224"/>
                  <a:pt x="2664" y="222"/>
                  <a:pt x="2664" y="220"/>
                </a:cubicBezTo>
                <a:cubicBezTo>
                  <a:pt x="2664" y="218"/>
                  <a:pt x="2662" y="216"/>
                  <a:pt x="2660" y="216"/>
                </a:cubicBezTo>
                <a:cubicBezTo>
                  <a:pt x="2658" y="216"/>
                  <a:pt x="2656" y="218"/>
                  <a:pt x="2656" y="220"/>
                </a:cubicBezTo>
                <a:cubicBezTo>
                  <a:pt x="2656" y="222"/>
                  <a:pt x="2658" y="224"/>
                  <a:pt x="2660" y="224"/>
                </a:cubicBezTo>
                <a:close/>
                <a:moveTo>
                  <a:pt x="2673" y="224"/>
                </a:moveTo>
                <a:cubicBezTo>
                  <a:pt x="2675" y="224"/>
                  <a:pt x="2677" y="222"/>
                  <a:pt x="2677" y="220"/>
                </a:cubicBezTo>
                <a:cubicBezTo>
                  <a:pt x="2677" y="218"/>
                  <a:pt x="2675" y="216"/>
                  <a:pt x="2673" y="216"/>
                </a:cubicBezTo>
                <a:cubicBezTo>
                  <a:pt x="2670" y="216"/>
                  <a:pt x="2669" y="218"/>
                  <a:pt x="2669" y="220"/>
                </a:cubicBezTo>
                <a:cubicBezTo>
                  <a:pt x="2669" y="222"/>
                  <a:pt x="2670" y="224"/>
                  <a:pt x="2673" y="224"/>
                </a:cubicBezTo>
                <a:close/>
                <a:moveTo>
                  <a:pt x="2686" y="224"/>
                </a:moveTo>
                <a:cubicBezTo>
                  <a:pt x="2688" y="224"/>
                  <a:pt x="2690" y="222"/>
                  <a:pt x="2690" y="220"/>
                </a:cubicBezTo>
                <a:cubicBezTo>
                  <a:pt x="2690" y="218"/>
                  <a:pt x="2688" y="216"/>
                  <a:pt x="2686" y="216"/>
                </a:cubicBezTo>
                <a:cubicBezTo>
                  <a:pt x="2683" y="216"/>
                  <a:pt x="2681" y="218"/>
                  <a:pt x="2681" y="220"/>
                </a:cubicBezTo>
                <a:cubicBezTo>
                  <a:pt x="2681" y="222"/>
                  <a:pt x="2683" y="224"/>
                  <a:pt x="2686" y="224"/>
                </a:cubicBezTo>
                <a:close/>
                <a:moveTo>
                  <a:pt x="2699" y="224"/>
                </a:moveTo>
                <a:cubicBezTo>
                  <a:pt x="2701" y="224"/>
                  <a:pt x="2703" y="222"/>
                  <a:pt x="2703" y="220"/>
                </a:cubicBezTo>
                <a:cubicBezTo>
                  <a:pt x="2703" y="218"/>
                  <a:pt x="2701" y="216"/>
                  <a:pt x="2699" y="216"/>
                </a:cubicBezTo>
                <a:cubicBezTo>
                  <a:pt x="2696" y="216"/>
                  <a:pt x="2694" y="218"/>
                  <a:pt x="2694" y="220"/>
                </a:cubicBezTo>
                <a:cubicBezTo>
                  <a:pt x="2694" y="222"/>
                  <a:pt x="2696" y="224"/>
                  <a:pt x="2699" y="224"/>
                </a:cubicBezTo>
                <a:close/>
                <a:moveTo>
                  <a:pt x="2711" y="224"/>
                </a:moveTo>
                <a:cubicBezTo>
                  <a:pt x="2714" y="224"/>
                  <a:pt x="2716" y="222"/>
                  <a:pt x="2716" y="220"/>
                </a:cubicBezTo>
                <a:cubicBezTo>
                  <a:pt x="2716" y="218"/>
                  <a:pt x="2714" y="216"/>
                  <a:pt x="2711" y="216"/>
                </a:cubicBezTo>
                <a:cubicBezTo>
                  <a:pt x="2709" y="216"/>
                  <a:pt x="2707" y="218"/>
                  <a:pt x="2707" y="220"/>
                </a:cubicBezTo>
                <a:cubicBezTo>
                  <a:pt x="2707" y="222"/>
                  <a:pt x="2709" y="224"/>
                  <a:pt x="2711" y="224"/>
                </a:cubicBezTo>
                <a:close/>
                <a:moveTo>
                  <a:pt x="2724" y="224"/>
                </a:moveTo>
                <a:cubicBezTo>
                  <a:pt x="2727" y="224"/>
                  <a:pt x="2729" y="222"/>
                  <a:pt x="2729" y="220"/>
                </a:cubicBezTo>
                <a:cubicBezTo>
                  <a:pt x="2729" y="218"/>
                  <a:pt x="2727" y="216"/>
                  <a:pt x="2724" y="216"/>
                </a:cubicBezTo>
                <a:cubicBezTo>
                  <a:pt x="2722" y="216"/>
                  <a:pt x="2720" y="218"/>
                  <a:pt x="2720" y="220"/>
                </a:cubicBezTo>
                <a:cubicBezTo>
                  <a:pt x="2720" y="222"/>
                  <a:pt x="2722" y="224"/>
                  <a:pt x="2724" y="224"/>
                </a:cubicBezTo>
                <a:close/>
                <a:moveTo>
                  <a:pt x="2737" y="224"/>
                </a:moveTo>
                <a:cubicBezTo>
                  <a:pt x="2740" y="224"/>
                  <a:pt x="2741" y="222"/>
                  <a:pt x="2741" y="220"/>
                </a:cubicBezTo>
                <a:cubicBezTo>
                  <a:pt x="2741" y="218"/>
                  <a:pt x="2740" y="216"/>
                  <a:pt x="2737" y="216"/>
                </a:cubicBezTo>
                <a:cubicBezTo>
                  <a:pt x="2735" y="216"/>
                  <a:pt x="2733" y="218"/>
                  <a:pt x="2733" y="220"/>
                </a:cubicBezTo>
                <a:cubicBezTo>
                  <a:pt x="2733" y="222"/>
                  <a:pt x="2735" y="224"/>
                  <a:pt x="2737" y="224"/>
                </a:cubicBezTo>
                <a:close/>
                <a:moveTo>
                  <a:pt x="2750" y="224"/>
                </a:moveTo>
                <a:cubicBezTo>
                  <a:pt x="2753" y="224"/>
                  <a:pt x="2754" y="222"/>
                  <a:pt x="2754" y="220"/>
                </a:cubicBezTo>
                <a:cubicBezTo>
                  <a:pt x="2754" y="218"/>
                  <a:pt x="2753" y="216"/>
                  <a:pt x="2750" y="216"/>
                </a:cubicBezTo>
                <a:cubicBezTo>
                  <a:pt x="2748" y="216"/>
                  <a:pt x="2746" y="218"/>
                  <a:pt x="2746" y="220"/>
                </a:cubicBezTo>
                <a:cubicBezTo>
                  <a:pt x="2746" y="222"/>
                  <a:pt x="2748" y="224"/>
                  <a:pt x="2750" y="224"/>
                </a:cubicBezTo>
                <a:close/>
                <a:moveTo>
                  <a:pt x="2764" y="220"/>
                </a:moveTo>
                <a:cubicBezTo>
                  <a:pt x="2764" y="219"/>
                  <a:pt x="2764" y="219"/>
                  <a:pt x="2763" y="219"/>
                </a:cubicBezTo>
                <a:cubicBezTo>
                  <a:pt x="2762" y="219"/>
                  <a:pt x="2762" y="219"/>
                  <a:pt x="2762" y="220"/>
                </a:cubicBezTo>
                <a:cubicBezTo>
                  <a:pt x="2762" y="221"/>
                  <a:pt x="2762" y="221"/>
                  <a:pt x="2763" y="221"/>
                </a:cubicBezTo>
                <a:cubicBezTo>
                  <a:pt x="2764" y="221"/>
                  <a:pt x="2764" y="221"/>
                  <a:pt x="2764" y="220"/>
                </a:cubicBezTo>
                <a:close/>
                <a:moveTo>
                  <a:pt x="2776" y="216"/>
                </a:moveTo>
                <a:cubicBezTo>
                  <a:pt x="2774" y="216"/>
                  <a:pt x="2772" y="218"/>
                  <a:pt x="2772" y="220"/>
                </a:cubicBezTo>
                <a:cubicBezTo>
                  <a:pt x="2772" y="222"/>
                  <a:pt x="2774" y="224"/>
                  <a:pt x="2776" y="224"/>
                </a:cubicBezTo>
                <a:cubicBezTo>
                  <a:pt x="2778" y="224"/>
                  <a:pt x="2780" y="222"/>
                  <a:pt x="2780" y="220"/>
                </a:cubicBezTo>
                <a:cubicBezTo>
                  <a:pt x="2780" y="218"/>
                  <a:pt x="2778" y="216"/>
                  <a:pt x="2776" y="216"/>
                </a:cubicBezTo>
                <a:close/>
                <a:moveTo>
                  <a:pt x="2789" y="224"/>
                </a:moveTo>
                <a:cubicBezTo>
                  <a:pt x="2791" y="224"/>
                  <a:pt x="2793" y="222"/>
                  <a:pt x="2793" y="220"/>
                </a:cubicBezTo>
                <a:cubicBezTo>
                  <a:pt x="2793" y="218"/>
                  <a:pt x="2791" y="216"/>
                  <a:pt x="2789" y="216"/>
                </a:cubicBezTo>
                <a:cubicBezTo>
                  <a:pt x="2787" y="216"/>
                  <a:pt x="2785" y="218"/>
                  <a:pt x="2785" y="220"/>
                </a:cubicBezTo>
                <a:cubicBezTo>
                  <a:pt x="2785" y="222"/>
                  <a:pt x="2787" y="224"/>
                  <a:pt x="2789" y="224"/>
                </a:cubicBezTo>
                <a:close/>
                <a:moveTo>
                  <a:pt x="2815" y="220"/>
                </a:moveTo>
                <a:cubicBezTo>
                  <a:pt x="2815" y="220"/>
                  <a:pt x="2815" y="220"/>
                  <a:pt x="2815" y="220"/>
                </a:cubicBezTo>
                <a:cubicBezTo>
                  <a:pt x="2815" y="220"/>
                  <a:pt x="2815" y="220"/>
                  <a:pt x="2815" y="220"/>
                </a:cubicBezTo>
                <a:cubicBezTo>
                  <a:pt x="2815" y="220"/>
                  <a:pt x="2815" y="220"/>
                  <a:pt x="2815" y="220"/>
                </a:cubicBezTo>
                <a:cubicBezTo>
                  <a:pt x="2815" y="220"/>
                  <a:pt x="2815" y="220"/>
                  <a:pt x="2815" y="220"/>
                </a:cubicBezTo>
                <a:close/>
                <a:moveTo>
                  <a:pt x="2918" y="222"/>
                </a:moveTo>
                <a:cubicBezTo>
                  <a:pt x="2919" y="222"/>
                  <a:pt x="2920" y="221"/>
                  <a:pt x="2920" y="220"/>
                </a:cubicBezTo>
                <a:cubicBezTo>
                  <a:pt x="2920" y="219"/>
                  <a:pt x="2919" y="218"/>
                  <a:pt x="2918" y="218"/>
                </a:cubicBezTo>
                <a:cubicBezTo>
                  <a:pt x="2917" y="218"/>
                  <a:pt x="2916" y="219"/>
                  <a:pt x="2916" y="220"/>
                </a:cubicBezTo>
                <a:cubicBezTo>
                  <a:pt x="2916" y="221"/>
                  <a:pt x="2917" y="222"/>
                  <a:pt x="2918" y="222"/>
                </a:cubicBezTo>
                <a:close/>
                <a:moveTo>
                  <a:pt x="3047" y="220"/>
                </a:moveTo>
                <a:cubicBezTo>
                  <a:pt x="3047" y="220"/>
                  <a:pt x="3047" y="220"/>
                  <a:pt x="3047" y="220"/>
                </a:cubicBezTo>
                <a:cubicBezTo>
                  <a:pt x="3047" y="220"/>
                  <a:pt x="3047" y="220"/>
                  <a:pt x="3047" y="220"/>
                </a:cubicBezTo>
                <a:cubicBezTo>
                  <a:pt x="3047" y="220"/>
                  <a:pt x="3047" y="220"/>
                  <a:pt x="3047" y="220"/>
                </a:cubicBezTo>
                <a:cubicBezTo>
                  <a:pt x="3047" y="220"/>
                  <a:pt x="3047" y="220"/>
                  <a:pt x="3047" y="220"/>
                </a:cubicBezTo>
                <a:close/>
                <a:moveTo>
                  <a:pt x="3099" y="224"/>
                </a:moveTo>
                <a:cubicBezTo>
                  <a:pt x="3101" y="224"/>
                  <a:pt x="3103" y="222"/>
                  <a:pt x="3103" y="220"/>
                </a:cubicBezTo>
                <a:cubicBezTo>
                  <a:pt x="3103" y="218"/>
                  <a:pt x="3101" y="216"/>
                  <a:pt x="3099" y="216"/>
                </a:cubicBezTo>
                <a:cubicBezTo>
                  <a:pt x="3097" y="216"/>
                  <a:pt x="3095" y="218"/>
                  <a:pt x="3095" y="220"/>
                </a:cubicBezTo>
                <a:cubicBezTo>
                  <a:pt x="3095" y="222"/>
                  <a:pt x="3097" y="224"/>
                  <a:pt x="3099" y="224"/>
                </a:cubicBezTo>
                <a:close/>
                <a:moveTo>
                  <a:pt x="439" y="237"/>
                </a:moveTo>
                <a:cubicBezTo>
                  <a:pt x="441" y="237"/>
                  <a:pt x="443" y="235"/>
                  <a:pt x="443" y="233"/>
                </a:cubicBezTo>
                <a:cubicBezTo>
                  <a:pt x="443" y="230"/>
                  <a:pt x="441" y="229"/>
                  <a:pt x="439" y="229"/>
                </a:cubicBezTo>
                <a:cubicBezTo>
                  <a:pt x="436" y="229"/>
                  <a:pt x="434" y="230"/>
                  <a:pt x="434" y="233"/>
                </a:cubicBezTo>
                <a:cubicBezTo>
                  <a:pt x="434" y="235"/>
                  <a:pt x="436" y="237"/>
                  <a:pt x="439" y="237"/>
                </a:cubicBezTo>
                <a:close/>
                <a:moveTo>
                  <a:pt x="452" y="237"/>
                </a:moveTo>
                <a:cubicBezTo>
                  <a:pt x="454" y="237"/>
                  <a:pt x="456" y="235"/>
                  <a:pt x="456" y="233"/>
                </a:cubicBezTo>
                <a:cubicBezTo>
                  <a:pt x="456" y="230"/>
                  <a:pt x="454" y="229"/>
                  <a:pt x="452" y="229"/>
                </a:cubicBezTo>
                <a:cubicBezTo>
                  <a:pt x="449" y="229"/>
                  <a:pt x="447" y="230"/>
                  <a:pt x="447" y="233"/>
                </a:cubicBezTo>
                <a:cubicBezTo>
                  <a:pt x="447" y="235"/>
                  <a:pt x="449" y="237"/>
                  <a:pt x="452" y="237"/>
                </a:cubicBezTo>
                <a:close/>
                <a:moveTo>
                  <a:pt x="464" y="237"/>
                </a:moveTo>
                <a:cubicBezTo>
                  <a:pt x="467" y="237"/>
                  <a:pt x="469" y="235"/>
                  <a:pt x="469" y="233"/>
                </a:cubicBezTo>
                <a:cubicBezTo>
                  <a:pt x="469" y="230"/>
                  <a:pt x="467" y="229"/>
                  <a:pt x="464" y="229"/>
                </a:cubicBezTo>
                <a:cubicBezTo>
                  <a:pt x="462" y="229"/>
                  <a:pt x="460" y="230"/>
                  <a:pt x="460" y="233"/>
                </a:cubicBezTo>
                <a:cubicBezTo>
                  <a:pt x="460" y="235"/>
                  <a:pt x="462" y="237"/>
                  <a:pt x="464" y="237"/>
                </a:cubicBezTo>
                <a:close/>
                <a:moveTo>
                  <a:pt x="477" y="237"/>
                </a:moveTo>
                <a:cubicBezTo>
                  <a:pt x="480" y="237"/>
                  <a:pt x="482" y="235"/>
                  <a:pt x="482" y="233"/>
                </a:cubicBezTo>
                <a:cubicBezTo>
                  <a:pt x="482" y="230"/>
                  <a:pt x="480" y="229"/>
                  <a:pt x="477" y="229"/>
                </a:cubicBezTo>
                <a:cubicBezTo>
                  <a:pt x="475" y="229"/>
                  <a:pt x="473" y="230"/>
                  <a:pt x="473" y="233"/>
                </a:cubicBezTo>
                <a:cubicBezTo>
                  <a:pt x="473" y="235"/>
                  <a:pt x="475" y="237"/>
                  <a:pt x="477" y="237"/>
                </a:cubicBezTo>
                <a:close/>
                <a:moveTo>
                  <a:pt x="490" y="237"/>
                </a:moveTo>
                <a:cubicBezTo>
                  <a:pt x="493" y="237"/>
                  <a:pt x="494" y="235"/>
                  <a:pt x="494" y="233"/>
                </a:cubicBezTo>
                <a:cubicBezTo>
                  <a:pt x="494" y="230"/>
                  <a:pt x="493" y="229"/>
                  <a:pt x="490" y="229"/>
                </a:cubicBezTo>
                <a:cubicBezTo>
                  <a:pt x="488" y="229"/>
                  <a:pt x="486" y="230"/>
                  <a:pt x="486" y="233"/>
                </a:cubicBezTo>
                <a:cubicBezTo>
                  <a:pt x="486" y="235"/>
                  <a:pt x="488" y="237"/>
                  <a:pt x="490" y="237"/>
                </a:cubicBezTo>
                <a:close/>
                <a:moveTo>
                  <a:pt x="503" y="237"/>
                </a:moveTo>
                <a:cubicBezTo>
                  <a:pt x="506" y="237"/>
                  <a:pt x="507" y="235"/>
                  <a:pt x="507" y="233"/>
                </a:cubicBezTo>
                <a:cubicBezTo>
                  <a:pt x="507" y="230"/>
                  <a:pt x="506" y="229"/>
                  <a:pt x="503" y="229"/>
                </a:cubicBezTo>
                <a:cubicBezTo>
                  <a:pt x="501" y="229"/>
                  <a:pt x="499" y="230"/>
                  <a:pt x="499" y="233"/>
                </a:cubicBezTo>
                <a:cubicBezTo>
                  <a:pt x="499" y="235"/>
                  <a:pt x="501" y="237"/>
                  <a:pt x="503" y="237"/>
                </a:cubicBezTo>
                <a:close/>
                <a:moveTo>
                  <a:pt x="516" y="233"/>
                </a:moveTo>
                <a:cubicBezTo>
                  <a:pt x="516" y="233"/>
                  <a:pt x="516" y="233"/>
                  <a:pt x="516" y="233"/>
                </a:cubicBezTo>
                <a:cubicBezTo>
                  <a:pt x="516" y="233"/>
                  <a:pt x="516" y="233"/>
                  <a:pt x="516" y="233"/>
                </a:cubicBezTo>
                <a:cubicBezTo>
                  <a:pt x="516" y="233"/>
                  <a:pt x="516" y="233"/>
                  <a:pt x="516" y="233"/>
                </a:cubicBezTo>
                <a:cubicBezTo>
                  <a:pt x="516" y="233"/>
                  <a:pt x="516" y="233"/>
                  <a:pt x="516" y="233"/>
                </a:cubicBezTo>
                <a:close/>
                <a:moveTo>
                  <a:pt x="529" y="237"/>
                </a:moveTo>
                <a:cubicBezTo>
                  <a:pt x="531" y="237"/>
                  <a:pt x="533" y="235"/>
                  <a:pt x="533" y="233"/>
                </a:cubicBezTo>
                <a:cubicBezTo>
                  <a:pt x="533" y="230"/>
                  <a:pt x="531" y="229"/>
                  <a:pt x="529" y="229"/>
                </a:cubicBezTo>
                <a:cubicBezTo>
                  <a:pt x="527" y="229"/>
                  <a:pt x="525" y="230"/>
                  <a:pt x="525" y="233"/>
                </a:cubicBezTo>
                <a:cubicBezTo>
                  <a:pt x="525" y="235"/>
                  <a:pt x="527" y="237"/>
                  <a:pt x="529" y="237"/>
                </a:cubicBezTo>
                <a:close/>
                <a:moveTo>
                  <a:pt x="542" y="237"/>
                </a:moveTo>
                <a:cubicBezTo>
                  <a:pt x="544" y="237"/>
                  <a:pt x="546" y="235"/>
                  <a:pt x="546" y="233"/>
                </a:cubicBezTo>
                <a:cubicBezTo>
                  <a:pt x="546" y="230"/>
                  <a:pt x="544" y="229"/>
                  <a:pt x="542" y="229"/>
                </a:cubicBezTo>
                <a:cubicBezTo>
                  <a:pt x="540" y="229"/>
                  <a:pt x="538" y="230"/>
                  <a:pt x="538" y="233"/>
                </a:cubicBezTo>
                <a:cubicBezTo>
                  <a:pt x="538" y="235"/>
                  <a:pt x="540" y="237"/>
                  <a:pt x="542" y="237"/>
                </a:cubicBezTo>
                <a:close/>
                <a:moveTo>
                  <a:pt x="581" y="233"/>
                </a:moveTo>
                <a:cubicBezTo>
                  <a:pt x="581" y="233"/>
                  <a:pt x="581" y="233"/>
                  <a:pt x="581" y="233"/>
                </a:cubicBezTo>
                <a:cubicBezTo>
                  <a:pt x="581" y="233"/>
                  <a:pt x="581" y="233"/>
                  <a:pt x="581" y="233"/>
                </a:cubicBezTo>
                <a:cubicBezTo>
                  <a:pt x="581" y="233"/>
                  <a:pt x="581" y="233"/>
                  <a:pt x="581" y="233"/>
                </a:cubicBezTo>
                <a:cubicBezTo>
                  <a:pt x="581" y="233"/>
                  <a:pt x="581" y="233"/>
                  <a:pt x="581" y="233"/>
                </a:cubicBezTo>
                <a:close/>
                <a:moveTo>
                  <a:pt x="594" y="233"/>
                </a:moveTo>
                <a:cubicBezTo>
                  <a:pt x="594" y="233"/>
                  <a:pt x="594" y="233"/>
                  <a:pt x="594" y="233"/>
                </a:cubicBezTo>
                <a:cubicBezTo>
                  <a:pt x="594" y="233"/>
                  <a:pt x="594" y="233"/>
                  <a:pt x="594" y="233"/>
                </a:cubicBezTo>
                <a:cubicBezTo>
                  <a:pt x="594" y="233"/>
                  <a:pt x="594" y="233"/>
                  <a:pt x="594" y="233"/>
                </a:cubicBezTo>
                <a:cubicBezTo>
                  <a:pt x="594" y="233"/>
                  <a:pt x="594" y="233"/>
                  <a:pt x="594" y="233"/>
                </a:cubicBezTo>
                <a:close/>
                <a:moveTo>
                  <a:pt x="607" y="237"/>
                </a:moveTo>
                <a:cubicBezTo>
                  <a:pt x="609" y="237"/>
                  <a:pt x="611" y="235"/>
                  <a:pt x="611" y="233"/>
                </a:cubicBezTo>
                <a:cubicBezTo>
                  <a:pt x="611" y="230"/>
                  <a:pt x="609" y="229"/>
                  <a:pt x="607" y="229"/>
                </a:cubicBezTo>
                <a:cubicBezTo>
                  <a:pt x="604" y="229"/>
                  <a:pt x="602" y="230"/>
                  <a:pt x="602" y="233"/>
                </a:cubicBezTo>
                <a:cubicBezTo>
                  <a:pt x="602" y="235"/>
                  <a:pt x="604" y="237"/>
                  <a:pt x="607" y="237"/>
                </a:cubicBezTo>
                <a:close/>
                <a:moveTo>
                  <a:pt x="619" y="237"/>
                </a:moveTo>
                <a:cubicBezTo>
                  <a:pt x="622" y="237"/>
                  <a:pt x="624" y="235"/>
                  <a:pt x="624" y="233"/>
                </a:cubicBezTo>
                <a:cubicBezTo>
                  <a:pt x="624" y="230"/>
                  <a:pt x="622" y="229"/>
                  <a:pt x="619" y="229"/>
                </a:cubicBezTo>
                <a:cubicBezTo>
                  <a:pt x="617" y="229"/>
                  <a:pt x="615" y="230"/>
                  <a:pt x="615" y="233"/>
                </a:cubicBezTo>
                <a:cubicBezTo>
                  <a:pt x="615" y="235"/>
                  <a:pt x="617" y="237"/>
                  <a:pt x="619" y="237"/>
                </a:cubicBezTo>
                <a:close/>
                <a:moveTo>
                  <a:pt x="632" y="237"/>
                </a:moveTo>
                <a:cubicBezTo>
                  <a:pt x="635" y="237"/>
                  <a:pt x="637" y="235"/>
                  <a:pt x="637" y="233"/>
                </a:cubicBezTo>
                <a:cubicBezTo>
                  <a:pt x="637" y="230"/>
                  <a:pt x="635" y="229"/>
                  <a:pt x="632" y="229"/>
                </a:cubicBezTo>
                <a:cubicBezTo>
                  <a:pt x="630" y="229"/>
                  <a:pt x="628" y="230"/>
                  <a:pt x="628" y="233"/>
                </a:cubicBezTo>
                <a:cubicBezTo>
                  <a:pt x="628" y="235"/>
                  <a:pt x="630" y="237"/>
                  <a:pt x="632" y="237"/>
                </a:cubicBezTo>
                <a:close/>
                <a:moveTo>
                  <a:pt x="684" y="237"/>
                </a:moveTo>
                <a:cubicBezTo>
                  <a:pt x="686" y="237"/>
                  <a:pt x="688" y="235"/>
                  <a:pt x="688" y="233"/>
                </a:cubicBezTo>
                <a:cubicBezTo>
                  <a:pt x="688" y="230"/>
                  <a:pt x="686" y="229"/>
                  <a:pt x="684" y="229"/>
                </a:cubicBezTo>
                <a:cubicBezTo>
                  <a:pt x="682" y="229"/>
                  <a:pt x="680" y="230"/>
                  <a:pt x="680" y="233"/>
                </a:cubicBezTo>
                <a:cubicBezTo>
                  <a:pt x="680" y="235"/>
                  <a:pt x="682" y="237"/>
                  <a:pt x="684" y="237"/>
                </a:cubicBezTo>
                <a:close/>
                <a:moveTo>
                  <a:pt x="697" y="237"/>
                </a:moveTo>
                <a:cubicBezTo>
                  <a:pt x="699" y="237"/>
                  <a:pt x="701" y="235"/>
                  <a:pt x="701" y="233"/>
                </a:cubicBezTo>
                <a:cubicBezTo>
                  <a:pt x="701" y="230"/>
                  <a:pt x="699" y="229"/>
                  <a:pt x="697" y="229"/>
                </a:cubicBezTo>
                <a:cubicBezTo>
                  <a:pt x="695" y="229"/>
                  <a:pt x="693" y="230"/>
                  <a:pt x="693" y="233"/>
                </a:cubicBezTo>
                <a:cubicBezTo>
                  <a:pt x="693" y="235"/>
                  <a:pt x="695" y="237"/>
                  <a:pt x="697" y="237"/>
                </a:cubicBezTo>
                <a:close/>
                <a:moveTo>
                  <a:pt x="736" y="237"/>
                </a:moveTo>
                <a:cubicBezTo>
                  <a:pt x="738" y="237"/>
                  <a:pt x="740" y="235"/>
                  <a:pt x="740" y="233"/>
                </a:cubicBezTo>
                <a:cubicBezTo>
                  <a:pt x="740" y="230"/>
                  <a:pt x="738" y="229"/>
                  <a:pt x="736" y="229"/>
                </a:cubicBezTo>
                <a:cubicBezTo>
                  <a:pt x="733" y="229"/>
                  <a:pt x="732" y="230"/>
                  <a:pt x="732" y="233"/>
                </a:cubicBezTo>
                <a:cubicBezTo>
                  <a:pt x="732" y="235"/>
                  <a:pt x="733" y="237"/>
                  <a:pt x="736" y="237"/>
                </a:cubicBezTo>
                <a:close/>
                <a:moveTo>
                  <a:pt x="749" y="237"/>
                </a:moveTo>
                <a:cubicBezTo>
                  <a:pt x="751" y="237"/>
                  <a:pt x="753" y="235"/>
                  <a:pt x="753" y="233"/>
                </a:cubicBezTo>
                <a:cubicBezTo>
                  <a:pt x="753" y="230"/>
                  <a:pt x="751" y="229"/>
                  <a:pt x="749" y="229"/>
                </a:cubicBezTo>
                <a:cubicBezTo>
                  <a:pt x="746" y="229"/>
                  <a:pt x="744" y="230"/>
                  <a:pt x="744" y="233"/>
                </a:cubicBezTo>
                <a:cubicBezTo>
                  <a:pt x="744" y="235"/>
                  <a:pt x="746" y="237"/>
                  <a:pt x="749" y="237"/>
                </a:cubicBezTo>
                <a:close/>
                <a:moveTo>
                  <a:pt x="762" y="237"/>
                </a:moveTo>
                <a:cubicBezTo>
                  <a:pt x="764" y="237"/>
                  <a:pt x="766" y="235"/>
                  <a:pt x="766" y="233"/>
                </a:cubicBezTo>
                <a:cubicBezTo>
                  <a:pt x="766" y="230"/>
                  <a:pt x="764" y="229"/>
                  <a:pt x="762" y="229"/>
                </a:cubicBezTo>
                <a:cubicBezTo>
                  <a:pt x="759" y="229"/>
                  <a:pt x="757" y="230"/>
                  <a:pt x="757" y="233"/>
                </a:cubicBezTo>
                <a:cubicBezTo>
                  <a:pt x="757" y="235"/>
                  <a:pt x="759" y="237"/>
                  <a:pt x="762" y="237"/>
                </a:cubicBezTo>
                <a:close/>
                <a:moveTo>
                  <a:pt x="800" y="237"/>
                </a:moveTo>
                <a:cubicBezTo>
                  <a:pt x="803" y="237"/>
                  <a:pt x="804" y="235"/>
                  <a:pt x="804" y="233"/>
                </a:cubicBezTo>
                <a:cubicBezTo>
                  <a:pt x="804" y="230"/>
                  <a:pt x="803" y="229"/>
                  <a:pt x="800" y="229"/>
                </a:cubicBezTo>
                <a:cubicBezTo>
                  <a:pt x="798" y="229"/>
                  <a:pt x="796" y="230"/>
                  <a:pt x="796" y="233"/>
                </a:cubicBezTo>
                <a:cubicBezTo>
                  <a:pt x="796" y="235"/>
                  <a:pt x="798" y="237"/>
                  <a:pt x="800" y="237"/>
                </a:cubicBezTo>
                <a:close/>
                <a:moveTo>
                  <a:pt x="813" y="237"/>
                </a:moveTo>
                <a:cubicBezTo>
                  <a:pt x="815" y="237"/>
                  <a:pt x="817" y="235"/>
                  <a:pt x="817" y="233"/>
                </a:cubicBezTo>
                <a:cubicBezTo>
                  <a:pt x="817" y="230"/>
                  <a:pt x="815" y="229"/>
                  <a:pt x="813" y="229"/>
                </a:cubicBezTo>
                <a:cubicBezTo>
                  <a:pt x="811" y="229"/>
                  <a:pt x="809" y="230"/>
                  <a:pt x="809" y="233"/>
                </a:cubicBezTo>
                <a:cubicBezTo>
                  <a:pt x="809" y="235"/>
                  <a:pt x="811" y="237"/>
                  <a:pt x="813" y="237"/>
                </a:cubicBezTo>
                <a:close/>
                <a:moveTo>
                  <a:pt x="826" y="233"/>
                </a:moveTo>
                <a:cubicBezTo>
                  <a:pt x="826" y="233"/>
                  <a:pt x="826" y="233"/>
                  <a:pt x="826" y="233"/>
                </a:cubicBezTo>
                <a:cubicBezTo>
                  <a:pt x="826" y="233"/>
                  <a:pt x="826" y="233"/>
                  <a:pt x="826" y="233"/>
                </a:cubicBezTo>
                <a:cubicBezTo>
                  <a:pt x="826" y="233"/>
                  <a:pt x="826" y="233"/>
                  <a:pt x="826" y="233"/>
                </a:cubicBezTo>
                <a:cubicBezTo>
                  <a:pt x="826" y="233"/>
                  <a:pt x="826" y="233"/>
                  <a:pt x="826" y="233"/>
                </a:cubicBezTo>
                <a:close/>
                <a:moveTo>
                  <a:pt x="839" y="237"/>
                </a:moveTo>
                <a:cubicBezTo>
                  <a:pt x="841" y="237"/>
                  <a:pt x="843" y="235"/>
                  <a:pt x="843" y="233"/>
                </a:cubicBezTo>
                <a:cubicBezTo>
                  <a:pt x="843" y="230"/>
                  <a:pt x="841" y="229"/>
                  <a:pt x="839" y="229"/>
                </a:cubicBezTo>
                <a:cubicBezTo>
                  <a:pt x="837" y="229"/>
                  <a:pt x="835" y="230"/>
                  <a:pt x="835" y="233"/>
                </a:cubicBezTo>
                <a:cubicBezTo>
                  <a:pt x="835" y="235"/>
                  <a:pt x="837" y="237"/>
                  <a:pt x="839" y="237"/>
                </a:cubicBezTo>
                <a:close/>
                <a:moveTo>
                  <a:pt x="852" y="237"/>
                </a:moveTo>
                <a:cubicBezTo>
                  <a:pt x="854" y="237"/>
                  <a:pt x="856" y="235"/>
                  <a:pt x="856" y="233"/>
                </a:cubicBezTo>
                <a:cubicBezTo>
                  <a:pt x="856" y="230"/>
                  <a:pt x="854" y="229"/>
                  <a:pt x="852" y="229"/>
                </a:cubicBezTo>
                <a:cubicBezTo>
                  <a:pt x="850" y="229"/>
                  <a:pt x="848" y="230"/>
                  <a:pt x="848" y="233"/>
                </a:cubicBezTo>
                <a:cubicBezTo>
                  <a:pt x="848" y="235"/>
                  <a:pt x="850" y="237"/>
                  <a:pt x="852" y="237"/>
                </a:cubicBezTo>
                <a:close/>
                <a:moveTo>
                  <a:pt x="865" y="237"/>
                </a:moveTo>
                <a:cubicBezTo>
                  <a:pt x="867" y="237"/>
                  <a:pt x="869" y="235"/>
                  <a:pt x="869" y="233"/>
                </a:cubicBezTo>
                <a:cubicBezTo>
                  <a:pt x="869" y="230"/>
                  <a:pt x="867" y="229"/>
                  <a:pt x="865" y="229"/>
                </a:cubicBezTo>
                <a:cubicBezTo>
                  <a:pt x="863" y="229"/>
                  <a:pt x="861" y="230"/>
                  <a:pt x="861" y="233"/>
                </a:cubicBezTo>
                <a:cubicBezTo>
                  <a:pt x="861" y="235"/>
                  <a:pt x="863" y="237"/>
                  <a:pt x="865" y="237"/>
                </a:cubicBezTo>
                <a:close/>
                <a:moveTo>
                  <a:pt x="878" y="233"/>
                </a:moveTo>
                <a:cubicBezTo>
                  <a:pt x="878" y="232"/>
                  <a:pt x="878" y="232"/>
                  <a:pt x="878" y="232"/>
                </a:cubicBezTo>
                <a:cubicBezTo>
                  <a:pt x="877" y="232"/>
                  <a:pt x="877" y="232"/>
                  <a:pt x="877" y="233"/>
                </a:cubicBezTo>
                <a:cubicBezTo>
                  <a:pt x="877" y="233"/>
                  <a:pt x="877" y="234"/>
                  <a:pt x="878" y="234"/>
                </a:cubicBezTo>
                <a:cubicBezTo>
                  <a:pt x="878" y="234"/>
                  <a:pt x="878" y="233"/>
                  <a:pt x="878" y="233"/>
                </a:cubicBezTo>
                <a:close/>
                <a:moveTo>
                  <a:pt x="891" y="237"/>
                </a:moveTo>
                <a:cubicBezTo>
                  <a:pt x="893" y="237"/>
                  <a:pt x="895" y="235"/>
                  <a:pt x="895" y="233"/>
                </a:cubicBezTo>
                <a:cubicBezTo>
                  <a:pt x="895" y="230"/>
                  <a:pt x="893" y="229"/>
                  <a:pt x="891" y="229"/>
                </a:cubicBezTo>
                <a:cubicBezTo>
                  <a:pt x="888" y="229"/>
                  <a:pt x="886" y="230"/>
                  <a:pt x="886" y="233"/>
                </a:cubicBezTo>
                <a:cubicBezTo>
                  <a:pt x="886" y="235"/>
                  <a:pt x="888" y="237"/>
                  <a:pt x="891" y="237"/>
                </a:cubicBezTo>
                <a:close/>
                <a:moveTo>
                  <a:pt x="904" y="237"/>
                </a:moveTo>
                <a:cubicBezTo>
                  <a:pt x="906" y="237"/>
                  <a:pt x="908" y="235"/>
                  <a:pt x="908" y="233"/>
                </a:cubicBezTo>
                <a:cubicBezTo>
                  <a:pt x="908" y="230"/>
                  <a:pt x="906" y="229"/>
                  <a:pt x="904" y="229"/>
                </a:cubicBezTo>
                <a:cubicBezTo>
                  <a:pt x="901" y="229"/>
                  <a:pt x="899" y="230"/>
                  <a:pt x="899" y="233"/>
                </a:cubicBezTo>
                <a:cubicBezTo>
                  <a:pt x="899" y="235"/>
                  <a:pt x="901" y="237"/>
                  <a:pt x="904" y="237"/>
                </a:cubicBezTo>
                <a:close/>
                <a:moveTo>
                  <a:pt x="916" y="237"/>
                </a:moveTo>
                <a:cubicBezTo>
                  <a:pt x="919" y="237"/>
                  <a:pt x="921" y="235"/>
                  <a:pt x="921" y="233"/>
                </a:cubicBezTo>
                <a:cubicBezTo>
                  <a:pt x="921" y="230"/>
                  <a:pt x="919" y="229"/>
                  <a:pt x="916" y="229"/>
                </a:cubicBezTo>
                <a:cubicBezTo>
                  <a:pt x="914" y="229"/>
                  <a:pt x="912" y="230"/>
                  <a:pt x="912" y="233"/>
                </a:cubicBezTo>
                <a:cubicBezTo>
                  <a:pt x="912" y="235"/>
                  <a:pt x="914" y="237"/>
                  <a:pt x="916" y="237"/>
                </a:cubicBezTo>
                <a:close/>
                <a:moveTo>
                  <a:pt x="1136" y="237"/>
                </a:moveTo>
                <a:cubicBezTo>
                  <a:pt x="1138" y="237"/>
                  <a:pt x="1140" y="235"/>
                  <a:pt x="1140" y="233"/>
                </a:cubicBezTo>
                <a:cubicBezTo>
                  <a:pt x="1140" y="230"/>
                  <a:pt x="1138" y="229"/>
                  <a:pt x="1136" y="229"/>
                </a:cubicBezTo>
                <a:cubicBezTo>
                  <a:pt x="1134" y="229"/>
                  <a:pt x="1132" y="230"/>
                  <a:pt x="1132" y="233"/>
                </a:cubicBezTo>
                <a:cubicBezTo>
                  <a:pt x="1132" y="235"/>
                  <a:pt x="1134" y="237"/>
                  <a:pt x="1136" y="237"/>
                </a:cubicBezTo>
                <a:close/>
                <a:moveTo>
                  <a:pt x="1149" y="237"/>
                </a:moveTo>
                <a:cubicBezTo>
                  <a:pt x="1151" y="237"/>
                  <a:pt x="1153" y="235"/>
                  <a:pt x="1153" y="233"/>
                </a:cubicBezTo>
                <a:cubicBezTo>
                  <a:pt x="1153" y="230"/>
                  <a:pt x="1151" y="229"/>
                  <a:pt x="1149" y="229"/>
                </a:cubicBezTo>
                <a:cubicBezTo>
                  <a:pt x="1147" y="229"/>
                  <a:pt x="1145" y="230"/>
                  <a:pt x="1145" y="233"/>
                </a:cubicBezTo>
                <a:cubicBezTo>
                  <a:pt x="1145" y="235"/>
                  <a:pt x="1147" y="237"/>
                  <a:pt x="1149" y="237"/>
                </a:cubicBezTo>
                <a:close/>
                <a:moveTo>
                  <a:pt x="1162" y="237"/>
                </a:moveTo>
                <a:cubicBezTo>
                  <a:pt x="1164" y="237"/>
                  <a:pt x="1166" y="235"/>
                  <a:pt x="1166" y="233"/>
                </a:cubicBezTo>
                <a:cubicBezTo>
                  <a:pt x="1166" y="230"/>
                  <a:pt x="1164" y="229"/>
                  <a:pt x="1162" y="229"/>
                </a:cubicBezTo>
                <a:cubicBezTo>
                  <a:pt x="1160" y="229"/>
                  <a:pt x="1158" y="230"/>
                  <a:pt x="1158" y="233"/>
                </a:cubicBezTo>
                <a:cubicBezTo>
                  <a:pt x="1158" y="235"/>
                  <a:pt x="1160" y="237"/>
                  <a:pt x="1162" y="237"/>
                </a:cubicBezTo>
                <a:close/>
                <a:moveTo>
                  <a:pt x="1175" y="237"/>
                </a:moveTo>
                <a:cubicBezTo>
                  <a:pt x="1177" y="237"/>
                  <a:pt x="1179" y="235"/>
                  <a:pt x="1179" y="233"/>
                </a:cubicBezTo>
                <a:cubicBezTo>
                  <a:pt x="1179" y="230"/>
                  <a:pt x="1177" y="229"/>
                  <a:pt x="1175" y="229"/>
                </a:cubicBezTo>
                <a:cubicBezTo>
                  <a:pt x="1172" y="229"/>
                  <a:pt x="1171" y="230"/>
                  <a:pt x="1171" y="233"/>
                </a:cubicBezTo>
                <a:cubicBezTo>
                  <a:pt x="1171" y="235"/>
                  <a:pt x="1172" y="237"/>
                  <a:pt x="1175" y="237"/>
                </a:cubicBezTo>
                <a:close/>
                <a:moveTo>
                  <a:pt x="1188" y="237"/>
                </a:moveTo>
                <a:cubicBezTo>
                  <a:pt x="1190" y="237"/>
                  <a:pt x="1192" y="235"/>
                  <a:pt x="1192" y="233"/>
                </a:cubicBezTo>
                <a:cubicBezTo>
                  <a:pt x="1192" y="230"/>
                  <a:pt x="1190" y="229"/>
                  <a:pt x="1188" y="229"/>
                </a:cubicBezTo>
                <a:cubicBezTo>
                  <a:pt x="1185" y="229"/>
                  <a:pt x="1183" y="230"/>
                  <a:pt x="1183" y="233"/>
                </a:cubicBezTo>
                <a:cubicBezTo>
                  <a:pt x="1183" y="235"/>
                  <a:pt x="1185" y="237"/>
                  <a:pt x="1188" y="237"/>
                </a:cubicBezTo>
                <a:close/>
                <a:moveTo>
                  <a:pt x="1201" y="237"/>
                </a:moveTo>
                <a:cubicBezTo>
                  <a:pt x="1203" y="237"/>
                  <a:pt x="1205" y="235"/>
                  <a:pt x="1205" y="233"/>
                </a:cubicBezTo>
                <a:cubicBezTo>
                  <a:pt x="1205" y="230"/>
                  <a:pt x="1203" y="229"/>
                  <a:pt x="1201" y="229"/>
                </a:cubicBezTo>
                <a:cubicBezTo>
                  <a:pt x="1198" y="229"/>
                  <a:pt x="1196" y="230"/>
                  <a:pt x="1196" y="233"/>
                </a:cubicBezTo>
                <a:cubicBezTo>
                  <a:pt x="1196" y="235"/>
                  <a:pt x="1198" y="237"/>
                  <a:pt x="1201" y="237"/>
                </a:cubicBezTo>
                <a:close/>
                <a:moveTo>
                  <a:pt x="1213" y="237"/>
                </a:moveTo>
                <a:cubicBezTo>
                  <a:pt x="1216" y="237"/>
                  <a:pt x="1218" y="235"/>
                  <a:pt x="1218" y="233"/>
                </a:cubicBezTo>
                <a:cubicBezTo>
                  <a:pt x="1218" y="230"/>
                  <a:pt x="1216" y="229"/>
                  <a:pt x="1213" y="229"/>
                </a:cubicBezTo>
                <a:cubicBezTo>
                  <a:pt x="1211" y="229"/>
                  <a:pt x="1209" y="230"/>
                  <a:pt x="1209" y="233"/>
                </a:cubicBezTo>
                <a:cubicBezTo>
                  <a:pt x="1209" y="235"/>
                  <a:pt x="1211" y="237"/>
                  <a:pt x="1213" y="237"/>
                </a:cubicBezTo>
                <a:close/>
                <a:moveTo>
                  <a:pt x="1226" y="237"/>
                </a:moveTo>
                <a:cubicBezTo>
                  <a:pt x="1229" y="237"/>
                  <a:pt x="1231" y="235"/>
                  <a:pt x="1231" y="233"/>
                </a:cubicBezTo>
                <a:cubicBezTo>
                  <a:pt x="1231" y="230"/>
                  <a:pt x="1229" y="229"/>
                  <a:pt x="1226" y="229"/>
                </a:cubicBezTo>
                <a:cubicBezTo>
                  <a:pt x="1224" y="229"/>
                  <a:pt x="1222" y="230"/>
                  <a:pt x="1222" y="233"/>
                </a:cubicBezTo>
                <a:cubicBezTo>
                  <a:pt x="1222" y="235"/>
                  <a:pt x="1224" y="237"/>
                  <a:pt x="1226" y="237"/>
                </a:cubicBezTo>
                <a:close/>
                <a:moveTo>
                  <a:pt x="1239" y="237"/>
                </a:moveTo>
                <a:cubicBezTo>
                  <a:pt x="1242" y="237"/>
                  <a:pt x="1243" y="235"/>
                  <a:pt x="1243" y="233"/>
                </a:cubicBezTo>
                <a:cubicBezTo>
                  <a:pt x="1243" y="230"/>
                  <a:pt x="1242" y="229"/>
                  <a:pt x="1239" y="229"/>
                </a:cubicBezTo>
                <a:cubicBezTo>
                  <a:pt x="1237" y="229"/>
                  <a:pt x="1235" y="230"/>
                  <a:pt x="1235" y="233"/>
                </a:cubicBezTo>
                <a:cubicBezTo>
                  <a:pt x="1235" y="235"/>
                  <a:pt x="1237" y="237"/>
                  <a:pt x="1239" y="237"/>
                </a:cubicBezTo>
                <a:close/>
                <a:moveTo>
                  <a:pt x="1252" y="237"/>
                </a:moveTo>
                <a:cubicBezTo>
                  <a:pt x="1255" y="237"/>
                  <a:pt x="1256" y="235"/>
                  <a:pt x="1256" y="233"/>
                </a:cubicBezTo>
                <a:cubicBezTo>
                  <a:pt x="1256" y="230"/>
                  <a:pt x="1255" y="229"/>
                  <a:pt x="1252" y="229"/>
                </a:cubicBezTo>
                <a:cubicBezTo>
                  <a:pt x="1250" y="229"/>
                  <a:pt x="1248" y="230"/>
                  <a:pt x="1248" y="233"/>
                </a:cubicBezTo>
                <a:cubicBezTo>
                  <a:pt x="1248" y="235"/>
                  <a:pt x="1250" y="237"/>
                  <a:pt x="1252" y="237"/>
                </a:cubicBezTo>
                <a:close/>
                <a:moveTo>
                  <a:pt x="1265" y="237"/>
                </a:moveTo>
                <a:cubicBezTo>
                  <a:pt x="1267" y="237"/>
                  <a:pt x="1269" y="235"/>
                  <a:pt x="1269" y="233"/>
                </a:cubicBezTo>
                <a:cubicBezTo>
                  <a:pt x="1269" y="230"/>
                  <a:pt x="1267" y="229"/>
                  <a:pt x="1265" y="229"/>
                </a:cubicBezTo>
                <a:cubicBezTo>
                  <a:pt x="1263" y="229"/>
                  <a:pt x="1261" y="230"/>
                  <a:pt x="1261" y="233"/>
                </a:cubicBezTo>
                <a:cubicBezTo>
                  <a:pt x="1261" y="235"/>
                  <a:pt x="1263" y="237"/>
                  <a:pt x="1265" y="237"/>
                </a:cubicBezTo>
                <a:close/>
                <a:moveTo>
                  <a:pt x="1278" y="237"/>
                </a:moveTo>
                <a:cubicBezTo>
                  <a:pt x="1280" y="237"/>
                  <a:pt x="1282" y="235"/>
                  <a:pt x="1282" y="233"/>
                </a:cubicBezTo>
                <a:cubicBezTo>
                  <a:pt x="1282" y="230"/>
                  <a:pt x="1280" y="229"/>
                  <a:pt x="1278" y="229"/>
                </a:cubicBezTo>
                <a:cubicBezTo>
                  <a:pt x="1276" y="229"/>
                  <a:pt x="1274" y="230"/>
                  <a:pt x="1274" y="233"/>
                </a:cubicBezTo>
                <a:cubicBezTo>
                  <a:pt x="1274" y="235"/>
                  <a:pt x="1276" y="237"/>
                  <a:pt x="1278" y="237"/>
                </a:cubicBezTo>
                <a:close/>
                <a:moveTo>
                  <a:pt x="1291" y="237"/>
                </a:moveTo>
                <a:cubicBezTo>
                  <a:pt x="1293" y="237"/>
                  <a:pt x="1295" y="235"/>
                  <a:pt x="1295" y="233"/>
                </a:cubicBezTo>
                <a:cubicBezTo>
                  <a:pt x="1295" y="230"/>
                  <a:pt x="1293" y="229"/>
                  <a:pt x="1291" y="229"/>
                </a:cubicBezTo>
                <a:cubicBezTo>
                  <a:pt x="1289" y="229"/>
                  <a:pt x="1287" y="230"/>
                  <a:pt x="1287" y="233"/>
                </a:cubicBezTo>
                <a:cubicBezTo>
                  <a:pt x="1287" y="235"/>
                  <a:pt x="1289" y="237"/>
                  <a:pt x="1291" y="237"/>
                </a:cubicBezTo>
                <a:close/>
                <a:moveTo>
                  <a:pt x="1304" y="237"/>
                </a:moveTo>
                <a:cubicBezTo>
                  <a:pt x="1306" y="237"/>
                  <a:pt x="1308" y="235"/>
                  <a:pt x="1308" y="233"/>
                </a:cubicBezTo>
                <a:cubicBezTo>
                  <a:pt x="1308" y="230"/>
                  <a:pt x="1306" y="229"/>
                  <a:pt x="1304" y="229"/>
                </a:cubicBezTo>
                <a:cubicBezTo>
                  <a:pt x="1302" y="229"/>
                  <a:pt x="1300" y="230"/>
                  <a:pt x="1300" y="233"/>
                </a:cubicBezTo>
                <a:cubicBezTo>
                  <a:pt x="1300" y="235"/>
                  <a:pt x="1302" y="237"/>
                  <a:pt x="1304" y="237"/>
                </a:cubicBezTo>
                <a:close/>
                <a:moveTo>
                  <a:pt x="1317" y="237"/>
                </a:moveTo>
                <a:cubicBezTo>
                  <a:pt x="1319" y="237"/>
                  <a:pt x="1321" y="235"/>
                  <a:pt x="1321" y="233"/>
                </a:cubicBezTo>
                <a:cubicBezTo>
                  <a:pt x="1321" y="230"/>
                  <a:pt x="1319" y="229"/>
                  <a:pt x="1317" y="229"/>
                </a:cubicBezTo>
                <a:cubicBezTo>
                  <a:pt x="1314" y="229"/>
                  <a:pt x="1313" y="230"/>
                  <a:pt x="1313" y="233"/>
                </a:cubicBezTo>
                <a:cubicBezTo>
                  <a:pt x="1313" y="235"/>
                  <a:pt x="1314" y="237"/>
                  <a:pt x="1317" y="237"/>
                </a:cubicBezTo>
                <a:close/>
                <a:moveTo>
                  <a:pt x="1330" y="237"/>
                </a:moveTo>
                <a:cubicBezTo>
                  <a:pt x="1332" y="237"/>
                  <a:pt x="1334" y="235"/>
                  <a:pt x="1334" y="233"/>
                </a:cubicBezTo>
                <a:cubicBezTo>
                  <a:pt x="1334" y="230"/>
                  <a:pt x="1332" y="229"/>
                  <a:pt x="1330" y="229"/>
                </a:cubicBezTo>
                <a:cubicBezTo>
                  <a:pt x="1327" y="229"/>
                  <a:pt x="1326" y="230"/>
                  <a:pt x="1326" y="233"/>
                </a:cubicBezTo>
                <a:cubicBezTo>
                  <a:pt x="1326" y="235"/>
                  <a:pt x="1327" y="237"/>
                  <a:pt x="1330" y="237"/>
                </a:cubicBezTo>
                <a:close/>
                <a:moveTo>
                  <a:pt x="1343" y="237"/>
                </a:moveTo>
                <a:cubicBezTo>
                  <a:pt x="1345" y="237"/>
                  <a:pt x="1347" y="235"/>
                  <a:pt x="1347" y="233"/>
                </a:cubicBezTo>
                <a:cubicBezTo>
                  <a:pt x="1347" y="230"/>
                  <a:pt x="1345" y="229"/>
                  <a:pt x="1343" y="229"/>
                </a:cubicBezTo>
                <a:cubicBezTo>
                  <a:pt x="1340" y="229"/>
                  <a:pt x="1338" y="230"/>
                  <a:pt x="1338" y="233"/>
                </a:cubicBezTo>
                <a:cubicBezTo>
                  <a:pt x="1338" y="235"/>
                  <a:pt x="1340" y="237"/>
                  <a:pt x="1343" y="237"/>
                </a:cubicBezTo>
                <a:close/>
                <a:moveTo>
                  <a:pt x="1356" y="237"/>
                </a:moveTo>
                <a:cubicBezTo>
                  <a:pt x="1358" y="237"/>
                  <a:pt x="1360" y="235"/>
                  <a:pt x="1360" y="233"/>
                </a:cubicBezTo>
                <a:cubicBezTo>
                  <a:pt x="1360" y="230"/>
                  <a:pt x="1358" y="229"/>
                  <a:pt x="1356" y="229"/>
                </a:cubicBezTo>
                <a:cubicBezTo>
                  <a:pt x="1353" y="229"/>
                  <a:pt x="1351" y="230"/>
                  <a:pt x="1351" y="233"/>
                </a:cubicBezTo>
                <a:cubicBezTo>
                  <a:pt x="1351" y="235"/>
                  <a:pt x="1353" y="237"/>
                  <a:pt x="1356" y="237"/>
                </a:cubicBezTo>
                <a:close/>
                <a:moveTo>
                  <a:pt x="1368" y="237"/>
                </a:moveTo>
                <a:cubicBezTo>
                  <a:pt x="1371" y="237"/>
                  <a:pt x="1373" y="235"/>
                  <a:pt x="1373" y="233"/>
                </a:cubicBezTo>
                <a:cubicBezTo>
                  <a:pt x="1373" y="230"/>
                  <a:pt x="1371" y="229"/>
                  <a:pt x="1368" y="229"/>
                </a:cubicBezTo>
                <a:cubicBezTo>
                  <a:pt x="1366" y="229"/>
                  <a:pt x="1364" y="230"/>
                  <a:pt x="1364" y="233"/>
                </a:cubicBezTo>
                <a:cubicBezTo>
                  <a:pt x="1364" y="235"/>
                  <a:pt x="1366" y="237"/>
                  <a:pt x="1368" y="237"/>
                </a:cubicBezTo>
                <a:close/>
                <a:moveTo>
                  <a:pt x="1381" y="237"/>
                </a:moveTo>
                <a:cubicBezTo>
                  <a:pt x="1384" y="237"/>
                  <a:pt x="1386" y="235"/>
                  <a:pt x="1386" y="233"/>
                </a:cubicBezTo>
                <a:cubicBezTo>
                  <a:pt x="1386" y="230"/>
                  <a:pt x="1384" y="229"/>
                  <a:pt x="1381" y="229"/>
                </a:cubicBezTo>
                <a:cubicBezTo>
                  <a:pt x="1379" y="229"/>
                  <a:pt x="1377" y="230"/>
                  <a:pt x="1377" y="233"/>
                </a:cubicBezTo>
                <a:cubicBezTo>
                  <a:pt x="1377" y="235"/>
                  <a:pt x="1379" y="237"/>
                  <a:pt x="1381" y="237"/>
                </a:cubicBezTo>
                <a:close/>
                <a:moveTo>
                  <a:pt x="1394" y="237"/>
                </a:moveTo>
                <a:cubicBezTo>
                  <a:pt x="1397" y="237"/>
                  <a:pt x="1398" y="235"/>
                  <a:pt x="1398" y="233"/>
                </a:cubicBezTo>
                <a:cubicBezTo>
                  <a:pt x="1398" y="230"/>
                  <a:pt x="1397" y="229"/>
                  <a:pt x="1394" y="229"/>
                </a:cubicBezTo>
                <a:cubicBezTo>
                  <a:pt x="1392" y="229"/>
                  <a:pt x="1390" y="230"/>
                  <a:pt x="1390" y="233"/>
                </a:cubicBezTo>
                <a:cubicBezTo>
                  <a:pt x="1390" y="235"/>
                  <a:pt x="1392" y="237"/>
                  <a:pt x="1394" y="237"/>
                </a:cubicBezTo>
                <a:close/>
                <a:moveTo>
                  <a:pt x="1405" y="233"/>
                </a:moveTo>
                <a:cubicBezTo>
                  <a:pt x="1405" y="234"/>
                  <a:pt x="1406" y="235"/>
                  <a:pt x="1407" y="235"/>
                </a:cubicBezTo>
                <a:cubicBezTo>
                  <a:pt x="1409" y="235"/>
                  <a:pt x="1410" y="234"/>
                  <a:pt x="1410" y="233"/>
                </a:cubicBezTo>
                <a:cubicBezTo>
                  <a:pt x="1410" y="231"/>
                  <a:pt x="1409" y="230"/>
                  <a:pt x="1407" y="230"/>
                </a:cubicBezTo>
                <a:cubicBezTo>
                  <a:pt x="1406" y="230"/>
                  <a:pt x="1405" y="231"/>
                  <a:pt x="1405" y="233"/>
                </a:cubicBezTo>
                <a:close/>
                <a:moveTo>
                  <a:pt x="1420" y="237"/>
                </a:moveTo>
                <a:cubicBezTo>
                  <a:pt x="1422" y="237"/>
                  <a:pt x="1424" y="235"/>
                  <a:pt x="1424" y="233"/>
                </a:cubicBezTo>
                <a:cubicBezTo>
                  <a:pt x="1424" y="230"/>
                  <a:pt x="1422" y="229"/>
                  <a:pt x="1420" y="229"/>
                </a:cubicBezTo>
                <a:cubicBezTo>
                  <a:pt x="1418" y="229"/>
                  <a:pt x="1416" y="230"/>
                  <a:pt x="1416" y="233"/>
                </a:cubicBezTo>
                <a:cubicBezTo>
                  <a:pt x="1416" y="235"/>
                  <a:pt x="1418" y="237"/>
                  <a:pt x="1420" y="237"/>
                </a:cubicBezTo>
                <a:close/>
                <a:moveTo>
                  <a:pt x="1446" y="233"/>
                </a:moveTo>
                <a:cubicBezTo>
                  <a:pt x="1446" y="233"/>
                  <a:pt x="1446" y="233"/>
                  <a:pt x="1446" y="233"/>
                </a:cubicBezTo>
                <a:cubicBezTo>
                  <a:pt x="1446" y="233"/>
                  <a:pt x="1446" y="233"/>
                  <a:pt x="1446" y="233"/>
                </a:cubicBezTo>
                <a:cubicBezTo>
                  <a:pt x="1446" y="233"/>
                  <a:pt x="1446" y="233"/>
                  <a:pt x="1446" y="233"/>
                </a:cubicBezTo>
                <a:cubicBezTo>
                  <a:pt x="1446" y="233"/>
                  <a:pt x="1446" y="233"/>
                  <a:pt x="1446" y="233"/>
                </a:cubicBezTo>
                <a:close/>
                <a:moveTo>
                  <a:pt x="2221" y="237"/>
                </a:moveTo>
                <a:cubicBezTo>
                  <a:pt x="2223" y="237"/>
                  <a:pt x="2225" y="235"/>
                  <a:pt x="2225" y="233"/>
                </a:cubicBezTo>
                <a:cubicBezTo>
                  <a:pt x="2225" y="230"/>
                  <a:pt x="2223" y="229"/>
                  <a:pt x="2221" y="229"/>
                </a:cubicBezTo>
                <a:cubicBezTo>
                  <a:pt x="2218" y="229"/>
                  <a:pt x="2217" y="230"/>
                  <a:pt x="2217" y="233"/>
                </a:cubicBezTo>
                <a:cubicBezTo>
                  <a:pt x="2217" y="235"/>
                  <a:pt x="2218" y="237"/>
                  <a:pt x="2221" y="237"/>
                </a:cubicBezTo>
                <a:close/>
                <a:moveTo>
                  <a:pt x="2234" y="237"/>
                </a:moveTo>
                <a:cubicBezTo>
                  <a:pt x="2236" y="237"/>
                  <a:pt x="2238" y="235"/>
                  <a:pt x="2238" y="233"/>
                </a:cubicBezTo>
                <a:cubicBezTo>
                  <a:pt x="2238" y="230"/>
                  <a:pt x="2236" y="229"/>
                  <a:pt x="2234" y="229"/>
                </a:cubicBezTo>
                <a:cubicBezTo>
                  <a:pt x="2231" y="229"/>
                  <a:pt x="2229" y="230"/>
                  <a:pt x="2229" y="233"/>
                </a:cubicBezTo>
                <a:cubicBezTo>
                  <a:pt x="2229" y="235"/>
                  <a:pt x="2231" y="237"/>
                  <a:pt x="2234" y="237"/>
                </a:cubicBezTo>
                <a:close/>
                <a:moveTo>
                  <a:pt x="2247" y="233"/>
                </a:moveTo>
                <a:cubicBezTo>
                  <a:pt x="2247" y="233"/>
                  <a:pt x="2247" y="233"/>
                  <a:pt x="2247" y="233"/>
                </a:cubicBezTo>
                <a:cubicBezTo>
                  <a:pt x="2247" y="233"/>
                  <a:pt x="2247" y="233"/>
                  <a:pt x="2247" y="233"/>
                </a:cubicBezTo>
                <a:cubicBezTo>
                  <a:pt x="2247" y="233"/>
                  <a:pt x="2247" y="233"/>
                  <a:pt x="2247" y="233"/>
                </a:cubicBezTo>
                <a:cubicBezTo>
                  <a:pt x="2247" y="233"/>
                  <a:pt x="2247" y="233"/>
                  <a:pt x="2247" y="233"/>
                </a:cubicBezTo>
                <a:close/>
                <a:moveTo>
                  <a:pt x="2389" y="237"/>
                </a:moveTo>
                <a:cubicBezTo>
                  <a:pt x="2391" y="237"/>
                  <a:pt x="2393" y="235"/>
                  <a:pt x="2393" y="233"/>
                </a:cubicBezTo>
                <a:cubicBezTo>
                  <a:pt x="2393" y="230"/>
                  <a:pt x="2391" y="229"/>
                  <a:pt x="2389" y="229"/>
                </a:cubicBezTo>
                <a:cubicBezTo>
                  <a:pt x="2386" y="229"/>
                  <a:pt x="2384" y="230"/>
                  <a:pt x="2384" y="233"/>
                </a:cubicBezTo>
                <a:cubicBezTo>
                  <a:pt x="2384" y="235"/>
                  <a:pt x="2386" y="237"/>
                  <a:pt x="2389" y="237"/>
                </a:cubicBezTo>
                <a:close/>
                <a:moveTo>
                  <a:pt x="2402" y="233"/>
                </a:moveTo>
                <a:cubicBezTo>
                  <a:pt x="2402" y="233"/>
                  <a:pt x="2402" y="233"/>
                  <a:pt x="2402" y="233"/>
                </a:cubicBezTo>
                <a:cubicBezTo>
                  <a:pt x="2402" y="233"/>
                  <a:pt x="2402" y="233"/>
                  <a:pt x="2402" y="233"/>
                </a:cubicBezTo>
                <a:cubicBezTo>
                  <a:pt x="2402" y="233"/>
                  <a:pt x="2402" y="233"/>
                  <a:pt x="2402" y="233"/>
                </a:cubicBezTo>
                <a:cubicBezTo>
                  <a:pt x="2402" y="233"/>
                  <a:pt x="2402" y="233"/>
                  <a:pt x="2402" y="233"/>
                </a:cubicBezTo>
                <a:close/>
                <a:moveTo>
                  <a:pt x="2427" y="235"/>
                </a:moveTo>
                <a:cubicBezTo>
                  <a:pt x="2429" y="235"/>
                  <a:pt x="2430" y="234"/>
                  <a:pt x="2430" y="233"/>
                </a:cubicBezTo>
                <a:cubicBezTo>
                  <a:pt x="2430" y="231"/>
                  <a:pt x="2429" y="230"/>
                  <a:pt x="2427" y="230"/>
                </a:cubicBezTo>
                <a:cubicBezTo>
                  <a:pt x="2426" y="230"/>
                  <a:pt x="2425" y="231"/>
                  <a:pt x="2425" y="233"/>
                </a:cubicBezTo>
                <a:cubicBezTo>
                  <a:pt x="2425" y="234"/>
                  <a:pt x="2426" y="235"/>
                  <a:pt x="2427" y="235"/>
                </a:cubicBezTo>
                <a:close/>
                <a:moveTo>
                  <a:pt x="2453" y="233"/>
                </a:moveTo>
                <a:cubicBezTo>
                  <a:pt x="2453" y="233"/>
                  <a:pt x="2453" y="233"/>
                  <a:pt x="2453" y="233"/>
                </a:cubicBezTo>
                <a:cubicBezTo>
                  <a:pt x="2453" y="233"/>
                  <a:pt x="2453" y="233"/>
                  <a:pt x="2453" y="233"/>
                </a:cubicBezTo>
                <a:cubicBezTo>
                  <a:pt x="2453" y="233"/>
                  <a:pt x="2453" y="233"/>
                  <a:pt x="2453" y="233"/>
                </a:cubicBezTo>
                <a:cubicBezTo>
                  <a:pt x="2453" y="233"/>
                  <a:pt x="2453" y="233"/>
                  <a:pt x="2453" y="233"/>
                </a:cubicBezTo>
                <a:close/>
                <a:moveTo>
                  <a:pt x="2492" y="237"/>
                </a:moveTo>
                <a:cubicBezTo>
                  <a:pt x="2494" y="237"/>
                  <a:pt x="2496" y="235"/>
                  <a:pt x="2496" y="233"/>
                </a:cubicBezTo>
                <a:cubicBezTo>
                  <a:pt x="2496" y="230"/>
                  <a:pt x="2494" y="229"/>
                  <a:pt x="2492" y="229"/>
                </a:cubicBezTo>
                <a:cubicBezTo>
                  <a:pt x="2490" y="229"/>
                  <a:pt x="2488" y="230"/>
                  <a:pt x="2488" y="233"/>
                </a:cubicBezTo>
                <a:cubicBezTo>
                  <a:pt x="2488" y="235"/>
                  <a:pt x="2490" y="237"/>
                  <a:pt x="2492" y="237"/>
                </a:cubicBezTo>
                <a:close/>
                <a:moveTo>
                  <a:pt x="2505" y="237"/>
                </a:moveTo>
                <a:cubicBezTo>
                  <a:pt x="2507" y="237"/>
                  <a:pt x="2509" y="235"/>
                  <a:pt x="2509" y="233"/>
                </a:cubicBezTo>
                <a:cubicBezTo>
                  <a:pt x="2509" y="230"/>
                  <a:pt x="2507" y="229"/>
                  <a:pt x="2505" y="229"/>
                </a:cubicBezTo>
                <a:cubicBezTo>
                  <a:pt x="2503" y="229"/>
                  <a:pt x="2501" y="230"/>
                  <a:pt x="2501" y="233"/>
                </a:cubicBezTo>
                <a:cubicBezTo>
                  <a:pt x="2501" y="235"/>
                  <a:pt x="2503" y="237"/>
                  <a:pt x="2505" y="237"/>
                </a:cubicBezTo>
                <a:close/>
                <a:moveTo>
                  <a:pt x="2518" y="237"/>
                </a:moveTo>
                <a:cubicBezTo>
                  <a:pt x="2520" y="237"/>
                  <a:pt x="2522" y="235"/>
                  <a:pt x="2522" y="233"/>
                </a:cubicBezTo>
                <a:cubicBezTo>
                  <a:pt x="2522" y="230"/>
                  <a:pt x="2520" y="229"/>
                  <a:pt x="2518" y="229"/>
                </a:cubicBezTo>
                <a:cubicBezTo>
                  <a:pt x="2515" y="229"/>
                  <a:pt x="2514" y="230"/>
                  <a:pt x="2514" y="233"/>
                </a:cubicBezTo>
                <a:cubicBezTo>
                  <a:pt x="2514" y="235"/>
                  <a:pt x="2515" y="237"/>
                  <a:pt x="2518" y="237"/>
                </a:cubicBezTo>
                <a:close/>
                <a:moveTo>
                  <a:pt x="2531" y="237"/>
                </a:moveTo>
                <a:cubicBezTo>
                  <a:pt x="2533" y="237"/>
                  <a:pt x="2535" y="235"/>
                  <a:pt x="2535" y="233"/>
                </a:cubicBezTo>
                <a:cubicBezTo>
                  <a:pt x="2535" y="230"/>
                  <a:pt x="2533" y="229"/>
                  <a:pt x="2531" y="229"/>
                </a:cubicBezTo>
                <a:cubicBezTo>
                  <a:pt x="2528" y="229"/>
                  <a:pt x="2526" y="230"/>
                  <a:pt x="2526" y="233"/>
                </a:cubicBezTo>
                <a:cubicBezTo>
                  <a:pt x="2526" y="235"/>
                  <a:pt x="2528" y="237"/>
                  <a:pt x="2531" y="237"/>
                </a:cubicBezTo>
                <a:close/>
                <a:moveTo>
                  <a:pt x="2544" y="237"/>
                </a:moveTo>
                <a:cubicBezTo>
                  <a:pt x="2546" y="237"/>
                  <a:pt x="2548" y="235"/>
                  <a:pt x="2548" y="233"/>
                </a:cubicBezTo>
                <a:cubicBezTo>
                  <a:pt x="2548" y="230"/>
                  <a:pt x="2546" y="229"/>
                  <a:pt x="2544" y="229"/>
                </a:cubicBezTo>
                <a:cubicBezTo>
                  <a:pt x="2541" y="229"/>
                  <a:pt x="2539" y="230"/>
                  <a:pt x="2539" y="233"/>
                </a:cubicBezTo>
                <a:cubicBezTo>
                  <a:pt x="2539" y="235"/>
                  <a:pt x="2541" y="237"/>
                  <a:pt x="2544" y="237"/>
                </a:cubicBezTo>
                <a:close/>
                <a:moveTo>
                  <a:pt x="2556" y="237"/>
                </a:moveTo>
                <a:cubicBezTo>
                  <a:pt x="2559" y="237"/>
                  <a:pt x="2561" y="235"/>
                  <a:pt x="2561" y="233"/>
                </a:cubicBezTo>
                <a:cubicBezTo>
                  <a:pt x="2561" y="230"/>
                  <a:pt x="2559" y="229"/>
                  <a:pt x="2556" y="229"/>
                </a:cubicBezTo>
                <a:cubicBezTo>
                  <a:pt x="2554" y="229"/>
                  <a:pt x="2552" y="230"/>
                  <a:pt x="2552" y="233"/>
                </a:cubicBezTo>
                <a:cubicBezTo>
                  <a:pt x="2552" y="235"/>
                  <a:pt x="2554" y="237"/>
                  <a:pt x="2556" y="237"/>
                </a:cubicBezTo>
                <a:close/>
                <a:moveTo>
                  <a:pt x="2569" y="237"/>
                </a:moveTo>
                <a:cubicBezTo>
                  <a:pt x="2572" y="237"/>
                  <a:pt x="2574" y="235"/>
                  <a:pt x="2574" y="233"/>
                </a:cubicBezTo>
                <a:cubicBezTo>
                  <a:pt x="2574" y="230"/>
                  <a:pt x="2572" y="229"/>
                  <a:pt x="2569" y="229"/>
                </a:cubicBezTo>
                <a:cubicBezTo>
                  <a:pt x="2567" y="229"/>
                  <a:pt x="2565" y="230"/>
                  <a:pt x="2565" y="233"/>
                </a:cubicBezTo>
                <a:cubicBezTo>
                  <a:pt x="2565" y="235"/>
                  <a:pt x="2567" y="237"/>
                  <a:pt x="2569" y="237"/>
                </a:cubicBezTo>
                <a:close/>
                <a:moveTo>
                  <a:pt x="2582" y="237"/>
                </a:moveTo>
                <a:cubicBezTo>
                  <a:pt x="2585" y="237"/>
                  <a:pt x="2587" y="235"/>
                  <a:pt x="2587" y="233"/>
                </a:cubicBezTo>
                <a:cubicBezTo>
                  <a:pt x="2587" y="230"/>
                  <a:pt x="2585" y="229"/>
                  <a:pt x="2582" y="229"/>
                </a:cubicBezTo>
                <a:cubicBezTo>
                  <a:pt x="2580" y="229"/>
                  <a:pt x="2578" y="230"/>
                  <a:pt x="2578" y="233"/>
                </a:cubicBezTo>
                <a:cubicBezTo>
                  <a:pt x="2578" y="235"/>
                  <a:pt x="2580" y="237"/>
                  <a:pt x="2582" y="237"/>
                </a:cubicBezTo>
                <a:close/>
                <a:moveTo>
                  <a:pt x="2595" y="237"/>
                </a:moveTo>
                <a:cubicBezTo>
                  <a:pt x="2598" y="237"/>
                  <a:pt x="2599" y="235"/>
                  <a:pt x="2599" y="233"/>
                </a:cubicBezTo>
                <a:cubicBezTo>
                  <a:pt x="2599" y="230"/>
                  <a:pt x="2598" y="229"/>
                  <a:pt x="2595" y="229"/>
                </a:cubicBezTo>
                <a:cubicBezTo>
                  <a:pt x="2593" y="229"/>
                  <a:pt x="2591" y="230"/>
                  <a:pt x="2591" y="233"/>
                </a:cubicBezTo>
                <a:cubicBezTo>
                  <a:pt x="2591" y="235"/>
                  <a:pt x="2593" y="237"/>
                  <a:pt x="2595" y="237"/>
                </a:cubicBezTo>
                <a:close/>
                <a:moveTo>
                  <a:pt x="2608" y="237"/>
                </a:moveTo>
                <a:cubicBezTo>
                  <a:pt x="2610" y="237"/>
                  <a:pt x="2612" y="235"/>
                  <a:pt x="2612" y="233"/>
                </a:cubicBezTo>
                <a:cubicBezTo>
                  <a:pt x="2612" y="230"/>
                  <a:pt x="2610" y="229"/>
                  <a:pt x="2608" y="229"/>
                </a:cubicBezTo>
                <a:cubicBezTo>
                  <a:pt x="2606" y="229"/>
                  <a:pt x="2604" y="230"/>
                  <a:pt x="2604" y="233"/>
                </a:cubicBezTo>
                <a:cubicBezTo>
                  <a:pt x="2604" y="235"/>
                  <a:pt x="2606" y="237"/>
                  <a:pt x="2608" y="237"/>
                </a:cubicBezTo>
                <a:close/>
                <a:moveTo>
                  <a:pt x="2621" y="237"/>
                </a:moveTo>
                <a:cubicBezTo>
                  <a:pt x="2623" y="237"/>
                  <a:pt x="2625" y="235"/>
                  <a:pt x="2625" y="233"/>
                </a:cubicBezTo>
                <a:cubicBezTo>
                  <a:pt x="2625" y="230"/>
                  <a:pt x="2623" y="229"/>
                  <a:pt x="2621" y="229"/>
                </a:cubicBezTo>
                <a:cubicBezTo>
                  <a:pt x="2619" y="229"/>
                  <a:pt x="2617" y="230"/>
                  <a:pt x="2617" y="233"/>
                </a:cubicBezTo>
                <a:cubicBezTo>
                  <a:pt x="2617" y="235"/>
                  <a:pt x="2619" y="237"/>
                  <a:pt x="2621" y="237"/>
                </a:cubicBezTo>
                <a:close/>
                <a:moveTo>
                  <a:pt x="2634" y="237"/>
                </a:moveTo>
                <a:cubicBezTo>
                  <a:pt x="2636" y="237"/>
                  <a:pt x="2638" y="235"/>
                  <a:pt x="2638" y="233"/>
                </a:cubicBezTo>
                <a:cubicBezTo>
                  <a:pt x="2638" y="230"/>
                  <a:pt x="2636" y="229"/>
                  <a:pt x="2634" y="229"/>
                </a:cubicBezTo>
                <a:cubicBezTo>
                  <a:pt x="2632" y="229"/>
                  <a:pt x="2630" y="230"/>
                  <a:pt x="2630" y="233"/>
                </a:cubicBezTo>
                <a:cubicBezTo>
                  <a:pt x="2630" y="235"/>
                  <a:pt x="2632" y="237"/>
                  <a:pt x="2634" y="237"/>
                </a:cubicBezTo>
                <a:close/>
                <a:moveTo>
                  <a:pt x="2647" y="237"/>
                </a:moveTo>
                <a:cubicBezTo>
                  <a:pt x="2649" y="237"/>
                  <a:pt x="2651" y="235"/>
                  <a:pt x="2651" y="233"/>
                </a:cubicBezTo>
                <a:cubicBezTo>
                  <a:pt x="2651" y="230"/>
                  <a:pt x="2649" y="229"/>
                  <a:pt x="2647" y="229"/>
                </a:cubicBezTo>
                <a:cubicBezTo>
                  <a:pt x="2645" y="229"/>
                  <a:pt x="2643" y="230"/>
                  <a:pt x="2643" y="233"/>
                </a:cubicBezTo>
                <a:cubicBezTo>
                  <a:pt x="2643" y="235"/>
                  <a:pt x="2645" y="237"/>
                  <a:pt x="2647" y="237"/>
                </a:cubicBezTo>
                <a:close/>
                <a:moveTo>
                  <a:pt x="2660" y="237"/>
                </a:moveTo>
                <a:cubicBezTo>
                  <a:pt x="2662" y="237"/>
                  <a:pt x="2664" y="235"/>
                  <a:pt x="2664" y="233"/>
                </a:cubicBezTo>
                <a:cubicBezTo>
                  <a:pt x="2664" y="230"/>
                  <a:pt x="2662" y="229"/>
                  <a:pt x="2660" y="229"/>
                </a:cubicBezTo>
                <a:cubicBezTo>
                  <a:pt x="2658" y="229"/>
                  <a:pt x="2656" y="230"/>
                  <a:pt x="2656" y="233"/>
                </a:cubicBezTo>
                <a:cubicBezTo>
                  <a:pt x="2656" y="235"/>
                  <a:pt x="2658" y="237"/>
                  <a:pt x="2660" y="237"/>
                </a:cubicBezTo>
                <a:close/>
                <a:moveTo>
                  <a:pt x="2673" y="237"/>
                </a:moveTo>
                <a:cubicBezTo>
                  <a:pt x="2675" y="237"/>
                  <a:pt x="2677" y="235"/>
                  <a:pt x="2677" y="233"/>
                </a:cubicBezTo>
                <a:cubicBezTo>
                  <a:pt x="2677" y="230"/>
                  <a:pt x="2675" y="229"/>
                  <a:pt x="2673" y="229"/>
                </a:cubicBezTo>
                <a:cubicBezTo>
                  <a:pt x="2670" y="229"/>
                  <a:pt x="2669" y="230"/>
                  <a:pt x="2669" y="233"/>
                </a:cubicBezTo>
                <a:cubicBezTo>
                  <a:pt x="2669" y="235"/>
                  <a:pt x="2670" y="237"/>
                  <a:pt x="2673" y="237"/>
                </a:cubicBezTo>
                <a:close/>
                <a:moveTo>
                  <a:pt x="2686" y="237"/>
                </a:moveTo>
                <a:cubicBezTo>
                  <a:pt x="2688" y="237"/>
                  <a:pt x="2690" y="235"/>
                  <a:pt x="2690" y="233"/>
                </a:cubicBezTo>
                <a:cubicBezTo>
                  <a:pt x="2690" y="230"/>
                  <a:pt x="2688" y="229"/>
                  <a:pt x="2686" y="229"/>
                </a:cubicBezTo>
                <a:cubicBezTo>
                  <a:pt x="2683" y="229"/>
                  <a:pt x="2681" y="230"/>
                  <a:pt x="2681" y="233"/>
                </a:cubicBezTo>
                <a:cubicBezTo>
                  <a:pt x="2681" y="235"/>
                  <a:pt x="2683" y="237"/>
                  <a:pt x="2686" y="237"/>
                </a:cubicBezTo>
                <a:close/>
                <a:moveTo>
                  <a:pt x="2699" y="237"/>
                </a:moveTo>
                <a:cubicBezTo>
                  <a:pt x="2701" y="237"/>
                  <a:pt x="2703" y="235"/>
                  <a:pt x="2703" y="233"/>
                </a:cubicBezTo>
                <a:cubicBezTo>
                  <a:pt x="2703" y="230"/>
                  <a:pt x="2701" y="229"/>
                  <a:pt x="2699" y="229"/>
                </a:cubicBezTo>
                <a:cubicBezTo>
                  <a:pt x="2696" y="229"/>
                  <a:pt x="2694" y="230"/>
                  <a:pt x="2694" y="233"/>
                </a:cubicBezTo>
                <a:cubicBezTo>
                  <a:pt x="2694" y="235"/>
                  <a:pt x="2696" y="237"/>
                  <a:pt x="2699" y="237"/>
                </a:cubicBezTo>
                <a:close/>
                <a:moveTo>
                  <a:pt x="2711" y="237"/>
                </a:moveTo>
                <a:cubicBezTo>
                  <a:pt x="2714" y="237"/>
                  <a:pt x="2716" y="235"/>
                  <a:pt x="2716" y="233"/>
                </a:cubicBezTo>
                <a:cubicBezTo>
                  <a:pt x="2716" y="230"/>
                  <a:pt x="2714" y="229"/>
                  <a:pt x="2711" y="229"/>
                </a:cubicBezTo>
                <a:cubicBezTo>
                  <a:pt x="2709" y="229"/>
                  <a:pt x="2707" y="230"/>
                  <a:pt x="2707" y="233"/>
                </a:cubicBezTo>
                <a:cubicBezTo>
                  <a:pt x="2707" y="235"/>
                  <a:pt x="2709" y="237"/>
                  <a:pt x="2711" y="237"/>
                </a:cubicBezTo>
                <a:close/>
                <a:moveTo>
                  <a:pt x="2724" y="237"/>
                </a:moveTo>
                <a:cubicBezTo>
                  <a:pt x="2727" y="237"/>
                  <a:pt x="2729" y="235"/>
                  <a:pt x="2729" y="233"/>
                </a:cubicBezTo>
                <a:cubicBezTo>
                  <a:pt x="2729" y="230"/>
                  <a:pt x="2727" y="229"/>
                  <a:pt x="2724" y="229"/>
                </a:cubicBezTo>
                <a:cubicBezTo>
                  <a:pt x="2722" y="229"/>
                  <a:pt x="2720" y="230"/>
                  <a:pt x="2720" y="233"/>
                </a:cubicBezTo>
                <a:cubicBezTo>
                  <a:pt x="2720" y="235"/>
                  <a:pt x="2722" y="237"/>
                  <a:pt x="2724" y="237"/>
                </a:cubicBezTo>
                <a:close/>
                <a:moveTo>
                  <a:pt x="2737" y="233"/>
                </a:moveTo>
                <a:cubicBezTo>
                  <a:pt x="2737" y="233"/>
                  <a:pt x="2737" y="234"/>
                  <a:pt x="2737" y="234"/>
                </a:cubicBezTo>
                <a:cubicBezTo>
                  <a:pt x="2738" y="234"/>
                  <a:pt x="2738" y="233"/>
                  <a:pt x="2738" y="233"/>
                </a:cubicBezTo>
                <a:cubicBezTo>
                  <a:pt x="2738" y="232"/>
                  <a:pt x="2738" y="232"/>
                  <a:pt x="2737" y="232"/>
                </a:cubicBezTo>
                <a:cubicBezTo>
                  <a:pt x="2737" y="232"/>
                  <a:pt x="2737" y="232"/>
                  <a:pt x="2737" y="233"/>
                </a:cubicBezTo>
                <a:close/>
                <a:moveTo>
                  <a:pt x="2750" y="237"/>
                </a:moveTo>
                <a:cubicBezTo>
                  <a:pt x="2753" y="237"/>
                  <a:pt x="2754" y="235"/>
                  <a:pt x="2754" y="233"/>
                </a:cubicBezTo>
                <a:cubicBezTo>
                  <a:pt x="2754" y="230"/>
                  <a:pt x="2753" y="229"/>
                  <a:pt x="2750" y="229"/>
                </a:cubicBezTo>
                <a:cubicBezTo>
                  <a:pt x="2748" y="229"/>
                  <a:pt x="2746" y="230"/>
                  <a:pt x="2746" y="233"/>
                </a:cubicBezTo>
                <a:cubicBezTo>
                  <a:pt x="2746" y="235"/>
                  <a:pt x="2748" y="237"/>
                  <a:pt x="2750" y="237"/>
                </a:cubicBezTo>
                <a:close/>
                <a:moveTo>
                  <a:pt x="2759" y="233"/>
                </a:moveTo>
                <a:cubicBezTo>
                  <a:pt x="2759" y="235"/>
                  <a:pt x="2761" y="237"/>
                  <a:pt x="2763" y="237"/>
                </a:cubicBezTo>
                <a:cubicBezTo>
                  <a:pt x="2765" y="237"/>
                  <a:pt x="2767" y="235"/>
                  <a:pt x="2767" y="233"/>
                </a:cubicBezTo>
                <a:cubicBezTo>
                  <a:pt x="2767" y="230"/>
                  <a:pt x="2765" y="229"/>
                  <a:pt x="2763" y="229"/>
                </a:cubicBezTo>
                <a:cubicBezTo>
                  <a:pt x="2761" y="229"/>
                  <a:pt x="2759" y="230"/>
                  <a:pt x="2759" y="233"/>
                </a:cubicBezTo>
                <a:close/>
                <a:moveTo>
                  <a:pt x="2776" y="237"/>
                </a:moveTo>
                <a:cubicBezTo>
                  <a:pt x="2778" y="237"/>
                  <a:pt x="2780" y="235"/>
                  <a:pt x="2780" y="233"/>
                </a:cubicBezTo>
                <a:cubicBezTo>
                  <a:pt x="2780" y="230"/>
                  <a:pt x="2778" y="229"/>
                  <a:pt x="2776" y="229"/>
                </a:cubicBezTo>
                <a:cubicBezTo>
                  <a:pt x="2774" y="229"/>
                  <a:pt x="2772" y="230"/>
                  <a:pt x="2772" y="233"/>
                </a:cubicBezTo>
                <a:cubicBezTo>
                  <a:pt x="2772" y="235"/>
                  <a:pt x="2774" y="237"/>
                  <a:pt x="2776" y="237"/>
                </a:cubicBezTo>
                <a:close/>
                <a:moveTo>
                  <a:pt x="2789" y="237"/>
                </a:moveTo>
                <a:cubicBezTo>
                  <a:pt x="2791" y="237"/>
                  <a:pt x="2793" y="235"/>
                  <a:pt x="2793" y="233"/>
                </a:cubicBezTo>
                <a:cubicBezTo>
                  <a:pt x="2793" y="230"/>
                  <a:pt x="2791" y="229"/>
                  <a:pt x="2789" y="229"/>
                </a:cubicBezTo>
                <a:cubicBezTo>
                  <a:pt x="2787" y="229"/>
                  <a:pt x="2785" y="230"/>
                  <a:pt x="2785" y="233"/>
                </a:cubicBezTo>
                <a:cubicBezTo>
                  <a:pt x="2785" y="235"/>
                  <a:pt x="2787" y="237"/>
                  <a:pt x="2789" y="237"/>
                </a:cubicBezTo>
                <a:close/>
                <a:moveTo>
                  <a:pt x="2802" y="237"/>
                </a:moveTo>
                <a:cubicBezTo>
                  <a:pt x="2804" y="237"/>
                  <a:pt x="2806" y="235"/>
                  <a:pt x="2806" y="233"/>
                </a:cubicBezTo>
                <a:cubicBezTo>
                  <a:pt x="2806" y="230"/>
                  <a:pt x="2804" y="229"/>
                  <a:pt x="2802" y="229"/>
                </a:cubicBezTo>
                <a:cubicBezTo>
                  <a:pt x="2800" y="229"/>
                  <a:pt x="2798" y="230"/>
                  <a:pt x="2798" y="233"/>
                </a:cubicBezTo>
                <a:cubicBezTo>
                  <a:pt x="2798" y="235"/>
                  <a:pt x="2800" y="237"/>
                  <a:pt x="2802" y="237"/>
                </a:cubicBezTo>
                <a:close/>
                <a:moveTo>
                  <a:pt x="2815" y="237"/>
                </a:moveTo>
                <a:cubicBezTo>
                  <a:pt x="2817" y="237"/>
                  <a:pt x="2819" y="235"/>
                  <a:pt x="2819" y="233"/>
                </a:cubicBezTo>
                <a:cubicBezTo>
                  <a:pt x="2819" y="230"/>
                  <a:pt x="2817" y="229"/>
                  <a:pt x="2815" y="229"/>
                </a:cubicBezTo>
                <a:cubicBezTo>
                  <a:pt x="2812" y="229"/>
                  <a:pt x="2811" y="230"/>
                  <a:pt x="2811" y="233"/>
                </a:cubicBezTo>
                <a:cubicBezTo>
                  <a:pt x="2811" y="235"/>
                  <a:pt x="2812" y="237"/>
                  <a:pt x="2815" y="237"/>
                </a:cubicBezTo>
                <a:close/>
                <a:moveTo>
                  <a:pt x="2828" y="237"/>
                </a:moveTo>
                <a:cubicBezTo>
                  <a:pt x="2830" y="237"/>
                  <a:pt x="2832" y="235"/>
                  <a:pt x="2832" y="233"/>
                </a:cubicBezTo>
                <a:cubicBezTo>
                  <a:pt x="2832" y="230"/>
                  <a:pt x="2830" y="229"/>
                  <a:pt x="2828" y="229"/>
                </a:cubicBezTo>
                <a:cubicBezTo>
                  <a:pt x="2825" y="229"/>
                  <a:pt x="2824" y="230"/>
                  <a:pt x="2824" y="233"/>
                </a:cubicBezTo>
                <a:cubicBezTo>
                  <a:pt x="2824" y="235"/>
                  <a:pt x="2825" y="237"/>
                  <a:pt x="2828" y="237"/>
                </a:cubicBezTo>
                <a:close/>
                <a:moveTo>
                  <a:pt x="2841" y="237"/>
                </a:moveTo>
                <a:cubicBezTo>
                  <a:pt x="2843" y="237"/>
                  <a:pt x="2845" y="235"/>
                  <a:pt x="2845" y="233"/>
                </a:cubicBezTo>
                <a:cubicBezTo>
                  <a:pt x="2845" y="230"/>
                  <a:pt x="2843" y="229"/>
                  <a:pt x="2841" y="229"/>
                </a:cubicBezTo>
                <a:cubicBezTo>
                  <a:pt x="2838" y="229"/>
                  <a:pt x="2836" y="230"/>
                  <a:pt x="2836" y="233"/>
                </a:cubicBezTo>
                <a:cubicBezTo>
                  <a:pt x="2836" y="235"/>
                  <a:pt x="2838" y="237"/>
                  <a:pt x="2841" y="237"/>
                </a:cubicBezTo>
                <a:close/>
                <a:moveTo>
                  <a:pt x="2854" y="237"/>
                </a:moveTo>
                <a:cubicBezTo>
                  <a:pt x="2856" y="237"/>
                  <a:pt x="2858" y="235"/>
                  <a:pt x="2858" y="233"/>
                </a:cubicBezTo>
                <a:cubicBezTo>
                  <a:pt x="2858" y="230"/>
                  <a:pt x="2856" y="229"/>
                  <a:pt x="2854" y="229"/>
                </a:cubicBezTo>
                <a:cubicBezTo>
                  <a:pt x="2851" y="229"/>
                  <a:pt x="2849" y="230"/>
                  <a:pt x="2849" y="233"/>
                </a:cubicBezTo>
                <a:cubicBezTo>
                  <a:pt x="2849" y="235"/>
                  <a:pt x="2851" y="237"/>
                  <a:pt x="2854" y="237"/>
                </a:cubicBezTo>
                <a:close/>
                <a:moveTo>
                  <a:pt x="2866" y="237"/>
                </a:moveTo>
                <a:cubicBezTo>
                  <a:pt x="2869" y="237"/>
                  <a:pt x="2871" y="235"/>
                  <a:pt x="2871" y="233"/>
                </a:cubicBezTo>
                <a:cubicBezTo>
                  <a:pt x="2871" y="230"/>
                  <a:pt x="2869" y="229"/>
                  <a:pt x="2866" y="229"/>
                </a:cubicBezTo>
                <a:cubicBezTo>
                  <a:pt x="2864" y="229"/>
                  <a:pt x="2862" y="230"/>
                  <a:pt x="2862" y="233"/>
                </a:cubicBezTo>
                <a:cubicBezTo>
                  <a:pt x="2862" y="235"/>
                  <a:pt x="2864" y="237"/>
                  <a:pt x="2866" y="237"/>
                </a:cubicBezTo>
                <a:close/>
                <a:moveTo>
                  <a:pt x="2879" y="237"/>
                </a:moveTo>
                <a:cubicBezTo>
                  <a:pt x="2882" y="237"/>
                  <a:pt x="2884" y="235"/>
                  <a:pt x="2884" y="233"/>
                </a:cubicBezTo>
                <a:cubicBezTo>
                  <a:pt x="2884" y="230"/>
                  <a:pt x="2882" y="229"/>
                  <a:pt x="2879" y="229"/>
                </a:cubicBezTo>
                <a:cubicBezTo>
                  <a:pt x="2877" y="229"/>
                  <a:pt x="2875" y="230"/>
                  <a:pt x="2875" y="233"/>
                </a:cubicBezTo>
                <a:cubicBezTo>
                  <a:pt x="2875" y="235"/>
                  <a:pt x="2877" y="237"/>
                  <a:pt x="2879" y="237"/>
                </a:cubicBezTo>
                <a:close/>
                <a:moveTo>
                  <a:pt x="2905" y="233"/>
                </a:moveTo>
                <a:cubicBezTo>
                  <a:pt x="2905" y="233"/>
                  <a:pt x="2905" y="233"/>
                  <a:pt x="2905" y="233"/>
                </a:cubicBezTo>
                <a:cubicBezTo>
                  <a:pt x="2905" y="233"/>
                  <a:pt x="2905" y="233"/>
                  <a:pt x="2905" y="233"/>
                </a:cubicBezTo>
                <a:cubicBezTo>
                  <a:pt x="2905" y="233"/>
                  <a:pt x="2905" y="233"/>
                  <a:pt x="2905" y="233"/>
                </a:cubicBezTo>
                <a:cubicBezTo>
                  <a:pt x="2905" y="233"/>
                  <a:pt x="2905" y="233"/>
                  <a:pt x="2905" y="233"/>
                </a:cubicBezTo>
                <a:close/>
                <a:moveTo>
                  <a:pt x="2918" y="237"/>
                </a:moveTo>
                <a:cubicBezTo>
                  <a:pt x="2920" y="237"/>
                  <a:pt x="2922" y="235"/>
                  <a:pt x="2922" y="233"/>
                </a:cubicBezTo>
                <a:cubicBezTo>
                  <a:pt x="2922" y="230"/>
                  <a:pt x="2920" y="229"/>
                  <a:pt x="2918" y="229"/>
                </a:cubicBezTo>
                <a:cubicBezTo>
                  <a:pt x="2916" y="229"/>
                  <a:pt x="2914" y="230"/>
                  <a:pt x="2914" y="233"/>
                </a:cubicBezTo>
                <a:cubicBezTo>
                  <a:pt x="2914" y="235"/>
                  <a:pt x="2916" y="237"/>
                  <a:pt x="2918" y="237"/>
                </a:cubicBezTo>
                <a:close/>
                <a:moveTo>
                  <a:pt x="2931" y="237"/>
                </a:moveTo>
                <a:cubicBezTo>
                  <a:pt x="2933" y="237"/>
                  <a:pt x="2935" y="235"/>
                  <a:pt x="2935" y="233"/>
                </a:cubicBezTo>
                <a:cubicBezTo>
                  <a:pt x="2935" y="230"/>
                  <a:pt x="2933" y="229"/>
                  <a:pt x="2931" y="229"/>
                </a:cubicBezTo>
                <a:cubicBezTo>
                  <a:pt x="2929" y="229"/>
                  <a:pt x="2927" y="230"/>
                  <a:pt x="2927" y="233"/>
                </a:cubicBezTo>
                <a:cubicBezTo>
                  <a:pt x="2927" y="235"/>
                  <a:pt x="2929" y="237"/>
                  <a:pt x="2931" y="237"/>
                </a:cubicBezTo>
                <a:close/>
                <a:moveTo>
                  <a:pt x="2944" y="237"/>
                </a:moveTo>
                <a:cubicBezTo>
                  <a:pt x="2946" y="237"/>
                  <a:pt x="2948" y="235"/>
                  <a:pt x="2948" y="233"/>
                </a:cubicBezTo>
                <a:cubicBezTo>
                  <a:pt x="2948" y="230"/>
                  <a:pt x="2946" y="229"/>
                  <a:pt x="2944" y="229"/>
                </a:cubicBezTo>
                <a:cubicBezTo>
                  <a:pt x="2942" y="229"/>
                  <a:pt x="2940" y="230"/>
                  <a:pt x="2940" y="233"/>
                </a:cubicBezTo>
                <a:cubicBezTo>
                  <a:pt x="2940" y="235"/>
                  <a:pt x="2942" y="237"/>
                  <a:pt x="2944" y="237"/>
                </a:cubicBezTo>
                <a:close/>
                <a:moveTo>
                  <a:pt x="2957" y="237"/>
                </a:moveTo>
                <a:cubicBezTo>
                  <a:pt x="2959" y="237"/>
                  <a:pt x="2961" y="235"/>
                  <a:pt x="2961" y="233"/>
                </a:cubicBezTo>
                <a:cubicBezTo>
                  <a:pt x="2961" y="230"/>
                  <a:pt x="2959" y="229"/>
                  <a:pt x="2957" y="229"/>
                </a:cubicBezTo>
                <a:cubicBezTo>
                  <a:pt x="2955" y="229"/>
                  <a:pt x="2953" y="230"/>
                  <a:pt x="2953" y="233"/>
                </a:cubicBezTo>
                <a:cubicBezTo>
                  <a:pt x="2953" y="235"/>
                  <a:pt x="2955" y="237"/>
                  <a:pt x="2957" y="237"/>
                </a:cubicBezTo>
                <a:close/>
                <a:moveTo>
                  <a:pt x="3086" y="233"/>
                </a:moveTo>
                <a:cubicBezTo>
                  <a:pt x="3086" y="233"/>
                  <a:pt x="3086" y="233"/>
                  <a:pt x="3086" y="233"/>
                </a:cubicBezTo>
                <a:cubicBezTo>
                  <a:pt x="3086" y="233"/>
                  <a:pt x="3086" y="233"/>
                  <a:pt x="3086" y="233"/>
                </a:cubicBezTo>
                <a:cubicBezTo>
                  <a:pt x="3086" y="233"/>
                  <a:pt x="3086" y="233"/>
                  <a:pt x="3086" y="233"/>
                </a:cubicBezTo>
                <a:cubicBezTo>
                  <a:pt x="3086" y="233"/>
                  <a:pt x="3086" y="233"/>
                  <a:pt x="3086" y="233"/>
                </a:cubicBezTo>
                <a:close/>
                <a:moveTo>
                  <a:pt x="439" y="250"/>
                </a:moveTo>
                <a:cubicBezTo>
                  <a:pt x="441" y="250"/>
                  <a:pt x="443" y="248"/>
                  <a:pt x="443" y="246"/>
                </a:cubicBezTo>
                <a:cubicBezTo>
                  <a:pt x="443" y="243"/>
                  <a:pt x="441" y="242"/>
                  <a:pt x="439" y="242"/>
                </a:cubicBezTo>
                <a:cubicBezTo>
                  <a:pt x="436" y="242"/>
                  <a:pt x="434" y="243"/>
                  <a:pt x="434" y="246"/>
                </a:cubicBezTo>
                <a:cubicBezTo>
                  <a:pt x="434" y="248"/>
                  <a:pt x="436" y="250"/>
                  <a:pt x="439" y="250"/>
                </a:cubicBezTo>
                <a:close/>
                <a:moveTo>
                  <a:pt x="452" y="250"/>
                </a:moveTo>
                <a:cubicBezTo>
                  <a:pt x="454" y="250"/>
                  <a:pt x="456" y="248"/>
                  <a:pt x="456" y="246"/>
                </a:cubicBezTo>
                <a:cubicBezTo>
                  <a:pt x="456" y="243"/>
                  <a:pt x="454" y="242"/>
                  <a:pt x="452" y="242"/>
                </a:cubicBezTo>
                <a:cubicBezTo>
                  <a:pt x="449" y="242"/>
                  <a:pt x="447" y="243"/>
                  <a:pt x="447" y="246"/>
                </a:cubicBezTo>
                <a:cubicBezTo>
                  <a:pt x="447" y="248"/>
                  <a:pt x="449" y="250"/>
                  <a:pt x="452" y="250"/>
                </a:cubicBezTo>
                <a:close/>
                <a:moveTo>
                  <a:pt x="464" y="250"/>
                </a:moveTo>
                <a:cubicBezTo>
                  <a:pt x="467" y="250"/>
                  <a:pt x="469" y="248"/>
                  <a:pt x="469" y="246"/>
                </a:cubicBezTo>
                <a:cubicBezTo>
                  <a:pt x="469" y="243"/>
                  <a:pt x="467" y="242"/>
                  <a:pt x="464" y="242"/>
                </a:cubicBezTo>
                <a:cubicBezTo>
                  <a:pt x="462" y="242"/>
                  <a:pt x="460" y="243"/>
                  <a:pt x="460" y="246"/>
                </a:cubicBezTo>
                <a:cubicBezTo>
                  <a:pt x="460" y="248"/>
                  <a:pt x="462" y="250"/>
                  <a:pt x="464" y="250"/>
                </a:cubicBezTo>
                <a:close/>
                <a:moveTo>
                  <a:pt x="477" y="250"/>
                </a:moveTo>
                <a:cubicBezTo>
                  <a:pt x="480" y="250"/>
                  <a:pt x="482" y="248"/>
                  <a:pt x="482" y="246"/>
                </a:cubicBezTo>
                <a:cubicBezTo>
                  <a:pt x="482" y="243"/>
                  <a:pt x="480" y="242"/>
                  <a:pt x="477" y="242"/>
                </a:cubicBezTo>
                <a:cubicBezTo>
                  <a:pt x="475" y="242"/>
                  <a:pt x="473" y="243"/>
                  <a:pt x="473" y="246"/>
                </a:cubicBezTo>
                <a:cubicBezTo>
                  <a:pt x="473" y="248"/>
                  <a:pt x="475" y="250"/>
                  <a:pt x="477" y="250"/>
                </a:cubicBezTo>
                <a:close/>
                <a:moveTo>
                  <a:pt x="490" y="250"/>
                </a:moveTo>
                <a:cubicBezTo>
                  <a:pt x="493" y="250"/>
                  <a:pt x="494" y="248"/>
                  <a:pt x="494" y="246"/>
                </a:cubicBezTo>
                <a:cubicBezTo>
                  <a:pt x="494" y="243"/>
                  <a:pt x="493" y="242"/>
                  <a:pt x="490" y="242"/>
                </a:cubicBezTo>
                <a:cubicBezTo>
                  <a:pt x="488" y="242"/>
                  <a:pt x="486" y="243"/>
                  <a:pt x="486" y="246"/>
                </a:cubicBezTo>
                <a:cubicBezTo>
                  <a:pt x="486" y="248"/>
                  <a:pt x="488" y="250"/>
                  <a:pt x="490" y="250"/>
                </a:cubicBezTo>
                <a:close/>
                <a:moveTo>
                  <a:pt x="503" y="250"/>
                </a:moveTo>
                <a:cubicBezTo>
                  <a:pt x="506" y="250"/>
                  <a:pt x="507" y="248"/>
                  <a:pt x="507" y="246"/>
                </a:cubicBezTo>
                <a:cubicBezTo>
                  <a:pt x="507" y="243"/>
                  <a:pt x="506" y="242"/>
                  <a:pt x="503" y="242"/>
                </a:cubicBezTo>
                <a:cubicBezTo>
                  <a:pt x="501" y="242"/>
                  <a:pt x="499" y="243"/>
                  <a:pt x="499" y="246"/>
                </a:cubicBezTo>
                <a:cubicBezTo>
                  <a:pt x="499" y="248"/>
                  <a:pt x="501" y="250"/>
                  <a:pt x="503" y="250"/>
                </a:cubicBezTo>
                <a:close/>
                <a:moveTo>
                  <a:pt x="516" y="250"/>
                </a:moveTo>
                <a:cubicBezTo>
                  <a:pt x="518" y="250"/>
                  <a:pt x="520" y="248"/>
                  <a:pt x="520" y="246"/>
                </a:cubicBezTo>
                <a:cubicBezTo>
                  <a:pt x="520" y="243"/>
                  <a:pt x="518" y="242"/>
                  <a:pt x="516" y="242"/>
                </a:cubicBezTo>
                <a:cubicBezTo>
                  <a:pt x="514" y="242"/>
                  <a:pt x="512" y="243"/>
                  <a:pt x="512" y="246"/>
                </a:cubicBezTo>
                <a:cubicBezTo>
                  <a:pt x="512" y="248"/>
                  <a:pt x="514" y="250"/>
                  <a:pt x="516" y="250"/>
                </a:cubicBezTo>
                <a:close/>
                <a:moveTo>
                  <a:pt x="529" y="250"/>
                </a:moveTo>
                <a:cubicBezTo>
                  <a:pt x="531" y="250"/>
                  <a:pt x="533" y="248"/>
                  <a:pt x="533" y="246"/>
                </a:cubicBezTo>
                <a:cubicBezTo>
                  <a:pt x="533" y="243"/>
                  <a:pt x="531" y="242"/>
                  <a:pt x="529" y="242"/>
                </a:cubicBezTo>
                <a:cubicBezTo>
                  <a:pt x="527" y="242"/>
                  <a:pt x="525" y="243"/>
                  <a:pt x="525" y="246"/>
                </a:cubicBezTo>
                <a:cubicBezTo>
                  <a:pt x="525" y="248"/>
                  <a:pt x="527" y="250"/>
                  <a:pt x="529" y="250"/>
                </a:cubicBezTo>
                <a:close/>
                <a:moveTo>
                  <a:pt x="542" y="250"/>
                </a:moveTo>
                <a:cubicBezTo>
                  <a:pt x="544" y="250"/>
                  <a:pt x="546" y="248"/>
                  <a:pt x="546" y="246"/>
                </a:cubicBezTo>
                <a:cubicBezTo>
                  <a:pt x="546" y="243"/>
                  <a:pt x="544" y="242"/>
                  <a:pt x="542" y="242"/>
                </a:cubicBezTo>
                <a:cubicBezTo>
                  <a:pt x="540" y="242"/>
                  <a:pt x="538" y="243"/>
                  <a:pt x="538" y="246"/>
                </a:cubicBezTo>
                <a:cubicBezTo>
                  <a:pt x="538" y="248"/>
                  <a:pt x="540" y="250"/>
                  <a:pt x="542" y="250"/>
                </a:cubicBezTo>
                <a:close/>
                <a:moveTo>
                  <a:pt x="555" y="250"/>
                </a:moveTo>
                <a:cubicBezTo>
                  <a:pt x="557" y="250"/>
                  <a:pt x="559" y="248"/>
                  <a:pt x="559" y="246"/>
                </a:cubicBezTo>
                <a:cubicBezTo>
                  <a:pt x="559" y="243"/>
                  <a:pt x="557" y="242"/>
                  <a:pt x="555" y="242"/>
                </a:cubicBezTo>
                <a:cubicBezTo>
                  <a:pt x="553" y="242"/>
                  <a:pt x="551" y="243"/>
                  <a:pt x="551" y="246"/>
                </a:cubicBezTo>
                <a:cubicBezTo>
                  <a:pt x="551" y="248"/>
                  <a:pt x="553" y="250"/>
                  <a:pt x="555" y="250"/>
                </a:cubicBezTo>
                <a:close/>
                <a:moveTo>
                  <a:pt x="568" y="242"/>
                </a:moveTo>
                <a:cubicBezTo>
                  <a:pt x="566" y="242"/>
                  <a:pt x="564" y="243"/>
                  <a:pt x="564" y="246"/>
                </a:cubicBezTo>
                <a:cubicBezTo>
                  <a:pt x="564" y="248"/>
                  <a:pt x="566" y="250"/>
                  <a:pt x="568" y="250"/>
                </a:cubicBezTo>
                <a:cubicBezTo>
                  <a:pt x="570" y="250"/>
                  <a:pt x="572" y="248"/>
                  <a:pt x="572" y="246"/>
                </a:cubicBezTo>
                <a:cubicBezTo>
                  <a:pt x="572" y="243"/>
                  <a:pt x="570" y="242"/>
                  <a:pt x="568" y="242"/>
                </a:cubicBezTo>
                <a:close/>
                <a:moveTo>
                  <a:pt x="581" y="250"/>
                </a:moveTo>
                <a:cubicBezTo>
                  <a:pt x="583" y="250"/>
                  <a:pt x="585" y="248"/>
                  <a:pt x="585" y="246"/>
                </a:cubicBezTo>
                <a:cubicBezTo>
                  <a:pt x="585" y="243"/>
                  <a:pt x="583" y="242"/>
                  <a:pt x="581" y="242"/>
                </a:cubicBezTo>
                <a:cubicBezTo>
                  <a:pt x="578" y="242"/>
                  <a:pt x="577" y="243"/>
                  <a:pt x="577" y="246"/>
                </a:cubicBezTo>
                <a:cubicBezTo>
                  <a:pt x="577" y="248"/>
                  <a:pt x="578" y="250"/>
                  <a:pt x="581" y="250"/>
                </a:cubicBezTo>
                <a:close/>
                <a:moveTo>
                  <a:pt x="594" y="250"/>
                </a:moveTo>
                <a:cubicBezTo>
                  <a:pt x="596" y="250"/>
                  <a:pt x="598" y="248"/>
                  <a:pt x="598" y="246"/>
                </a:cubicBezTo>
                <a:cubicBezTo>
                  <a:pt x="598" y="243"/>
                  <a:pt x="596" y="242"/>
                  <a:pt x="594" y="242"/>
                </a:cubicBezTo>
                <a:cubicBezTo>
                  <a:pt x="591" y="242"/>
                  <a:pt x="589" y="243"/>
                  <a:pt x="589" y="246"/>
                </a:cubicBezTo>
                <a:cubicBezTo>
                  <a:pt x="589" y="248"/>
                  <a:pt x="591" y="250"/>
                  <a:pt x="594" y="250"/>
                </a:cubicBezTo>
                <a:close/>
                <a:moveTo>
                  <a:pt x="607" y="250"/>
                </a:moveTo>
                <a:cubicBezTo>
                  <a:pt x="609" y="250"/>
                  <a:pt x="611" y="248"/>
                  <a:pt x="611" y="246"/>
                </a:cubicBezTo>
                <a:cubicBezTo>
                  <a:pt x="611" y="243"/>
                  <a:pt x="609" y="242"/>
                  <a:pt x="607" y="242"/>
                </a:cubicBezTo>
                <a:cubicBezTo>
                  <a:pt x="604" y="242"/>
                  <a:pt x="602" y="243"/>
                  <a:pt x="602" y="246"/>
                </a:cubicBezTo>
                <a:cubicBezTo>
                  <a:pt x="602" y="248"/>
                  <a:pt x="604" y="250"/>
                  <a:pt x="607" y="250"/>
                </a:cubicBezTo>
                <a:close/>
                <a:moveTo>
                  <a:pt x="619" y="250"/>
                </a:moveTo>
                <a:cubicBezTo>
                  <a:pt x="622" y="250"/>
                  <a:pt x="624" y="248"/>
                  <a:pt x="624" y="246"/>
                </a:cubicBezTo>
                <a:cubicBezTo>
                  <a:pt x="624" y="243"/>
                  <a:pt x="622" y="242"/>
                  <a:pt x="619" y="242"/>
                </a:cubicBezTo>
                <a:cubicBezTo>
                  <a:pt x="617" y="242"/>
                  <a:pt x="615" y="243"/>
                  <a:pt x="615" y="246"/>
                </a:cubicBezTo>
                <a:cubicBezTo>
                  <a:pt x="615" y="248"/>
                  <a:pt x="617" y="250"/>
                  <a:pt x="619" y="250"/>
                </a:cubicBezTo>
                <a:close/>
                <a:moveTo>
                  <a:pt x="630" y="246"/>
                </a:moveTo>
                <a:cubicBezTo>
                  <a:pt x="630" y="247"/>
                  <a:pt x="631" y="248"/>
                  <a:pt x="632" y="248"/>
                </a:cubicBezTo>
                <a:cubicBezTo>
                  <a:pt x="634" y="248"/>
                  <a:pt x="635" y="247"/>
                  <a:pt x="635" y="246"/>
                </a:cubicBezTo>
                <a:cubicBezTo>
                  <a:pt x="635" y="244"/>
                  <a:pt x="634" y="244"/>
                  <a:pt x="632" y="244"/>
                </a:cubicBezTo>
                <a:cubicBezTo>
                  <a:pt x="631" y="244"/>
                  <a:pt x="630" y="244"/>
                  <a:pt x="630" y="246"/>
                </a:cubicBezTo>
                <a:close/>
                <a:moveTo>
                  <a:pt x="671" y="250"/>
                </a:moveTo>
                <a:cubicBezTo>
                  <a:pt x="673" y="250"/>
                  <a:pt x="675" y="248"/>
                  <a:pt x="675" y="246"/>
                </a:cubicBezTo>
                <a:cubicBezTo>
                  <a:pt x="675" y="243"/>
                  <a:pt x="673" y="242"/>
                  <a:pt x="671" y="242"/>
                </a:cubicBezTo>
                <a:cubicBezTo>
                  <a:pt x="669" y="242"/>
                  <a:pt x="667" y="243"/>
                  <a:pt x="667" y="246"/>
                </a:cubicBezTo>
                <a:cubicBezTo>
                  <a:pt x="667" y="248"/>
                  <a:pt x="669" y="250"/>
                  <a:pt x="671" y="250"/>
                </a:cubicBezTo>
                <a:close/>
                <a:moveTo>
                  <a:pt x="684" y="250"/>
                </a:moveTo>
                <a:cubicBezTo>
                  <a:pt x="686" y="250"/>
                  <a:pt x="688" y="248"/>
                  <a:pt x="688" y="246"/>
                </a:cubicBezTo>
                <a:cubicBezTo>
                  <a:pt x="688" y="243"/>
                  <a:pt x="686" y="242"/>
                  <a:pt x="684" y="242"/>
                </a:cubicBezTo>
                <a:cubicBezTo>
                  <a:pt x="682" y="242"/>
                  <a:pt x="680" y="243"/>
                  <a:pt x="680" y="246"/>
                </a:cubicBezTo>
                <a:cubicBezTo>
                  <a:pt x="680" y="248"/>
                  <a:pt x="682" y="250"/>
                  <a:pt x="684" y="250"/>
                </a:cubicBezTo>
                <a:close/>
                <a:moveTo>
                  <a:pt x="697" y="250"/>
                </a:moveTo>
                <a:cubicBezTo>
                  <a:pt x="699" y="250"/>
                  <a:pt x="701" y="248"/>
                  <a:pt x="701" y="246"/>
                </a:cubicBezTo>
                <a:cubicBezTo>
                  <a:pt x="701" y="243"/>
                  <a:pt x="699" y="242"/>
                  <a:pt x="697" y="242"/>
                </a:cubicBezTo>
                <a:cubicBezTo>
                  <a:pt x="695" y="242"/>
                  <a:pt x="693" y="243"/>
                  <a:pt x="693" y="246"/>
                </a:cubicBezTo>
                <a:cubicBezTo>
                  <a:pt x="693" y="248"/>
                  <a:pt x="695" y="250"/>
                  <a:pt x="697" y="250"/>
                </a:cubicBezTo>
                <a:close/>
                <a:moveTo>
                  <a:pt x="710" y="250"/>
                </a:moveTo>
                <a:cubicBezTo>
                  <a:pt x="712" y="250"/>
                  <a:pt x="714" y="248"/>
                  <a:pt x="714" y="246"/>
                </a:cubicBezTo>
                <a:cubicBezTo>
                  <a:pt x="714" y="243"/>
                  <a:pt x="712" y="242"/>
                  <a:pt x="710" y="242"/>
                </a:cubicBezTo>
                <a:cubicBezTo>
                  <a:pt x="708" y="242"/>
                  <a:pt x="706" y="243"/>
                  <a:pt x="706" y="246"/>
                </a:cubicBezTo>
                <a:cubicBezTo>
                  <a:pt x="706" y="248"/>
                  <a:pt x="708" y="250"/>
                  <a:pt x="710" y="250"/>
                </a:cubicBezTo>
                <a:close/>
                <a:moveTo>
                  <a:pt x="736" y="250"/>
                </a:moveTo>
                <a:cubicBezTo>
                  <a:pt x="738" y="250"/>
                  <a:pt x="740" y="248"/>
                  <a:pt x="740" y="246"/>
                </a:cubicBezTo>
                <a:cubicBezTo>
                  <a:pt x="740" y="243"/>
                  <a:pt x="738" y="242"/>
                  <a:pt x="736" y="242"/>
                </a:cubicBezTo>
                <a:cubicBezTo>
                  <a:pt x="733" y="242"/>
                  <a:pt x="732" y="243"/>
                  <a:pt x="732" y="246"/>
                </a:cubicBezTo>
                <a:cubicBezTo>
                  <a:pt x="732" y="248"/>
                  <a:pt x="733" y="250"/>
                  <a:pt x="736" y="250"/>
                </a:cubicBezTo>
                <a:close/>
                <a:moveTo>
                  <a:pt x="751" y="246"/>
                </a:moveTo>
                <a:cubicBezTo>
                  <a:pt x="751" y="244"/>
                  <a:pt x="750" y="243"/>
                  <a:pt x="749" y="243"/>
                </a:cubicBezTo>
                <a:cubicBezTo>
                  <a:pt x="747" y="243"/>
                  <a:pt x="746" y="244"/>
                  <a:pt x="746" y="246"/>
                </a:cubicBezTo>
                <a:cubicBezTo>
                  <a:pt x="746" y="247"/>
                  <a:pt x="747" y="249"/>
                  <a:pt x="749" y="249"/>
                </a:cubicBezTo>
                <a:cubicBezTo>
                  <a:pt x="750" y="249"/>
                  <a:pt x="751" y="247"/>
                  <a:pt x="751" y="246"/>
                </a:cubicBezTo>
                <a:close/>
                <a:moveTo>
                  <a:pt x="787" y="250"/>
                </a:moveTo>
                <a:cubicBezTo>
                  <a:pt x="790" y="250"/>
                  <a:pt x="792" y="248"/>
                  <a:pt x="792" y="246"/>
                </a:cubicBezTo>
                <a:cubicBezTo>
                  <a:pt x="792" y="243"/>
                  <a:pt x="790" y="242"/>
                  <a:pt x="787" y="242"/>
                </a:cubicBezTo>
                <a:cubicBezTo>
                  <a:pt x="785" y="242"/>
                  <a:pt x="783" y="243"/>
                  <a:pt x="783" y="246"/>
                </a:cubicBezTo>
                <a:cubicBezTo>
                  <a:pt x="783" y="248"/>
                  <a:pt x="785" y="250"/>
                  <a:pt x="787" y="250"/>
                </a:cubicBezTo>
                <a:close/>
                <a:moveTo>
                  <a:pt x="800" y="250"/>
                </a:moveTo>
                <a:cubicBezTo>
                  <a:pt x="803" y="250"/>
                  <a:pt x="804" y="248"/>
                  <a:pt x="804" y="246"/>
                </a:cubicBezTo>
                <a:cubicBezTo>
                  <a:pt x="804" y="243"/>
                  <a:pt x="803" y="242"/>
                  <a:pt x="800" y="242"/>
                </a:cubicBezTo>
                <a:cubicBezTo>
                  <a:pt x="798" y="242"/>
                  <a:pt x="796" y="243"/>
                  <a:pt x="796" y="246"/>
                </a:cubicBezTo>
                <a:cubicBezTo>
                  <a:pt x="796" y="248"/>
                  <a:pt x="798" y="250"/>
                  <a:pt x="800" y="250"/>
                </a:cubicBezTo>
                <a:close/>
                <a:moveTo>
                  <a:pt x="813" y="242"/>
                </a:moveTo>
                <a:cubicBezTo>
                  <a:pt x="811" y="242"/>
                  <a:pt x="809" y="243"/>
                  <a:pt x="809" y="246"/>
                </a:cubicBezTo>
                <a:cubicBezTo>
                  <a:pt x="809" y="248"/>
                  <a:pt x="811" y="250"/>
                  <a:pt x="813" y="250"/>
                </a:cubicBezTo>
                <a:cubicBezTo>
                  <a:pt x="815" y="250"/>
                  <a:pt x="817" y="248"/>
                  <a:pt x="817" y="246"/>
                </a:cubicBezTo>
                <a:cubicBezTo>
                  <a:pt x="817" y="243"/>
                  <a:pt x="815" y="242"/>
                  <a:pt x="813" y="242"/>
                </a:cubicBezTo>
                <a:close/>
                <a:moveTo>
                  <a:pt x="839" y="250"/>
                </a:moveTo>
                <a:cubicBezTo>
                  <a:pt x="841" y="250"/>
                  <a:pt x="843" y="248"/>
                  <a:pt x="843" y="246"/>
                </a:cubicBezTo>
                <a:cubicBezTo>
                  <a:pt x="843" y="243"/>
                  <a:pt x="841" y="242"/>
                  <a:pt x="839" y="242"/>
                </a:cubicBezTo>
                <a:cubicBezTo>
                  <a:pt x="837" y="242"/>
                  <a:pt x="835" y="243"/>
                  <a:pt x="835" y="246"/>
                </a:cubicBezTo>
                <a:cubicBezTo>
                  <a:pt x="835" y="248"/>
                  <a:pt x="837" y="250"/>
                  <a:pt x="839" y="250"/>
                </a:cubicBezTo>
                <a:close/>
                <a:moveTo>
                  <a:pt x="852" y="250"/>
                </a:moveTo>
                <a:cubicBezTo>
                  <a:pt x="854" y="250"/>
                  <a:pt x="856" y="248"/>
                  <a:pt x="856" y="246"/>
                </a:cubicBezTo>
                <a:cubicBezTo>
                  <a:pt x="856" y="243"/>
                  <a:pt x="854" y="242"/>
                  <a:pt x="852" y="242"/>
                </a:cubicBezTo>
                <a:cubicBezTo>
                  <a:pt x="850" y="242"/>
                  <a:pt x="848" y="243"/>
                  <a:pt x="848" y="246"/>
                </a:cubicBezTo>
                <a:cubicBezTo>
                  <a:pt x="848" y="248"/>
                  <a:pt x="850" y="250"/>
                  <a:pt x="852" y="250"/>
                </a:cubicBezTo>
                <a:close/>
                <a:moveTo>
                  <a:pt x="865" y="250"/>
                </a:moveTo>
                <a:cubicBezTo>
                  <a:pt x="867" y="250"/>
                  <a:pt x="869" y="248"/>
                  <a:pt x="869" y="246"/>
                </a:cubicBezTo>
                <a:cubicBezTo>
                  <a:pt x="869" y="243"/>
                  <a:pt x="867" y="242"/>
                  <a:pt x="865" y="242"/>
                </a:cubicBezTo>
                <a:cubicBezTo>
                  <a:pt x="863" y="242"/>
                  <a:pt x="861" y="243"/>
                  <a:pt x="861" y="246"/>
                </a:cubicBezTo>
                <a:cubicBezTo>
                  <a:pt x="861" y="248"/>
                  <a:pt x="863" y="250"/>
                  <a:pt x="865" y="250"/>
                </a:cubicBezTo>
                <a:close/>
                <a:moveTo>
                  <a:pt x="874" y="246"/>
                </a:moveTo>
                <a:cubicBezTo>
                  <a:pt x="874" y="248"/>
                  <a:pt x="876" y="250"/>
                  <a:pt x="878" y="250"/>
                </a:cubicBezTo>
                <a:cubicBezTo>
                  <a:pt x="880" y="250"/>
                  <a:pt x="882" y="248"/>
                  <a:pt x="882" y="246"/>
                </a:cubicBezTo>
                <a:cubicBezTo>
                  <a:pt x="882" y="243"/>
                  <a:pt x="880" y="242"/>
                  <a:pt x="878" y="242"/>
                </a:cubicBezTo>
                <a:cubicBezTo>
                  <a:pt x="876" y="242"/>
                  <a:pt x="874" y="243"/>
                  <a:pt x="874" y="246"/>
                </a:cubicBezTo>
                <a:close/>
                <a:moveTo>
                  <a:pt x="904" y="242"/>
                </a:moveTo>
                <a:cubicBezTo>
                  <a:pt x="901" y="242"/>
                  <a:pt x="899" y="243"/>
                  <a:pt x="899" y="246"/>
                </a:cubicBezTo>
                <a:cubicBezTo>
                  <a:pt x="899" y="248"/>
                  <a:pt x="901" y="250"/>
                  <a:pt x="904" y="250"/>
                </a:cubicBezTo>
                <a:cubicBezTo>
                  <a:pt x="906" y="250"/>
                  <a:pt x="908" y="248"/>
                  <a:pt x="908" y="246"/>
                </a:cubicBezTo>
                <a:cubicBezTo>
                  <a:pt x="908" y="243"/>
                  <a:pt x="906" y="242"/>
                  <a:pt x="904" y="242"/>
                </a:cubicBezTo>
                <a:close/>
                <a:moveTo>
                  <a:pt x="916" y="250"/>
                </a:moveTo>
                <a:cubicBezTo>
                  <a:pt x="919" y="250"/>
                  <a:pt x="921" y="248"/>
                  <a:pt x="921" y="246"/>
                </a:cubicBezTo>
                <a:cubicBezTo>
                  <a:pt x="921" y="243"/>
                  <a:pt x="919" y="242"/>
                  <a:pt x="916" y="242"/>
                </a:cubicBezTo>
                <a:cubicBezTo>
                  <a:pt x="914" y="242"/>
                  <a:pt x="912" y="243"/>
                  <a:pt x="912" y="246"/>
                </a:cubicBezTo>
                <a:cubicBezTo>
                  <a:pt x="912" y="248"/>
                  <a:pt x="914" y="250"/>
                  <a:pt x="916" y="250"/>
                </a:cubicBezTo>
                <a:close/>
                <a:moveTo>
                  <a:pt x="929" y="250"/>
                </a:moveTo>
                <a:cubicBezTo>
                  <a:pt x="932" y="250"/>
                  <a:pt x="934" y="248"/>
                  <a:pt x="934" y="246"/>
                </a:cubicBezTo>
                <a:cubicBezTo>
                  <a:pt x="934" y="243"/>
                  <a:pt x="932" y="242"/>
                  <a:pt x="929" y="242"/>
                </a:cubicBezTo>
                <a:cubicBezTo>
                  <a:pt x="927" y="242"/>
                  <a:pt x="925" y="243"/>
                  <a:pt x="925" y="246"/>
                </a:cubicBezTo>
                <a:cubicBezTo>
                  <a:pt x="925" y="248"/>
                  <a:pt x="927" y="250"/>
                  <a:pt x="929" y="250"/>
                </a:cubicBezTo>
                <a:close/>
                <a:moveTo>
                  <a:pt x="1123" y="246"/>
                </a:moveTo>
                <a:cubicBezTo>
                  <a:pt x="1123" y="246"/>
                  <a:pt x="1123" y="246"/>
                  <a:pt x="1123" y="246"/>
                </a:cubicBezTo>
                <a:cubicBezTo>
                  <a:pt x="1123" y="246"/>
                  <a:pt x="1123" y="246"/>
                  <a:pt x="1123" y="246"/>
                </a:cubicBezTo>
                <a:cubicBezTo>
                  <a:pt x="1123" y="246"/>
                  <a:pt x="1123" y="246"/>
                  <a:pt x="1123" y="246"/>
                </a:cubicBezTo>
                <a:cubicBezTo>
                  <a:pt x="1123" y="246"/>
                  <a:pt x="1123" y="246"/>
                  <a:pt x="1123" y="246"/>
                </a:cubicBezTo>
                <a:close/>
                <a:moveTo>
                  <a:pt x="1136" y="250"/>
                </a:moveTo>
                <a:cubicBezTo>
                  <a:pt x="1138" y="250"/>
                  <a:pt x="1140" y="248"/>
                  <a:pt x="1140" y="246"/>
                </a:cubicBezTo>
                <a:cubicBezTo>
                  <a:pt x="1140" y="243"/>
                  <a:pt x="1138" y="242"/>
                  <a:pt x="1136" y="242"/>
                </a:cubicBezTo>
                <a:cubicBezTo>
                  <a:pt x="1134" y="242"/>
                  <a:pt x="1132" y="243"/>
                  <a:pt x="1132" y="246"/>
                </a:cubicBezTo>
                <a:cubicBezTo>
                  <a:pt x="1132" y="248"/>
                  <a:pt x="1134" y="250"/>
                  <a:pt x="1136" y="250"/>
                </a:cubicBezTo>
                <a:close/>
                <a:moveTo>
                  <a:pt x="1149" y="250"/>
                </a:moveTo>
                <a:cubicBezTo>
                  <a:pt x="1151" y="250"/>
                  <a:pt x="1153" y="248"/>
                  <a:pt x="1153" y="246"/>
                </a:cubicBezTo>
                <a:cubicBezTo>
                  <a:pt x="1153" y="243"/>
                  <a:pt x="1151" y="242"/>
                  <a:pt x="1149" y="242"/>
                </a:cubicBezTo>
                <a:cubicBezTo>
                  <a:pt x="1147" y="242"/>
                  <a:pt x="1145" y="243"/>
                  <a:pt x="1145" y="246"/>
                </a:cubicBezTo>
                <a:cubicBezTo>
                  <a:pt x="1145" y="248"/>
                  <a:pt x="1147" y="250"/>
                  <a:pt x="1149" y="250"/>
                </a:cubicBezTo>
                <a:close/>
                <a:moveTo>
                  <a:pt x="1162" y="250"/>
                </a:moveTo>
                <a:cubicBezTo>
                  <a:pt x="1164" y="250"/>
                  <a:pt x="1166" y="248"/>
                  <a:pt x="1166" y="246"/>
                </a:cubicBezTo>
                <a:cubicBezTo>
                  <a:pt x="1166" y="243"/>
                  <a:pt x="1164" y="242"/>
                  <a:pt x="1162" y="242"/>
                </a:cubicBezTo>
                <a:cubicBezTo>
                  <a:pt x="1160" y="242"/>
                  <a:pt x="1158" y="243"/>
                  <a:pt x="1158" y="246"/>
                </a:cubicBezTo>
                <a:cubicBezTo>
                  <a:pt x="1158" y="248"/>
                  <a:pt x="1160" y="250"/>
                  <a:pt x="1162" y="250"/>
                </a:cubicBezTo>
                <a:close/>
                <a:moveTo>
                  <a:pt x="1175" y="250"/>
                </a:moveTo>
                <a:cubicBezTo>
                  <a:pt x="1177" y="250"/>
                  <a:pt x="1179" y="248"/>
                  <a:pt x="1179" y="246"/>
                </a:cubicBezTo>
                <a:cubicBezTo>
                  <a:pt x="1179" y="243"/>
                  <a:pt x="1177" y="242"/>
                  <a:pt x="1175" y="242"/>
                </a:cubicBezTo>
                <a:cubicBezTo>
                  <a:pt x="1172" y="242"/>
                  <a:pt x="1171" y="243"/>
                  <a:pt x="1171" y="246"/>
                </a:cubicBezTo>
                <a:cubicBezTo>
                  <a:pt x="1171" y="248"/>
                  <a:pt x="1172" y="250"/>
                  <a:pt x="1175" y="250"/>
                </a:cubicBezTo>
                <a:close/>
                <a:moveTo>
                  <a:pt x="1188" y="250"/>
                </a:moveTo>
                <a:cubicBezTo>
                  <a:pt x="1190" y="250"/>
                  <a:pt x="1192" y="248"/>
                  <a:pt x="1192" y="246"/>
                </a:cubicBezTo>
                <a:cubicBezTo>
                  <a:pt x="1192" y="243"/>
                  <a:pt x="1190" y="242"/>
                  <a:pt x="1188" y="242"/>
                </a:cubicBezTo>
                <a:cubicBezTo>
                  <a:pt x="1185" y="242"/>
                  <a:pt x="1183" y="243"/>
                  <a:pt x="1183" y="246"/>
                </a:cubicBezTo>
                <a:cubicBezTo>
                  <a:pt x="1183" y="248"/>
                  <a:pt x="1185" y="250"/>
                  <a:pt x="1188" y="250"/>
                </a:cubicBezTo>
                <a:close/>
                <a:moveTo>
                  <a:pt x="1201" y="250"/>
                </a:moveTo>
                <a:cubicBezTo>
                  <a:pt x="1203" y="250"/>
                  <a:pt x="1205" y="248"/>
                  <a:pt x="1205" y="246"/>
                </a:cubicBezTo>
                <a:cubicBezTo>
                  <a:pt x="1205" y="243"/>
                  <a:pt x="1203" y="242"/>
                  <a:pt x="1201" y="242"/>
                </a:cubicBezTo>
                <a:cubicBezTo>
                  <a:pt x="1198" y="242"/>
                  <a:pt x="1196" y="243"/>
                  <a:pt x="1196" y="246"/>
                </a:cubicBezTo>
                <a:cubicBezTo>
                  <a:pt x="1196" y="248"/>
                  <a:pt x="1198" y="250"/>
                  <a:pt x="1201" y="250"/>
                </a:cubicBezTo>
                <a:close/>
                <a:moveTo>
                  <a:pt x="1213" y="250"/>
                </a:moveTo>
                <a:cubicBezTo>
                  <a:pt x="1216" y="250"/>
                  <a:pt x="1218" y="248"/>
                  <a:pt x="1218" y="246"/>
                </a:cubicBezTo>
                <a:cubicBezTo>
                  <a:pt x="1218" y="243"/>
                  <a:pt x="1216" y="242"/>
                  <a:pt x="1213" y="242"/>
                </a:cubicBezTo>
                <a:cubicBezTo>
                  <a:pt x="1211" y="242"/>
                  <a:pt x="1209" y="243"/>
                  <a:pt x="1209" y="246"/>
                </a:cubicBezTo>
                <a:cubicBezTo>
                  <a:pt x="1209" y="248"/>
                  <a:pt x="1211" y="250"/>
                  <a:pt x="1213" y="250"/>
                </a:cubicBezTo>
                <a:close/>
                <a:moveTo>
                  <a:pt x="1226" y="250"/>
                </a:moveTo>
                <a:cubicBezTo>
                  <a:pt x="1229" y="250"/>
                  <a:pt x="1231" y="248"/>
                  <a:pt x="1231" y="246"/>
                </a:cubicBezTo>
                <a:cubicBezTo>
                  <a:pt x="1231" y="243"/>
                  <a:pt x="1229" y="242"/>
                  <a:pt x="1226" y="242"/>
                </a:cubicBezTo>
                <a:cubicBezTo>
                  <a:pt x="1224" y="242"/>
                  <a:pt x="1222" y="243"/>
                  <a:pt x="1222" y="246"/>
                </a:cubicBezTo>
                <a:cubicBezTo>
                  <a:pt x="1222" y="248"/>
                  <a:pt x="1224" y="250"/>
                  <a:pt x="1226" y="250"/>
                </a:cubicBezTo>
                <a:close/>
                <a:moveTo>
                  <a:pt x="1239" y="250"/>
                </a:moveTo>
                <a:cubicBezTo>
                  <a:pt x="1242" y="250"/>
                  <a:pt x="1243" y="248"/>
                  <a:pt x="1243" y="246"/>
                </a:cubicBezTo>
                <a:cubicBezTo>
                  <a:pt x="1243" y="243"/>
                  <a:pt x="1242" y="242"/>
                  <a:pt x="1239" y="242"/>
                </a:cubicBezTo>
                <a:cubicBezTo>
                  <a:pt x="1237" y="242"/>
                  <a:pt x="1235" y="243"/>
                  <a:pt x="1235" y="246"/>
                </a:cubicBezTo>
                <a:cubicBezTo>
                  <a:pt x="1235" y="248"/>
                  <a:pt x="1237" y="250"/>
                  <a:pt x="1239" y="250"/>
                </a:cubicBezTo>
                <a:close/>
                <a:moveTo>
                  <a:pt x="1252" y="250"/>
                </a:moveTo>
                <a:cubicBezTo>
                  <a:pt x="1255" y="250"/>
                  <a:pt x="1256" y="248"/>
                  <a:pt x="1256" y="246"/>
                </a:cubicBezTo>
                <a:cubicBezTo>
                  <a:pt x="1256" y="243"/>
                  <a:pt x="1255" y="242"/>
                  <a:pt x="1252" y="242"/>
                </a:cubicBezTo>
                <a:cubicBezTo>
                  <a:pt x="1250" y="242"/>
                  <a:pt x="1248" y="243"/>
                  <a:pt x="1248" y="246"/>
                </a:cubicBezTo>
                <a:cubicBezTo>
                  <a:pt x="1248" y="248"/>
                  <a:pt x="1250" y="250"/>
                  <a:pt x="1252" y="250"/>
                </a:cubicBezTo>
                <a:close/>
                <a:moveTo>
                  <a:pt x="1265" y="250"/>
                </a:moveTo>
                <a:cubicBezTo>
                  <a:pt x="1267" y="250"/>
                  <a:pt x="1269" y="248"/>
                  <a:pt x="1269" y="246"/>
                </a:cubicBezTo>
                <a:cubicBezTo>
                  <a:pt x="1269" y="243"/>
                  <a:pt x="1267" y="242"/>
                  <a:pt x="1265" y="242"/>
                </a:cubicBezTo>
                <a:cubicBezTo>
                  <a:pt x="1263" y="242"/>
                  <a:pt x="1261" y="243"/>
                  <a:pt x="1261" y="246"/>
                </a:cubicBezTo>
                <a:cubicBezTo>
                  <a:pt x="1261" y="248"/>
                  <a:pt x="1263" y="250"/>
                  <a:pt x="1265" y="250"/>
                </a:cubicBezTo>
                <a:close/>
                <a:moveTo>
                  <a:pt x="1278" y="250"/>
                </a:moveTo>
                <a:cubicBezTo>
                  <a:pt x="1280" y="250"/>
                  <a:pt x="1282" y="248"/>
                  <a:pt x="1282" y="246"/>
                </a:cubicBezTo>
                <a:cubicBezTo>
                  <a:pt x="1282" y="243"/>
                  <a:pt x="1280" y="242"/>
                  <a:pt x="1278" y="242"/>
                </a:cubicBezTo>
                <a:cubicBezTo>
                  <a:pt x="1276" y="242"/>
                  <a:pt x="1274" y="243"/>
                  <a:pt x="1274" y="246"/>
                </a:cubicBezTo>
                <a:cubicBezTo>
                  <a:pt x="1274" y="248"/>
                  <a:pt x="1276" y="250"/>
                  <a:pt x="1278" y="250"/>
                </a:cubicBezTo>
                <a:close/>
                <a:moveTo>
                  <a:pt x="1291" y="250"/>
                </a:moveTo>
                <a:cubicBezTo>
                  <a:pt x="1293" y="250"/>
                  <a:pt x="1295" y="248"/>
                  <a:pt x="1295" y="246"/>
                </a:cubicBezTo>
                <a:cubicBezTo>
                  <a:pt x="1295" y="243"/>
                  <a:pt x="1293" y="242"/>
                  <a:pt x="1291" y="242"/>
                </a:cubicBezTo>
                <a:cubicBezTo>
                  <a:pt x="1289" y="242"/>
                  <a:pt x="1287" y="243"/>
                  <a:pt x="1287" y="246"/>
                </a:cubicBezTo>
                <a:cubicBezTo>
                  <a:pt x="1287" y="248"/>
                  <a:pt x="1289" y="250"/>
                  <a:pt x="1291" y="250"/>
                </a:cubicBezTo>
                <a:close/>
                <a:moveTo>
                  <a:pt x="1304" y="250"/>
                </a:moveTo>
                <a:cubicBezTo>
                  <a:pt x="1306" y="250"/>
                  <a:pt x="1308" y="248"/>
                  <a:pt x="1308" y="246"/>
                </a:cubicBezTo>
                <a:cubicBezTo>
                  <a:pt x="1308" y="243"/>
                  <a:pt x="1306" y="242"/>
                  <a:pt x="1304" y="242"/>
                </a:cubicBezTo>
                <a:cubicBezTo>
                  <a:pt x="1302" y="242"/>
                  <a:pt x="1300" y="243"/>
                  <a:pt x="1300" y="246"/>
                </a:cubicBezTo>
                <a:cubicBezTo>
                  <a:pt x="1300" y="248"/>
                  <a:pt x="1302" y="250"/>
                  <a:pt x="1304" y="250"/>
                </a:cubicBezTo>
                <a:close/>
                <a:moveTo>
                  <a:pt x="1317" y="250"/>
                </a:moveTo>
                <a:cubicBezTo>
                  <a:pt x="1319" y="250"/>
                  <a:pt x="1321" y="248"/>
                  <a:pt x="1321" y="246"/>
                </a:cubicBezTo>
                <a:cubicBezTo>
                  <a:pt x="1321" y="243"/>
                  <a:pt x="1319" y="242"/>
                  <a:pt x="1317" y="242"/>
                </a:cubicBezTo>
                <a:cubicBezTo>
                  <a:pt x="1314" y="242"/>
                  <a:pt x="1313" y="243"/>
                  <a:pt x="1313" y="246"/>
                </a:cubicBezTo>
                <a:cubicBezTo>
                  <a:pt x="1313" y="248"/>
                  <a:pt x="1314" y="250"/>
                  <a:pt x="1317" y="250"/>
                </a:cubicBezTo>
                <a:close/>
                <a:moveTo>
                  <a:pt x="1330" y="250"/>
                </a:moveTo>
                <a:cubicBezTo>
                  <a:pt x="1332" y="250"/>
                  <a:pt x="1334" y="248"/>
                  <a:pt x="1334" y="246"/>
                </a:cubicBezTo>
                <a:cubicBezTo>
                  <a:pt x="1334" y="243"/>
                  <a:pt x="1332" y="242"/>
                  <a:pt x="1330" y="242"/>
                </a:cubicBezTo>
                <a:cubicBezTo>
                  <a:pt x="1327" y="242"/>
                  <a:pt x="1326" y="243"/>
                  <a:pt x="1326" y="246"/>
                </a:cubicBezTo>
                <a:cubicBezTo>
                  <a:pt x="1326" y="248"/>
                  <a:pt x="1327" y="250"/>
                  <a:pt x="1330" y="250"/>
                </a:cubicBezTo>
                <a:close/>
                <a:moveTo>
                  <a:pt x="1343" y="250"/>
                </a:moveTo>
                <a:cubicBezTo>
                  <a:pt x="1345" y="250"/>
                  <a:pt x="1347" y="248"/>
                  <a:pt x="1347" y="246"/>
                </a:cubicBezTo>
                <a:cubicBezTo>
                  <a:pt x="1347" y="243"/>
                  <a:pt x="1345" y="242"/>
                  <a:pt x="1343" y="242"/>
                </a:cubicBezTo>
                <a:cubicBezTo>
                  <a:pt x="1340" y="242"/>
                  <a:pt x="1338" y="243"/>
                  <a:pt x="1338" y="246"/>
                </a:cubicBezTo>
                <a:cubicBezTo>
                  <a:pt x="1338" y="248"/>
                  <a:pt x="1340" y="250"/>
                  <a:pt x="1343" y="250"/>
                </a:cubicBezTo>
                <a:close/>
                <a:moveTo>
                  <a:pt x="1356" y="250"/>
                </a:moveTo>
                <a:cubicBezTo>
                  <a:pt x="1358" y="250"/>
                  <a:pt x="1360" y="248"/>
                  <a:pt x="1360" y="246"/>
                </a:cubicBezTo>
                <a:cubicBezTo>
                  <a:pt x="1360" y="243"/>
                  <a:pt x="1358" y="242"/>
                  <a:pt x="1356" y="242"/>
                </a:cubicBezTo>
                <a:cubicBezTo>
                  <a:pt x="1353" y="242"/>
                  <a:pt x="1351" y="243"/>
                  <a:pt x="1351" y="246"/>
                </a:cubicBezTo>
                <a:cubicBezTo>
                  <a:pt x="1351" y="248"/>
                  <a:pt x="1353" y="250"/>
                  <a:pt x="1356" y="250"/>
                </a:cubicBezTo>
                <a:close/>
                <a:moveTo>
                  <a:pt x="1368" y="250"/>
                </a:moveTo>
                <a:cubicBezTo>
                  <a:pt x="1371" y="250"/>
                  <a:pt x="1373" y="248"/>
                  <a:pt x="1373" y="246"/>
                </a:cubicBezTo>
                <a:cubicBezTo>
                  <a:pt x="1373" y="243"/>
                  <a:pt x="1371" y="242"/>
                  <a:pt x="1368" y="242"/>
                </a:cubicBezTo>
                <a:cubicBezTo>
                  <a:pt x="1366" y="242"/>
                  <a:pt x="1364" y="243"/>
                  <a:pt x="1364" y="246"/>
                </a:cubicBezTo>
                <a:cubicBezTo>
                  <a:pt x="1364" y="248"/>
                  <a:pt x="1366" y="250"/>
                  <a:pt x="1368" y="250"/>
                </a:cubicBezTo>
                <a:close/>
                <a:moveTo>
                  <a:pt x="1381" y="250"/>
                </a:moveTo>
                <a:cubicBezTo>
                  <a:pt x="1384" y="250"/>
                  <a:pt x="1386" y="248"/>
                  <a:pt x="1386" y="246"/>
                </a:cubicBezTo>
                <a:cubicBezTo>
                  <a:pt x="1386" y="243"/>
                  <a:pt x="1384" y="242"/>
                  <a:pt x="1381" y="242"/>
                </a:cubicBezTo>
                <a:cubicBezTo>
                  <a:pt x="1379" y="242"/>
                  <a:pt x="1377" y="243"/>
                  <a:pt x="1377" y="246"/>
                </a:cubicBezTo>
                <a:cubicBezTo>
                  <a:pt x="1377" y="248"/>
                  <a:pt x="1379" y="250"/>
                  <a:pt x="1381" y="250"/>
                </a:cubicBezTo>
                <a:close/>
                <a:moveTo>
                  <a:pt x="1394" y="250"/>
                </a:moveTo>
                <a:cubicBezTo>
                  <a:pt x="1397" y="250"/>
                  <a:pt x="1398" y="248"/>
                  <a:pt x="1398" y="246"/>
                </a:cubicBezTo>
                <a:cubicBezTo>
                  <a:pt x="1398" y="243"/>
                  <a:pt x="1397" y="242"/>
                  <a:pt x="1394" y="242"/>
                </a:cubicBezTo>
                <a:cubicBezTo>
                  <a:pt x="1392" y="242"/>
                  <a:pt x="1390" y="243"/>
                  <a:pt x="1390" y="246"/>
                </a:cubicBezTo>
                <a:cubicBezTo>
                  <a:pt x="1390" y="248"/>
                  <a:pt x="1392" y="250"/>
                  <a:pt x="1394" y="250"/>
                </a:cubicBezTo>
                <a:close/>
                <a:moveTo>
                  <a:pt x="1407" y="250"/>
                </a:moveTo>
                <a:cubicBezTo>
                  <a:pt x="1410" y="250"/>
                  <a:pt x="1411" y="248"/>
                  <a:pt x="1411" y="246"/>
                </a:cubicBezTo>
                <a:cubicBezTo>
                  <a:pt x="1411" y="243"/>
                  <a:pt x="1410" y="242"/>
                  <a:pt x="1407" y="242"/>
                </a:cubicBezTo>
                <a:cubicBezTo>
                  <a:pt x="1405" y="242"/>
                  <a:pt x="1403" y="243"/>
                  <a:pt x="1403" y="246"/>
                </a:cubicBezTo>
                <a:cubicBezTo>
                  <a:pt x="1403" y="248"/>
                  <a:pt x="1405" y="250"/>
                  <a:pt x="1407" y="250"/>
                </a:cubicBezTo>
                <a:close/>
                <a:moveTo>
                  <a:pt x="1420" y="250"/>
                </a:moveTo>
                <a:cubicBezTo>
                  <a:pt x="1422" y="250"/>
                  <a:pt x="1424" y="248"/>
                  <a:pt x="1424" y="246"/>
                </a:cubicBezTo>
                <a:cubicBezTo>
                  <a:pt x="1424" y="243"/>
                  <a:pt x="1422" y="242"/>
                  <a:pt x="1420" y="242"/>
                </a:cubicBezTo>
                <a:cubicBezTo>
                  <a:pt x="1418" y="242"/>
                  <a:pt x="1416" y="243"/>
                  <a:pt x="1416" y="246"/>
                </a:cubicBezTo>
                <a:cubicBezTo>
                  <a:pt x="1416" y="248"/>
                  <a:pt x="1418" y="250"/>
                  <a:pt x="1420" y="250"/>
                </a:cubicBezTo>
                <a:close/>
                <a:moveTo>
                  <a:pt x="1446" y="250"/>
                </a:moveTo>
                <a:cubicBezTo>
                  <a:pt x="1448" y="250"/>
                  <a:pt x="1450" y="248"/>
                  <a:pt x="1450" y="246"/>
                </a:cubicBezTo>
                <a:cubicBezTo>
                  <a:pt x="1450" y="243"/>
                  <a:pt x="1448" y="242"/>
                  <a:pt x="1446" y="242"/>
                </a:cubicBezTo>
                <a:cubicBezTo>
                  <a:pt x="1444" y="242"/>
                  <a:pt x="1442" y="243"/>
                  <a:pt x="1442" y="246"/>
                </a:cubicBezTo>
                <a:cubicBezTo>
                  <a:pt x="1442" y="248"/>
                  <a:pt x="1444" y="250"/>
                  <a:pt x="1446" y="250"/>
                </a:cubicBezTo>
                <a:close/>
                <a:moveTo>
                  <a:pt x="1459" y="242"/>
                </a:moveTo>
                <a:cubicBezTo>
                  <a:pt x="1457" y="242"/>
                  <a:pt x="1456" y="244"/>
                  <a:pt x="1456" y="246"/>
                </a:cubicBezTo>
                <a:cubicBezTo>
                  <a:pt x="1456" y="247"/>
                  <a:pt x="1457" y="249"/>
                  <a:pt x="1459" y="249"/>
                </a:cubicBezTo>
                <a:cubicBezTo>
                  <a:pt x="1461" y="249"/>
                  <a:pt x="1462" y="247"/>
                  <a:pt x="1462" y="246"/>
                </a:cubicBezTo>
                <a:cubicBezTo>
                  <a:pt x="1462" y="244"/>
                  <a:pt x="1461" y="242"/>
                  <a:pt x="1459" y="242"/>
                </a:cubicBezTo>
                <a:close/>
                <a:moveTo>
                  <a:pt x="2208" y="250"/>
                </a:moveTo>
                <a:cubicBezTo>
                  <a:pt x="2210" y="250"/>
                  <a:pt x="2212" y="248"/>
                  <a:pt x="2212" y="246"/>
                </a:cubicBezTo>
                <a:cubicBezTo>
                  <a:pt x="2212" y="243"/>
                  <a:pt x="2210" y="242"/>
                  <a:pt x="2208" y="242"/>
                </a:cubicBezTo>
                <a:cubicBezTo>
                  <a:pt x="2206" y="242"/>
                  <a:pt x="2204" y="243"/>
                  <a:pt x="2204" y="246"/>
                </a:cubicBezTo>
                <a:cubicBezTo>
                  <a:pt x="2204" y="248"/>
                  <a:pt x="2206" y="250"/>
                  <a:pt x="2208" y="250"/>
                </a:cubicBezTo>
                <a:close/>
                <a:moveTo>
                  <a:pt x="2221" y="250"/>
                </a:moveTo>
                <a:cubicBezTo>
                  <a:pt x="2223" y="250"/>
                  <a:pt x="2225" y="248"/>
                  <a:pt x="2225" y="246"/>
                </a:cubicBezTo>
                <a:cubicBezTo>
                  <a:pt x="2225" y="243"/>
                  <a:pt x="2223" y="242"/>
                  <a:pt x="2221" y="242"/>
                </a:cubicBezTo>
                <a:cubicBezTo>
                  <a:pt x="2218" y="242"/>
                  <a:pt x="2217" y="243"/>
                  <a:pt x="2217" y="246"/>
                </a:cubicBezTo>
                <a:cubicBezTo>
                  <a:pt x="2217" y="248"/>
                  <a:pt x="2218" y="250"/>
                  <a:pt x="2221" y="250"/>
                </a:cubicBezTo>
                <a:close/>
                <a:moveTo>
                  <a:pt x="2234" y="249"/>
                </a:moveTo>
                <a:cubicBezTo>
                  <a:pt x="2235" y="249"/>
                  <a:pt x="2237" y="247"/>
                  <a:pt x="2237" y="246"/>
                </a:cubicBezTo>
                <a:cubicBezTo>
                  <a:pt x="2237" y="244"/>
                  <a:pt x="2235" y="243"/>
                  <a:pt x="2234" y="243"/>
                </a:cubicBezTo>
                <a:cubicBezTo>
                  <a:pt x="2232" y="243"/>
                  <a:pt x="2231" y="244"/>
                  <a:pt x="2231" y="246"/>
                </a:cubicBezTo>
                <a:cubicBezTo>
                  <a:pt x="2231" y="247"/>
                  <a:pt x="2232" y="249"/>
                  <a:pt x="2234" y="249"/>
                </a:cubicBezTo>
                <a:close/>
                <a:moveTo>
                  <a:pt x="2363" y="246"/>
                </a:moveTo>
                <a:cubicBezTo>
                  <a:pt x="2363" y="246"/>
                  <a:pt x="2363" y="246"/>
                  <a:pt x="2363" y="246"/>
                </a:cubicBezTo>
                <a:cubicBezTo>
                  <a:pt x="2363" y="246"/>
                  <a:pt x="2363" y="246"/>
                  <a:pt x="2363" y="246"/>
                </a:cubicBezTo>
                <a:cubicBezTo>
                  <a:pt x="2363" y="246"/>
                  <a:pt x="2363" y="246"/>
                  <a:pt x="2363" y="246"/>
                </a:cubicBezTo>
                <a:cubicBezTo>
                  <a:pt x="2363" y="246"/>
                  <a:pt x="2363" y="246"/>
                  <a:pt x="2363" y="246"/>
                </a:cubicBezTo>
                <a:close/>
                <a:moveTo>
                  <a:pt x="2376" y="250"/>
                </a:moveTo>
                <a:cubicBezTo>
                  <a:pt x="2378" y="250"/>
                  <a:pt x="2380" y="248"/>
                  <a:pt x="2380" y="246"/>
                </a:cubicBezTo>
                <a:cubicBezTo>
                  <a:pt x="2380" y="243"/>
                  <a:pt x="2378" y="242"/>
                  <a:pt x="2376" y="242"/>
                </a:cubicBezTo>
                <a:cubicBezTo>
                  <a:pt x="2373" y="242"/>
                  <a:pt x="2372" y="243"/>
                  <a:pt x="2372" y="246"/>
                </a:cubicBezTo>
                <a:cubicBezTo>
                  <a:pt x="2372" y="248"/>
                  <a:pt x="2373" y="250"/>
                  <a:pt x="2376" y="250"/>
                </a:cubicBezTo>
                <a:close/>
                <a:moveTo>
                  <a:pt x="2389" y="250"/>
                </a:moveTo>
                <a:cubicBezTo>
                  <a:pt x="2391" y="250"/>
                  <a:pt x="2393" y="248"/>
                  <a:pt x="2393" y="246"/>
                </a:cubicBezTo>
                <a:cubicBezTo>
                  <a:pt x="2393" y="243"/>
                  <a:pt x="2391" y="242"/>
                  <a:pt x="2389" y="242"/>
                </a:cubicBezTo>
                <a:cubicBezTo>
                  <a:pt x="2386" y="242"/>
                  <a:pt x="2384" y="243"/>
                  <a:pt x="2384" y="246"/>
                </a:cubicBezTo>
                <a:cubicBezTo>
                  <a:pt x="2384" y="248"/>
                  <a:pt x="2386" y="250"/>
                  <a:pt x="2389" y="250"/>
                </a:cubicBezTo>
                <a:close/>
                <a:moveTo>
                  <a:pt x="2402" y="250"/>
                </a:moveTo>
                <a:cubicBezTo>
                  <a:pt x="2404" y="250"/>
                  <a:pt x="2406" y="248"/>
                  <a:pt x="2406" y="246"/>
                </a:cubicBezTo>
                <a:cubicBezTo>
                  <a:pt x="2406" y="243"/>
                  <a:pt x="2404" y="242"/>
                  <a:pt x="2402" y="242"/>
                </a:cubicBezTo>
                <a:cubicBezTo>
                  <a:pt x="2399" y="242"/>
                  <a:pt x="2397" y="243"/>
                  <a:pt x="2397" y="246"/>
                </a:cubicBezTo>
                <a:cubicBezTo>
                  <a:pt x="2397" y="248"/>
                  <a:pt x="2399" y="250"/>
                  <a:pt x="2402" y="250"/>
                </a:cubicBezTo>
                <a:close/>
                <a:moveTo>
                  <a:pt x="2427" y="246"/>
                </a:moveTo>
                <a:cubicBezTo>
                  <a:pt x="2427" y="246"/>
                  <a:pt x="2427" y="246"/>
                  <a:pt x="2427" y="246"/>
                </a:cubicBezTo>
                <a:cubicBezTo>
                  <a:pt x="2427" y="246"/>
                  <a:pt x="2427" y="246"/>
                  <a:pt x="2427" y="246"/>
                </a:cubicBezTo>
                <a:cubicBezTo>
                  <a:pt x="2427" y="246"/>
                  <a:pt x="2427" y="246"/>
                  <a:pt x="2427" y="246"/>
                </a:cubicBezTo>
                <a:cubicBezTo>
                  <a:pt x="2427" y="246"/>
                  <a:pt x="2427" y="246"/>
                  <a:pt x="2427" y="246"/>
                </a:cubicBezTo>
                <a:close/>
                <a:moveTo>
                  <a:pt x="2440" y="246"/>
                </a:moveTo>
                <a:cubicBezTo>
                  <a:pt x="2440" y="246"/>
                  <a:pt x="2440" y="246"/>
                  <a:pt x="2440" y="246"/>
                </a:cubicBezTo>
                <a:cubicBezTo>
                  <a:pt x="2440" y="246"/>
                  <a:pt x="2440" y="246"/>
                  <a:pt x="2440" y="246"/>
                </a:cubicBezTo>
                <a:cubicBezTo>
                  <a:pt x="2440" y="246"/>
                  <a:pt x="2440" y="246"/>
                  <a:pt x="2440" y="246"/>
                </a:cubicBezTo>
                <a:cubicBezTo>
                  <a:pt x="2440" y="246"/>
                  <a:pt x="2440" y="246"/>
                  <a:pt x="2440" y="246"/>
                </a:cubicBezTo>
                <a:close/>
                <a:moveTo>
                  <a:pt x="2453" y="250"/>
                </a:moveTo>
                <a:cubicBezTo>
                  <a:pt x="2455" y="250"/>
                  <a:pt x="2457" y="248"/>
                  <a:pt x="2457" y="246"/>
                </a:cubicBezTo>
                <a:cubicBezTo>
                  <a:pt x="2457" y="243"/>
                  <a:pt x="2455" y="242"/>
                  <a:pt x="2453" y="242"/>
                </a:cubicBezTo>
                <a:cubicBezTo>
                  <a:pt x="2451" y="242"/>
                  <a:pt x="2449" y="243"/>
                  <a:pt x="2449" y="246"/>
                </a:cubicBezTo>
                <a:cubicBezTo>
                  <a:pt x="2449" y="248"/>
                  <a:pt x="2451" y="250"/>
                  <a:pt x="2453" y="250"/>
                </a:cubicBezTo>
                <a:close/>
                <a:moveTo>
                  <a:pt x="2466" y="247"/>
                </a:moveTo>
                <a:cubicBezTo>
                  <a:pt x="2467" y="247"/>
                  <a:pt x="2467" y="246"/>
                  <a:pt x="2467" y="246"/>
                </a:cubicBezTo>
                <a:cubicBezTo>
                  <a:pt x="2467" y="245"/>
                  <a:pt x="2467" y="244"/>
                  <a:pt x="2466" y="244"/>
                </a:cubicBezTo>
                <a:cubicBezTo>
                  <a:pt x="2465" y="244"/>
                  <a:pt x="2465" y="245"/>
                  <a:pt x="2465" y="246"/>
                </a:cubicBezTo>
                <a:cubicBezTo>
                  <a:pt x="2465" y="246"/>
                  <a:pt x="2465" y="247"/>
                  <a:pt x="2466" y="247"/>
                </a:cubicBezTo>
                <a:close/>
                <a:moveTo>
                  <a:pt x="2492" y="242"/>
                </a:moveTo>
                <a:cubicBezTo>
                  <a:pt x="2490" y="242"/>
                  <a:pt x="2488" y="243"/>
                  <a:pt x="2488" y="246"/>
                </a:cubicBezTo>
                <a:cubicBezTo>
                  <a:pt x="2488" y="248"/>
                  <a:pt x="2490" y="250"/>
                  <a:pt x="2492" y="250"/>
                </a:cubicBezTo>
                <a:cubicBezTo>
                  <a:pt x="2494" y="250"/>
                  <a:pt x="2496" y="248"/>
                  <a:pt x="2496" y="246"/>
                </a:cubicBezTo>
                <a:cubicBezTo>
                  <a:pt x="2496" y="243"/>
                  <a:pt x="2494" y="242"/>
                  <a:pt x="2492" y="242"/>
                </a:cubicBezTo>
                <a:close/>
                <a:moveTo>
                  <a:pt x="2505" y="250"/>
                </a:moveTo>
                <a:cubicBezTo>
                  <a:pt x="2507" y="250"/>
                  <a:pt x="2509" y="248"/>
                  <a:pt x="2509" y="246"/>
                </a:cubicBezTo>
                <a:cubicBezTo>
                  <a:pt x="2509" y="243"/>
                  <a:pt x="2507" y="242"/>
                  <a:pt x="2505" y="242"/>
                </a:cubicBezTo>
                <a:cubicBezTo>
                  <a:pt x="2503" y="242"/>
                  <a:pt x="2501" y="243"/>
                  <a:pt x="2501" y="246"/>
                </a:cubicBezTo>
                <a:cubicBezTo>
                  <a:pt x="2501" y="248"/>
                  <a:pt x="2503" y="250"/>
                  <a:pt x="2505" y="250"/>
                </a:cubicBezTo>
                <a:close/>
                <a:moveTo>
                  <a:pt x="2518" y="250"/>
                </a:moveTo>
                <a:cubicBezTo>
                  <a:pt x="2520" y="250"/>
                  <a:pt x="2522" y="248"/>
                  <a:pt x="2522" y="246"/>
                </a:cubicBezTo>
                <a:cubicBezTo>
                  <a:pt x="2522" y="243"/>
                  <a:pt x="2520" y="242"/>
                  <a:pt x="2518" y="242"/>
                </a:cubicBezTo>
                <a:cubicBezTo>
                  <a:pt x="2515" y="242"/>
                  <a:pt x="2514" y="243"/>
                  <a:pt x="2514" y="246"/>
                </a:cubicBezTo>
                <a:cubicBezTo>
                  <a:pt x="2514" y="248"/>
                  <a:pt x="2515" y="250"/>
                  <a:pt x="2518" y="250"/>
                </a:cubicBezTo>
                <a:close/>
                <a:moveTo>
                  <a:pt x="2531" y="250"/>
                </a:moveTo>
                <a:cubicBezTo>
                  <a:pt x="2533" y="250"/>
                  <a:pt x="2535" y="248"/>
                  <a:pt x="2535" y="246"/>
                </a:cubicBezTo>
                <a:cubicBezTo>
                  <a:pt x="2535" y="243"/>
                  <a:pt x="2533" y="242"/>
                  <a:pt x="2531" y="242"/>
                </a:cubicBezTo>
                <a:cubicBezTo>
                  <a:pt x="2528" y="242"/>
                  <a:pt x="2526" y="243"/>
                  <a:pt x="2526" y="246"/>
                </a:cubicBezTo>
                <a:cubicBezTo>
                  <a:pt x="2526" y="248"/>
                  <a:pt x="2528" y="250"/>
                  <a:pt x="2531" y="250"/>
                </a:cubicBezTo>
                <a:close/>
                <a:moveTo>
                  <a:pt x="2544" y="250"/>
                </a:moveTo>
                <a:cubicBezTo>
                  <a:pt x="2546" y="250"/>
                  <a:pt x="2548" y="248"/>
                  <a:pt x="2548" y="246"/>
                </a:cubicBezTo>
                <a:cubicBezTo>
                  <a:pt x="2548" y="243"/>
                  <a:pt x="2546" y="242"/>
                  <a:pt x="2544" y="242"/>
                </a:cubicBezTo>
                <a:cubicBezTo>
                  <a:pt x="2541" y="242"/>
                  <a:pt x="2539" y="243"/>
                  <a:pt x="2539" y="246"/>
                </a:cubicBezTo>
                <a:cubicBezTo>
                  <a:pt x="2539" y="248"/>
                  <a:pt x="2541" y="250"/>
                  <a:pt x="2544" y="250"/>
                </a:cubicBezTo>
                <a:close/>
                <a:moveTo>
                  <a:pt x="2557" y="250"/>
                </a:moveTo>
                <a:cubicBezTo>
                  <a:pt x="2559" y="250"/>
                  <a:pt x="2561" y="248"/>
                  <a:pt x="2561" y="246"/>
                </a:cubicBezTo>
                <a:cubicBezTo>
                  <a:pt x="2561" y="243"/>
                  <a:pt x="2559" y="242"/>
                  <a:pt x="2557" y="242"/>
                </a:cubicBezTo>
                <a:cubicBezTo>
                  <a:pt x="2554" y="242"/>
                  <a:pt x="2552" y="243"/>
                  <a:pt x="2552" y="246"/>
                </a:cubicBezTo>
                <a:cubicBezTo>
                  <a:pt x="2552" y="248"/>
                  <a:pt x="2554" y="250"/>
                  <a:pt x="2557" y="250"/>
                </a:cubicBezTo>
                <a:close/>
                <a:moveTo>
                  <a:pt x="2569" y="250"/>
                </a:moveTo>
                <a:cubicBezTo>
                  <a:pt x="2572" y="250"/>
                  <a:pt x="2574" y="248"/>
                  <a:pt x="2574" y="246"/>
                </a:cubicBezTo>
                <a:cubicBezTo>
                  <a:pt x="2574" y="243"/>
                  <a:pt x="2572" y="242"/>
                  <a:pt x="2569" y="242"/>
                </a:cubicBezTo>
                <a:cubicBezTo>
                  <a:pt x="2567" y="242"/>
                  <a:pt x="2565" y="243"/>
                  <a:pt x="2565" y="246"/>
                </a:cubicBezTo>
                <a:cubicBezTo>
                  <a:pt x="2565" y="248"/>
                  <a:pt x="2567" y="250"/>
                  <a:pt x="2569" y="250"/>
                </a:cubicBezTo>
                <a:close/>
                <a:moveTo>
                  <a:pt x="2582" y="250"/>
                </a:moveTo>
                <a:cubicBezTo>
                  <a:pt x="2585" y="250"/>
                  <a:pt x="2587" y="248"/>
                  <a:pt x="2587" y="246"/>
                </a:cubicBezTo>
                <a:cubicBezTo>
                  <a:pt x="2587" y="243"/>
                  <a:pt x="2585" y="242"/>
                  <a:pt x="2582" y="242"/>
                </a:cubicBezTo>
                <a:cubicBezTo>
                  <a:pt x="2580" y="242"/>
                  <a:pt x="2578" y="243"/>
                  <a:pt x="2578" y="246"/>
                </a:cubicBezTo>
                <a:cubicBezTo>
                  <a:pt x="2578" y="248"/>
                  <a:pt x="2580" y="250"/>
                  <a:pt x="2582" y="250"/>
                </a:cubicBezTo>
                <a:close/>
                <a:moveTo>
                  <a:pt x="2595" y="250"/>
                </a:moveTo>
                <a:cubicBezTo>
                  <a:pt x="2598" y="250"/>
                  <a:pt x="2599" y="248"/>
                  <a:pt x="2599" y="246"/>
                </a:cubicBezTo>
                <a:cubicBezTo>
                  <a:pt x="2599" y="243"/>
                  <a:pt x="2598" y="242"/>
                  <a:pt x="2595" y="242"/>
                </a:cubicBezTo>
                <a:cubicBezTo>
                  <a:pt x="2593" y="242"/>
                  <a:pt x="2591" y="243"/>
                  <a:pt x="2591" y="246"/>
                </a:cubicBezTo>
                <a:cubicBezTo>
                  <a:pt x="2591" y="248"/>
                  <a:pt x="2593" y="250"/>
                  <a:pt x="2595" y="250"/>
                </a:cubicBezTo>
                <a:close/>
                <a:moveTo>
                  <a:pt x="2608" y="250"/>
                </a:moveTo>
                <a:cubicBezTo>
                  <a:pt x="2610" y="250"/>
                  <a:pt x="2612" y="248"/>
                  <a:pt x="2612" y="246"/>
                </a:cubicBezTo>
                <a:cubicBezTo>
                  <a:pt x="2612" y="243"/>
                  <a:pt x="2610" y="242"/>
                  <a:pt x="2608" y="242"/>
                </a:cubicBezTo>
                <a:cubicBezTo>
                  <a:pt x="2606" y="242"/>
                  <a:pt x="2604" y="243"/>
                  <a:pt x="2604" y="246"/>
                </a:cubicBezTo>
                <a:cubicBezTo>
                  <a:pt x="2604" y="248"/>
                  <a:pt x="2606" y="250"/>
                  <a:pt x="2608" y="250"/>
                </a:cubicBezTo>
                <a:close/>
                <a:moveTo>
                  <a:pt x="2621" y="250"/>
                </a:moveTo>
                <a:cubicBezTo>
                  <a:pt x="2623" y="250"/>
                  <a:pt x="2625" y="248"/>
                  <a:pt x="2625" y="246"/>
                </a:cubicBezTo>
                <a:cubicBezTo>
                  <a:pt x="2625" y="243"/>
                  <a:pt x="2623" y="242"/>
                  <a:pt x="2621" y="242"/>
                </a:cubicBezTo>
                <a:cubicBezTo>
                  <a:pt x="2619" y="242"/>
                  <a:pt x="2617" y="243"/>
                  <a:pt x="2617" y="246"/>
                </a:cubicBezTo>
                <a:cubicBezTo>
                  <a:pt x="2617" y="248"/>
                  <a:pt x="2619" y="250"/>
                  <a:pt x="2621" y="250"/>
                </a:cubicBezTo>
                <a:close/>
                <a:moveTo>
                  <a:pt x="2634" y="250"/>
                </a:moveTo>
                <a:cubicBezTo>
                  <a:pt x="2636" y="250"/>
                  <a:pt x="2638" y="248"/>
                  <a:pt x="2638" y="246"/>
                </a:cubicBezTo>
                <a:cubicBezTo>
                  <a:pt x="2638" y="243"/>
                  <a:pt x="2636" y="242"/>
                  <a:pt x="2634" y="242"/>
                </a:cubicBezTo>
                <a:cubicBezTo>
                  <a:pt x="2632" y="242"/>
                  <a:pt x="2630" y="243"/>
                  <a:pt x="2630" y="246"/>
                </a:cubicBezTo>
                <a:cubicBezTo>
                  <a:pt x="2630" y="248"/>
                  <a:pt x="2632" y="250"/>
                  <a:pt x="2634" y="250"/>
                </a:cubicBezTo>
                <a:close/>
                <a:moveTo>
                  <a:pt x="2647" y="250"/>
                </a:moveTo>
                <a:cubicBezTo>
                  <a:pt x="2649" y="250"/>
                  <a:pt x="2651" y="248"/>
                  <a:pt x="2651" y="246"/>
                </a:cubicBezTo>
                <a:cubicBezTo>
                  <a:pt x="2651" y="243"/>
                  <a:pt x="2649" y="242"/>
                  <a:pt x="2647" y="242"/>
                </a:cubicBezTo>
                <a:cubicBezTo>
                  <a:pt x="2645" y="242"/>
                  <a:pt x="2643" y="243"/>
                  <a:pt x="2643" y="246"/>
                </a:cubicBezTo>
                <a:cubicBezTo>
                  <a:pt x="2643" y="248"/>
                  <a:pt x="2645" y="250"/>
                  <a:pt x="2647" y="250"/>
                </a:cubicBezTo>
                <a:close/>
                <a:moveTo>
                  <a:pt x="2660" y="250"/>
                </a:moveTo>
                <a:cubicBezTo>
                  <a:pt x="2662" y="250"/>
                  <a:pt x="2664" y="248"/>
                  <a:pt x="2664" y="246"/>
                </a:cubicBezTo>
                <a:cubicBezTo>
                  <a:pt x="2664" y="243"/>
                  <a:pt x="2662" y="242"/>
                  <a:pt x="2660" y="242"/>
                </a:cubicBezTo>
                <a:cubicBezTo>
                  <a:pt x="2658" y="242"/>
                  <a:pt x="2656" y="243"/>
                  <a:pt x="2656" y="246"/>
                </a:cubicBezTo>
                <a:cubicBezTo>
                  <a:pt x="2656" y="248"/>
                  <a:pt x="2658" y="250"/>
                  <a:pt x="2660" y="250"/>
                </a:cubicBezTo>
                <a:close/>
                <a:moveTo>
                  <a:pt x="2673" y="250"/>
                </a:moveTo>
                <a:cubicBezTo>
                  <a:pt x="2675" y="250"/>
                  <a:pt x="2677" y="248"/>
                  <a:pt x="2677" y="246"/>
                </a:cubicBezTo>
                <a:cubicBezTo>
                  <a:pt x="2677" y="243"/>
                  <a:pt x="2675" y="242"/>
                  <a:pt x="2673" y="242"/>
                </a:cubicBezTo>
                <a:cubicBezTo>
                  <a:pt x="2670" y="242"/>
                  <a:pt x="2669" y="243"/>
                  <a:pt x="2669" y="246"/>
                </a:cubicBezTo>
                <a:cubicBezTo>
                  <a:pt x="2669" y="248"/>
                  <a:pt x="2670" y="250"/>
                  <a:pt x="2673" y="250"/>
                </a:cubicBezTo>
                <a:close/>
                <a:moveTo>
                  <a:pt x="2686" y="250"/>
                </a:moveTo>
                <a:cubicBezTo>
                  <a:pt x="2688" y="250"/>
                  <a:pt x="2690" y="248"/>
                  <a:pt x="2690" y="246"/>
                </a:cubicBezTo>
                <a:cubicBezTo>
                  <a:pt x="2690" y="243"/>
                  <a:pt x="2688" y="242"/>
                  <a:pt x="2686" y="242"/>
                </a:cubicBezTo>
                <a:cubicBezTo>
                  <a:pt x="2683" y="242"/>
                  <a:pt x="2681" y="243"/>
                  <a:pt x="2681" y="246"/>
                </a:cubicBezTo>
                <a:cubicBezTo>
                  <a:pt x="2681" y="248"/>
                  <a:pt x="2683" y="250"/>
                  <a:pt x="2686" y="250"/>
                </a:cubicBezTo>
                <a:close/>
                <a:moveTo>
                  <a:pt x="2699" y="250"/>
                </a:moveTo>
                <a:cubicBezTo>
                  <a:pt x="2701" y="250"/>
                  <a:pt x="2703" y="248"/>
                  <a:pt x="2703" y="246"/>
                </a:cubicBezTo>
                <a:cubicBezTo>
                  <a:pt x="2703" y="243"/>
                  <a:pt x="2701" y="242"/>
                  <a:pt x="2699" y="242"/>
                </a:cubicBezTo>
                <a:cubicBezTo>
                  <a:pt x="2696" y="242"/>
                  <a:pt x="2694" y="243"/>
                  <a:pt x="2694" y="246"/>
                </a:cubicBezTo>
                <a:cubicBezTo>
                  <a:pt x="2694" y="248"/>
                  <a:pt x="2696" y="250"/>
                  <a:pt x="2699" y="250"/>
                </a:cubicBezTo>
                <a:close/>
                <a:moveTo>
                  <a:pt x="2711" y="250"/>
                </a:moveTo>
                <a:cubicBezTo>
                  <a:pt x="2714" y="250"/>
                  <a:pt x="2716" y="248"/>
                  <a:pt x="2716" y="246"/>
                </a:cubicBezTo>
                <a:cubicBezTo>
                  <a:pt x="2716" y="243"/>
                  <a:pt x="2714" y="242"/>
                  <a:pt x="2711" y="242"/>
                </a:cubicBezTo>
                <a:cubicBezTo>
                  <a:pt x="2709" y="242"/>
                  <a:pt x="2707" y="243"/>
                  <a:pt x="2707" y="246"/>
                </a:cubicBezTo>
                <a:cubicBezTo>
                  <a:pt x="2707" y="248"/>
                  <a:pt x="2709" y="250"/>
                  <a:pt x="2711" y="250"/>
                </a:cubicBezTo>
                <a:close/>
                <a:moveTo>
                  <a:pt x="2724" y="250"/>
                </a:moveTo>
                <a:cubicBezTo>
                  <a:pt x="2727" y="250"/>
                  <a:pt x="2729" y="248"/>
                  <a:pt x="2729" y="246"/>
                </a:cubicBezTo>
                <a:cubicBezTo>
                  <a:pt x="2729" y="243"/>
                  <a:pt x="2727" y="242"/>
                  <a:pt x="2724" y="242"/>
                </a:cubicBezTo>
                <a:cubicBezTo>
                  <a:pt x="2722" y="242"/>
                  <a:pt x="2720" y="243"/>
                  <a:pt x="2720" y="246"/>
                </a:cubicBezTo>
                <a:cubicBezTo>
                  <a:pt x="2720" y="248"/>
                  <a:pt x="2722" y="250"/>
                  <a:pt x="2724" y="250"/>
                </a:cubicBezTo>
                <a:close/>
                <a:moveTo>
                  <a:pt x="2737" y="250"/>
                </a:moveTo>
                <a:cubicBezTo>
                  <a:pt x="2740" y="250"/>
                  <a:pt x="2741" y="248"/>
                  <a:pt x="2741" y="246"/>
                </a:cubicBezTo>
                <a:cubicBezTo>
                  <a:pt x="2741" y="243"/>
                  <a:pt x="2740" y="242"/>
                  <a:pt x="2737" y="242"/>
                </a:cubicBezTo>
                <a:cubicBezTo>
                  <a:pt x="2735" y="242"/>
                  <a:pt x="2733" y="243"/>
                  <a:pt x="2733" y="246"/>
                </a:cubicBezTo>
                <a:cubicBezTo>
                  <a:pt x="2733" y="248"/>
                  <a:pt x="2735" y="250"/>
                  <a:pt x="2737" y="250"/>
                </a:cubicBezTo>
                <a:close/>
                <a:moveTo>
                  <a:pt x="2750" y="250"/>
                </a:moveTo>
                <a:cubicBezTo>
                  <a:pt x="2753" y="250"/>
                  <a:pt x="2754" y="248"/>
                  <a:pt x="2754" y="246"/>
                </a:cubicBezTo>
                <a:cubicBezTo>
                  <a:pt x="2754" y="243"/>
                  <a:pt x="2753" y="242"/>
                  <a:pt x="2750" y="242"/>
                </a:cubicBezTo>
                <a:cubicBezTo>
                  <a:pt x="2748" y="242"/>
                  <a:pt x="2746" y="243"/>
                  <a:pt x="2746" y="246"/>
                </a:cubicBezTo>
                <a:cubicBezTo>
                  <a:pt x="2746" y="248"/>
                  <a:pt x="2748" y="250"/>
                  <a:pt x="2750" y="250"/>
                </a:cubicBezTo>
                <a:close/>
                <a:moveTo>
                  <a:pt x="2763" y="250"/>
                </a:moveTo>
                <a:cubicBezTo>
                  <a:pt x="2765" y="250"/>
                  <a:pt x="2767" y="248"/>
                  <a:pt x="2767" y="246"/>
                </a:cubicBezTo>
                <a:cubicBezTo>
                  <a:pt x="2767" y="243"/>
                  <a:pt x="2765" y="242"/>
                  <a:pt x="2763" y="242"/>
                </a:cubicBezTo>
                <a:cubicBezTo>
                  <a:pt x="2761" y="242"/>
                  <a:pt x="2759" y="243"/>
                  <a:pt x="2759" y="246"/>
                </a:cubicBezTo>
                <a:cubicBezTo>
                  <a:pt x="2759" y="248"/>
                  <a:pt x="2761" y="250"/>
                  <a:pt x="2763" y="250"/>
                </a:cubicBezTo>
                <a:close/>
                <a:moveTo>
                  <a:pt x="2776" y="250"/>
                </a:moveTo>
                <a:cubicBezTo>
                  <a:pt x="2778" y="250"/>
                  <a:pt x="2780" y="248"/>
                  <a:pt x="2780" y="246"/>
                </a:cubicBezTo>
                <a:cubicBezTo>
                  <a:pt x="2780" y="243"/>
                  <a:pt x="2778" y="242"/>
                  <a:pt x="2776" y="242"/>
                </a:cubicBezTo>
                <a:cubicBezTo>
                  <a:pt x="2774" y="242"/>
                  <a:pt x="2772" y="243"/>
                  <a:pt x="2772" y="246"/>
                </a:cubicBezTo>
                <a:cubicBezTo>
                  <a:pt x="2772" y="248"/>
                  <a:pt x="2774" y="250"/>
                  <a:pt x="2776" y="250"/>
                </a:cubicBezTo>
                <a:close/>
                <a:moveTo>
                  <a:pt x="2789" y="250"/>
                </a:moveTo>
                <a:cubicBezTo>
                  <a:pt x="2791" y="250"/>
                  <a:pt x="2793" y="248"/>
                  <a:pt x="2793" y="246"/>
                </a:cubicBezTo>
                <a:cubicBezTo>
                  <a:pt x="2793" y="243"/>
                  <a:pt x="2791" y="242"/>
                  <a:pt x="2789" y="242"/>
                </a:cubicBezTo>
                <a:cubicBezTo>
                  <a:pt x="2787" y="242"/>
                  <a:pt x="2785" y="243"/>
                  <a:pt x="2785" y="246"/>
                </a:cubicBezTo>
                <a:cubicBezTo>
                  <a:pt x="2785" y="248"/>
                  <a:pt x="2787" y="250"/>
                  <a:pt x="2789" y="250"/>
                </a:cubicBezTo>
                <a:close/>
                <a:moveTo>
                  <a:pt x="2802" y="250"/>
                </a:moveTo>
                <a:cubicBezTo>
                  <a:pt x="2804" y="250"/>
                  <a:pt x="2806" y="248"/>
                  <a:pt x="2806" y="246"/>
                </a:cubicBezTo>
                <a:cubicBezTo>
                  <a:pt x="2806" y="243"/>
                  <a:pt x="2804" y="242"/>
                  <a:pt x="2802" y="242"/>
                </a:cubicBezTo>
                <a:cubicBezTo>
                  <a:pt x="2800" y="242"/>
                  <a:pt x="2798" y="243"/>
                  <a:pt x="2798" y="246"/>
                </a:cubicBezTo>
                <a:cubicBezTo>
                  <a:pt x="2798" y="248"/>
                  <a:pt x="2800" y="250"/>
                  <a:pt x="2802" y="250"/>
                </a:cubicBezTo>
                <a:close/>
                <a:moveTo>
                  <a:pt x="2815" y="250"/>
                </a:moveTo>
                <a:cubicBezTo>
                  <a:pt x="2817" y="250"/>
                  <a:pt x="2819" y="248"/>
                  <a:pt x="2819" y="246"/>
                </a:cubicBezTo>
                <a:cubicBezTo>
                  <a:pt x="2819" y="243"/>
                  <a:pt x="2817" y="242"/>
                  <a:pt x="2815" y="242"/>
                </a:cubicBezTo>
                <a:cubicBezTo>
                  <a:pt x="2812" y="242"/>
                  <a:pt x="2811" y="243"/>
                  <a:pt x="2811" y="246"/>
                </a:cubicBezTo>
                <a:cubicBezTo>
                  <a:pt x="2811" y="248"/>
                  <a:pt x="2812" y="250"/>
                  <a:pt x="2815" y="250"/>
                </a:cubicBezTo>
                <a:close/>
                <a:moveTo>
                  <a:pt x="2828" y="250"/>
                </a:moveTo>
                <a:cubicBezTo>
                  <a:pt x="2830" y="250"/>
                  <a:pt x="2832" y="248"/>
                  <a:pt x="2832" y="246"/>
                </a:cubicBezTo>
                <a:cubicBezTo>
                  <a:pt x="2832" y="243"/>
                  <a:pt x="2830" y="242"/>
                  <a:pt x="2828" y="242"/>
                </a:cubicBezTo>
                <a:cubicBezTo>
                  <a:pt x="2825" y="242"/>
                  <a:pt x="2824" y="243"/>
                  <a:pt x="2824" y="246"/>
                </a:cubicBezTo>
                <a:cubicBezTo>
                  <a:pt x="2824" y="248"/>
                  <a:pt x="2825" y="250"/>
                  <a:pt x="2828" y="250"/>
                </a:cubicBezTo>
                <a:close/>
                <a:moveTo>
                  <a:pt x="2841" y="250"/>
                </a:moveTo>
                <a:cubicBezTo>
                  <a:pt x="2843" y="250"/>
                  <a:pt x="2845" y="248"/>
                  <a:pt x="2845" y="246"/>
                </a:cubicBezTo>
                <a:cubicBezTo>
                  <a:pt x="2845" y="243"/>
                  <a:pt x="2843" y="242"/>
                  <a:pt x="2841" y="242"/>
                </a:cubicBezTo>
                <a:cubicBezTo>
                  <a:pt x="2838" y="242"/>
                  <a:pt x="2836" y="243"/>
                  <a:pt x="2836" y="246"/>
                </a:cubicBezTo>
                <a:cubicBezTo>
                  <a:pt x="2836" y="248"/>
                  <a:pt x="2838" y="250"/>
                  <a:pt x="2841" y="250"/>
                </a:cubicBezTo>
                <a:close/>
                <a:moveTo>
                  <a:pt x="2854" y="250"/>
                </a:moveTo>
                <a:cubicBezTo>
                  <a:pt x="2856" y="250"/>
                  <a:pt x="2858" y="248"/>
                  <a:pt x="2858" y="246"/>
                </a:cubicBezTo>
                <a:cubicBezTo>
                  <a:pt x="2858" y="243"/>
                  <a:pt x="2856" y="242"/>
                  <a:pt x="2854" y="242"/>
                </a:cubicBezTo>
                <a:cubicBezTo>
                  <a:pt x="2851" y="242"/>
                  <a:pt x="2849" y="243"/>
                  <a:pt x="2849" y="246"/>
                </a:cubicBezTo>
                <a:cubicBezTo>
                  <a:pt x="2849" y="248"/>
                  <a:pt x="2851" y="250"/>
                  <a:pt x="2854" y="250"/>
                </a:cubicBezTo>
                <a:close/>
                <a:moveTo>
                  <a:pt x="2866" y="250"/>
                </a:moveTo>
                <a:cubicBezTo>
                  <a:pt x="2869" y="250"/>
                  <a:pt x="2871" y="248"/>
                  <a:pt x="2871" y="246"/>
                </a:cubicBezTo>
                <a:cubicBezTo>
                  <a:pt x="2871" y="243"/>
                  <a:pt x="2869" y="242"/>
                  <a:pt x="2866" y="242"/>
                </a:cubicBezTo>
                <a:cubicBezTo>
                  <a:pt x="2864" y="242"/>
                  <a:pt x="2862" y="243"/>
                  <a:pt x="2862" y="246"/>
                </a:cubicBezTo>
                <a:cubicBezTo>
                  <a:pt x="2862" y="248"/>
                  <a:pt x="2864" y="250"/>
                  <a:pt x="2866" y="250"/>
                </a:cubicBezTo>
                <a:close/>
                <a:moveTo>
                  <a:pt x="2879" y="250"/>
                </a:moveTo>
                <a:cubicBezTo>
                  <a:pt x="2882" y="250"/>
                  <a:pt x="2884" y="248"/>
                  <a:pt x="2884" y="246"/>
                </a:cubicBezTo>
                <a:cubicBezTo>
                  <a:pt x="2884" y="243"/>
                  <a:pt x="2882" y="242"/>
                  <a:pt x="2879" y="242"/>
                </a:cubicBezTo>
                <a:cubicBezTo>
                  <a:pt x="2877" y="242"/>
                  <a:pt x="2875" y="243"/>
                  <a:pt x="2875" y="246"/>
                </a:cubicBezTo>
                <a:cubicBezTo>
                  <a:pt x="2875" y="248"/>
                  <a:pt x="2877" y="250"/>
                  <a:pt x="2879" y="250"/>
                </a:cubicBezTo>
                <a:close/>
                <a:moveTo>
                  <a:pt x="2892" y="250"/>
                </a:moveTo>
                <a:cubicBezTo>
                  <a:pt x="2895" y="250"/>
                  <a:pt x="2896" y="248"/>
                  <a:pt x="2896" y="246"/>
                </a:cubicBezTo>
                <a:cubicBezTo>
                  <a:pt x="2896" y="243"/>
                  <a:pt x="2895" y="242"/>
                  <a:pt x="2892" y="242"/>
                </a:cubicBezTo>
                <a:cubicBezTo>
                  <a:pt x="2890" y="242"/>
                  <a:pt x="2888" y="243"/>
                  <a:pt x="2888" y="246"/>
                </a:cubicBezTo>
                <a:cubicBezTo>
                  <a:pt x="2888" y="248"/>
                  <a:pt x="2890" y="250"/>
                  <a:pt x="2892" y="250"/>
                </a:cubicBezTo>
                <a:close/>
                <a:moveTo>
                  <a:pt x="2905" y="250"/>
                </a:moveTo>
                <a:cubicBezTo>
                  <a:pt x="2907" y="250"/>
                  <a:pt x="2909" y="248"/>
                  <a:pt x="2909" y="246"/>
                </a:cubicBezTo>
                <a:cubicBezTo>
                  <a:pt x="2909" y="243"/>
                  <a:pt x="2907" y="242"/>
                  <a:pt x="2905" y="242"/>
                </a:cubicBezTo>
                <a:cubicBezTo>
                  <a:pt x="2903" y="242"/>
                  <a:pt x="2901" y="243"/>
                  <a:pt x="2901" y="246"/>
                </a:cubicBezTo>
                <a:cubicBezTo>
                  <a:pt x="2901" y="248"/>
                  <a:pt x="2903" y="250"/>
                  <a:pt x="2905" y="250"/>
                </a:cubicBezTo>
                <a:close/>
                <a:moveTo>
                  <a:pt x="2918" y="250"/>
                </a:moveTo>
                <a:cubicBezTo>
                  <a:pt x="2920" y="250"/>
                  <a:pt x="2922" y="248"/>
                  <a:pt x="2922" y="246"/>
                </a:cubicBezTo>
                <a:cubicBezTo>
                  <a:pt x="2922" y="243"/>
                  <a:pt x="2920" y="242"/>
                  <a:pt x="2918" y="242"/>
                </a:cubicBezTo>
                <a:cubicBezTo>
                  <a:pt x="2916" y="242"/>
                  <a:pt x="2914" y="243"/>
                  <a:pt x="2914" y="246"/>
                </a:cubicBezTo>
                <a:cubicBezTo>
                  <a:pt x="2914" y="248"/>
                  <a:pt x="2916" y="250"/>
                  <a:pt x="2918" y="250"/>
                </a:cubicBezTo>
                <a:close/>
                <a:moveTo>
                  <a:pt x="2931" y="250"/>
                </a:moveTo>
                <a:cubicBezTo>
                  <a:pt x="2933" y="250"/>
                  <a:pt x="2935" y="248"/>
                  <a:pt x="2935" y="246"/>
                </a:cubicBezTo>
                <a:cubicBezTo>
                  <a:pt x="2935" y="243"/>
                  <a:pt x="2933" y="242"/>
                  <a:pt x="2931" y="242"/>
                </a:cubicBezTo>
                <a:cubicBezTo>
                  <a:pt x="2929" y="242"/>
                  <a:pt x="2927" y="243"/>
                  <a:pt x="2927" y="246"/>
                </a:cubicBezTo>
                <a:cubicBezTo>
                  <a:pt x="2927" y="248"/>
                  <a:pt x="2929" y="250"/>
                  <a:pt x="2931" y="250"/>
                </a:cubicBezTo>
                <a:close/>
                <a:moveTo>
                  <a:pt x="2944" y="250"/>
                </a:moveTo>
                <a:cubicBezTo>
                  <a:pt x="2946" y="250"/>
                  <a:pt x="2948" y="248"/>
                  <a:pt x="2948" y="246"/>
                </a:cubicBezTo>
                <a:cubicBezTo>
                  <a:pt x="2948" y="243"/>
                  <a:pt x="2946" y="242"/>
                  <a:pt x="2944" y="242"/>
                </a:cubicBezTo>
                <a:cubicBezTo>
                  <a:pt x="2942" y="242"/>
                  <a:pt x="2940" y="243"/>
                  <a:pt x="2940" y="246"/>
                </a:cubicBezTo>
                <a:cubicBezTo>
                  <a:pt x="2940" y="248"/>
                  <a:pt x="2942" y="250"/>
                  <a:pt x="2944" y="250"/>
                </a:cubicBezTo>
                <a:close/>
                <a:moveTo>
                  <a:pt x="2957" y="250"/>
                </a:moveTo>
                <a:cubicBezTo>
                  <a:pt x="2959" y="250"/>
                  <a:pt x="2961" y="248"/>
                  <a:pt x="2961" y="246"/>
                </a:cubicBezTo>
                <a:cubicBezTo>
                  <a:pt x="2961" y="243"/>
                  <a:pt x="2959" y="242"/>
                  <a:pt x="2957" y="242"/>
                </a:cubicBezTo>
                <a:cubicBezTo>
                  <a:pt x="2955" y="242"/>
                  <a:pt x="2953" y="243"/>
                  <a:pt x="2953" y="246"/>
                </a:cubicBezTo>
                <a:cubicBezTo>
                  <a:pt x="2953" y="248"/>
                  <a:pt x="2955" y="250"/>
                  <a:pt x="2957" y="250"/>
                </a:cubicBezTo>
                <a:close/>
                <a:moveTo>
                  <a:pt x="2970" y="249"/>
                </a:moveTo>
                <a:cubicBezTo>
                  <a:pt x="2972" y="249"/>
                  <a:pt x="2973" y="248"/>
                  <a:pt x="2973" y="246"/>
                </a:cubicBezTo>
                <a:cubicBezTo>
                  <a:pt x="2973" y="244"/>
                  <a:pt x="2972" y="242"/>
                  <a:pt x="2970" y="242"/>
                </a:cubicBezTo>
                <a:cubicBezTo>
                  <a:pt x="2968" y="242"/>
                  <a:pt x="2966" y="244"/>
                  <a:pt x="2966" y="246"/>
                </a:cubicBezTo>
                <a:cubicBezTo>
                  <a:pt x="2966" y="248"/>
                  <a:pt x="2968" y="249"/>
                  <a:pt x="2970" y="249"/>
                </a:cubicBezTo>
                <a:close/>
                <a:moveTo>
                  <a:pt x="3073" y="250"/>
                </a:moveTo>
                <a:cubicBezTo>
                  <a:pt x="3075" y="250"/>
                  <a:pt x="3077" y="248"/>
                  <a:pt x="3077" y="246"/>
                </a:cubicBezTo>
                <a:cubicBezTo>
                  <a:pt x="3077" y="243"/>
                  <a:pt x="3075" y="242"/>
                  <a:pt x="3073" y="242"/>
                </a:cubicBezTo>
                <a:cubicBezTo>
                  <a:pt x="3071" y="242"/>
                  <a:pt x="3069" y="243"/>
                  <a:pt x="3069" y="246"/>
                </a:cubicBezTo>
                <a:cubicBezTo>
                  <a:pt x="3069" y="248"/>
                  <a:pt x="3071" y="250"/>
                  <a:pt x="3073" y="250"/>
                </a:cubicBezTo>
                <a:close/>
                <a:moveTo>
                  <a:pt x="3082" y="246"/>
                </a:moveTo>
                <a:cubicBezTo>
                  <a:pt x="3082" y="248"/>
                  <a:pt x="3084" y="250"/>
                  <a:pt x="3086" y="250"/>
                </a:cubicBezTo>
                <a:cubicBezTo>
                  <a:pt x="3088" y="250"/>
                  <a:pt x="3090" y="248"/>
                  <a:pt x="3090" y="246"/>
                </a:cubicBezTo>
                <a:cubicBezTo>
                  <a:pt x="3090" y="243"/>
                  <a:pt x="3088" y="242"/>
                  <a:pt x="3086" y="242"/>
                </a:cubicBezTo>
                <a:cubicBezTo>
                  <a:pt x="3084" y="242"/>
                  <a:pt x="3082" y="243"/>
                  <a:pt x="3082" y="246"/>
                </a:cubicBezTo>
                <a:close/>
                <a:moveTo>
                  <a:pt x="3099" y="250"/>
                </a:moveTo>
                <a:cubicBezTo>
                  <a:pt x="3101" y="250"/>
                  <a:pt x="3103" y="248"/>
                  <a:pt x="3103" y="246"/>
                </a:cubicBezTo>
                <a:cubicBezTo>
                  <a:pt x="3103" y="243"/>
                  <a:pt x="3101" y="242"/>
                  <a:pt x="3099" y="242"/>
                </a:cubicBezTo>
                <a:cubicBezTo>
                  <a:pt x="3097" y="242"/>
                  <a:pt x="3095" y="243"/>
                  <a:pt x="3095" y="246"/>
                </a:cubicBezTo>
                <a:cubicBezTo>
                  <a:pt x="3095" y="248"/>
                  <a:pt x="3097" y="250"/>
                  <a:pt x="3099" y="250"/>
                </a:cubicBezTo>
                <a:close/>
                <a:moveTo>
                  <a:pt x="3112" y="250"/>
                </a:moveTo>
                <a:cubicBezTo>
                  <a:pt x="3114" y="250"/>
                  <a:pt x="3116" y="248"/>
                  <a:pt x="3116" y="246"/>
                </a:cubicBezTo>
                <a:cubicBezTo>
                  <a:pt x="3116" y="243"/>
                  <a:pt x="3114" y="242"/>
                  <a:pt x="3112" y="242"/>
                </a:cubicBezTo>
                <a:cubicBezTo>
                  <a:pt x="3109" y="242"/>
                  <a:pt x="3108" y="243"/>
                  <a:pt x="3108" y="246"/>
                </a:cubicBezTo>
                <a:cubicBezTo>
                  <a:pt x="3108" y="248"/>
                  <a:pt x="3109" y="250"/>
                  <a:pt x="3112" y="250"/>
                </a:cubicBezTo>
                <a:close/>
                <a:moveTo>
                  <a:pt x="3125" y="250"/>
                </a:moveTo>
                <a:cubicBezTo>
                  <a:pt x="3127" y="250"/>
                  <a:pt x="3129" y="248"/>
                  <a:pt x="3129" y="246"/>
                </a:cubicBezTo>
                <a:cubicBezTo>
                  <a:pt x="3129" y="243"/>
                  <a:pt x="3127" y="242"/>
                  <a:pt x="3125" y="242"/>
                </a:cubicBezTo>
                <a:cubicBezTo>
                  <a:pt x="3122" y="242"/>
                  <a:pt x="3121" y="243"/>
                  <a:pt x="3121" y="246"/>
                </a:cubicBezTo>
                <a:cubicBezTo>
                  <a:pt x="3121" y="248"/>
                  <a:pt x="3122" y="250"/>
                  <a:pt x="3125" y="250"/>
                </a:cubicBezTo>
                <a:close/>
                <a:moveTo>
                  <a:pt x="3138" y="250"/>
                </a:moveTo>
                <a:cubicBezTo>
                  <a:pt x="3140" y="250"/>
                  <a:pt x="3142" y="248"/>
                  <a:pt x="3142" y="246"/>
                </a:cubicBezTo>
                <a:cubicBezTo>
                  <a:pt x="3142" y="243"/>
                  <a:pt x="3140" y="242"/>
                  <a:pt x="3138" y="242"/>
                </a:cubicBezTo>
                <a:cubicBezTo>
                  <a:pt x="3135" y="242"/>
                  <a:pt x="3133" y="243"/>
                  <a:pt x="3133" y="246"/>
                </a:cubicBezTo>
                <a:cubicBezTo>
                  <a:pt x="3133" y="248"/>
                  <a:pt x="3135" y="250"/>
                  <a:pt x="3138" y="250"/>
                </a:cubicBezTo>
                <a:close/>
                <a:moveTo>
                  <a:pt x="3151" y="246"/>
                </a:moveTo>
                <a:cubicBezTo>
                  <a:pt x="3151" y="246"/>
                  <a:pt x="3151" y="246"/>
                  <a:pt x="3151" y="246"/>
                </a:cubicBezTo>
                <a:cubicBezTo>
                  <a:pt x="3151" y="246"/>
                  <a:pt x="3151" y="246"/>
                  <a:pt x="3151" y="246"/>
                </a:cubicBezTo>
                <a:cubicBezTo>
                  <a:pt x="3151" y="246"/>
                  <a:pt x="3151" y="246"/>
                  <a:pt x="3151" y="246"/>
                </a:cubicBezTo>
                <a:cubicBezTo>
                  <a:pt x="3151" y="246"/>
                  <a:pt x="3151" y="246"/>
                  <a:pt x="3151" y="246"/>
                </a:cubicBezTo>
                <a:close/>
                <a:moveTo>
                  <a:pt x="3176" y="246"/>
                </a:moveTo>
                <a:cubicBezTo>
                  <a:pt x="3176" y="246"/>
                  <a:pt x="3176" y="246"/>
                  <a:pt x="3176" y="246"/>
                </a:cubicBezTo>
                <a:cubicBezTo>
                  <a:pt x="3176" y="246"/>
                  <a:pt x="3176" y="246"/>
                  <a:pt x="3176" y="246"/>
                </a:cubicBezTo>
                <a:cubicBezTo>
                  <a:pt x="3176" y="246"/>
                  <a:pt x="3176" y="246"/>
                  <a:pt x="3176" y="246"/>
                </a:cubicBezTo>
                <a:cubicBezTo>
                  <a:pt x="3176" y="246"/>
                  <a:pt x="3176" y="246"/>
                  <a:pt x="3176" y="246"/>
                </a:cubicBezTo>
                <a:close/>
                <a:moveTo>
                  <a:pt x="452" y="263"/>
                </a:moveTo>
                <a:cubicBezTo>
                  <a:pt x="454" y="263"/>
                  <a:pt x="456" y="261"/>
                  <a:pt x="456" y="259"/>
                </a:cubicBezTo>
                <a:cubicBezTo>
                  <a:pt x="456" y="256"/>
                  <a:pt x="454" y="254"/>
                  <a:pt x="452" y="254"/>
                </a:cubicBezTo>
                <a:cubicBezTo>
                  <a:pt x="449" y="254"/>
                  <a:pt x="447" y="256"/>
                  <a:pt x="447" y="259"/>
                </a:cubicBezTo>
                <a:cubicBezTo>
                  <a:pt x="447" y="261"/>
                  <a:pt x="449" y="263"/>
                  <a:pt x="452" y="263"/>
                </a:cubicBezTo>
                <a:close/>
                <a:moveTo>
                  <a:pt x="465" y="263"/>
                </a:moveTo>
                <a:cubicBezTo>
                  <a:pt x="467" y="263"/>
                  <a:pt x="469" y="261"/>
                  <a:pt x="469" y="259"/>
                </a:cubicBezTo>
                <a:cubicBezTo>
                  <a:pt x="469" y="256"/>
                  <a:pt x="467" y="254"/>
                  <a:pt x="465" y="254"/>
                </a:cubicBezTo>
                <a:cubicBezTo>
                  <a:pt x="462" y="254"/>
                  <a:pt x="460" y="256"/>
                  <a:pt x="460" y="259"/>
                </a:cubicBezTo>
                <a:cubicBezTo>
                  <a:pt x="460" y="261"/>
                  <a:pt x="462" y="263"/>
                  <a:pt x="465" y="263"/>
                </a:cubicBezTo>
                <a:close/>
                <a:moveTo>
                  <a:pt x="477" y="263"/>
                </a:moveTo>
                <a:cubicBezTo>
                  <a:pt x="480" y="263"/>
                  <a:pt x="482" y="261"/>
                  <a:pt x="482" y="259"/>
                </a:cubicBezTo>
                <a:cubicBezTo>
                  <a:pt x="482" y="256"/>
                  <a:pt x="480" y="254"/>
                  <a:pt x="477" y="254"/>
                </a:cubicBezTo>
                <a:cubicBezTo>
                  <a:pt x="475" y="254"/>
                  <a:pt x="473" y="256"/>
                  <a:pt x="473" y="259"/>
                </a:cubicBezTo>
                <a:cubicBezTo>
                  <a:pt x="473" y="261"/>
                  <a:pt x="475" y="263"/>
                  <a:pt x="477" y="263"/>
                </a:cubicBezTo>
                <a:close/>
                <a:moveTo>
                  <a:pt x="490" y="259"/>
                </a:moveTo>
                <a:cubicBezTo>
                  <a:pt x="490" y="259"/>
                  <a:pt x="490" y="259"/>
                  <a:pt x="490" y="259"/>
                </a:cubicBezTo>
                <a:cubicBezTo>
                  <a:pt x="490" y="259"/>
                  <a:pt x="490" y="259"/>
                  <a:pt x="490" y="259"/>
                </a:cubicBezTo>
                <a:cubicBezTo>
                  <a:pt x="490" y="259"/>
                  <a:pt x="490" y="259"/>
                  <a:pt x="490" y="259"/>
                </a:cubicBezTo>
                <a:cubicBezTo>
                  <a:pt x="490" y="259"/>
                  <a:pt x="490" y="259"/>
                  <a:pt x="490" y="259"/>
                </a:cubicBezTo>
                <a:close/>
                <a:moveTo>
                  <a:pt x="503" y="263"/>
                </a:moveTo>
                <a:cubicBezTo>
                  <a:pt x="506" y="263"/>
                  <a:pt x="507" y="261"/>
                  <a:pt x="507" y="259"/>
                </a:cubicBezTo>
                <a:cubicBezTo>
                  <a:pt x="507" y="256"/>
                  <a:pt x="506" y="254"/>
                  <a:pt x="503" y="254"/>
                </a:cubicBezTo>
                <a:cubicBezTo>
                  <a:pt x="501" y="254"/>
                  <a:pt x="499" y="256"/>
                  <a:pt x="499" y="259"/>
                </a:cubicBezTo>
                <a:cubicBezTo>
                  <a:pt x="499" y="261"/>
                  <a:pt x="501" y="263"/>
                  <a:pt x="503" y="263"/>
                </a:cubicBezTo>
                <a:close/>
                <a:moveTo>
                  <a:pt x="516" y="263"/>
                </a:moveTo>
                <a:cubicBezTo>
                  <a:pt x="518" y="263"/>
                  <a:pt x="520" y="261"/>
                  <a:pt x="520" y="259"/>
                </a:cubicBezTo>
                <a:cubicBezTo>
                  <a:pt x="520" y="256"/>
                  <a:pt x="518" y="254"/>
                  <a:pt x="516" y="254"/>
                </a:cubicBezTo>
                <a:cubicBezTo>
                  <a:pt x="514" y="254"/>
                  <a:pt x="512" y="256"/>
                  <a:pt x="512" y="259"/>
                </a:cubicBezTo>
                <a:cubicBezTo>
                  <a:pt x="512" y="261"/>
                  <a:pt x="514" y="263"/>
                  <a:pt x="516" y="263"/>
                </a:cubicBezTo>
                <a:close/>
                <a:moveTo>
                  <a:pt x="529" y="263"/>
                </a:moveTo>
                <a:cubicBezTo>
                  <a:pt x="531" y="263"/>
                  <a:pt x="533" y="261"/>
                  <a:pt x="533" y="259"/>
                </a:cubicBezTo>
                <a:cubicBezTo>
                  <a:pt x="533" y="256"/>
                  <a:pt x="531" y="254"/>
                  <a:pt x="529" y="254"/>
                </a:cubicBezTo>
                <a:cubicBezTo>
                  <a:pt x="527" y="254"/>
                  <a:pt x="525" y="256"/>
                  <a:pt x="525" y="259"/>
                </a:cubicBezTo>
                <a:cubicBezTo>
                  <a:pt x="525" y="261"/>
                  <a:pt x="527" y="263"/>
                  <a:pt x="529" y="263"/>
                </a:cubicBezTo>
                <a:close/>
                <a:moveTo>
                  <a:pt x="542" y="263"/>
                </a:moveTo>
                <a:cubicBezTo>
                  <a:pt x="544" y="263"/>
                  <a:pt x="546" y="261"/>
                  <a:pt x="546" y="259"/>
                </a:cubicBezTo>
                <a:cubicBezTo>
                  <a:pt x="546" y="256"/>
                  <a:pt x="544" y="254"/>
                  <a:pt x="542" y="254"/>
                </a:cubicBezTo>
                <a:cubicBezTo>
                  <a:pt x="540" y="254"/>
                  <a:pt x="538" y="256"/>
                  <a:pt x="538" y="259"/>
                </a:cubicBezTo>
                <a:cubicBezTo>
                  <a:pt x="538" y="261"/>
                  <a:pt x="540" y="263"/>
                  <a:pt x="542" y="263"/>
                </a:cubicBezTo>
                <a:close/>
                <a:moveTo>
                  <a:pt x="555" y="263"/>
                </a:moveTo>
                <a:cubicBezTo>
                  <a:pt x="557" y="263"/>
                  <a:pt x="559" y="261"/>
                  <a:pt x="559" y="259"/>
                </a:cubicBezTo>
                <a:cubicBezTo>
                  <a:pt x="559" y="256"/>
                  <a:pt x="557" y="254"/>
                  <a:pt x="555" y="254"/>
                </a:cubicBezTo>
                <a:cubicBezTo>
                  <a:pt x="553" y="254"/>
                  <a:pt x="551" y="256"/>
                  <a:pt x="551" y="259"/>
                </a:cubicBezTo>
                <a:cubicBezTo>
                  <a:pt x="551" y="261"/>
                  <a:pt x="553" y="263"/>
                  <a:pt x="555" y="263"/>
                </a:cubicBezTo>
                <a:close/>
                <a:moveTo>
                  <a:pt x="568" y="263"/>
                </a:moveTo>
                <a:cubicBezTo>
                  <a:pt x="570" y="263"/>
                  <a:pt x="572" y="261"/>
                  <a:pt x="572" y="259"/>
                </a:cubicBezTo>
                <a:cubicBezTo>
                  <a:pt x="572" y="256"/>
                  <a:pt x="570" y="254"/>
                  <a:pt x="568" y="254"/>
                </a:cubicBezTo>
                <a:cubicBezTo>
                  <a:pt x="566" y="254"/>
                  <a:pt x="564" y="256"/>
                  <a:pt x="564" y="259"/>
                </a:cubicBezTo>
                <a:cubicBezTo>
                  <a:pt x="564" y="261"/>
                  <a:pt x="566" y="263"/>
                  <a:pt x="568" y="263"/>
                </a:cubicBezTo>
                <a:close/>
                <a:moveTo>
                  <a:pt x="581" y="263"/>
                </a:moveTo>
                <a:cubicBezTo>
                  <a:pt x="583" y="263"/>
                  <a:pt x="585" y="261"/>
                  <a:pt x="585" y="259"/>
                </a:cubicBezTo>
                <a:cubicBezTo>
                  <a:pt x="585" y="256"/>
                  <a:pt x="583" y="254"/>
                  <a:pt x="581" y="254"/>
                </a:cubicBezTo>
                <a:cubicBezTo>
                  <a:pt x="578" y="254"/>
                  <a:pt x="577" y="256"/>
                  <a:pt x="577" y="259"/>
                </a:cubicBezTo>
                <a:cubicBezTo>
                  <a:pt x="577" y="261"/>
                  <a:pt x="578" y="263"/>
                  <a:pt x="581" y="263"/>
                </a:cubicBezTo>
                <a:close/>
                <a:moveTo>
                  <a:pt x="594" y="263"/>
                </a:moveTo>
                <a:cubicBezTo>
                  <a:pt x="596" y="263"/>
                  <a:pt x="598" y="261"/>
                  <a:pt x="598" y="259"/>
                </a:cubicBezTo>
                <a:cubicBezTo>
                  <a:pt x="598" y="256"/>
                  <a:pt x="596" y="254"/>
                  <a:pt x="594" y="254"/>
                </a:cubicBezTo>
                <a:cubicBezTo>
                  <a:pt x="591" y="254"/>
                  <a:pt x="589" y="256"/>
                  <a:pt x="589" y="259"/>
                </a:cubicBezTo>
                <a:cubicBezTo>
                  <a:pt x="589" y="261"/>
                  <a:pt x="591" y="263"/>
                  <a:pt x="594" y="263"/>
                </a:cubicBezTo>
                <a:close/>
                <a:moveTo>
                  <a:pt x="605" y="259"/>
                </a:moveTo>
                <a:cubicBezTo>
                  <a:pt x="605" y="259"/>
                  <a:pt x="606" y="260"/>
                  <a:pt x="607" y="260"/>
                </a:cubicBezTo>
                <a:cubicBezTo>
                  <a:pt x="607" y="260"/>
                  <a:pt x="608" y="259"/>
                  <a:pt x="608" y="259"/>
                </a:cubicBezTo>
                <a:cubicBezTo>
                  <a:pt x="608" y="258"/>
                  <a:pt x="607" y="258"/>
                  <a:pt x="607" y="258"/>
                </a:cubicBezTo>
                <a:cubicBezTo>
                  <a:pt x="606" y="258"/>
                  <a:pt x="605" y="258"/>
                  <a:pt x="605" y="259"/>
                </a:cubicBezTo>
                <a:close/>
                <a:moveTo>
                  <a:pt x="619" y="263"/>
                </a:moveTo>
                <a:cubicBezTo>
                  <a:pt x="622" y="263"/>
                  <a:pt x="624" y="261"/>
                  <a:pt x="624" y="259"/>
                </a:cubicBezTo>
                <a:cubicBezTo>
                  <a:pt x="624" y="256"/>
                  <a:pt x="622" y="254"/>
                  <a:pt x="619" y="254"/>
                </a:cubicBezTo>
                <a:cubicBezTo>
                  <a:pt x="617" y="254"/>
                  <a:pt x="615" y="256"/>
                  <a:pt x="615" y="259"/>
                </a:cubicBezTo>
                <a:cubicBezTo>
                  <a:pt x="615" y="261"/>
                  <a:pt x="617" y="263"/>
                  <a:pt x="619" y="263"/>
                </a:cubicBezTo>
                <a:close/>
                <a:moveTo>
                  <a:pt x="632" y="263"/>
                </a:moveTo>
                <a:cubicBezTo>
                  <a:pt x="635" y="263"/>
                  <a:pt x="637" y="261"/>
                  <a:pt x="637" y="259"/>
                </a:cubicBezTo>
                <a:cubicBezTo>
                  <a:pt x="637" y="256"/>
                  <a:pt x="635" y="254"/>
                  <a:pt x="632" y="254"/>
                </a:cubicBezTo>
                <a:cubicBezTo>
                  <a:pt x="630" y="254"/>
                  <a:pt x="628" y="256"/>
                  <a:pt x="628" y="259"/>
                </a:cubicBezTo>
                <a:cubicBezTo>
                  <a:pt x="628" y="261"/>
                  <a:pt x="630" y="263"/>
                  <a:pt x="632" y="263"/>
                </a:cubicBezTo>
                <a:close/>
                <a:moveTo>
                  <a:pt x="671" y="259"/>
                </a:moveTo>
                <a:cubicBezTo>
                  <a:pt x="671" y="259"/>
                  <a:pt x="671" y="259"/>
                  <a:pt x="671" y="259"/>
                </a:cubicBezTo>
                <a:cubicBezTo>
                  <a:pt x="671" y="259"/>
                  <a:pt x="671" y="259"/>
                  <a:pt x="671" y="259"/>
                </a:cubicBezTo>
                <a:cubicBezTo>
                  <a:pt x="671" y="259"/>
                  <a:pt x="671" y="259"/>
                  <a:pt x="671" y="259"/>
                </a:cubicBezTo>
                <a:cubicBezTo>
                  <a:pt x="671" y="259"/>
                  <a:pt x="671" y="259"/>
                  <a:pt x="671" y="259"/>
                </a:cubicBezTo>
                <a:close/>
                <a:moveTo>
                  <a:pt x="697" y="263"/>
                </a:moveTo>
                <a:cubicBezTo>
                  <a:pt x="699" y="263"/>
                  <a:pt x="701" y="261"/>
                  <a:pt x="701" y="259"/>
                </a:cubicBezTo>
                <a:cubicBezTo>
                  <a:pt x="701" y="256"/>
                  <a:pt x="699" y="254"/>
                  <a:pt x="697" y="254"/>
                </a:cubicBezTo>
                <a:cubicBezTo>
                  <a:pt x="695" y="254"/>
                  <a:pt x="693" y="256"/>
                  <a:pt x="693" y="259"/>
                </a:cubicBezTo>
                <a:cubicBezTo>
                  <a:pt x="693" y="261"/>
                  <a:pt x="695" y="263"/>
                  <a:pt x="697" y="263"/>
                </a:cubicBezTo>
                <a:close/>
                <a:moveTo>
                  <a:pt x="714" y="259"/>
                </a:moveTo>
                <a:cubicBezTo>
                  <a:pt x="714" y="256"/>
                  <a:pt x="712" y="254"/>
                  <a:pt x="710" y="254"/>
                </a:cubicBezTo>
                <a:cubicBezTo>
                  <a:pt x="708" y="254"/>
                  <a:pt x="706" y="256"/>
                  <a:pt x="706" y="259"/>
                </a:cubicBezTo>
                <a:cubicBezTo>
                  <a:pt x="706" y="261"/>
                  <a:pt x="708" y="263"/>
                  <a:pt x="710" y="263"/>
                </a:cubicBezTo>
                <a:cubicBezTo>
                  <a:pt x="712" y="263"/>
                  <a:pt x="714" y="261"/>
                  <a:pt x="714" y="259"/>
                </a:cubicBezTo>
                <a:close/>
                <a:moveTo>
                  <a:pt x="736" y="263"/>
                </a:moveTo>
                <a:cubicBezTo>
                  <a:pt x="738" y="263"/>
                  <a:pt x="740" y="261"/>
                  <a:pt x="740" y="259"/>
                </a:cubicBezTo>
                <a:cubicBezTo>
                  <a:pt x="740" y="256"/>
                  <a:pt x="738" y="254"/>
                  <a:pt x="736" y="254"/>
                </a:cubicBezTo>
                <a:cubicBezTo>
                  <a:pt x="733" y="254"/>
                  <a:pt x="732" y="256"/>
                  <a:pt x="732" y="259"/>
                </a:cubicBezTo>
                <a:cubicBezTo>
                  <a:pt x="732" y="261"/>
                  <a:pt x="733" y="263"/>
                  <a:pt x="736" y="263"/>
                </a:cubicBezTo>
                <a:close/>
                <a:moveTo>
                  <a:pt x="787" y="263"/>
                </a:moveTo>
                <a:cubicBezTo>
                  <a:pt x="790" y="263"/>
                  <a:pt x="792" y="261"/>
                  <a:pt x="792" y="259"/>
                </a:cubicBezTo>
                <a:cubicBezTo>
                  <a:pt x="792" y="256"/>
                  <a:pt x="790" y="254"/>
                  <a:pt x="787" y="254"/>
                </a:cubicBezTo>
                <a:cubicBezTo>
                  <a:pt x="785" y="254"/>
                  <a:pt x="783" y="256"/>
                  <a:pt x="783" y="259"/>
                </a:cubicBezTo>
                <a:cubicBezTo>
                  <a:pt x="783" y="261"/>
                  <a:pt x="785" y="263"/>
                  <a:pt x="787" y="263"/>
                </a:cubicBezTo>
                <a:close/>
                <a:moveTo>
                  <a:pt x="800" y="263"/>
                </a:moveTo>
                <a:cubicBezTo>
                  <a:pt x="803" y="263"/>
                  <a:pt x="804" y="261"/>
                  <a:pt x="804" y="259"/>
                </a:cubicBezTo>
                <a:cubicBezTo>
                  <a:pt x="804" y="256"/>
                  <a:pt x="803" y="254"/>
                  <a:pt x="800" y="254"/>
                </a:cubicBezTo>
                <a:cubicBezTo>
                  <a:pt x="798" y="254"/>
                  <a:pt x="796" y="256"/>
                  <a:pt x="796" y="259"/>
                </a:cubicBezTo>
                <a:cubicBezTo>
                  <a:pt x="796" y="261"/>
                  <a:pt x="798" y="263"/>
                  <a:pt x="800" y="263"/>
                </a:cubicBezTo>
                <a:close/>
                <a:moveTo>
                  <a:pt x="813" y="263"/>
                </a:moveTo>
                <a:cubicBezTo>
                  <a:pt x="815" y="263"/>
                  <a:pt x="817" y="261"/>
                  <a:pt x="817" y="259"/>
                </a:cubicBezTo>
                <a:cubicBezTo>
                  <a:pt x="817" y="256"/>
                  <a:pt x="815" y="254"/>
                  <a:pt x="813" y="254"/>
                </a:cubicBezTo>
                <a:cubicBezTo>
                  <a:pt x="811" y="254"/>
                  <a:pt x="809" y="256"/>
                  <a:pt x="809" y="259"/>
                </a:cubicBezTo>
                <a:cubicBezTo>
                  <a:pt x="809" y="261"/>
                  <a:pt x="811" y="263"/>
                  <a:pt x="813" y="263"/>
                </a:cubicBezTo>
                <a:close/>
                <a:moveTo>
                  <a:pt x="839" y="254"/>
                </a:moveTo>
                <a:cubicBezTo>
                  <a:pt x="837" y="254"/>
                  <a:pt x="835" y="256"/>
                  <a:pt x="835" y="259"/>
                </a:cubicBezTo>
                <a:cubicBezTo>
                  <a:pt x="835" y="261"/>
                  <a:pt x="837" y="263"/>
                  <a:pt x="839" y="263"/>
                </a:cubicBezTo>
                <a:cubicBezTo>
                  <a:pt x="841" y="263"/>
                  <a:pt x="843" y="261"/>
                  <a:pt x="843" y="259"/>
                </a:cubicBezTo>
                <a:cubicBezTo>
                  <a:pt x="843" y="256"/>
                  <a:pt x="841" y="254"/>
                  <a:pt x="839" y="254"/>
                </a:cubicBezTo>
                <a:close/>
                <a:moveTo>
                  <a:pt x="852" y="263"/>
                </a:moveTo>
                <a:cubicBezTo>
                  <a:pt x="854" y="263"/>
                  <a:pt x="856" y="261"/>
                  <a:pt x="856" y="259"/>
                </a:cubicBezTo>
                <a:cubicBezTo>
                  <a:pt x="856" y="256"/>
                  <a:pt x="854" y="254"/>
                  <a:pt x="852" y="254"/>
                </a:cubicBezTo>
                <a:cubicBezTo>
                  <a:pt x="850" y="254"/>
                  <a:pt x="848" y="256"/>
                  <a:pt x="848" y="259"/>
                </a:cubicBezTo>
                <a:cubicBezTo>
                  <a:pt x="848" y="261"/>
                  <a:pt x="850" y="263"/>
                  <a:pt x="852" y="263"/>
                </a:cubicBezTo>
                <a:close/>
                <a:moveTo>
                  <a:pt x="865" y="263"/>
                </a:moveTo>
                <a:cubicBezTo>
                  <a:pt x="867" y="263"/>
                  <a:pt x="869" y="261"/>
                  <a:pt x="869" y="259"/>
                </a:cubicBezTo>
                <a:cubicBezTo>
                  <a:pt x="869" y="256"/>
                  <a:pt x="867" y="254"/>
                  <a:pt x="865" y="254"/>
                </a:cubicBezTo>
                <a:cubicBezTo>
                  <a:pt x="863" y="254"/>
                  <a:pt x="861" y="256"/>
                  <a:pt x="861" y="259"/>
                </a:cubicBezTo>
                <a:cubicBezTo>
                  <a:pt x="861" y="261"/>
                  <a:pt x="863" y="263"/>
                  <a:pt x="865" y="263"/>
                </a:cubicBezTo>
                <a:close/>
                <a:moveTo>
                  <a:pt x="878" y="263"/>
                </a:moveTo>
                <a:cubicBezTo>
                  <a:pt x="880" y="263"/>
                  <a:pt x="882" y="261"/>
                  <a:pt x="882" y="259"/>
                </a:cubicBezTo>
                <a:cubicBezTo>
                  <a:pt x="882" y="256"/>
                  <a:pt x="880" y="254"/>
                  <a:pt x="878" y="254"/>
                </a:cubicBezTo>
                <a:cubicBezTo>
                  <a:pt x="875" y="254"/>
                  <a:pt x="874" y="256"/>
                  <a:pt x="874" y="259"/>
                </a:cubicBezTo>
                <a:cubicBezTo>
                  <a:pt x="874" y="261"/>
                  <a:pt x="875" y="263"/>
                  <a:pt x="878" y="263"/>
                </a:cubicBezTo>
                <a:close/>
                <a:moveTo>
                  <a:pt x="891" y="263"/>
                </a:moveTo>
                <a:cubicBezTo>
                  <a:pt x="893" y="263"/>
                  <a:pt x="895" y="261"/>
                  <a:pt x="895" y="259"/>
                </a:cubicBezTo>
                <a:cubicBezTo>
                  <a:pt x="895" y="256"/>
                  <a:pt x="893" y="254"/>
                  <a:pt x="891" y="254"/>
                </a:cubicBezTo>
                <a:cubicBezTo>
                  <a:pt x="888" y="254"/>
                  <a:pt x="886" y="256"/>
                  <a:pt x="886" y="259"/>
                </a:cubicBezTo>
                <a:cubicBezTo>
                  <a:pt x="886" y="261"/>
                  <a:pt x="888" y="263"/>
                  <a:pt x="891" y="263"/>
                </a:cubicBezTo>
                <a:close/>
                <a:moveTo>
                  <a:pt x="904" y="263"/>
                </a:moveTo>
                <a:cubicBezTo>
                  <a:pt x="906" y="263"/>
                  <a:pt x="908" y="261"/>
                  <a:pt x="908" y="259"/>
                </a:cubicBezTo>
                <a:cubicBezTo>
                  <a:pt x="908" y="256"/>
                  <a:pt x="906" y="254"/>
                  <a:pt x="904" y="254"/>
                </a:cubicBezTo>
                <a:cubicBezTo>
                  <a:pt x="901" y="254"/>
                  <a:pt x="899" y="256"/>
                  <a:pt x="899" y="259"/>
                </a:cubicBezTo>
                <a:cubicBezTo>
                  <a:pt x="899" y="261"/>
                  <a:pt x="901" y="263"/>
                  <a:pt x="904" y="263"/>
                </a:cubicBezTo>
                <a:close/>
                <a:moveTo>
                  <a:pt x="916" y="263"/>
                </a:moveTo>
                <a:cubicBezTo>
                  <a:pt x="919" y="263"/>
                  <a:pt x="921" y="261"/>
                  <a:pt x="921" y="259"/>
                </a:cubicBezTo>
                <a:cubicBezTo>
                  <a:pt x="921" y="256"/>
                  <a:pt x="919" y="254"/>
                  <a:pt x="916" y="254"/>
                </a:cubicBezTo>
                <a:cubicBezTo>
                  <a:pt x="914" y="254"/>
                  <a:pt x="912" y="256"/>
                  <a:pt x="912" y="259"/>
                </a:cubicBezTo>
                <a:cubicBezTo>
                  <a:pt x="912" y="261"/>
                  <a:pt x="914" y="263"/>
                  <a:pt x="916" y="263"/>
                </a:cubicBezTo>
                <a:close/>
                <a:moveTo>
                  <a:pt x="929" y="263"/>
                </a:moveTo>
                <a:cubicBezTo>
                  <a:pt x="932" y="263"/>
                  <a:pt x="934" y="261"/>
                  <a:pt x="934" y="259"/>
                </a:cubicBezTo>
                <a:cubicBezTo>
                  <a:pt x="934" y="256"/>
                  <a:pt x="932" y="254"/>
                  <a:pt x="929" y="254"/>
                </a:cubicBezTo>
                <a:cubicBezTo>
                  <a:pt x="927" y="254"/>
                  <a:pt x="925" y="256"/>
                  <a:pt x="925" y="259"/>
                </a:cubicBezTo>
                <a:cubicBezTo>
                  <a:pt x="925" y="261"/>
                  <a:pt x="927" y="263"/>
                  <a:pt x="929" y="263"/>
                </a:cubicBezTo>
                <a:close/>
                <a:moveTo>
                  <a:pt x="1123" y="259"/>
                </a:moveTo>
                <a:cubicBezTo>
                  <a:pt x="1123" y="259"/>
                  <a:pt x="1123" y="259"/>
                  <a:pt x="1123" y="259"/>
                </a:cubicBezTo>
                <a:cubicBezTo>
                  <a:pt x="1123" y="259"/>
                  <a:pt x="1123" y="259"/>
                  <a:pt x="1123" y="259"/>
                </a:cubicBezTo>
                <a:cubicBezTo>
                  <a:pt x="1123" y="259"/>
                  <a:pt x="1123" y="259"/>
                  <a:pt x="1123" y="259"/>
                </a:cubicBezTo>
                <a:cubicBezTo>
                  <a:pt x="1123" y="259"/>
                  <a:pt x="1123" y="259"/>
                  <a:pt x="1123" y="259"/>
                </a:cubicBezTo>
                <a:close/>
                <a:moveTo>
                  <a:pt x="1136" y="263"/>
                </a:moveTo>
                <a:cubicBezTo>
                  <a:pt x="1138" y="263"/>
                  <a:pt x="1140" y="261"/>
                  <a:pt x="1140" y="259"/>
                </a:cubicBezTo>
                <a:cubicBezTo>
                  <a:pt x="1140" y="256"/>
                  <a:pt x="1138" y="254"/>
                  <a:pt x="1136" y="254"/>
                </a:cubicBezTo>
                <a:cubicBezTo>
                  <a:pt x="1134" y="254"/>
                  <a:pt x="1132" y="256"/>
                  <a:pt x="1132" y="259"/>
                </a:cubicBezTo>
                <a:cubicBezTo>
                  <a:pt x="1132" y="261"/>
                  <a:pt x="1134" y="263"/>
                  <a:pt x="1136" y="263"/>
                </a:cubicBezTo>
                <a:close/>
                <a:moveTo>
                  <a:pt x="1149" y="259"/>
                </a:moveTo>
                <a:cubicBezTo>
                  <a:pt x="1149" y="259"/>
                  <a:pt x="1149" y="259"/>
                  <a:pt x="1149" y="259"/>
                </a:cubicBezTo>
                <a:cubicBezTo>
                  <a:pt x="1149" y="259"/>
                  <a:pt x="1149" y="259"/>
                  <a:pt x="1149" y="259"/>
                </a:cubicBezTo>
                <a:cubicBezTo>
                  <a:pt x="1149" y="259"/>
                  <a:pt x="1149" y="259"/>
                  <a:pt x="1149" y="259"/>
                </a:cubicBezTo>
                <a:cubicBezTo>
                  <a:pt x="1149" y="259"/>
                  <a:pt x="1149" y="259"/>
                  <a:pt x="1149" y="259"/>
                </a:cubicBezTo>
                <a:close/>
                <a:moveTo>
                  <a:pt x="1162" y="263"/>
                </a:moveTo>
                <a:cubicBezTo>
                  <a:pt x="1164" y="263"/>
                  <a:pt x="1166" y="261"/>
                  <a:pt x="1166" y="259"/>
                </a:cubicBezTo>
                <a:cubicBezTo>
                  <a:pt x="1166" y="256"/>
                  <a:pt x="1164" y="254"/>
                  <a:pt x="1162" y="254"/>
                </a:cubicBezTo>
                <a:cubicBezTo>
                  <a:pt x="1160" y="254"/>
                  <a:pt x="1158" y="256"/>
                  <a:pt x="1158" y="259"/>
                </a:cubicBezTo>
                <a:cubicBezTo>
                  <a:pt x="1158" y="261"/>
                  <a:pt x="1160" y="263"/>
                  <a:pt x="1162" y="263"/>
                </a:cubicBezTo>
                <a:close/>
                <a:moveTo>
                  <a:pt x="1175" y="263"/>
                </a:moveTo>
                <a:cubicBezTo>
                  <a:pt x="1177" y="263"/>
                  <a:pt x="1179" y="261"/>
                  <a:pt x="1179" y="259"/>
                </a:cubicBezTo>
                <a:cubicBezTo>
                  <a:pt x="1179" y="256"/>
                  <a:pt x="1177" y="254"/>
                  <a:pt x="1175" y="254"/>
                </a:cubicBezTo>
                <a:cubicBezTo>
                  <a:pt x="1172" y="254"/>
                  <a:pt x="1171" y="256"/>
                  <a:pt x="1171" y="259"/>
                </a:cubicBezTo>
                <a:cubicBezTo>
                  <a:pt x="1171" y="261"/>
                  <a:pt x="1172" y="263"/>
                  <a:pt x="1175" y="263"/>
                </a:cubicBezTo>
                <a:close/>
                <a:moveTo>
                  <a:pt x="1188" y="263"/>
                </a:moveTo>
                <a:cubicBezTo>
                  <a:pt x="1190" y="263"/>
                  <a:pt x="1192" y="261"/>
                  <a:pt x="1192" y="259"/>
                </a:cubicBezTo>
                <a:cubicBezTo>
                  <a:pt x="1192" y="256"/>
                  <a:pt x="1190" y="254"/>
                  <a:pt x="1188" y="254"/>
                </a:cubicBezTo>
                <a:cubicBezTo>
                  <a:pt x="1185" y="254"/>
                  <a:pt x="1183" y="256"/>
                  <a:pt x="1183" y="259"/>
                </a:cubicBezTo>
                <a:cubicBezTo>
                  <a:pt x="1183" y="261"/>
                  <a:pt x="1185" y="263"/>
                  <a:pt x="1188" y="263"/>
                </a:cubicBezTo>
                <a:close/>
                <a:moveTo>
                  <a:pt x="1201" y="263"/>
                </a:moveTo>
                <a:cubicBezTo>
                  <a:pt x="1203" y="263"/>
                  <a:pt x="1205" y="261"/>
                  <a:pt x="1205" y="259"/>
                </a:cubicBezTo>
                <a:cubicBezTo>
                  <a:pt x="1205" y="256"/>
                  <a:pt x="1203" y="254"/>
                  <a:pt x="1201" y="254"/>
                </a:cubicBezTo>
                <a:cubicBezTo>
                  <a:pt x="1198" y="254"/>
                  <a:pt x="1196" y="256"/>
                  <a:pt x="1196" y="259"/>
                </a:cubicBezTo>
                <a:cubicBezTo>
                  <a:pt x="1196" y="261"/>
                  <a:pt x="1198" y="263"/>
                  <a:pt x="1201" y="263"/>
                </a:cubicBezTo>
                <a:close/>
                <a:moveTo>
                  <a:pt x="1213" y="263"/>
                </a:moveTo>
                <a:cubicBezTo>
                  <a:pt x="1216" y="263"/>
                  <a:pt x="1218" y="261"/>
                  <a:pt x="1218" y="259"/>
                </a:cubicBezTo>
                <a:cubicBezTo>
                  <a:pt x="1218" y="256"/>
                  <a:pt x="1216" y="254"/>
                  <a:pt x="1213" y="254"/>
                </a:cubicBezTo>
                <a:cubicBezTo>
                  <a:pt x="1211" y="254"/>
                  <a:pt x="1209" y="256"/>
                  <a:pt x="1209" y="259"/>
                </a:cubicBezTo>
                <a:cubicBezTo>
                  <a:pt x="1209" y="261"/>
                  <a:pt x="1211" y="263"/>
                  <a:pt x="1213" y="263"/>
                </a:cubicBezTo>
                <a:close/>
                <a:moveTo>
                  <a:pt x="1226" y="263"/>
                </a:moveTo>
                <a:cubicBezTo>
                  <a:pt x="1229" y="263"/>
                  <a:pt x="1231" y="261"/>
                  <a:pt x="1231" y="259"/>
                </a:cubicBezTo>
                <a:cubicBezTo>
                  <a:pt x="1231" y="256"/>
                  <a:pt x="1229" y="254"/>
                  <a:pt x="1226" y="254"/>
                </a:cubicBezTo>
                <a:cubicBezTo>
                  <a:pt x="1224" y="254"/>
                  <a:pt x="1222" y="256"/>
                  <a:pt x="1222" y="259"/>
                </a:cubicBezTo>
                <a:cubicBezTo>
                  <a:pt x="1222" y="261"/>
                  <a:pt x="1224" y="263"/>
                  <a:pt x="1226" y="263"/>
                </a:cubicBezTo>
                <a:close/>
                <a:moveTo>
                  <a:pt x="1239" y="263"/>
                </a:moveTo>
                <a:cubicBezTo>
                  <a:pt x="1242" y="263"/>
                  <a:pt x="1243" y="261"/>
                  <a:pt x="1243" y="259"/>
                </a:cubicBezTo>
                <a:cubicBezTo>
                  <a:pt x="1243" y="256"/>
                  <a:pt x="1242" y="254"/>
                  <a:pt x="1239" y="254"/>
                </a:cubicBezTo>
                <a:cubicBezTo>
                  <a:pt x="1237" y="254"/>
                  <a:pt x="1235" y="256"/>
                  <a:pt x="1235" y="259"/>
                </a:cubicBezTo>
                <a:cubicBezTo>
                  <a:pt x="1235" y="261"/>
                  <a:pt x="1237" y="263"/>
                  <a:pt x="1239" y="263"/>
                </a:cubicBezTo>
                <a:close/>
                <a:moveTo>
                  <a:pt x="1252" y="263"/>
                </a:moveTo>
                <a:cubicBezTo>
                  <a:pt x="1255" y="263"/>
                  <a:pt x="1256" y="261"/>
                  <a:pt x="1256" y="259"/>
                </a:cubicBezTo>
                <a:cubicBezTo>
                  <a:pt x="1256" y="256"/>
                  <a:pt x="1255" y="254"/>
                  <a:pt x="1252" y="254"/>
                </a:cubicBezTo>
                <a:cubicBezTo>
                  <a:pt x="1250" y="254"/>
                  <a:pt x="1248" y="256"/>
                  <a:pt x="1248" y="259"/>
                </a:cubicBezTo>
                <a:cubicBezTo>
                  <a:pt x="1248" y="261"/>
                  <a:pt x="1250" y="263"/>
                  <a:pt x="1252" y="263"/>
                </a:cubicBezTo>
                <a:close/>
                <a:moveTo>
                  <a:pt x="1265" y="263"/>
                </a:moveTo>
                <a:cubicBezTo>
                  <a:pt x="1267" y="263"/>
                  <a:pt x="1269" y="261"/>
                  <a:pt x="1269" y="259"/>
                </a:cubicBezTo>
                <a:cubicBezTo>
                  <a:pt x="1269" y="256"/>
                  <a:pt x="1267" y="254"/>
                  <a:pt x="1265" y="254"/>
                </a:cubicBezTo>
                <a:cubicBezTo>
                  <a:pt x="1263" y="254"/>
                  <a:pt x="1261" y="256"/>
                  <a:pt x="1261" y="259"/>
                </a:cubicBezTo>
                <a:cubicBezTo>
                  <a:pt x="1261" y="261"/>
                  <a:pt x="1263" y="263"/>
                  <a:pt x="1265" y="263"/>
                </a:cubicBezTo>
                <a:close/>
                <a:moveTo>
                  <a:pt x="1278" y="263"/>
                </a:moveTo>
                <a:cubicBezTo>
                  <a:pt x="1280" y="263"/>
                  <a:pt x="1282" y="261"/>
                  <a:pt x="1282" y="259"/>
                </a:cubicBezTo>
                <a:cubicBezTo>
                  <a:pt x="1282" y="256"/>
                  <a:pt x="1280" y="254"/>
                  <a:pt x="1278" y="254"/>
                </a:cubicBezTo>
                <a:cubicBezTo>
                  <a:pt x="1276" y="254"/>
                  <a:pt x="1274" y="256"/>
                  <a:pt x="1274" y="259"/>
                </a:cubicBezTo>
                <a:cubicBezTo>
                  <a:pt x="1274" y="261"/>
                  <a:pt x="1276" y="263"/>
                  <a:pt x="1278" y="263"/>
                </a:cubicBezTo>
                <a:close/>
                <a:moveTo>
                  <a:pt x="1291" y="263"/>
                </a:moveTo>
                <a:cubicBezTo>
                  <a:pt x="1293" y="263"/>
                  <a:pt x="1295" y="261"/>
                  <a:pt x="1295" y="259"/>
                </a:cubicBezTo>
                <a:cubicBezTo>
                  <a:pt x="1295" y="256"/>
                  <a:pt x="1293" y="254"/>
                  <a:pt x="1291" y="254"/>
                </a:cubicBezTo>
                <a:cubicBezTo>
                  <a:pt x="1289" y="254"/>
                  <a:pt x="1287" y="256"/>
                  <a:pt x="1287" y="259"/>
                </a:cubicBezTo>
                <a:cubicBezTo>
                  <a:pt x="1287" y="261"/>
                  <a:pt x="1289" y="263"/>
                  <a:pt x="1291" y="263"/>
                </a:cubicBezTo>
                <a:close/>
                <a:moveTo>
                  <a:pt x="1304" y="263"/>
                </a:moveTo>
                <a:cubicBezTo>
                  <a:pt x="1306" y="263"/>
                  <a:pt x="1308" y="261"/>
                  <a:pt x="1308" y="259"/>
                </a:cubicBezTo>
                <a:cubicBezTo>
                  <a:pt x="1308" y="256"/>
                  <a:pt x="1306" y="254"/>
                  <a:pt x="1304" y="254"/>
                </a:cubicBezTo>
                <a:cubicBezTo>
                  <a:pt x="1302" y="254"/>
                  <a:pt x="1300" y="256"/>
                  <a:pt x="1300" y="259"/>
                </a:cubicBezTo>
                <a:cubicBezTo>
                  <a:pt x="1300" y="261"/>
                  <a:pt x="1302" y="263"/>
                  <a:pt x="1304" y="263"/>
                </a:cubicBezTo>
                <a:close/>
                <a:moveTo>
                  <a:pt x="1317" y="263"/>
                </a:moveTo>
                <a:cubicBezTo>
                  <a:pt x="1319" y="263"/>
                  <a:pt x="1321" y="261"/>
                  <a:pt x="1321" y="259"/>
                </a:cubicBezTo>
                <a:cubicBezTo>
                  <a:pt x="1321" y="256"/>
                  <a:pt x="1319" y="254"/>
                  <a:pt x="1317" y="254"/>
                </a:cubicBezTo>
                <a:cubicBezTo>
                  <a:pt x="1314" y="254"/>
                  <a:pt x="1313" y="256"/>
                  <a:pt x="1313" y="259"/>
                </a:cubicBezTo>
                <a:cubicBezTo>
                  <a:pt x="1313" y="261"/>
                  <a:pt x="1314" y="263"/>
                  <a:pt x="1317" y="263"/>
                </a:cubicBezTo>
                <a:close/>
                <a:moveTo>
                  <a:pt x="1330" y="263"/>
                </a:moveTo>
                <a:cubicBezTo>
                  <a:pt x="1332" y="263"/>
                  <a:pt x="1334" y="261"/>
                  <a:pt x="1334" y="259"/>
                </a:cubicBezTo>
                <a:cubicBezTo>
                  <a:pt x="1334" y="256"/>
                  <a:pt x="1332" y="254"/>
                  <a:pt x="1330" y="254"/>
                </a:cubicBezTo>
                <a:cubicBezTo>
                  <a:pt x="1327" y="254"/>
                  <a:pt x="1326" y="256"/>
                  <a:pt x="1326" y="259"/>
                </a:cubicBezTo>
                <a:cubicBezTo>
                  <a:pt x="1326" y="261"/>
                  <a:pt x="1327" y="263"/>
                  <a:pt x="1330" y="263"/>
                </a:cubicBezTo>
                <a:close/>
                <a:moveTo>
                  <a:pt x="1343" y="263"/>
                </a:moveTo>
                <a:cubicBezTo>
                  <a:pt x="1345" y="263"/>
                  <a:pt x="1347" y="261"/>
                  <a:pt x="1347" y="259"/>
                </a:cubicBezTo>
                <a:cubicBezTo>
                  <a:pt x="1347" y="256"/>
                  <a:pt x="1345" y="254"/>
                  <a:pt x="1343" y="254"/>
                </a:cubicBezTo>
                <a:cubicBezTo>
                  <a:pt x="1340" y="254"/>
                  <a:pt x="1338" y="256"/>
                  <a:pt x="1338" y="259"/>
                </a:cubicBezTo>
                <a:cubicBezTo>
                  <a:pt x="1338" y="261"/>
                  <a:pt x="1340" y="263"/>
                  <a:pt x="1343" y="263"/>
                </a:cubicBezTo>
                <a:close/>
                <a:moveTo>
                  <a:pt x="1356" y="263"/>
                </a:moveTo>
                <a:cubicBezTo>
                  <a:pt x="1358" y="263"/>
                  <a:pt x="1360" y="261"/>
                  <a:pt x="1360" y="259"/>
                </a:cubicBezTo>
                <a:cubicBezTo>
                  <a:pt x="1360" y="256"/>
                  <a:pt x="1358" y="254"/>
                  <a:pt x="1356" y="254"/>
                </a:cubicBezTo>
                <a:cubicBezTo>
                  <a:pt x="1353" y="254"/>
                  <a:pt x="1351" y="256"/>
                  <a:pt x="1351" y="259"/>
                </a:cubicBezTo>
                <a:cubicBezTo>
                  <a:pt x="1351" y="261"/>
                  <a:pt x="1353" y="263"/>
                  <a:pt x="1356" y="263"/>
                </a:cubicBezTo>
                <a:close/>
                <a:moveTo>
                  <a:pt x="1368" y="263"/>
                </a:moveTo>
                <a:cubicBezTo>
                  <a:pt x="1371" y="263"/>
                  <a:pt x="1373" y="261"/>
                  <a:pt x="1373" y="259"/>
                </a:cubicBezTo>
                <a:cubicBezTo>
                  <a:pt x="1373" y="256"/>
                  <a:pt x="1371" y="254"/>
                  <a:pt x="1368" y="254"/>
                </a:cubicBezTo>
                <a:cubicBezTo>
                  <a:pt x="1366" y="254"/>
                  <a:pt x="1364" y="256"/>
                  <a:pt x="1364" y="259"/>
                </a:cubicBezTo>
                <a:cubicBezTo>
                  <a:pt x="1364" y="261"/>
                  <a:pt x="1366" y="263"/>
                  <a:pt x="1368" y="263"/>
                </a:cubicBezTo>
                <a:close/>
                <a:moveTo>
                  <a:pt x="1381" y="263"/>
                </a:moveTo>
                <a:cubicBezTo>
                  <a:pt x="1384" y="263"/>
                  <a:pt x="1386" y="261"/>
                  <a:pt x="1386" y="259"/>
                </a:cubicBezTo>
                <a:cubicBezTo>
                  <a:pt x="1386" y="256"/>
                  <a:pt x="1384" y="254"/>
                  <a:pt x="1381" y="254"/>
                </a:cubicBezTo>
                <a:cubicBezTo>
                  <a:pt x="1379" y="254"/>
                  <a:pt x="1377" y="256"/>
                  <a:pt x="1377" y="259"/>
                </a:cubicBezTo>
                <a:cubicBezTo>
                  <a:pt x="1377" y="261"/>
                  <a:pt x="1379" y="263"/>
                  <a:pt x="1381" y="263"/>
                </a:cubicBezTo>
                <a:close/>
                <a:moveTo>
                  <a:pt x="1394" y="263"/>
                </a:moveTo>
                <a:cubicBezTo>
                  <a:pt x="1397" y="263"/>
                  <a:pt x="1398" y="261"/>
                  <a:pt x="1398" y="259"/>
                </a:cubicBezTo>
                <a:cubicBezTo>
                  <a:pt x="1398" y="256"/>
                  <a:pt x="1397" y="254"/>
                  <a:pt x="1394" y="254"/>
                </a:cubicBezTo>
                <a:cubicBezTo>
                  <a:pt x="1392" y="254"/>
                  <a:pt x="1390" y="256"/>
                  <a:pt x="1390" y="259"/>
                </a:cubicBezTo>
                <a:cubicBezTo>
                  <a:pt x="1390" y="261"/>
                  <a:pt x="1392" y="263"/>
                  <a:pt x="1394" y="263"/>
                </a:cubicBezTo>
                <a:close/>
                <a:moveTo>
                  <a:pt x="1407" y="255"/>
                </a:moveTo>
                <a:cubicBezTo>
                  <a:pt x="1405" y="255"/>
                  <a:pt x="1404" y="257"/>
                  <a:pt x="1404" y="259"/>
                </a:cubicBezTo>
                <a:cubicBezTo>
                  <a:pt x="1404" y="261"/>
                  <a:pt x="1405" y="262"/>
                  <a:pt x="1407" y="262"/>
                </a:cubicBezTo>
                <a:cubicBezTo>
                  <a:pt x="1409" y="262"/>
                  <a:pt x="1411" y="261"/>
                  <a:pt x="1411" y="259"/>
                </a:cubicBezTo>
                <a:cubicBezTo>
                  <a:pt x="1411" y="257"/>
                  <a:pt x="1409" y="255"/>
                  <a:pt x="1407" y="255"/>
                </a:cubicBezTo>
                <a:close/>
                <a:moveTo>
                  <a:pt x="1420" y="263"/>
                </a:moveTo>
                <a:cubicBezTo>
                  <a:pt x="1422" y="263"/>
                  <a:pt x="1424" y="261"/>
                  <a:pt x="1424" y="259"/>
                </a:cubicBezTo>
                <a:cubicBezTo>
                  <a:pt x="1424" y="256"/>
                  <a:pt x="1422" y="254"/>
                  <a:pt x="1420" y="254"/>
                </a:cubicBezTo>
                <a:cubicBezTo>
                  <a:pt x="1418" y="254"/>
                  <a:pt x="1416" y="256"/>
                  <a:pt x="1416" y="259"/>
                </a:cubicBezTo>
                <a:cubicBezTo>
                  <a:pt x="1416" y="261"/>
                  <a:pt x="1418" y="263"/>
                  <a:pt x="1420" y="263"/>
                </a:cubicBezTo>
                <a:close/>
                <a:moveTo>
                  <a:pt x="1433" y="263"/>
                </a:moveTo>
                <a:cubicBezTo>
                  <a:pt x="1435" y="263"/>
                  <a:pt x="1437" y="261"/>
                  <a:pt x="1437" y="259"/>
                </a:cubicBezTo>
                <a:cubicBezTo>
                  <a:pt x="1437" y="256"/>
                  <a:pt x="1435" y="254"/>
                  <a:pt x="1433" y="254"/>
                </a:cubicBezTo>
                <a:cubicBezTo>
                  <a:pt x="1431" y="254"/>
                  <a:pt x="1429" y="256"/>
                  <a:pt x="1429" y="259"/>
                </a:cubicBezTo>
                <a:cubicBezTo>
                  <a:pt x="1429" y="261"/>
                  <a:pt x="1431" y="263"/>
                  <a:pt x="1433" y="263"/>
                </a:cubicBezTo>
                <a:close/>
                <a:moveTo>
                  <a:pt x="1446" y="263"/>
                </a:moveTo>
                <a:cubicBezTo>
                  <a:pt x="1448" y="263"/>
                  <a:pt x="1450" y="261"/>
                  <a:pt x="1450" y="259"/>
                </a:cubicBezTo>
                <a:cubicBezTo>
                  <a:pt x="1450" y="256"/>
                  <a:pt x="1448" y="254"/>
                  <a:pt x="1446" y="254"/>
                </a:cubicBezTo>
                <a:cubicBezTo>
                  <a:pt x="1444" y="254"/>
                  <a:pt x="1442" y="256"/>
                  <a:pt x="1442" y="259"/>
                </a:cubicBezTo>
                <a:cubicBezTo>
                  <a:pt x="1442" y="261"/>
                  <a:pt x="1444" y="263"/>
                  <a:pt x="1446" y="263"/>
                </a:cubicBezTo>
                <a:close/>
                <a:moveTo>
                  <a:pt x="2195" y="262"/>
                </a:moveTo>
                <a:cubicBezTo>
                  <a:pt x="2197" y="262"/>
                  <a:pt x="2198" y="260"/>
                  <a:pt x="2198" y="259"/>
                </a:cubicBezTo>
                <a:cubicBezTo>
                  <a:pt x="2198" y="257"/>
                  <a:pt x="2197" y="255"/>
                  <a:pt x="2195" y="255"/>
                </a:cubicBezTo>
                <a:cubicBezTo>
                  <a:pt x="2193" y="255"/>
                  <a:pt x="2192" y="257"/>
                  <a:pt x="2192" y="259"/>
                </a:cubicBezTo>
                <a:cubicBezTo>
                  <a:pt x="2192" y="260"/>
                  <a:pt x="2193" y="262"/>
                  <a:pt x="2195" y="262"/>
                </a:cubicBezTo>
                <a:close/>
                <a:moveTo>
                  <a:pt x="2208" y="263"/>
                </a:moveTo>
                <a:cubicBezTo>
                  <a:pt x="2210" y="263"/>
                  <a:pt x="2212" y="261"/>
                  <a:pt x="2212" y="259"/>
                </a:cubicBezTo>
                <a:cubicBezTo>
                  <a:pt x="2212" y="256"/>
                  <a:pt x="2210" y="254"/>
                  <a:pt x="2208" y="254"/>
                </a:cubicBezTo>
                <a:cubicBezTo>
                  <a:pt x="2206" y="254"/>
                  <a:pt x="2204" y="256"/>
                  <a:pt x="2204" y="259"/>
                </a:cubicBezTo>
                <a:cubicBezTo>
                  <a:pt x="2204" y="261"/>
                  <a:pt x="2206" y="263"/>
                  <a:pt x="2208" y="263"/>
                </a:cubicBezTo>
                <a:close/>
                <a:moveTo>
                  <a:pt x="2221" y="263"/>
                </a:moveTo>
                <a:cubicBezTo>
                  <a:pt x="2223" y="263"/>
                  <a:pt x="2225" y="261"/>
                  <a:pt x="2225" y="259"/>
                </a:cubicBezTo>
                <a:cubicBezTo>
                  <a:pt x="2225" y="256"/>
                  <a:pt x="2223" y="254"/>
                  <a:pt x="2221" y="254"/>
                </a:cubicBezTo>
                <a:cubicBezTo>
                  <a:pt x="2218" y="254"/>
                  <a:pt x="2217" y="256"/>
                  <a:pt x="2217" y="259"/>
                </a:cubicBezTo>
                <a:cubicBezTo>
                  <a:pt x="2217" y="261"/>
                  <a:pt x="2218" y="263"/>
                  <a:pt x="2221" y="263"/>
                </a:cubicBezTo>
                <a:close/>
                <a:moveTo>
                  <a:pt x="2234" y="263"/>
                </a:moveTo>
                <a:cubicBezTo>
                  <a:pt x="2236" y="263"/>
                  <a:pt x="2238" y="261"/>
                  <a:pt x="2238" y="259"/>
                </a:cubicBezTo>
                <a:cubicBezTo>
                  <a:pt x="2238" y="256"/>
                  <a:pt x="2236" y="254"/>
                  <a:pt x="2234" y="254"/>
                </a:cubicBezTo>
                <a:cubicBezTo>
                  <a:pt x="2231" y="254"/>
                  <a:pt x="2230" y="256"/>
                  <a:pt x="2230" y="259"/>
                </a:cubicBezTo>
                <a:cubicBezTo>
                  <a:pt x="2230" y="261"/>
                  <a:pt x="2231" y="263"/>
                  <a:pt x="2234" y="263"/>
                </a:cubicBezTo>
                <a:close/>
                <a:moveTo>
                  <a:pt x="2361" y="259"/>
                </a:moveTo>
                <a:cubicBezTo>
                  <a:pt x="2361" y="260"/>
                  <a:pt x="2362" y="261"/>
                  <a:pt x="2363" y="261"/>
                </a:cubicBezTo>
                <a:cubicBezTo>
                  <a:pt x="2364" y="261"/>
                  <a:pt x="2365" y="260"/>
                  <a:pt x="2365" y="259"/>
                </a:cubicBezTo>
                <a:cubicBezTo>
                  <a:pt x="2365" y="258"/>
                  <a:pt x="2364" y="257"/>
                  <a:pt x="2363" y="257"/>
                </a:cubicBezTo>
                <a:cubicBezTo>
                  <a:pt x="2362" y="257"/>
                  <a:pt x="2361" y="258"/>
                  <a:pt x="2361" y="259"/>
                </a:cubicBezTo>
                <a:close/>
                <a:moveTo>
                  <a:pt x="2376" y="263"/>
                </a:moveTo>
                <a:cubicBezTo>
                  <a:pt x="2378" y="263"/>
                  <a:pt x="2380" y="261"/>
                  <a:pt x="2380" y="259"/>
                </a:cubicBezTo>
                <a:cubicBezTo>
                  <a:pt x="2380" y="256"/>
                  <a:pt x="2378" y="254"/>
                  <a:pt x="2376" y="254"/>
                </a:cubicBezTo>
                <a:cubicBezTo>
                  <a:pt x="2373" y="254"/>
                  <a:pt x="2372" y="256"/>
                  <a:pt x="2372" y="259"/>
                </a:cubicBezTo>
                <a:cubicBezTo>
                  <a:pt x="2372" y="261"/>
                  <a:pt x="2373" y="263"/>
                  <a:pt x="2376" y="263"/>
                </a:cubicBezTo>
                <a:close/>
                <a:moveTo>
                  <a:pt x="2389" y="263"/>
                </a:moveTo>
                <a:cubicBezTo>
                  <a:pt x="2391" y="263"/>
                  <a:pt x="2393" y="261"/>
                  <a:pt x="2393" y="259"/>
                </a:cubicBezTo>
                <a:cubicBezTo>
                  <a:pt x="2393" y="256"/>
                  <a:pt x="2391" y="254"/>
                  <a:pt x="2389" y="254"/>
                </a:cubicBezTo>
                <a:cubicBezTo>
                  <a:pt x="2386" y="254"/>
                  <a:pt x="2384" y="256"/>
                  <a:pt x="2384" y="259"/>
                </a:cubicBezTo>
                <a:cubicBezTo>
                  <a:pt x="2384" y="261"/>
                  <a:pt x="2386" y="263"/>
                  <a:pt x="2389" y="263"/>
                </a:cubicBezTo>
                <a:close/>
                <a:moveTo>
                  <a:pt x="2402" y="255"/>
                </a:moveTo>
                <a:cubicBezTo>
                  <a:pt x="2400" y="255"/>
                  <a:pt x="2398" y="257"/>
                  <a:pt x="2398" y="259"/>
                </a:cubicBezTo>
                <a:cubicBezTo>
                  <a:pt x="2398" y="261"/>
                  <a:pt x="2400" y="262"/>
                  <a:pt x="2402" y="262"/>
                </a:cubicBezTo>
                <a:cubicBezTo>
                  <a:pt x="2404" y="262"/>
                  <a:pt x="2405" y="261"/>
                  <a:pt x="2405" y="259"/>
                </a:cubicBezTo>
                <a:cubicBezTo>
                  <a:pt x="2405" y="257"/>
                  <a:pt x="2404" y="255"/>
                  <a:pt x="2402" y="255"/>
                </a:cubicBezTo>
                <a:close/>
                <a:moveTo>
                  <a:pt x="2414" y="261"/>
                </a:moveTo>
                <a:cubicBezTo>
                  <a:pt x="2416" y="261"/>
                  <a:pt x="2417" y="260"/>
                  <a:pt x="2417" y="259"/>
                </a:cubicBezTo>
                <a:cubicBezTo>
                  <a:pt x="2417" y="257"/>
                  <a:pt x="2416" y="256"/>
                  <a:pt x="2414" y="256"/>
                </a:cubicBezTo>
                <a:cubicBezTo>
                  <a:pt x="2413" y="256"/>
                  <a:pt x="2412" y="257"/>
                  <a:pt x="2412" y="259"/>
                </a:cubicBezTo>
                <a:cubicBezTo>
                  <a:pt x="2412" y="260"/>
                  <a:pt x="2413" y="261"/>
                  <a:pt x="2414" y="261"/>
                </a:cubicBezTo>
                <a:close/>
                <a:moveTo>
                  <a:pt x="2427" y="263"/>
                </a:moveTo>
                <a:cubicBezTo>
                  <a:pt x="2430" y="263"/>
                  <a:pt x="2432" y="261"/>
                  <a:pt x="2432" y="259"/>
                </a:cubicBezTo>
                <a:cubicBezTo>
                  <a:pt x="2432" y="256"/>
                  <a:pt x="2430" y="254"/>
                  <a:pt x="2427" y="254"/>
                </a:cubicBezTo>
                <a:cubicBezTo>
                  <a:pt x="2425" y="254"/>
                  <a:pt x="2423" y="256"/>
                  <a:pt x="2423" y="259"/>
                </a:cubicBezTo>
                <a:cubicBezTo>
                  <a:pt x="2423" y="261"/>
                  <a:pt x="2425" y="263"/>
                  <a:pt x="2427" y="263"/>
                </a:cubicBezTo>
                <a:close/>
                <a:moveTo>
                  <a:pt x="2440" y="261"/>
                </a:moveTo>
                <a:cubicBezTo>
                  <a:pt x="2442" y="261"/>
                  <a:pt x="2443" y="260"/>
                  <a:pt x="2443" y="259"/>
                </a:cubicBezTo>
                <a:cubicBezTo>
                  <a:pt x="2443" y="257"/>
                  <a:pt x="2442" y="256"/>
                  <a:pt x="2440" y="256"/>
                </a:cubicBezTo>
                <a:cubicBezTo>
                  <a:pt x="2439" y="256"/>
                  <a:pt x="2437" y="257"/>
                  <a:pt x="2437" y="259"/>
                </a:cubicBezTo>
                <a:cubicBezTo>
                  <a:pt x="2437" y="260"/>
                  <a:pt x="2439" y="261"/>
                  <a:pt x="2440" y="261"/>
                </a:cubicBezTo>
                <a:close/>
                <a:moveTo>
                  <a:pt x="2453" y="263"/>
                </a:moveTo>
                <a:cubicBezTo>
                  <a:pt x="2456" y="263"/>
                  <a:pt x="2457" y="261"/>
                  <a:pt x="2457" y="259"/>
                </a:cubicBezTo>
                <a:cubicBezTo>
                  <a:pt x="2457" y="256"/>
                  <a:pt x="2456" y="254"/>
                  <a:pt x="2453" y="254"/>
                </a:cubicBezTo>
                <a:cubicBezTo>
                  <a:pt x="2451" y="254"/>
                  <a:pt x="2449" y="256"/>
                  <a:pt x="2449" y="259"/>
                </a:cubicBezTo>
                <a:cubicBezTo>
                  <a:pt x="2449" y="261"/>
                  <a:pt x="2451" y="263"/>
                  <a:pt x="2453" y="263"/>
                </a:cubicBezTo>
                <a:close/>
                <a:moveTo>
                  <a:pt x="2466" y="263"/>
                </a:moveTo>
                <a:cubicBezTo>
                  <a:pt x="2468" y="263"/>
                  <a:pt x="2470" y="261"/>
                  <a:pt x="2470" y="259"/>
                </a:cubicBezTo>
                <a:cubicBezTo>
                  <a:pt x="2470" y="256"/>
                  <a:pt x="2468" y="254"/>
                  <a:pt x="2466" y="254"/>
                </a:cubicBezTo>
                <a:cubicBezTo>
                  <a:pt x="2464" y="254"/>
                  <a:pt x="2462" y="256"/>
                  <a:pt x="2462" y="259"/>
                </a:cubicBezTo>
                <a:cubicBezTo>
                  <a:pt x="2462" y="261"/>
                  <a:pt x="2464" y="263"/>
                  <a:pt x="2466" y="263"/>
                </a:cubicBezTo>
                <a:close/>
                <a:moveTo>
                  <a:pt x="2479" y="263"/>
                </a:moveTo>
                <a:cubicBezTo>
                  <a:pt x="2481" y="263"/>
                  <a:pt x="2483" y="261"/>
                  <a:pt x="2483" y="259"/>
                </a:cubicBezTo>
                <a:cubicBezTo>
                  <a:pt x="2483" y="256"/>
                  <a:pt x="2481" y="254"/>
                  <a:pt x="2479" y="254"/>
                </a:cubicBezTo>
                <a:cubicBezTo>
                  <a:pt x="2477" y="254"/>
                  <a:pt x="2475" y="256"/>
                  <a:pt x="2475" y="259"/>
                </a:cubicBezTo>
                <a:cubicBezTo>
                  <a:pt x="2475" y="261"/>
                  <a:pt x="2477" y="263"/>
                  <a:pt x="2479" y="263"/>
                </a:cubicBezTo>
                <a:close/>
                <a:moveTo>
                  <a:pt x="2492" y="263"/>
                </a:moveTo>
                <a:cubicBezTo>
                  <a:pt x="2494" y="263"/>
                  <a:pt x="2496" y="261"/>
                  <a:pt x="2496" y="259"/>
                </a:cubicBezTo>
                <a:cubicBezTo>
                  <a:pt x="2496" y="256"/>
                  <a:pt x="2494" y="254"/>
                  <a:pt x="2492" y="254"/>
                </a:cubicBezTo>
                <a:cubicBezTo>
                  <a:pt x="2490" y="254"/>
                  <a:pt x="2488" y="256"/>
                  <a:pt x="2488" y="259"/>
                </a:cubicBezTo>
                <a:cubicBezTo>
                  <a:pt x="2488" y="261"/>
                  <a:pt x="2490" y="263"/>
                  <a:pt x="2492" y="263"/>
                </a:cubicBezTo>
                <a:close/>
                <a:moveTo>
                  <a:pt x="2505" y="255"/>
                </a:moveTo>
                <a:cubicBezTo>
                  <a:pt x="2503" y="255"/>
                  <a:pt x="2501" y="257"/>
                  <a:pt x="2501" y="259"/>
                </a:cubicBezTo>
                <a:cubicBezTo>
                  <a:pt x="2501" y="261"/>
                  <a:pt x="2503" y="262"/>
                  <a:pt x="2505" y="262"/>
                </a:cubicBezTo>
                <a:cubicBezTo>
                  <a:pt x="2507" y="262"/>
                  <a:pt x="2508" y="261"/>
                  <a:pt x="2508" y="259"/>
                </a:cubicBezTo>
                <a:cubicBezTo>
                  <a:pt x="2508" y="257"/>
                  <a:pt x="2507" y="255"/>
                  <a:pt x="2505" y="255"/>
                </a:cubicBezTo>
                <a:close/>
                <a:moveTo>
                  <a:pt x="2518" y="263"/>
                </a:moveTo>
                <a:cubicBezTo>
                  <a:pt x="2520" y="263"/>
                  <a:pt x="2522" y="261"/>
                  <a:pt x="2522" y="259"/>
                </a:cubicBezTo>
                <a:cubicBezTo>
                  <a:pt x="2522" y="256"/>
                  <a:pt x="2520" y="254"/>
                  <a:pt x="2518" y="254"/>
                </a:cubicBezTo>
                <a:cubicBezTo>
                  <a:pt x="2515" y="254"/>
                  <a:pt x="2514" y="256"/>
                  <a:pt x="2514" y="259"/>
                </a:cubicBezTo>
                <a:cubicBezTo>
                  <a:pt x="2514" y="261"/>
                  <a:pt x="2515" y="263"/>
                  <a:pt x="2518" y="263"/>
                </a:cubicBezTo>
                <a:close/>
                <a:moveTo>
                  <a:pt x="2531" y="263"/>
                </a:moveTo>
                <a:cubicBezTo>
                  <a:pt x="2533" y="263"/>
                  <a:pt x="2535" y="261"/>
                  <a:pt x="2535" y="259"/>
                </a:cubicBezTo>
                <a:cubicBezTo>
                  <a:pt x="2535" y="256"/>
                  <a:pt x="2533" y="254"/>
                  <a:pt x="2531" y="254"/>
                </a:cubicBezTo>
                <a:cubicBezTo>
                  <a:pt x="2528" y="254"/>
                  <a:pt x="2527" y="256"/>
                  <a:pt x="2527" y="259"/>
                </a:cubicBezTo>
                <a:cubicBezTo>
                  <a:pt x="2527" y="261"/>
                  <a:pt x="2528" y="263"/>
                  <a:pt x="2531" y="263"/>
                </a:cubicBezTo>
                <a:close/>
                <a:moveTo>
                  <a:pt x="2544" y="263"/>
                </a:moveTo>
                <a:cubicBezTo>
                  <a:pt x="2546" y="263"/>
                  <a:pt x="2548" y="261"/>
                  <a:pt x="2548" y="259"/>
                </a:cubicBezTo>
                <a:cubicBezTo>
                  <a:pt x="2548" y="256"/>
                  <a:pt x="2546" y="254"/>
                  <a:pt x="2544" y="254"/>
                </a:cubicBezTo>
                <a:cubicBezTo>
                  <a:pt x="2541" y="254"/>
                  <a:pt x="2539" y="256"/>
                  <a:pt x="2539" y="259"/>
                </a:cubicBezTo>
                <a:cubicBezTo>
                  <a:pt x="2539" y="261"/>
                  <a:pt x="2541" y="263"/>
                  <a:pt x="2544" y="263"/>
                </a:cubicBezTo>
                <a:close/>
                <a:moveTo>
                  <a:pt x="2557" y="263"/>
                </a:moveTo>
                <a:cubicBezTo>
                  <a:pt x="2559" y="263"/>
                  <a:pt x="2561" y="261"/>
                  <a:pt x="2561" y="259"/>
                </a:cubicBezTo>
                <a:cubicBezTo>
                  <a:pt x="2561" y="256"/>
                  <a:pt x="2559" y="254"/>
                  <a:pt x="2557" y="254"/>
                </a:cubicBezTo>
                <a:cubicBezTo>
                  <a:pt x="2554" y="254"/>
                  <a:pt x="2552" y="256"/>
                  <a:pt x="2552" y="259"/>
                </a:cubicBezTo>
                <a:cubicBezTo>
                  <a:pt x="2552" y="261"/>
                  <a:pt x="2554" y="263"/>
                  <a:pt x="2557" y="263"/>
                </a:cubicBezTo>
                <a:close/>
                <a:moveTo>
                  <a:pt x="2569" y="263"/>
                </a:moveTo>
                <a:cubicBezTo>
                  <a:pt x="2572" y="263"/>
                  <a:pt x="2574" y="261"/>
                  <a:pt x="2574" y="259"/>
                </a:cubicBezTo>
                <a:cubicBezTo>
                  <a:pt x="2574" y="256"/>
                  <a:pt x="2572" y="254"/>
                  <a:pt x="2569" y="254"/>
                </a:cubicBezTo>
                <a:cubicBezTo>
                  <a:pt x="2567" y="254"/>
                  <a:pt x="2565" y="256"/>
                  <a:pt x="2565" y="259"/>
                </a:cubicBezTo>
                <a:cubicBezTo>
                  <a:pt x="2565" y="261"/>
                  <a:pt x="2567" y="263"/>
                  <a:pt x="2569" y="263"/>
                </a:cubicBezTo>
                <a:close/>
                <a:moveTo>
                  <a:pt x="2582" y="263"/>
                </a:moveTo>
                <a:cubicBezTo>
                  <a:pt x="2585" y="263"/>
                  <a:pt x="2587" y="261"/>
                  <a:pt x="2587" y="259"/>
                </a:cubicBezTo>
                <a:cubicBezTo>
                  <a:pt x="2587" y="256"/>
                  <a:pt x="2585" y="254"/>
                  <a:pt x="2582" y="254"/>
                </a:cubicBezTo>
                <a:cubicBezTo>
                  <a:pt x="2580" y="254"/>
                  <a:pt x="2578" y="256"/>
                  <a:pt x="2578" y="259"/>
                </a:cubicBezTo>
                <a:cubicBezTo>
                  <a:pt x="2578" y="261"/>
                  <a:pt x="2580" y="263"/>
                  <a:pt x="2582" y="263"/>
                </a:cubicBezTo>
                <a:close/>
                <a:moveTo>
                  <a:pt x="2595" y="263"/>
                </a:moveTo>
                <a:cubicBezTo>
                  <a:pt x="2598" y="263"/>
                  <a:pt x="2599" y="261"/>
                  <a:pt x="2599" y="259"/>
                </a:cubicBezTo>
                <a:cubicBezTo>
                  <a:pt x="2599" y="256"/>
                  <a:pt x="2598" y="254"/>
                  <a:pt x="2595" y="254"/>
                </a:cubicBezTo>
                <a:cubicBezTo>
                  <a:pt x="2593" y="254"/>
                  <a:pt x="2591" y="256"/>
                  <a:pt x="2591" y="259"/>
                </a:cubicBezTo>
                <a:cubicBezTo>
                  <a:pt x="2591" y="261"/>
                  <a:pt x="2593" y="263"/>
                  <a:pt x="2595" y="263"/>
                </a:cubicBezTo>
                <a:close/>
                <a:moveTo>
                  <a:pt x="2608" y="263"/>
                </a:moveTo>
                <a:cubicBezTo>
                  <a:pt x="2610" y="263"/>
                  <a:pt x="2612" y="261"/>
                  <a:pt x="2612" y="259"/>
                </a:cubicBezTo>
                <a:cubicBezTo>
                  <a:pt x="2612" y="256"/>
                  <a:pt x="2610" y="254"/>
                  <a:pt x="2608" y="254"/>
                </a:cubicBezTo>
                <a:cubicBezTo>
                  <a:pt x="2606" y="254"/>
                  <a:pt x="2604" y="256"/>
                  <a:pt x="2604" y="259"/>
                </a:cubicBezTo>
                <a:cubicBezTo>
                  <a:pt x="2604" y="261"/>
                  <a:pt x="2606" y="263"/>
                  <a:pt x="2608" y="263"/>
                </a:cubicBezTo>
                <a:close/>
                <a:moveTo>
                  <a:pt x="2621" y="263"/>
                </a:moveTo>
                <a:cubicBezTo>
                  <a:pt x="2623" y="263"/>
                  <a:pt x="2625" y="261"/>
                  <a:pt x="2625" y="259"/>
                </a:cubicBezTo>
                <a:cubicBezTo>
                  <a:pt x="2625" y="256"/>
                  <a:pt x="2623" y="254"/>
                  <a:pt x="2621" y="254"/>
                </a:cubicBezTo>
                <a:cubicBezTo>
                  <a:pt x="2619" y="254"/>
                  <a:pt x="2617" y="256"/>
                  <a:pt x="2617" y="259"/>
                </a:cubicBezTo>
                <a:cubicBezTo>
                  <a:pt x="2617" y="261"/>
                  <a:pt x="2619" y="263"/>
                  <a:pt x="2621" y="263"/>
                </a:cubicBezTo>
                <a:close/>
                <a:moveTo>
                  <a:pt x="2634" y="263"/>
                </a:moveTo>
                <a:cubicBezTo>
                  <a:pt x="2636" y="263"/>
                  <a:pt x="2638" y="261"/>
                  <a:pt x="2638" y="259"/>
                </a:cubicBezTo>
                <a:cubicBezTo>
                  <a:pt x="2638" y="256"/>
                  <a:pt x="2636" y="254"/>
                  <a:pt x="2634" y="254"/>
                </a:cubicBezTo>
                <a:cubicBezTo>
                  <a:pt x="2632" y="254"/>
                  <a:pt x="2630" y="256"/>
                  <a:pt x="2630" y="259"/>
                </a:cubicBezTo>
                <a:cubicBezTo>
                  <a:pt x="2630" y="261"/>
                  <a:pt x="2632" y="263"/>
                  <a:pt x="2634" y="263"/>
                </a:cubicBezTo>
                <a:close/>
                <a:moveTo>
                  <a:pt x="2647" y="263"/>
                </a:moveTo>
                <a:cubicBezTo>
                  <a:pt x="2649" y="263"/>
                  <a:pt x="2651" y="261"/>
                  <a:pt x="2651" y="259"/>
                </a:cubicBezTo>
                <a:cubicBezTo>
                  <a:pt x="2651" y="256"/>
                  <a:pt x="2649" y="254"/>
                  <a:pt x="2647" y="254"/>
                </a:cubicBezTo>
                <a:cubicBezTo>
                  <a:pt x="2645" y="254"/>
                  <a:pt x="2643" y="256"/>
                  <a:pt x="2643" y="259"/>
                </a:cubicBezTo>
                <a:cubicBezTo>
                  <a:pt x="2643" y="261"/>
                  <a:pt x="2645" y="263"/>
                  <a:pt x="2647" y="263"/>
                </a:cubicBezTo>
                <a:close/>
                <a:moveTo>
                  <a:pt x="2660" y="263"/>
                </a:moveTo>
                <a:cubicBezTo>
                  <a:pt x="2662" y="263"/>
                  <a:pt x="2664" y="261"/>
                  <a:pt x="2664" y="259"/>
                </a:cubicBezTo>
                <a:cubicBezTo>
                  <a:pt x="2664" y="256"/>
                  <a:pt x="2662" y="254"/>
                  <a:pt x="2660" y="254"/>
                </a:cubicBezTo>
                <a:cubicBezTo>
                  <a:pt x="2658" y="254"/>
                  <a:pt x="2656" y="256"/>
                  <a:pt x="2656" y="259"/>
                </a:cubicBezTo>
                <a:cubicBezTo>
                  <a:pt x="2656" y="261"/>
                  <a:pt x="2658" y="263"/>
                  <a:pt x="2660" y="263"/>
                </a:cubicBezTo>
                <a:close/>
                <a:moveTo>
                  <a:pt x="2673" y="263"/>
                </a:moveTo>
                <a:cubicBezTo>
                  <a:pt x="2675" y="263"/>
                  <a:pt x="2677" y="261"/>
                  <a:pt x="2677" y="259"/>
                </a:cubicBezTo>
                <a:cubicBezTo>
                  <a:pt x="2677" y="256"/>
                  <a:pt x="2675" y="254"/>
                  <a:pt x="2673" y="254"/>
                </a:cubicBezTo>
                <a:cubicBezTo>
                  <a:pt x="2670" y="254"/>
                  <a:pt x="2669" y="256"/>
                  <a:pt x="2669" y="259"/>
                </a:cubicBezTo>
                <a:cubicBezTo>
                  <a:pt x="2669" y="261"/>
                  <a:pt x="2670" y="263"/>
                  <a:pt x="2673" y="263"/>
                </a:cubicBezTo>
                <a:close/>
                <a:moveTo>
                  <a:pt x="2686" y="263"/>
                </a:moveTo>
                <a:cubicBezTo>
                  <a:pt x="2688" y="263"/>
                  <a:pt x="2690" y="261"/>
                  <a:pt x="2690" y="259"/>
                </a:cubicBezTo>
                <a:cubicBezTo>
                  <a:pt x="2690" y="256"/>
                  <a:pt x="2688" y="254"/>
                  <a:pt x="2686" y="254"/>
                </a:cubicBezTo>
                <a:cubicBezTo>
                  <a:pt x="2683" y="254"/>
                  <a:pt x="2681" y="256"/>
                  <a:pt x="2681" y="259"/>
                </a:cubicBezTo>
                <a:cubicBezTo>
                  <a:pt x="2681" y="261"/>
                  <a:pt x="2683" y="263"/>
                  <a:pt x="2686" y="263"/>
                </a:cubicBezTo>
                <a:close/>
                <a:moveTo>
                  <a:pt x="2699" y="263"/>
                </a:moveTo>
                <a:cubicBezTo>
                  <a:pt x="2701" y="263"/>
                  <a:pt x="2703" y="261"/>
                  <a:pt x="2703" y="259"/>
                </a:cubicBezTo>
                <a:cubicBezTo>
                  <a:pt x="2703" y="256"/>
                  <a:pt x="2701" y="254"/>
                  <a:pt x="2699" y="254"/>
                </a:cubicBezTo>
                <a:cubicBezTo>
                  <a:pt x="2696" y="254"/>
                  <a:pt x="2694" y="256"/>
                  <a:pt x="2694" y="259"/>
                </a:cubicBezTo>
                <a:cubicBezTo>
                  <a:pt x="2694" y="261"/>
                  <a:pt x="2696" y="263"/>
                  <a:pt x="2699" y="263"/>
                </a:cubicBezTo>
                <a:close/>
                <a:moveTo>
                  <a:pt x="2711" y="263"/>
                </a:moveTo>
                <a:cubicBezTo>
                  <a:pt x="2714" y="263"/>
                  <a:pt x="2716" y="261"/>
                  <a:pt x="2716" y="259"/>
                </a:cubicBezTo>
                <a:cubicBezTo>
                  <a:pt x="2716" y="256"/>
                  <a:pt x="2714" y="254"/>
                  <a:pt x="2711" y="254"/>
                </a:cubicBezTo>
                <a:cubicBezTo>
                  <a:pt x="2709" y="254"/>
                  <a:pt x="2707" y="256"/>
                  <a:pt x="2707" y="259"/>
                </a:cubicBezTo>
                <a:cubicBezTo>
                  <a:pt x="2707" y="261"/>
                  <a:pt x="2709" y="263"/>
                  <a:pt x="2711" y="263"/>
                </a:cubicBezTo>
                <a:close/>
                <a:moveTo>
                  <a:pt x="2724" y="263"/>
                </a:moveTo>
                <a:cubicBezTo>
                  <a:pt x="2727" y="263"/>
                  <a:pt x="2729" y="261"/>
                  <a:pt x="2729" y="259"/>
                </a:cubicBezTo>
                <a:cubicBezTo>
                  <a:pt x="2729" y="256"/>
                  <a:pt x="2727" y="254"/>
                  <a:pt x="2724" y="254"/>
                </a:cubicBezTo>
                <a:cubicBezTo>
                  <a:pt x="2722" y="254"/>
                  <a:pt x="2720" y="256"/>
                  <a:pt x="2720" y="259"/>
                </a:cubicBezTo>
                <a:cubicBezTo>
                  <a:pt x="2720" y="261"/>
                  <a:pt x="2722" y="263"/>
                  <a:pt x="2724" y="263"/>
                </a:cubicBezTo>
                <a:close/>
                <a:moveTo>
                  <a:pt x="2737" y="263"/>
                </a:moveTo>
                <a:cubicBezTo>
                  <a:pt x="2740" y="263"/>
                  <a:pt x="2741" y="261"/>
                  <a:pt x="2741" y="259"/>
                </a:cubicBezTo>
                <a:cubicBezTo>
                  <a:pt x="2741" y="256"/>
                  <a:pt x="2740" y="254"/>
                  <a:pt x="2737" y="254"/>
                </a:cubicBezTo>
                <a:cubicBezTo>
                  <a:pt x="2735" y="254"/>
                  <a:pt x="2733" y="256"/>
                  <a:pt x="2733" y="259"/>
                </a:cubicBezTo>
                <a:cubicBezTo>
                  <a:pt x="2733" y="261"/>
                  <a:pt x="2735" y="263"/>
                  <a:pt x="2737" y="263"/>
                </a:cubicBezTo>
                <a:close/>
                <a:moveTo>
                  <a:pt x="2750" y="263"/>
                </a:moveTo>
                <a:cubicBezTo>
                  <a:pt x="2753" y="263"/>
                  <a:pt x="2754" y="261"/>
                  <a:pt x="2754" y="259"/>
                </a:cubicBezTo>
                <a:cubicBezTo>
                  <a:pt x="2754" y="256"/>
                  <a:pt x="2753" y="254"/>
                  <a:pt x="2750" y="254"/>
                </a:cubicBezTo>
                <a:cubicBezTo>
                  <a:pt x="2748" y="254"/>
                  <a:pt x="2746" y="256"/>
                  <a:pt x="2746" y="259"/>
                </a:cubicBezTo>
                <a:cubicBezTo>
                  <a:pt x="2746" y="261"/>
                  <a:pt x="2748" y="263"/>
                  <a:pt x="2750" y="263"/>
                </a:cubicBezTo>
                <a:close/>
                <a:moveTo>
                  <a:pt x="2763" y="263"/>
                </a:moveTo>
                <a:cubicBezTo>
                  <a:pt x="2765" y="263"/>
                  <a:pt x="2767" y="261"/>
                  <a:pt x="2767" y="259"/>
                </a:cubicBezTo>
                <a:cubicBezTo>
                  <a:pt x="2767" y="256"/>
                  <a:pt x="2765" y="254"/>
                  <a:pt x="2763" y="254"/>
                </a:cubicBezTo>
                <a:cubicBezTo>
                  <a:pt x="2761" y="254"/>
                  <a:pt x="2759" y="256"/>
                  <a:pt x="2759" y="259"/>
                </a:cubicBezTo>
                <a:cubicBezTo>
                  <a:pt x="2759" y="261"/>
                  <a:pt x="2761" y="263"/>
                  <a:pt x="2763" y="263"/>
                </a:cubicBezTo>
                <a:close/>
                <a:moveTo>
                  <a:pt x="2776" y="263"/>
                </a:moveTo>
                <a:cubicBezTo>
                  <a:pt x="2778" y="263"/>
                  <a:pt x="2780" y="261"/>
                  <a:pt x="2780" y="259"/>
                </a:cubicBezTo>
                <a:cubicBezTo>
                  <a:pt x="2780" y="256"/>
                  <a:pt x="2778" y="254"/>
                  <a:pt x="2776" y="254"/>
                </a:cubicBezTo>
                <a:cubicBezTo>
                  <a:pt x="2774" y="254"/>
                  <a:pt x="2772" y="256"/>
                  <a:pt x="2772" y="259"/>
                </a:cubicBezTo>
                <a:cubicBezTo>
                  <a:pt x="2772" y="261"/>
                  <a:pt x="2774" y="263"/>
                  <a:pt x="2776" y="263"/>
                </a:cubicBezTo>
                <a:close/>
                <a:moveTo>
                  <a:pt x="2789" y="263"/>
                </a:moveTo>
                <a:cubicBezTo>
                  <a:pt x="2791" y="263"/>
                  <a:pt x="2793" y="261"/>
                  <a:pt x="2793" y="259"/>
                </a:cubicBezTo>
                <a:cubicBezTo>
                  <a:pt x="2793" y="256"/>
                  <a:pt x="2791" y="254"/>
                  <a:pt x="2789" y="254"/>
                </a:cubicBezTo>
                <a:cubicBezTo>
                  <a:pt x="2787" y="254"/>
                  <a:pt x="2785" y="256"/>
                  <a:pt x="2785" y="259"/>
                </a:cubicBezTo>
                <a:cubicBezTo>
                  <a:pt x="2785" y="261"/>
                  <a:pt x="2787" y="263"/>
                  <a:pt x="2789" y="263"/>
                </a:cubicBezTo>
                <a:close/>
                <a:moveTo>
                  <a:pt x="2802" y="263"/>
                </a:moveTo>
                <a:cubicBezTo>
                  <a:pt x="2804" y="263"/>
                  <a:pt x="2806" y="261"/>
                  <a:pt x="2806" y="259"/>
                </a:cubicBezTo>
                <a:cubicBezTo>
                  <a:pt x="2806" y="256"/>
                  <a:pt x="2804" y="254"/>
                  <a:pt x="2802" y="254"/>
                </a:cubicBezTo>
                <a:cubicBezTo>
                  <a:pt x="2800" y="254"/>
                  <a:pt x="2798" y="256"/>
                  <a:pt x="2798" y="259"/>
                </a:cubicBezTo>
                <a:cubicBezTo>
                  <a:pt x="2798" y="261"/>
                  <a:pt x="2800" y="263"/>
                  <a:pt x="2802" y="263"/>
                </a:cubicBezTo>
                <a:close/>
                <a:moveTo>
                  <a:pt x="2815" y="263"/>
                </a:moveTo>
                <a:cubicBezTo>
                  <a:pt x="2817" y="263"/>
                  <a:pt x="2819" y="261"/>
                  <a:pt x="2819" y="259"/>
                </a:cubicBezTo>
                <a:cubicBezTo>
                  <a:pt x="2819" y="256"/>
                  <a:pt x="2817" y="254"/>
                  <a:pt x="2815" y="254"/>
                </a:cubicBezTo>
                <a:cubicBezTo>
                  <a:pt x="2812" y="254"/>
                  <a:pt x="2811" y="256"/>
                  <a:pt x="2811" y="259"/>
                </a:cubicBezTo>
                <a:cubicBezTo>
                  <a:pt x="2811" y="261"/>
                  <a:pt x="2812" y="263"/>
                  <a:pt x="2815" y="263"/>
                </a:cubicBezTo>
                <a:close/>
                <a:moveTo>
                  <a:pt x="2828" y="263"/>
                </a:moveTo>
                <a:cubicBezTo>
                  <a:pt x="2830" y="263"/>
                  <a:pt x="2832" y="261"/>
                  <a:pt x="2832" y="259"/>
                </a:cubicBezTo>
                <a:cubicBezTo>
                  <a:pt x="2832" y="256"/>
                  <a:pt x="2830" y="254"/>
                  <a:pt x="2828" y="254"/>
                </a:cubicBezTo>
                <a:cubicBezTo>
                  <a:pt x="2825" y="254"/>
                  <a:pt x="2824" y="256"/>
                  <a:pt x="2824" y="259"/>
                </a:cubicBezTo>
                <a:cubicBezTo>
                  <a:pt x="2824" y="261"/>
                  <a:pt x="2825" y="263"/>
                  <a:pt x="2828" y="263"/>
                </a:cubicBezTo>
                <a:close/>
                <a:moveTo>
                  <a:pt x="2841" y="263"/>
                </a:moveTo>
                <a:cubicBezTo>
                  <a:pt x="2843" y="263"/>
                  <a:pt x="2845" y="261"/>
                  <a:pt x="2845" y="259"/>
                </a:cubicBezTo>
                <a:cubicBezTo>
                  <a:pt x="2845" y="256"/>
                  <a:pt x="2843" y="254"/>
                  <a:pt x="2841" y="254"/>
                </a:cubicBezTo>
                <a:cubicBezTo>
                  <a:pt x="2838" y="254"/>
                  <a:pt x="2836" y="256"/>
                  <a:pt x="2836" y="259"/>
                </a:cubicBezTo>
                <a:cubicBezTo>
                  <a:pt x="2836" y="261"/>
                  <a:pt x="2838" y="263"/>
                  <a:pt x="2841" y="263"/>
                </a:cubicBezTo>
                <a:close/>
                <a:moveTo>
                  <a:pt x="2854" y="263"/>
                </a:moveTo>
                <a:cubicBezTo>
                  <a:pt x="2856" y="263"/>
                  <a:pt x="2858" y="261"/>
                  <a:pt x="2858" y="259"/>
                </a:cubicBezTo>
                <a:cubicBezTo>
                  <a:pt x="2858" y="256"/>
                  <a:pt x="2856" y="254"/>
                  <a:pt x="2854" y="254"/>
                </a:cubicBezTo>
                <a:cubicBezTo>
                  <a:pt x="2851" y="254"/>
                  <a:pt x="2849" y="256"/>
                  <a:pt x="2849" y="259"/>
                </a:cubicBezTo>
                <a:cubicBezTo>
                  <a:pt x="2849" y="261"/>
                  <a:pt x="2851" y="263"/>
                  <a:pt x="2854" y="263"/>
                </a:cubicBezTo>
                <a:close/>
                <a:moveTo>
                  <a:pt x="2866" y="263"/>
                </a:moveTo>
                <a:cubicBezTo>
                  <a:pt x="2869" y="263"/>
                  <a:pt x="2871" y="261"/>
                  <a:pt x="2871" y="259"/>
                </a:cubicBezTo>
                <a:cubicBezTo>
                  <a:pt x="2871" y="256"/>
                  <a:pt x="2869" y="254"/>
                  <a:pt x="2866" y="254"/>
                </a:cubicBezTo>
                <a:cubicBezTo>
                  <a:pt x="2864" y="254"/>
                  <a:pt x="2862" y="256"/>
                  <a:pt x="2862" y="259"/>
                </a:cubicBezTo>
                <a:cubicBezTo>
                  <a:pt x="2862" y="261"/>
                  <a:pt x="2864" y="263"/>
                  <a:pt x="2866" y="263"/>
                </a:cubicBezTo>
                <a:close/>
                <a:moveTo>
                  <a:pt x="2879" y="263"/>
                </a:moveTo>
                <a:cubicBezTo>
                  <a:pt x="2882" y="263"/>
                  <a:pt x="2884" y="261"/>
                  <a:pt x="2884" y="259"/>
                </a:cubicBezTo>
                <a:cubicBezTo>
                  <a:pt x="2884" y="256"/>
                  <a:pt x="2882" y="254"/>
                  <a:pt x="2879" y="254"/>
                </a:cubicBezTo>
                <a:cubicBezTo>
                  <a:pt x="2877" y="254"/>
                  <a:pt x="2875" y="256"/>
                  <a:pt x="2875" y="259"/>
                </a:cubicBezTo>
                <a:cubicBezTo>
                  <a:pt x="2875" y="261"/>
                  <a:pt x="2877" y="263"/>
                  <a:pt x="2879" y="263"/>
                </a:cubicBezTo>
                <a:close/>
                <a:moveTo>
                  <a:pt x="2892" y="263"/>
                </a:moveTo>
                <a:cubicBezTo>
                  <a:pt x="2895" y="263"/>
                  <a:pt x="2896" y="261"/>
                  <a:pt x="2896" y="259"/>
                </a:cubicBezTo>
                <a:cubicBezTo>
                  <a:pt x="2896" y="256"/>
                  <a:pt x="2895" y="254"/>
                  <a:pt x="2892" y="254"/>
                </a:cubicBezTo>
                <a:cubicBezTo>
                  <a:pt x="2890" y="254"/>
                  <a:pt x="2888" y="256"/>
                  <a:pt x="2888" y="259"/>
                </a:cubicBezTo>
                <a:cubicBezTo>
                  <a:pt x="2888" y="261"/>
                  <a:pt x="2890" y="263"/>
                  <a:pt x="2892" y="263"/>
                </a:cubicBezTo>
                <a:close/>
                <a:moveTo>
                  <a:pt x="2905" y="263"/>
                </a:moveTo>
                <a:cubicBezTo>
                  <a:pt x="2907" y="263"/>
                  <a:pt x="2909" y="261"/>
                  <a:pt x="2909" y="259"/>
                </a:cubicBezTo>
                <a:cubicBezTo>
                  <a:pt x="2909" y="256"/>
                  <a:pt x="2907" y="254"/>
                  <a:pt x="2905" y="254"/>
                </a:cubicBezTo>
                <a:cubicBezTo>
                  <a:pt x="2903" y="254"/>
                  <a:pt x="2901" y="256"/>
                  <a:pt x="2901" y="259"/>
                </a:cubicBezTo>
                <a:cubicBezTo>
                  <a:pt x="2901" y="261"/>
                  <a:pt x="2903" y="263"/>
                  <a:pt x="2905" y="263"/>
                </a:cubicBezTo>
                <a:close/>
                <a:moveTo>
                  <a:pt x="2918" y="263"/>
                </a:moveTo>
                <a:cubicBezTo>
                  <a:pt x="2920" y="263"/>
                  <a:pt x="2922" y="261"/>
                  <a:pt x="2922" y="259"/>
                </a:cubicBezTo>
                <a:cubicBezTo>
                  <a:pt x="2922" y="256"/>
                  <a:pt x="2920" y="254"/>
                  <a:pt x="2918" y="254"/>
                </a:cubicBezTo>
                <a:cubicBezTo>
                  <a:pt x="2916" y="254"/>
                  <a:pt x="2914" y="256"/>
                  <a:pt x="2914" y="259"/>
                </a:cubicBezTo>
                <a:cubicBezTo>
                  <a:pt x="2914" y="261"/>
                  <a:pt x="2916" y="263"/>
                  <a:pt x="2918" y="263"/>
                </a:cubicBezTo>
                <a:close/>
                <a:moveTo>
                  <a:pt x="2931" y="263"/>
                </a:moveTo>
                <a:cubicBezTo>
                  <a:pt x="2933" y="263"/>
                  <a:pt x="2935" y="261"/>
                  <a:pt x="2935" y="259"/>
                </a:cubicBezTo>
                <a:cubicBezTo>
                  <a:pt x="2935" y="256"/>
                  <a:pt x="2933" y="254"/>
                  <a:pt x="2931" y="254"/>
                </a:cubicBezTo>
                <a:cubicBezTo>
                  <a:pt x="2929" y="254"/>
                  <a:pt x="2927" y="256"/>
                  <a:pt x="2927" y="259"/>
                </a:cubicBezTo>
                <a:cubicBezTo>
                  <a:pt x="2927" y="261"/>
                  <a:pt x="2929" y="263"/>
                  <a:pt x="2931" y="263"/>
                </a:cubicBezTo>
                <a:close/>
                <a:moveTo>
                  <a:pt x="2944" y="263"/>
                </a:moveTo>
                <a:cubicBezTo>
                  <a:pt x="2946" y="263"/>
                  <a:pt x="2948" y="261"/>
                  <a:pt x="2948" y="259"/>
                </a:cubicBezTo>
                <a:cubicBezTo>
                  <a:pt x="2948" y="256"/>
                  <a:pt x="2946" y="254"/>
                  <a:pt x="2944" y="254"/>
                </a:cubicBezTo>
                <a:cubicBezTo>
                  <a:pt x="2942" y="254"/>
                  <a:pt x="2940" y="256"/>
                  <a:pt x="2940" y="259"/>
                </a:cubicBezTo>
                <a:cubicBezTo>
                  <a:pt x="2940" y="261"/>
                  <a:pt x="2942" y="263"/>
                  <a:pt x="2944" y="263"/>
                </a:cubicBezTo>
                <a:close/>
                <a:moveTo>
                  <a:pt x="2957" y="263"/>
                </a:moveTo>
                <a:cubicBezTo>
                  <a:pt x="2959" y="263"/>
                  <a:pt x="2961" y="261"/>
                  <a:pt x="2961" y="259"/>
                </a:cubicBezTo>
                <a:cubicBezTo>
                  <a:pt x="2961" y="256"/>
                  <a:pt x="2959" y="254"/>
                  <a:pt x="2957" y="254"/>
                </a:cubicBezTo>
                <a:cubicBezTo>
                  <a:pt x="2955" y="254"/>
                  <a:pt x="2953" y="256"/>
                  <a:pt x="2953" y="259"/>
                </a:cubicBezTo>
                <a:cubicBezTo>
                  <a:pt x="2953" y="261"/>
                  <a:pt x="2955" y="263"/>
                  <a:pt x="2957" y="263"/>
                </a:cubicBezTo>
                <a:close/>
                <a:moveTo>
                  <a:pt x="2970" y="255"/>
                </a:moveTo>
                <a:cubicBezTo>
                  <a:pt x="2968" y="255"/>
                  <a:pt x="2966" y="257"/>
                  <a:pt x="2966" y="259"/>
                </a:cubicBezTo>
                <a:cubicBezTo>
                  <a:pt x="2966" y="260"/>
                  <a:pt x="2968" y="262"/>
                  <a:pt x="2970" y="262"/>
                </a:cubicBezTo>
                <a:cubicBezTo>
                  <a:pt x="2972" y="262"/>
                  <a:pt x="2973" y="260"/>
                  <a:pt x="2973" y="259"/>
                </a:cubicBezTo>
                <a:cubicBezTo>
                  <a:pt x="2973" y="257"/>
                  <a:pt x="2972" y="255"/>
                  <a:pt x="2970" y="255"/>
                </a:cubicBezTo>
                <a:close/>
                <a:moveTo>
                  <a:pt x="3086" y="263"/>
                </a:moveTo>
                <a:cubicBezTo>
                  <a:pt x="3088" y="263"/>
                  <a:pt x="3090" y="261"/>
                  <a:pt x="3090" y="259"/>
                </a:cubicBezTo>
                <a:cubicBezTo>
                  <a:pt x="3090" y="256"/>
                  <a:pt x="3088" y="254"/>
                  <a:pt x="3086" y="254"/>
                </a:cubicBezTo>
                <a:cubicBezTo>
                  <a:pt x="3084" y="254"/>
                  <a:pt x="3082" y="256"/>
                  <a:pt x="3082" y="259"/>
                </a:cubicBezTo>
                <a:cubicBezTo>
                  <a:pt x="3082" y="261"/>
                  <a:pt x="3084" y="263"/>
                  <a:pt x="3086" y="263"/>
                </a:cubicBezTo>
                <a:close/>
                <a:moveTo>
                  <a:pt x="3099" y="263"/>
                </a:moveTo>
                <a:cubicBezTo>
                  <a:pt x="3101" y="263"/>
                  <a:pt x="3103" y="261"/>
                  <a:pt x="3103" y="259"/>
                </a:cubicBezTo>
                <a:cubicBezTo>
                  <a:pt x="3103" y="256"/>
                  <a:pt x="3101" y="254"/>
                  <a:pt x="3099" y="254"/>
                </a:cubicBezTo>
                <a:cubicBezTo>
                  <a:pt x="3097" y="254"/>
                  <a:pt x="3095" y="256"/>
                  <a:pt x="3095" y="259"/>
                </a:cubicBezTo>
                <a:cubicBezTo>
                  <a:pt x="3095" y="261"/>
                  <a:pt x="3097" y="263"/>
                  <a:pt x="3099" y="263"/>
                </a:cubicBezTo>
                <a:close/>
                <a:moveTo>
                  <a:pt x="3112" y="263"/>
                </a:moveTo>
                <a:cubicBezTo>
                  <a:pt x="3114" y="263"/>
                  <a:pt x="3116" y="261"/>
                  <a:pt x="3116" y="259"/>
                </a:cubicBezTo>
                <a:cubicBezTo>
                  <a:pt x="3116" y="256"/>
                  <a:pt x="3114" y="254"/>
                  <a:pt x="3112" y="254"/>
                </a:cubicBezTo>
                <a:cubicBezTo>
                  <a:pt x="3109" y="254"/>
                  <a:pt x="3108" y="256"/>
                  <a:pt x="3108" y="259"/>
                </a:cubicBezTo>
                <a:cubicBezTo>
                  <a:pt x="3108" y="261"/>
                  <a:pt x="3109" y="263"/>
                  <a:pt x="3112" y="263"/>
                </a:cubicBezTo>
                <a:close/>
                <a:moveTo>
                  <a:pt x="3125" y="263"/>
                </a:moveTo>
                <a:cubicBezTo>
                  <a:pt x="3127" y="263"/>
                  <a:pt x="3129" y="261"/>
                  <a:pt x="3129" y="259"/>
                </a:cubicBezTo>
                <a:cubicBezTo>
                  <a:pt x="3129" y="256"/>
                  <a:pt x="3127" y="254"/>
                  <a:pt x="3125" y="254"/>
                </a:cubicBezTo>
                <a:cubicBezTo>
                  <a:pt x="3122" y="254"/>
                  <a:pt x="3121" y="256"/>
                  <a:pt x="3121" y="259"/>
                </a:cubicBezTo>
                <a:cubicBezTo>
                  <a:pt x="3121" y="261"/>
                  <a:pt x="3122" y="263"/>
                  <a:pt x="3125" y="263"/>
                </a:cubicBezTo>
                <a:close/>
                <a:moveTo>
                  <a:pt x="3138" y="263"/>
                </a:moveTo>
                <a:cubicBezTo>
                  <a:pt x="3140" y="263"/>
                  <a:pt x="3142" y="261"/>
                  <a:pt x="3142" y="259"/>
                </a:cubicBezTo>
                <a:cubicBezTo>
                  <a:pt x="3142" y="256"/>
                  <a:pt x="3140" y="254"/>
                  <a:pt x="3138" y="254"/>
                </a:cubicBezTo>
                <a:cubicBezTo>
                  <a:pt x="3135" y="254"/>
                  <a:pt x="3133" y="256"/>
                  <a:pt x="3133" y="259"/>
                </a:cubicBezTo>
                <a:cubicBezTo>
                  <a:pt x="3133" y="261"/>
                  <a:pt x="3135" y="263"/>
                  <a:pt x="3138" y="263"/>
                </a:cubicBezTo>
                <a:close/>
                <a:moveTo>
                  <a:pt x="3151" y="263"/>
                </a:moveTo>
                <a:cubicBezTo>
                  <a:pt x="3153" y="263"/>
                  <a:pt x="3155" y="261"/>
                  <a:pt x="3155" y="259"/>
                </a:cubicBezTo>
                <a:cubicBezTo>
                  <a:pt x="3155" y="256"/>
                  <a:pt x="3153" y="254"/>
                  <a:pt x="3151" y="254"/>
                </a:cubicBezTo>
                <a:cubicBezTo>
                  <a:pt x="3148" y="254"/>
                  <a:pt x="3146" y="256"/>
                  <a:pt x="3146" y="259"/>
                </a:cubicBezTo>
                <a:cubicBezTo>
                  <a:pt x="3146" y="261"/>
                  <a:pt x="3148" y="263"/>
                  <a:pt x="3151" y="263"/>
                </a:cubicBezTo>
                <a:close/>
                <a:moveTo>
                  <a:pt x="3163" y="254"/>
                </a:moveTo>
                <a:cubicBezTo>
                  <a:pt x="3161" y="254"/>
                  <a:pt x="3159" y="256"/>
                  <a:pt x="3159" y="259"/>
                </a:cubicBezTo>
                <a:cubicBezTo>
                  <a:pt x="3159" y="261"/>
                  <a:pt x="3161" y="263"/>
                  <a:pt x="3163" y="263"/>
                </a:cubicBezTo>
                <a:cubicBezTo>
                  <a:pt x="3166" y="263"/>
                  <a:pt x="3168" y="261"/>
                  <a:pt x="3168" y="259"/>
                </a:cubicBezTo>
                <a:cubicBezTo>
                  <a:pt x="3168" y="256"/>
                  <a:pt x="3166" y="254"/>
                  <a:pt x="3163" y="254"/>
                </a:cubicBezTo>
                <a:close/>
                <a:moveTo>
                  <a:pt x="3176" y="259"/>
                </a:moveTo>
                <a:cubicBezTo>
                  <a:pt x="3176" y="259"/>
                  <a:pt x="3176" y="259"/>
                  <a:pt x="3176" y="259"/>
                </a:cubicBezTo>
                <a:cubicBezTo>
                  <a:pt x="3177" y="259"/>
                  <a:pt x="3177" y="259"/>
                  <a:pt x="3177" y="259"/>
                </a:cubicBezTo>
                <a:cubicBezTo>
                  <a:pt x="3177" y="258"/>
                  <a:pt x="3177" y="258"/>
                  <a:pt x="3176" y="258"/>
                </a:cubicBezTo>
                <a:cubicBezTo>
                  <a:pt x="3176" y="258"/>
                  <a:pt x="3176" y="258"/>
                  <a:pt x="3176" y="259"/>
                </a:cubicBezTo>
                <a:close/>
                <a:moveTo>
                  <a:pt x="3486" y="259"/>
                </a:moveTo>
                <a:cubicBezTo>
                  <a:pt x="3486" y="259"/>
                  <a:pt x="3486" y="259"/>
                  <a:pt x="3486" y="259"/>
                </a:cubicBezTo>
                <a:cubicBezTo>
                  <a:pt x="3486" y="259"/>
                  <a:pt x="3486" y="259"/>
                  <a:pt x="3486" y="259"/>
                </a:cubicBezTo>
                <a:cubicBezTo>
                  <a:pt x="3486" y="259"/>
                  <a:pt x="3486" y="259"/>
                  <a:pt x="3486" y="259"/>
                </a:cubicBezTo>
                <a:cubicBezTo>
                  <a:pt x="3486" y="259"/>
                  <a:pt x="3486" y="259"/>
                  <a:pt x="3486" y="259"/>
                </a:cubicBezTo>
                <a:close/>
                <a:moveTo>
                  <a:pt x="116" y="276"/>
                </a:moveTo>
                <a:cubicBezTo>
                  <a:pt x="118" y="276"/>
                  <a:pt x="120" y="274"/>
                  <a:pt x="120" y="272"/>
                </a:cubicBezTo>
                <a:cubicBezTo>
                  <a:pt x="120" y="269"/>
                  <a:pt x="118" y="267"/>
                  <a:pt x="116" y="267"/>
                </a:cubicBezTo>
                <a:cubicBezTo>
                  <a:pt x="114" y="267"/>
                  <a:pt x="112" y="269"/>
                  <a:pt x="112" y="272"/>
                </a:cubicBezTo>
                <a:cubicBezTo>
                  <a:pt x="112" y="274"/>
                  <a:pt x="114" y="276"/>
                  <a:pt x="116" y="276"/>
                </a:cubicBezTo>
                <a:close/>
                <a:moveTo>
                  <a:pt x="129" y="274"/>
                </a:moveTo>
                <a:cubicBezTo>
                  <a:pt x="130" y="274"/>
                  <a:pt x="132" y="273"/>
                  <a:pt x="132" y="272"/>
                </a:cubicBezTo>
                <a:cubicBezTo>
                  <a:pt x="132" y="270"/>
                  <a:pt x="130" y="269"/>
                  <a:pt x="129" y="269"/>
                </a:cubicBezTo>
                <a:cubicBezTo>
                  <a:pt x="127" y="269"/>
                  <a:pt x="126" y="270"/>
                  <a:pt x="126" y="272"/>
                </a:cubicBezTo>
                <a:cubicBezTo>
                  <a:pt x="126" y="273"/>
                  <a:pt x="127" y="274"/>
                  <a:pt x="129" y="274"/>
                </a:cubicBezTo>
                <a:close/>
                <a:moveTo>
                  <a:pt x="465" y="272"/>
                </a:moveTo>
                <a:cubicBezTo>
                  <a:pt x="465" y="272"/>
                  <a:pt x="465" y="272"/>
                  <a:pt x="465" y="272"/>
                </a:cubicBezTo>
                <a:cubicBezTo>
                  <a:pt x="465" y="272"/>
                  <a:pt x="465" y="271"/>
                  <a:pt x="465" y="271"/>
                </a:cubicBezTo>
                <a:cubicBezTo>
                  <a:pt x="464" y="271"/>
                  <a:pt x="464" y="272"/>
                  <a:pt x="464" y="272"/>
                </a:cubicBezTo>
                <a:cubicBezTo>
                  <a:pt x="464" y="272"/>
                  <a:pt x="464" y="272"/>
                  <a:pt x="465" y="272"/>
                </a:cubicBezTo>
                <a:close/>
                <a:moveTo>
                  <a:pt x="507" y="272"/>
                </a:moveTo>
                <a:cubicBezTo>
                  <a:pt x="507" y="269"/>
                  <a:pt x="506" y="267"/>
                  <a:pt x="503" y="267"/>
                </a:cubicBezTo>
                <a:cubicBezTo>
                  <a:pt x="501" y="267"/>
                  <a:pt x="499" y="269"/>
                  <a:pt x="499" y="272"/>
                </a:cubicBezTo>
                <a:cubicBezTo>
                  <a:pt x="499" y="274"/>
                  <a:pt x="501" y="276"/>
                  <a:pt x="503" y="276"/>
                </a:cubicBezTo>
                <a:cubicBezTo>
                  <a:pt x="506" y="276"/>
                  <a:pt x="507" y="274"/>
                  <a:pt x="507" y="272"/>
                </a:cubicBezTo>
                <a:close/>
                <a:moveTo>
                  <a:pt x="520" y="272"/>
                </a:moveTo>
                <a:cubicBezTo>
                  <a:pt x="520" y="269"/>
                  <a:pt x="518" y="267"/>
                  <a:pt x="516" y="267"/>
                </a:cubicBezTo>
                <a:cubicBezTo>
                  <a:pt x="514" y="267"/>
                  <a:pt x="512" y="269"/>
                  <a:pt x="512" y="272"/>
                </a:cubicBezTo>
                <a:cubicBezTo>
                  <a:pt x="512" y="274"/>
                  <a:pt x="514" y="276"/>
                  <a:pt x="516" y="276"/>
                </a:cubicBezTo>
                <a:cubicBezTo>
                  <a:pt x="518" y="276"/>
                  <a:pt x="520" y="274"/>
                  <a:pt x="520" y="272"/>
                </a:cubicBezTo>
                <a:close/>
                <a:moveTo>
                  <a:pt x="529" y="276"/>
                </a:moveTo>
                <a:cubicBezTo>
                  <a:pt x="531" y="276"/>
                  <a:pt x="533" y="274"/>
                  <a:pt x="533" y="272"/>
                </a:cubicBezTo>
                <a:cubicBezTo>
                  <a:pt x="533" y="269"/>
                  <a:pt x="531" y="267"/>
                  <a:pt x="529" y="267"/>
                </a:cubicBezTo>
                <a:cubicBezTo>
                  <a:pt x="527" y="267"/>
                  <a:pt x="525" y="269"/>
                  <a:pt x="525" y="272"/>
                </a:cubicBezTo>
                <a:cubicBezTo>
                  <a:pt x="525" y="274"/>
                  <a:pt x="527" y="276"/>
                  <a:pt x="529" y="276"/>
                </a:cubicBezTo>
                <a:close/>
                <a:moveTo>
                  <a:pt x="542" y="276"/>
                </a:moveTo>
                <a:cubicBezTo>
                  <a:pt x="544" y="276"/>
                  <a:pt x="546" y="274"/>
                  <a:pt x="546" y="272"/>
                </a:cubicBezTo>
                <a:cubicBezTo>
                  <a:pt x="546" y="269"/>
                  <a:pt x="544" y="267"/>
                  <a:pt x="542" y="267"/>
                </a:cubicBezTo>
                <a:cubicBezTo>
                  <a:pt x="540" y="267"/>
                  <a:pt x="538" y="269"/>
                  <a:pt x="538" y="272"/>
                </a:cubicBezTo>
                <a:cubicBezTo>
                  <a:pt x="538" y="274"/>
                  <a:pt x="540" y="276"/>
                  <a:pt x="542" y="276"/>
                </a:cubicBezTo>
                <a:close/>
                <a:moveTo>
                  <a:pt x="555" y="276"/>
                </a:moveTo>
                <a:cubicBezTo>
                  <a:pt x="557" y="276"/>
                  <a:pt x="559" y="274"/>
                  <a:pt x="559" y="272"/>
                </a:cubicBezTo>
                <a:cubicBezTo>
                  <a:pt x="559" y="269"/>
                  <a:pt x="557" y="267"/>
                  <a:pt x="555" y="267"/>
                </a:cubicBezTo>
                <a:cubicBezTo>
                  <a:pt x="553" y="267"/>
                  <a:pt x="551" y="269"/>
                  <a:pt x="551" y="272"/>
                </a:cubicBezTo>
                <a:cubicBezTo>
                  <a:pt x="551" y="274"/>
                  <a:pt x="553" y="276"/>
                  <a:pt x="555" y="276"/>
                </a:cubicBezTo>
                <a:close/>
                <a:moveTo>
                  <a:pt x="568" y="276"/>
                </a:moveTo>
                <a:cubicBezTo>
                  <a:pt x="570" y="276"/>
                  <a:pt x="572" y="274"/>
                  <a:pt x="572" y="272"/>
                </a:cubicBezTo>
                <a:cubicBezTo>
                  <a:pt x="572" y="269"/>
                  <a:pt x="570" y="267"/>
                  <a:pt x="568" y="267"/>
                </a:cubicBezTo>
                <a:cubicBezTo>
                  <a:pt x="566" y="267"/>
                  <a:pt x="564" y="269"/>
                  <a:pt x="564" y="272"/>
                </a:cubicBezTo>
                <a:cubicBezTo>
                  <a:pt x="564" y="274"/>
                  <a:pt x="566" y="276"/>
                  <a:pt x="568" y="276"/>
                </a:cubicBezTo>
                <a:close/>
                <a:moveTo>
                  <a:pt x="581" y="276"/>
                </a:moveTo>
                <a:cubicBezTo>
                  <a:pt x="583" y="276"/>
                  <a:pt x="585" y="274"/>
                  <a:pt x="585" y="272"/>
                </a:cubicBezTo>
                <a:cubicBezTo>
                  <a:pt x="585" y="269"/>
                  <a:pt x="583" y="267"/>
                  <a:pt x="581" y="267"/>
                </a:cubicBezTo>
                <a:cubicBezTo>
                  <a:pt x="578" y="267"/>
                  <a:pt x="577" y="269"/>
                  <a:pt x="577" y="272"/>
                </a:cubicBezTo>
                <a:cubicBezTo>
                  <a:pt x="577" y="274"/>
                  <a:pt x="578" y="276"/>
                  <a:pt x="581" y="276"/>
                </a:cubicBezTo>
                <a:close/>
                <a:moveTo>
                  <a:pt x="594" y="276"/>
                </a:moveTo>
                <a:cubicBezTo>
                  <a:pt x="596" y="276"/>
                  <a:pt x="598" y="274"/>
                  <a:pt x="598" y="272"/>
                </a:cubicBezTo>
                <a:cubicBezTo>
                  <a:pt x="598" y="269"/>
                  <a:pt x="596" y="267"/>
                  <a:pt x="594" y="267"/>
                </a:cubicBezTo>
                <a:cubicBezTo>
                  <a:pt x="591" y="267"/>
                  <a:pt x="589" y="269"/>
                  <a:pt x="589" y="272"/>
                </a:cubicBezTo>
                <a:cubicBezTo>
                  <a:pt x="589" y="274"/>
                  <a:pt x="591" y="276"/>
                  <a:pt x="594" y="276"/>
                </a:cubicBezTo>
                <a:close/>
                <a:moveTo>
                  <a:pt x="607" y="276"/>
                </a:moveTo>
                <a:cubicBezTo>
                  <a:pt x="609" y="276"/>
                  <a:pt x="611" y="274"/>
                  <a:pt x="611" y="272"/>
                </a:cubicBezTo>
                <a:cubicBezTo>
                  <a:pt x="611" y="269"/>
                  <a:pt x="609" y="267"/>
                  <a:pt x="607" y="267"/>
                </a:cubicBezTo>
                <a:cubicBezTo>
                  <a:pt x="604" y="267"/>
                  <a:pt x="602" y="269"/>
                  <a:pt x="602" y="272"/>
                </a:cubicBezTo>
                <a:cubicBezTo>
                  <a:pt x="602" y="274"/>
                  <a:pt x="604" y="276"/>
                  <a:pt x="607" y="276"/>
                </a:cubicBezTo>
                <a:close/>
                <a:moveTo>
                  <a:pt x="619" y="276"/>
                </a:moveTo>
                <a:cubicBezTo>
                  <a:pt x="622" y="276"/>
                  <a:pt x="624" y="274"/>
                  <a:pt x="624" y="272"/>
                </a:cubicBezTo>
                <a:cubicBezTo>
                  <a:pt x="624" y="269"/>
                  <a:pt x="622" y="267"/>
                  <a:pt x="619" y="267"/>
                </a:cubicBezTo>
                <a:cubicBezTo>
                  <a:pt x="617" y="267"/>
                  <a:pt x="615" y="269"/>
                  <a:pt x="615" y="272"/>
                </a:cubicBezTo>
                <a:cubicBezTo>
                  <a:pt x="615" y="274"/>
                  <a:pt x="617" y="276"/>
                  <a:pt x="619" y="276"/>
                </a:cubicBezTo>
                <a:close/>
                <a:moveTo>
                  <a:pt x="632" y="276"/>
                </a:moveTo>
                <a:cubicBezTo>
                  <a:pt x="635" y="276"/>
                  <a:pt x="637" y="274"/>
                  <a:pt x="637" y="272"/>
                </a:cubicBezTo>
                <a:cubicBezTo>
                  <a:pt x="637" y="269"/>
                  <a:pt x="635" y="267"/>
                  <a:pt x="632" y="267"/>
                </a:cubicBezTo>
                <a:cubicBezTo>
                  <a:pt x="630" y="267"/>
                  <a:pt x="628" y="269"/>
                  <a:pt x="628" y="272"/>
                </a:cubicBezTo>
                <a:cubicBezTo>
                  <a:pt x="628" y="274"/>
                  <a:pt x="630" y="276"/>
                  <a:pt x="632" y="276"/>
                </a:cubicBezTo>
                <a:close/>
                <a:moveTo>
                  <a:pt x="723" y="276"/>
                </a:moveTo>
                <a:cubicBezTo>
                  <a:pt x="725" y="276"/>
                  <a:pt x="727" y="274"/>
                  <a:pt x="727" y="272"/>
                </a:cubicBezTo>
                <a:cubicBezTo>
                  <a:pt x="727" y="269"/>
                  <a:pt x="725" y="267"/>
                  <a:pt x="723" y="267"/>
                </a:cubicBezTo>
                <a:cubicBezTo>
                  <a:pt x="720" y="267"/>
                  <a:pt x="719" y="269"/>
                  <a:pt x="719" y="272"/>
                </a:cubicBezTo>
                <a:cubicBezTo>
                  <a:pt x="719" y="274"/>
                  <a:pt x="720" y="276"/>
                  <a:pt x="723" y="276"/>
                </a:cubicBezTo>
                <a:close/>
                <a:moveTo>
                  <a:pt x="736" y="276"/>
                </a:moveTo>
                <a:cubicBezTo>
                  <a:pt x="738" y="276"/>
                  <a:pt x="740" y="274"/>
                  <a:pt x="740" y="272"/>
                </a:cubicBezTo>
                <a:cubicBezTo>
                  <a:pt x="740" y="269"/>
                  <a:pt x="738" y="267"/>
                  <a:pt x="736" y="267"/>
                </a:cubicBezTo>
                <a:cubicBezTo>
                  <a:pt x="733" y="267"/>
                  <a:pt x="732" y="269"/>
                  <a:pt x="732" y="272"/>
                </a:cubicBezTo>
                <a:cubicBezTo>
                  <a:pt x="732" y="274"/>
                  <a:pt x="733" y="276"/>
                  <a:pt x="736" y="276"/>
                </a:cubicBezTo>
                <a:close/>
                <a:moveTo>
                  <a:pt x="744" y="272"/>
                </a:moveTo>
                <a:cubicBezTo>
                  <a:pt x="744" y="274"/>
                  <a:pt x="746" y="276"/>
                  <a:pt x="749" y="276"/>
                </a:cubicBezTo>
                <a:cubicBezTo>
                  <a:pt x="751" y="276"/>
                  <a:pt x="753" y="274"/>
                  <a:pt x="753" y="272"/>
                </a:cubicBezTo>
                <a:cubicBezTo>
                  <a:pt x="753" y="269"/>
                  <a:pt x="751" y="267"/>
                  <a:pt x="749" y="267"/>
                </a:cubicBezTo>
                <a:cubicBezTo>
                  <a:pt x="746" y="267"/>
                  <a:pt x="744" y="269"/>
                  <a:pt x="744" y="272"/>
                </a:cubicBezTo>
                <a:close/>
                <a:moveTo>
                  <a:pt x="802" y="272"/>
                </a:moveTo>
                <a:cubicBezTo>
                  <a:pt x="802" y="271"/>
                  <a:pt x="801" y="270"/>
                  <a:pt x="800" y="270"/>
                </a:cubicBezTo>
                <a:cubicBezTo>
                  <a:pt x="800" y="270"/>
                  <a:pt x="799" y="271"/>
                  <a:pt x="799" y="272"/>
                </a:cubicBezTo>
                <a:cubicBezTo>
                  <a:pt x="799" y="272"/>
                  <a:pt x="800" y="273"/>
                  <a:pt x="800" y="273"/>
                </a:cubicBezTo>
                <a:cubicBezTo>
                  <a:pt x="801" y="273"/>
                  <a:pt x="802" y="272"/>
                  <a:pt x="802" y="272"/>
                </a:cubicBezTo>
                <a:close/>
                <a:moveTo>
                  <a:pt x="813" y="276"/>
                </a:moveTo>
                <a:cubicBezTo>
                  <a:pt x="815" y="276"/>
                  <a:pt x="817" y="274"/>
                  <a:pt x="817" y="272"/>
                </a:cubicBezTo>
                <a:cubicBezTo>
                  <a:pt x="817" y="269"/>
                  <a:pt x="815" y="267"/>
                  <a:pt x="813" y="267"/>
                </a:cubicBezTo>
                <a:cubicBezTo>
                  <a:pt x="811" y="267"/>
                  <a:pt x="809" y="269"/>
                  <a:pt x="809" y="272"/>
                </a:cubicBezTo>
                <a:cubicBezTo>
                  <a:pt x="809" y="274"/>
                  <a:pt x="811" y="276"/>
                  <a:pt x="813" y="276"/>
                </a:cubicBezTo>
                <a:close/>
                <a:moveTo>
                  <a:pt x="826" y="276"/>
                </a:moveTo>
                <a:cubicBezTo>
                  <a:pt x="828" y="276"/>
                  <a:pt x="830" y="274"/>
                  <a:pt x="830" y="272"/>
                </a:cubicBezTo>
                <a:cubicBezTo>
                  <a:pt x="830" y="269"/>
                  <a:pt x="828" y="267"/>
                  <a:pt x="826" y="267"/>
                </a:cubicBezTo>
                <a:cubicBezTo>
                  <a:pt x="824" y="267"/>
                  <a:pt x="822" y="269"/>
                  <a:pt x="822" y="272"/>
                </a:cubicBezTo>
                <a:cubicBezTo>
                  <a:pt x="822" y="274"/>
                  <a:pt x="824" y="276"/>
                  <a:pt x="826" y="276"/>
                </a:cubicBezTo>
                <a:close/>
                <a:moveTo>
                  <a:pt x="839" y="276"/>
                </a:moveTo>
                <a:cubicBezTo>
                  <a:pt x="841" y="276"/>
                  <a:pt x="843" y="274"/>
                  <a:pt x="843" y="272"/>
                </a:cubicBezTo>
                <a:cubicBezTo>
                  <a:pt x="843" y="269"/>
                  <a:pt x="841" y="267"/>
                  <a:pt x="839" y="267"/>
                </a:cubicBezTo>
                <a:cubicBezTo>
                  <a:pt x="837" y="267"/>
                  <a:pt x="835" y="269"/>
                  <a:pt x="835" y="272"/>
                </a:cubicBezTo>
                <a:cubicBezTo>
                  <a:pt x="835" y="274"/>
                  <a:pt x="837" y="276"/>
                  <a:pt x="839" y="276"/>
                </a:cubicBezTo>
                <a:close/>
                <a:moveTo>
                  <a:pt x="852" y="276"/>
                </a:moveTo>
                <a:cubicBezTo>
                  <a:pt x="854" y="276"/>
                  <a:pt x="856" y="274"/>
                  <a:pt x="856" y="272"/>
                </a:cubicBezTo>
                <a:cubicBezTo>
                  <a:pt x="856" y="269"/>
                  <a:pt x="854" y="267"/>
                  <a:pt x="852" y="267"/>
                </a:cubicBezTo>
                <a:cubicBezTo>
                  <a:pt x="850" y="267"/>
                  <a:pt x="848" y="269"/>
                  <a:pt x="848" y="272"/>
                </a:cubicBezTo>
                <a:cubicBezTo>
                  <a:pt x="848" y="274"/>
                  <a:pt x="850" y="276"/>
                  <a:pt x="852" y="276"/>
                </a:cubicBezTo>
                <a:close/>
                <a:moveTo>
                  <a:pt x="865" y="276"/>
                </a:moveTo>
                <a:cubicBezTo>
                  <a:pt x="867" y="276"/>
                  <a:pt x="869" y="274"/>
                  <a:pt x="869" y="272"/>
                </a:cubicBezTo>
                <a:cubicBezTo>
                  <a:pt x="869" y="269"/>
                  <a:pt x="867" y="267"/>
                  <a:pt x="865" y="267"/>
                </a:cubicBezTo>
                <a:cubicBezTo>
                  <a:pt x="863" y="267"/>
                  <a:pt x="861" y="269"/>
                  <a:pt x="861" y="272"/>
                </a:cubicBezTo>
                <a:cubicBezTo>
                  <a:pt x="861" y="274"/>
                  <a:pt x="863" y="276"/>
                  <a:pt x="865" y="276"/>
                </a:cubicBezTo>
                <a:close/>
                <a:moveTo>
                  <a:pt x="878" y="276"/>
                </a:moveTo>
                <a:cubicBezTo>
                  <a:pt x="880" y="276"/>
                  <a:pt x="882" y="274"/>
                  <a:pt x="882" y="272"/>
                </a:cubicBezTo>
                <a:cubicBezTo>
                  <a:pt x="882" y="269"/>
                  <a:pt x="880" y="267"/>
                  <a:pt x="878" y="267"/>
                </a:cubicBezTo>
                <a:cubicBezTo>
                  <a:pt x="875" y="267"/>
                  <a:pt x="874" y="269"/>
                  <a:pt x="874" y="272"/>
                </a:cubicBezTo>
                <a:cubicBezTo>
                  <a:pt x="874" y="274"/>
                  <a:pt x="875" y="276"/>
                  <a:pt x="878" y="276"/>
                </a:cubicBezTo>
                <a:close/>
                <a:moveTo>
                  <a:pt x="891" y="276"/>
                </a:moveTo>
                <a:cubicBezTo>
                  <a:pt x="893" y="276"/>
                  <a:pt x="895" y="274"/>
                  <a:pt x="895" y="272"/>
                </a:cubicBezTo>
                <a:cubicBezTo>
                  <a:pt x="895" y="269"/>
                  <a:pt x="893" y="267"/>
                  <a:pt x="891" y="267"/>
                </a:cubicBezTo>
                <a:cubicBezTo>
                  <a:pt x="888" y="267"/>
                  <a:pt x="886" y="269"/>
                  <a:pt x="886" y="272"/>
                </a:cubicBezTo>
                <a:cubicBezTo>
                  <a:pt x="886" y="274"/>
                  <a:pt x="888" y="276"/>
                  <a:pt x="891" y="276"/>
                </a:cubicBezTo>
                <a:close/>
                <a:moveTo>
                  <a:pt x="904" y="276"/>
                </a:moveTo>
                <a:cubicBezTo>
                  <a:pt x="906" y="276"/>
                  <a:pt x="908" y="274"/>
                  <a:pt x="908" y="272"/>
                </a:cubicBezTo>
                <a:cubicBezTo>
                  <a:pt x="908" y="269"/>
                  <a:pt x="906" y="267"/>
                  <a:pt x="904" y="267"/>
                </a:cubicBezTo>
                <a:cubicBezTo>
                  <a:pt x="901" y="267"/>
                  <a:pt x="899" y="269"/>
                  <a:pt x="899" y="272"/>
                </a:cubicBezTo>
                <a:cubicBezTo>
                  <a:pt x="899" y="274"/>
                  <a:pt x="901" y="276"/>
                  <a:pt x="904" y="276"/>
                </a:cubicBezTo>
                <a:close/>
                <a:moveTo>
                  <a:pt x="916" y="276"/>
                </a:moveTo>
                <a:cubicBezTo>
                  <a:pt x="919" y="276"/>
                  <a:pt x="921" y="274"/>
                  <a:pt x="921" y="272"/>
                </a:cubicBezTo>
                <a:cubicBezTo>
                  <a:pt x="921" y="269"/>
                  <a:pt x="919" y="267"/>
                  <a:pt x="916" y="267"/>
                </a:cubicBezTo>
                <a:cubicBezTo>
                  <a:pt x="914" y="267"/>
                  <a:pt x="912" y="269"/>
                  <a:pt x="912" y="272"/>
                </a:cubicBezTo>
                <a:cubicBezTo>
                  <a:pt x="912" y="274"/>
                  <a:pt x="914" y="276"/>
                  <a:pt x="916" y="276"/>
                </a:cubicBezTo>
                <a:close/>
                <a:moveTo>
                  <a:pt x="929" y="276"/>
                </a:moveTo>
                <a:cubicBezTo>
                  <a:pt x="932" y="276"/>
                  <a:pt x="934" y="274"/>
                  <a:pt x="934" y="272"/>
                </a:cubicBezTo>
                <a:cubicBezTo>
                  <a:pt x="934" y="269"/>
                  <a:pt x="932" y="267"/>
                  <a:pt x="929" y="267"/>
                </a:cubicBezTo>
                <a:cubicBezTo>
                  <a:pt x="927" y="267"/>
                  <a:pt x="925" y="269"/>
                  <a:pt x="925" y="272"/>
                </a:cubicBezTo>
                <a:cubicBezTo>
                  <a:pt x="925" y="274"/>
                  <a:pt x="927" y="276"/>
                  <a:pt x="929" y="276"/>
                </a:cubicBezTo>
                <a:close/>
                <a:moveTo>
                  <a:pt x="942" y="276"/>
                </a:moveTo>
                <a:cubicBezTo>
                  <a:pt x="945" y="276"/>
                  <a:pt x="946" y="274"/>
                  <a:pt x="946" y="272"/>
                </a:cubicBezTo>
                <a:cubicBezTo>
                  <a:pt x="946" y="269"/>
                  <a:pt x="945" y="267"/>
                  <a:pt x="942" y="267"/>
                </a:cubicBezTo>
                <a:cubicBezTo>
                  <a:pt x="940" y="267"/>
                  <a:pt x="938" y="269"/>
                  <a:pt x="938" y="272"/>
                </a:cubicBezTo>
                <a:cubicBezTo>
                  <a:pt x="938" y="274"/>
                  <a:pt x="940" y="276"/>
                  <a:pt x="942" y="276"/>
                </a:cubicBezTo>
                <a:close/>
                <a:moveTo>
                  <a:pt x="955" y="267"/>
                </a:moveTo>
                <a:cubicBezTo>
                  <a:pt x="953" y="267"/>
                  <a:pt x="951" y="269"/>
                  <a:pt x="951" y="272"/>
                </a:cubicBezTo>
                <a:cubicBezTo>
                  <a:pt x="951" y="274"/>
                  <a:pt x="953" y="276"/>
                  <a:pt x="955" y="276"/>
                </a:cubicBezTo>
                <a:cubicBezTo>
                  <a:pt x="958" y="276"/>
                  <a:pt x="959" y="274"/>
                  <a:pt x="959" y="272"/>
                </a:cubicBezTo>
                <a:cubicBezTo>
                  <a:pt x="959" y="269"/>
                  <a:pt x="958" y="267"/>
                  <a:pt x="955" y="267"/>
                </a:cubicBezTo>
                <a:close/>
                <a:moveTo>
                  <a:pt x="965" y="272"/>
                </a:moveTo>
                <a:cubicBezTo>
                  <a:pt x="965" y="273"/>
                  <a:pt x="967" y="274"/>
                  <a:pt x="968" y="274"/>
                </a:cubicBezTo>
                <a:cubicBezTo>
                  <a:pt x="970" y="274"/>
                  <a:pt x="971" y="273"/>
                  <a:pt x="971" y="272"/>
                </a:cubicBezTo>
                <a:cubicBezTo>
                  <a:pt x="971" y="270"/>
                  <a:pt x="970" y="269"/>
                  <a:pt x="968" y="269"/>
                </a:cubicBezTo>
                <a:cubicBezTo>
                  <a:pt x="967" y="269"/>
                  <a:pt x="965" y="270"/>
                  <a:pt x="965" y="272"/>
                </a:cubicBezTo>
                <a:close/>
                <a:moveTo>
                  <a:pt x="1123" y="272"/>
                </a:moveTo>
                <a:cubicBezTo>
                  <a:pt x="1123" y="272"/>
                  <a:pt x="1123" y="272"/>
                  <a:pt x="1123" y="272"/>
                </a:cubicBezTo>
                <a:cubicBezTo>
                  <a:pt x="1123" y="272"/>
                  <a:pt x="1123" y="271"/>
                  <a:pt x="1123" y="271"/>
                </a:cubicBezTo>
                <a:cubicBezTo>
                  <a:pt x="1123" y="271"/>
                  <a:pt x="1123" y="272"/>
                  <a:pt x="1123" y="272"/>
                </a:cubicBezTo>
                <a:cubicBezTo>
                  <a:pt x="1123" y="272"/>
                  <a:pt x="1123" y="272"/>
                  <a:pt x="1123" y="272"/>
                </a:cubicBezTo>
                <a:close/>
                <a:moveTo>
                  <a:pt x="1136" y="271"/>
                </a:moveTo>
                <a:cubicBezTo>
                  <a:pt x="1136" y="271"/>
                  <a:pt x="1136" y="272"/>
                  <a:pt x="1136" y="272"/>
                </a:cubicBezTo>
                <a:cubicBezTo>
                  <a:pt x="1136" y="272"/>
                  <a:pt x="1136" y="272"/>
                  <a:pt x="1136" y="272"/>
                </a:cubicBezTo>
                <a:cubicBezTo>
                  <a:pt x="1136" y="272"/>
                  <a:pt x="1136" y="272"/>
                  <a:pt x="1136" y="272"/>
                </a:cubicBezTo>
                <a:cubicBezTo>
                  <a:pt x="1136" y="272"/>
                  <a:pt x="1136" y="271"/>
                  <a:pt x="1136" y="271"/>
                </a:cubicBezTo>
                <a:close/>
                <a:moveTo>
                  <a:pt x="1162" y="271"/>
                </a:moveTo>
                <a:cubicBezTo>
                  <a:pt x="1162" y="271"/>
                  <a:pt x="1162" y="272"/>
                  <a:pt x="1162" y="272"/>
                </a:cubicBezTo>
                <a:cubicBezTo>
                  <a:pt x="1162" y="272"/>
                  <a:pt x="1162" y="272"/>
                  <a:pt x="1162" y="272"/>
                </a:cubicBezTo>
                <a:cubicBezTo>
                  <a:pt x="1162" y="272"/>
                  <a:pt x="1162" y="272"/>
                  <a:pt x="1162" y="272"/>
                </a:cubicBezTo>
                <a:cubicBezTo>
                  <a:pt x="1162" y="272"/>
                  <a:pt x="1162" y="271"/>
                  <a:pt x="1162" y="271"/>
                </a:cubicBezTo>
                <a:close/>
                <a:moveTo>
                  <a:pt x="1175" y="276"/>
                </a:moveTo>
                <a:cubicBezTo>
                  <a:pt x="1177" y="276"/>
                  <a:pt x="1179" y="274"/>
                  <a:pt x="1179" y="272"/>
                </a:cubicBezTo>
                <a:cubicBezTo>
                  <a:pt x="1179" y="269"/>
                  <a:pt x="1177" y="267"/>
                  <a:pt x="1175" y="267"/>
                </a:cubicBezTo>
                <a:cubicBezTo>
                  <a:pt x="1172" y="267"/>
                  <a:pt x="1171" y="269"/>
                  <a:pt x="1171" y="272"/>
                </a:cubicBezTo>
                <a:cubicBezTo>
                  <a:pt x="1171" y="274"/>
                  <a:pt x="1172" y="276"/>
                  <a:pt x="1175" y="276"/>
                </a:cubicBezTo>
                <a:close/>
                <a:moveTo>
                  <a:pt x="1188" y="276"/>
                </a:moveTo>
                <a:cubicBezTo>
                  <a:pt x="1190" y="276"/>
                  <a:pt x="1192" y="274"/>
                  <a:pt x="1192" y="272"/>
                </a:cubicBezTo>
                <a:cubicBezTo>
                  <a:pt x="1192" y="269"/>
                  <a:pt x="1190" y="267"/>
                  <a:pt x="1188" y="267"/>
                </a:cubicBezTo>
                <a:cubicBezTo>
                  <a:pt x="1185" y="267"/>
                  <a:pt x="1183" y="269"/>
                  <a:pt x="1183" y="272"/>
                </a:cubicBezTo>
                <a:cubicBezTo>
                  <a:pt x="1183" y="274"/>
                  <a:pt x="1185" y="276"/>
                  <a:pt x="1188" y="276"/>
                </a:cubicBezTo>
                <a:close/>
                <a:moveTo>
                  <a:pt x="1201" y="276"/>
                </a:moveTo>
                <a:cubicBezTo>
                  <a:pt x="1203" y="276"/>
                  <a:pt x="1205" y="274"/>
                  <a:pt x="1205" y="272"/>
                </a:cubicBezTo>
                <a:cubicBezTo>
                  <a:pt x="1205" y="269"/>
                  <a:pt x="1203" y="267"/>
                  <a:pt x="1201" y="267"/>
                </a:cubicBezTo>
                <a:cubicBezTo>
                  <a:pt x="1198" y="267"/>
                  <a:pt x="1196" y="269"/>
                  <a:pt x="1196" y="272"/>
                </a:cubicBezTo>
                <a:cubicBezTo>
                  <a:pt x="1196" y="274"/>
                  <a:pt x="1198" y="276"/>
                  <a:pt x="1201" y="276"/>
                </a:cubicBezTo>
                <a:close/>
                <a:moveTo>
                  <a:pt x="1213" y="276"/>
                </a:moveTo>
                <a:cubicBezTo>
                  <a:pt x="1216" y="276"/>
                  <a:pt x="1218" y="274"/>
                  <a:pt x="1218" y="272"/>
                </a:cubicBezTo>
                <a:cubicBezTo>
                  <a:pt x="1218" y="269"/>
                  <a:pt x="1216" y="267"/>
                  <a:pt x="1213" y="267"/>
                </a:cubicBezTo>
                <a:cubicBezTo>
                  <a:pt x="1211" y="267"/>
                  <a:pt x="1209" y="269"/>
                  <a:pt x="1209" y="272"/>
                </a:cubicBezTo>
                <a:cubicBezTo>
                  <a:pt x="1209" y="274"/>
                  <a:pt x="1211" y="276"/>
                  <a:pt x="1213" y="276"/>
                </a:cubicBezTo>
                <a:close/>
                <a:moveTo>
                  <a:pt x="1226" y="276"/>
                </a:moveTo>
                <a:cubicBezTo>
                  <a:pt x="1229" y="276"/>
                  <a:pt x="1231" y="274"/>
                  <a:pt x="1231" y="272"/>
                </a:cubicBezTo>
                <a:cubicBezTo>
                  <a:pt x="1231" y="269"/>
                  <a:pt x="1229" y="267"/>
                  <a:pt x="1226" y="267"/>
                </a:cubicBezTo>
                <a:cubicBezTo>
                  <a:pt x="1224" y="267"/>
                  <a:pt x="1222" y="269"/>
                  <a:pt x="1222" y="272"/>
                </a:cubicBezTo>
                <a:cubicBezTo>
                  <a:pt x="1222" y="274"/>
                  <a:pt x="1224" y="276"/>
                  <a:pt x="1226" y="276"/>
                </a:cubicBezTo>
                <a:close/>
                <a:moveTo>
                  <a:pt x="1239" y="276"/>
                </a:moveTo>
                <a:cubicBezTo>
                  <a:pt x="1242" y="276"/>
                  <a:pt x="1244" y="274"/>
                  <a:pt x="1244" y="272"/>
                </a:cubicBezTo>
                <a:cubicBezTo>
                  <a:pt x="1244" y="269"/>
                  <a:pt x="1242" y="267"/>
                  <a:pt x="1239" y="267"/>
                </a:cubicBezTo>
                <a:cubicBezTo>
                  <a:pt x="1237" y="267"/>
                  <a:pt x="1235" y="269"/>
                  <a:pt x="1235" y="272"/>
                </a:cubicBezTo>
                <a:cubicBezTo>
                  <a:pt x="1235" y="274"/>
                  <a:pt x="1237" y="276"/>
                  <a:pt x="1239" y="276"/>
                </a:cubicBezTo>
                <a:close/>
                <a:moveTo>
                  <a:pt x="1252" y="276"/>
                </a:moveTo>
                <a:cubicBezTo>
                  <a:pt x="1255" y="276"/>
                  <a:pt x="1256" y="274"/>
                  <a:pt x="1256" y="272"/>
                </a:cubicBezTo>
                <a:cubicBezTo>
                  <a:pt x="1256" y="269"/>
                  <a:pt x="1255" y="267"/>
                  <a:pt x="1252" y="267"/>
                </a:cubicBezTo>
                <a:cubicBezTo>
                  <a:pt x="1250" y="267"/>
                  <a:pt x="1248" y="269"/>
                  <a:pt x="1248" y="272"/>
                </a:cubicBezTo>
                <a:cubicBezTo>
                  <a:pt x="1248" y="274"/>
                  <a:pt x="1250" y="276"/>
                  <a:pt x="1252" y="276"/>
                </a:cubicBezTo>
                <a:close/>
                <a:moveTo>
                  <a:pt x="1265" y="276"/>
                </a:moveTo>
                <a:cubicBezTo>
                  <a:pt x="1267" y="276"/>
                  <a:pt x="1269" y="274"/>
                  <a:pt x="1269" y="272"/>
                </a:cubicBezTo>
                <a:cubicBezTo>
                  <a:pt x="1269" y="269"/>
                  <a:pt x="1267" y="267"/>
                  <a:pt x="1265" y="267"/>
                </a:cubicBezTo>
                <a:cubicBezTo>
                  <a:pt x="1263" y="267"/>
                  <a:pt x="1261" y="269"/>
                  <a:pt x="1261" y="272"/>
                </a:cubicBezTo>
                <a:cubicBezTo>
                  <a:pt x="1261" y="274"/>
                  <a:pt x="1263" y="276"/>
                  <a:pt x="1265" y="276"/>
                </a:cubicBezTo>
                <a:close/>
                <a:moveTo>
                  <a:pt x="1278" y="276"/>
                </a:moveTo>
                <a:cubicBezTo>
                  <a:pt x="1280" y="276"/>
                  <a:pt x="1282" y="274"/>
                  <a:pt x="1282" y="272"/>
                </a:cubicBezTo>
                <a:cubicBezTo>
                  <a:pt x="1282" y="269"/>
                  <a:pt x="1280" y="267"/>
                  <a:pt x="1278" y="267"/>
                </a:cubicBezTo>
                <a:cubicBezTo>
                  <a:pt x="1276" y="267"/>
                  <a:pt x="1274" y="269"/>
                  <a:pt x="1274" y="272"/>
                </a:cubicBezTo>
                <a:cubicBezTo>
                  <a:pt x="1274" y="274"/>
                  <a:pt x="1276" y="276"/>
                  <a:pt x="1278" y="276"/>
                </a:cubicBezTo>
                <a:close/>
                <a:moveTo>
                  <a:pt x="1291" y="276"/>
                </a:moveTo>
                <a:cubicBezTo>
                  <a:pt x="1293" y="276"/>
                  <a:pt x="1295" y="274"/>
                  <a:pt x="1295" y="272"/>
                </a:cubicBezTo>
                <a:cubicBezTo>
                  <a:pt x="1295" y="269"/>
                  <a:pt x="1293" y="267"/>
                  <a:pt x="1291" y="267"/>
                </a:cubicBezTo>
                <a:cubicBezTo>
                  <a:pt x="1289" y="267"/>
                  <a:pt x="1287" y="269"/>
                  <a:pt x="1287" y="272"/>
                </a:cubicBezTo>
                <a:cubicBezTo>
                  <a:pt x="1287" y="274"/>
                  <a:pt x="1289" y="276"/>
                  <a:pt x="1291" y="276"/>
                </a:cubicBezTo>
                <a:close/>
                <a:moveTo>
                  <a:pt x="1304" y="276"/>
                </a:moveTo>
                <a:cubicBezTo>
                  <a:pt x="1306" y="276"/>
                  <a:pt x="1308" y="274"/>
                  <a:pt x="1308" y="272"/>
                </a:cubicBezTo>
                <a:cubicBezTo>
                  <a:pt x="1308" y="269"/>
                  <a:pt x="1306" y="267"/>
                  <a:pt x="1304" y="267"/>
                </a:cubicBezTo>
                <a:cubicBezTo>
                  <a:pt x="1302" y="267"/>
                  <a:pt x="1300" y="269"/>
                  <a:pt x="1300" y="272"/>
                </a:cubicBezTo>
                <a:cubicBezTo>
                  <a:pt x="1300" y="274"/>
                  <a:pt x="1302" y="276"/>
                  <a:pt x="1304" y="276"/>
                </a:cubicBezTo>
                <a:close/>
                <a:moveTo>
                  <a:pt x="1317" y="276"/>
                </a:moveTo>
                <a:cubicBezTo>
                  <a:pt x="1319" y="276"/>
                  <a:pt x="1321" y="274"/>
                  <a:pt x="1321" y="272"/>
                </a:cubicBezTo>
                <a:cubicBezTo>
                  <a:pt x="1321" y="269"/>
                  <a:pt x="1319" y="267"/>
                  <a:pt x="1317" y="267"/>
                </a:cubicBezTo>
                <a:cubicBezTo>
                  <a:pt x="1315" y="267"/>
                  <a:pt x="1313" y="269"/>
                  <a:pt x="1313" y="272"/>
                </a:cubicBezTo>
                <a:cubicBezTo>
                  <a:pt x="1313" y="274"/>
                  <a:pt x="1315" y="276"/>
                  <a:pt x="1317" y="276"/>
                </a:cubicBezTo>
                <a:close/>
                <a:moveTo>
                  <a:pt x="1330" y="276"/>
                </a:moveTo>
                <a:cubicBezTo>
                  <a:pt x="1332" y="276"/>
                  <a:pt x="1334" y="274"/>
                  <a:pt x="1334" y="272"/>
                </a:cubicBezTo>
                <a:cubicBezTo>
                  <a:pt x="1334" y="269"/>
                  <a:pt x="1332" y="267"/>
                  <a:pt x="1330" y="267"/>
                </a:cubicBezTo>
                <a:cubicBezTo>
                  <a:pt x="1327" y="267"/>
                  <a:pt x="1326" y="269"/>
                  <a:pt x="1326" y="272"/>
                </a:cubicBezTo>
                <a:cubicBezTo>
                  <a:pt x="1326" y="274"/>
                  <a:pt x="1327" y="276"/>
                  <a:pt x="1330" y="276"/>
                </a:cubicBezTo>
                <a:close/>
                <a:moveTo>
                  <a:pt x="1343" y="276"/>
                </a:moveTo>
                <a:cubicBezTo>
                  <a:pt x="1345" y="276"/>
                  <a:pt x="1347" y="274"/>
                  <a:pt x="1347" y="272"/>
                </a:cubicBezTo>
                <a:cubicBezTo>
                  <a:pt x="1347" y="269"/>
                  <a:pt x="1345" y="267"/>
                  <a:pt x="1343" y="267"/>
                </a:cubicBezTo>
                <a:cubicBezTo>
                  <a:pt x="1340" y="267"/>
                  <a:pt x="1338" y="269"/>
                  <a:pt x="1338" y="272"/>
                </a:cubicBezTo>
                <a:cubicBezTo>
                  <a:pt x="1338" y="274"/>
                  <a:pt x="1340" y="276"/>
                  <a:pt x="1343" y="276"/>
                </a:cubicBezTo>
                <a:close/>
                <a:moveTo>
                  <a:pt x="1356" y="276"/>
                </a:moveTo>
                <a:cubicBezTo>
                  <a:pt x="1358" y="276"/>
                  <a:pt x="1360" y="274"/>
                  <a:pt x="1360" y="272"/>
                </a:cubicBezTo>
                <a:cubicBezTo>
                  <a:pt x="1360" y="269"/>
                  <a:pt x="1358" y="267"/>
                  <a:pt x="1356" y="267"/>
                </a:cubicBezTo>
                <a:cubicBezTo>
                  <a:pt x="1353" y="267"/>
                  <a:pt x="1351" y="269"/>
                  <a:pt x="1351" y="272"/>
                </a:cubicBezTo>
                <a:cubicBezTo>
                  <a:pt x="1351" y="274"/>
                  <a:pt x="1353" y="276"/>
                  <a:pt x="1356" y="276"/>
                </a:cubicBezTo>
                <a:close/>
                <a:moveTo>
                  <a:pt x="1368" y="276"/>
                </a:moveTo>
                <a:cubicBezTo>
                  <a:pt x="1371" y="276"/>
                  <a:pt x="1373" y="274"/>
                  <a:pt x="1373" y="272"/>
                </a:cubicBezTo>
                <a:cubicBezTo>
                  <a:pt x="1373" y="269"/>
                  <a:pt x="1371" y="267"/>
                  <a:pt x="1368" y="267"/>
                </a:cubicBezTo>
                <a:cubicBezTo>
                  <a:pt x="1366" y="267"/>
                  <a:pt x="1364" y="269"/>
                  <a:pt x="1364" y="272"/>
                </a:cubicBezTo>
                <a:cubicBezTo>
                  <a:pt x="1364" y="274"/>
                  <a:pt x="1366" y="276"/>
                  <a:pt x="1368" y="276"/>
                </a:cubicBezTo>
                <a:close/>
                <a:moveTo>
                  <a:pt x="1381" y="276"/>
                </a:moveTo>
                <a:cubicBezTo>
                  <a:pt x="1384" y="276"/>
                  <a:pt x="1386" y="274"/>
                  <a:pt x="1386" y="272"/>
                </a:cubicBezTo>
                <a:cubicBezTo>
                  <a:pt x="1386" y="269"/>
                  <a:pt x="1384" y="267"/>
                  <a:pt x="1381" y="267"/>
                </a:cubicBezTo>
                <a:cubicBezTo>
                  <a:pt x="1379" y="267"/>
                  <a:pt x="1377" y="269"/>
                  <a:pt x="1377" y="272"/>
                </a:cubicBezTo>
                <a:cubicBezTo>
                  <a:pt x="1377" y="274"/>
                  <a:pt x="1379" y="276"/>
                  <a:pt x="1381" y="276"/>
                </a:cubicBezTo>
                <a:close/>
                <a:moveTo>
                  <a:pt x="1394" y="276"/>
                </a:moveTo>
                <a:cubicBezTo>
                  <a:pt x="1397" y="276"/>
                  <a:pt x="1398" y="274"/>
                  <a:pt x="1398" y="272"/>
                </a:cubicBezTo>
                <a:cubicBezTo>
                  <a:pt x="1398" y="269"/>
                  <a:pt x="1397" y="267"/>
                  <a:pt x="1394" y="267"/>
                </a:cubicBezTo>
                <a:cubicBezTo>
                  <a:pt x="1392" y="267"/>
                  <a:pt x="1390" y="269"/>
                  <a:pt x="1390" y="272"/>
                </a:cubicBezTo>
                <a:cubicBezTo>
                  <a:pt x="1390" y="274"/>
                  <a:pt x="1392" y="276"/>
                  <a:pt x="1394" y="276"/>
                </a:cubicBezTo>
                <a:close/>
                <a:moveTo>
                  <a:pt x="1407" y="276"/>
                </a:moveTo>
                <a:cubicBezTo>
                  <a:pt x="1410" y="276"/>
                  <a:pt x="1411" y="274"/>
                  <a:pt x="1411" y="272"/>
                </a:cubicBezTo>
                <a:cubicBezTo>
                  <a:pt x="1411" y="269"/>
                  <a:pt x="1410" y="267"/>
                  <a:pt x="1407" y="267"/>
                </a:cubicBezTo>
                <a:cubicBezTo>
                  <a:pt x="1405" y="267"/>
                  <a:pt x="1403" y="269"/>
                  <a:pt x="1403" y="272"/>
                </a:cubicBezTo>
                <a:cubicBezTo>
                  <a:pt x="1403" y="274"/>
                  <a:pt x="1405" y="276"/>
                  <a:pt x="1407" y="276"/>
                </a:cubicBezTo>
                <a:close/>
                <a:moveTo>
                  <a:pt x="1420" y="276"/>
                </a:moveTo>
                <a:cubicBezTo>
                  <a:pt x="1422" y="276"/>
                  <a:pt x="1424" y="274"/>
                  <a:pt x="1424" y="272"/>
                </a:cubicBezTo>
                <a:cubicBezTo>
                  <a:pt x="1424" y="269"/>
                  <a:pt x="1422" y="267"/>
                  <a:pt x="1420" y="267"/>
                </a:cubicBezTo>
                <a:cubicBezTo>
                  <a:pt x="1418" y="267"/>
                  <a:pt x="1416" y="269"/>
                  <a:pt x="1416" y="272"/>
                </a:cubicBezTo>
                <a:cubicBezTo>
                  <a:pt x="1416" y="274"/>
                  <a:pt x="1418" y="276"/>
                  <a:pt x="1420" y="276"/>
                </a:cubicBezTo>
                <a:close/>
                <a:moveTo>
                  <a:pt x="1446" y="276"/>
                </a:moveTo>
                <a:cubicBezTo>
                  <a:pt x="1448" y="276"/>
                  <a:pt x="1450" y="274"/>
                  <a:pt x="1450" y="272"/>
                </a:cubicBezTo>
                <a:cubicBezTo>
                  <a:pt x="1450" y="269"/>
                  <a:pt x="1448" y="267"/>
                  <a:pt x="1446" y="267"/>
                </a:cubicBezTo>
                <a:cubicBezTo>
                  <a:pt x="1444" y="267"/>
                  <a:pt x="1442" y="269"/>
                  <a:pt x="1442" y="272"/>
                </a:cubicBezTo>
                <a:cubicBezTo>
                  <a:pt x="1442" y="274"/>
                  <a:pt x="1444" y="276"/>
                  <a:pt x="1446" y="276"/>
                </a:cubicBezTo>
                <a:close/>
                <a:moveTo>
                  <a:pt x="1459" y="276"/>
                </a:moveTo>
                <a:cubicBezTo>
                  <a:pt x="1461" y="276"/>
                  <a:pt x="1463" y="274"/>
                  <a:pt x="1463" y="272"/>
                </a:cubicBezTo>
                <a:cubicBezTo>
                  <a:pt x="1463" y="269"/>
                  <a:pt x="1461" y="267"/>
                  <a:pt x="1459" y="267"/>
                </a:cubicBezTo>
                <a:cubicBezTo>
                  <a:pt x="1457" y="267"/>
                  <a:pt x="1455" y="269"/>
                  <a:pt x="1455" y="272"/>
                </a:cubicBezTo>
                <a:cubicBezTo>
                  <a:pt x="1455" y="274"/>
                  <a:pt x="1457" y="276"/>
                  <a:pt x="1459" y="276"/>
                </a:cubicBezTo>
                <a:close/>
                <a:moveTo>
                  <a:pt x="1472" y="272"/>
                </a:moveTo>
                <a:cubicBezTo>
                  <a:pt x="1472" y="272"/>
                  <a:pt x="1472" y="272"/>
                  <a:pt x="1472" y="272"/>
                </a:cubicBezTo>
                <a:cubicBezTo>
                  <a:pt x="1472" y="272"/>
                  <a:pt x="1472" y="271"/>
                  <a:pt x="1472" y="271"/>
                </a:cubicBezTo>
                <a:cubicBezTo>
                  <a:pt x="1472" y="271"/>
                  <a:pt x="1472" y="272"/>
                  <a:pt x="1472" y="272"/>
                </a:cubicBezTo>
                <a:cubicBezTo>
                  <a:pt x="1472" y="272"/>
                  <a:pt x="1472" y="272"/>
                  <a:pt x="1472" y="272"/>
                </a:cubicBezTo>
                <a:close/>
                <a:moveTo>
                  <a:pt x="1601" y="274"/>
                </a:moveTo>
                <a:cubicBezTo>
                  <a:pt x="1602" y="274"/>
                  <a:pt x="1604" y="273"/>
                  <a:pt x="1604" y="272"/>
                </a:cubicBezTo>
                <a:cubicBezTo>
                  <a:pt x="1604" y="270"/>
                  <a:pt x="1602" y="269"/>
                  <a:pt x="1601" y="269"/>
                </a:cubicBezTo>
                <a:cubicBezTo>
                  <a:pt x="1599" y="269"/>
                  <a:pt x="1598" y="270"/>
                  <a:pt x="1598" y="272"/>
                </a:cubicBezTo>
                <a:cubicBezTo>
                  <a:pt x="1598" y="273"/>
                  <a:pt x="1599" y="274"/>
                  <a:pt x="1601" y="274"/>
                </a:cubicBezTo>
                <a:close/>
                <a:moveTo>
                  <a:pt x="1937" y="276"/>
                </a:moveTo>
                <a:cubicBezTo>
                  <a:pt x="1939" y="276"/>
                  <a:pt x="1941" y="274"/>
                  <a:pt x="1941" y="272"/>
                </a:cubicBezTo>
                <a:cubicBezTo>
                  <a:pt x="1941" y="269"/>
                  <a:pt x="1939" y="267"/>
                  <a:pt x="1937" y="267"/>
                </a:cubicBezTo>
                <a:cubicBezTo>
                  <a:pt x="1934" y="267"/>
                  <a:pt x="1932" y="269"/>
                  <a:pt x="1932" y="272"/>
                </a:cubicBezTo>
                <a:cubicBezTo>
                  <a:pt x="1932" y="274"/>
                  <a:pt x="1934" y="276"/>
                  <a:pt x="1937" y="276"/>
                </a:cubicBezTo>
                <a:close/>
                <a:moveTo>
                  <a:pt x="1962" y="276"/>
                </a:moveTo>
                <a:cubicBezTo>
                  <a:pt x="1965" y="276"/>
                  <a:pt x="1967" y="274"/>
                  <a:pt x="1967" y="272"/>
                </a:cubicBezTo>
                <a:cubicBezTo>
                  <a:pt x="1967" y="269"/>
                  <a:pt x="1965" y="267"/>
                  <a:pt x="1962" y="267"/>
                </a:cubicBezTo>
                <a:cubicBezTo>
                  <a:pt x="1960" y="267"/>
                  <a:pt x="1958" y="269"/>
                  <a:pt x="1958" y="272"/>
                </a:cubicBezTo>
                <a:cubicBezTo>
                  <a:pt x="1958" y="274"/>
                  <a:pt x="1960" y="276"/>
                  <a:pt x="1962" y="276"/>
                </a:cubicBezTo>
                <a:close/>
                <a:moveTo>
                  <a:pt x="2221" y="276"/>
                </a:moveTo>
                <a:cubicBezTo>
                  <a:pt x="2223" y="276"/>
                  <a:pt x="2225" y="274"/>
                  <a:pt x="2225" y="272"/>
                </a:cubicBezTo>
                <a:cubicBezTo>
                  <a:pt x="2225" y="269"/>
                  <a:pt x="2223" y="267"/>
                  <a:pt x="2221" y="267"/>
                </a:cubicBezTo>
                <a:cubicBezTo>
                  <a:pt x="2218" y="267"/>
                  <a:pt x="2217" y="269"/>
                  <a:pt x="2217" y="272"/>
                </a:cubicBezTo>
                <a:cubicBezTo>
                  <a:pt x="2217" y="274"/>
                  <a:pt x="2218" y="276"/>
                  <a:pt x="2221" y="276"/>
                </a:cubicBezTo>
                <a:close/>
                <a:moveTo>
                  <a:pt x="2234" y="276"/>
                </a:moveTo>
                <a:cubicBezTo>
                  <a:pt x="2236" y="276"/>
                  <a:pt x="2238" y="274"/>
                  <a:pt x="2238" y="272"/>
                </a:cubicBezTo>
                <a:cubicBezTo>
                  <a:pt x="2238" y="269"/>
                  <a:pt x="2236" y="267"/>
                  <a:pt x="2234" y="267"/>
                </a:cubicBezTo>
                <a:cubicBezTo>
                  <a:pt x="2231" y="267"/>
                  <a:pt x="2229" y="269"/>
                  <a:pt x="2229" y="272"/>
                </a:cubicBezTo>
                <a:cubicBezTo>
                  <a:pt x="2229" y="274"/>
                  <a:pt x="2231" y="276"/>
                  <a:pt x="2234" y="276"/>
                </a:cubicBezTo>
                <a:close/>
                <a:moveTo>
                  <a:pt x="2245" y="272"/>
                </a:moveTo>
                <a:cubicBezTo>
                  <a:pt x="2245" y="272"/>
                  <a:pt x="2246" y="273"/>
                  <a:pt x="2247" y="273"/>
                </a:cubicBezTo>
                <a:cubicBezTo>
                  <a:pt x="2247" y="273"/>
                  <a:pt x="2248" y="272"/>
                  <a:pt x="2248" y="272"/>
                </a:cubicBezTo>
                <a:cubicBezTo>
                  <a:pt x="2248" y="271"/>
                  <a:pt x="2247" y="270"/>
                  <a:pt x="2247" y="270"/>
                </a:cubicBezTo>
                <a:cubicBezTo>
                  <a:pt x="2246" y="270"/>
                  <a:pt x="2245" y="271"/>
                  <a:pt x="2245" y="272"/>
                </a:cubicBezTo>
                <a:close/>
                <a:moveTo>
                  <a:pt x="2350" y="276"/>
                </a:moveTo>
                <a:cubicBezTo>
                  <a:pt x="2352" y="276"/>
                  <a:pt x="2354" y="274"/>
                  <a:pt x="2354" y="272"/>
                </a:cubicBezTo>
                <a:cubicBezTo>
                  <a:pt x="2354" y="269"/>
                  <a:pt x="2352" y="267"/>
                  <a:pt x="2350" y="267"/>
                </a:cubicBezTo>
                <a:cubicBezTo>
                  <a:pt x="2348" y="267"/>
                  <a:pt x="2346" y="269"/>
                  <a:pt x="2346" y="272"/>
                </a:cubicBezTo>
                <a:cubicBezTo>
                  <a:pt x="2346" y="274"/>
                  <a:pt x="2348" y="276"/>
                  <a:pt x="2350" y="276"/>
                </a:cubicBezTo>
                <a:close/>
                <a:moveTo>
                  <a:pt x="2363" y="276"/>
                </a:moveTo>
                <a:cubicBezTo>
                  <a:pt x="2365" y="276"/>
                  <a:pt x="2367" y="274"/>
                  <a:pt x="2367" y="272"/>
                </a:cubicBezTo>
                <a:cubicBezTo>
                  <a:pt x="2367" y="269"/>
                  <a:pt x="2365" y="267"/>
                  <a:pt x="2363" y="267"/>
                </a:cubicBezTo>
                <a:cubicBezTo>
                  <a:pt x="2361" y="267"/>
                  <a:pt x="2359" y="269"/>
                  <a:pt x="2359" y="272"/>
                </a:cubicBezTo>
                <a:cubicBezTo>
                  <a:pt x="2359" y="274"/>
                  <a:pt x="2361" y="276"/>
                  <a:pt x="2363" y="276"/>
                </a:cubicBezTo>
                <a:close/>
                <a:moveTo>
                  <a:pt x="2376" y="276"/>
                </a:moveTo>
                <a:cubicBezTo>
                  <a:pt x="2378" y="276"/>
                  <a:pt x="2380" y="274"/>
                  <a:pt x="2380" y="272"/>
                </a:cubicBezTo>
                <a:cubicBezTo>
                  <a:pt x="2380" y="269"/>
                  <a:pt x="2378" y="267"/>
                  <a:pt x="2376" y="267"/>
                </a:cubicBezTo>
                <a:cubicBezTo>
                  <a:pt x="2373" y="267"/>
                  <a:pt x="2372" y="269"/>
                  <a:pt x="2372" y="272"/>
                </a:cubicBezTo>
                <a:cubicBezTo>
                  <a:pt x="2372" y="274"/>
                  <a:pt x="2373" y="276"/>
                  <a:pt x="2376" y="276"/>
                </a:cubicBezTo>
                <a:close/>
                <a:moveTo>
                  <a:pt x="2389" y="276"/>
                </a:moveTo>
                <a:cubicBezTo>
                  <a:pt x="2391" y="276"/>
                  <a:pt x="2393" y="274"/>
                  <a:pt x="2393" y="272"/>
                </a:cubicBezTo>
                <a:cubicBezTo>
                  <a:pt x="2393" y="269"/>
                  <a:pt x="2391" y="267"/>
                  <a:pt x="2389" y="267"/>
                </a:cubicBezTo>
                <a:cubicBezTo>
                  <a:pt x="2386" y="267"/>
                  <a:pt x="2384" y="269"/>
                  <a:pt x="2384" y="272"/>
                </a:cubicBezTo>
                <a:cubicBezTo>
                  <a:pt x="2384" y="274"/>
                  <a:pt x="2386" y="276"/>
                  <a:pt x="2389" y="276"/>
                </a:cubicBezTo>
                <a:close/>
                <a:moveTo>
                  <a:pt x="2402" y="276"/>
                </a:moveTo>
                <a:cubicBezTo>
                  <a:pt x="2404" y="276"/>
                  <a:pt x="2406" y="274"/>
                  <a:pt x="2406" y="272"/>
                </a:cubicBezTo>
                <a:cubicBezTo>
                  <a:pt x="2406" y="269"/>
                  <a:pt x="2404" y="267"/>
                  <a:pt x="2402" y="267"/>
                </a:cubicBezTo>
                <a:cubicBezTo>
                  <a:pt x="2399" y="267"/>
                  <a:pt x="2397" y="269"/>
                  <a:pt x="2397" y="272"/>
                </a:cubicBezTo>
                <a:cubicBezTo>
                  <a:pt x="2397" y="274"/>
                  <a:pt x="2399" y="276"/>
                  <a:pt x="2402" y="276"/>
                </a:cubicBezTo>
                <a:close/>
                <a:moveTo>
                  <a:pt x="2427" y="276"/>
                </a:moveTo>
                <a:cubicBezTo>
                  <a:pt x="2430" y="276"/>
                  <a:pt x="2432" y="274"/>
                  <a:pt x="2432" y="272"/>
                </a:cubicBezTo>
                <a:cubicBezTo>
                  <a:pt x="2432" y="269"/>
                  <a:pt x="2430" y="267"/>
                  <a:pt x="2427" y="267"/>
                </a:cubicBezTo>
                <a:cubicBezTo>
                  <a:pt x="2425" y="267"/>
                  <a:pt x="2423" y="269"/>
                  <a:pt x="2423" y="272"/>
                </a:cubicBezTo>
                <a:cubicBezTo>
                  <a:pt x="2423" y="274"/>
                  <a:pt x="2425" y="276"/>
                  <a:pt x="2427" y="276"/>
                </a:cubicBezTo>
                <a:close/>
                <a:moveTo>
                  <a:pt x="2440" y="276"/>
                </a:moveTo>
                <a:cubicBezTo>
                  <a:pt x="2443" y="276"/>
                  <a:pt x="2444" y="274"/>
                  <a:pt x="2444" y="272"/>
                </a:cubicBezTo>
                <a:cubicBezTo>
                  <a:pt x="2444" y="269"/>
                  <a:pt x="2443" y="267"/>
                  <a:pt x="2440" y="267"/>
                </a:cubicBezTo>
                <a:cubicBezTo>
                  <a:pt x="2438" y="267"/>
                  <a:pt x="2436" y="269"/>
                  <a:pt x="2436" y="272"/>
                </a:cubicBezTo>
                <a:cubicBezTo>
                  <a:pt x="2436" y="274"/>
                  <a:pt x="2438" y="276"/>
                  <a:pt x="2440" y="276"/>
                </a:cubicBezTo>
                <a:close/>
                <a:moveTo>
                  <a:pt x="2453" y="267"/>
                </a:moveTo>
                <a:cubicBezTo>
                  <a:pt x="2451" y="267"/>
                  <a:pt x="2449" y="269"/>
                  <a:pt x="2449" y="272"/>
                </a:cubicBezTo>
                <a:cubicBezTo>
                  <a:pt x="2449" y="274"/>
                  <a:pt x="2451" y="276"/>
                  <a:pt x="2453" y="276"/>
                </a:cubicBezTo>
                <a:cubicBezTo>
                  <a:pt x="2456" y="276"/>
                  <a:pt x="2457" y="274"/>
                  <a:pt x="2457" y="272"/>
                </a:cubicBezTo>
                <a:cubicBezTo>
                  <a:pt x="2457" y="269"/>
                  <a:pt x="2456" y="267"/>
                  <a:pt x="2453" y="267"/>
                </a:cubicBezTo>
                <a:close/>
                <a:moveTo>
                  <a:pt x="2466" y="276"/>
                </a:moveTo>
                <a:cubicBezTo>
                  <a:pt x="2468" y="276"/>
                  <a:pt x="2470" y="274"/>
                  <a:pt x="2470" y="272"/>
                </a:cubicBezTo>
                <a:cubicBezTo>
                  <a:pt x="2470" y="269"/>
                  <a:pt x="2468" y="267"/>
                  <a:pt x="2466" y="267"/>
                </a:cubicBezTo>
                <a:cubicBezTo>
                  <a:pt x="2464" y="267"/>
                  <a:pt x="2462" y="269"/>
                  <a:pt x="2462" y="272"/>
                </a:cubicBezTo>
                <a:cubicBezTo>
                  <a:pt x="2462" y="274"/>
                  <a:pt x="2464" y="276"/>
                  <a:pt x="2466" y="276"/>
                </a:cubicBezTo>
                <a:close/>
                <a:moveTo>
                  <a:pt x="2479" y="276"/>
                </a:moveTo>
                <a:cubicBezTo>
                  <a:pt x="2481" y="276"/>
                  <a:pt x="2483" y="274"/>
                  <a:pt x="2483" y="272"/>
                </a:cubicBezTo>
                <a:cubicBezTo>
                  <a:pt x="2483" y="269"/>
                  <a:pt x="2481" y="267"/>
                  <a:pt x="2479" y="267"/>
                </a:cubicBezTo>
                <a:cubicBezTo>
                  <a:pt x="2477" y="267"/>
                  <a:pt x="2475" y="269"/>
                  <a:pt x="2475" y="272"/>
                </a:cubicBezTo>
                <a:cubicBezTo>
                  <a:pt x="2475" y="274"/>
                  <a:pt x="2477" y="276"/>
                  <a:pt x="2479" y="276"/>
                </a:cubicBezTo>
                <a:close/>
                <a:moveTo>
                  <a:pt x="2492" y="276"/>
                </a:moveTo>
                <a:cubicBezTo>
                  <a:pt x="2494" y="276"/>
                  <a:pt x="2496" y="274"/>
                  <a:pt x="2496" y="272"/>
                </a:cubicBezTo>
                <a:cubicBezTo>
                  <a:pt x="2496" y="269"/>
                  <a:pt x="2494" y="267"/>
                  <a:pt x="2492" y="267"/>
                </a:cubicBezTo>
                <a:cubicBezTo>
                  <a:pt x="2490" y="267"/>
                  <a:pt x="2488" y="269"/>
                  <a:pt x="2488" y="272"/>
                </a:cubicBezTo>
                <a:cubicBezTo>
                  <a:pt x="2488" y="274"/>
                  <a:pt x="2490" y="276"/>
                  <a:pt x="2492" y="276"/>
                </a:cubicBezTo>
                <a:close/>
                <a:moveTo>
                  <a:pt x="2505" y="276"/>
                </a:moveTo>
                <a:cubicBezTo>
                  <a:pt x="2507" y="276"/>
                  <a:pt x="2509" y="274"/>
                  <a:pt x="2509" y="272"/>
                </a:cubicBezTo>
                <a:cubicBezTo>
                  <a:pt x="2509" y="269"/>
                  <a:pt x="2507" y="267"/>
                  <a:pt x="2505" y="267"/>
                </a:cubicBezTo>
                <a:cubicBezTo>
                  <a:pt x="2503" y="267"/>
                  <a:pt x="2501" y="269"/>
                  <a:pt x="2501" y="272"/>
                </a:cubicBezTo>
                <a:cubicBezTo>
                  <a:pt x="2501" y="274"/>
                  <a:pt x="2503" y="276"/>
                  <a:pt x="2505" y="276"/>
                </a:cubicBezTo>
                <a:close/>
                <a:moveTo>
                  <a:pt x="2518" y="276"/>
                </a:moveTo>
                <a:cubicBezTo>
                  <a:pt x="2520" y="276"/>
                  <a:pt x="2522" y="274"/>
                  <a:pt x="2522" y="272"/>
                </a:cubicBezTo>
                <a:cubicBezTo>
                  <a:pt x="2522" y="269"/>
                  <a:pt x="2520" y="267"/>
                  <a:pt x="2518" y="267"/>
                </a:cubicBezTo>
                <a:cubicBezTo>
                  <a:pt x="2515" y="267"/>
                  <a:pt x="2514" y="269"/>
                  <a:pt x="2514" y="272"/>
                </a:cubicBezTo>
                <a:cubicBezTo>
                  <a:pt x="2514" y="274"/>
                  <a:pt x="2515" y="276"/>
                  <a:pt x="2518" y="276"/>
                </a:cubicBezTo>
                <a:close/>
                <a:moveTo>
                  <a:pt x="2531" y="276"/>
                </a:moveTo>
                <a:cubicBezTo>
                  <a:pt x="2533" y="276"/>
                  <a:pt x="2535" y="274"/>
                  <a:pt x="2535" y="272"/>
                </a:cubicBezTo>
                <a:cubicBezTo>
                  <a:pt x="2535" y="269"/>
                  <a:pt x="2533" y="267"/>
                  <a:pt x="2531" y="267"/>
                </a:cubicBezTo>
                <a:cubicBezTo>
                  <a:pt x="2528" y="267"/>
                  <a:pt x="2527" y="269"/>
                  <a:pt x="2527" y="272"/>
                </a:cubicBezTo>
                <a:cubicBezTo>
                  <a:pt x="2527" y="274"/>
                  <a:pt x="2528" y="276"/>
                  <a:pt x="2531" y="276"/>
                </a:cubicBezTo>
                <a:close/>
                <a:moveTo>
                  <a:pt x="2544" y="276"/>
                </a:moveTo>
                <a:cubicBezTo>
                  <a:pt x="2546" y="276"/>
                  <a:pt x="2548" y="274"/>
                  <a:pt x="2548" y="272"/>
                </a:cubicBezTo>
                <a:cubicBezTo>
                  <a:pt x="2548" y="269"/>
                  <a:pt x="2546" y="267"/>
                  <a:pt x="2544" y="267"/>
                </a:cubicBezTo>
                <a:cubicBezTo>
                  <a:pt x="2541" y="267"/>
                  <a:pt x="2539" y="269"/>
                  <a:pt x="2539" y="272"/>
                </a:cubicBezTo>
                <a:cubicBezTo>
                  <a:pt x="2539" y="274"/>
                  <a:pt x="2541" y="276"/>
                  <a:pt x="2544" y="276"/>
                </a:cubicBezTo>
                <a:close/>
                <a:moveTo>
                  <a:pt x="2557" y="276"/>
                </a:moveTo>
                <a:cubicBezTo>
                  <a:pt x="2559" y="276"/>
                  <a:pt x="2561" y="274"/>
                  <a:pt x="2561" y="272"/>
                </a:cubicBezTo>
                <a:cubicBezTo>
                  <a:pt x="2561" y="269"/>
                  <a:pt x="2559" y="267"/>
                  <a:pt x="2557" y="267"/>
                </a:cubicBezTo>
                <a:cubicBezTo>
                  <a:pt x="2554" y="267"/>
                  <a:pt x="2552" y="269"/>
                  <a:pt x="2552" y="272"/>
                </a:cubicBezTo>
                <a:cubicBezTo>
                  <a:pt x="2552" y="274"/>
                  <a:pt x="2554" y="276"/>
                  <a:pt x="2557" y="276"/>
                </a:cubicBezTo>
                <a:close/>
                <a:moveTo>
                  <a:pt x="2569" y="276"/>
                </a:moveTo>
                <a:cubicBezTo>
                  <a:pt x="2572" y="276"/>
                  <a:pt x="2574" y="274"/>
                  <a:pt x="2574" y="272"/>
                </a:cubicBezTo>
                <a:cubicBezTo>
                  <a:pt x="2574" y="269"/>
                  <a:pt x="2572" y="267"/>
                  <a:pt x="2569" y="267"/>
                </a:cubicBezTo>
                <a:cubicBezTo>
                  <a:pt x="2567" y="267"/>
                  <a:pt x="2565" y="269"/>
                  <a:pt x="2565" y="272"/>
                </a:cubicBezTo>
                <a:cubicBezTo>
                  <a:pt x="2565" y="274"/>
                  <a:pt x="2567" y="276"/>
                  <a:pt x="2569" y="276"/>
                </a:cubicBezTo>
                <a:close/>
                <a:moveTo>
                  <a:pt x="2582" y="276"/>
                </a:moveTo>
                <a:cubicBezTo>
                  <a:pt x="2585" y="276"/>
                  <a:pt x="2587" y="274"/>
                  <a:pt x="2587" y="272"/>
                </a:cubicBezTo>
                <a:cubicBezTo>
                  <a:pt x="2587" y="269"/>
                  <a:pt x="2585" y="267"/>
                  <a:pt x="2582" y="267"/>
                </a:cubicBezTo>
                <a:cubicBezTo>
                  <a:pt x="2580" y="267"/>
                  <a:pt x="2578" y="269"/>
                  <a:pt x="2578" y="272"/>
                </a:cubicBezTo>
                <a:cubicBezTo>
                  <a:pt x="2578" y="274"/>
                  <a:pt x="2580" y="276"/>
                  <a:pt x="2582" y="276"/>
                </a:cubicBezTo>
                <a:close/>
                <a:moveTo>
                  <a:pt x="2595" y="276"/>
                </a:moveTo>
                <a:cubicBezTo>
                  <a:pt x="2598" y="276"/>
                  <a:pt x="2599" y="274"/>
                  <a:pt x="2599" y="272"/>
                </a:cubicBezTo>
                <a:cubicBezTo>
                  <a:pt x="2599" y="269"/>
                  <a:pt x="2598" y="267"/>
                  <a:pt x="2595" y="267"/>
                </a:cubicBezTo>
                <a:cubicBezTo>
                  <a:pt x="2593" y="267"/>
                  <a:pt x="2591" y="269"/>
                  <a:pt x="2591" y="272"/>
                </a:cubicBezTo>
                <a:cubicBezTo>
                  <a:pt x="2591" y="274"/>
                  <a:pt x="2593" y="276"/>
                  <a:pt x="2595" y="276"/>
                </a:cubicBezTo>
                <a:close/>
                <a:moveTo>
                  <a:pt x="2608" y="276"/>
                </a:moveTo>
                <a:cubicBezTo>
                  <a:pt x="2610" y="276"/>
                  <a:pt x="2612" y="274"/>
                  <a:pt x="2612" y="272"/>
                </a:cubicBezTo>
                <a:cubicBezTo>
                  <a:pt x="2612" y="269"/>
                  <a:pt x="2610" y="267"/>
                  <a:pt x="2608" y="267"/>
                </a:cubicBezTo>
                <a:cubicBezTo>
                  <a:pt x="2606" y="267"/>
                  <a:pt x="2604" y="269"/>
                  <a:pt x="2604" y="272"/>
                </a:cubicBezTo>
                <a:cubicBezTo>
                  <a:pt x="2604" y="274"/>
                  <a:pt x="2606" y="276"/>
                  <a:pt x="2608" y="276"/>
                </a:cubicBezTo>
                <a:close/>
                <a:moveTo>
                  <a:pt x="2621" y="276"/>
                </a:moveTo>
                <a:cubicBezTo>
                  <a:pt x="2623" y="276"/>
                  <a:pt x="2625" y="274"/>
                  <a:pt x="2625" y="272"/>
                </a:cubicBezTo>
                <a:cubicBezTo>
                  <a:pt x="2625" y="269"/>
                  <a:pt x="2623" y="267"/>
                  <a:pt x="2621" y="267"/>
                </a:cubicBezTo>
                <a:cubicBezTo>
                  <a:pt x="2619" y="267"/>
                  <a:pt x="2617" y="269"/>
                  <a:pt x="2617" y="272"/>
                </a:cubicBezTo>
                <a:cubicBezTo>
                  <a:pt x="2617" y="274"/>
                  <a:pt x="2619" y="276"/>
                  <a:pt x="2621" y="276"/>
                </a:cubicBezTo>
                <a:close/>
                <a:moveTo>
                  <a:pt x="2634" y="276"/>
                </a:moveTo>
                <a:cubicBezTo>
                  <a:pt x="2636" y="276"/>
                  <a:pt x="2638" y="274"/>
                  <a:pt x="2638" y="272"/>
                </a:cubicBezTo>
                <a:cubicBezTo>
                  <a:pt x="2638" y="269"/>
                  <a:pt x="2636" y="267"/>
                  <a:pt x="2634" y="267"/>
                </a:cubicBezTo>
                <a:cubicBezTo>
                  <a:pt x="2632" y="267"/>
                  <a:pt x="2630" y="269"/>
                  <a:pt x="2630" y="272"/>
                </a:cubicBezTo>
                <a:cubicBezTo>
                  <a:pt x="2630" y="274"/>
                  <a:pt x="2632" y="276"/>
                  <a:pt x="2634" y="276"/>
                </a:cubicBezTo>
                <a:close/>
                <a:moveTo>
                  <a:pt x="2647" y="276"/>
                </a:moveTo>
                <a:cubicBezTo>
                  <a:pt x="2649" y="276"/>
                  <a:pt x="2651" y="274"/>
                  <a:pt x="2651" y="272"/>
                </a:cubicBezTo>
                <a:cubicBezTo>
                  <a:pt x="2651" y="269"/>
                  <a:pt x="2649" y="267"/>
                  <a:pt x="2647" y="267"/>
                </a:cubicBezTo>
                <a:cubicBezTo>
                  <a:pt x="2645" y="267"/>
                  <a:pt x="2643" y="269"/>
                  <a:pt x="2643" y="272"/>
                </a:cubicBezTo>
                <a:cubicBezTo>
                  <a:pt x="2643" y="274"/>
                  <a:pt x="2645" y="276"/>
                  <a:pt x="2647" y="276"/>
                </a:cubicBezTo>
                <a:close/>
                <a:moveTo>
                  <a:pt x="2660" y="276"/>
                </a:moveTo>
                <a:cubicBezTo>
                  <a:pt x="2662" y="276"/>
                  <a:pt x="2664" y="274"/>
                  <a:pt x="2664" y="272"/>
                </a:cubicBezTo>
                <a:cubicBezTo>
                  <a:pt x="2664" y="269"/>
                  <a:pt x="2662" y="267"/>
                  <a:pt x="2660" y="267"/>
                </a:cubicBezTo>
                <a:cubicBezTo>
                  <a:pt x="2658" y="267"/>
                  <a:pt x="2656" y="269"/>
                  <a:pt x="2656" y="272"/>
                </a:cubicBezTo>
                <a:cubicBezTo>
                  <a:pt x="2656" y="274"/>
                  <a:pt x="2658" y="276"/>
                  <a:pt x="2660" y="276"/>
                </a:cubicBezTo>
                <a:close/>
                <a:moveTo>
                  <a:pt x="2673" y="276"/>
                </a:moveTo>
                <a:cubicBezTo>
                  <a:pt x="2675" y="276"/>
                  <a:pt x="2677" y="274"/>
                  <a:pt x="2677" y="272"/>
                </a:cubicBezTo>
                <a:cubicBezTo>
                  <a:pt x="2677" y="269"/>
                  <a:pt x="2675" y="267"/>
                  <a:pt x="2673" y="267"/>
                </a:cubicBezTo>
                <a:cubicBezTo>
                  <a:pt x="2670" y="267"/>
                  <a:pt x="2669" y="269"/>
                  <a:pt x="2669" y="272"/>
                </a:cubicBezTo>
                <a:cubicBezTo>
                  <a:pt x="2669" y="274"/>
                  <a:pt x="2670" y="276"/>
                  <a:pt x="2673" y="276"/>
                </a:cubicBezTo>
                <a:close/>
                <a:moveTo>
                  <a:pt x="2686" y="276"/>
                </a:moveTo>
                <a:cubicBezTo>
                  <a:pt x="2688" y="276"/>
                  <a:pt x="2690" y="274"/>
                  <a:pt x="2690" y="272"/>
                </a:cubicBezTo>
                <a:cubicBezTo>
                  <a:pt x="2690" y="269"/>
                  <a:pt x="2688" y="267"/>
                  <a:pt x="2686" y="267"/>
                </a:cubicBezTo>
                <a:cubicBezTo>
                  <a:pt x="2683" y="267"/>
                  <a:pt x="2681" y="269"/>
                  <a:pt x="2681" y="272"/>
                </a:cubicBezTo>
                <a:cubicBezTo>
                  <a:pt x="2681" y="274"/>
                  <a:pt x="2683" y="276"/>
                  <a:pt x="2686" y="276"/>
                </a:cubicBezTo>
                <a:close/>
                <a:moveTo>
                  <a:pt x="2699" y="276"/>
                </a:moveTo>
                <a:cubicBezTo>
                  <a:pt x="2701" y="276"/>
                  <a:pt x="2703" y="274"/>
                  <a:pt x="2703" y="272"/>
                </a:cubicBezTo>
                <a:cubicBezTo>
                  <a:pt x="2703" y="269"/>
                  <a:pt x="2701" y="267"/>
                  <a:pt x="2699" y="267"/>
                </a:cubicBezTo>
                <a:cubicBezTo>
                  <a:pt x="2696" y="267"/>
                  <a:pt x="2694" y="269"/>
                  <a:pt x="2694" y="272"/>
                </a:cubicBezTo>
                <a:cubicBezTo>
                  <a:pt x="2694" y="274"/>
                  <a:pt x="2696" y="276"/>
                  <a:pt x="2699" y="276"/>
                </a:cubicBezTo>
                <a:close/>
                <a:moveTo>
                  <a:pt x="2711" y="276"/>
                </a:moveTo>
                <a:cubicBezTo>
                  <a:pt x="2714" y="276"/>
                  <a:pt x="2716" y="274"/>
                  <a:pt x="2716" y="272"/>
                </a:cubicBezTo>
                <a:cubicBezTo>
                  <a:pt x="2716" y="269"/>
                  <a:pt x="2714" y="267"/>
                  <a:pt x="2711" y="267"/>
                </a:cubicBezTo>
                <a:cubicBezTo>
                  <a:pt x="2709" y="267"/>
                  <a:pt x="2707" y="269"/>
                  <a:pt x="2707" y="272"/>
                </a:cubicBezTo>
                <a:cubicBezTo>
                  <a:pt x="2707" y="274"/>
                  <a:pt x="2709" y="276"/>
                  <a:pt x="2711" y="276"/>
                </a:cubicBezTo>
                <a:close/>
                <a:moveTo>
                  <a:pt x="2724" y="276"/>
                </a:moveTo>
                <a:cubicBezTo>
                  <a:pt x="2727" y="276"/>
                  <a:pt x="2729" y="274"/>
                  <a:pt x="2729" y="272"/>
                </a:cubicBezTo>
                <a:cubicBezTo>
                  <a:pt x="2729" y="269"/>
                  <a:pt x="2727" y="267"/>
                  <a:pt x="2724" y="267"/>
                </a:cubicBezTo>
                <a:cubicBezTo>
                  <a:pt x="2722" y="267"/>
                  <a:pt x="2720" y="269"/>
                  <a:pt x="2720" y="272"/>
                </a:cubicBezTo>
                <a:cubicBezTo>
                  <a:pt x="2720" y="274"/>
                  <a:pt x="2722" y="276"/>
                  <a:pt x="2724" y="276"/>
                </a:cubicBezTo>
                <a:close/>
                <a:moveTo>
                  <a:pt x="2737" y="276"/>
                </a:moveTo>
                <a:cubicBezTo>
                  <a:pt x="2740" y="276"/>
                  <a:pt x="2741" y="274"/>
                  <a:pt x="2741" y="272"/>
                </a:cubicBezTo>
                <a:cubicBezTo>
                  <a:pt x="2741" y="269"/>
                  <a:pt x="2740" y="267"/>
                  <a:pt x="2737" y="267"/>
                </a:cubicBezTo>
                <a:cubicBezTo>
                  <a:pt x="2735" y="267"/>
                  <a:pt x="2733" y="269"/>
                  <a:pt x="2733" y="272"/>
                </a:cubicBezTo>
                <a:cubicBezTo>
                  <a:pt x="2733" y="274"/>
                  <a:pt x="2735" y="276"/>
                  <a:pt x="2737" y="276"/>
                </a:cubicBezTo>
                <a:close/>
                <a:moveTo>
                  <a:pt x="2750" y="276"/>
                </a:moveTo>
                <a:cubicBezTo>
                  <a:pt x="2753" y="276"/>
                  <a:pt x="2754" y="274"/>
                  <a:pt x="2754" y="272"/>
                </a:cubicBezTo>
                <a:cubicBezTo>
                  <a:pt x="2754" y="269"/>
                  <a:pt x="2753" y="267"/>
                  <a:pt x="2750" y="267"/>
                </a:cubicBezTo>
                <a:cubicBezTo>
                  <a:pt x="2748" y="267"/>
                  <a:pt x="2746" y="269"/>
                  <a:pt x="2746" y="272"/>
                </a:cubicBezTo>
                <a:cubicBezTo>
                  <a:pt x="2746" y="274"/>
                  <a:pt x="2748" y="276"/>
                  <a:pt x="2750" y="276"/>
                </a:cubicBezTo>
                <a:close/>
                <a:moveTo>
                  <a:pt x="2763" y="276"/>
                </a:moveTo>
                <a:cubicBezTo>
                  <a:pt x="2765" y="276"/>
                  <a:pt x="2767" y="274"/>
                  <a:pt x="2767" y="272"/>
                </a:cubicBezTo>
                <a:cubicBezTo>
                  <a:pt x="2767" y="269"/>
                  <a:pt x="2765" y="267"/>
                  <a:pt x="2763" y="267"/>
                </a:cubicBezTo>
                <a:cubicBezTo>
                  <a:pt x="2761" y="267"/>
                  <a:pt x="2759" y="269"/>
                  <a:pt x="2759" y="272"/>
                </a:cubicBezTo>
                <a:cubicBezTo>
                  <a:pt x="2759" y="274"/>
                  <a:pt x="2761" y="276"/>
                  <a:pt x="2763" y="276"/>
                </a:cubicBezTo>
                <a:close/>
                <a:moveTo>
                  <a:pt x="2776" y="276"/>
                </a:moveTo>
                <a:cubicBezTo>
                  <a:pt x="2778" y="276"/>
                  <a:pt x="2780" y="274"/>
                  <a:pt x="2780" y="272"/>
                </a:cubicBezTo>
                <a:cubicBezTo>
                  <a:pt x="2780" y="269"/>
                  <a:pt x="2778" y="267"/>
                  <a:pt x="2776" y="267"/>
                </a:cubicBezTo>
                <a:cubicBezTo>
                  <a:pt x="2774" y="267"/>
                  <a:pt x="2772" y="269"/>
                  <a:pt x="2772" y="272"/>
                </a:cubicBezTo>
                <a:cubicBezTo>
                  <a:pt x="2772" y="274"/>
                  <a:pt x="2774" y="276"/>
                  <a:pt x="2776" y="276"/>
                </a:cubicBezTo>
                <a:close/>
                <a:moveTo>
                  <a:pt x="2789" y="276"/>
                </a:moveTo>
                <a:cubicBezTo>
                  <a:pt x="2791" y="276"/>
                  <a:pt x="2793" y="274"/>
                  <a:pt x="2793" y="272"/>
                </a:cubicBezTo>
                <a:cubicBezTo>
                  <a:pt x="2793" y="269"/>
                  <a:pt x="2791" y="267"/>
                  <a:pt x="2789" y="267"/>
                </a:cubicBezTo>
                <a:cubicBezTo>
                  <a:pt x="2787" y="267"/>
                  <a:pt x="2785" y="269"/>
                  <a:pt x="2785" y="272"/>
                </a:cubicBezTo>
                <a:cubicBezTo>
                  <a:pt x="2785" y="274"/>
                  <a:pt x="2787" y="276"/>
                  <a:pt x="2789" y="276"/>
                </a:cubicBezTo>
                <a:close/>
                <a:moveTo>
                  <a:pt x="2802" y="276"/>
                </a:moveTo>
                <a:cubicBezTo>
                  <a:pt x="2804" y="276"/>
                  <a:pt x="2806" y="274"/>
                  <a:pt x="2806" y="272"/>
                </a:cubicBezTo>
                <a:cubicBezTo>
                  <a:pt x="2806" y="269"/>
                  <a:pt x="2804" y="267"/>
                  <a:pt x="2802" y="267"/>
                </a:cubicBezTo>
                <a:cubicBezTo>
                  <a:pt x="2800" y="267"/>
                  <a:pt x="2798" y="269"/>
                  <a:pt x="2798" y="272"/>
                </a:cubicBezTo>
                <a:cubicBezTo>
                  <a:pt x="2798" y="274"/>
                  <a:pt x="2800" y="276"/>
                  <a:pt x="2802" y="276"/>
                </a:cubicBezTo>
                <a:close/>
                <a:moveTo>
                  <a:pt x="2815" y="276"/>
                </a:moveTo>
                <a:cubicBezTo>
                  <a:pt x="2817" y="276"/>
                  <a:pt x="2819" y="274"/>
                  <a:pt x="2819" y="272"/>
                </a:cubicBezTo>
                <a:cubicBezTo>
                  <a:pt x="2819" y="269"/>
                  <a:pt x="2817" y="267"/>
                  <a:pt x="2815" y="267"/>
                </a:cubicBezTo>
                <a:cubicBezTo>
                  <a:pt x="2812" y="267"/>
                  <a:pt x="2811" y="269"/>
                  <a:pt x="2811" y="272"/>
                </a:cubicBezTo>
                <a:cubicBezTo>
                  <a:pt x="2811" y="274"/>
                  <a:pt x="2812" y="276"/>
                  <a:pt x="2815" y="276"/>
                </a:cubicBezTo>
                <a:close/>
                <a:moveTo>
                  <a:pt x="2828" y="276"/>
                </a:moveTo>
                <a:cubicBezTo>
                  <a:pt x="2830" y="276"/>
                  <a:pt x="2832" y="274"/>
                  <a:pt x="2832" y="272"/>
                </a:cubicBezTo>
                <a:cubicBezTo>
                  <a:pt x="2832" y="269"/>
                  <a:pt x="2830" y="267"/>
                  <a:pt x="2828" y="267"/>
                </a:cubicBezTo>
                <a:cubicBezTo>
                  <a:pt x="2825" y="267"/>
                  <a:pt x="2824" y="269"/>
                  <a:pt x="2824" y="272"/>
                </a:cubicBezTo>
                <a:cubicBezTo>
                  <a:pt x="2824" y="274"/>
                  <a:pt x="2825" y="276"/>
                  <a:pt x="2828" y="276"/>
                </a:cubicBezTo>
                <a:close/>
                <a:moveTo>
                  <a:pt x="2841" y="276"/>
                </a:moveTo>
                <a:cubicBezTo>
                  <a:pt x="2843" y="276"/>
                  <a:pt x="2845" y="274"/>
                  <a:pt x="2845" y="272"/>
                </a:cubicBezTo>
                <a:cubicBezTo>
                  <a:pt x="2845" y="269"/>
                  <a:pt x="2843" y="267"/>
                  <a:pt x="2841" y="267"/>
                </a:cubicBezTo>
                <a:cubicBezTo>
                  <a:pt x="2838" y="267"/>
                  <a:pt x="2836" y="269"/>
                  <a:pt x="2836" y="272"/>
                </a:cubicBezTo>
                <a:cubicBezTo>
                  <a:pt x="2836" y="274"/>
                  <a:pt x="2838" y="276"/>
                  <a:pt x="2841" y="276"/>
                </a:cubicBezTo>
                <a:close/>
                <a:moveTo>
                  <a:pt x="2854" y="276"/>
                </a:moveTo>
                <a:cubicBezTo>
                  <a:pt x="2856" y="276"/>
                  <a:pt x="2858" y="274"/>
                  <a:pt x="2858" y="272"/>
                </a:cubicBezTo>
                <a:cubicBezTo>
                  <a:pt x="2858" y="269"/>
                  <a:pt x="2856" y="267"/>
                  <a:pt x="2854" y="267"/>
                </a:cubicBezTo>
                <a:cubicBezTo>
                  <a:pt x="2851" y="267"/>
                  <a:pt x="2849" y="269"/>
                  <a:pt x="2849" y="272"/>
                </a:cubicBezTo>
                <a:cubicBezTo>
                  <a:pt x="2849" y="274"/>
                  <a:pt x="2851" y="276"/>
                  <a:pt x="2854" y="276"/>
                </a:cubicBezTo>
                <a:close/>
                <a:moveTo>
                  <a:pt x="2866" y="276"/>
                </a:moveTo>
                <a:cubicBezTo>
                  <a:pt x="2869" y="276"/>
                  <a:pt x="2871" y="274"/>
                  <a:pt x="2871" y="272"/>
                </a:cubicBezTo>
                <a:cubicBezTo>
                  <a:pt x="2871" y="269"/>
                  <a:pt x="2869" y="267"/>
                  <a:pt x="2866" y="267"/>
                </a:cubicBezTo>
                <a:cubicBezTo>
                  <a:pt x="2864" y="267"/>
                  <a:pt x="2862" y="269"/>
                  <a:pt x="2862" y="272"/>
                </a:cubicBezTo>
                <a:cubicBezTo>
                  <a:pt x="2862" y="274"/>
                  <a:pt x="2864" y="276"/>
                  <a:pt x="2866" y="276"/>
                </a:cubicBezTo>
                <a:close/>
                <a:moveTo>
                  <a:pt x="2879" y="276"/>
                </a:moveTo>
                <a:cubicBezTo>
                  <a:pt x="2882" y="276"/>
                  <a:pt x="2884" y="274"/>
                  <a:pt x="2884" y="272"/>
                </a:cubicBezTo>
                <a:cubicBezTo>
                  <a:pt x="2884" y="269"/>
                  <a:pt x="2882" y="267"/>
                  <a:pt x="2879" y="267"/>
                </a:cubicBezTo>
                <a:cubicBezTo>
                  <a:pt x="2877" y="267"/>
                  <a:pt x="2875" y="269"/>
                  <a:pt x="2875" y="272"/>
                </a:cubicBezTo>
                <a:cubicBezTo>
                  <a:pt x="2875" y="274"/>
                  <a:pt x="2877" y="276"/>
                  <a:pt x="2879" y="276"/>
                </a:cubicBezTo>
                <a:close/>
                <a:moveTo>
                  <a:pt x="2892" y="276"/>
                </a:moveTo>
                <a:cubicBezTo>
                  <a:pt x="2895" y="276"/>
                  <a:pt x="2896" y="274"/>
                  <a:pt x="2896" y="272"/>
                </a:cubicBezTo>
                <a:cubicBezTo>
                  <a:pt x="2896" y="269"/>
                  <a:pt x="2895" y="267"/>
                  <a:pt x="2892" y="267"/>
                </a:cubicBezTo>
                <a:cubicBezTo>
                  <a:pt x="2890" y="267"/>
                  <a:pt x="2888" y="269"/>
                  <a:pt x="2888" y="272"/>
                </a:cubicBezTo>
                <a:cubicBezTo>
                  <a:pt x="2888" y="274"/>
                  <a:pt x="2890" y="276"/>
                  <a:pt x="2892" y="276"/>
                </a:cubicBezTo>
                <a:close/>
                <a:moveTo>
                  <a:pt x="2905" y="276"/>
                </a:moveTo>
                <a:cubicBezTo>
                  <a:pt x="2907" y="276"/>
                  <a:pt x="2909" y="274"/>
                  <a:pt x="2909" y="272"/>
                </a:cubicBezTo>
                <a:cubicBezTo>
                  <a:pt x="2909" y="269"/>
                  <a:pt x="2907" y="267"/>
                  <a:pt x="2905" y="267"/>
                </a:cubicBezTo>
                <a:cubicBezTo>
                  <a:pt x="2903" y="267"/>
                  <a:pt x="2901" y="269"/>
                  <a:pt x="2901" y="272"/>
                </a:cubicBezTo>
                <a:cubicBezTo>
                  <a:pt x="2901" y="274"/>
                  <a:pt x="2903" y="276"/>
                  <a:pt x="2905" y="276"/>
                </a:cubicBezTo>
                <a:close/>
                <a:moveTo>
                  <a:pt x="2918" y="276"/>
                </a:moveTo>
                <a:cubicBezTo>
                  <a:pt x="2920" y="276"/>
                  <a:pt x="2922" y="274"/>
                  <a:pt x="2922" y="272"/>
                </a:cubicBezTo>
                <a:cubicBezTo>
                  <a:pt x="2922" y="269"/>
                  <a:pt x="2920" y="267"/>
                  <a:pt x="2918" y="267"/>
                </a:cubicBezTo>
                <a:cubicBezTo>
                  <a:pt x="2916" y="267"/>
                  <a:pt x="2914" y="269"/>
                  <a:pt x="2914" y="272"/>
                </a:cubicBezTo>
                <a:cubicBezTo>
                  <a:pt x="2914" y="274"/>
                  <a:pt x="2916" y="276"/>
                  <a:pt x="2918" y="276"/>
                </a:cubicBezTo>
                <a:close/>
                <a:moveTo>
                  <a:pt x="2931" y="276"/>
                </a:moveTo>
                <a:cubicBezTo>
                  <a:pt x="2933" y="276"/>
                  <a:pt x="2935" y="274"/>
                  <a:pt x="2935" y="272"/>
                </a:cubicBezTo>
                <a:cubicBezTo>
                  <a:pt x="2935" y="269"/>
                  <a:pt x="2933" y="267"/>
                  <a:pt x="2931" y="267"/>
                </a:cubicBezTo>
                <a:cubicBezTo>
                  <a:pt x="2929" y="267"/>
                  <a:pt x="2927" y="269"/>
                  <a:pt x="2927" y="272"/>
                </a:cubicBezTo>
                <a:cubicBezTo>
                  <a:pt x="2927" y="274"/>
                  <a:pt x="2929" y="276"/>
                  <a:pt x="2931" y="276"/>
                </a:cubicBezTo>
                <a:close/>
                <a:moveTo>
                  <a:pt x="2944" y="276"/>
                </a:moveTo>
                <a:cubicBezTo>
                  <a:pt x="2946" y="276"/>
                  <a:pt x="2948" y="274"/>
                  <a:pt x="2948" y="272"/>
                </a:cubicBezTo>
                <a:cubicBezTo>
                  <a:pt x="2948" y="269"/>
                  <a:pt x="2946" y="267"/>
                  <a:pt x="2944" y="267"/>
                </a:cubicBezTo>
                <a:cubicBezTo>
                  <a:pt x="2942" y="267"/>
                  <a:pt x="2940" y="269"/>
                  <a:pt x="2940" y="272"/>
                </a:cubicBezTo>
                <a:cubicBezTo>
                  <a:pt x="2940" y="274"/>
                  <a:pt x="2942" y="276"/>
                  <a:pt x="2944" y="276"/>
                </a:cubicBezTo>
                <a:close/>
                <a:moveTo>
                  <a:pt x="2957" y="276"/>
                </a:moveTo>
                <a:cubicBezTo>
                  <a:pt x="2959" y="276"/>
                  <a:pt x="2961" y="274"/>
                  <a:pt x="2961" y="272"/>
                </a:cubicBezTo>
                <a:cubicBezTo>
                  <a:pt x="2961" y="269"/>
                  <a:pt x="2959" y="267"/>
                  <a:pt x="2957" y="267"/>
                </a:cubicBezTo>
                <a:cubicBezTo>
                  <a:pt x="2955" y="267"/>
                  <a:pt x="2953" y="269"/>
                  <a:pt x="2953" y="272"/>
                </a:cubicBezTo>
                <a:cubicBezTo>
                  <a:pt x="2953" y="274"/>
                  <a:pt x="2955" y="276"/>
                  <a:pt x="2957" y="276"/>
                </a:cubicBezTo>
                <a:close/>
                <a:moveTo>
                  <a:pt x="2970" y="276"/>
                </a:moveTo>
                <a:cubicBezTo>
                  <a:pt x="2972" y="276"/>
                  <a:pt x="2974" y="274"/>
                  <a:pt x="2974" y="272"/>
                </a:cubicBezTo>
                <a:cubicBezTo>
                  <a:pt x="2974" y="269"/>
                  <a:pt x="2972" y="267"/>
                  <a:pt x="2970" y="267"/>
                </a:cubicBezTo>
                <a:cubicBezTo>
                  <a:pt x="2967" y="267"/>
                  <a:pt x="2966" y="269"/>
                  <a:pt x="2966" y="272"/>
                </a:cubicBezTo>
                <a:cubicBezTo>
                  <a:pt x="2966" y="274"/>
                  <a:pt x="2967" y="276"/>
                  <a:pt x="2970" y="276"/>
                </a:cubicBezTo>
                <a:close/>
                <a:moveTo>
                  <a:pt x="2983" y="272"/>
                </a:moveTo>
                <a:cubicBezTo>
                  <a:pt x="2983" y="272"/>
                  <a:pt x="2983" y="271"/>
                  <a:pt x="2983" y="271"/>
                </a:cubicBezTo>
                <a:cubicBezTo>
                  <a:pt x="2983" y="271"/>
                  <a:pt x="2983" y="272"/>
                  <a:pt x="2983" y="272"/>
                </a:cubicBezTo>
                <a:cubicBezTo>
                  <a:pt x="2983" y="272"/>
                  <a:pt x="2983" y="272"/>
                  <a:pt x="2983" y="272"/>
                </a:cubicBezTo>
                <a:cubicBezTo>
                  <a:pt x="2983" y="272"/>
                  <a:pt x="2983" y="272"/>
                  <a:pt x="2983" y="272"/>
                </a:cubicBezTo>
                <a:close/>
                <a:moveTo>
                  <a:pt x="2996" y="275"/>
                </a:moveTo>
                <a:cubicBezTo>
                  <a:pt x="2998" y="275"/>
                  <a:pt x="3000" y="274"/>
                  <a:pt x="3000" y="272"/>
                </a:cubicBezTo>
                <a:cubicBezTo>
                  <a:pt x="3000" y="269"/>
                  <a:pt x="2998" y="268"/>
                  <a:pt x="2996" y="268"/>
                </a:cubicBezTo>
                <a:cubicBezTo>
                  <a:pt x="2993" y="268"/>
                  <a:pt x="2992" y="269"/>
                  <a:pt x="2992" y="272"/>
                </a:cubicBezTo>
                <a:cubicBezTo>
                  <a:pt x="2992" y="274"/>
                  <a:pt x="2993" y="275"/>
                  <a:pt x="2996" y="275"/>
                </a:cubicBezTo>
                <a:close/>
                <a:moveTo>
                  <a:pt x="3008" y="276"/>
                </a:moveTo>
                <a:cubicBezTo>
                  <a:pt x="3011" y="276"/>
                  <a:pt x="3013" y="274"/>
                  <a:pt x="3013" y="272"/>
                </a:cubicBezTo>
                <a:cubicBezTo>
                  <a:pt x="3013" y="269"/>
                  <a:pt x="3011" y="267"/>
                  <a:pt x="3008" y="267"/>
                </a:cubicBezTo>
                <a:cubicBezTo>
                  <a:pt x="3006" y="267"/>
                  <a:pt x="3004" y="269"/>
                  <a:pt x="3004" y="272"/>
                </a:cubicBezTo>
                <a:cubicBezTo>
                  <a:pt x="3004" y="274"/>
                  <a:pt x="3006" y="276"/>
                  <a:pt x="3008" y="276"/>
                </a:cubicBezTo>
                <a:close/>
                <a:moveTo>
                  <a:pt x="3021" y="276"/>
                </a:moveTo>
                <a:cubicBezTo>
                  <a:pt x="3024" y="276"/>
                  <a:pt x="3026" y="274"/>
                  <a:pt x="3026" y="272"/>
                </a:cubicBezTo>
                <a:cubicBezTo>
                  <a:pt x="3026" y="269"/>
                  <a:pt x="3024" y="267"/>
                  <a:pt x="3021" y="267"/>
                </a:cubicBezTo>
                <a:cubicBezTo>
                  <a:pt x="3019" y="267"/>
                  <a:pt x="3017" y="269"/>
                  <a:pt x="3017" y="272"/>
                </a:cubicBezTo>
                <a:cubicBezTo>
                  <a:pt x="3017" y="274"/>
                  <a:pt x="3019" y="276"/>
                  <a:pt x="3021" y="276"/>
                </a:cubicBezTo>
                <a:close/>
                <a:moveTo>
                  <a:pt x="3034" y="276"/>
                </a:moveTo>
                <a:cubicBezTo>
                  <a:pt x="3037" y="276"/>
                  <a:pt x="3039" y="274"/>
                  <a:pt x="3039" y="272"/>
                </a:cubicBezTo>
                <a:cubicBezTo>
                  <a:pt x="3039" y="269"/>
                  <a:pt x="3037" y="267"/>
                  <a:pt x="3034" y="267"/>
                </a:cubicBezTo>
                <a:cubicBezTo>
                  <a:pt x="3032" y="267"/>
                  <a:pt x="3030" y="269"/>
                  <a:pt x="3030" y="272"/>
                </a:cubicBezTo>
                <a:cubicBezTo>
                  <a:pt x="3030" y="274"/>
                  <a:pt x="3032" y="276"/>
                  <a:pt x="3034" y="276"/>
                </a:cubicBezTo>
                <a:close/>
                <a:moveTo>
                  <a:pt x="3047" y="276"/>
                </a:moveTo>
                <a:cubicBezTo>
                  <a:pt x="3050" y="276"/>
                  <a:pt x="3051" y="274"/>
                  <a:pt x="3051" y="272"/>
                </a:cubicBezTo>
                <a:cubicBezTo>
                  <a:pt x="3051" y="269"/>
                  <a:pt x="3050" y="267"/>
                  <a:pt x="3047" y="267"/>
                </a:cubicBezTo>
                <a:cubicBezTo>
                  <a:pt x="3045" y="267"/>
                  <a:pt x="3043" y="269"/>
                  <a:pt x="3043" y="272"/>
                </a:cubicBezTo>
                <a:cubicBezTo>
                  <a:pt x="3043" y="274"/>
                  <a:pt x="3045" y="276"/>
                  <a:pt x="3047" y="276"/>
                </a:cubicBezTo>
                <a:close/>
                <a:moveTo>
                  <a:pt x="3060" y="267"/>
                </a:moveTo>
                <a:cubicBezTo>
                  <a:pt x="3058" y="267"/>
                  <a:pt x="3056" y="269"/>
                  <a:pt x="3056" y="272"/>
                </a:cubicBezTo>
                <a:cubicBezTo>
                  <a:pt x="3056" y="274"/>
                  <a:pt x="3058" y="276"/>
                  <a:pt x="3060" y="276"/>
                </a:cubicBezTo>
                <a:cubicBezTo>
                  <a:pt x="3062" y="276"/>
                  <a:pt x="3064" y="274"/>
                  <a:pt x="3064" y="272"/>
                </a:cubicBezTo>
                <a:cubicBezTo>
                  <a:pt x="3064" y="269"/>
                  <a:pt x="3062" y="267"/>
                  <a:pt x="3060" y="267"/>
                </a:cubicBezTo>
                <a:close/>
                <a:moveTo>
                  <a:pt x="3073" y="276"/>
                </a:moveTo>
                <a:cubicBezTo>
                  <a:pt x="3075" y="276"/>
                  <a:pt x="3077" y="274"/>
                  <a:pt x="3077" y="272"/>
                </a:cubicBezTo>
                <a:cubicBezTo>
                  <a:pt x="3077" y="269"/>
                  <a:pt x="3075" y="267"/>
                  <a:pt x="3073" y="267"/>
                </a:cubicBezTo>
                <a:cubicBezTo>
                  <a:pt x="3071" y="267"/>
                  <a:pt x="3069" y="269"/>
                  <a:pt x="3069" y="272"/>
                </a:cubicBezTo>
                <a:cubicBezTo>
                  <a:pt x="3069" y="274"/>
                  <a:pt x="3071" y="276"/>
                  <a:pt x="3073" y="276"/>
                </a:cubicBezTo>
                <a:close/>
                <a:moveTo>
                  <a:pt x="3086" y="276"/>
                </a:moveTo>
                <a:cubicBezTo>
                  <a:pt x="3088" y="276"/>
                  <a:pt x="3090" y="274"/>
                  <a:pt x="3090" y="272"/>
                </a:cubicBezTo>
                <a:cubicBezTo>
                  <a:pt x="3090" y="269"/>
                  <a:pt x="3088" y="267"/>
                  <a:pt x="3086" y="267"/>
                </a:cubicBezTo>
                <a:cubicBezTo>
                  <a:pt x="3084" y="267"/>
                  <a:pt x="3082" y="269"/>
                  <a:pt x="3082" y="272"/>
                </a:cubicBezTo>
                <a:cubicBezTo>
                  <a:pt x="3082" y="274"/>
                  <a:pt x="3084" y="276"/>
                  <a:pt x="3086" y="276"/>
                </a:cubicBezTo>
                <a:close/>
                <a:moveTo>
                  <a:pt x="3099" y="276"/>
                </a:moveTo>
                <a:cubicBezTo>
                  <a:pt x="3101" y="276"/>
                  <a:pt x="3103" y="274"/>
                  <a:pt x="3103" y="272"/>
                </a:cubicBezTo>
                <a:cubicBezTo>
                  <a:pt x="3103" y="269"/>
                  <a:pt x="3101" y="267"/>
                  <a:pt x="3099" y="267"/>
                </a:cubicBezTo>
                <a:cubicBezTo>
                  <a:pt x="3097" y="267"/>
                  <a:pt x="3095" y="269"/>
                  <a:pt x="3095" y="272"/>
                </a:cubicBezTo>
                <a:cubicBezTo>
                  <a:pt x="3095" y="274"/>
                  <a:pt x="3097" y="276"/>
                  <a:pt x="3099" y="276"/>
                </a:cubicBezTo>
                <a:close/>
                <a:moveTo>
                  <a:pt x="3112" y="276"/>
                </a:moveTo>
                <a:cubicBezTo>
                  <a:pt x="3114" y="276"/>
                  <a:pt x="3116" y="274"/>
                  <a:pt x="3116" y="272"/>
                </a:cubicBezTo>
                <a:cubicBezTo>
                  <a:pt x="3116" y="269"/>
                  <a:pt x="3114" y="267"/>
                  <a:pt x="3112" y="267"/>
                </a:cubicBezTo>
                <a:cubicBezTo>
                  <a:pt x="3109" y="267"/>
                  <a:pt x="3108" y="269"/>
                  <a:pt x="3108" y="272"/>
                </a:cubicBezTo>
                <a:cubicBezTo>
                  <a:pt x="3108" y="274"/>
                  <a:pt x="3109" y="276"/>
                  <a:pt x="3112" y="276"/>
                </a:cubicBezTo>
                <a:close/>
                <a:moveTo>
                  <a:pt x="3125" y="276"/>
                </a:moveTo>
                <a:cubicBezTo>
                  <a:pt x="3127" y="276"/>
                  <a:pt x="3129" y="274"/>
                  <a:pt x="3129" y="272"/>
                </a:cubicBezTo>
                <a:cubicBezTo>
                  <a:pt x="3129" y="269"/>
                  <a:pt x="3127" y="267"/>
                  <a:pt x="3125" y="267"/>
                </a:cubicBezTo>
                <a:cubicBezTo>
                  <a:pt x="3122" y="267"/>
                  <a:pt x="3121" y="269"/>
                  <a:pt x="3121" y="272"/>
                </a:cubicBezTo>
                <a:cubicBezTo>
                  <a:pt x="3121" y="274"/>
                  <a:pt x="3122" y="276"/>
                  <a:pt x="3125" y="276"/>
                </a:cubicBezTo>
                <a:close/>
                <a:moveTo>
                  <a:pt x="3138" y="276"/>
                </a:moveTo>
                <a:cubicBezTo>
                  <a:pt x="3140" y="276"/>
                  <a:pt x="3142" y="274"/>
                  <a:pt x="3142" y="272"/>
                </a:cubicBezTo>
                <a:cubicBezTo>
                  <a:pt x="3142" y="269"/>
                  <a:pt x="3140" y="267"/>
                  <a:pt x="3138" y="267"/>
                </a:cubicBezTo>
                <a:cubicBezTo>
                  <a:pt x="3135" y="267"/>
                  <a:pt x="3133" y="269"/>
                  <a:pt x="3133" y="272"/>
                </a:cubicBezTo>
                <a:cubicBezTo>
                  <a:pt x="3133" y="274"/>
                  <a:pt x="3135" y="276"/>
                  <a:pt x="3138" y="276"/>
                </a:cubicBezTo>
                <a:close/>
                <a:moveTo>
                  <a:pt x="3151" y="276"/>
                </a:moveTo>
                <a:cubicBezTo>
                  <a:pt x="3153" y="276"/>
                  <a:pt x="3155" y="274"/>
                  <a:pt x="3155" y="272"/>
                </a:cubicBezTo>
                <a:cubicBezTo>
                  <a:pt x="3155" y="269"/>
                  <a:pt x="3153" y="267"/>
                  <a:pt x="3151" y="267"/>
                </a:cubicBezTo>
                <a:cubicBezTo>
                  <a:pt x="3148" y="267"/>
                  <a:pt x="3146" y="269"/>
                  <a:pt x="3146" y="272"/>
                </a:cubicBezTo>
                <a:cubicBezTo>
                  <a:pt x="3146" y="274"/>
                  <a:pt x="3148" y="276"/>
                  <a:pt x="3151" y="276"/>
                </a:cubicBezTo>
                <a:close/>
                <a:moveTo>
                  <a:pt x="3163" y="276"/>
                </a:moveTo>
                <a:cubicBezTo>
                  <a:pt x="3166" y="276"/>
                  <a:pt x="3168" y="274"/>
                  <a:pt x="3168" y="272"/>
                </a:cubicBezTo>
                <a:cubicBezTo>
                  <a:pt x="3168" y="269"/>
                  <a:pt x="3166" y="267"/>
                  <a:pt x="3163" y="267"/>
                </a:cubicBezTo>
                <a:cubicBezTo>
                  <a:pt x="3161" y="267"/>
                  <a:pt x="3159" y="269"/>
                  <a:pt x="3159" y="272"/>
                </a:cubicBezTo>
                <a:cubicBezTo>
                  <a:pt x="3159" y="274"/>
                  <a:pt x="3161" y="276"/>
                  <a:pt x="3163" y="276"/>
                </a:cubicBezTo>
                <a:close/>
                <a:moveTo>
                  <a:pt x="3176" y="276"/>
                </a:moveTo>
                <a:cubicBezTo>
                  <a:pt x="3179" y="276"/>
                  <a:pt x="3181" y="274"/>
                  <a:pt x="3181" y="272"/>
                </a:cubicBezTo>
                <a:cubicBezTo>
                  <a:pt x="3181" y="269"/>
                  <a:pt x="3179" y="267"/>
                  <a:pt x="3176" y="267"/>
                </a:cubicBezTo>
                <a:cubicBezTo>
                  <a:pt x="3174" y="267"/>
                  <a:pt x="3172" y="269"/>
                  <a:pt x="3172" y="272"/>
                </a:cubicBezTo>
                <a:cubicBezTo>
                  <a:pt x="3172" y="274"/>
                  <a:pt x="3174" y="276"/>
                  <a:pt x="3176" y="276"/>
                </a:cubicBezTo>
                <a:close/>
                <a:moveTo>
                  <a:pt x="3189" y="276"/>
                </a:moveTo>
                <a:cubicBezTo>
                  <a:pt x="3192" y="276"/>
                  <a:pt x="3193" y="274"/>
                  <a:pt x="3193" y="272"/>
                </a:cubicBezTo>
                <a:cubicBezTo>
                  <a:pt x="3193" y="269"/>
                  <a:pt x="3192" y="267"/>
                  <a:pt x="3189" y="267"/>
                </a:cubicBezTo>
                <a:cubicBezTo>
                  <a:pt x="3187" y="267"/>
                  <a:pt x="3185" y="269"/>
                  <a:pt x="3185" y="272"/>
                </a:cubicBezTo>
                <a:cubicBezTo>
                  <a:pt x="3185" y="274"/>
                  <a:pt x="3187" y="276"/>
                  <a:pt x="3189" y="276"/>
                </a:cubicBezTo>
                <a:close/>
                <a:moveTo>
                  <a:pt x="3228" y="273"/>
                </a:moveTo>
                <a:cubicBezTo>
                  <a:pt x="3229" y="273"/>
                  <a:pt x="3230" y="272"/>
                  <a:pt x="3230" y="272"/>
                </a:cubicBezTo>
                <a:cubicBezTo>
                  <a:pt x="3230" y="271"/>
                  <a:pt x="3229" y="270"/>
                  <a:pt x="3228" y="270"/>
                </a:cubicBezTo>
                <a:cubicBezTo>
                  <a:pt x="3227" y="270"/>
                  <a:pt x="3226" y="271"/>
                  <a:pt x="3226" y="272"/>
                </a:cubicBezTo>
                <a:cubicBezTo>
                  <a:pt x="3226" y="272"/>
                  <a:pt x="3227" y="273"/>
                  <a:pt x="3228" y="273"/>
                </a:cubicBezTo>
                <a:close/>
                <a:moveTo>
                  <a:pt x="3241" y="276"/>
                </a:moveTo>
                <a:cubicBezTo>
                  <a:pt x="3243" y="276"/>
                  <a:pt x="3245" y="274"/>
                  <a:pt x="3245" y="272"/>
                </a:cubicBezTo>
                <a:cubicBezTo>
                  <a:pt x="3245" y="269"/>
                  <a:pt x="3243" y="267"/>
                  <a:pt x="3241" y="267"/>
                </a:cubicBezTo>
                <a:cubicBezTo>
                  <a:pt x="3239" y="267"/>
                  <a:pt x="3237" y="269"/>
                  <a:pt x="3237" y="272"/>
                </a:cubicBezTo>
                <a:cubicBezTo>
                  <a:pt x="3237" y="274"/>
                  <a:pt x="3239" y="276"/>
                  <a:pt x="3241" y="276"/>
                </a:cubicBezTo>
                <a:close/>
                <a:moveTo>
                  <a:pt x="3254" y="276"/>
                </a:moveTo>
                <a:cubicBezTo>
                  <a:pt x="3256" y="276"/>
                  <a:pt x="3258" y="274"/>
                  <a:pt x="3258" y="272"/>
                </a:cubicBezTo>
                <a:cubicBezTo>
                  <a:pt x="3258" y="269"/>
                  <a:pt x="3256" y="267"/>
                  <a:pt x="3254" y="267"/>
                </a:cubicBezTo>
                <a:cubicBezTo>
                  <a:pt x="3252" y="267"/>
                  <a:pt x="3250" y="269"/>
                  <a:pt x="3250" y="272"/>
                </a:cubicBezTo>
                <a:cubicBezTo>
                  <a:pt x="3250" y="274"/>
                  <a:pt x="3252" y="276"/>
                  <a:pt x="3254" y="276"/>
                </a:cubicBezTo>
                <a:close/>
                <a:moveTo>
                  <a:pt x="3473" y="276"/>
                </a:moveTo>
                <a:cubicBezTo>
                  <a:pt x="3476" y="276"/>
                  <a:pt x="3478" y="274"/>
                  <a:pt x="3478" y="272"/>
                </a:cubicBezTo>
                <a:cubicBezTo>
                  <a:pt x="3478" y="269"/>
                  <a:pt x="3476" y="267"/>
                  <a:pt x="3473" y="267"/>
                </a:cubicBezTo>
                <a:cubicBezTo>
                  <a:pt x="3471" y="267"/>
                  <a:pt x="3469" y="269"/>
                  <a:pt x="3469" y="272"/>
                </a:cubicBezTo>
                <a:cubicBezTo>
                  <a:pt x="3469" y="274"/>
                  <a:pt x="3471" y="276"/>
                  <a:pt x="3473" y="276"/>
                </a:cubicBezTo>
                <a:close/>
                <a:moveTo>
                  <a:pt x="3486" y="276"/>
                </a:moveTo>
                <a:cubicBezTo>
                  <a:pt x="3489" y="276"/>
                  <a:pt x="3490" y="274"/>
                  <a:pt x="3490" y="272"/>
                </a:cubicBezTo>
                <a:cubicBezTo>
                  <a:pt x="3490" y="269"/>
                  <a:pt x="3489" y="267"/>
                  <a:pt x="3486" y="267"/>
                </a:cubicBezTo>
                <a:cubicBezTo>
                  <a:pt x="3484" y="267"/>
                  <a:pt x="3482" y="269"/>
                  <a:pt x="3482" y="272"/>
                </a:cubicBezTo>
                <a:cubicBezTo>
                  <a:pt x="3482" y="274"/>
                  <a:pt x="3484" y="276"/>
                  <a:pt x="3486" y="276"/>
                </a:cubicBezTo>
                <a:close/>
                <a:moveTo>
                  <a:pt x="3499" y="272"/>
                </a:moveTo>
                <a:cubicBezTo>
                  <a:pt x="3499" y="272"/>
                  <a:pt x="3499" y="271"/>
                  <a:pt x="3499" y="271"/>
                </a:cubicBezTo>
                <a:cubicBezTo>
                  <a:pt x="3499" y="271"/>
                  <a:pt x="3499" y="272"/>
                  <a:pt x="3499" y="272"/>
                </a:cubicBezTo>
                <a:cubicBezTo>
                  <a:pt x="3499" y="272"/>
                  <a:pt x="3499" y="272"/>
                  <a:pt x="3499" y="272"/>
                </a:cubicBezTo>
                <a:cubicBezTo>
                  <a:pt x="3499" y="272"/>
                  <a:pt x="3499" y="272"/>
                  <a:pt x="3499" y="272"/>
                </a:cubicBezTo>
                <a:close/>
                <a:moveTo>
                  <a:pt x="51" y="284"/>
                </a:moveTo>
                <a:cubicBezTo>
                  <a:pt x="51" y="284"/>
                  <a:pt x="51" y="284"/>
                  <a:pt x="51" y="284"/>
                </a:cubicBezTo>
                <a:cubicBezTo>
                  <a:pt x="51" y="284"/>
                  <a:pt x="51" y="284"/>
                  <a:pt x="51" y="284"/>
                </a:cubicBezTo>
                <a:cubicBezTo>
                  <a:pt x="51" y="284"/>
                  <a:pt x="51" y="284"/>
                  <a:pt x="51" y="284"/>
                </a:cubicBezTo>
                <a:cubicBezTo>
                  <a:pt x="51" y="284"/>
                  <a:pt x="51" y="284"/>
                  <a:pt x="51" y="284"/>
                </a:cubicBezTo>
                <a:close/>
                <a:moveTo>
                  <a:pt x="77" y="289"/>
                </a:moveTo>
                <a:cubicBezTo>
                  <a:pt x="79" y="289"/>
                  <a:pt x="81" y="287"/>
                  <a:pt x="81" y="284"/>
                </a:cubicBezTo>
                <a:cubicBezTo>
                  <a:pt x="81" y="282"/>
                  <a:pt x="79" y="280"/>
                  <a:pt x="77" y="280"/>
                </a:cubicBezTo>
                <a:cubicBezTo>
                  <a:pt x="75" y="280"/>
                  <a:pt x="73" y="282"/>
                  <a:pt x="73" y="284"/>
                </a:cubicBezTo>
                <a:cubicBezTo>
                  <a:pt x="73" y="287"/>
                  <a:pt x="75" y="289"/>
                  <a:pt x="77" y="289"/>
                </a:cubicBezTo>
                <a:close/>
                <a:moveTo>
                  <a:pt x="90" y="289"/>
                </a:moveTo>
                <a:cubicBezTo>
                  <a:pt x="92" y="289"/>
                  <a:pt x="94" y="287"/>
                  <a:pt x="94" y="284"/>
                </a:cubicBezTo>
                <a:cubicBezTo>
                  <a:pt x="94" y="282"/>
                  <a:pt x="92" y="280"/>
                  <a:pt x="90" y="280"/>
                </a:cubicBezTo>
                <a:cubicBezTo>
                  <a:pt x="88" y="280"/>
                  <a:pt x="86" y="282"/>
                  <a:pt x="86" y="284"/>
                </a:cubicBezTo>
                <a:cubicBezTo>
                  <a:pt x="86" y="287"/>
                  <a:pt x="88" y="289"/>
                  <a:pt x="90" y="289"/>
                </a:cubicBezTo>
                <a:close/>
                <a:moveTo>
                  <a:pt x="103" y="289"/>
                </a:moveTo>
                <a:cubicBezTo>
                  <a:pt x="105" y="289"/>
                  <a:pt x="107" y="287"/>
                  <a:pt x="107" y="284"/>
                </a:cubicBezTo>
                <a:cubicBezTo>
                  <a:pt x="107" y="282"/>
                  <a:pt x="105" y="280"/>
                  <a:pt x="103" y="280"/>
                </a:cubicBezTo>
                <a:cubicBezTo>
                  <a:pt x="101" y="280"/>
                  <a:pt x="99" y="282"/>
                  <a:pt x="99" y="284"/>
                </a:cubicBezTo>
                <a:cubicBezTo>
                  <a:pt x="99" y="287"/>
                  <a:pt x="101" y="289"/>
                  <a:pt x="103" y="289"/>
                </a:cubicBezTo>
                <a:close/>
                <a:moveTo>
                  <a:pt x="116" y="289"/>
                </a:moveTo>
                <a:cubicBezTo>
                  <a:pt x="118" y="289"/>
                  <a:pt x="120" y="287"/>
                  <a:pt x="120" y="284"/>
                </a:cubicBezTo>
                <a:cubicBezTo>
                  <a:pt x="120" y="282"/>
                  <a:pt x="118" y="280"/>
                  <a:pt x="116" y="280"/>
                </a:cubicBezTo>
                <a:cubicBezTo>
                  <a:pt x="114" y="280"/>
                  <a:pt x="112" y="282"/>
                  <a:pt x="112" y="284"/>
                </a:cubicBezTo>
                <a:cubicBezTo>
                  <a:pt x="112" y="287"/>
                  <a:pt x="114" y="289"/>
                  <a:pt x="116" y="289"/>
                </a:cubicBezTo>
                <a:close/>
                <a:moveTo>
                  <a:pt x="129" y="289"/>
                </a:moveTo>
                <a:cubicBezTo>
                  <a:pt x="131" y="289"/>
                  <a:pt x="133" y="287"/>
                  <a:pt x="133" y="284"/>
                </a:cubicBezTo>
                <a:cubicBezTo>
                  <a:pt x="133" y="282"/>
                  <a:pt x="131" y="280"/>
                  <a:pt x="129" y="280"/>
                </a:cubicBezTo>
                <a:cubicBezTo>
                  <a:pt x="126" y="280"/>
                  <a:pt x="125" y="282"/>
                  <a:pt x="125" y="284"/>
                </a:cubicBezTo>
                <a:cubicBezTo>
                  <a:pt x="125" y="287"/>
                  <a:pt x="126" y="289"/>
                  <a:pt x="129" y="289"/>
                </a:cubicBezTo>
                <a:close/>
                <a:moveTo>
                  <a:pt x="142" y="289"/>
                </a:moveTo>
                <a:cubicBezTo>
                  <a:pt x="144" y="289"/>
                  <a:pt x="146" y="287"/>
                  <a:pt x="146" y="284"/>
                </a:cubicBezTo>
                <a:cubicBezTo>
                  <a:pt x="146" y="282"/>
                  <a:pt x="144" y="280"/>
                  <a:pt x="142" y="280"/>
                </a:cubicBezTo>
                <a:cubicBezTo>
                  <a:pt x="139" y="280"/>
                  <a:pt x="138" y="282"/>
                  <a:pt x="138" y="284"/>
                </a:cubicBezTo>
                <a:cubicBezTo>
                  <a:pt x="138" y="287"/>
                  <a:pt x="139" y="289"/>
                  <a:pt x="142" y="289"/>
                </a:cubicBezTo>
                <a:close/>
                <a:moveTo>
                  <a:pt x="155" y="289"/>
                </a:moveTo>
                <a:cubicBezTo>
                  <a:pt x="157" y="289"/>
                  <a:pt x="159" y="287"/>
                  <a:pt x="159" y="284"/>
                </a:cubicBezTo>
                <a:cubicBezTo>
                  <a:pt x="159" y="282"/>
                  <a:pt x="157" y="280"/>
                  <a:pt x="155" y="280"/>
                </a:cubicBezTo>
                <a:cubicBezTo>
                  <a:pt x="152" y="280"/>
                  <a:pt x="150" y="282"/>
                  <a:pt x="150" y="284"/>
                </a:cubicBezTo>
                <a:cubicBezTo>
                  <a:pt x="150" y="287"/>
                  <a:pt x="152" y="289"/>
                  <a:pt x="155" y="289"/>
                </a:cubicBezTo>
                <a:close/>
                <a:moveTo>
                  <a:pt x="168" y="289"/>
                </a:moveTo>
                <a:cubicBezTo>
                  <a:pt x="170" y="289"/>
                  <a:pt x="172" y="287"/>
                  <a:pt x="172" y="284"/>
                </a:cubicBezTo>
                <a:cubicBezTo>
                  <a:pt x="172" y="282"/>
                  <a:pt x="170" y="280"/>
                  <a:pt x="168" y="280"/>
                </a:cubicBezTo>
                <a:cubicBezTo>
                  <a:pt x="165" y="280"/>
                  <a:pt x="163" y="282"/>
                  <a:pt x="163" y="284"/>
                </a:cubicBezTo>
                <a:cubicBezTo>
                  <a:pt x="163" y="287"/>
                  <a:pt x="165" y="289"/>
                  <a:pt x="168" y="289"/>
                </a:cubicBezTo>
                <a:close/>
                <a:moveTo>
                  <a:pt x="180" y="289"/>
                </a:moveTo>
                <a:cubicBezTo>
                  <a:pt x="183" y="289"/>
                  <a:pt x="185" y="287"/>
                  <a:pt x="185" y="284"/>
                </a:cubicBezTo>
                <a:cubicBezTo>
                  <a:pt x="185" y="282"/>
                  <a:pt x="183" y="280"/>
                  <a:pt x="180" y="280"/>
                </a:cubicBezTo>
                <a:cubicBezTo>
                  <a:pt x="178" y="280"/>
                  <a:pt x="176" y="282"/>
                  <a:pt x="176" y="284"/>
                </a:cubicBezTo>
                <a:cubicBezTo>
                  <a:pt x="176" y="287"/>
                  <a:pt x="178" y="289"/>
                  <a:pt x="180" y="289"/>
                </a:cubicBezTo>
                <a:close/>
                <a:moveTo>
                  <a:pt x="193" y="289"/>
                </a:moveTo>
                <a:cubicBezTo>
                  <a:pt x="196" y="289"/>
                  <a:pt x="198" y="287"/>
                  <a:pt x="198" y="284"/>
                </a:cubicBezTo>
                <a:cubicBezTo>
                  <a:pt x="198" y="282"/>
                  <a:pt x="196" y="280"/>
                  <a:pt x="193" y="280"/>
                </a:cubicBezTo>
                <a:cubicBezTo>
                  <a:pt x="191" y="280"/>
                  <a:pt x="189" y="282"/>
                  <a:pt x="189" y="284"/>
                </a:cubicBezTo>
                <a:cubicBezTo>
                  <a:pt x="189" y="287"/>
                  <a:pt x="191" y="289"/>
                  <a:pt x="193" y="289"/>
                </a:cubicBezTo>
                <a:close/>
                <a:moveTo>
                  <a:pt x="206" y="287"/>
                </a:moveTo>
                <a:cubicBezTo>
                  <a:pt x="208" y="287"/>
                  <a:pt x="209" y="286"/>
                  <a:pt x="209" y="284"/>
                </a:cubicBezTo>
                <a:cubicBezTo>
                  <a:pt x="209" y="283"/>
                  <a:pt x="208" y="282"/>
                  <a:pt x="206" y="282"/>
                </a:cubicBezTo>
                <a:cubicBezTo>
                  <a:pt x="205" y="282"/>
                  <a:pt x="204" y="283"/>
                  <a:pt x="204" y="284"/>
                </a:cubicBezTo>
                <a:cubicBezTo>
                  <a:pt x="204" y="286"/>
                  <a:pt x="205" y="287"/>
                  <a:pt x="206" y="287"/>
                </a:cubicBezTo>
                <a:close/>
                <a:moveTo>
                  <a:pt x="232" y="284"/>
                </a:moveTo>
                <a:cubicBezTo>
                  <a:pt x="232" y="284"/>
                  <a:pt x="232" y="284"/>
                  <a:pt x="232" y="284"/>
                </a:cubicBezTo>
                <a:cubicBezTo>
                  <a:pt x="232" y="284"/>
                  <a:pt x="232" y="284"/>
                  <a:pt x="232" y="284"/>
                </a:cubicBezTo>
                <a:cubicBezTo>
                  <a:pt x="232" y="284"/>
                  <a:pt x="232" y="284"/>
                  <a:pt x="232" y="284"/>
                </a:cubicBezTo>
                <a:cubicBezTo>
                  <a:pt x="232" y="284"/>
                  <a:pt x="232" y="284"/>
                  <a:pt x="232" y="284"/>
                </a:cubicBezTo>
                <a:close/>
                <a:moveTo>
                  <a:pt x="258" y="284"/>
                </a:moveTo>
                <a:cubicBezTo>
                  <a:pt x="258" y="284"/>
                  <a:pt x="258" y="284"/>
                  <a:pt x="258" y="284"/>
                </a:cubicBezTo>
                <a:cubicBezTo>
                  <a:pt x="258" y="284"/>
                  <a:pt x="258" y="284"/>
                  <a:pt x="258" y="284"/>
                </a:cubicBezTo>
                <a:cubicBezTo>
                  <a:pt x="258" y="284"/>
                  <a:pt x="258" y="284"/>
                  <a:pt x="258" y="284"/>
                </a:cubicBezTo>
                <a:cubicBezTo>
                  <a:pt x="258" y="284"/>
                  <a:pt x="258" y="284"/>
                  <a:pt x="258" y="284"/>
                </a:cubicBezTo>
                <a:close/>
                <a:moveTo>
                  <a:pt x="374" y="284"/>
                </a:moveTo>
                <a:cubicBezTo>
                  <a:pt x="374" y="284"/>
                  <a:pt x="374" y="284"/>
                  <a:pt x="374" y="284"/>
                </a:cubicBezTo>
                <a:cubicBezTo>
                  <a:pt x="374" y="284"/>
                  <a:pt x="374" y="284"/>
                  <a:pt x="374" y="284"/>
                </a:cubicBezTo>
                <a:cubicBezTo>
                  <a:pt x="374" y="284"/>
                  <a:pt x="374" y="284"/>
                  <a:pt x="374" y="284"/>
                </a:cubicBezTo>
                <a:cubicBezTo>
                  <a:pt x="374" y="284"/>
                  <a:pt x="374" y="284"/>
                  <a:pt x="374" y="284"/>
                </a:cubicBezTo>
                <a:close/>
                <a:moveTo>
                  <a:pt x="413" y="285"/>
                </a:moveTo>
                <a:cubicBezTo>
                  <a:pt x="413" y="285"/>
                  <a:pt x="414" y="285"/>
                  <a:pt x="414" y="284"/>
                </a:cubicBezTo>
                <a:cubicBezTo>
                  <a:pt x="414" y="284"/>
                  <a:pt x="413" y="283"/>
                  <a:pt x="413" y="283"/>
                </a:cubicBezTo>
                <a:cubicBezTo>
                  <a:pt x="412" y="283"/>
                  <a:pt x="412" y="284"/>
                  <a:pt x="412" y="284"/>
                </a:cubicBezTo>
                <a:cubicBezTo>
                  <a:pt x="412" y="285"/>
                  <a:pt x="412" y="285"/>
                  <a:pt x="413" y="285"/>
                </a:cubicBezTo>
                <a:close/>
                <a:moveTo>
                  <a:pt x="516" y="284"/>
                </a:moveTo>
                <a:cubicBezTo>
                  <a:pt x="516" y="284"/>
                  <a:pt x="516" y="284"/>
                  <a:pt x="516" y="284"/>
                </a:cubicBezTo>
                <a:cubicBezTo>
                  <a:pt x="516" y="284"/>
                  <a:pt x="516" y="284"/>
                  <a:pt x="516" y="284"/>
                </a:cubicBezTo>
                <a:cubicBezTo>
                  <a:pt x="516" y="284"/>
                  <a:pt x="516" y="284"/>
                  <a:pt x="516" y="284"/>
                </a:cubicBezTo>
                <a:cubicBezTo>
                  <a:pt x="516" y="284"/>
                  <a:pt x="516" y="284"/>
                  <a:pt x="516" y="284"/>
                </a:cubicBezTo>
                <a:close/>
                <a:moveTo>
                  <a:pt x="540" y="284"/>
                </a:moveTo>
                <a:cubicBezTo>
                  <a:pt x="540" y="286"/>
                  <a:pt x="541" y="287"/>
                  <a:pt x="542" y="287"/>
                </a:cubicBezTo>
                <a:cubicBezTo>
                  <a:pt x="543" y="287"/>
                  <a:pt x="544" y="286"/>
                  <a:pt x="544" y="284"/>
                </a:cubicBezTo>
                <a:cubicBezTo>
                  <a:pt x="544" y="283"/>
                  <a:pt x="543" y="282"/>
                  <a:pt x="542" y="282"/>
                </a:cubicBezTo>
                <a:cubicBezTo>
                  <a:pt x="541" y="282"/>
                  <a:pt x="540" y="283"/>
                  <a:pt x="540" y="284"/>
                </a:cubicBezTo>
                <a:close/>
                <a:moveTo>
                  <a:pt x="555" y="284"/>
                </a:moveTo>
                <a:cubicBezTo>
                  <a:pt x="555" y="285"/>
                  <a:pt x="555" y="285"/>
                  <a:pt x="555" y="285"/>
                </a:cubicBezTo>
                <a:cubicBezTo>
                  <a:pt x="555" y="285"/>
                  <a:pt x="555" y="285"/>
                  <a:pt x="555" y="284"/>
                </a:cubicBezTo>
                <a:cubicBezTo>
                  <a:pt x="555" y="284"/>
                  <a:pt x="555" y="284"/>
                  <a:pt x="555" y="284"/>
                </a:cubicBezTo>
                <a:cubicBezTo>
                  <a:pt x="555" y="284"/>
                  <a:pt x="555" y="284"/>
                  <a:pt x="555" y="284"/>
                </a:cubicBezTo>
                <a:close/>
                <a:moveTo>
                  <a:pt x="565" y="284"/>
                </a:moveTo>
                <a:cubicBezTo>
                  <a:pt x="565" y="286"/>
                  <a:pt x="566" y="287"/>
                  <a:pt x="568" y="287"/>
                </a:cubicBezTo>
                <a:cubicBezTo>
                  <a:pt x="569" y="287"/>
                  <a:pt x="570" y="286"/>
                  <a:pt x="570" y="284"/>
                </a:cubicBezTo>
                <a:cubicBezTo>
                  <a:pt x="570" y="283"/>
                  <a:pt x="569" y="282"/>
                  <a:pt x="568" y="282"/>
                </a:cubicBezTo>
                <a:cubicBezTo>
                  <a:pt x="566" y="282"/>
                  <a:pt x="565" y="283"/>
                  <a:pt x="565" y="284"/>
                </a:cubicBezTo>
                <a:close/>
                <a:moveTo>
                  <a:pt x="581" y="289"/>
                </a:moveTo>
                <a:cubicBezTo>
                  <a:pt x="583" y="289"/>
                  <a:pt x="585" y="287"/>
                  <a:pt x="585" y="284"/>
                </a:cubicBezTo>
                <a:cubicBezTo>
                  <a:pt x="585" y="282"/>
                  <a:pt x="583" y="280"/>
                  <a:pt x="581" y="280"/>
                </a:cubicBezTo>
                <a:cubicBezTo>
                  <a:pt x="578" y="280"/>
                  <a:pt x="577" y="282"/>
                  <a:pt x="577" y="284"/>
                </a:cubicBezTo>
                <a:cubicBezTo>
                  <a:pt x="577" y="287"/>
                  <a:pt x="578" y="289"/>
                  <a:pt x="581" y="289"/>
                </a:cubicBezTo>
                <a:close/>
                <a:moveTo>
                  <a:pt x="594" y="289"/>
                </a:moveTo>
                <a:cubicBezTo>
                  <a:pt x="596" y="289"/>
                  <a:pt x="598" y="287"/>
                  <a:pt x="598" y="284"/>
                </a:cubicBezTo>
                <a:cubicBezTo>
                  <a:pt x="598" y="282"/>
                  <a:pt x="596" y="280"/>
                  <a:pt x="594" y="280"/>
                </a:cubicBezTo>
                <a:cubicBezTo>
                  <a:pt x="591" y="280"/>
                  <a:pt x="589" y="282"/>
                  <a:pt x="589" y="284"/>
                </a:cubicBezTo>
                <a:cubicBezTo>
                  <a:pt x="589" y="287"/>
                  <a:pt x="591" y="289"/>
                  <a:pt x="594" y="289"/>
                </a:cubicBezTo>
                <a:close/>
                <a:moveTo>
                  <a:pt x="607" y="289"/>
                </a:moveTo>
                <a:cubicBezTo>
                  <a:pt x="609" y="289"/>
                  <a:pt x="611" y="287"/>
                  <a:pt x="611" y="284"/>
                </a:cubicBezTo>
                <a:cubicBezTo>
                  <a:pt x="611" y="282"/>
                  <a:pt x="609" y="280"/>
                  <a:pt x="607" y="280"/>
                </a:cubicBezTo>
                <a:cubicBezTo>
                  <a:pt x="604" y="280"/>
                  <a:pt x="602" y="282"/>
                  <a:pt x="602" y="284"/>
                </a:cubicBezTo>
                <a:cubicBezTo>
                  <a:pt x="602" y="287"/>
                  <a:pt x="604" y="289"/>
                  <a:pt x="607" y="289"/>
                </a:cubicBezTo>
                <a:close/>
                <a:moveTo>
                  <a:pt x="619" y="289"/>
                </a:moveTo>
                <a:cubicBezTo>
                  <a:pt x="622" y="289"/>
                  <a:pt x="624" y="287"/>
                  <a:pt x="624" y="284"/>
                </a:cubicBezTo>
                <a:cubicBezTo>
                  <a:pt x="624" y="282"/>
                  <a:pt x="622" y="280"/>
                  <a:pt x="619" y="280"/>
                </a:cubicBezTo>
                <a:cubicBezTo>
                  <a:pt x="617" y="280"/>
                  <a:pt x="615" y="282"/>
                  <a:pt x="615" y="284"/>
                </a:cubicBezTo>
                <a:cubicBezTo>
                  <a:pt x="615" y="287"/>
                  <a:pt x="617" y="289"/>
                  <a:pt x="619" y="289"/>
                </a:cubicBezTo>
                <a:close/>
                <a:moveTo>
                  <a:pt x="632" y="289"/>
                </a:moveTo>
                <a:cubicBezTo>
                  <a:pt x="635" y="289"/>
                  <a:pt x="637" y="287"/>
                  <a:pt x="637" y="284"/>
                </a:cubicBezTo>
                <a:cubicBezTo>
                  <a:pt x="637" y="282"/>
                  <a:pt x="635" y="280"/>
                  <a:pt x="632" y="280"/>
                </a:cubicBezTo>
                <a:cubicBezTo>
                  <a:pt x="630" y="280"/>
                  <a:pt x="628" y="282"/>
                  <a:pt x="628" y="284"/>
                </a:cubicBezTo>
                <a:cubicBezTo>
                  <a:pt x="628" y="287"/>
                  <a:pt x="630" y="289"/>
                  <a:pt x="632" y="289"/>
                </a:cubicBezTo>
                <a:close/>
                <a:moveTo>
                  <a:pt x="645" y="289"/>
                </a:moveTo>
                <a:cubicBezTo>
                  <a:pt x="648" y="289"/>
                  <a:pt x="649" y="287"/>
                  <a:pt x="649" y="284"/>
                </a:cubicBezTo>
                <a:cubicBezTo>
                  <a:pt x="649" y="282"/>
                  <a:pt x="648" y="280"/>
                  <a:pt x="645" y="280"/>
                </a:cubicBezTo>
                <a:cubicBezTo>
                  <a:pt x="643" y="280"/>
                  <a:pt x="641" y="282"/>
                  <a:pt x="641" y="284"/>
                </a:cubicBezTo>
                <a:cubicBezTo>
                  <a:pt x="641" y="287"/>
                  <a:pt x="643" y="289"/>
                  <a:pt x="645" y="289"/>
                </a:cubicBezTo>
                <a:close/>
                <a:moveTo>
                  <a:pt x="658" y="289"/>
                </a:moveTo>
                <a:cubicBezTo>
                  <a:pt x="661" y="289"/>
                  <a:pt x="662" y="287"/>
                  <a:pt x="662" y="284"/>
                </a:cubicBezTo>
                <a:cubicBezTo>
                  <a:pt x="662" y="282"/>
                  <a:pt x="661" y="280"/>
                  <a:pt x="658" y="280"/>
                </a:cubicBezTo>
                <a:cubicBezTo>
                  <a:pt x="656" y="280"/>
                  <a:pt x="654" y="282"/>
                  <a:pt x="654" y="284"/>
                </a:cubicBezTo>
                <a:cubicBezTo>
                  <a:pt x="654" y="287"/>
                  <a:pt x="656" y="289"/>
                  <a:pt x="658" y="289"/>
                </a:cubicBezTo>
                <a:close/>
                <a:moveTo>
                  <a:pt x="671" y="284"/>
                </a:moveTo>
                <a:cubicBezTo>
                  <a:pt x="671" y="284"/>
                  <a:pt x="671" y="284"/>
                  <a:pt x="671" y="284"/>
                </a:cubicBezTo>
                <a:cubicBezTo>
                  <a:pt x="671" y="284"/>
                  <a:pt x="671" y="284"/>
                  <a:pt x="671" y="284"/>
                </a:cubicBezTo>
                <a:cubicBezTo>
                  <a:pt x="671" y="284"/>
                  <a:pt x="671" y="284"/>
                  <a:pt x="671" y="284"/>
                </a:cubicBezTo>
                <a:cubicBezTo>
                  <a:pt x="671" y="284"/>
                  <a:pt x="671" y="284"/>
                  <a:pt x="671" y="284"/>
                </a:cubicBezTo>
                <a:close/>
                <a:moveTo>
                  <a:pt x="710" y="284"/>
                </a:moveTo>
                <a:cubicBezTo>
                  <a:pt x="710" y="284"/>
                  <a:pt x="710" y="284"/>
                  <a:pt x="710" y="284"/>
                </a:cubicBezTo>
                <a:cubicBezTo>
                  <a:pt x="710" y="284"/>
                  <a:pt x="710" y="284"/>
                  <a:pt x="710" y="284"/>
                </a:cubicBezTo>
                <a:cubicBezTo>
                  <a:pt x="710" y="284"/>
                  <a:pt x="710" y="284"/>
                  <a:pt x="710" y="284"/>
                </a:cubicBezTo>
                <a:cubicBezTo>
                  <a:pt x="710" y="284"/>
                  <a:pt x="710" y="284"/>
                  <a:pt x="710" y="284"/>
                </a:cubicBezTo>
                <a:close/>
                <a:moveTo>
                  <a:pt x="723" y="289"/>
                </a:moveTo>
                <a:cubicBezTo>
                  <a:pt x="725" y="289"/>
                  <a:pt x="727" y="287"/>
                  <a:pt x="727" y="284"/>
                </a:cubicBezTo>
                <a:cubicBezTo>
                  <a:pt x="727" y="282"/>
                  <a:pt x="725" y="280"/>
                  <a:pt x="723" y="280"/>
                </a:cubicBezTo>
                <a:cubicBezTo>
                  <a:pt x="720" y="280"/>
                  <a:pt x="719" y="282"/>
                  <a:pt x="719" y="284"/>
                </a:cubicBezTo>
                <a:cubicBezTo>
                  <a:pt x="719" y="287"/>
                  <a:pt x="720" y="289"/>
                  <a:pt x="723" y="289"/>
                </a:cubicBezTo>
                <a:close/>
                <a:moveTo>
                  <a:pt x="736" y="289"/>
                </a:moveTo>
                <a:cubicBezTo>
                  <a:pt x="738" y="289"/>
                  <a:pt x="740" y="287"/>
                  <a:pt x="740" y="284"/>
                </a:cubicBezTo>
                <a:cubicBezTo>
                  <a:pt x="740" y="282"/>
                  <a:pt x="738" y="280"/>
                  <a:pt x="736" y="280"/>
                </a:cubicBezTo>
                <a:cubicBezTo>
                  <a:pt x="733" y="280"/>
                  <a:pt x="732" y="282"/>
                  <a:pt x="732" y="284"/>
                </a:cubicBezTo>
                <a:cubicBezTo>
                  <a:pt x="732" y="287"/>
                  <a:pt x="733" y="289"/>
                  <a:pt x="736" y="289"/>
                </a:cubicBezTo>
                <a:close/>
                <a:moveTo>
                  <a:pt x="749" y="289"/>
                </a:moveTo>
                <a:cubicBezTo>
                  <a:pt x="751" y="289"/>
                  <a:pt x="753" y="287"/>
                  <a:pt x="753" y="284"/>
                </a:cubicBezTo>
                <a:cubicBezTo>
                  <a:pt x="753" y="282"/>
                  <a:pt x="751" y="280"/>
                  <a:pt x="749" y="280"/>
                </a:cubicBezTo>
                <a:cubicBezTo>
                  <a:pt x="746" y="280"/>
                  <a:pt x="744" y="282"/>
                  <a:pt x="744" y="284"/>
                </a:cubicBezTo>
                <a:cubicBezTo>
                  <a:pt x="744" y="287"/>
                  <a:pt x="746" y="289"/>
                  <a:pt x="749" y="289"/>
                </a:cubicBezTo>
                <a:close/>
                <a:moveTo>
                  <a:pt x="762" y="289"/>
                </a:moveTo>
                <a:cubicBezTo>
                  <a:pt x="764" y="289"/>
                  <a:pt x="766" y="287"/>
                  <a:pt x="766" y="284"/>
                </a:cubicBezTo>
                <a:cubicBezTo>
                  <a:pt x="766" y="282"/>
                  <a:pt x="764" y="280"/>
                  <a:pt x="762" y="280"/>
                </a:cubicBezTo>
                <a:cubicBezTo>
                  <a:pt x="759" y="280"/>
                  <a:pt x="757" y="282"/>
                  <a:pt x="757" y="284"/>
                </a:cubicBezTo>
                <a:cubicBezTo>
                  <a:pt x="757" y="287"/>
                  <a:pt x="759" y="289"/>
                  <a:pt x="762" y="289"/>
                </a:cubicBezTo>
                <a:close/>
                <a:moveTo>
                  <a:pt x="800" y="284"/>
                </a:moveTo>
                <a:cubicBezTo>
                  <a:pt x="800" y="284"/>
                  <a:pt x="800" y="284"/>
                  <a:pt x="800" y="284"/>
                </a:cubicBezTo>
                <a:cubicBezTo>
                  <a:pt x="800" y="284"/>
                  <a:pt x="800" y="284"/>
                  <a:pt x="800" y="284"/>
                </a:cubicBezTo>
                <a:cubicBezTo>
                  <a:pt x="800" y="284"/>
                  <a:pt x="800" y="284"/>
                  <a:pt x="800" y="284"/>
                </a:cubicBezTo>
                <a:cubicBezTo>
                  <a:pt x="800" y="284"/>
                  <a:pt x="800" y="284"/>
                  <a:pt x="800" y="284"/>
                </a:cubicBezTo>
                <a:close/>
                <a:moveTo>
                  <a:pt x="811" y="284"/>
                </a:moveTo>
                <a:cubicBezTo>
                  <a:pt x="811" y="285"/>
                  <a:pt x="812" y="286"/>
                  <a:pt x="813" y="286"/>
                </a:cubicBezTo>
                <a:cubicBezTo>
                  <a:pt x="814" y="286"/>
                  <a:pt x="815" y="285"/>
                  <a:pt x="815" y="284"/>
                </a:cubicBezTo>
                <a:cubicBezTo>
                  <a:pt x="815" y="283"/>
                  <a:pt x="814" y="283"/>
                  <a:pt x="813" y="283"/>
                </a:cubicBezTo>
                <a:cubicBezTo>
                  <a:pt x="812" y="283"/>
                  <a:pt x="811" y="283"/>
                  <a:pt x="811" y="284"/>
                </a:cubicBezTo>
                <a:close/>
                <a:moveTo>
                  <a:pt x="826" y="289"/>
                </a:moveTo>
                <a:cubicBezTo>
                  <a:pt x="828" y="289"/>
                  <a:pt x="830" y="287"/>
                  <a:pt x="830" y="284"/>
                </a:cubicBezTo>
                <a:cubicBezTo>
                  <a:pt x="830" y="282"/>
                  <a:pt x="828" y="280"/>
                  <a:pt x="826" y="280"/>
                </a:cubicBezTo>
                <a:cubicBezTo>
                  <a:pt x="824" y="280"/>
                  <a:pt x="822" y="282"/>
                  <a:pt x="822" y="284"/>
                </a:cubicBezTo>
                <a:cubicBezTo>
                  <a:pt x="822" y="287"/>
                  <a:pt x="824" y="289"/>
                  <a:pt x="826" y="289"/>
                </a:cubicBezTo>
                <a:close/>
                <a:moveTo>
                  <a:pt x="839" y="280"/>
                </a:moveTo>
                <a:cubicBezTo>
                  <a:pt x="837" y="280"/>
                  <a:pt x="835" y="282"/>
                  <a:pt x="835" y="284"/>
                </a:cubicBezTo>
                <a:cubicBezTo>
                  <a:pt x="835" y="287"/>
                  <a:pt x="837" y="289"/>
                  <a:pt x="839" y="289"/>
                </a:cubicBezTo>
                <a:cubicBezTo>
                  <a:pt x="841" y="289"/>
                  <a:pt x="843" y="287"/>
                  <a:pt x="843" y="284"/>
                </a:cubicBezTo>
                <a:cubicBezTo>
                  <a:pt x="843" y="282"/>
                  <a:pt x="841" y="280"/>
                  <a:pt x="839" y="280"/>
                </a:cubicBezTo>
                <a:close/>
                <a:moveTo>
                  <a:pt x="852" y="289"/>
                </a:moveTo>
                <a:cubicBezTo>
                  <a:pt x="854" y="289"/>
                  <a:pt x="856" y="287"/>
                  <a:pt x="856" y="284"/>
                </a:cubicBezTo>
                <a:cubicBezTo>
                  <a:pt x="856" y="282"/>
                  <a:pt x="854" y="280"/>
                  <a:pt x="852" y="280"/>
                </a:cubicBezTo>
                <a:cubicBezTo>
                  <a:pt x="850" y="280"/>
                  <a:pt x="848" y="282"/>
                  <a:pt x="848" y="284"/>
                </a:cubicBezTo>
                <a:cubicBezTo>
                  <a:pt x="848" y="287"/>
                  <a:pt x="850" y="289"/>
                  <a:pt x="852" y="289"/>
                </a:cubicBezTo>
                <a:close/>
                <a:moveTo>
                  <a:pt x="865" y="289"/>
                </a:moveTo>
                <a:cubicBezTo>
                  <a:pt x="867" y="289"/>
                  <a:pt x="869" y="287"/>
                  <a:pt x="869" y="284"/>
                </a:cubicBezTo>
                <a:cubicBezTo>
                  <a:pt x="869" y="282"/>
                  <a:pt x="867" y="280"/>
                  <a:pt x="865" y="280"/>
                </a:cubicBezTo>
                <a:cubicBezTo>
                  <a:pt x="863" y="280"/>
                  <a:pt x="861" y="282"/>
                  <a:pt x="861" y="284"/>
                </a:cubicBezTo>
                <a:cubicBezTo>
                  <a:pt x="861" y="287"/>
                  <a:pt x="863" y="289"/>
                  <a:pt x="865" y="289"/>
                </a:cubicBezTo>
                <a:close/>
                <a:moveTo>
                  <a:pt x="878" y="289"/>
                </a:moveTo>
                <a:cubicBezTo>
                  <a:pt x="880" y="289"/>
                  <a:pt x="882" y="287"/>
                  <a:pt x="882" y="284"/>
                </a:cubicBezTo>
                <a:cubicBezTo>
                  <a:pt x="882" y="282"/>
                  <a:pt x="880" y="280"/>
                  <a:pt x="878" y="280"/>
                </a:cubicBezTo>
                <a:cubicBezTo>
                  <a:pt x="875" y="280"/>
                  <a:pt x="874" y="282"/>
                  <a:pt x="874" y="284"/>
                </a:cubicBezTo>
                <a:cubicBezTo>
                  <a:pt x="874" y="287"/>
                  <a:pt x="875" y="289"/>
                  <a:pt x="878" y="289"/>
                </a:cubicBezTo>
                <a:close/>
                <a:moveTo>
                  <a:pt x="891" y="280"/>
                </a:moveTo>
                <a:cubicBezTo>
                  <a:pt x="888" y="280"/>
                  <a:pt x="887" y="282"/>
                  <a:pt x="887" y="284"/>
                </a:cubicBezTo>
                <a:cubicBezTo>
                  <a:pt x="887" y="287"/>
                  <a:pt x="888" y="288"/>
                  <a:pt x="891" y="288"/>
                </a:cubicBezTo>
                <a:cubicBezTo>
                  <a:pt x="893" y="288"/>
                  <a:pt x="895" y="287"/>
                  <a:pt x="895" y="284"/>
                </a:cubicBezTo>
                <a:cubicBezTo>
                  <a:pt x="895" y="282"/>
                  <a:pt x="893" y="280"/>
                  <a:pt x="891" y="280"/>
                </a:cubicBezTo>
                <a:close/>
                <a:moveTo>
                  <a:pt x="904" y="289"/>
                </a:moveTo>
                <a:cubicBezTo>
                  <a:pt x="906" y="289"/>
                  <a:pt x="908" y="287"/>
                  <a:pt x="908" y="284"/>
                </a:cubicBezTo>
                <a:cubicBezTo>
                  <a:pt x="908" y="282"/>
                  <a:pt x="906" y="280"/>
                  <a:pt x="904" y="280"/>
                </a:cubicBezTo>
                <a:cubicBezTo>
                  <a:pt x="901" y="280"/>
                  <a:pt x="899" y="282"/>
                  <a:pt x="899" y="284"/>
                </a:cubicBezTo>
                <a:cubicBezTo>
                  <a:pt x="899" y="287"/>
                  <a:pt x="901" y="289"/>
                  <a:pt x="904" y="289"/>
                </a:cubicBezTo>
                <a:close/>
                <a:moveTo>
                  <a:pt x="916" y="289"/>
                </a:moveTo>
                <a:cubicBezTo>
                  <a:pt x="919" y="289"/>
                  <a:pt x="921" y="287"/>
                  <a:pt x="921" y="284"/>
                </a:cubicBezTo>
                <a:cubicBezTo>
                  <a:pt x="921" y="282"/>
                  <a:pt x="919" y="280"/>
                  <a:pt x="916" y="280"/>
                </a:cubicBezTo>
                <a:cubicBezTo>
                  <a:pt x="914" y="280"/>
                  <a:pt x="912" y="282"/>
                  <a:pt x="912" y="284"/>
                </a:cubicBezTo>
                <a:cubicBezTo>
                  <a:pt x="912" y="287"/>
                  <a:pt x="914" y="289"/>
                  <a:pt x="916" y="289"/>
                </a:cubicBezTo>
                <a:close/>
                <a:moveTo>
                  <a:pt x="929" y="289"/>
                </a:moveTo>
                <a:cubicBezTo>
                  <a:pt x="932" y="289"/>
                  <a:pt x="934" y="287"/>
                  <a:pt x="934" y="284"/>
                </a:cubicBezTo>
                <a:cubicBezTo>
                  <a:pt x="934" y="282"/>
                  <a:pt x="932" y="280"/>
                  <a:pt x="929" y="280"/>
                </a:cubicBezTo>
                <a:cubicBezTo>
                  <a:pt x="927" y="280"/>
                  <a:pt x="925" y="282"/>
                  <a:pt x="925" y="284"/>
                </a:cubicBezTo>
                <a:cubicBezTo>
                  <a:pt x="925" y="287"/>
                  <a:pt x="927" y="289"/>
                  <a:pt x="929" y="289"/>
                </a:cubicBezTo>
                <a:close/>
                <a:moveTo>
                  <a:pt x="942" y="289"/>
                </a:moveTo>
                <a:cubicBezTo>
                  <a:pt x="945" y="289"/>
                  <a:pt x="946" y="287"/>
                  <a:pt x="946" y="284"/>
                </a:cubicBezTo>
                <a:cubicBezTo>
                  <a:pt x="946" y="282"/>
                  <a:pt x="945" y="280"/>
                  <a:pt x="942" y="280"/>
                </a:cubicBezTo>
                <a:cubicBezTo>
                  <a:pt x="940" y="280"/>
                  <a:pt x="938" y="282"/>
                  <a:pt x="938" y="284"/>
                </a:cubicBezTo>
                <a:cubicBezTo>
                  <a:pt x="938" y="287"/>
                  <a:pt x="940" y="289"/>
                  <a:pt x="942" y="289"/>
                </a:cubicBezTo>
                <a:close/>
                <a:moveTo>
                  <a:pt x="955" y="289"/>
                </a:moveTo>
                <a:cubicBezTo>
                  <a:pt x="958" y="289"/>
                  <a:pt x="959" y="287"/>
                  <a:pt x="959" y="284"/>
                </a:cubicBezTo>
                <a:cubicBezTo>
                  <a:pt x="959" y="282"/>
                  <a:pt x="958" y="280"/>
                  <a:pt x="955" y="280"/>
                </a:cubicBezTo>
                <a:cubicBezTo>
                  <a:pt x="953" y="280"/>
                  <a:pt x="951" y="282"/>
                  <a:pt x="951" y="284"/>
                </a:cubicBezTo>
                <a:cubicBezTo>
                  <a:pt x="951" y="287"/>
                  <a:pt x="953" y="289"/>
                  <a:pt x="955" y="289"/>
                </a:cubicBezTo>
                <a:close/>
                <a:moveTo>
                  <a:pt x="968" y="289"/>
                </a:moveTo>
                <a:cubicBezTo>
                  <a:pt x="970" y="289"/>
                  <a:pt x="972" y="287"/>
                  <a:pt x="972" y="284"/>
                </a:cubicBezTo>
                <a:cubicBezTo>
                  <a:pt x="972" y="282"/>
                  <a:pt x="970" y="280"/>
                  <a:pt x="968" y="280"/>
                </a:cubicBezTo>
                <a:cubicBezTo>
                  <a:pt x="966" y="280"/>
                  <a:pt x="964" y="282"/>
                  <a:pt x="964" y="284"/>
                </a:cubicBezTo>
                <a:cubicBezTo>
                  <a:pt x="964" y="287"/>
                  <a:pt x="966" y="289"/>
                  <a:pt x="968" y="289"/>
                </a:cubicBezTo>
                <a:close/>
                <a:moveTo>
                  <a:pt x="981" y="289"/>
                </a:moveTo>
                <a:cubicBezTo>
                  <a:pt x="983" y="289"/>
                  <a:pt x="985" y="287"/>
                  <a:pt x="985" y="284"/>
                </a:cubicBezTo>
                <a:cubicBezTo>
                  <a:pt x="985" y="282"/>
                  <a:pt x="983" y="280"/>
                  <a:pt x="981" y="280"/>
                </a:cubicBezTo>
                <a:cubicBezTo>
                  <a:pt x="979" y="280"/>
                  <a:pt x="977" y="282"/>
                  <a:pt x="977" y="284"/>
                </a:cubicBezTo>
                <a:cubicBezTo>
                  <a:pt x="977" y="287"/>
                  <a:pt x="979" y="289"/>
                  <a:pt x="981" y="289"/>
                </a:cubicBezTo>
                <a:close/>
                <a:moveTo>
                  <a:pt x="994" y="287"/>
                </a:moveTo>
                <a:cubicBezTo>
                  <a:pt x="996" y="287"/>
                  <a:pt x="997" y="286"/>
                  <a:pt x="997" y="284"/>
                </a:cubicBezTo>
                <a:cubicBezTo>
                  <a:pt x="997" y="283"/>
                  <a:pt x="996" y="282"/>
                  <a:pt x="994" y="282"/>
                </a:cubicBezTo>
                <a:cubicBezTo>
                  <a:pt x="992" y="282"/>
                  <a:pt x="991" y="283"/>
                  <a:pt x="991" y="284"/>
                </a:cubicBezTo>
                <a:cubicBezTo>
                  <a:pt x="991" y="286"/>
                  <a:pt x="992" y="287"/>
                  <a:pt x="994" y="287"/>
                </a:cubicBezTo>
                <a:close/>
                <a:moveTo>
                  <a:pt x="1147" y="284"/>
                </a:moveTo>
                <a:cubicBezTo>
                  <a:pt x="1147" y="286"/>
                  <a:pt x="1148" y="287"/>
                  <a:pt x="1149" y="287"/>
                </a:cubicBezTo>
                <a:cubicBezTo>
                  <a:pt x="1150" y="287"/>
                  <a:pt x="1151" y="286"/>
                  <a:pt x="1151" y="284"/>
                </a:cubicBezTo>
                <a:cubicBezTo>
                  <a:pt x="1151" y="283"/>
                  <a:pt x="1150" y="282"/>
                  <a:pt x="1149" y="282"/>
                </a:cubicBezTo>
                <a:cubicBezTo>
                  <a:pt x="1148" y="282"/>
                  <a:pt x="1147" y="283"/>
                  <a:pt x="1147" y="284"/>
                </a:cubicBezTo>
                <a:close/>
                <a:moveTo>
                  <a:pt x="1158" y="284"/>
                </a:moveTo>
                <a:cubicBezTo>
                  <a:pt x="1158" y="287"/>
                  <a:pt x="1160" y="289"/>
                  <a:pt x="1162" y="289"/>
                </a:cubicBezTo>
                <a:cubicBezTo>
                  <a:pt x="1164" y="289"/>
                  <a:pt x="1166" y="287"/>
                  <a:pt x="1166" y="284"/>
                </a:cubicBezTo>
                <a:cubicBezTo>
                  <a:pt x="1166" y="282"/>
                  <a:pt x="1164" y="280"/>
                  <a:pt x="1162" y="280"/>
                </a:cubicBezTo>
                <a:cubicBezTo>
                  <a:pt x="1160" y="280"/>
                  <a:pt x="1158" y="282"/>
                  <a:pt x="1158" y="284"/>
                </a:cubicBezTo>
                <a:close/>
                <a:moveTo>
                  <a:pt x="1175" y="289"/>
                </a:moveTo>
                <a:cubicBezTo>
                  <a:pt x="1177" y="289"/>
                  <a:pt x="1179" y="287"/>
                  <a:pt x="1179" y="284"/>
                </a:cubicBezTo>
                <a:cubicBezTo>
                  <a:pt x="1179" y="282"/>
                  <a:pt x="1177" y="280"/>
                  <a:pt x="1175" y="280"/>
                </a:cubicBezTo>
                <a:cubicBezTo>
                  <a:pt x="1172" y="280"/>
                  <a:pt x="1171" y="282"/>
                  <a:pt x="1171" y="284"/>
                </a:cubicBezTo>
                <a:cubicBezTo>
                  <a:pt x="1171" y="287"/>
                  <a:pt x="1172" y="289"/>
                  <a:pt x="1175" y="289"/>
                </a:cubicBezTo>
                <a:close/>
                <a:moveTo>
                  <a:pt x="1188" y="289"/>
                </a:moveTo>
                <a:cubicBezTo>
                  <a:pt x="1190" y="289"/>
                  <a:pt x="1192" y="287"/>
                  <a:pt x="1192" y="284"/>
                </a:cubicBezTo>
                <a:cubicBezTo>
                  <a:pt x="1192" y="282"/>
                  <a:pt x="1190" y="280"/>
                  <a:pt x="1188" y="280"/>
                </a:cubicBezTo>
                <a:cubicBezTo>
                  <a:pt x="1185" y="280"/>
                  <a:pt x="1184" y="282"/>
                  <a:pt x="1184" y="284"/>
                </a:cubicBezTo>
                <a:cubicBezTo>
                  <a:pt x="1184" y="287"/>
                  <a:pt x="1185" y="289"/>
                  <a:pt x="1188" y="289"/>
                </a:cubicBezTo>
                <a:close/>
                <a:moveTo>
                  <a:pt x="1201" y="289"/>
                </a:moveTo>
                <a:cubicBezTo>
                  <a:pt x="1203" y="289"/>
                  <a:pt x="1205" y="287"/>
                  <a:pt x="1205" y="284"/>
                </a:cubicBezTo>
                <a:cubicBezTo>
                  <a:pt x="1205" y="282"/>
                  <a:pt x="1203" y="280"/>
                  <a:pt x="1201" y="280"/>
                </a:cubicBezTo>
                <a:cubicBezTo>
                  <a:pt x="1198" y="280"/>
                  <a:pt x="1196" y="282"/>
                  <a:pt x="1196" y="284"/>
                </a:cubicBezTo>
                <a:cubicBezTo>
                  <a:pt x="1196" y="287"/>
                  <a:pt x="1198" y="289"/>
                  <a:pt x="1201" y="289"/>
                </a:cubicBezTo>
                <a:close/>
                <a:moveTo>
                  <a:pt x="1214" y="289"/>
                </a:moveTo>
                <a:cubicBezTo>
                  <a:pt x="1216" y="289"/>
                  <a:pt x="1218" y="287"/>
                  <a:pt x="1218" y="284"/>
                </a:cubicBezTo>
                <a:cubicBezTo>
                  <a:pt x="1218" y="282"/>
                  <a:pt x="1216" y="280"/>
                  <a:pt x="1214" y="280"/>
                </a:cubicBezTo>
                <a:cubicBezTo>
                  <a:pt x="1211" y="280"/>
                  <a:pt x="1209" y="282"/>
                  <a:pt x="1209" y="284"/>
                </a:cubicBezTo>
                <a:cubicBezTo>
                  <a:pt x="1209" y="287"/>
                  <a:pt x="1211" y="289"/>
                  <a:pt x="1214" y="289"/>
                </a:cubicBezTo>
                <a:close/>
                <a:moveTo>
                  <a:pt x="1226" y="289"/>
                </a:moveTo>
                <a:cubicBezTo>
                  <a:pt x="1229" y="289"/>
                  <a:pt x="1231" y="287"/>
                  <a:pt x="1231" y="284"/>
                </a:cubicBezTo>
                <a:cubicBezTo>
                  <a:pt x="1231" y="282"/>
                  <a:pt x="1229" y="280"/>
                  <a:pt x="1226" y="280"/>
                </a:cubicBezTo>
                <a:cubicBezTo>
                  <a:pt x="1224" y="280"/>
                  <a:pt x="1222" y="282"/>
                  <a:pt x="1222" y="284"/>
                </a:cubicBezTo>
                <a:cubicBezTo>
                  <a:pt x="1222" y="287"/>
                  <a:pt x="1224" y="289"/>
                  <a:pt x="1226" y="289"/>
                </a:cubicBezTo>
                <a:close/>
                <a:moveTo>
                  <a:pt x="1239" y="289"/>
                </a:moveTo>
                <a:cubicBezTo>
                  <a:pt x="1242" y="289"/>
                  <a:pt x="1244" y="287"/>
                  <a:pt x="1244" y="284"/>
                </a:cubicBezTo>
                <a:cubicBezTo>
                  <a:pt x="1244" y="282"/>
                  <a:pt x="1242" y="280"/>
                  <a:pt x="1239" y="280"/>
                </a:cubicBezTo>
                <a:cubicBezTo>
                  <a:pt x="1237" y="280"/>
                  <a:pt x="1235" y="282"/>
                  <a:pt x="1235" y="284"/>
                </a:cubicBezTo>
                <a:cubicBezTo>
                  <a:pt x="1235" y="287"/>
                  <a:pt x="1237" y="289"/>
                  <a:pt x="1239" y="289"/>
                </a:cubicBezTo>
                <a:close/>
                <a:moveTo>
                  <a:pt x="1252" y="289"/>
                </a:moveTo>
                <a:cubicBezTo>
                  <a:pt x="1255" y="289"/>
                  <a:pt x="1256" y="287"/>
                  <a:pt x="1256" y="284"/>
                </a:cubicBezTo>
                <a:cubicBezTo>
                  <a:pt x="1256" y="282"/>
                  <a:pt x="1255" y="280"/>
                  <a:pt x="1252" y="280"/>
                </a:cubicBezTo>
                <a:cubicBezTo>
                  <a:pt x="1250" y="280"/>
                  <a:pt x="1248" y="282"/>
                  <a:pt x="1248" y="284"/>
                </a:cubicBezTo>
                <a:cubicBezTo>
                  <a:pt x="1248" y="287"/>
                  <a:pt x="1250" y="289"/>
                  <a:pt x="1252" y="289"/>
                </a:cubicBezTo>
                <a:close/>
                <a:moveTo>
                  <a:pt x="1265" y="289"/>
                </a:moveTo>
                <a:cubicBezTo>
                  <a:pt x="1267" y="289"/>
                  <a:pt x="1269" y="287"/>
                  <a:pt x="1269" y="284"/>
                </a:cubicBezTo>
                <a:cubicBezTo>
                  <a:pt x="1269" y="282"/>
                  <a:pt x="1267" y="280"/>
                  <a:pt x="1265" y="280"/>
                </a:cubicBezTo>
                <a:cubicBezTo>
                  <a:pt x="1263" y="280"/>
                  <a:pt x="1261" y="282"/>
                  <a:pt x="1261" y="284"/>
                </a:cubicBezTo>
                <a:cubicBezTo>
                  <a:pt x="1261" y="287"/>
                  <a:pt x="1263" y="289"/>
                  <a:pt x="1265" y="289"/>
                </a:cubicBezTo>
                <a:close/>
                <a:moveTo>
                  <a:pt x="1278" y="289"/>
                </a:moveTo>
                <a:cubicBezTo>
                  <a:pt x="1280" y="289"/>
                  <a:pt x="1282" y="287"/>
                  <a:pt x="1282" y="284"/>
                </a:cubicBezTo>
                <a:cubicBezTo>
                  <a:pt x="1282" y="282"/>
                  <a:pt x="1280" y="280"/>
                  <a:pt x="1278" y="280"/>
                </a:cubicBezTo>
                <a:cubicBezTo>
                  <a:pt x="1276" y="280"/>
                  <a:pt x="1274" y="282"/>
                  <a:pt x="1274" y="284"/>
                </a:cubicBezTo>
                <a:cubicBezTo>
                  <a:pt x="1274" y="287"/>
                  <a:pt x="1276" y="289"/>
                  <a:pt x="1278" y="289"/>
                </a:cubicBezTo>
                <a:close/>
                <a:moveTo>
                  <a:pt x="1291" y="289"/>
                </a:moveTo>
                <a:cubicBezTo>
                  <a:pt x="1293" y="289"/>
                  <a:pt x="1295" y="287"/>
                  <a:pt x="1295" y="284"/>
                </a:cubicBezTo>
                <a:cubicBezTo>
                  <a:pt x="1295" y="282"/>
                  <a:pt x="1293" y="280"/>
                  <a:pt x="1291" y="280"/>
                </a:cubicBezTo>
                <a:cubicBezTo>
                  <a:pt x="1289" y="280"/>
                  <a:pt x="1287" y="282"/>
                  <a:pt x="1287" y="284"/>
                </a:cubicBezTo>
                <a:cubicBezTo>
                  <a:pt x="1287" y="287"/>
                  <a:pt x="1289" y="289"/>
                  <a:pt x="1291" y="289"/>
                </a:cubicBezTo>
                <a:close/>
                <a:moveTo>
                  <a:pt x="1304" y="289"/>
                </a:moveTo>
                <a:cubicBezTo>
                  <a:pt x="1306" y="289"/>
                  <a:pt x="1308" y="287"/>
                  <a:pt x="1308" y="284"/>
                </a:cubicBezTo>
                <a:cubicBezTo>
                  <a:pt x="1308" y="282"/>
                  <a:pt x="1306" y="280"/>
                  <a:pt x="1304" y="280"/>
                </a:cubicBezTo>
                <a:cubicBezTo>
                  <a:pt x="1302" y="280"/>
                  <a:pt x="1300" y="282"/>
                  <a:pt x="1300" y="284"/>
                </a:cubicBezTo>
                <a:cubicBezTo>
                  <a:pt x="1300" y="287"/>
                  <a:pt x="1302" y="289"/>
                  <a:pt x="1304" y="289"/>
                </a:cubicBezTo>
                <a:close/>
                <a:moveTo>
                  <a:pt x="1317" y="289"/>
                </a:moveTo>
                <a:cubicBezTo>
                  <a:pt x="1319" y="289"/>
                  <a:pt x="1321" y="287"/>
                  <a:pt x="1321" y="284"/>
                </a:cubicBezTo>
                <a:cubicBezTo>
                  <a:pt x="1321" y="282"/>
                  <a:pt x="1319" y="280"/>
                  <a:pt x="1317" y="280"/>
                </a:cubicBezTo>
                <a:cubicBezTo>
                  <a:pt x="1315" y="280"/>
                  <a:pt x="1313" y="282"/>
                  <a:pt x="1313" y="284"/>
                </a:cubicBezTo>
                <a:cubicBezTo>
                  <a:pt x="1313" y="287"/>
                  <a:pt x="1315" y="289"/>
                  <a:pt x="1317" y="289"/>
                </a:cubicBezTo>
                <a:close/>
                <a:moveTo>
                  <a:pt x="1330" y="289"/>
                </a:moveTo>
                <a:cubicBezTo>
                  <a:pt x="1332" y="289"/>
                  <a:pt x="1334" y="287"/>
                  <a:pt x="1334" y="284"/>
                </a:cubicBezTo>
                <a:cubicBezTo>
                  <a:pt x="1334" y="282"/>
                  <a:pt x="1332" y="280"/>
                  <a:pt x="1330" y="280"/>
                </a:cubicBezTo>
                <a:cubicBezTo>
                  <a:pt x="1327" y="280"/>
                  <a:pt x="1326" y="282"/>
                  <a:pt x="1326" y="284"/>
                </a:cubicBezTo>
                <a:cubicBezTo>
                  <a:pt x="1326" y="287"/>
                  <a:pt x="1327" y="289"/>
                  <a:pt x="1330" y="289"/>
                </a:cubicBezTo>
                <a:close/>
                <a:moveTo>
                  <a:pt x="1343" y="289"/>
                </a:moveTo>
                <a:cubicBezTo>
                  <a:pt x="1345" y="289"/>
                  <a:pt x="1347" y="287"/>
                  <a:pt x="1347" y="284"/>
                </a:cubicBezTo>
                <a:cubicBezTo>
                  <a:pt x="1347" y="282"/>
                  <a:pt x="1345" y="280"/>
                  <a:pt x="1343" y="280"/>
                </a:cubicBezTo>
                <a:cubicBezTo>
                  <a:pt x="1340" y="280"/>
                  <a:pt x="1338" y="282"/>
                  <a:pt x="1338" y="284"/>
                </a:cubicBezTo>
                <a:cubicBezTo>
                  <a:pt x="1338" y="287"/>
                  <a:pt x="1340" y="289"/>
                  <a:pt x="1343" y="289"/>
                </a:cubicBezTo>
                <a:close/>
                <a:moveTo>
                  <a:pt x="1356" y="289"/>
                </a:moveTo>
                <a:cubicBezTo>
                  <a:pt x="1358" y="289"/>
                  <a:pt x="1360" y="287"/>
                  <a:pt x="1360" y="284"/>
                </a:cubicBezTo>
                <a:cubicBezTo>
                  <a:pt x="1360" y="282"/>
                  <a:pt x="1358" y="280"/>
                  <a:pt x="1356" y="280"/>
                </a:cubicBezTo>
                <a:cubicBezTo>
                  <a:pt x="1353" y="280"/>
                  <a:pt x="1351" y="282"/>
                  <a:pt x="1351" y="284"/>
                </a:cubicBezTo>
                <a:cubicBezTo>
                  <a:pt x="1351" y="287"/>
                  <a:pt x="1353" y="289"/>
                  <a:pt x="1356" y="289"/>
                </a:cubicBezTo>
                <a:close/>
                <a:moveTo>
                  <a:pt x="1368" y="289"/>
                </a:moveTo>
                <a:cubicBezTo>
                  <a:pt x="1371" y="289"/>
                  <a:pt x="1373" y="287"/>
                  <a:pt x="1373" y="284"/>
                </a:cubicBezTo>
                <a:cubicBezTo>
                  <a:pt x="1373" y="282"/>
                  <a:pt x="1371" y="280"/>
                  <a:pt x="1368" y="280"/>
                </a:cubicBezTo>
                <a:cubicBezTo>
                  <a:pt x="1366" y="280"/>
                  <a:pt x="1364" y="282"/>
                  <a:pt x="1364" y="284"/>
                </a:cubicBezTo>
                <a:cubicBezTo>
                  <a:pt x="1364" y="287"/>
                  <a:pt x="1366" y="289"/>
                  <a:pt x="1368" y="289"/>
                </a:cubicBezTo>
                <a:close/>
                <a:moveTo>
                  <a:pt x="1381" y="289"/>
                </a:moveTo>
                <a:cubicBezTo>
                  <a:pt x="1384" y="289"/>
                  <a:pt x="1386" y="287"/>
                  <a:pt x="1386" y="284"/>
                </a:cubicBezTo>
                <a:cubicBezTo>
                  <a:pt x="1386" y="282"/>
                  <a:pt x="1384" y="280"/>
                  <a:pt x="1381" y="280"/>
                </a:cubicBezTo>
                <a:cubicBezTo>
                  <a:pt x="1379" y="280"/>
                  <a:pt x="1377" y="282"/>
                  <a:pt x="1377" y="284"/>
                </a:cubicBezTo>
                <a:cubicBezTo>
                  <a:pt x="1377" y="287"/>
                  <a:pt x="1379" y="289"/>
                  <a:pt x="1381" y="289"/>
                </a:cubicBezTo>
                <a:close/>
                <a:moveTo>
                  <a:pt x="1394" y="289"/>
                </a:moveTo>
                <a:cubicBezTo>
                  <a:pt x="1397" y="289"/>
                  <a:pt x="1398" y="287"/>
                  <a:pt x="1398" y="284"/>
                </a:cubicBezTo>
                <a:cubicBezTo>
                  <a:pt x="1398" y="282"/>
                  <a:pt x="1397" y="280"/>
                  <a:pt x="1394" y="280"/>
                </a:cubicBezTo>
                <a:cubicBezTo>
                  <a:pt x="1392" y="280"/>
                  <a:pt x="1390" y="282"/>
                  <a:pt x="1390" y="284"/>
                </a:cubicBezTo>
                <a:cubicBezTo>
                  <a:pt x="1390" y="287"/>
                  <a:pt x="1392" y="289"/>
                  <a:pt x="1394" y="289"/>
                </a:cubicBezTo>
                <a:close/>
                <a:moveTo>
                  <a:pt x="1407" y="289"/>
                </a:moveTo>
                <a:cubicBezTo>
                  <a:pt x="1410" y="289"/>
                  <a:pt x="1411" y="287"/>
                  <a:pt x="1411" y="284"/>
                </a:cubicBezTo>
                <a:cubicBezTo>
                  <a:pt x="1411" y="282"/>
                  <a:pt x="1410" y="280"/>
                  <a:pt x="1407" y="280"/>
                </a:cubicBezTo>
                <a:cubicBezTo>
                  <a:pt x="1405" y="280"/>
                  <a:pt x="1403" y="282"/>
                  <a:pt x="1403" y="284"/>
                </a:cubicBezTo>
                <a:cubicBezTo>
                  <a:pt x="1403" y="287"/>
                  <a:pt x="1405" y="289"/>
                  <a:pt x="1407" y="289"/>
                </a:cubicBezTo>
                <a:close/>
                <a:moveTo>
                  <a:pt x="1420" y="284"/>
                </a:moveTo>
                <a:cubicBezTo>
                  <a:pt x="1420" y="284"/>
                  <a:pt x="1420" y="284"/>
                  <a:pt x="1420" y="284"/>
                </a:cubicBezTo>
                <a:cubicBezTo>
                  <a:pt x="1420" y="284"/>
                  <a:pt x="1420" y="284"/>
                  <a:pt x="1420" y="284"/>
                </a:cubicBezTo>
                <a:cubicBezTo>
                  <a:pt x="1420" y="284"/>
                  <a:pt x="1420" y="284"/>
                  <a:pt x="1420" y="284"/>
                </a:cubicBezTo>
                <a:cubicBezTo>
                  <a:pt x="1420" y="284"/>
                  <a:pt x="1420" y="284"/>
                  <a:pt x="1420" y="284"/>
                </a:cubicBezTo>
                <a:close/>
                <a:moveTo>
                  <a:pt x="1430" y="284"/>
                </a:moveTo>
                <a:cubicBezTo>
                  <a:pt x="1430" y="286"/>
                  <a:pt x="1432" y="287"/>
                  <a:pt x="1433" y="287"/>
                </a:cubicBezTo>
                <a:cubicBezTo>
                  <a:pt x="1434" y="287"/>
                  <a:pt x="1436" y="286"/>
                  <a:pt x="1436" y="284"/>
                </a:cubicBezTo>
                <a:cubicBezTo>
                  <a:pt x="1436" y="283"/>
                  <a:pt x="1434" y="282"/>
                  <a:pt x="1433" y="282"/>
                </a:cubicBezTo>
                <a:cubicBezTo>
                  <a:pt x="1432" y="282"/>
                  <a:pt x="1430" y="283"/>
                  <a:pt x="1430" y="284"/>
                </a:cubicBezTo>
                <a:close/>
                <a:moveTo>
                  <a:pt x="1446" y="284"/>
                </a:moveTo>
                <a:cubicBezTo>
                  <a:pt x="1446" y="284"/>
                  <a:pt x="1446" y="284"/>
                  <a:pt x="1446" y="284"/>
                </a:cubicBezTo>
                <a:cubicBezTo>
                  <a:pt x="1446" y="284"/>
                  <a:pt x="1446" y="284"/>
                  <a:pt x="1446" y="284"/>
                </a:cubicBezTo>
                <a:cubicBezTo>
                  <a:pt x="1446" y="284"/>
                  <a:pt x="1446" y="284"/>
                  <a:pt x="1446" y="284"/>
                </a:cubicBezTo>
                <a:cubicBezTo>
                  <a:pt x="1446" y="284"/>
                  <a:pt x="1446" y="284"/>
                  <a:pt x="1446" y="284"/>
                </a:cubicBezTo>
                <a:close/>
                <a:moveTo>
                  <a:pt x="1897" y="284"/>
                </a:moveTo>
                <a:cubicBezTo>
                  <a:pt x="1897" y="285"/>
                  <a:pt x="1898" y="285"/>
                  <a:pt x="1898" y="285"/>
                </a:cubicBezTo>
                <a:cubicBezTo>
                  <a:pt x="1898" y="285"/>
                  <a:pt x="1899" y="285"/>
                  <a:pt x="1899" y="284"/>
                </a:cubicBezTo>
                <a:cubicBezTo>
                  <a:pt x="1899" y="284"/>
                  <a:pt x="1898" y="284"/>
                  <a:pt x="1898" y="284"/>
                </a:cubicBezTo>
                <a:cubicBezTo>
                  <a:pt x="1898" y="284"/>
                  <a:pt x="1897" y="284"/>
                  <a:pt x="1897" y="284"/>
                </a:cubicBezTo>
                <a:close/>
                <a:moveTo>
                  <a:pt x="1910" y="284"/>
                </a:moveTo>
                <a:cubicBezTo>
                  <a:pt x="1910" y="285"/>
                  <a:pt x="1910" y="285"/>
                  <a:pt x="1911" y="285"/>
                </a:cubicBezTo>
                <a:cubicBezTo>
                  <a:pt x="1911" y="285"/>
                  <a:pt x="1912" y="285"/>
                  <a:pt x="1912" y="284"/>
                </a:cubicBezTo>
                <a:cubicBezTo>
                  <a:pt x="1912" y="284"/>
                  <a:pt x="1911" y="283"/>
                  <a:pt x="1911" y="283"/>
                </a:cubicBezTo>
                <a:cubicBezTo>
                  <a:pt x="1910" y="283"/>
                  <a:pt x="1910" y="284"/>
                  <a:pt x="1910" y="284"/>
                </a:cubicBezTo>
                <a:close/>
                <a:moveTo>
                  <a:pt x="1924" y="289"/>
                </a:moveTo>
                <a:cubicBezTo>
                  <a:pt x="1926" y="289"/>
                  <a:pt x="1928" y="287"/>
                  <a:pt x="1928" y="284"/>
                </a:cubicBezTo>
                <a:cubicBezTo>
                  <a:pt x="1928" y="282"/>
                  <a:pt x="1926" y="280"/>
                  <a:pt x="1924" y="280"/>
                </a:cubicBezTo>
                <a:cubicBezTo>
                  <a:pt x="1921" y="280"/>
                  <a:pt x="1920" y="282"/>
                  <a:pt x="1920" y="284"/>
                </a:cubicBezTo>
                <a:cubicBezTo>
                  <a:pt x="1920" y="287"/>
                  <a:pt x="1921" y="289"/>
                  <a:pt x="1924" y="289"/>
                </a:cubicBezTo>
                <a:close/>
                <a:moveTo>
                  <a:pt x="1934" y="284"/>
                </a:moveTo>
                <a:cubicBezTo>
                  <a:pt x="1934" y="286"/>
                  <a:pt x="1935" y="287"/>
                  <a:pt x="1937" y="287"/>
                </a:cubicBezTo>
                <a:cubicBezTo>
                  <a:pt x="1938" y="287"/>
                  <a:pt x="1940" y="286"/>
                  <a:pt x="1940" y="284"/>
                </a:cubicBezTo>
                <a:cubicBezTo>
                  <a:pt x="1940" y="283"/>
                  <a:pt x="1938" y="282"/>
                  <a:pt x="1937" y="282"/>
                </a:cubicBezTo>
                <a:cubicBezTo>
                  <a:pt x="1935" y="282"/>
                  <a:pt x="1934" y="283"/>
                  <a:pt x="1934" y="284"/>
                </a:cubicBezTo>
                <a:close/>
                <a:moveTo>
                  <a:pt x="1950" y="289"/>
                </a:moveTo>
                <a:cubicBezTo>
                  <a:pt x="1952" y="289"/>
                  <a:pt x="1954" y="287"/>
                  <a:pt x="1954" y="284"/>
                </a:cubicBezTo>
                <a:cubicBezTo>
                  <a:pt x="1954" y="282"/>
                  <a:pt x="1952" y="280"/>
                  <a:pt x="1950" y="280"/>
                </a:cubicBezTo>
                <a:cubicBezTo>
                  <a:pt x="1947" y="280"/>
                  <a:pt x="1945" y="282"/>
                  <a:pt x="1945" y="284"/>
                </a:cubicBezTo>
                <a:cubicBezTo>
                  <a:pt x="1945" y="287"/>
                  <a:pt x="1947" y="289"/>
                  <a:pt x="1950" y="289"/>
                </a:cubicBezTo>
                <a:close/>
                <a:moveTo>
                  <a:pt x="1962" y="289"/>
                </a:moveTo>
                <a:cubicBezTo>
                  <a:pt x="1965" y="289"/>
                  <a:pt x="1967" y="287"/>
                  <a:pt x="1967" y="284"/>
                </a:cubicBezTo>
                <a:cubicBezTo>
                  <a:pt x="1967" y="282"/>
                  <a:pt x="1965" y="280"/>
                  <a:pt x="1962" y="280"/>
                </a:cubicBezTo>
                <a:cubicBezTo>
                  <a:pt x="1960" y="280"/>
                  <a:pt x="1958" y="282"/>
                  <a:pt x="1958" y="284"/>
                </a:cubicBezTo>
                <a:cubicBezTo>
                  <a:pt x="1958" y="287"/>
                  <a:pt x="1960" y="289"/>
                  <a:pt x="1962" y="289"/>
                </a:cubicBezTo>
                <a:close/>
                <a:moveTo>
                  <a:pt x="1975" y="289"/>
                </a:moveTo>
                <a:cubicBezTo>
                  <a:pt x="1978" y="289"/>
                  <a:pt x="1980" y="287"/>
                  <a:pt x="1980" y="284"/>
                </a:cubicBezTo>
                <a:cubicBezTo>
                  <a:pt x="1980" y="282"/>
                  <a:pt x="1978" y="280"/>
                  <a:pt x="1975" y="280"/>
                </a:cubicBezTo>
                <a:cubicBezTo>
                  <a:pt x="1973" y="280"/>
                  <a:pt x="1971" y="282"/>
                  <a:pt x="1971" y="284"/>
                </a:cubicBezTo>
                <a:cubicBezTo>
                  <a:pt x="1971" y="287"/>
                  <a:pt x="1973" y="289"/>
                  <a:pt x="1975" y="289"/>
                </a:cubicBezTo>
                <a:close/>
                <a:moveTo>
                  <a:pt x="1988" y="289"/>
                </a:moveTo>
                <a:cubicBezTo>
                  <a:pt x="1991" y="289"/>
                  <a:pt x="1993" y="287"/>
                  <a:pt x="1993" y="284"/>
                </a:cubicBezTo>
                <a:cubicBezTo>
                  <a:pt x="1993" y="282"/>
                  <a:pt x="1991" y="280"/>
                  <a:pt x="1988" y="280"/>
                </a:cubicBezTo>
                <a:cubicBezTo>
                  <a:pt x="1986" y="280"/>
                  <a:pt x="1984" y="282"/>
                  <a:pt x="1984" y="284"/>
                </a:cubicBezTo>
                <a:cubicBezTo>
                  <a:pt x="1984" y="287"/>
                  <a:pt x="1986" y="289"/>
                  <a:pt x="1988" y="289"/>
                </a:cubicBezTo>
                <a:close/>
                <a:moveTo>
                  <a:pt x="2272" y="289"/>
                </a:moveTo>
                <a:cubicBezTo>
                  <a:pt x="2275" y="289"/>
                  <a:pt x="2277" y="287"/>
                  <a:pt x="2277" y="284"/>
                </a:cubicBezTo>
                <a:cubicBezTo>
                  <a:pt x="2277" y="282"/>
                  <a:pt x="2275" y="280"/>
                  <a:pt x="2272" y="280"/>
                </a:cubicBezTo>
                <a:cubicBezTo>
                  <a:pt x="2270" y="280"/>
                  <a:pt x="2268" y="282"/>
                  <a:pt x="2268" y="284"/>
                </a:cubicBezTo>
                <a:cubicBezTo>
                  <a:pt x="2268" y="287"/>
                  <a:pt x="2270" y="289"/>
                  <a:pt x="2272" y="289"/>
                </a:cubicBezTo>
                <a:close/>
                <a:moveTo>
                  <a:pt x="2363" y="289"/>
                </a:moveTo>
                <a:cubicBezTo>
                  <a:pt x="2365" y="289"/>
                  <a:pt x="2367" y="287"/>
                  <a:pt x="2367" y="284"/>
                </a:cubicBezTo>
                <a:cubicBezTo>
                  <a:pt x="2367" y="282"/>
                  <a:pt x="2365" y="280"/>
                  <a:pt x="2363" y="280"/>
                </a:cubicBezTo>
                <a:cubicBezTo>
                  <a:pt x="2361" y="280"/>
                  <a:pt x="2359" y="282"/>
                  <a:pt x="2359" y="284"/>
                </a:cubicBezTo>
                <a:cubicBezTo>
                  <a:pt x="2359" y="287"/>
                  <a:pt x="2361" y="289"/>
                  <a:pt x="2363" y="289"/>
                </a:cubicBezTo>
                <a:close/>
                <a:moveTo>
                  <a:pt x="2376" y="289"/>
                </a:moveTo>
                <a:cubicBezTo>
                  <a:pt x="2378" y="289"/>
                  <a:pt x="2380" y="287"/>
                  <a:pt x="2380" y="284"/>
                </a:cubicBezTo>
                <a:cubicBezTo>
                  <a:pt x="2380" y="282"/>
                  <a:pt x="2378" y="280"/>
                  <a:pt x="2376" y="280"/>
                </a:cubicBezTo>
                <a:cubicBezTo>
                  <a:pt x="2373" y="280"/>
                  <a:pt x="2372" y="282"/>
                  <a:pt x="2372" y="284"/>
                </a:cubicBezTo>
                <a:cubicBezTo>
                  <a:pt x="2372" y="287"/>
                  <a:pt x="2373" y="289"/>
                  <a:pt x="2376" y="289"/>
                </a:cubicBezTo>
                <a:close/>
                <a:moveTo>
                  <a:pt x="2389" y="289"/>
                </a:moveTo>
                <a:cubicBezTo>
                  <a:pt x="2391" y="289"/>
                  <a:pt x="2393" y="287"/>
                  <a:pt x="2393" y="284"/>
                </a:cubicBezTo>
                <a:cubicBezTo>
                  <a:pt x="2393" y="282"/>
                  <a:pt x="2391" y="280"/>
                  <a:pt x="2389" y="280"/>
                </a:cubicBezTo>
                <a:cubicBezTo>
                  <a:pt x="2386" y="280"/>
                  <a:pt x="2384" y="282"/>
                  <a:pt x="2384" y="284"/>
                </a:cubicBezTo>
                <a:cubicBezTo>
                  <a:pt x="2384" y="287"/>
                  <a:pt x="2386" y="289"/>
                  <a:pt x="2389" y="289"/>
                </a:cubicBezTo>
                <a:close/>
                <a:moveTo>
                  <a:pt x="2402" y="289"/>
                </a:moveTo>
                <a:cubicBezTo>
                  <a:pt x="2404" y="289"/>
                  <a:pt x="2406" y="287"/>
                  <a:pt x="2406" y="284"/>
                </a:cubicBezTo>
                <a:cubicBezTo>
                  <a:pt x="2406" y="282"/>
                  <a:pt x="2404" y="280"/>
                  <a:pt x="2402" y="280"/>
                </a:cubicBezTo>
                <a:cubicBezTo>
                  <a:pt x="2399" y="280"/>
                  <a:pt x="2397" y="282"/>
                  <a:pt x="2397" y="284"/>
                </a:cubicBezTo>
                <a:cubicBezTo>
                  <a:pt x="2397" y="287"/>
                  <a:pt x="2399" y="289"/>
                  <a:pt x="2402" y="289"/>
                </a:cubicBezTo>
                <a:close/>
                <a:moveTo>
                  <a:pt x="2427" y="289"/>
                </a:moveTo>
                <a:cubicBezTo>
                  <a:pt x="2430" y="289"/>
                  <a:pt x="2432" y="287"/>
                  <a:pt x="2432" y="284"/>
                </a:cubicBezTo>
                <a:cubicBezTo>
                  <a:pt x="2432" y="282"/>
                  <a:pt x="2430" y="280"/>
                  <a:pt x="2427" y="280"/>
                </a:cubicBezTo>
                <a:cubicBezTo>
                  <a:pt x="2425" y="280"/>
                  <a:pt x="2423" y="282"/>
                  <a:pt x="2423" y="284"/>
                </a:cubicBezTo>
                <a:cubicBezTo>
                  <a:pt x="2423" y="287"/>
                  <a:pt x="2425" y="289"/>
                  <a:pt x="2427" y="289"/>
                </a:cubicBezTo>
                <a:close/>
                <a:moveTo>
                  <a:pt x="2440" y="289"/>
                </a:moveTo>
                <a:cubicBezTo>
                  <a:pt x="2443" y="289"/>
                  <a:pt x="2444" y="287"/>
                  <a:pt x="2444" y="284"/>
                </a:cubicBezTo>
                <a:cubicBezTo>
                  <a:pt x="2444" y="282"/>
                  <a:pt x="2443" y="280"/>
                  <a:pt x="2440" y="280"/>
                </a:cubicBezTo>
                <a:cubicBezTo>
                  <a:pt x="2438" y="280"/>
                  <a:pt x="2436" y="282"/>
                  <a:pt x="2436" y="284"/>
                </a:cubicBezTo>
                <a:cubicBezTo>
                  <a:pt x="2436" y="287"/>
                  <a:pt x="2438" y="289"/>
                  <a:pt x="2440" y="289"/>
                </a:cubicBezTo>
                <a:close/>
                <a:moveTo>
                  <a:pt x="2453" y="289"/>
                </a:moveTo>
                <a:cubicBezTo>
                  <a:pt x="2456" y="289"/>
                  <a:pt x="2457" y="287"/>
                  <a:pt x="2457" y="284"/>
                </a:cubicBezTo>
                <a:cubicBezTo>
                  <a:pt x="2457" y="282"/>
                  <a:pt x="2456" y="280"/>
                  <a:pt x="2453" y="280"/>
                </a:cubicBezTo>
                <a:cubicBezTo>
                  <a:pt x="2451" y="280"/>
                  <a:pt x="2449" y="282"/>
                  <a:pt x="2449" y="284"/>
                </a:cubicBezTo>
                <a:cubicBezTo>
                  <a:pt x="2449" y="287"/>
                  <a:pt x="2451" y="289"/>
                  <a:pt x="2453" y="289"/>
                </a:cubicBezTo>
                <a:close/>
                <a:moveTo>
                  <a:pt x="2466" y="289"/>
                </a:moveTo>
                <a:cubicBezTo>
                  <a:pt x="2468" y="289"/>
                  <a:pt x="2470" y="287"/>
                  <a:pt x="2470" y="284"/>
                </a:cubicBezTo>
                <a:cubicBezTo>
                  <a:pt x="2470" y="282"/>
                  <a:pt x="2468" y="280"/>
                  <a:pt x="2466" y="280"/>
                </a:cubicBezTo>
                <a:cubicBezTo>
                  <a:pt x="2464" y="280"/>
                  <a:pt x="2462" y="282"/>
                  <a:pt x="2462" y="284"/>
                </a:cubicBezTo>
                <a:cubicBezTo>
                  <a:pt x="2462" y="287"/>
                  <a:pt x="2464" y="289"/>
                  <a:pt x="2466" y="289"/>
                </a:cubicBezTo>
                <a:close/>
                <a:moveTo>
                  <a:pt x="2479" y="289"/>
                </a:moveTo>
                <a:cubicBezTo>
                  <a:pt x="2481" y="289"/>
                  <a:pt x="2483" y="287"/>
                  <a:pt x="2483" y="284"/>
                </a:cubicBezTo>
                <a:cubicBezTo>
                  <a:pt x="2483" y="282"/>
                  <a:pt x="2481" y="280"/>
                  <a:pt x="2479" y="280"/>
                </a:cubicBezTo>
                <a:cubicBezTo>
                  <a:pt x="2477" y="280"/>
                  <a:pt x="2475" y="282"/>
                  <a:pt x="2475" y="284"/>
                </a:cubicBezTo>
                <a:cubicBezTo>
                  <a:pt x="2475" y="287"/>
                  <a:pt x="2477" y="289"/>
                  <a:pt x="2479" y="289"/>
                </a:cubicBezTo>
                <a:close/>
                <a:moveTo>
                  <a:pt x="2492" y="289"/>
                </a:moveTo>
                <a:cubicBezTo>
                  <a:pt x="2494" y="289"/>
                  <a:pt x="2496" y="287"/>
                  <a:pt x="2496" y="284"/>
                </a:cubicBezTo>
                <a:cubicBezTo>
                  <a:pt x="2496" y="282"/>
                  <a:pt x="2494" y="280"/>
                  <a:pt x="2492" y="280"/>
                </a:cubicBezTo>
                <a:cubicBezTo>
                  <a:pt x="2490" y="280"/>
                  <a:pt x="2488" y="282"/>
                  <a:pt x="2488" y="284"/>
                </a:cubicBezTo>
                <a:cubicBezTo>
                  <a:pt x="2488" y="287"/>
                  <a:pt x="2490" y="289"/>
                  <a:pt x="2492" y="289"/>
                </a:cubicBezTo>
                <a:close/>
                <a:moveTo>
                  <a:pt x="2505" y="289"/>
                </a:moveTo>
                <a:cubicBezTo>
                  <a:pt x="2507" y="289"/>
                  <a:pt x="2509" y="287"/>
                  <a:pt x="2509" y="284"/>
                </a:cubicBezTo>
                <a:cubicBezTo>
                  <a:pt x="2509" y="282"/>
                  <a:pt x="2507" y="280"/>
                  <a:pt x="2505" y="280"/>
                </a:cubicBezTo>
                <a:cubicBezTo>
                  <a:pt x="2503" y="280"/>
                  <a:pt x="2501" y="282"/>
                  <a:pt x="2501" y="284"/>
                </a:cubicBezTo>
                <a:cubicBezTo>
                  <a:pt x="2501" y="287"/>
                  <a:pt x="2503" y="289"/>
                  <a:pt x="2505" y="289"/>
                </a:cubicBezTo>
                <a:close/>
                <a:moveTo>
                  <a:pt x="2518" y="289"/>
                </a:moveTo>
                <a:cubicBezTo>
                  <a:pt x="2520" y="289"/>
                  <a:pt x="2522" y="287"/>
                  <a:pt x="2522" y="284"/>
                </a:cubicBezTo>
                <a:cubicBezTo>
                  <a:pt x="2522" y="282"/>
                  <a:pt x="2520" y="280"/>
                  <a:pt x="2518" y="280"/>
                </a:cubicBezTo>
                <a:cubicBezTo>
                  <a:pt x="2515" y="280"/>
                  <a:pt x="2514" y="282"/>
                  <a:pt x="2514" y="284"/>
                </a:cubicBezTo>
                <a:cubicBezTo>
                  <a:pt x="2514" y="287"/>
                  <a:pt x="2515" y="289"/>
                  <a:pt x="2518" y="289"/>
                </a:cubicBezTo>
                <a:close/>
                <a:moveTo>
                  <a:pt x="2531" y="289"/>
                </a:moveTo>
                <a:cubicBezTo>
                  <a:pt x="2533" y="289"/>
                  <a:pt x="2535" y="287"/>
                  <a:pt x="2535" y="284"/>
                </a:cubicBezTo>
                <a:cubicBezTo>
                  <a:pt x="2535" y="282"/>
                  <a:pt x="2533" y="280"/>
                  <a:pt x="2531" y="280"/>
                </a:cubicBezTo>
                <a:cubicBezTo>
                  <a:pt x="2528" y="280"/>
                  <a:pt x="2527" y="282"/>
                  <a:pt x="2527" y="284"/>
                </a:cubicBezTo>
                <a:cubicBezTo>
                  <a:pt x="2527" y="287"/>
                  <a:pt x="2528" y="289"/>
                  <a:pt x="2531" y="289"/>
                </a:cubicBezTo>
                <a:close/>
                <a:moveTo>
                  <a:pt x="2544" y="289"/>
                </a:moveTo>
                <a:cubicBezTo>
                  <a:pt x="2546" y="289"/>
                  <a:pt x="2548" y="287"/>
                  <a:pt x="2548" y="284"/>
                </a:cubicBezTo>
                <a:cubicBezTo>
                  <a:pt x="2548" y="282"/>
                  <a:pt x="2546" y="280"/>
                  <a:pt x="2544" y="280"/>
                </a:cubicBezTo>
                <a:cubicBezTo>
                  <a:pt x="2541" y="280"/>
                  <a:pt x="2539" y="282"/>
                  <a:pt x="2539" y="284"/>
                </a:cubicBezTo>
                <a:cubicBezTo>
                  <a:pt x="2539" y="287"/>
                  <a:pt x="2541" y="289"/>
                  <a:pt x="2544" y="289"/>
                </a:cubicBezTo>
                <a:close/>
                <a:moveTo>
                  <a:pt x="2557" y="289"/>
                </a:moveTo>
                <a:cubicBezTo>
                  <a:pt x="2559" y="289"/>
                  <a:pt x="2561" y="287"/>
                  <a:pt x="2561" y="284"/>
                </a:cubicBezTo>
                <a:cubicBezTo>
                  <a:pt x="2561" y="282"/>
                  <a:pt x="2559" y="280"/>
                  <a:pt x="2557" y="280"/>
                </a:cubicBezTo>
                <a:cubicBezTo>
                  <a:pt x="2554" y="280"/>
                  <a:pt x="2552" y="282"/>
                  <a:pt x="2552" y="284"/>
                </a:cubicBezTo>
                <a:cubicBezTo>
                  <a:pt x="2552" y="287"/>
                  <a:pt x="2554" y="289"/>
                  <a:pt x="2557" y="289"/>
                </a:cubicBezTo>
                <a:close/>
                <a:moveTo>
                  <a:pt x="2569" y="289"/>
                </a:moveTo>
                <a:cubicBezTo>
                  <a:pt x="2572" y="289"/>
                  <a:pt x="2574" y="287"/>
                  <a:pt x="2574" y="284"/>
                </a:cubicBezTo>
                <a:cubicBezTo>
                  <a:pt x="2574" y="282"/>
                  <a:pt x="2572" y="280"/>
                  <a:pt x="2569" y="280"/>
                </a:cubicBezTo>
                <a:cubicBezTo>
                  <a:pt x="2567" y="280"/>
                  <a:pt x="2565" y="282"/>
                  <a:pt x="2565" y="284"/>
                </a:cubicBezTo>
                <a:cubicBezTo>
                  <a:pt x="2565" y="287"/>
                  <a:pt x="2567" y="289"/>
                  <a:pt x="2569" y="289"/>
                </a:cubicBezTo>
                <a:close/>
                <a:moveTo>
                  <a:pt x="2582" y="289"/>
                </a:moveTo>
                <a:cubicBezTo>
                  <a:pt x="2585" y="289"/>
                  <a:pt x="2587" y="287"/>
                  <a:pt x="2587" y="284"/>
                </a:cubicBezTo>
                <a:cubicBezTo>
                  <a:pt x="2587" y="282"/>
                  <a:pt x="2585" y="280"/>
                  <a:pt x="2582" y="280"/>
                </a:cubicBezTo>
                <a:cubicBezTo>
                  <a:pt x="2580" y="280"/>
                  <a:pt x="2578" y="282"/>
                  <a:pt x="2578" y="284"/>
                </a:cubicBezTo>
                <a:cubicBezTo>
                  <a:pt x="2578" y="287"/>
                  <a:pt x="2580" y="289"/>
                  <a:pt x="2582" y="289"/>
                </a:cubicBezTo>
                <a:close/>
                <a:moveTo>
                  <a:pt x="2595" y="289"/>
                </a:moveTo>
                <a:cubicBezTo>
                  <a:pt x="2598" y="289"/>
                  <a:pt x="2599" y="287"/>
                  <a:pt x="2599" y="284"/>
                </a:cubicBezTo>
                <a:cubicBezTo>
                  <a:pt x="2599" y="282"/>
                  <a:pt x="2598" y="280"/>
                  <a:pt x="2595" y="280"/>
                </a:cubicBezTo>
                <a:cubicBezTo>
                  <a:pt x="2593" y="280"/>
                  <a:pt x="2591" y="282"/>
                  <a:pt x="2591" y="284"/>
                </a:cubicBezTo>
                <a:cubicBezTo>
                  <a:pt x="2591" y="287"/>
                  <a:pt x="2593" y="289"/>
                  <a:pt x="2595" y="289"/>
                </a:cubicBezTo>
                <a:close/>
                <a:moveTo>
                  <a:pt x="2608" y="289"/>
                </a:moveTo>
                <a:cubicBezTo>
                  <a:pt x="2610" y="289"/>
                  <a:pt x="2612" y="287"/>
                  <a:pt x="2612" y="284"/>
                </a:cubicBezTo>
                <a:cubicBezTo>
                  <a:pt x="2612" y="282"/>
                  <a:pt x="2610" y="280"/>
                  <a:pt x="2608" y="280"/>
                </a:cubicBezTo>
                <a:cubicBezTo>
                  <a:pt x="2606" y="280"/>
                  <a:pt x="2604" y="282"/>
                  <a:pt x="2604" y="284"/>
                </a:cubicBezTo>
                <a:cubicBezTo>
                  <a:pt x="2604" y="287"/>
                  <a:pt x="2606" y="289"/>
                  <a:pt x="2608" y="289"/>
                </a:cubicBezTo>
                <a:close/>
                <a:moveTo>
                  <a:pt x="2621" y="289"/>
                </a:moveTo>
                <a:cubicBezTo>
                  <a:pt x="2623" y="289"/>
                  <a:pt x="2625" y="287"/>
                  <a:pt x="2625" y="284"/>
                </a:cubicBezTo>
                <a:cubicBezTo>
                  <a:pt x="2625" y="282"/>
                  <a:pt x="2623" y="280"/>
                  <a:pt x="2621" y="280"/>
                </a:cubicBezTo>
                <a:cubicBezTo>
                  <a:pt x="2619" y="280"/>
                  <a:pt x="2617" y="282"/>
                  <a:pt x="2617" y="284"/>
                </a:cubicBezTo>
                <a:cubicBezTo>
                  <a:pt x="2617" y="287"/>
                  <a:pt x="2619" y="289"/>
                  <a:pt x="2621" y="289"/>
                </a:cubicBezTo>
                <a:close/>
                <a:moveTo>
                  <a:pt x="2634" y="289"/>
                </a:moveTo>
                <a:cubicBezTo>
                  <a:pt x="2636" y="289"/>
                  <a:pt x="2638" y="287"/>
                  <a:pt x="2638" y="284"/>
                </a:cubicBezTo>
                <a:cubicBezTo>
                  <a:pt x="2638" y="282"/>
                  <a:pt x="2636" y="280"/>
                  <a:pt x="2634" y="280"/>
                </a:cubicBezTo>
                <a:cubicBezTo>
                  <a:pt x="2632" y="280"/>
                  <a:pt x="2630" y="282"/>
                  <a:pt x="2630" y="284"/>
                </a:cubicBezTo>
                <a:cubicBezTo>
                  <a:pt x="2630" y="287"/>
                  <a:pt x="2632" y="289"/>
                  <a:pt x="2634" y="289"/>
                </a:cubicBezTo>
                <a:close/>
                <a:moveTo>
                  <a:pt x="2647" y="289"/>
                </a:moveTo>
                <a:cubicBezTo>
                  <a:pt x="2649" y="289"/>
                  <a:pt x="2651" y="287"/>
                  <a:pt x="2651" y="284"/>
                </a:cubicBezTo>
                <a:cubicBezTo>
                  <a:pt x="2651" y="282"/>
                  <a:pt x="2649" y="280"/>
                  <a:pt x="2647" y="280"/>
                </a:cubicBezTo>
                <a:cubicBezTo>
                  <a:pt x="2645" y="280"/>
                  <a:pt x="2643" y="282"/>
                  <a:pt x="2643" y="284"/>
                </a:cubicBezTo>
                <a:cubicBezTo>
                  <a:pt x="2643" y="287"/>
                  <a:pt x="2645" y="289"/>
                  <a:pt x="2647" y="289"/>
                </a:cubicBezTo>
                <a:close/>
                <a:moveTo>
                  <a:pt x="2660" y="289"/>
                </a:moveTo>
                <a:cubicBezTo>
                  <a:pt x="2662" y="289"/>
                  <a:pt x="2664" y="287"/>
                  <a:pt x="2664" y="284"/>
                </a:cubicBezTo>
                <a:cubicBezTo>
                  <a:pt x="2664" y="282"/>
                  <a:pt x="2662" y="280"/>
                  <a:pt x="2660" y="280"/>
                </a:cubicBezTo>
                <a:cubicBezTo>
                  <a:pt x="2658" y="280"/>
                  <a:pt x="2656" y="282"/>
                  <a:pt x="2656" y="284"/>
                </a:cubicBezTo>
                <a:cubicBezTo>
                  <a:pt x="2656" y="287"/>
                  <a:pt x="2658" y="289"/>
                  <a:pt x="2660" y="289"/>
                </a:cubicBezTo>
                <a:close/>
                <a:moveTo>
                  <a:pt x="2673" y="289"/>
                </a:moveTo>
                <a:cubicBezTo>
                  <a:pt x="2675" y="289"/>
                  <a:pt x="2677" y="287"/>
                  <a:pt x="2677" y="284"/>
                </a:cubicBezTo>
                <a:cubicBezTo>
                  <a:pt x="2677" y="282"/>
                  <a:pt x="2675" y="280"/>
                  <a:pt x="2673" y="280"/>
                </a:cubicBezTo>
                <a:cubicBezTo>
                  <a:pt x="2670" y="280"/>
                  <a:pt x="2669" y="282"/>
                  <a:pt x="2669" y="284"/>
                </a:cubicBezTo>
                <a:cubicBezTo>
                  <a:pt x="2669" y="287"/>
                  <a:pt x="2670" y="289"/>
                  <a:pt x="2673" y="289"/>
                </a:cubicBezTo>
                <a:close/>
                <a:moveTo>
                  <a:pt x="2686" y="289"/>
                </a:moveTo>
                <a:cubicBezTo>
                  <a:pt x="2688" y="289"/>
                  <a:pt x="2690" y="287"/>
                  <a:pt x="2690" y="284"/>
                </a:cubicBezTo>
                <a:cubicBezTo>
                  <a:pt x="2690" y="282"/>
                  <a:pt x="2688" y="280"/>
                  <a:pt x="2686" y="280"/>
                </a:cubicBezTo>
                <a:cubicBezTo>
                  <a:pt x="2683" y="280"/>
                  <a:pt x="2681" y="282"/>
                  <a:pt x="2681" y="284"/>
                </a:cubicBezTo>
                <a:cubicBezTo>
                  <a:pt x="2681" y="287"/>
                  <a:pt x="2683" y="289"/>
                  <a:pt x="2686" y="289"/>
                </a:cubicBezTo>
                <a:close/>
                <a:moveTo>
                  <a:pt x="2699" y="289"/>
                </a:moveTo>
                <a:cubicBezTo>
                  <a:pt x="2701" y="289"/>
                  <a:pt x="2703" y="287"/>
                  <a:pt x="2703" y="284"/>
                </a:cubicBezTo>
                <a:cubicBezTo>
                  <a:pt x="2703" y="282"/>
                  <a:pt x="2701" y="280"/>
                  <a:pt x="2699" y="280"/>
                </a:cubicBezTo>
                <a:cubicBezTo>
                  <a:pt x="2696" y="280"/>
                  <a:pt x="2694" y="282"/>
                  <a:pt x="2694" y="284"/>
                </a:cubicBezTo>
                <a:cubicBezTo>
                  <a:pt x="2694" y="287"/>
                  <a:pt x="2696" y="289"/>
                  <a:pt x="2699" y="289"/>
                </a:cubicBezTo>
                <a:close/>
                <a:moveTo>
                  <a:pt x="2711" y="289"/>
                </a:moveTo>
                <a:cubicBezTo>
                  <a:pt x="2714" y="289"/>
                  <a:pt x="2716" y="287"/>
                  <a:pt x="2716" y="284"/>
                </a:cubicBezTo>
                <a:cubicBezTo>
                  <a:pt x="2716" y="282"/>
                  <a:pt x="2714" y="280"/>
                  <a:pt x="2711" y="280"/>
                </a:cubicBezTo>
                <a:cubicBezTo>
                  <a:pt x="2709" y="280"/>
                  <a:pt x="2707" y="282"/>
                  <a:pt x="2707" y="284"/>
                </a:cubicBezTo>
                <a:cubicBezTo>
                  <a:pt x="2707" y="287"/>
                  <a:pt x="2709" y="289"/>
                  <a:pt x="2711" y="289"/>
                </a:cubicBezTo>
                <a:close/>
                <a:moveTo>
                  <a:pt x="2724" y="289"/>
                </a:moveTo>
                <a:cubicBezTo>
                  <a:pt x="2727" y="289"/>
                  <a:pt x="2729" y="287"/>
                  <a:pt x="2729" y="284"/>
                </a:cubicBezTo>
                <a:cubicBezTo>
                  <a:pt x="2729" y="282"/>
                  <a:pt x="2727" y="280"/>
                  <a:pt x="2724" y="280"/>
                </a:cubicBezTo>
                <a:cubicBezTo>
                  <a:pt x="2722" y="280"/>
                  <a:pt x="2720" y="282"/>
                  <a:pt x="2720" y="284"/>
                </a:cubicBezTo>
                <a:cubicBezTo>
                  <a:pt x="2720" y="287"/>
                  <a:pt x="2722" y="289"/>
                  <a:pt x="2724" y="289"/>
                </a:cubicBezTo>
                <a:close/>
                <a:moveTo>
                  <a:pt x="2737" y="289"/>
                </a:moveTo>
                <a:cubicBezTo>
                  <a:pt x="2740" y="289"/>
                  <a:pt x="2741" y="287"/>
                  <a:pt x="2741" y="284"/>
                </a:cubicBezTo>
                <a:cubicBezTo>
                  <a:pt x="2741" y="282"/>
                  <a:pt x="2740" y="280"/>
                  <a:pt x="2737" y="280"/>
                </a:cubicBezTo>
                <a:cubicBezTo>
                  <a:pt x="2735" y="280"/>
                  <a:pt x="2733" y="282"/>
                  <a:pt x="2733" y="284"/>
                </a:cubicBezTo>
                <a:cubicBezTo>
                  <a:pt x="2733" y="287"/>
                  <a:pt x="2735" y="289"/>
                  <a:pt x="2737" y="289"/>
                </a:cubicBezTo>
                <a:close/>
                <a:moveTo>
                  <a:pt x="2750" y="289"/>
                </a:moveTo>
                <a:cubicBezTo>
                  <a:pt x="2753" y="289"/>
                  <a:pt x="2754" y="287"/>
                  <a:pt x="2754" y="284"/>
                </a:cubicBezTo>
                <a:cubicBezTo>
                  <a:pt x="2754" y="282"/>
                  <a:pt x="2753" y="280"/>
                  <a:pt x="2750" y="280"/>
                </a:cubicBezTo>
                <a:cubicBezTo>
                  <a:pt x="2748" y="280"/>
                  <a:pt x="2746" y="282"/>
                  <a:pt x="2746" y="284"/>
                </a:cubicBezTo>
                <a:cubicBezTo>
                  <a:pt x="2746" y="287"/>
                  <a:pt x="2748" y="289"/>
                  <a:pt x="2750" y="289"/>
                </a:cubicBezTo>
                <a:close/>
                <a:moveTo>
                  <a:pt x="2763" y="289"/>
                </a:moveTo>
                <a:cubicBezTo>
                  <a:pt x="2765" y="289"/>
                  <a:pt x="2767" y="287"/>
                  <a:pt x="2767" y="284"/>
                </a:cubicBezTo>
                <a:cubicBezTo>
                  <a:pt x="2767" y="282"/>
                  <a:pt x="2765" y="280"/>
                  <a:pt x="2763" y="280"/>
                </a:cubicBezTo>
                <a:cubicBezTo>
                  <a:pt x="2761" y="280"/>
                  <a:pt x="2759" y="282"/>
                  <a:pt x="2759" y="284"/>
                </a:cubicBezTo>
                <a:cubicBezTo>
                  <a:pt x="2759" y="287"/>
                  <a:pt x="2761" y="289"/>
                  <a:pt x="2763" y="289"/>
                </a:cubicBezTo>
                <a:close/>
                <a:moveTo>
                  <a:pt x="2776" y="289"/>
                </a:moveTo>
                <a:cubicBezTo>
                  <a:pt x="2778" y="289"/>
                  <a:pt x="2780" y="287"/>
                  <a:pt x="2780" y="284"/>
                </a:cubicBezTo>
                <a:cubicBezTo>
                  <a:pt x="2780" y="282"/>
                  <a:pt x="2778" y="280"/>
                  <a:pt x="2776" y="280"/>
                </a:cubicBezTo>
                <a:cubicBezTo>
                  <a:pt x="2774" y="280"/>
                  <a:pt x="2772" y="282"/>
                  <a:pt x="2772" y="284"/>
                </a:cubicBezTo>
                <a:cubicBezTo>
                  <a:pt x="2772" y="287"/>
                  <a:pt x="2774" y="289"/>
                  <a:pt x="2776" y="289"/>
                </a:cubicBezTo>
                <a:close/>
                <a:moveTo>
                  <a:pt x="2789" y="289"/>
                </a:moveTo>
                <a:cubicBezTo>
                  <a:pt x="2791" y="289"/>
                  <a:pt x="2793" y="287"/>
                  <a:pt x="2793" y="284"/>
                </a:cubicBezTo>
                <a:cubicBezTo>
                  <a:pt x="2793" y="282"/>
                  <a:pt x="2791" y="280"/>
                  <a:pt x="2789" y="280"/>
                </a:cubicBezTo>
                <a:cubicBezTo>
                  <a:pt x="2787" y="280"/>
                  <a:pt x="2785" y="282"/>
                  <a:pt x="2785" y="284"/>
                </a:cubicBezTo>
                <a:cubicBezTo>
                  <a:pt x="2785" y="287"/>
                  <a:pt x="2787" y="289"/>
                  <a:pt x="2789" y="289"/>
                </a:cubicBezTo>
                <a:close/>
                <a:moveTo>
                  <a:pt x="2802" y="289"/>
                </a:moveTo>
                <a:cubicBezTo>
                  <a:pt x="2804" y="289"/>
                  <a:pt x="2806" y="287"/>
                  <a:pt x="2806" y="284"/>
                </a:cubicBezTo>
                <a:cubicBezTo>
                  <a:pt x="2806" y="282"/>
                  <a:pt x="2804" y="280"/>
                  <a:pt x="2802" y="280"/>
                </a:cubicBezTo>
                <a:cubicBezTo>
                  <a:pt x="2800" y="280"/>
                  <a:pt x="2798" y="282"/>
                  <a:pt x="2798" y="284"/>
                </a:cubicBezTo>
                <a:cubicBezTo>
                  <a:pt x="2798" y="287"/>
                  <a:pt x="2800" y="289"/>
                  <a:pt x="2802" y="289"/>
                </a:cubicBezTo>
                <a:close/>
                <a:moveTo>
                  <a:pt x="2815" y="289"/>
                </a:moveTo>
                <a:cubicBezTo>
                  <a:pt x="2817" y="289"/>
                  <a:pt x="2819" y="287"/>
                  <a:pt x="2819" y="284"/>
                </a:cubicBezTo>
                <a:cubicBezTo>
                  <a:pt x="2819" y="282"/>
                  <a:pt x="2817" y="280"/>
                  <a:pt x="2815" y="280"/>
                </a:cubicBezTo>
                <a:cubicBezTo>
                  <a:pt x="2812" y="280"/>
                  <a:pt x="2811" y="282"/>
                  <a:pt x="2811" y="284"/>
                </a:cubicBezTo>
                <a:cubicBezTo>
                  <a:pt x="2811" y="287"/>
                  <a:pt x="2812" y="289"/>
                  <a:pt x="2815" y="289"/>
                </a:cubicBezTo>
                <a:close/>
                <a:moveTo>
                  <a:pt x="2828" y="289"/>
                </a:moveTo>
                <a:cubicBezTo>
                  <a:pt x="2830" y="289"/>
                  <a:pt x="2832" y="287"/>
                  <a:pt x="2832" y="284"/>
                </a:cubicBezTo>
                <a:cubicBezTo>
                  <a:pt x="2832" y="282"/>
                  <a:pt x="2830" y="280"/>
                  <a:pt x="2828" y="280"/>
                </a:cubicBezTo>
                <a:cubicBezTo>
                  <a:pt x="2825" y="280"/>
                  <a:pt x="2824" y="282"/>
                  <a:pt x="2824" y="284"/>
                </a:cubicBezTo>
                <a:cubicBezTo>
                  <a:pt x="2824" y="287"/>
                  <a:pt x="2825" y="289"/>
                  <a:pt x="2828" y="289"/>
                </a:cubicBezTo>
                <a:close/>
                <a:moveTo>
                  <a:pt x="2841" y="289"/>
                </a:moveTo>
                <a:cubicBezTo>
                  <a:pt x="2843" y="289"/>
                  <a:pt x="2845" y="287"/>
                  <a:pt x="2845" y="284"/>
                </a:cubicBezTo>
                <a:cubicBezTo>
                  <a:pt x="2845" y="282"/>
                  <a:pt x="2843" y="280"/>
                  <a:pt x="2841" y="280"/>
                </a:cubicBezTo>
                <a:cubicBezTo>
                  <a:pt x="2838" y="280"/>
                  <a:pt x="2836" y="282"/>
                  <a:pt x="2836" y="284"/>
                </a:cubicBezTo>
                <a:cubicBezTo>
                  <a:pt x="2836" y="287"/>
                  <a:pt x="2838" y="289"/>
                  <a:pt x="2841" y="289"/>
                </a:cubicBezTo>
                <a:close/>
                <a:moveTo>
                  <a:pt x="2854" y="289"/>
                </a:moveTo>
                <a:cubicBezTo>
                  <a:pt x="2856" y="289"/>
                  <a:pt x="2858" y="287"/>
                  <a:pt x="2858" y="284"/>
                </a:cubicBezTo>
                <a:cubicBezTo>
                  <a:pt x="2858" y="282"/>
                  <a:pt x="2856" y="280"/>
                  <a:pt x="2854" y="280"/>
                </a:cubicBezTo>
                <a:cubicBezTo>
                  <a:pt x="2851" y="280"/>
                  <a:pt x="2849" y="282"/>
                  <a:pt x="2849" y="284"/>
                </a:cubicBezTo>
                <a:cubicBezTo>
                  <a:pt x="2849" y="287"/>
                  <a:pt x="2851" y="289"/>
                  <a:pt x="2854" y="289"/>
                </a:cubicBezTo>
                <a:close/>
                <a:moveTo>
                  <a:pt x="2866" y="289"/>
                </a:moveTo>
                <a:cubicBezTo>
                  <a:pt x="2869" y="289"/>
                  <a:pt x="2871" y="287"/>
                  <a:pt x="2871" y="284"/>
                </a:cubicBezTo>
                <a:cubicBezTo>
                  <a:pt x="2871" y="282"/>
                  <a:pt x="2869" y="280"/>
                  <a:pt x="2866" y="280"/>
                </a:cubicBezTo>
                <a:cubicBezTo>
                  <a:pt x="2864" y="280"/>
                  <a:pt x="2862" y="282"/>
                  <a:pt x="2862" y="284"/>
                </a:cubicBezTo>
                <a:cubicBezTo>
                  <a:pt x="2862" y="287"/>
                  <a:pt x="2864" y="289"/>
                  <a:pt x="2866" y="289"/>
                </a:cubicBezTo>
                <a:close/>
                <a:moveTo>
                  <a:pt x="2879" y="289"/>
                </a:moveTo>
                <a:cubicBezTo>
                  <a:pt x="2882" y="289"/>
                  <a:pt x="2884" y="287"/>
                  <a:pt x="2884" y="284"/>
                </a:cubicBezTo>
                <a:cubicBezTo>
                  <a:pt x="2884" y="282"/>
                  <a:pt x="2882" y="280"/>
                  <a:pt x="2879" y="280"/>
                </a:cubicBezTo>
                <a:cubicBezTo>
                  <a:pt x="2877" y="280"/>
                  <a:pt x="2875" y="282"/>
                  <a:pt x="2875" y="284"/>
                </a:cubicBezTo>
                <a:cubicBezTo>
                  <a:pt x="2875" y="287"/>
                  <a:pt x="2877" y="289"/>
                  <a:pt x="2879" y="289"/>
                </a:cubicBezTo>
                <a:close/>
                <a:moveTo>
                  <a:pt x="2892" y="289"/>
                </a:moveTo>
                <a:cubicBezTo>
                  <a:pt x="2895" y="289"/>
                  <a:pt x="2896" y="287"/>
                  <a:pt x="2896" y="284"/>
                </a:cubicBezTo>
                <a:cubicBezTo>
                  <a:pt x="2896" y="282"/>
                  <a:pt x="2895" y="280"/>
                  <a:pt x="2892" y="280"/>
                </a:cubicBezTo>
                <a:cubicBezTo>
                  <a:pt x="2890" y="280"/>
                  <a:pt x="2888" y="282"/>
                  <a:pt x="2888" y="284"/>
                </a:cubicBezTo>
                <a:cubicBezTo>
                  <a:pt x="2888" y="287"/>
                  <a:pt x="2890" y="289"/>
                  <a:pt x="2892" y="289"/>
                </a:cubicBezTo>
                <a:close/>
                <a:moveTo>
                  <a:pt x="2905" y="289"/>
                </a:moveTo>
                <a:cubicBezTo>
                  <a:pt x="2907" y="289"/>
                  <a:pt x="2909" y="287"/>
                  <a:pt x="2909" y="284"/>
                </a:cubicBezTo>
                <a:cubicBezTo>
                  <a:pt x="2909" y="282"/>
                  <a:pt x="2907" y="280"/>
                  <a:pt x="2905" y="280"/>
                </a:cubicBezTo>
                <a:cubicBezTo>
                  <a:pt x="2903" y="280"/>
                  <a:pt x="2901" y="282"/>
                  <a:pt x="2901" y="284"/>
                </a:cubicBezTo>
                <a:cubicBezTo>
                  <a:pt x="2901" y="287"/>
                  <a:pt x="2903" y="289"/>
                  <a:pt x="2905" y="289"/>
                </a:cubicBezTo>
                <a:close/>
                <a:moveTo>
                  <a:pt x="2918" y="289"/>
                </a:moveTo>
                <a:cubicBezTo>
                  <a:pt x="2920" y="289"/>
                  <a:pt x="2922" y="287"/>
                  <a:pt x="2922" y="284"/>
                </a:cubicBezTo>
                <a:cubicBezTo>
                  <a:pt x="2922" y="282"/>
                  <a:pt x="2920" y="280"/>
                  <a:pt x="2918" y="280"/>
                </a:cubicBezTo>
                <a:cubicBezTo>
                  <a:pt x="2916" y="280"/>
                  <a:pt x="2914" y="282"/>
                  <a:pt x="2914" y="284"/>
                </a:cubicBezTo>
                <a:cubicBezTo>
                  <a:pt x="2914" y="287"/>
                  <a:pt x="2916" y="289"/>
                  <a:pt x="2918" y="289"/>
                </a:cubicBezTo>
                <a:close/>
                <a:moveTo>
                  <a:pt x="2931" y="289"/>
                </a:moveTo>
                <a:cubicBezTo>
                  <a:pt x="2933" y="289"/>
                  <a:pt x="2935" y="287"/>
                  <a:pt x="2935" y="284"/>
                </a:cubicBezTo>
                <a:cubicBezTo>
                  <a:pt x="2935" y="282"/>
                  <a:pt x="2933" y="280"/>
                  <a:pt x="2931" y="280"/>
                </a:cubicBezTo>
                <a:cubicBezTo>
                  <a:pt x="2929" y="280"/>
                  <a:pt x="2927" y="282"/>
                  <a:pt x="2927" y="284"/>
                </a:cubicBezTo>
                <a:cubicBezTo>
                  <a:pt x="2927" y="287"/>
                  <a:pt x="2929" y="289"/>
                  <a:pt x="2931" y="289"/>
                </a:cubicBezTo>
                <a:close/>
                <a:moveTo>
                  <a:pt x="2944" y="289"/>
                </a:moveTo>
                <a:cubicBezTo>
                  <a:pt x="2946" y="289"/>
                  <a:pt x="2948" y="287"/>
                  <a:pt x="2948" y="284"/>
                </a:cubicBezTo>
                <a:cubicBezTo>
                  <a:pt x="2948" y="282"/>
                  <a:pt x="2946" y="280"/>
                  <a:pt x="2944" y="280"/>
                </a:cubicBezTo>
                <a:cubicBezTo>
                  <a:pt x="2942" y="280"/>
                  <a:pt x="2940" y="282"/>
                  <a:pt x="2940" y="284"/>
                </a:cubicBezTo>
                <a:cubicBezTo>
                  <a:pt x="2940" y="287"/>
                  <a:pt x="2942" y="289"/>
                  <a:pt x="2944" y="289"/>
                </a:cubicBezTo>
                <a:close/>
                <a:moveTo>
                  <a:pt x="2957" y="289"/>
                </a:moveTo>
                <a:cubicBezTo>
                  <a:pt x="2959" y="289"/>
                  <a:pt x="2961" y="287"/>
                  <a:pt x="2961" y="284"/>
                </a:cubicBezTo>
                <a:cubicBezTo>
                  <a:pt x="2961" y="282"/>
                  <a:pt x="2959" y="280"/>
                  <a:pt x="2957" y="280"/>
                </a:cubicBezTo>
                <a:cubicBezTo>
                  <a:pt x="2955" y="280"/>
                  <a:pt x="2953" y="282"/>
                  <a:pt x="2953" y="284"/>
                </a:cubicBezTo>
                <a:cubicBezTo>
                  <a:pt x="2953" y="287"/>
                  <a:pt x="2955" y="289"/>
                  <a:pt x="2957" y="289"/>
                </a:cubicBezTo>
                <a:close/>
                <a:moveTo>
                  <a:pt x="2970" y="289"/>
                </a:moveTo>
                <a:cubicBezTo>
                  <a:pt x="2972" y="289"/>
                  <a:pt x="2974" y="287"/>
                  <a:pt x="2974" y="284"/>
                </a:cubicBezTo>
                <a:cubicBezTo>
                  <a:pt x="2974" y="282"/>
                  <a:pt x="2972" y="280"/>
                  <a:pt x="2970" y="280"/>
                </a:cubicBezTo>
                <a:cubicBezTo>
                  <a:pt x="2967" y="280"/>
                  <a:pt x="2966" y="282"/>
                  <a:pt x="2966" y="284"/>
                </a:cubicBezTo>
                <a:cubicBezTo>
                  <a:pt x="2966" y="287"/>
                  <a:pt x="2967" y="289"/>
                  <a:pt x="2970" y="289"/>
                </a:cubicBezTo>
                <a:close/>
                <a:moveTo>
                  <a:pt x="2983" y="289"/>
                </a:moveTo>
                <a:cubicBezTo>
                  <a:pt x="2985" y="289"/>
                  <a:pt x="2987" y="287"/>
                  <a:pt x="2987" y="284"/>
                </a:cubicBezTo>
                <a:cubicBezTo>
                  <a:pt x="2987" y="282"/>
                  <a:pt x="2985" y="280"/>
                  <a:pt x="2983" y="280"/>
                </a:cubicBezTo>
                <a:cubicBezTo>
                  <a:pt x="2980" y="280"/>
                  <a:pt x="2978" y="282"/>
                  <a:pt x="2978" y="284"/>
                </a:cubicBezTo>
                <a:cubicBezTo>
                  <a:pt x="2978" y="287"/>
                  <a:pt x="2980" y="289"/>
                  <a:pt x="2983" y="289"/>
                </a:cubicBezTo>
                <a:close/>
                <a:moveTo>
                  <a:pt x="2996" y="289"/>
                </a:moveTo>
                <a:cubicBezTo>
                  <a:pt x="2998" y="289"/>
                  <a:pt x="3000" y="287"/>
                  <a:pt x="3000" y="284"/>
                </a:cubicBezTo>
                <a:cubicBezTo>
                  <a:pt x="3000" y="282"/>
                  <a:pt x="2998" y="280"/>
                  <a:pt x="2996" y="280"/>
                </a:cubicBezTo>
                <a:cubicBezTo>
                  <a:pt x="2993" y="280"/>
                  <a:pt x="2991" y="282"/>
                  <a:pt x="2991" y="284"/>
                </a:cubicBezTo>
                <a:cubicBezTo>
                  <a:pt x="2991" y="287"/>
                  <a:pt x="2993" y="289"/>
                  <a:pt x="2996" y="289"/>
                </a:cubicBezTo>
                <a:close/>
                <a:moveTo>
                  <a:pt x="3009" y="289"/>
                </a:moveTo>
                <a:cubicBezTo>
                  <a:pt x="3011" y="289"/>
                  <a:pt x="3013" y="287"/>
                  <a:pt x="3013" y="284"/>
                </a:cubicBezTo>
                <a:cubicBezTo>
                  <a:pt x="3013" y="282"/>
                  <a:pt x="3011" y="280"/>
                  <a:pt x="3009" y="280"/>
                </a:cubicBezTo>
                <a:cubicBezTo>
                  <a:pt x="3006" y="280"/>
                  <a:pt x="3004" y="282"/>
                  <a:pt x="3004" y="284"/>
                </a:cubicBezTo>
                <a:cubicBezTo>
                  <a:pt x="3004" y="287"/>
                  <a:pt x="3006" y="289"/>
                  <a:pt x="3009" y="289"/>
                </a:cubicBezTo>
                <a:close/>
                <a:moveTo>
                  <a:pt x="3021" y="289"/>
                </a:moveTo>
                <a:cubicBezTo>
                  <a:pt x="3024" y="289"/>
                  <a:pt x="3026" y="287"/>
                  <a:pt x="3026" y="284"/>
                </a:cubicBezTo>
                <a:cubicBezTo>
                  <a:pt x="3026" y="282"/>
                  <a:pt x="3024" y="280"/>
                  <a:pt x="3021" y="280"/>
                </a:cubicBezTo>
                <a:cubicBezTo>
                  <a:pt x="3019" y="280"/>
                  <a:pt x="3017" y="282"/>
                  <a:pt x="3017" y="284"/>
                </a:cubicBezTo>
                <a:cubicBezTo>
                  <a:pt x="3017" y="287"/>
                  <a:pt x="3019" y="289"/>
                  <a:pt x="3021" y="289"/>
                </a:cubicBezTo>
                <a:close/>
                <a:moveTo>
                  <a:pt x="3034" y="289"/>
                </a:moveTo>
                <a:cubicBezTo>
                  <a:pt x="3037" y="289"/>
                  <a:pt x="3039" y="287"/>
                  <a:pt x="3039" y="284"/>
                </a:cubicBezTo>
                <a:cubicBezTo>
                  <a:pt x="3039" y="282"/>
                  <a:pt x="3037" y="280"/>
                  <a:pt x="3034" y="280"/>
                </a:cubicBezTo>
                <a:cubicBezTo>
                  <a:pt x="3032" y="280"/>
                  <a:pt x="3030" y="282"/>
                  <a:pt x="3030" y="284"/>
                </a:cubicBezTo>
                <a:cubicBezTo>
                  <a:pt x="3030" y="287"/>
                  <a:pt x="3032" y="289"/>
                  <a:pt x="3034" y="289"/>
                </a:cubicBezTo>
                <a:close/>
                <a:moveTo>
                  <a:pt x="3047" y="289"/>
                </a:moveTo>
                <a:cubicBezTo>
                  <a:pt x="3050" y="289"/>
                  <a:pt x="3051" y="287"/>
                  <a:pt x="3051" y="284"/>
                </a:cubicBezTo>
                <a:cubicBezTo>
                  <a:pt x="3051" y="282"/>
                  <a:pt x="3050" y="280"/>
                  <a:pt x="3047" y="280"/>
                </a:cubicBezTo>
                <a:cubicBezTo>
                  <a:pt x="3045" y="280"/>
                  <a:pt x="3043" y="282"/>
                  <a:pt x="3043" y="284"/>
                </a:cubicBezTo>
                <a:cubicBezTo>
                  <a:pt x="3043" y="287"/>
                  <a:pt x="3045" y="289"/>
                  <a:pt x="3047" y="289"/>
                </a:cubicBezTo>
                <a:close/>
                <a:moveTo>
                  <a:pt x="3060" y="289"/>
                </a:moveTo>
                <a:cubicBezTo>
                  <a:pt x="3062" y="289"/>
                  <a:pt x="3064" y="287"/>
                  <a:pt x="3064" y="284"/>
                </a:cubicBezTo>
                <a:cubicBezTo>
                  <a:pt x="3064" y="282"/>
                  <a:pt x="3062" y="280"/>
                  <a:pt x="3060" y="280"/>
                </a:cubicBezTo>
                <a:cubicBezTo>
                  <a:pt x="3058" y="280"/>
                  <a:pt x="3056" y="282"/>
                  <a:pt x="3056" y="284"/>
                </a:cubicBezTo>
                <a:cubicBezTo>
                  <a:pt x="3056" y="287"/>
                  <a:pt x="3058" y="289"/>
                  <a:pt x="3060" y="289"/>
                </a:cubicBezTo>
                <a:close/>
                <a:moveTo>
                  <a:pt x="3073" y="289"/>
                </a:moveTo>
                <a:cubicBezTo>
                  <a:pt x="3075" y="289"/>
                  <a:pt x="3077" y="287"/>
                  <a:pt x="3077" y="284"/>
                </a:cubicBezTo>
                <a:cubicBezTo>
                  <a:pt x="3077" y="282"/>
                  <a:pt x="3075" y="280"/>
                  <a:pt x="3073" y="280"/>
                </a:cubicBezTo>
                <a:cubicBezTo>
                  <a:pt x="3071" y="280"/>
                  <a:pt x="3069" y="282"/>
                  <a:pt x="3069" y="284"/>
                </a:cubicBezTo>
                <a:cubicBezTo>
                  <a:pt x="3069" y="287"/>
                  <a:pt x="3071" y="289"/>
                  <a:pt x="3073" y="289"/>
                </a:cubicBezTo>
                <a:close/>
                <a:moveTo>
                  <a:pt x="3086" y="289"/>
                </a:moveTo>
                <a:cubicBezTo>
                  <a:pt x="3088" y="289"/>
                  <a:pt x="3090" y="287"/>
                  <a:pt x="3090" y="284"/>
                </a:cubicBezTo>
                <a:cubicBezTo>
                  <a:pt x="3090" y="282"/>
                  <a:pt x="3088" y="280"/>
                  <a:pt x="3086" y="280"/>
                </a:cubicBezTo>
                <a:cubicBezTo>
                  <a:pt x="3084" y="280"/>
                  <a:pt x="3082" y="282"/>
                  <a:pt x="3082" y="284"/>
                </a:cubicBezTo>
                <a:cubicBezTo>
                  <a:pt x="3082" y="287"/>
                  <a:pt x="3084" y="289"/>
                  <a:pt x="3086" y="289"/>
                </a:cubicBezTo>
                <a:close/>
                <a:moveTo>
                  <a:pt x="3099" y="289"/>
                </a:moveTo>
                <a:cubicBezTo>
                  <a:pt x="3101" y="289"/>
                  <a:pt x="3103" y="287"/>
                  <a:pt x="3103" y="284"/>
                </a:cubicBezTo>
                <a:cubicBezTo>
                  <a:pt x="3103" y="282"/>
                  <a:pt x="3101" y="280"/>
                  <a:pt x="3099" y="280"/>
                </a:cubicBezTo>
                <a:cubicBezTo>
                  <a:pt x="3097" y="280"/>
                  <a:pt x="3095" y="282"/>
                  <a:pt x="3095" y="284"/>
                </a:cubicBezTo>
                <a:cubicBezTo>
                  <a:pt x="3095" y="287"/>
                  <a:pt x="3097" y="289"/>
                  <a:pt x="3099" y="289"/>
                </a:cubicBezTo>
                <a:close/>
                <a:moveTo>
                  <a:pt x="3112" y="289"/>
                </a:moveTo>
                <a:cubicBezTo>
                  <a:pt x="3114" y="289"/>
                  <a:pt x="3116" y="287"/>
                  <a:pt x="3116" y="284"/>
                </a:cubicBezTo>
                <a:cubicBezTo>
                  <a:pt x="3116" y="282"/>
                  <a:pt x="3114" y="280"/>
                  <a:pt x="3112" y="280"/>
                </a:cubicBezTo>
                <a:cubicBezTo>
                  <a:pt x="3110" y="280"/>
                  <a:pt x="3108" y="282"/>
                  <a:pt x="3108" y="284"/>
                </a:cubicBezTo>
                <a:cubicBezTo>
                  <a:pt x="3108" y="287"/>
                  <a:pt x="3110" y="289"/>
                  <a:pt x="3112" y="289"/>
                </a:cubicBezTo>
                <a:close/>
                <a:moveTo>
                  <a:pt x="3125" y="289"/>
                </a:moveTo>
                <a:cubicBezTo>
                  <a:pt x="3127" y="289"/>
                  <a:pt x="3129" y="287"/>
                  <a:pt x="3129" y="284"/>
                </a:cubicBezTo>
                <a:cubicBezTo>
                  <a:pt x="3129" y="282"/>
                  <a:pt x="3127" y="280"/>
                  <a:pt x="3125" y="280"/>
                </a:cubicBezTo>
                <a:cubicBezTo>
                  <a:pt x="3122" y="280"/>
                  <a:pt x="3121" y="282"/>
                  <a:pt x="3121" y="284"/>
                </a:cubicBezTo>
                <a:cubicBezTo>
                  <a:pt x="3121" y="287"/>
                  <a:pt x="3122" y="289"/>
                  <a:pt x="3125" y="289"/>
                </a:cubicBezTo>
                <a:close/>
                <a:moveTo>
                  <a:pt x="3138" y="289"/>
                </a:moveTo>
                <a:cubicBezTo>
                  <a:pt x="3140" y="289"/>
                  <a:pt x="3142" y="287"/>
                  <a:pt x="3142" y="284"/>
                </a:cubicBezTo>
                <a:cubicBezTo>
                  <a:pt x="3142" y="282"/>
                  <a:pt x="3140" y="280"/>
                  <a:pt x="3138" y="280"/>
                </a:cubicBezTo>
                <a:cubicBezTo>
                  <a:pt x="3135" y="280"/>
                  <a:pt x="3133" y="282"/>
                  <a:pt x="3133" y="284"/>
                </a:cubicBezTo>
                <a:cubicBezTo>
                  <a:pt x="3133" y="287"/>
                  <a:pt x="3135" y="289"/>
                  <a:pt x="3138" y="289"/>
                </a:cubicBezTo>
                <a:close/>
                <a:moveTo>
                  <a:pt x="3151" y="289"/>
                </a:moveTo>
                <a:cubicBezTo>
                  <a:pt x="3153" y="289"/>
                  <a:pt x="3155" y="287"/>
                  <a:pt x="3155" y="284"/>
                </a:cubicBezTo>
                <a:cubicBezTo>
                  <a:pt x="3155" y="282"/>
                  <a:pt x="3153" y="280"/>
                  <a:pt x="3151" y="280"/>
                </a:cubicBezTo>
                <a:cubicBezTo>
                  <a:pt x="3148" y="280"/>
                  <a:pt x="3146" y="282"/>
                  <a:pt x="3146" y="284"/>
                </a:cubicBezTo>
                <a:cubicBezTo>
                  <a:pt x="3146" y="287"/>
                  <a:pt x="3148" y="289"/>
                  <a:pt x="3151" y="289"/>
                </a:cubicBezTo>
                <a:close/>
                <a:moveTo>
                  <a:pt x="3163" y="289"/>
                </a:moveTo>
                <a:cubicBezTo>
                  <a:pt x="3166" y="289"/>
                  <a:pt x="3168" y="287"/>
                  <a:pt x="3168" y="284"/>
                </a:cubicBezTo>
                <a:cubicBezTo>
                  <a:pt x="3168" y="282"/>
                  <a:pt x="3166" y="280"/>
                  <a:pt x="3163" y="280"/>
                </a:cubicBezTo>
                <a:cubicBezTo>
                  <a:pt x="3161" y="280"/>
                  <a:pt x="3159" y="282"/>
                  <a:pt x="3159" y="284"/>
                </a:cubicBezTo>
                <a:cubicBezTo>
                  <a:pt x="3159" y="287"/>
                  <a:pt x="3161" y="289"/>
                  <a:pt x="3163" y="289"/>
                </a:cubicBezTo>
                <a:close/>
                <a:moveTo>
                  <a:pt x="3176" y="289"/>
                </a:moveTo>
                <a:cubicBezTo>
                  <a:pt x="3179" y="289"/>
                  <a:pt x="3181" y="287"/>
                  <a:pt x="3181" y="284"/>
                </a:cubicBezTo>
                <a:cubicBezTo>
                  <a:pt x="3181" y="282"/>
                  <a:pt x="3179" y="280"/>
                  <a:pt x="3176" y="280"/>
                </a:cubicBezTo>
                <a:cubicBezTo>
                  <a:pt x="3174" y="280"/>
                  <a:pt x="3172" y="282"/>
                  <a:pt x="3172" y="284"/>
                </a:cubicBezTo>
                <a:cubicBezTo>
                  <a:pt x="3172" y="287"/>
                  <a:pt x="3174" y="289"/>
                  <a:pt x="3176" y="289"/>
                </a:cubicBezTo>
                <a:close/>
                <a:moveTo>
                  <a:pt x="3189" y="289"/>
                </a:moveTo>
                <a:cubicBezTo>
                  <a:pt x="3192" y="289"/>
                  <a:pt x="3193" y="287"/>
                  <a:pt x="3193" y="284"/>
                </a:cubicBezTo>
                <a:cubicBezTo>
                  <a:pt x="3193" y="282"/>
                  <a:pt x="3192" y="280"/>
                  <a:pt x="3189" y="280"/>
                </a:cubicBezTo>
                <a:cubicBezTo>
                  <a:pt x="3187" y="280"/>
                  <a:pt x="3185" y="282"/>
                  <a:pt x="3185" y="284"/>
                </a:cubicBezTo>
                <a:cubicBezTo>
                  <a:pt x="3185" y="287"/>
                  <a:pt x="3187" y="289"/>
                  <a:pt x="3189" y="289"/>
                </a:cubicBezTo>
                <a:close/>
                <a:moveTo>
                  <a:pt x="3202" y="289"/>
                </a:moveTo>
                <a:cubicBezTo>
                  <a:pt x="3205" y="289"/>
                  <a:pt x="3206" y="287"/>
                  <a:pt x="3206" y="284"/>
                </a:cubicBezTo>
                <a:cubicBezTo>
                  <a:pt x="3206" y="282"/>
                  <a:pt x="3205" y="280"/>
                  <a:pt x="3202" y="280"/>
                </a:cubicBezTo>
                <a:cubicBezTo>
                  <a:pt x="3200" y="280"/>
                  <a:pt x="3198" y="282"/>
                  <a:pt x="3198" y="284"/>
                </a:cubicBezTo>
                <a:cubicBezTo>
                  <a:pt x="3198" y="287"/>
                  <a:pt x="3200" y="289"/>
                  <a:pt x="3202" y="289"/>
                </a:cubicBezTo>
                <a:close/>
                <a:moveTo>
                  <a:pt x="3215" y="289"/>
                </a:moveTo>
                <a:cubicBezTo>
                  <a:pt x="3217" y="289"/>
                  <a:pt x="3219" y="287"/>
                  <a:pt x="3219" y="284"/>
                </a:cubicBezTo>
                <a:cubicBezTo>
                  <a:pt x="3219" y="282"/>
                  <a:pt x="3217" y="280"/>
                  <a:pt x="3215" y="280"/>
                </a:cubicBezTo>
                <a:cubicBezTo>
                  <a:pt x="3213" y="280"/>
                  <a:pt x="3211" y="282"/>
                  <a:pt x="3211" y="284"/>
                </a:cubicBezTo>
                <a:cubicBezTo>
                  <a:pt x="3211" y="287"/>
                  <a:pt x="3213" y="289"/>
                  <a:pt x="3215" y="289"/>
                </a:cubicBezTo>
                <a:close/>
                <a:moveTo>
                  <a:pt x="3228" y="289"/>
                </a:moveTo>
                <a:cubicBezTo>
                  <a:pt x="3230" y="289"/>
                  <a:pt x="3232" y="287"/>
                  <a:pt x="3232" y="284"/>
                </a:cubicBezTo>
                <a:cubicBezTo>
                  <a:pt x="3232" y="282"/>
                  <a:pt x="3230" y="280"/>
                  <a:pt x="3228" y="280"/>
                </a:cubicBezTo>
                <a:cubicBezTo>
                  <a:pt x="3226" y="280"/>
                  <a:pt x="3224" y="282"/>
                  <a:pt x="3224" y="284"/>
                </a:cubicBezTo>
                <a:cubicBezTo>
                  <a:pt x="3224" y="287"/>
                  <a:pt x="3226" y="289"/>
                  <a:pt x="3228" y="289"/>
                </a:cubicBezTo>
                <a:close/>
                <a:moveTo>
                  <a:pt x="3241" y="289"/>
                </a:moveTo>
                <a:cubicBezTo>
                  <a:pt x="3243" y="289"/>
                  <a:pt x="3245" y="287"/>
                  <a:pt x="3245" y="284"/>
                </a:cubicBezTo>
                <a:cubicBezTo>
                  <a:pt x="3245" y="282"/>
                  <a:pt x="3243" y="280"/>
                  <a:pt x="3241" y="280"/>
                </a:cubicBezTo>
                <a:cubicBezTo>
                  <a:pt x="3239" y="280"/>
                  <a:pt x="3237" y="282"/>
                  <a:pt x="3237" y="284"/>
                </a:cubicBezTo>
                <a:cubicBezTo>
                  <a:pt x="3237" y="287"/>
                  <a:pt x="3239" y="289"/>
                  <a:pt x="3241" y="289"/>
                </a:cubicBezTo>
                <a:close/>
                <a:moveTo>
                  <a:pt x="3254" y="289"/>
                </a:moveTo>
                <a:cubicBezTo>
                  <a:pt x="3256" y="289"/>
                  <a:pt x="3258" y="287"/>
                  <a:pt x="3258" y="284"/>
                </a:cubicBezTo>
                <a:cubicBezTo>
                  <a:pt x="3258" y="282"/>
                  <a:pt x="3256" y="280"/>
                  <a:pt x="3254" y="280"/>
                </a:cubicBezTo>
                <a:cubicBezTo>
                  <a:pt x="3252" y="280"/>
                  <a:pt x="3250" y="282"/>
                  <a:pt x="3250" y="284"/>
                </a:cubicBezTo>
                <a:cubicBezTo>
                  <a:pt x="3250" y="287"/>
                  <a:pt x="3252" y="289"/>
                  <a:pt x="3254" y="289"/>
                </a:cubicBezTo>
                <a:close/>
                <a:moveTo>
                  <a:pt x="3267" y="289"/>
                </a:moveTo>
                <a:cubicBezTo>
                  <a:pt x="3269" y="289"/>
                  <a:pt x="3271" y="287"/>
                  <a:pt x="3271" y="284"/>
                </a:cubicBezTo>
                <a:cubicBezTo>
                  <a:pt x="3271" y="282"/>
                  <a:pt x="3269" y="280"/>
                  <a:pt x="3267" y="280"/>
                </a:cubicBezTo>
                <a:cubicBezTo>
                  <a:pt x="3264" y="280"/>
                  <a:pt x="3263" y="282"/>
                  <a:pt x="3263" y="284"/>
                </a:cubicBezTo>
                <a:cubicBezTo>
                  <a:pt x="3263" y="287"/>
                  <a:pt x="3264" y="289"/>
                  <a:pt x="3267" y="289"/>
                </a:cubicBezTo>
                <a:close/>
                <a:moveTo>
                  <a:pt x="3357" y="284"/>
                </a:moveTo>
                <a:cubicBezTo>
                  <a:pt x="3357" y="284"/>
                  <a:pt x="3357" y="284"/>
                  <a:pt x="3357" y="284"/>
                </a:cubicBezTo>
                <a:cubicBezTo>
                  <a:pt x="3357" y="284"/>
                  <a:pt x="3357" y="284"/>
                  <a:pt x="3357" y="284"/>
                </a:cubicBezTo>
                <a:cubicBezTo>
                  <a:pt x="3357" y="284"/>
                  <a:pt x="3357" y="284"/>
                  <a:pt x="3357" y="284"/>
                </a:cubicBezTo>
                <a:cubicBezTo>
                  <a:pt x="3357" y="284"/>
                  <a:pt x="3357" y="284"/>
                  <a:pt x="3357" y="284"/>
                </a:cubicBezTo>
                <a:close/>
                <a:moveTo>
                  <a:pt x="3370" y="284"/>
                </a:moveTo>
                <a:cubicBezTo>
                  <a:pt x="3370" y="284"/>
                  <a:pt x="3370" y="284"/>
                  <a:pt x="3370" y="284"/>
                </a:cubicBezTo>
                <a:cubicBezTo>
                  <a:pt x="3370" y="284"/>
                  <a:pt x="3370" y="284"/>
                  <a:pt x="3370" y="284"/>
                </a:cubicBezTo>
                <a:cubicBezTo>
                  <a:pt x="3370" y="284"/>
                  <a:pt x="3370" y="284"/>
                  <a:pt x="3370" y="284"/>
                </a:cubicBezTo>
                <a:cubicBezTo>
                  <a:pt x="3370" y="284"/>
                  <a:pt x="3370" y="284"/>
                  <a:pt x="3370" y="284"/>
                </a:cubicBezTo>
                <a:close/>
                <a:moveTo>
                  <a:pt x="3409" y="284"/>
                </a:moveTo>
                <a:cubicBezTo>
                  <a:pt x="3409" y="284"/>
                  <a:pt x="3409" y="284"/>
                  <a:pt x="3409" y="284"/>
                </a:cubicBezTo>
                <a:cubicBezTo>
                  <a:pt x="3409" y="284"/>
                  <a:pt x="3409" y="284"/>
                  <a:pt x="3409" y="284"/>
                </a:cubicBezTo>
                <a:cubicBezTo>
                  <a:pt x="3409" y="284"/>
                  <a:pt x="3409" y="284"/>
                  <a:pt x="3409" y="284"/>
                </a:cubicBezTo>
                <a:cubicBezTo>
                  <a:pt x="3409" y="284"/>
                  <a:pt x="3409" y="284"/>
                  <a:pt x="3409" y="284"/>
                </a:cubicBezTo>
                <a:close/>
                <a:moveTo>
                  <a:pt x="3422" y="284"/>
                </a:moveTo>
                <a:cubicBezTo>
                  <a:pt x="3422" y="284"/>
                  <a:pt x="3422" y="284"/>
                  <a:pt x="3422" y="284"/>
                </a:cubicBezTo>
                <a:cubicBezTo>
                  <a:pt x="3422" y="284"/>
                  <a:pt x="3422" y="284"/>
                  <a:pt x="3422" y="284"/>
                </a:cubicBezTo>
                <a:cubicBezTo>
                  <a:pt x="3422" y="284"/>
                  <a:pt x="3422" y="284"/>
                  <a:pt x="3422" y="284"/>
                </a:cubicBezTo>
                <a:cubicBezTo>
                  <a:pt x="3422" y="284"/>
                  <a:pt x="3422" y="284"/>
                  <a:pt x="3422" y="284"/>
                </a:cubicBezTo>
                <a:close/>
                <a:moveTo>
                  <a:pt x="51" y="297"/>
                </a:moveTo>
                <a:cubicBezTo>
                  <a:pt x="51" y="297"/>
                  <a:pt x="51" y="297"/>
                  <a:pt x="51" y="297"/>
                </a:cubicBezTo>
                <a:cubicBezTo>
                  <a:pt x="51" y="297"/>
                  <a:pt x="51" y="297"/>
                  <a:pt x="51" y="297"/>
                </a:cubicBezTo>
                <a:cubicBezTo>
                  <a:pt x="51" y="297"/>
                  <a:pt x="51" y="297"/>
                  <a:pt x="51" y="297"/>
                </a:cubicBezTo>
                <a:cubicBezTo>
                  <a:pt x="51" y="297"/>
                  <a:pt x="51" y="297"/>
                  <a:pt x="51" y="297"/>
                </a:cubicBezTo>
                <a:close/>
                <a:moveTo>
                  <a:pt x="64" y="302"/>
                </a:moveTo>
                <a:cubicBezTo>
                  <a:pt x="67" y="302"/>
                  <a:pt x="68" y="300"/>
                  <a:pt x="68" y="297"/>
                </a:cubicBezTo>
                <a:cubicBezTo>
                  <a:pt x="68" y="295"/>
                  <a:pt x="67" y="293"/>
                  <a:pt x="64" y="293"/>
                </a:cubicBezTo>
                <a:cubicBezTo>
                  <a:pt x="62" y="293"/>
                  <a:pt x="60" y="295"/>
                  <a:pt x="60" y="297"/>
                </a:cubicBezTo>
                <a:cubicBezTo>
                  <a:pt x="60" y="300"/>
                  <a:pt x="62" y="302"/>
                  <a:pt x="64" y="302"/>
                </a:cubicBezTo>
                <a:close/>
                <a:moveTo>
                  <a:pt x="77" y="302"/>
                </a:moveTo>
                <a:cubicBezTo>
                  <a:pt x="79" y="302"/>
                  <a:pt x="81" y="300"/>
                  <a:pt x="81" y="297"/>
                </a:cubicBezTo>
                <a:cubicBezTo>
                  <a:pt x="81" y="295"/>
                  <a:pt x="79" y="293"/>
                  <a:pt x="77" y="293"/>
                </a:cubicBezTo>
                <a:cubicBezTo>
                  <a:pt x="75" y="293"/>
                  <a:pt x="73" y="295"/>
                  <a:pt x="73" y="297"/>
                </a:cubicBezTo>
                <a:cubicBezTo>
                  <a:pt x="73" y="300"/>
                  <a:pt x="75" y="302"/>
                  <a:pt x="77" y="302"/>
                </a:cubicBezTo>
                <a:close/>
                <a:moveTo>
                  <a:pt x="90" y="302"/>
                </a:moveTo>
                <a:cubicBezTo>
                  <a:pt x="92" y="302"/>
                  <a:pt x="94" y="300"/>
                  <a:pt x="94" y="297"/>
                </a:cubicBezTo>
                <a:cubicBezTo>
                  <a:pt x="94" y="295"/>
                  <a:pt x="92" y="293"/>
                  <a:pt x="90" y="293"/>
                </a:cubicBezTo>
                <a:cubicBezTo>
                  <a:pt x="88" y="293"/>
                  <a:pt x="86" y="295"/>
                  <a:pt x="86" y="297"/>
                </a:cubicBezTo>
                <a:cubicBezTo>
                  <a:pt x="86" y="300"/>
                  <a:pt x="88" y="302"/>
                  <a:pt x="90" y="302"/>
                </a:cubicBezTo>
                <a:close/>
                <a:moveTo>
                  <a:pt x="103" y="302"/>
                </a:moveTo>
                <a:cubicBezTo>
                  <a:pt x="105" y="302"/>
                  <a:pt x="107" y="300"/>
                  <a:pt x="107" y="297"/>
                </a:cubicBezTo>
                <a:cubicBezTo>
                  <a:pt x="107" y="295"/>
                  <a:pt x="105" y="293"/>
                  <a:pt x="103" y="293"/>
                </a:cubicBezTo>
                <a:cubicBezTo>
                  <a:pt x="101" y="293"/>
                  <a:pt x="99" y="295"/>
                  <a:pt x="99" y="297"/>
                </a:cubicBezTo>
                <a:cubicBezTo>
                  <a:pt x="99" y="300"/>
                  <a:pt x="101" y="302"/>
                  <a:pt x="103" y="302"/>
                </a:cubicBezTo>
                <a:close/>
                <a:moveTo>
                  <a:pt x="116" y="302"/>
                </a:moveTo>
                <a:cubicBezTo>
                  <a:pt x="118" y="302"/>
                  <a:pt x="120" y="300"/>
                  <a:pt x="120" y="297"/>
                </a:cubicBezTo>
                <a:cubicBezTo>
                  <a:pt x="120" y="295"/>
                  <a:pt x="118" y="293"/>
                  <a:pt x="116" y="293"/>
                </a:cubicBezTo>
                <a:cubicBezTo>
                  <a:pt x="114" y="293"/>
                  <a:pt x="112" y="295"/>
                  <a:pt x="112" y="297"/>
                </a:cubicBezTo>
                <a:cubicBezTo>
                  <a:pt x="112" y="300"/>
                  <a:pt x="114" y="302"/>
                  <a:pt x="116" y="302"/>
                </a:cubicBezTo>
                <a:close/>
                <a:moveTo>
                  <a:pt x="129" y="302"/>
                </a:moveTo>
                <a:cubicBezTo>
                  <a:pt x="131" y="302"/>
                  <a:pt x="133" y="300"/>
                  <a:pt x="133" y="297"/>
                </a:cubicBezTo>
                <a:cubicBezTo>
                  <a:pt x="133" y="295"/>
                  <a:pt x="131" y="293"/>
                  <a:pt x="129" y="293"/>
                </a:cubicBezTo>
                <a:cubicBezTo>
                  <a:pt x="126" y="293"/>
                  <a:pt x="125" y="295"/>
                  <a:pt x="125" y="297"/>
                </a:cubicBezTo>
                <a:cubicBezTo>
                  <a:pt x="125" y="300"/>
                  <a:pt x="126" y="302"/>
                  <a:pt x="129" y="302"/>
                </a:cubicBezTo>
                <a:close/>
                <a:moveTo>
                  <a:pt x="142" y="302"/>
                </a:moveTo>
                <a:cubicBezTo>
                  <a:pt x="144" y="302"/>
                  <a:pt x="146" y="300"/>
                  <a:pt x="146" y="297"/>
                </a:cubicBezTo>
                <a:cubicBezTo>
                  <a:pt x="146" y="295"/>
                  <a:pt x="144" y="293"/>
                  <a:pt x="142" y="293"/>
                </a:cubicBezTo>
                <a:cubicBezTo>
                  <a:pt x="139" y="293"/>
                  <a:pt x="138" y="295"/>
                  <a:pt x="138" y="297"/>
                </a:cubicBezTo>
                <a:cubicBezTo>
                  <a:pt x="138" y="300"/>
                  <a:pt x="139" y="302"/>
                  <a:pt x="142" y="302"/>
                </a:cubicBezTo>
                <a:close/>
                <a:moveTo>
                  <a:pt x="155" y="302"/>
                </a:moveTo>
                <a:cubicBezTo>
                  <a:pt x="157" y="302"/>
                  <a:pt x="159" y="300"/>
                  <a:pt x="159" y="297"/>
                </a:cubicBezTo>
                <a:cubicBezTo>
                  <a:pt x="159" y="295"/>
                  <a:pt x="157" y="293"/>
                  <a:pt x="155" y="293"/>
                </a:cubicBezTo>
                <a:cubicBezTo>
                  <a:pt x="152" y="293"/>
                  <a:pt x="150" y="295"/>
                  <a:pt x="150" y="297"/>
                </a:cubicBezTo>
                <a:cubicBezTo>
                  <a:pt x="150" y="300"/>
                  <a:pt x="152" y="302"/>
                  <a:pt x="155" y="302"/>
                </a:cubicBezTo>
                <a:close/>
                <a:moveTo>
                  <a:pt x="168" y="302"/>
                </a:moveTo>
                <a:cubicBezTo>
                  <a:pt x="170" y="302"/>
                  <a:pt x="172" y="300"/>
                  <a:pt x="172" y="297"/>
                </a:cubicBezTo>
                <a:cubicBezTo>
                  <a:pt x="172" y="295"/>
                  <a:pt x="170" y="293"/>
                  <a:pt x="168" y="293"/>
                </a:cubicBezTo>
                <a:cubicBezTo>
                  <a:pt x="165" y="293"/>
                  <a:pt x="163" y="295"/>
                  <a:pt x="163" y="297"/>
                </a:cubicBezTo>
                <a:cubicBezTo>
                  <a:pt x="163" y="300"/>
                  <a:pt x="165" y="302"/>
                  <a:pt x="168" y="302"/>
                </a:cubicBezTo>
                <a:close/>
                <a:moveTo>
                  <a:pt x="180" y="302"/>
                </a:moveTo>
                <a:cubicBezTo>
                  <a:pt x="183" y="302"/>
                  <a:pt x="185" y="300"/>
                  <a:pt x="185" y="297"/>
                </a:cubicBezTo>
                <a:cubicBezTo>
                  <a:pt x="185" y="295"/>
                  <a:pt x="183" y="293"/>
                  <a:pt x="180" y="293"/>
                </a:cubicBezTo>
                <a:cubicBezTo>
                  <a:pt x="178" y="293"/>
                  <a:pt x="176" y="295"/>
                  <a:pt x="176" y="297"/>
                </a:cubicBezTo>
                <a:cubicBezTo>
                  <a:pt x="176" y="300"/>
                  <a:pt x="178" y="302"/>
                  <a:pt x="180" y="302"/>
                </a:cubicBezTo>
                <a:close/>
                <a:moveTo>
                  <a:pt x="193" y="302"/>
                </a:moveTo>
                <a:cubicBezTo>
                  <a:pt x="196" y="302"/>
                  <a:pt x="198" y="300"/>
                  <a:pt x="198" y="297"/>
                </a:cubicBezTo>
                <a:cubicBezTo>
                  <a:pt x="198" y="295"/>
                  <a:pt x="196" y="293"/>
                  <a:pt x="193" y="293"/>
                </a:cubicBezTo>
                <a:cubicBezTo>
                  <a:pt x="191" y="293"/>
                  <a:pt x="189" y="295"/>
                  <a:pt x="189" y="297"/>
                </a:cubicBezTo>
                <a:cubicBezTo>
                  <a:pt x="189" y="300"/>
                  <a:pt x="191" y="302"/>
                  <a:pt x="193" y="302"/>
                </a:cubicBezTo>
                <a:close/>
                <a:moveTo>
                  <a:pt x="206" y="302"/>
                </a:moveTo>
                <a:cubicBezTo>
                  <a:pt x="209" y="302"/>
                  <a:pt x="210" y="300"/>
                  <a:pt x="210" y="297"/>
                </a:cubicBezTo>
                <a:cubicBezTo>
                  <a:pt x="210" y="295"/>
                  <a:pt x="209" y="293"/>
                  <a:pt x="206" y="293"/>
                </a:cubicBezTo>
                <a:cubicBezTo>
                  <a:pt x="204" y="293"/>
                  <a:pt x="202" y="295"/>
                  <a:pt x="202" y="297"/>
                </a:cubicBezTo>
                <a:cubicBezTo>
                  <a:pt x="202" y="300"/>
                  <a:pt x="204" y="302"/>
                  <a:pt x="206" y="302"/>
                </a:cubicBezTo>
                <a:close/>
                <a:moveTo>
                  <a:pt x="219" y="302"/>
                </a:moveTo>
                <a:cubicBezTo>
                  <a:pt x="221" y="302"/>
                  <a:pt x="223" y="300"/>
                  <a:pt x="223" y="297"/>
                </a:cubicBezTo>
                <a:cubicBezTo>
                  <a:pt x="223" y="295"/>
                  <a:pt x="221" y="293"/>
                  <a:pt x="219" y="293"/>
                </a:cubicBezTo>
                <a:cubicBezTo>
                  <a:pt x="217" y="293"/>
                  <a:pt x="215" y="295"/>
                  <a:pt x="215" y="297"/>
                </a:cubicBezTo>
                <a:cubicBezTo>
                  <a:pt x="215" y="300"/>
                  <a:pt x="217" y="302"/>
                  <a:pt x="219" y="302"/>
                </a:cubicBezTo>
                <a:close/>
                <a:moveTo>
                  <a:pt x="232" y="302"/>
                </a:moveTo>
                <a:cubicBezTo>
                  <a:pt x="234" y="302"/>
                  <a:pt x="236" y="300"/>
                  <a:pt x="236" y="297"/>
                </a:cubicBezTo>
                <a:cubicBezTo>
                  <a:pt x="236" y="295"/>
                  <a:pt x="234" y="293"/>
                  <a:pt x="232" y="293"/>
                </a:cubicBezTo>
                <a:cubicBezTo>
                  <a:pt x="230" y="293"/>
                  <a:pt x="228" y="295"/>
                  <a:pt x="228" y="297"/>
                </a:cubicBezTo>
                <a:cubicBezTo>
                  <a:pt x="228" y="300"/>
                  <a:pt x="230" y="302"/>
                  <a:pt x="232" y="302"/>
                </a:cubicBezTo>
                <a:close/>
                <a:moveTo>
                  <a:pt x="245" y="302"/>
                </a:moveTo>
                <a:cubicBezTo>
                  <a:pt x="247" y="302"/>
                  <a:pt x="249" y="300"/>
                  <a:pt x="249" y="297"/>
                </a:cubicBezTo>
                <a:cubicBezTo>
                  <a:pt x="249" y="295"/>
                  <a:pt x="247" y="293"/>
                  <a:pt x="245" y="293"/>
                </a:cubicBezTo>
                <a:cubicBezTo>
                  <a:pt x="243" y="293"/>
                  <a:pt x="241" y="295"/>
                  <a:pt x="241" y="297"/>
                </a:cubicBezTo>
                <a:cubicBezTo>
                  <a:pt x="241" y="300"/>
                  <a:pt x="243" y="302"/>
                  <a:pt x="245" y="302"/>
                </a:cubicBezTo>
                <a:close/>
                <a:moveTo>
                  <a:pt x="258" y="302"/>
                </a:moveTo>
                <a:cubicBezTo>
                  <a:pt x="260" y="302"/>
                  <a:pt x="262" y="300"/>
                  <a:pt x="262" y="297"/>
                </a:cubicBezTo>
                <a:cubicBezTo>
                  <a:pt x="262" y="295"/>
                  <a:pt x="260" y="293"/>
                  <a:pt x="258" y="293"/>
                </a:cubicBezTo>
                <a:cubicBezTo>
                  <a:pt x="256" y="293"/>
                  <a:pt x="254" y="295"/>
                  <a:pt x="254" y="297"/>
                </a:cubicBezTo>
                <a:cubicBezTo>
                  <a:pt x="254" y="300"/>
                  <a:pt x="256" y="302"/>
                  <a:pt x="258" y="302"/>
                </a:cubicBezTo>
                <a:close/>
                <a:moveTo>
                  <a:pt x="271" y="302"/>
                </a:moveTo>
                <a:cubicBezTo>
                  <a:pt x="273" y="302"/>
                  <a:pt x="275" y="300"/>
                  <a:pt x="275" y="297"/>
                </a:cubicBezTo>
                <a:cubicBezTo>
                  <a:pt x="275" y="295"/>
                  <a:pt x="273" y="293"/>
                  <a:pt x="271" y="293"/>
                </a:cubicBezTo>
                <a:cubicBezTo>
                  <a:pt x="269" y="293"/>
                  <a:pt x="267" y="295"/>
                  <a:pt x="267" y="297"/>
                </a:cubicBezTo>
                <a:cubicBezTo>
                  <a:pt x="267" y="300"/>
                  <a:pt x="269" y="302"/>
                  <a:pt x="271" y="302"/>
                </a:cubicBezTo>
                <a:close/>
                <a:moveTo>
                  <a:pt x="284" y="300"/>
                </a:moveTo>
                <a:cubicBezTo>
                  <a:pt x="285" y="300"/>
                  <a:pt x="286" y="299"/>
                  <a:pt x="286" y="297"/>
                </a:cubicBezTo>
                <a:cubicBezTo>
                  <a:pt x="286" y="296"/>
                  <a:pt x="285" y="295"/>
                  <a:pt x="284" y="295"/>
                </a:cubicBezTo>
                <a:cubicBezTo>
                  <a:pt x="282" y="295"/>
                  <a:pt x="281" y="296"/>
                  <a:pt x="281" y="297"/>
                </a:cubicBezTo>
                <a:cubicBezTo>
                  <a:pt x="281" y="299"/>
                  <a:pt x="282" y="300"/>
                  <a:pt x="284" y="300"/>
                </a:cubicBezTo>
                <a:close/>
                <a:moveTo>
                  <a:pt x="361" y="302"/>
                </a:moveTo>
                <a:cubicBezTo>
                  <a:pt x="364" y="302"/>
                  <a:pt x="365" y="300"/>
                  <a:pt x="365" y="297"/>
                </a:cubicBezTo>
                <a:cubicBezTo>
                  <a:pt x="365" y="295"/>
                  <a:pt x="364" y="293"/>
                  <a:pt x="361" y="293"/>
                </a:cubicBezTo>
                <a:cubicBezTo>
                  <a:pt x="359" y="293"/>
                  <a:pt x="357" y="295"/>
                  <a:pt x="357" y="297"/>
                </a:cubicBezTo>
                <a:cubicBezTo>
                  <a:pt x="357" y="300"/>
                  <a:pt x="359" y="302"/>
                  <a:pt x="361" y="302"/>
                </a:cubicBezTo>
                <a:close/>
                <a:moveTo>
                  <a:pt x="374" y="298"/>
                </a:moveTo>
                <a:cubicBezTo>
                  <a:pt x="375" y="298"/>
                  <a:pt x="375" y="298"/>
                  <a:pt x="375" y="297"/>
                </a:cubicBezTo>
                <a:cubicBezTo>
                  <a:pt x="375" y="297"/>
                  <a:pt x="375" y="297"/>
                  <a:pt x="374" y="297"/>
                </a:cubicBezTo>
                <a:cubicBezTo>
                  <a:pt x="374" y="297"/>
                  <a:pt x="373" y="297"/>
                  <a:pt x="373" y="297"/>
                </a:cubicBezTo>
                <a:cubicBezTo>
                  <a:pt x="373" y="298"/>
                  <a:pt x="374" y="298"/>
                  <a:pt x="374" y="298"/>
                </a:cubicBezTo>
                <a:close/>
                <a:moveTo>
                  <a:pt x="387" y="302"/>
                </a:moveTo>
                <a:cubicBezTo>
                  <a:pt x="389" y="302"/>
                  <a:pt x="391" y="300"/>
                  <a:pt x="391" y="297"/>
                </a:cubicBezTo>
                <a:cubicBezTo>
                  <a:pt x="391" y="295"/>
                  <a:pt x="389" y="293"/>
                  <a:pt x="387" y="293"/>
                </a:cubicBezTo>
                <a:cubicBezTo>
                  <a:pt x="385" y="293"/>
                  <a:pt x="383" y="295"/>
                  <a:pt x="383" y="297"/>
                </a:cubicBezTo>
                <a:cubicBezTo>
                  <a:pt x="383" y="300"/>
                  <a:pt x="385" y="302"/>
                  <a:pt x="387" y="302"/>
                </a:cubicBezTo>
                <a:close/>
                <a:moveTo>
                  <a:pt x="400" y="302"/>
                </a:moveTo>
                <a:cubicBezTo>
                  <a:pt x="402" y="302"/>
                  <a:pt x="404" y="300"/>
                  <a:pt x="404" y="297"/>
                </a:cubicBezTo>
                <a:cubicBezTo>
                  <a:pt x="404" y="295"/>
                  <a:pt x="402" y="293"/>
                  <a:pt x="400" y="293"/>
                </a:cubicBezTo>
                <a:cubicBezTo>
                  <a:pt x="398" y="293"/>
                  <a:pt x="396" y="295"/>
                  <a:pt x="396" y="297"/>
                </a:cubicBezTo>
                <a:cubicBezTo>
                  <a:pt x="396" y="300"/>
                  <a:pt x="398" y="302"/>
                  <a:pt x="400" y="302"/>
                </a:cubicBezTo>
                <a:close/>
                <a:moveTo>
                  <a:pt x="413" y="302"/>
                </a:moveTo>
                <a:cubicBezTo>
                  <a:pt x="415" y="302"/>
                  <a:pt x="417" y="300"/>
                  <a:pt x="417" y="297"/>
                </a:cubicBezTo>
                <a:cubicBezTo>
                  <a:pt x="417" y="295"/>
                  <a:pt x="415" y="293"/>
                  <a:pt x="413" y="293"/>
                </a:cubicBezTo>
                <a:cubicBezTo>
                  <a:pt x="411" y="293"/>
                  <a:pt x="409" y="295"/>
                  <a:pt x="409" y="297"/>
                </a:cubicBezTo>
                <a:cubicBezTo>
                  <a:pt x="409" y="300"/>
                  <a:pt x="411" y="302"/>
                  <a:pt x="413" y="302"/>
                </a:cubicBezTo>
                <a:close/>
                <a:moveTo>
                  <a:pt x="439" y="293"/>
                </a:moveTo>
                <a:cubicBezTo>
                  <a:pt x="436" y="293"/>
                  <a:pt x="435" y="295"/>
                  <a:pt x="435" y="297"/>
                </a:cubicBezTo>
                <a:cubicBezTo>
                  <a:pt x="435" y="300"/>
                  <a:pt x="436" y="302"/>
                  <a:pt x="439" y="302"/>
                </a:cubicBezTo>
                <a:cubicBezTo>
                  <a:pt x="441" y="302"/>
                  <a:pt x="443" y="300"/>
                  <a:pt x="443" y="297"/>
                </a:cubicBezTo>
                <a:cubicBezTo>
                  <a:pt x="443" y="295"/>
                  <a:pt x="441" y="293"/>
                  <a:pt x="439" y="293"/>
                </a:cubicBezTo>
                <a:close/>
                <a:moveTo>
                  <a:pt x="465" y="302"/>
                </a:moveTo>
                <a:cubicBezTo>
                  <a:pt x="467" y="302"/>
                  <a:pt x="469" y="300"/>
                  <a:pt x="469" y="297"/>
                </a:cubicBezTo>
                <a:cubicBezTo>
                  <a:pt x="469" y="295"/>
                  <a:pt x="467" y="293"/>
                  <a:pt x="465" y="293"/>
                </a:cubicBezTo>
                <a:cubicBezTo>
                  <a:pt x="462" y="293"/>
                  <a:pt x="460" y="295"/>
                  <a:pt x="460" y="297"/>
                </a:cubicBezTo>
                <a:cubicBezTo>
                  <a:pt x="460" y="300"/>
                  <a:pt x="462" y="302"/>
                  <a:pt x="465" y="302"/>
                </a:cubicBezTo>
                <a:close/>
                <a:moveTo>
                  <a:pt x="476" y="297"/>
                </a:moveTo>
                <a:cubicBezTo>
                  <a:pt x="476" y="298"/>
                  <a:pt x="477" y="298"/>
                  <a:pt x="477" y="298"/>
                </a:cubicBezTo>
                <a:cubicBezTo>
                  <a:pt x="478" y="298"/>
                  <a:pt x="478" y="298"/>
                  <a:pt x="478" y="297"/>
                </a:cubicBezTo>
                <a:cubicBezTo>
                  <a:pt x="478" y="297"/>
                  <a:pt x="478" y="296"/>
                  <a:pt x="477" y="296"/>
                </a:cubicBezTo>
                <a:cubicBezTo>
                  <a:pt x="477" y="296"/>
                  <a:pt x="476" y="297"/>
                  <a:pt x="476" y="297"/>
                </a:cubicBezTo>
                <a:close/>
                <a:moveTo>
                  <a:pt x="490" y="297"/>
                </a:moveTo>
                <a:cubicBezTo>
                  <a:pt x="490" y="297"/>
                  <a:pt x="490" y="297"/>
                  <a:pt x="490" y="297"/>
                </a:cubicBezTo>
                <a:cubicBezTo>
                  <a:pt x="490" y="297"/>
                  <a:pt x="490" y="297"/>
                  <a:pt x="490" y="297"/>
                </a:cubicBezTo>
                <a:cubicBezTo>
                  <a:pt x="490" y="297"/>
                  <a:pt x="490" y="297"/>
                  <a:pt x="490" y="297"/>
                </a:cubicBezTo>
                <a:cubicBezTo>
                  <a:pt x="490" y="297"/>
                  <a:pt x="490" y="297"/>
                  <a:pt x="490" y="297"/>
                </a:cubicBezTo>
                <a:close/>
                <a:moveTo>
                  <a:pt x="516" y="302"/>
                </a:moveTo>
                <a:cubicBezTo>
                  <a:pt x="518" y="302"/>
                  <a:pt x="520" y="300"/>
                  <a:pt x="520" y="297"/>
                </a:cubicBezTo>
                <a:cubicBezTo>
                  <a:pt x="520" y="295"/>
                  <a:pt x="518" y="293"/>
                  <a:pt x="516" y="293"/>
                </a:cubicBezTo>
                <a:cubicBezTo>
                  <a:pt x="514" y="293"/>
                  <a:pt x="512" y="295"/>
                  <a:pt x="512" y="297"/>
                </a:cubicBezTo>
                <a:cubicBezTo>
                  <a:pt x="512" y="300"/>
                  <a:pt x="514" y="302"/>
                  <a:pt x="516" y="302"/>
                </a:cubicBezTo>
                <a:close/>
                <a:moveTo>
                  <a:pt x="525" y="297"/>
                </a:moveTo>
                <a:cubicBezTo>
                  <a:pt x="525" y="300"/>
                  <a:pt x="527" y="302"/>
                  <a:pt x="529" y="302"/>
                </a:cubicBezTo>
                <a:cubicBezTo>
                  <a:pt x="531" y="302"/>
                  <a:pt x="533" y="300"/>
                  <a:pt x="533" y="297"/>
                </a:cubicBezTo>
                <a:cubicBezTo>
                  <a:pt x="533" y="295"/>
                  <a:pt x="531" y="293"/>
                  <a:pt x="529" y="293"/>
                </a:cubicBezTo>
                <a:cubicBezTo>
                  <a:pt x="527" y="293"/>
                  <a:pt x="525" y="295"/>
                  <a:pt x="525" y="297"/>
                </a:cubicBezTo>
                <a:close/>
                <a:moveTo>
                  <a:pt x="542" y="302"/>
                </a:moveTo>
                <a:cubicBezTo>
                  <a:pt x="544" y="302"/>
                  <a:pt x="546" y="300"/>
                  <a:pt x="546" y="297"/>
                </a:cubicBezTo>
                <a:cubicBezTo>
                  <a:pt x="546" y="295"/>
                  <a:pt x="544" y="293"/>
                  <a:pt x="542" y="293"/>
                </a:cubicBezTo>
                <a:cubicBezTo>
                  <a:pt x="540" y="293"/>
                  <a:pt x="538" y="295"/>
                  <a:pt x="538" y="297"/>
                </a:cubicBezTo>
                <a:cubicBezTo>
                  <a:pt x="538" y="300"/>
                  <a:pt x="540" y="302"/>
                  <a:pt x="542" y="302"/>
                </a:cubicBezTo>
                <a:close/>
                <a:moveTo>
                  <a:pt x="555" y="302"/>
                </a:moveTo>
                <a:cubicBezTo>
                  <a:pt x="557" y="302"/>
                  <a:pt x="559" y="300"/>
                  <a:pt x="559" y="297"/>
                </a:cubicBezTo>
                <a:cubicBezTo>
                  <a:pt x="559" y="295"/>
                  <a:pt x="557" y="293"/>
                  <a:pt x="555" y="293"/>
                </a:cubicBezTo>
                <a:cubicBezTo>
                  <a:pt x="553" y="293"/>
                  <a:pt x="551" y="295"/>
                  <a:pt x="551" y="297"/>
                </a:cubicBezTo>
                <a:cubicBezTo>
                  <a:pt x="551" y="300"/>
                  <a:pt x="553" y="302"/>
                  <a:pt x="555" y="302"/>
                </a:cubicBezTo>
                <a:close/>
                <a:moveTo>
                  <a:pt x="568" y="302"/>
                </a:moveTo>
                <a:cubicBezTo>
                  <a:pt x="570" y="302"/>
                  <a:pt x="572" y="300"/>
                  <a:pt x="572" y="297"/>
                </a:cubicBezTo>
                <a:cubicBezTo>
                  <a:pt x="572" y="295"/>
                  <a:pt x="570" y="293"/>
                  <a:pt x="568" y="293"/>
                </a:cubicBezTo>
                <a:cubicBezTo>
                  <a:pt x="566" y="293"/>
                  <a:pt x="564" y="295"/>
                  <a:pt x="564" y="297"/>
                </a:cubicBezTo>
                <a:cubicBezTo>
                  <a:pt x="564" y="300"/>
                  <a:pt x="566" y="302"/>
                  <a:pt x="568" y="302"/>
                </a:cubicBezTo>
                <a:close/>
                <a:moveTo>
                  <a:pt x="581" y="302"/>
                </a:moveTo>
                <a:cubicBezTo>
                  <a:pt x="583" y="302"/>
                  <a:pt x="585" y="300"/>
                  <a:pt x="585" y="297"/>
                </a:cubicBezTo>
                <a:cubicBezTo>
                  <a:pt x="585" y="295"/>
                  <a:pt x="583" y="293"/>
                  <a:pt x="581" y="293"/>
                </a:cubicBezTo>
                <a:cubicBezTo>
                  <a:pt x="578" y="293"/>
                  <a:pt x="577" y="295"/>
                  <a:pt x="577" y="297"/>
                </a:cubicBezTo>
                <a:cubicBezTo>
                  <a:pt x="577" y="300"/>
                  <a:pt x="578" y="302"/>
                  <a:pt x="581" y="302"/>
                </a:cubicBezTo>
                <a:close/>
                <a:moveTo>
                  <a:pt x="594" y="302"/>
                </a:moveTo>
                <a:cubicBezTo>
                  <a:pt x="596" y="302"/>
                  <a:pt x="598" y="300"/>
                  <a:pt x="598" y="297"/>
                </a:cubicBezTo>
                <a:cubicBezTo>
                  <a:pt x="598" y="295"/>
                  <a:pt x="596" y="293"/>
                  <a:pt x="594" y="293"/>
                </a:cubicBezTo>
                <a:cubicBezTo>
                  <a:pt x="591" y="293"/>
                  <a:pt x="589" y="295"/>
                  <a:pt x="589" y="297"/>
                </a:cubicBezTo>
                <a:cubicBezTo>
                  <a:pt x="589" y="300"/>
                  <a:pt x="591" y="302"/>
                  <a:pt x="594" y="302"/>
                </a:cubicBezTo>
                <a:close/>
                <a:moveTo>
                  <a:pt x="607" y="302"/>
                </a:moveTo>
                <a:cubicBezTo>
                  <a:pt x="609" y="302"/>
                  <a:pt x="611" y="300"/>
                  <a:pt x="611" y="297"/>
                </a:cubicBezTo>
                <a:cubicBezTo>
                  <a:pt x="611" y="295"/>
                  <a:pt x="609" y="293"/>
                  <a:pt x="607" y="293"/>
                </a:cubicBezTo>
                <a:cubicBezTo>
                  <a:pt x="604" y="293"/>
                  <a:pt x="602" y="295"/>
                  <a:pt x="602" y="297"/>
                </a:cubicBezTo>
                <a:cubicBezTo>
                  <a:pt x="602" y="300"/>
                  <a:pt x="604" y="302"/>
                  <a:pt x="607" y="302"/>
                </a:cubicBezTo>
                <a:close/>
                <a:moveTo>
                  <a:pt x="619" y="302"/>
                </a:moveTo>
                <a:cubicBezTo>
                  <a:pt x="622" y="302"/>
                  <a:pt x="624" y="300"/>
                  <a:pt x="624" y="297"/>
                </a:cubicBezTo>
                <a:cubicBezTo>
                  <a:pt x="624" y="295"/>
                  <a:pt x="622" y="293"/>
                  <a:pt x="619" y="293"/>
                </a:cubicBezTo>
                <a:cubicBezTo>
                  <a:pt x="617" y="293"/>
                  <a:pt x="615" y="295"/>
                  <a:pt x="615" y="297"/>
                </a:cubicBezTo>
                <a:cubicBezTo>
                  <a:pt x="615" y="300"/>
                  <a:pt x="617" y="302"/>
                  <a:pt x="619" y="302"/>
                </a:cubicBezTo>
                <a:close/>
                <a:moveTo>
                  <a:pt x="632" y="302"/>
                </a:moveTo>
                <a:cubicBezTo>
                  <a:pt x="635" y="302"/>
                  <a:pt x="637" y="300"/>
                  <a:pt x="637" y="297"/>
                </a:cubicBezTo>
                <a:cubicBezTo>
                  <a:pt x="637" y="295"/>
                  <a:pt x="635" y="293"/>
                  <a:pt x="632" y="293"/>
                </a:cubicBezTo>
                <a:cubicBezTo>
                  <a:pt x="630" y="293"/>
                  <a:pt x="628" y="295"/>
                  <a:pt x="628" y="297"/>
                </a:cubicBezTo>
                <a:cubicBezTo>
                  <a:pt x="628" y="300"/>
                  <a:pt x="630" y="302"/>
                  <a:pt x="632" y="302"/>
                </a:cubicBezTo>
                <a:close/>
                <a:moveTo>
                  <a:pt x="645" y="302"/>
                </a:moveTo>
                <a:cubicBezTo>
                  <a:pt x="648" y="302"/>
                  <a:pt x="649" y="300"/>
                  <a:pt x="649" y="297"/>
                </a:cubicBezTo>
                <a:cubicBezTo>
                  <a:pt x="649" y="295"/>
                  <a:pt x="648" y="293"/>
                  <a:pt x="645" y="293"/>
                </a:cubicBezTo>
                <a:cubicBezTo>
                  <a:pt x="643" y="293"/>
                  <a:pt x="641" y="295"/>
                  <a:pt x="641" y="297"/>
                </a:cubicBezTo>
                <a:cubicBezTo>
                  <a:pt x="641" y="300"/>
                  <a:pt x="643" y="302"/>
                  <a:pt x="645" y="302"/>
                </a:cubicBezTo>
                <a:close/>
                <a:moveTo>
                  <a:pt x="662" y="297"/>
                </a:moveTo>
                <a:cubicBezTo>
                  <a:pt x="662" y="295"/>
                  <a:pt x="660" y="294"/>
                  <a:pt x="658" y="294"/>
                </a:cubicBezTo>
                <a:cubicBezTo>
                  <a:pt x="656" y="294"/>
                  <a:pt x="655" y="295"/>
                  <a:pt x="655" y="297"/>
                </a:cubicBezTo>
                <a:cubicBezTo>
                  <a:pt x="655" y="299"/>
                  <a:pt x="656" y="301"/>
                  <a:pt x="658" y="301"/>
                </a:cubicBezTo>
                <a:cubicBezTo>
                  <a:pt x="660" y="301"/>
                  <a:pt x="662" y="299"/>
                  <a:pt x="662" y="297"/>
                </a:cubicBezTo>
                <a:close/>
                <a:moveTo>
                  <a:pt x="684" y="297"/>
                </a:moveTo>
                <a:cubicBezTo>
                  <a:pt x="684" y="297"/>
                  <a:pt x="684" y="297"/>
                  <a:pt x="684" y="297"/>
                </a:cubicBezTo>
                <a:cubicBezTo>
                  <a:pt x="684" y="297"/>
                  <a:pt x="684" y="297"/>
                  <a:pt x="684" y="297"/>
                </a:cubicBezTo>
                <a:cubicBezTo>
                  <a:pt x="684" y="297"/>
                  <a:pt x="684" y="297"/>
                  <a:pt x="684" y="297"/>
                </a:cubicBezTo>
                <a:cubicBezTo>
                  <a:pt x="684" y="297"/>
                  <a:pt x="684" y="297"/>
                  <a:pt x="684" y="297"/>
                </a:cubicBezTo>
                <a:close/>
                <a:moveTo>
                  <a:pt x="710" y="302"/>
                </a:moveTo>
                <a:cubicBezTo>
                  <a:pt x="712" y="302"/>
                  <a:pt x="714" y="300"/>
                  <a:pt x="714" y="297"/>
                </a:cubicBezTo>
                <a:cubicBezTo>
                  <a:pt x="714" y="295"/>
                  <a:pt x="712" y="293"/>
                  <a:pt x="710" y="293"/>
                </a:cubicBezTo>
                <a:cubicBezTo>
                  <a:pt x="708" y="293"/>
                  <a:pt x="706" y="295"/>
                  <a:pt x="706" y="297"/>
                </a:cubicBezTo>
                <a:cubicBezTo>
                  <a:pt x="706" y="300"/>
                  <a:pt x="708" y="302"/>
                  <a:pt x="710" y="302"/>
                </a:cubicBezTo>
                <a:close/>
                <a:moveTo>
                  <a:pt x="723" y="297"/>
                </a:moveTo>
                <a:cubicBezTo>
                  <a:pt x="723" y="297"/>
                  <a:pt x="723" y="297"/>
                  <a:pt x="723" y="297"/>
                </a:cubicBezTo>
                <a:cubicBezTo>
                  <a:pt x="723" y="297"/>
                  <a:pt x="723" y="297"/>
                  <a:pt x="723" y="297"/>
                </a:cubicBezTo>
                <a:cubicBezTo>
                  <a:pt x="723" y="297"/>
                  <a:pt x="723" y="297"/>
                  <a:pt x="723" y="297"/>
                </a:cubicBezTo>
                <a:cubicBezTo>
                  <a:pt x="723" y="297"/>
                  <a:pt x="723" y="297"/>
                  <a:pt x="723" y="297"/>
                </a:cubicBezTo>
                <a:close/>
                <a:moveTo>
                  <a:pt x="749" y="293"/>
                </a:moveTo>
                <a:cubicBezTo>
                  <a:pt x="746" y="293"/>
                  <a:pt x="744" y="295"/>
                  <a:pt x="744" y="297"/>
                </a:cubicBezTo>
                <a:cubicBezTo>
                  <a:pt x="744" y="300"/>
                  <a:pt x="746" y="302"/>
                  <a:pt x="749" y="302"/>
                </a:cubicBezTo>
                <a:cubicBezTo>
                  <a:pt x="751" y="302"/>
                  <a:pt x="753" y="300"/>
                  <a:pt x="753" y="297"/>
                </a:cubicBezTo>
                <a:cubicBezTo>
                  <a:pt x="753" y="295"/>
                  <a:pt x="751" y="293"/>
                  <a:pt x="749" y="293"/>
                </a:cubicBezTo>
                <a:close/>
                <a:moveTo>
                  <a:pt x="762" y="294"/>
                </a:moveTo>
                <a:cubicBezTo>
                  <a:pt x="760" y="294"/>
                  <a:pt x="758" y="296"/>
                  <a:pt x="758" y="297"/>
                </a:cubicBezTo>
                <a:cubicBezTo>
                  <a:pt x="758" y="299"/>
                  <a:pt x="760" y="301"/>
                  <a:pt x="762" y="301"/>
                </a:cubicBezTo>
                <a:cubicBezTo>
                  <a:pt x="763" y="301"/>
                  <a:pt x="765" y="299"/>
                  <a:pt x="765" y="297"/>
                </a:cubicBezTo>
                <a:cubicBezTo>
                  <a:pt x="765" y="296"/>
                  <a:pt x="763" y="294"/>
                  <a:pt x="762" y="294"/>
                </a:cubicBezTo>
                <a:close/>
                <a:moveTo>
                  <a:pt x="839" y="302"/>
                </a:moveTo>
                <a:cubicBezTo>
                  <a:pt x="841" y="302"/>
                  <a:pt x="843" y="300"/>
                  <a:pt x="843" y="297"/>
                </a:cubicBezTo>
                <a:cubicBezTo>
                  <a:pt x="843" y="295"/>
                  <a:pt x="841" y="293"/>
                  <a:pt x="839" y="293"/>
                </a:cubicBezTo>
                <a:cubicBezTo>
                  <a:pt x="837" y="293"/>
                  <a:pt x="835" y="295"/>
                  <a:pt x="835" y="297"/>
                </a:cubicBezTo>
                <a:cubicBezTo>
                  <a:pt x="835" y="300"/>
                  <a:pt x="837" y="302"/>
                  <a:pt x="839" y="302"/>
                </a:cubicBezTo>
                <a:close/>
                <a:moveTo>
                  <a:pt x="852" y="302"/>
                </a:moveTo>
                <a:cubicBezTo>
                  <a:pt x="854" y="302"/>
                  <a:pt x="856" y="300"/>
                  <a:pt x="856" y="297"/>
                </a:cubicBezTo>
                <a:cubicBezTo>
                  <a:pt x="856" y="295"/>
                  <a:pt x="854" y="293"/>
                  <a:pt x="852" y="293"/>
                </a:cubicBezTo>
                <a:cubicBezTo>
                  <a:pt x="850" y="293"/>
                  <a:pt x="848" y="295"/>
                  <a:pt x="848" y="297"/>
                </a:cubicBezTo>
                <a:cubicBezTo>
                  <a:pt x="848" y="300"/>
                  <a:pt x="850" y="302"/>
                  <a:pt x="852" y="302"/>
                </a:cubicBezTo>
                <a:close/>
                <a:moveTo>
                  <a:pt x="865" y="297"/>
                </a:moveTo>
                <a:cubicBezTo>
                  <a:pt x="865" y="297"/>
                  <a:pt x="865" y="297"/>
                  <a:pt x="865" y="297"/>
                </a:cubicBezTo>
                <a:cubicBezTo>
                  <a:pt x="865" y="297"/>
                  <a:pt x="865" y="297"/>
                  <a:pt x="865" y="297"/>
                </a:cubicBezTo>
                <a:cubicBezTo>
                  <a:pt x="865" y="297"/>
                  <a:pt x="865" y="297"/>
                  <a:pt x="865" y="297"/>
                </a:cubicBezTo>
                <a:cubicBezTo>
                  <a:pt x="865" y="297"/>
                  <a:pt x="865" y="297"/>
                  <a:pt x="865" y="297"/>
                </a:cubicBezTo>
                <a:close/>
                <a:moveTo>
                  <a:pt x="878" y="297"/>
                </a:moveTo>
                <a:cubicBezTo>
                  <a:pt x="878" y="297"/>
                  <a:pt x="878" y="297"/>
                  <a:pt x="878" y="297"/>
                </a:cubicBezTo>
                <a:cubicBezTo>
                  <a:pt x="878" y="297"/>
                  <a:pt x="878" y="297"/>
                  <a:pt x="878" y="297"/>
                </a:cubicBezTo>
                <a:cubicBezTo>
                  <a:pt x="878" y="297"/>
                  <a:pt x="878" y="297"/>
                  <a:pt x="878" y="297"/>
                </a:cubicBezTo>
                <a:cubicBezTo>
                  <a:pt x="878" y="297"/>
                  <a:pt x="878" y="297"/>
                  <a:pt x="878" y="297"/>
                </a:cubicBezTo>
                <a:close/>
                <a:moveTo>
                  <a:pt x="905" y="297"/>
                </a:moveTo>
                <a:cubicBezTo>
                  <a:pt x="905" y="296"/>
                  <a:pt x="904" y="296"/>
                  <a:pt x="904" y="296"/>
                </a:cubicBezTo>
                <a:cubicBezTo>
                  <a:pt x="903" y="296"/>
                  <a:pt x="902" y="296"/>
                  <a:pt x="902" y="297"/>
                </a:cubicBezTo>
                <a:cubicBezTo>
                  <a:pt x="902" y="298"/>
                  <a:pt x="903" y="299"/>
                  <a:pt x="904" y="299"/>
                </a:cubicBezTo>
                <a:cubicBezTo>
                  <a:pt x="904" y="299"/>
                  <a:pt x="905" y="298"/>
                  <a:pt x="905" y="297"/>
                </a:cubicBezTo>
                <a:close/>
                <a:moveTo>
                  <a:pt x="916" y="294"/>
                </a:moveTo>
                <a:cubicBezTo>
                  <a:pt x="915" y="294"/>
                  <a:pt x="913" y="296"/>
                  <a:pt x="913" y="297"/>
                </a:cubicBezTo>
                <a:cubicBezTo>
                  <a:pt x="913" y="299"/>
                  <a:pt x="915" y="301"/>
                  <a:pt x="916" y="301"/>
                </a:cubicBezTo>
                <a:cubicBezTo>
                  <a:pt x="918" y="301"/>
                  <a:pt x="920" y="299"/>
                  <a:pt x="920" y="297"/>
                </a:cubicBezTo>
                <a:cubicBezTo>
                  <a:pt x="920" y="296"/>
                  <a:pt x="918" y="294"/>
                  <a:pt x="916" y="294"/>
                </a:cubicBezTo>
                <a:close/>
                <a:moveTo>
                  <a:pt x="929" y="302"/>
                </a:moveTo>
                <a:cubicBezTo>
                  <a:pt x="932" y="302"/>
                  <a:pt x="934" y="300"/>
                  <a:pt x="934" y="297"/>
                </a:cubicBezTo>
                <a:cubicBezTo>
                  <a:pt x="934" y="295"/>
                  <a:pt x="932" y="293"/>
                  <a:pt x="929" y="293"/>
                </a:cubicBezTo>
                <a:cubicBezTo>
                  <a:pt x="927" y="293"/>
                  <a:pt x="925" y="295"/>
                  <a:pt x="925" y="297"/>
                </a:cubicBezTo>
                <a:cubicBezTo>
                  <a:pt x="925" y="300"/>
                  <a:pt x="927" y="302"/>
                  <a:pt x="929" y="302"/>
                </a:cubicBezTo>
                <a:close/>
                <a:moveTo>
                  <a:pt x="942" y="302"/>
                </a:moveTo>
                <a:cubicBezTo>
                  <a:pt x="945" y="302"/>
                  <a:pt x="947" y="300"/>
                  <a:pt x="947" y="297"/>
                </a:cubicBezTo>
                <a:cubicBezTo>
                  <a:pt x="947" y="295"/>
                  <a:pt x="945" y="293"/>
                  <a:pt x="942" y="293"/>
                </a:cubicBezTo>
                <a:cubicBezTo>
                  <a:pt x="940" y="293"/>
                  <a:pt x="938" y="295"/>
                  <a:pt x="938" y="297"/>
                </a:cubicBezTo>
                <a:cubicBezTo>
                  <a:pt x="938" y="300"/>
                  <a:pt x="940" y="302"/>
                  <a:pt x="942" y="302"/>
                </a:cubicBezTo>
                <a:close/>
                <a:moveTo>
                  <a:pt x="955" y="302"/>
                </a:moveTo>
                <a:cubicBezTo>
                  <a:pt x="958" y="302"/>
                  <a:pt x="959" y="300"/>
                  <a:pt x="959" y="297"/>
                </a:cubicBezTo>
                <a:cubicBezTo>
                  <a:pt x="959" y="295"/>
                  <a:pt x="958" y="293"/>
                  <a:pt x="955" y="293"/>
                </a:cubicBezTo>
                <a:cubicBezTo>
                  <a:pt x="953" y="293"/>
                  <a:pt x="951" y="295"/>
                  <a:pt x="951" y="297"/>
                </a:cubicBezTo>
                <a:cubicBezTo>
                  <a:pt x="951" y="300"/>
                  <a:pt x="953" y="302"/>
                  <a:pt x="955" y="302"/>
                </a:cubicBezTo>
                <a:close/>
                <a:moveTo>
                  <a:pt x="968" y="302"/>
                </a:moveTo>
                <a:cubicBezTo>
                  <a:pt x="970" y="302"/>
                  <a:pt x="972" y="300"/>
                  <a:pt x="972" y="297"/>
                </a:cubicBezTo>
                <a:cubicBezTo>
                  <a:pt x="972" y="295"/>
                  <a:pt x="970" y="293"/>
                  <a:pt x="968" y="293"/>
                </a:cubicBezTo>
                <a:cubicBezTo>
                  <a:pt x="966" y="293"/>
                  <a:pt x="964" y="295"/>
                  <a:pt x="964" y="297"/>
                </a:cubicBezTo>
                <a:cubicBezTo>
                  <a:pt x="964" y="300"/>
                  <a:pt x="966" y="302"/>
                  <a:pt x="968" y="302"/>
                </a:cubicBezTo>
                <a:close/>
                <a:moveTo>
                  <a:pt x="981" y="302"/>
                </a:moveTo>
                <a:cubicBezTo>
                  <a:pt x="983" y="302"/>
                  <a:pt x="985" y="300"/>
                  <a:pt x="985" y="297"/>
                </a:cubicBezTo>
                <a:cubicBezTo>
                  <a:pt x="985" y="295"/>
                  <a:pt x="983" y="293"/>
                  <a:pt x="981" y="293"/>
                </a:cubicBezTo>
                <a:cubicBezTo>
                  <a:pt x="979" y="293"/>
                  <a:pt x="977" y="295"/>
                  <a:pt x="977" y="297"/>
                </a:cubicBezTo>
                <a:cubicBezTo>
                  <a:pt x="977" y="300"/>
                  <a:pt x="979" y="302"/>
                  <a:pt x="981" y="302"/>
                </a:cubicBezTo>
                <a:close/>
                <a:moveTo>
                  <a:pt x="994" y="301"/>
                </a:moveTo>
                <a:cubicBezTo>
                  <a:pt x="996" y="301"/>
                  <a:pt x="998" y="300"/>
                  <a:pt x="998" y="297"/>
                </a:cubicBezTo>
                <a:cubicBezTo>
                  <a:pt x="998" y="295"/>
                  <a:pt x="996" y="293"/>
                  <a:pt x="994" y="293"/>
                </a:cubicBezTo>
                <a:cubicBezTo>
                  <a:pt x="992" y="293"/>
                  <a:pt x="990" y="295"/>
                  <a:pt x="990" y="297"/>
                </a:cubicBezTo>
                <a:cubicBezTo>
                  <a:pt x="990" y="300"/>
                  <a:pt x="992" y="301"/>
                  <a:pt x="994" y="301"/>
                </a:cubicBezTo>
                <a:close/>
                <a:moveTo>
                  <a:pt x="1007" y="297"/>
                </a:moveTo>
                <a:cubicBezTo>
                  <a:pt x="1007" y="297"/>
                  <a:pt x="1007" y="297"/>
                  <a:pt x="1007" y="297"/>
                </a:cubicBezTo>
                <a:cubicBezTo>
                  <a:pt x="1007" y="297"/>
                  <a:pt x="1007" y="297"/>
                  <a:pt x="1007" y="297"/>
                </a:cubicBezTo>
                <a:cubicBezTo>
                  <a:pt x="1007" y="297"/>
                  <a:pt x="1007" y="297"/>
                  <a:pt x="1007" y="297"/>
                </a:cubicBezTo>
                <a:cubicBezTo>
                  <a:pt x="1007" y="297"/>
                  <a:pt x="1007" y="297"/>
                  <a:pt x="1007" y="297"/>
                </a:cubicBezTo>
                <a:close/>
                <a:moveTo>
                  <a:pt x="1133" y="297"/>
                </a:moveTo>
                <a:cubicBezTo>
                  <a:pt x="1133" y="299"/>
                  <a:pt x="1134" y="301"/>
                  <a:pt x="1136" y="301"/>
                </a:cubicBezTo>
                <a:cubicBezTo>
                  <a:pt x="1138" y="301"/>
                  <a:pt x="1139" y="299"/>
                  <a:pt x="1139" y="297"/>
                </a:cubicBezTo>
                <a:cubicBezTo>
                  <a:pt x="1139" y="296"/>
                  <a:pt x="1138" y="294"/>
                  <a:pt x="1136" y="294"/>
                </a:cubicBezTo>
                <a:cubicBezTo>
                  <a:pt x="1134" y="294"/>
                  <a:pt x="1133" y="296"/>
                  <a:pt x="1133" y="297"/>
                </a:cubicBezTo>
                <a:close/>
                <a:moveTo>
                  <a:pt x="1149" y="302"/>
                </a:moveTo>
                <a:cubicBezTo>
                  <a:pt x="1151" y="302"/>
                  <a:pt x="1153" y="300"/>
                  <a:pt x="1153" y="297"/>
                </a:cubicBezTo>
                <a:cubicBezTo>
                  <a:pt x="1153" y="295"/>
                  <a:pt x="1151" y="293"/>
                  <a:pt x="1149" y="293"/>
                </a:cubicBezTo>
                <a:cubicBezTo>
                  <a:pt x="1147" y="293"/>
                  <a:pt x="1145" y="295"/>
                  <a:pt x="1145" y="297"/>
                </a:cubicBezTo>
                <a:cubicBezTo>
                  <a:pt x="1145" y="300"/>
                  <a:pt x="1147" y="302"/>
                  <a:pt x="1149" y="302"/>
                </a:cubicBezTo>
                <a:close/>
                <a:moveTo>
                  <a:pt x="1162" y="302"/>
                </a:moveTo>
                <a:cubicBezTo>
                  <a:pt x="1164" y="302"/>
                  <a:pt x="1166" y="300"/>
                  <a:pt x="1166" y="297"/>
                </a:cubicBezTo>
                <a:cubicBezTo>
                  <a:pt x="1166" y="295"/>
                  <a:pt x="1164" y="293"/>
                  <a:pt x="1162" y="293"/>
                </a:cubicBezTo>
                <a:cubicBezTo>
                  <a:pt x="1160" y="293"/>
                  <a:pt x="1158" y="295"/>
                  <a:pt x="1158" y="297"/>
                </a:cubicBezTo>
                <a:cubicBezTo>
                  <a:pt x="1158" y="300"/>
                  <a:pt x="1160" y="302"/>
                  <a:pt x="1162" y="302"/>
                </a:cubicBezTo>
                <a:close/>
                <a:moveTo>
                  <a:pt x="1176" y="297"/>
                </a:moveTo>
                <a:cubicBezTo>
                  <a:pt x="1176" y="296"/>
                  <a:pt x="1176" y="296"/>
                  <a:pt x="1175" y="296"/>
                </a:cubicBezTo>
                <a:cubicBezTo>
                  <a:pt x="1174" y="296"/>
                  <a:pt x="1173" y="296"/>
                  <a:pt x="1173" y="297"/>
                </a:cubicBezTo>
                <a:cubicBezTo>
                  <a:pt x="1173" y="298"/>
                  <a:pt x="1174" y="299"/>
                  <a:pt x="1175" y="299"/>
                </a:cubicBezTo>
                <a:cubicBezTo>
                  <a:pt x="1176" y="299"/>
                  <a:pt x="1176" y="298"/>
                  <a:pt x="1176" y="297"/>
                </a:cubicBezTo>
                <a:close/>
                <a:moveTo>
                  <a:pt x="1188" y="302"/>
                </a:moveTo>
                <a:cubicBezTo>
                  <a:pt x="1190" y="302"/>
                  <a:pt x="1192" y="300"/>
                  <a:pt x="1192" y="297"/>
                </a:cubicBezTo>
                <a:cubicBezTo>
                  <a:pt x="1192" y="295"/>
                  <a:pt x="1190" y="293"/>
                  <a:pt x="1188" y="293"/>
                </a:cubicBezTo>
                <a:cubicBezTo>
                  <a:pt x="1185" y="293"/>
                  <a:pt x="1184" y="295"/>
                  <a:pt x="1184" y="297"/>
                </a:cubicBezTo>
                <a:cubicBezTo>
                  <a:pt x="1184" y="300"/>
                  <a:pt x="1185" y="302"/>
                  <a:pt x="1188" y="302"/>
                </a:cubicBezTo>
                <a:close/>
                <a:moveTo>
                  <a:pt x="1201" y="302"/>
                </a:moveTo>
                <a:cubicBezTo>
                  <a:pt x="1203" y="302"/>
                  <a:pt x="1205" y="300"/>
                  <a:pt x="1205" y="297"/>
                </a:cubicBezTo>
                <a:cubicBezTo>
                  <a:pt x="1205" y="295"/>
                  <a:pt x="1203" y="293"/>
                  <a:pt x="1201" y="293"/>
                </a:cubicBezTo>
                <a:cubicBezTo>
                  <a:pt x="1198" y="293"/>
                  <a:pt x="1196" y="295"/>
                  <a:pt x="1196" y="297"/>
                </a:cubicBezTo>
                <a:cubicBezTo>
                  <a:pt x="1196" y="300"/>
                  <a:pt x="1198" y="302"/>
                  <a:pt x="1201" y="302"/>
                </a:cubicBezTo>
                <a:close/>
                <a:moveTo>
                  <a:pt x="1214" y="302"/>
                </a:moveTo>
                <a:cubicBezTo>
                  <a:pt x="1216" y="302"/>
                  <a:pt x="1218" y="300"/>
                  <a:pt x="1218" y="297"/>
                </a:cubicBezTo>
                <a:cubicBezTo>
                  <a:pt x="1218" y="295"/>
                  <a:pt x="1216" y="293"/>
                  <a:pt x="1214" y="293"/>
                </a:cubicBezTo>
                <a:cubicBezTo>
                  <a:pt x="1211" y="293"/>
                  <a:pt x="1209" y="295"/>
                  <a:pt x="1209" y="297"/>
                </a:cubicBezTo>
                <a:cubicBezTo>
                  <a:pt x="1209" y="300"/>
                  <a:pt x="1211" y="302"/>
                  <a:pt x="1214" y="302"/>
                </a:cubicBezTo>
                <a:close/>
                <a:moveTo>
                  <a:pt x="1226" y="302"/>
                </a:moveTo>
                <a:cubicBezTo>
                  <a:pt x="1229" y="302"/>
                  <a:pt x="1231" y="300"/>
                  <a:pt x="1231" y="297"/>
                </a:cubicBezTo>
                <a:cubicBezTo>
                  <a:pt x="1231" y="295"/>
                  <a:pt x="1229" y="293"/>
                  <a:pt x="1226" y="293"/>
                </a:cubicBezTo>
                <a:cubicBezTo>
                  <a:pt x="1224" y="293"/>
                  <a:pt x="1222" y="295"/>
                  <a:pt x="1222" y="297"/>
                </a:cubicBezTo>
                <a:cubicBezTo>
                  <a:pt x="1222" y="300"/>
                  <a:pt x="1224" y="302"/>
                  <a:pt x="1226" y="302"/>
                </a:cubicBezTo>
                <a:close/>
                <a:moveTo>
                  <a:pt x="1239" y="302"/>
                </a:moveTo>
                <a:cubicBezTo>
                  <a:pt x="1242" y="302"/>
                  <a:pt x="1244" y="300"/>
                  <a:pt x="1244" y="297"/>
                </a:cubicBezTo>
                <a:cubicBezTo>
                  <a:pt x="1244" y="295"/>
                  <a:pt x="1242" y="293"/>
                  <a:pt x="1239" y="293"/>
                </a:cubicBezTo>
                <a:cubicBezTo>
                  <a:pt x="1237" y="293"/>
                  <a:pt x="1235" y="295"/>
                  <a:pt x="1235" y="297"/>
                </a:cubicBezTo>
                <a:cubicBezTo>
                  <a:pt x="1235" y="300"/>
                  <a:pt x="1237" y="302"/>
                  <a:pt x="1239" y="302"/>
                </a:cubicBezTo>
                <a:close/>
                <a:moveTo>
                  <a:pt x="1252" y="302"/>
                </a:moveTo>
                <a:cubicBezTo>
                  <a:pt x="1255" y="302"/>
                  <a:pt x="1256" y="300"/>
                  <a:pt x="1256" y="297"/>
                </a:cubicBezTo>
                <a:cubicBezTo>
                  <a:pt x="1256" y="295"/>
                  <a:pt x="1255" y="293"/>
                  <a:pt x="1252" y="293"/>
                </a:cubicBezTo>
                <a:cubicBezTo>
                  <a:pt x="1250" y="293"/>
                  <a:pt x="1248" y="295"/>
                  <a:pt x="1248" y="297"/>
                </a:cubicBezTo>
                <a:cubicBezTo>
                  <a:pt x="1248" y="300"/>
                  <a:pt x="1250" y="302"/>
                  <a:pt x="1252" y="302"/>
                </a:cubicBezTo>
                <a:close/>
                <a:moveTo>
                  <a:pt x="1265" y="302"/>
                </a:moveTo>
                <a:cubicBezTo>
                  <a:pt x="1267" y="302"/>
                  <a:pt x="1269" y="300"/>
                  <a:pt x="1269" y="297"/>
                </a:cubicBezTo>
                <a:cubicBezTo>
                  <a:pt x="1269" y="295"/>
                  <a:pt x="1267" y="293"/>
                  <a:pt x="1265" y="293"/>
                </a:cubicBezTo>
                <a:cubicBezTo>
                  <a:pt x="1263" y="293"/>
                  <a:pt x="1261" y="295"/>
                  <a:pt x="1261" y="297"/>
                </a:cubicBezTo>
                <a:cubicBezTo>
                  <a:pt x="1261" y="300"/>
                  <a:pt x="1263" y="302"/>
                  <a:pt x="1265" y="302"/>
                </a:cubicBezTo>
                <a:close/>
                <a:moveTo>
                  <a:pt x="1278" y="302"/>
                </a:moveTo>
                <a:cubicBezTo>
                  <a:pt x="1280" y="302"/>
                  <a:pt x="1282" y="300"/>
                  <a:pt x="1282" y="297"/>
                </a:cubicBezTo>
                <a:cubicBezTo>
                  <a:pt x="1282" y="295"/>
                  <a:pt x="1280" y="293"/>
                  <a:pt x="1278" y="293"/>
                </a:cubicBezTo>
                <a:cubicBezTo>
                  <a:pt x="1276" y="293"/>
                  <a:pt x="1274" y="295"/>
                  <a:pt x="1274" y="297"/>
                </a:cubicBezTo>
                <a:cubicBezTo>
                  <a:pt x="1274" y="300"/>
                  <a:pt x="1276" y="302"/>
                  <a:pt x="1278" y="302"/>
                </a:cubicBezTo>
                <a:close/>
                <a:moveTo>
                  <a:pt x="1291" y="302"/>
                </a:moveTo>
                <a:cubicBezTo>
                  <a:pt x="1293" y="302"/>
                  <a:pt x="1295" y="300"/>
                  <a:pt x="1295" y="297"/>
                </a:cubicBezTo>
                <a:cubicBezTo>
                  <a:pt x="1295" y="295"/>
                  <a:pt x="1293" y="293"/>
                  <a:pt x="1291" y="293"/>
                </a:cubicBezTo>
                <a:cubicBezTo>
                  <a:pt x="1289" y="293"/>
                  <a:pt x="1287" y="295"/>
                  <a:pt x="1287" y="297"/>
                </a:cubicBezTo>
                <a:cubicBezTo>
                  <a:pt x="1287" y="300"/>
                  <a:pt x="1289" y="302"/>
                  <a:pt x="1291" y="302"/>
                </a:cubicBezTo>
                <a:close/>
                <a:moveTo>
                  <a:pt x="1304" y="302"/>
                </a:moveTo>
                <a:cubicBezTo>
                  <a:pt x="1306" y="302"/>
                  <a:pt x="1308" y="300"/>
                  <a:pt x="1308" y="297"/>
                </a:cubicBezTo>
                <a:cubicBezTo>
                  <a:pt x="1308" y="295"/>
                  <a:pt x="1306" y="293"/>
                  <a:pt x="1304" y="293"/>
                </a:cubicBezTo>
                <a:cubicBezTo>
                  <a:pt x="1302" y="293"/>
                  <a:pt x="1300" y="295"/>
                  <a:pt x="1300" y="297"/>
                </a:cubicBezTo>
                <a:cubicBezTo>
                  <a:pt x="1300" y="300"/>
                  <a:pt x="1302" y="302"/>
                  <a:pt x="1304" y="302"/>
                </a:cubicBezTo>
                <a:close/>
                <a:moveTo>
                  <a:pt x="1317" y="302"/>
                </a:moveTo>
                <a:cubicBezTo>
                  <a:pt x="1319" y="302"/>
                  <a:pt x="1321" y="300"/>
                  <a:pt x="1321" y="297"/>
                </a:cubicBezTo>
                <a:cubicBezTo>
                  <a:pt x="1321" y="295"/>
                  <a:pt x="1319" y="293"/>
                  <a:pt x="1317" y="293"/>
                </a:cubicBezTo>
                <a:cubicBezTo>
                  <a:pt x="1315" y="293"/>
                  <a:pt x="1313" y="295"/>
                  <a:pt x="1313" y="297"/>
                </a:cubicBezTo>
                <a:cubicBezTo>
                  <a:pt x="1313" y="300"/>
                  <a:pt x="1315" y="302"/>
                  <a:pt x="1317" y="302"/>
                </a:cubicBezTo>
                <a:close/>
                <a:moveTo>
                  <a:pt x="1330" y="302"/>
                </a:moveTo>
                <a:cubicBezTo>
                  <a:pt x="1332" y="302"/>
                  <a:pt x="1334" y="300"/>
                  <a:pt x="1334" y="297"/>
                </a:cubicBezTo>
                <a:cubicBezTo>
                  <a:pt x="1334" y="295"/>
                  <a:pt x="1332" y="293"/>
                  <a:pt x="1330" y="293"/>
                </a:cubicBezTo>
                <a:cubicBezTo>
                  <a:pt x="1327" y="293"/>
                  <a:pt x="1326" y="295"/>
                  <a:pt x="1326" y="297"/>
                </a:cubicBezTo>
                <a:cubicBezTo>
                  <a:pt x="1326" y="300"/>
                  <a:pt x="1327" y="302"/>
                  <a:pt x="1330" y="302"/>
                </a:cubicBezTo>
                <a:close/>
                <a:moveTo>
                  <a:pt x="1343" y="302"/>
                </a:moveTo>
                <a:cubicBezTo>
                  <a:pt x="1345" y="302"/>
                  <a:pt x="1347" y="300"/>
                  <a:pt x="1347" y="297"/>
                </a:cubicBezTo>
                <a:cubicBezTo>
                  <a:pt x="1347" y="295"/>
                  <a:pt x="1345" y="293"/>
                  <a:pt x="1343" y="293"/>
                </a:cubicBezTo>
                <a:cubicBezTo>
                  <a:pt x="1340" y="293"/>
                  <a:pt x="1338" y="295"/>
                  <a:pt x="1338" y="297"/>
                </a:cubicBezTo>
                <a:cubicBezTo>
                  <a:pt x="1338" y="300"/>
                  <a:pt x="1340" y="302"/>
                  <a:pt x="1343" y="302"/>
                </a:cubicBezTo>
                <a:close/>
                <a:moveTo>
                  <a:pt x="1356" y="302"/>
                </a:moveTo>
                <a:cubicBezTo>
                  <a:pt x="1358" y="302"/>
                  <a:pt x="1360" y="300"/>
                  <a:pt x="1360" y="297"/>
                </a:cubicBezTo>
                <a:cubicBezTo>
                  <a:pt x="1360" y="295"/>
                  <a:pt x="1358" y="293"/>
                  <a:pt x="1356" y="293"/>
                </a:cubicBezTo>
                <a:cubicBezTo>
                  <a:pt x="1353" y="293"/>
                  <a:pt x="1351" y="295"/>
                  <a:pt x="1351" y="297"/>
                </a:cubicBezTo>
                <a:cubicBezTo>
                  <a:pt x="1351" y="300"/>
                  <a:pt x="1353" y="302"/>
                  <a:pt x="1356" y="302"/>
                </a:cubicBezTo>
                <a:close/>
                <a:moveTo>
                  <a:pt x="1368" y="302"/>
                </a:moveTo>
                <a:cubicBezTo>
                  <a:pt x="1371" y="302"/>
                  <a:pt x="1373" y="300"/>
                  <a:pt x="1373" y="297"/>
                </a:cubicBezTo>
                <a:cubicBezTo>
                  <a:pt x="1373" y="295"/>
                  <a:pt x="1371" y="293"/>
                  <a:pt x="1368" y="293"/>
                </a:cubicBezTo>
                <a:cubicBezTo>
                  <a:pt x="1366" y="293"/>
                  <a:pt x="1364" y="295"/>
                  <a:pt x="1364" y="297"/>
                </a:cubicBezTo>
                <a:cubicBezTo>
                  <a:pt x="1364" y="300"/>
                  <a:pt x="1366" y="302"/>
                  <a:pt x="1368" y="302"/>
                </a:cubicBezTo>
                <a:close/>
                <a:moveTo>
                  <a:pt x="1381" y="302"/>
                </a:moveTo>
                <a:cubicBezTo>
                  <a:pt x="1384" y="302"/>
                  <a:pt x="1386" y="300"/>
                  <a:pt x="1386" y="297"/>
                </a:cubicBezTo>
                <a:cubicBezTo>
                  <a:pt x="1386" y="295"/>
                  <a:pt x="1384" y="293"/>
                  <a:pt x="1381" y="293"/>
                </a:cubicBezTo>
                <a:cubicBezTo>
                  <a:pt x="1379" y="293"/>
                  <a:pt x="1377" y="295"/>
                  <a:pt x="1377" y="297"/>
                </a:cubicBezTo>
                <a:cubicBezTo>
                  <a:pt x="1377" y="300"/>
                  <a:pt x="1379" y="302"/>
                  <a:pt x="1381" y="302"/>
                </a:cubicBezTo>
                <a:close/>
                <a:moveTo>
                  <a:pt x="1394" y="302"/>
                </a:moveTo>
                <a:cubicBezTo>
                  <a:pt x="1397" y="302"/>
                  <a:pt x="1398" y="300"/>
                  <a:pt x="1398" y="297"/>
                </a:cubicBezTo>
                <a:cubicBezTo>
                  <a:pt x="1398" y="295"/>
                  <a:pt x="1397" y="293"/>
                  <a:pt x="1394" y="293"/>
                </a:cubicBezTo>
                <a:cubicBezTo>
                  <a:pt x="1392" y="293"/>
                  <a:pt x="1390" y="295"/>
                  <a:pt x="1390" y="297"/>
                </a:cubicBezTo>
                <a:cubicBezTo>
                  <a:pt x="1390" y="300"/>
                  <a:pt x="1392" y="302"/>
                  <a:pt x="1394" y="302"/>
                </a:cubicBezTo>
                <a:close/>
                <a:moveTo>
                  <a:pt x="1407" y="302"/>
                </a:moveTo>
                <a:cubicBezTo>
                  <a:pt x="1410" y="302"/>
                  <a:pt x="1411" y="300"/>
                  <a:pt x="1411" y="297"/>
                </a:cubicBezTo>
                <a:cubicBezTo>
                  <a:pt x="1411" y="295"/>
                  <a:pt x="1410" y="293"/>
                  <a:pt x="1407" y="293"/>
                </a:cubicBezTo>
                <a:cubicBezTo>
                  <a:pt x="1405" y="293"/>
                  <a:pt x="1403" y="295"/>
                  <a:pt x="1403" y="297"/>
                </a:cubicBezTo>
                <a:cubicBezTo>
                  <a:pt x="1403" y="300"/>
                  <a:pt x="1405" y="302"/>
                  <a:pt x="1407" y="302"/>
                </a:cubicBezTo>
                <a:close/>
                <a:moveTo>
                  <a:pt x="1420" y="302"/>
                </a:moveTo>
                <a:cubicBezTo>
                  <a:pt x="1422" y="302"/>
                  <a:pt x="1424" y="300"/>
                  <a:pt x="1424" y="297"/>
                </a:cubicBezTo>
                <a:cubicBezTo>
                  <a:pt x="1424" y="295"/>
                  <a:pt x="1422" y="293"/>
                  <a:pt x="1420" y="293"/>
                </a:cubicBezTo>
                <a:cubicBezTo>
                  <a:pt x="1418" y="293"/>
                  <a:pt x="1416" y="295"/>
                  <a:pt x="1416" y="297"/>
                </a:cubicBezTo>
                <a:cubicBezTo>
                  <a:pt x="1416" y="300"/>
                  <a:pt x="1418" y="302"/>
                  <a:pt x="1420" y="302"/>
                </a:cubicBezTo>
                <a:close/>
                <a:moveTo>
                  <a:pt x="1433" y="293"/>
                </a:moveTo>
                <a:cubicBezTo>
                  <a:pt x="1431" y="293"/>
                  <a:pt x="1429" y="295"/>
                  <a:pt x="1429" y="297"/>
                </a:cubicBezTo>
                <a:cubicBezTo>
                  <a:pt x="1429" y="300"/>
                  <a:pt x="1431" y="302"/>
                  <a:pt x="1433" y="302"/>
                </a:cubicBezTo>
                <a:cubicBezTo>
                  <a:pt x="1435" y="302"/>
                  <a:pt x="1437" y="300"/>
                  <a:pt x="1437" y="297"/>
                </a:cubicBezTo>
                <a:cubicBezTo>
                  <a:pt x="1437" y="295"/>
                  <a:pt x="1435" y="293"/>
                  <a:pt x="1433" y="293"/>
                </a:cubicBezTo>
                <a:close/>
                <a:moveTo>
                  <a:pt x="1445" y="297"/>
                </a:moveTo>
                <a:cubicBezTo>
                  <a:pt x="1445" y="298"/>
                  <a:pt x="1445" y="298"/>
                  <a:pt x="1446" y="298"/>
                </a:cubicBezTo>
                <a:cubicBezTo>
                  <a:pt x="1447" y="298"/>
                  <a:pt x="1447" y="298"/>
                  <a:pt x="1447" y="297"/>
                </a:cubicBezTo>
                <a:cubicBezTo>
                  <a:pt x="1447" y="297"/>
                  <a:pt x="1447" y="296"/>
                  <a:pt x="1446" y="296"/>
                </a:cubicBezTo>
                <a:cubicBezTo>
                  <a:pt x="1445" y="296"/>
                  <a:pt x="1445" y="297"/>
                  <a:pt x="1445" y="297"/>
                </a:cubicBezTo>
                <a:close/>
                <a:moveTo>
                  <a:pt x="1856" y="297"/>
                </a:moveTo>
                <a:cubicBezTo>
                  <a:pt x="1856" y="299"/>
                  <a:pt x="1858" y="300"/>
                  <a:pt x="1859" y="300"/>
                </a:cubicBezTo>
                <a:cubicBezTo>
                  <a:pt x="1861" y="300"/>
                  <a:pt x="1862" y="299"/>
                  <a:pt x="1862" y="297"/>
                </a:cubicBezTo>
                <a:cubicBezTo>
                  <a:pt x="1862" y="296"/>
                  <a:pt x="1861" y="295"/>
                  <a:pt x="1859" y="295"/>
                </a:cubicBezTo>
                <a:cubicBezTo>
                  <a:pt x="1858" y="295"/>
                  <a:pt x="1856" y="296"/>
                  <a:pt x="1856" y="297"/>
                </a:cubicBezTo>
                <a:close/>
                <a:moveTo>
                  <a:pt x="1872" y="302"/>
                </a:moveTo>
                <a:cubicBezTo>
                  <a:pt x="1874" y="302"/>
                  <a:pt x="1876" y="300"/>
                  <a:pt x="1876" y="297"/>
                </a:cubicBezTo>
                <a:cubicBezTo>
                  <a:pt x="1876" y="295"/>
                  <a:pt x="1874" y="293"/>
                  <a:pt x="1872" y="293"/>
                </a:cubicBezTo>
                <a:cubicBezTo>
                  <a:pt x="1870" y="293"/>
                  <a:pt x="1868" y="295"/>
                  <a:pt x="1868" y="297"/>
                </a:cubicBezTo>
                <a:cubicBezTo>
                  <a:pt x="1868" y="300"/>
                  <a:pt x="1870" y="302"/>
                  <a:pt x="1872" y="302"/>
                </a:cubicBezTo>
                <a:close/>
                <a:moveTo>
                  <a:pt x="1884" y="297"/>
                </a:moveTo>
                <a:cubicBezTo>
                  <a:pt x="1884" y="298"/>
                  <a:pt x="1884" y="299"/>
                  <a:pt x="1885" y="299"/>
                </a:cubicBezTo>
                <a:cubicBezTo>
                  <a:pt x="1886" y="299"/>
                  <a:pt x="1886" y="298"/>
                  <a:pt x="1886" y="297"/>
                </a:cubicBezTo>
                <a:cubicBezTo>
                  <a:pt x="1886" y="297"/>
                  <a:pt x="1886" y="296"/>
                  <a:pt x="1885" y="296"/>
                </a:cubicBezTo>
                <a:cubicBezTo>
                  <a:pt x="1884" y="296"/>
                  <a:pt x="1884" y="297"/>
                  <a:pt x="1884" y="297"/>
                </a:cubicBezTo>
                <a:close/>
                <a:moveTo>
                  <a:pt x="1898" y="302"/>
                </a:moveTo>
                <a:cubicBezTo>
                  <a:pt x="1900" y="302"/>
                  <a:pt x="1902" y="300"/>
                  <a:pt x="1902" y="297"/>
                </a:cubicBezTo>
                <a:cubicBezTo>
                  <a:pt x="1902" y="295"/>
                  <a:pt x="1900" y="293"/>
                  <a:pt x="1898" y="293"/>
                </a:cubicBezTo>
                <a:cubicBezTo>
                  <a:pt x="1896" y="293"/>
                  <a:pt x="1894" y="295"/>
                  <a:pt x="1894" y="297"/>
                </a:cubicBezTo>
                <a:cubicBezTo>
                  <a:pt x="1894" y="300"/>
                  <a:pt x="1896" y="302"/>
                  <a:pt x="1898" y="302"/>
                </a:cubicBezTo>
                <a:close/>
                <a:moveTo>
                  <a:pt x="1911" y="302"/>
                </a:moveTo>
                <a:cubicBezTo>
                  <a:pt x="1913" y="302"/>
                  <a:pt x="1915" y="300"/>
                  <a:pt x="1915" y="297"/>
                </a:cubicBezTo>
                <a:cubicBezTo>
                  <a:pt x="1915" y="295"/>
                  <a:pt x="1913" y="293"/>
                  <a:pt x="1911" y="293"/>
                </a:cubicBezTo>
                <a:cubicBezTo>
                  <a:pt x="1909" y="293"/>
                  <a:pt x="1907" y="295"/>
                  <a:pt x="1907" y="297"/>
                </a:cubicBezTo>
                <a:cubicBezTo>
                  <a:pt x="1907" y="300"/>
                  <a:pt x="1909" y="302"/>
                  <a:pt x="1911" y="302"/>
                </a:cubicBezTo>
                <a:close/>
                <a:moveTo>
                  <a:pt x="1924" y="302"/>
                </a:moveTo>
                <a:cubicBezTo>
                  <a:pt x="1926" y="302"/>
                  <a:pt x="1928" y="300"/>
                  <a:pt x="1928" y="297"/>
                </a:cubicBezTo>
                <a:cubicBezTo>
                  <a:pt x="1928" y="295"/>
                  <a:pt x="1926" y="293"/>
                  <a:pt x="1924" y="293"/>
                </a:cubicBezTo>
                <a:cubicBezTo>
                  <a:pt x="1921" y="293"/>
                  <a:pt x="1920" y="295"/>
                  <a:pt x="1920" y="297"/>
                </a:cubicBezTo>
                <a:cubicBezTo>
                  <a:pt x="1920" y="300"/>
                  <a:pt x="1921" y="302"/>
                  <a:pt x="1924" y="302"/>
                </a:cubicBezTo>
                <a:close/>
                <a:moveTo>
                  <a:pt x="1937" y="302"/>
                </a:moveTo>
                <a:cubicBezTo>
                  <a:pt x="1939" y="302"/>
                  <a:pt x="1941" y="300"/>
                  <a:pt x="1941" y="297"/>
                </a:cubicBezTo>
                <a:cubicBezTo>
                  <a:pt x="1941" y="295"/>
                  <a:pt x="1939" y="293"/>
                  <a:pt x="1937" y="293"/>
                </a:cubicBezTo>
                <a:cubicBezTo>
                  <a:pt x="1934" y="293"/>
                  <a:pt x="1932" y="295"/>
                  <a:pt x="1932" y="297"/>
                </a:cubicBezTo>
                <a:cubicBezTo>
                  <a:pt x="1932" y="300"/>
                  <a:pt x="1934" y="302"/>
                  <a:pt x="1937" y="302"/>
                </a:cubicBezTo>
                <a:close/>
                <a:moveTo>
                  <a:pt x="1950" y="302"/>
                </a:moveTo>
                <a:cubicBezTo>
                  <a:pt x="1952" y="302"/>
                  <a:pt x="1954" y="300"/>
                  <a:pt x="1954" y="297"/>
                </a:cubicBezTo>
                <a:cubicBezTo>
                  <a:pt x="1954" y="295"/>
                  <a:pt x="1952" y="293"/>
                  <a:pt x="1950" y="293"/>
                </a:cubicBezTo>
                <a:cubicBezTo>
                  <a:pt x="1947" y="293"/>
                  <a:pt x="1945" y="295"/>
                  <a:pt x="1945" y="297"/>
                </a:cubicBezTo>
                <a:cubicBezTo>
                  <a:pt x="1945" y="300"/>
                  <a:pt x="1947" y="302"/>
                  <a:pt x="1950" y="302"/>
                </a:cubicBezTo>
                <a:close/>
                <a:moveTo>
                  <a:pt x="1963" y="302"/>
                </a:moveTo>
                <a:cubicBezTo>
                  <a:pt x="1965" y="302"/>
                  <a:pt x="1967" y="300"/>
                  <a:pt x="1967" y="297"/>
                </a:cubicBezTo>
                <a:cubicBezTo>
                  <a:pt x="1967" y="295"/>
                  <a:pt x="1965" y="293"/>
                  <a:pt x="1963" y="293"/>
                </a:cubicBezTo>
                <a:cubicBezTo>
                  <a:pt x="1960" y="293"/>
                  <a:pt x="1958" y="295"/>
                  <a:pt x="1958" y="297"/>
                </a:cubicBezTo>
                <a:cubicBezTo>
                  <a:pt x="1958" y="300"/>
                  <a:pt x="1960" y="302"/>
                  <a:pt x="1963" y="302"/>
                </a:cubicBezTo>
                <a:close/>
                <a:moveTo>
                  <a:pt x="1975" y="302"/>
                </a:moveTo>
                <a:cubicBezTo>
                  <a:pt x="1978" y="302"/>
                  <a:pt x="1980" y="300"/>
                  <a:pt x="1980" y="297"/>
                </a:cubicBezTo>
                <a:cubicBezTo>
                  <a:pt x="1980" y="295"/>
                  <a:pt x="1978" y="293"/>
                  <a:pt x="1975" y="293"/>
                </a:cubicBezTo>
                <a:cubicBezTo>
                  <a:pt x="1973" y="293"/>
                  <a:pt x="1971" y="295"/>
                  <a:pt x="1971" y="297"/>
                </a:cubicBezTo>
                <a:cubicBezTo>
                  <a:pt x="1971" y="300"/>
                  <a:pt x="1973" y="302"/>
                  <a:pt x="1975" y="302"/>
                </a:cubicBezTo>
                <a:close/>
                <a:moveTo>
                  <a:pt x="1988" y="293"/>
                </a:moveTo>
                <a:cubicBezTo>
                  <a:pt x="1986" y="293"/>
                  <a:pt x="1984" y="295"/>
                  <a:pt x="1984" y="297"/>
                </a:cubicBezTo>
                <a:cubicBezTo>
                  <a:pt x="1984" y="300"/>
                  <a:pt x="1986" y="302"/>
                  <a:pt x="1988" y="302"/>
                </a:cubicBezTo>
                <a:cubicBezTo>
                  <a:pt x="1991" y="302"/>
                  <a:pt x="1992" y="300"/>
                  <a:pt x="1992" y="297"/>
                </a:cubicBezTo>
                <a:cubicBezTo>
                  <a:pt x="1992" y="295"/>
                  <a:pt x="1991" y="293"/>
                  <a:pt x="1988" y="293"/>
                </a:cubicBezTo>
                <a:close/>
                <a:moveTo>
                  <a:pt x="2001" y="302"/>
                </a:moveTo>
                <a:cubicBezTo>
                  <a:pt x="2004" y="302"/>
                  <a:pt x="2005" y="300"/>
                  <a:pt x="2005" y="297"/>
                </a:cubicBezTo>
                <a:cubicBezTo>
                  <a:pt x="2005" y="295"/>
                  <a:pt x="2004" y="293"/>
                  <a:pt x="2001" y="293"/>
                </a:cubicBezTo>
                <a:cubicBezTo>
                  <a:pt x="1999" y="293"/>
                  <a:pt x="1997" y="295"/>
                  <a:pt x="1997" y="297"/>
                </a:cubicBezTo>
                <a:cubicBezTo>
                  <a:pt x="1997" y="300"/>
                  <a:pt x="1999" y="302"/>
                  <a:pt x="2001" y="302"/>
                </a:cubicBezTo>
                <a:close/>
                <a:moveTo>
                  <a:pt x="2040" y="297"/>
                </a:moveTo>
                <a:cubicBezTo>
                  <a:pt x="2040" y="297"/>
                  <a:pt x="2040" y="297"/>
                  <a:pt x="2040" y="297"/>
                </a:cubicBezTo>
                <a:cubicBezTo>
                  <a:pt x="2040" y="297"/>
                  <a:pt x="2040" y="297"/>
                  <a:pt x="2040" y="297"/>
                </a:cubicBezTo>
                <a:cubicBezTo>
                  <a:pt x="2040" y="297"/>
                  <a:pt x="2040" y="297"/>
                  <a:pt x="2040" y="297"/>
                </a:cubicBezTo>
                <a:cubicBezTo>
                  <a:pt x="2040" y="297"/>
                  <a:pt x="2040" y="297"/>
                  <a:pt x="2040" y="297"/>
                </a:cubicBezTo>
                <a:close/>
                <a:moveTo>
                  <a:pt x="2169" y="297"/>
                </a:moveTo>
                <a:cubicBezTo>
                  <a:pt x="2169" y="297"/>
                  <a:pt x="2169" y="297"/>
                  <a:pt x="2169" y="297"/>
                </a:cubicBezTo>
                <a:cubicBezTo>
                  <a:pt x="2169" y="297"/>
                  <a:pt x="2169" y="297"/>
                  <a:pt x="2169" y="297"/>
                </a:cubicBezTo>
                <a:cubicBezTo>
                  <a:pt x="2169" y="297"/>
                  <a:pt x="2169" y="297"/>
                  <a:pt x="2169" y="297"/>
                </a:cubicBezTo>
                <a:cubicBezTo>
                  <a:pt x="2169" y="297"/>
                  <a:pt x="2169" y="297"/>
                  <a:pt x="2169" y="297"/>
                </a:cubicBezTo>
                <a:close/>
                <a:moveTo>
                  <a:pt x="2182" y="297"/>
                </a:moveTo>
                <a:cubicBezTo>
                  <a:pt x="2182" y="297"/>
                  <a:pt x="2182" y="297"/>
                  <a:pt x="2182" y="297"/>
                </a:cubicBezTo>
                <a:cubicBezTo>
                  <a:pt x="2182" y="297"/>
                  <a:pt x="2182" y="297"/>
                  <a:pt x="2182" y="297"/>
                </a:cubicBezTo>
                <a:cubicBezTo>
                  <a:pt x="2182" y="297"/>
                  <a:pt x="2182" y="297"/>
                  <a:pt x="2182" y="297"/>
                </a:cubicBezTo>
                <a:cubicBezTo>
                  <a:pt x="2182" y="297"/>
                  <a:pt x="2182" y="297"/>
                  <a:pt x="2182" y="297"/>
                </a:cubicBezTo>
                <a:close/>
                <a:moveTo>
                  <a:pt x="2272" y="297"/>
                </a:moveTo>
                <a:cubicBezTo>
                  <a:pt x="2272" y="297"/>
                  <a:pt x="2272" y="297"/>
                  <a:pt x="2272" y="297"/>
                </a:cubicBezTo>
                <a:cubicBezTo>
                  <a:pt x="2272" y="297"/>
                  <a:pt x="2272" y="297"/>
                  <a:pt x="2272" y="297"/>
                </a:cubicBezTo>
                <a:cubicBezTo>
                  <a:pt x="2272" y="297"/>
                  <a:pt x="2272" y="297"/>
                  <a:pt x="2272" y="297"/>
                </a:cubicBezTo>
                <a:cubicBezTo>
                  <a:pt x="2272" y="297"/>
                  <a:pt x="2272" y="297"/>
                  <a:pt x="2272" y="297"/>
                </a:cubicBezTo>
                <a:close/>
                <a:moveTo>
                  <a:pt x="2285" y="302"/>
                </a:moveTo>
                <a:cubicBezTo>
                  <a:pt x="2288" y="302"/>
                  <a:pt x="2290" y="300"/>
                  <a:pt x="2290" y="297"/>
                </a:cubicBezTo>
                <a:cubicBezTo>
                  <a:pt x="2290" y="295"/>
                  <a:pt x="2288" y="293"/>
                  <a:pt x="2285" y="293"/>
                </a:cubicBezTo>
                <a:cubicBezTo>
                  <a:pt x="2283" y="293"/>
                  <a:pt x="2281" y="295"/>
                  <a:pt x="2281" y="297"/>
                </a:cubicBezTo>
                <a:cubicBezTo>
                  <a:pt x="2281" y="300"/>
                  <a:pt x="2283" y="302"/>
                  <a:pt x="2285" y="302"/>
                </a:cubicBezTo>
                <a:close/>
                <a:moveTo>
                  <a:pt x="2298" y="302"/>
                </a:moveTo>
                <a:cubicBezTo>
                  <a:pt x="2301" y="302"/>
                  <a:pt x="2302" y="300"/>
                  <a:pt x="2302" y="297"/>
                </a:cubicBezTo>
                <a:cubicBezTo>
                  <a:pt x="2302" y="295"/>
                  <a:pt x="2301" y="293"/>
                  <a:pt x="2298" y="293"/>
                </a:cubicBezTo>
                <a:cubicBezTo>
                  <a:pt x="2296" y="293"/>
                  <a:pt x="2294" y="295"/>
                  <a:pt x="2294" y="297"/>
                </a:cubicBezTo>
                <a:cubicBezTo>
                  <a:pt x="2294" y="300"/>
                  <a:pt x="2296" y="302"/>
                  <a:pt x="2298" y="302"/>
                </a:cubicBezTo>
                <a:close/>
                <a:moveTo>
                  <a:pt x="2311" y="293"/>
                </a:moveTo>
                <a:cubicBezTo>
                  <a:pt x="2309" y="293"/>
                  <a:pt x="2307" y="295"/>
                  <a:pt x="2307" y="297"/>
                </a:cubicBezTo>
                <a:cubicBezTo>
                  <a:pt x="2307" y="300"/>
                  <a:pt x="2309" y="302"/>
                  <a:pt x="2311" y="302"/>
                </a:cubicBezTo>
                <a:cubicBezTo>
                  <a:pt x="2313" y="302"/>
                  <a:pt x="2315" y="300"/>
                  <a:pt x="2315" y="297"/>
                </a:cubicBezTo>
                <a:cubicBezTo>
                  <a:pt x="2315" y="295"/>
                  <a:pt x="2313" y="293"/>
                  <a:pt x="2311" y="293"/>
                </a:cubicBezTo>
                <a:close/>
                <a:moveTo>
                  <a:pt x="2351" y="297"/>
                </a:moveTo>
                <a:cubicBezTo>
                  <a:pt x="2351" y="297"/>
                  <a:pt x="2351" y="296"/>
                  <a:pt x="2350" y="296"/>
                </a:cubicBezTo>
                <a:cubicBezTo>
                  <a:pt x="2349" y="296"/>
                  <a:pt x="2349" y="297"/>
                  <a:pt x="2349" y="297"/>
                </a:cubicBezTo>
                <a:cubicBezTo>
                  <a:pt x="2349" y="298"/>
                  <a:pt x="2349" y="299"/>
                  <a:pt x="2350" y="299"/>
                </a:cubicBezTo>
                <a:cubicBezTo>
                  <a:pt x="2351" y="299"/>
                  <a:pt x="2351" y="298"/>
                  <a:pt x="2351" y="297"/>
                </a:cubicBezTo>
                <a:close/>
                <a:moveTo>
                  <a:pt x="2363" y="302"/>
                </a:moveTo>
                <a:cubicBezTo>
                  <a:pt x="2365" y="302"/>
                  <a:pt x="2367" y="300"/>
                  <a:pt x="2367" y="297"/>
                </a:cubicBezTo>
                <a:cubicBezTo>
                  <a:pt x="2367" y="295"/>
                  <a:pt x="2365" y="293"/>
                  <a:pt x="2363" y="293"/>
                </a:cubicBezTo>
                <a:cubicBezTo>
                  <a:pt x="2361" y="293"/>
                  <a:pt x="2359" y="295"/>
                  <a:pt x="2359" y="297"/>
                </a:cubicBezTo>
                <a:cubicBezTo>
                  <a:pt x="2359" y="300"/>
                  <a:pt x="2361" y="302"/>
                  <a:pt x="2363" y="302"/>
                </a:cubicBezTo>
                <a:close/>
                <a:moveTo>
                  <a:pt x="2376" y="302"/>
                </a:moveTo>
                <a:cubicBezTo>
                  <a:pt x="2378" y="302"/>
                  <a:pt x="2380" y="300"/>
                  <a:pt x="2380" y="297"/>
                </a:cubicBezTo>
                <a:cubicBezTo>
                  <a:pt x="2380" y="295"/>
                  <a:pt x="2378" y="293"/>
                  <a:pt x="2376" y="293"/>
                </a:cubicBezTo>
                <a:cubicBezTo>
                  <a:pt x="2373" y="293"/>
                  <a:pt x="2372" y="295"/>
                  <a:pt x="2372" y="297"/>
                </a:cubicBezTo>
                <a:cubicBezTo>
                  <a:pt x="2372" y="300"/>
                  <a:pt x="2373" y="302"/>
                  <a:pt x="2376" y="302"/>
                </a:cubicBezTo>
                <a:close/>
                <a:moveTo>
                  <a:pt x="2389" y="302"/>
                </a:moveTo>
                <a:cubicBezTo>
                  <a:pt x="2391" y="302"/>
                  <a:pt x="2393" y="300"/>
                  <a:pt x="2393" y="297"/>
                </a:cubicBezTo>
                <a:cubicBezTo>
                  <a:pt x="2393" y="295"/>
                  <a:pt x="2391" y="293"/>
                  <a:pt x="2389" y="293"/>
                </a:cubicBezTo>
                <a:cubicBezTo>
                  <a:pt x="2386" y="293"/>
                  <a:pt x="2384" y="295"/>
                  <a:pt x="2384" y="297"/>
                </a:cubicBezTo>
                <a:cubicBezTo>
                  <a:pt x="2384" y="300"/>
                  <a:pt x="2386" y="302"/>
                  <a:pt x="2389" y="302"/>
                </a:cubicBezTo>
                <a:close/>
                <a:moveTo>
                  <a:pt x="2402" y="302"/>
                </a:moveTo>
                <a:cubicBezTo>
                  <a:pt x="2404" y="302"/>
                  <a:pt x="2406" y="300"/>
                  <a:pt x="2406" y="297"/>
                </a:cubicBezTo>
                <a:cubicBezTo>
                  <a:pt x="2406" y="295"/>
                  <a:pt x="2404" y="293"/>
                  <a:pt x="2402" y="293"/>
                </a:cubicBezTo>
                <a:cubicBezTo>
                  <a:pt x="2399" y="293"/>
                  <a:pt x="2397" y="295"/>
                  <a:pt x="2397" y="297"/>
                </a:cubicBezTo>
                <a:cubicBezTo>
                  <a:pt x="2397" y="300"/>
                  <a:pt x="2399" y="302"/>
                  <a:pt x="2402" y="302"/>
                </a:cubicBezTo>
                <a:close/>
                <a:moveTo>
                  <a:pt x="2427" y="302"/>
                </a:moveTo>
                <a:cubicBezTo>
                  <a:pt x="2430" y="302"/>
                  <a:pt x="2432" y="300"/>
                  <a:pt x="2432" y="297"/>
                </a:cubicBezTo>
                <a:cubicBezTo>
                  <a:pt x="2432" y="295"/>
                  <a:pt x="2430" y="293"/>
                  <a:pt x="2427" y="293"/>
                </a:cubicBezTo>
                <a:cubicBezTo>
                  <a:pt x="2425" y="293"/>
                  <a:pt x="2423" y="295"/>
                  <a:pt x="2423" y="297"/>
                </a:cubicBezTo>
                <a:cubicBezTo>
                  <a:pt x="2423" y="300"/>
                  <a:pt x="2425" y="302"/>
                  <a:pt x="2427" y="302"/>
                </a:cubicBezTo>
                <a:close/>
                <a:moveTo>
                  <a:pt x="2440" y="302"/>
                </a:moveTo>
                <a:cubicBezTo>
                  <a:pt x="2443" y="302"/>
                  <a:pt x="2444" y="300"/>
                  <a:pt x="2444" y="297"/>
                </a:cubicBezTo>
                <a:cubicBezTo>
                  <a:pt x="2444" y="295"/>
                  <a:pt x="2443" y="293"/>
                  <a:pt x="2440" y="293"/>
                </a:cubicBezTo>
                <a:cubicBezTo>
                  <a:pt x="2438" y="293"/>
                  <a:pt x="2436" y="295"/>
                  <a:pt x="2436" y="297"/>
                </a:cubicBezTo>
                <a:cubicBezTo>
                  <a:pt x="2436" y="300"/>
                  <a:pt x="2438" y="302"/>
                  <a:pt x="2440" y="302"/>
                </a:cubicBezTo>
                <a:close/>
                <a:moveTo>
                  <a:pt x="2453" y="302"/>
                </a:moveTo>
                <a:cubicBezTo>
                  <a:pt x="2456" y="302"/>
                  <a:pt x="2457" y="300"/>
                  <a:pt x="2457" y="297"/>
                </a:cubicBezTo>
                <a:cubicBezTo>
                  <a:pt x="2457" y="295"/>
                  <a:pt x="2456" y="293"/>
                  <a:pt x="2453" y="293"/>
                </a:cubicBezTo>
                <a:cubicBezTo>
                  <a:pt x="2451" y="293"/>
                  <a:pt x="2449" y="295"/>
                  <a:pt x="2449" y="297"/>
                </a:cubicBezTo>
                <a:cubicBezTo>
                  <a:pt x="2449" y="300"/>
                  <a:pt x="2451" y="302"/>
                  <a:pt x="2453" y="302"/>
                </a:cubicBezTo>
                <a:close/>
                <a:moveTo>
                  <a:pt x="2466" y="302"/>
                </a:moveTo>
                <a:cubicBezTo>
                  <a:pt x="2468" y="302"/>
                  <a:pt x="2470" y="300"/>
                  <a:pt x="2470" y="297"/>
                </a:cubicBezTo>
                <a:cubicBezTo>
                  <a:pt x="2470" y="295"/>
                  <a:pt x="2468" y="293"/>
                  <a:pt x="2466" y="293"/>
                </a:cubicBezTo>
                <a:cubicBezTo>
                  <a:pt x="2464" y="293"/>
                  <a:pt x="2462" y="295"/>
                  <a:pt x="2462" y="297"/>
                </a:cubicBezTo>
                <a:cubicBezTo>
                  <a:pt x="2462" y="300"/>
                  <a:pt x="2464" y="302"/>
                  <a:pt x="2466" y="302"/>
                </a:cubicBezTo>
                <a:close/>
                <a:moveTo>
                  <a:pt x="2479" y="302"/>
                </a:moveTo>
                <a:cubicBezTo>
                  <a:pt x="2481" y="302"/>
                  <a:pt x="2483" y="300"/>
                  <a:pt x="2483" y="297"/>
                </a:cubicBezTo>
                <a:cubicBezTo>
                  <a:pt x="2483" y="295"/>
                  <a:pt x="2481" y="293"/>
                  <a:pt x="2479" y="293"/>
                </a:cubicBezTo>
                <a:cubicBezTo>
                  <a:pt x="2477" y="293"/>
                  <a:pt x="2475" y="295"/>
                  <a:pt x="2475" y="297"/>
                </a:cubicBezTo>
                <a:cubicBezTo>
                  <a:pt x="2475" y="300"/>
                  <a:pt x="2477" y="302"/>
                  <a:pt x="2479" y="302"/>
                </a:cubicBezTo>
                <a:close/>
                <a:moveTo>
                  <a:pt x="2492" y="302"/>
                </a:moveTo>
                <a:cubicBezTo>
                  <a:pt x="2494" y="302"/>
                  <a:pt x="2496" y="300"/>
                  <a:pt x="2496" y="297"/>
                </a:cubicBezTo>
                <a:cubicBezTo>
                  <a:pt x="2496" y="295"/>
                  <a:pt x="2494" y="293"/>
                  <a:pt x="2492" y="293"/>
                </a:cubicBezTo>
                <a:cubicBezTo>
                  <a:pt x="2490" y="293"/>
                  <a:pt x="2488" y="295"/>
                  <a:pt x="2488" y="297"/>
                </a:cubicBezTo>
                <a:cubicBezTo>
                  <a:pt x="2488" y="300"/>
                  <a:pt x="2490" y="302"/>
                  <a:pt x="2492" y="302"/>
                </a:cubicBezTo>
                <a:close/>
                <a:moveTo>
                  <a:pt x="2505" y="302"/>
                </a:moveTo>
                <a:cubicBezTo>
                  <a:pt x="2507" y="302"/>
                  <a:pt x="2509" y="300"/>
                  <a:pt x="2509" y="297"/>
                </a:cubicBezTo>
                <a:cubicBezTo>
                  <a:pt x="2509" y="295"/>
                  <a:pt x="2507" y="293"/>
                  <a:pt x="2505" y="293"/>
                </a:cubicBezTo>
                <a:cubicBezTo>
                  <a:pt x="2503" y="293"/>
                  <a:pt x="2501" y="295"/>
                  <a:pt x="2501" y="297"/>
                </a:cubicBezTo>
                <a:cubicBezTo>
                  <a:pt x="2501" y="300"/>
                  <a:pt x="2503" y="302"/>
                  <a:pt x="2505" y="302"/>
                </a:cubicBezTo>
                <a:close/>
                <a:moveTo>
                  <a:pt x="2518" y="302"/>
                </a:moveTo>
                <a:cubicBezTo>
                  <a:pt x="2520" y="302"/>
                  <a:pt x="2522" y="300"/>
                  <a:pt x="2522" y="297"/>
                </a:cubicBezTo>
                <a:cubicBezTo>
                  <a:pt x="2522" y="295"/>
                  <a:pt x="2520" y="293"/>
                  <a:pt x="2518" y="293"/>
                </a:cubicBezTo>
                <a:cubicBezTo>
                  <a:pt x="2515" y="293"/>
                  <a:pt x="2514" y="295"/>
                  <a:pt x="2514" y="297"/>
                </a:cubicBezTo>
                <a:cubicBezTo>
                  <a:pt x="2514" y="300"/>
                  <a:pt x="2515" y="302"/>
                  <a:pt x="2518" y="302"/>
                </a:cubicBezTo>
                <a:close/>
                <a:moveTo>
                  <a:pt x="2531" y="302"/>
                </a:moveTo>
                <a:cubicBezTo>
                  <a:pt x="2533" y="302"/>
                  <a:pt x="2535" y="300"/>
                  <a:pt x="2535" y="297"/>
                </a:cubicBezTo>
                <a:cubicBezTo>
                  <a:pt x="2535" y="295"/>
                  <a:pt x="2533" y="293"/>
                  <a:pt x="2531" y="293"/>
                </a:cubicBezTo>
                <a:cubicBezTo>
                  <a:pt x="2528" y="293"/>
                  <a:pt x="2527" y="295"/>
                  <a:pt x="2527" y="297"/>
                </a:cubicBezTo>
                <a:cubicBezTo>
                  <a:pt x="2527" y="300"/>
                  <a:pt x="2528" y="302"/>
                  <a:pt x="2531" y="302"/>
                </a:cubicBezTo>
                <a:close/>
                <a:moveTo>
                  <a:pt x="2544" y="302"/>
                </a:moveTo>
                <a:cubicBezTo>
                  <a:pt x="2546" y="302"/>
                  <a:pt x="2548" y="300"/>
                  <a:pt x="2548" y="297"/>
                </a:cubicBezTo>
                <a:cubicBezTo>
                  <a:pt x="2548" y="295"/>
                  <a:pt x="2546" y="293"/>
                  <a:pt x="2544" y="293"/>
                </a:cubicBezTo>
                <a:cubicBezTo>
                  <a:pt x="2541" y="293"/>
                  <a:pt x="2539" y="295"/>
                  <a:pt x="2539" y="297"/>
                </a:cubicBezTo>
                <a:cubicBezTo>
                  <a:pt x="2539" y="300"/>
                  <a:pt x="2541" y="302"/>
                  <a:pt x="2544" y="302"/>
                </a:cubicBezTo>
                <a:close/>
                <a:moveTo>
                  <a:pt x="2557" y="302"/>
                </a:moveTo>
                <a:cubicBezTo>
                  <a:pt x="2559" y="302"/>
                  <a:pt x="2561" y="300"/>
                  <a:pt x="2561" y="297"/>
                </a:cubicBezTo>
                <a:cubicBezTo>
                  <a:pt x="2561" y="295"/>
                  <a:pt x="2559" y="293"/>
                  <a:pt x="2557" y="293"/>
                </a:cubicBezTo>
                <a:cubicBezTo>
                  <a:pt x="2554" y="293"/>
                  <a:pt x="2552" y="295"/>
                  <a:pt x="2552" y="297"/>
                </a:cubicBezTo>
                <a:cubicBezTo>
                  <a:pt x="2552" y="300"/>
                  <a:pt x="2554" y="302"/>
                  <a:pt x="2557" y="302"/>
                </a:cubicBezTo>
                <a:close/>
                <a:moveTo>
                  <a:pt x="2569" y="302"/>
                </a:moveTo>
                <a:cubicBezTo>
                  <a:pt x="2572" y="302"/>
                  <a:pt x="2574" y="300"/>
                  <a:pt x="2574" y="297"/>
                </a:cubicBezTo>
                <a:cubicBezTo>
                  <a:pt x="2574" y="295"/>
                  <a:pt x="2572" y="293"/>
                  <a:pt x="2569" y="293"/>
                </a:cubicBezTo>
                <a:cubicBezTo>
                  <a:pt x="2567" y="293"/>
                  <a:pt x="2565" y="295"/>
                  <a:pt x="2565" y="297"/>
                </a:cubicBezTo>
                <a:cubicBezTo>
                  <a:pt x="2565" y="300"/>
                  <a:pt x="2567" y="302"/>
                  <a:pt x="2569" y="302"/>
                </a:cubicBezTo>
                <a:close/>
                <a:moveTo>
                  <a:pt x="2582" y="302"/>
                </a:moveTo>
                <a:cubicBezTo>
                  <a:pt x="2585" y="302"/>
                  <a:pt x="2587" y="300"/>
                  <a:pt x="2587" y="297"/>
                </a:cubicBezTo>
                <a:cubicBezTo>
                  <a:pt x="2587" y="295"/>
                  <a:pt x="2585" y="293"/>
                  <a:pt x="2582" y="293"/>
                </a:cubicBezTo>
                <a:cubicBezTo>
                  <a:pt x="2580" y="293"/>
                  <a:pt x="2578" y="295"/>
                  <a:pt x="2578" y="297"/>
                </a:cubicBezTo>
                <a:cubicBezTo>
                  <a:pt x="2578" y="300"/>
                  <a:pt x="2580" y="302"/>
                  <a:pt x="2582" y="302"/>
                </a:cubicBezTo>
                <a:close/>
                <a:moveTo>
                  <a:pt x="2595" y="302"/>
                </a:moveTo>
                <a:cubicBezTo>
                  <a:pt x="2598" y="302"/>
                  <a:pt x="2599" y="300"/>
                  <a:pt x="2599" y="297"/>
                </a:cubicBezTo>
                <a:cubicBezTo>
                  <a:pt x="2599" y="295"/>
                  <a:pt x="2598" y="293"/>
                  <a:pt x="2595" y="293"/>
                </a:cubicBezTo>
                <a:cubicBezTo>
                  <a:pt x="2593" y="293"/>
                  <a:pt x="2591" y="295"/>
                  <a:pt x="2591" y="297"/>
                </a:cubicBezTo>
                <a:cubicBezTo>
                  <a:pt x="2591" y="300"/>
                  <a:pt x="2593" y="302"/>
                  <a:pt x="2595" y="302"/>
                </a:cubicBezTo>
                <a:close/>
                <a:moveTo>
                  <a:pt x="2608" y="302"/>
                </a:moveTo>
                <a:cubicBezTo>
                  <a:pt x="2610" y="302"/>
                  <a:pt x="2612" y="300"/>
                  <a:pt x="2612" y="297"/>
                </a:cubicBezTo>
                <a:cubicBezTo>
                  <a:pt x="2612" y="295"/>
                  <a:pt x="2610" y="293"/>
                  <a:pt x="2608" y="293"/>
                </a:cubicBezTo>
                <a:cubicBezTo>
                  <a:pt x="2606" y="293"/>
                  <a:pt x="2604" y="295"/>
                  <a:pt x="2604" y="297"/>
                </a:cubicBezTo>
                <a:cubicBezTo>
                  <a:pt x="2604" y="300"/>
                  <a:pt x="2606" y="302"/>
                  <a:pt x="2608" y="302"/>
                </a:cubicBezTo>
                <a:close/>
                <a:moveTo>
                  <a:pt x="2621" y="302"/>
                </a:moveTo>
                <a:cubicBezTo>
                  <a:pt x="2623" y="302"/>
                  <a:pt x="2625" y="300"/>
                  <a:pt x="2625" y="297"/>
                </a:cubicBezTo>
                <a:cubicBezTo>
                  <a:pt x="2625" y="295"/>
                  <a:pt x="2623" y="293"/>
                  <a:pt x="2621" y="293"/>
                </a:cubicBezTo>
                <a:cubicBezTo>
                  <a:pt x="2619" y="293"/>
                  <a:pt x="2617" y="295"/>
                  <a:pt x="2617" y="297"/>
                </a:cubicBezTo>
                <a:cubicBezTo>
                  <a:pt x="2617" y="300"/>
                  <a:pt x="2619" y="302"/>
                  <a:pt x="2621" y="302"/>
                </a:cubicBezTo>
                <a:close/>
                <a:moveTo>
                  <a:pt x="2634" y="302"/>
                </a:moveTo>
                <a:cubicBezTo>
                  <a:pt x="2636" y="302"/>
                  <a:pt x="2638" y="300"/>
                  <a:pt x="2638" y="297"/>
                </a:cubicBezTo>
                <a:cubicBezTo>
                  <a:pt x="2638" y="295"/>
                  <a:pt x="2636" y="293"/>
                  <a:pt x="2634" y="293"/>
                </a:cubicBezTo>
                <a:cubicBezTo>
                  <a:pt x="2632" y="293"/>
                  <a:pt x="2630" y="295"/>
                  <a:pt x="2630" y="297"/>
                </a:cubicBezTo>
                <a:cubicBezTo>
                  <a:pt x="2630" y="300"/>
                  <a:pt x="2632" y="302"/>
                  <a:pt x="2634" y="302"/>
                </a:cubicBezTo>
                <a:close/>
                <a:moveTo>
                  <a:pt x="2647" y="302"/>
                </a:moveTo>
                <a:cubicBezTo>
                  <a:pt x="2649" y="302"/>
                  <a:pt x="2651" y="300"/>
                  <a:pt x="2651" y="297"/>
                </a:cubicBezTo>
                <a:cubicBezTo>
                  <a:pt x="2651" y="295"/>
                  <a:pt x="2649" y="293"/>
                  <a:pt x="2647" y="293"/>
                </a:cubicBezTo>
                <a:cubicBezTo>
                  <a:pt x="2645" y="293"/>
                  <a:pt x="2643" y="295"/>
                  <a:pt x="2643" y="297"/>
                </a:cubicBezTo>
                <a:cubicBezTo>
                  <a:pt x="2643" y="300"/>
                  <a:pt x="2645" y="302"/>
                  <a:pt x="2647" y="302"/>
                </a:cubicBezTo>
                <a:close/>
                <a:moveTo>
                  <a:pt x="2660" y="302"/>
                </a:moveTo>
                <a:cubicBezTo>
                  <a:pt x="2662" y="302"/>
                  <a:pt x="2664" y="300"/>
                  <a:pt x="2664" y="297"/>
                </a:cubicBezTo>
                <a:cubicBezTo>
                  <a:pt x="2664" y="295"/>
                  <a:pt x="2662" y="293"/>
                  <a:pt x="2660" y="293"/>
                </a:cubicBezTo>
                <a:cubicBezTo>
                  <a:pt x="2658" y="293"/>
                  <a:pt x="2656" y="295"/>
                  <a:pt x="2656" y="297"/>
                </a:cubicBezTo>
                <a:cubicBezTo>
                  <a:pt x="2656" y="300"/>
                  <a:pt x="2658" y="302"/>
                  <a:pt x="2660" y="302"/>
                </a:cubicBezTo>
                <a:close/>
                <a:moveTo>
                  <a:pt x="2673" y="302"/>
                </a:moveTo>
                <a:cubicBezTo>
                  <a:pt x="2675" y="302"/>
                  <a:pt x="2677" y="300"/>
                  <a:pt x="2677" y="297"/>
                </a:cubicBezTo>
                <a:cubicBezTo>
                  <a:pt x="2677" y="295"/>
                  <a:pt x="2675" y="293"/>
                  <a:pt x="2673" y="293"/>
                </a:cubicBezTo>
                <a:cubicBezTo>
                  <a:pt x="2670" y="293"/>
                  <a:pt x="2669" y="295"/>
                  <a:pt x="2669" y="297"/>
                </a:cubicBezTo>
                <a:cubicBezTo>
                  <a:pt x="2669" y="300"/>
                  <a:pt x="2670" y="302"/>
                  <a:pt x="2673" y="302"/>
                </a:cubicBezTo>
                <a:close/>
                <a:moveTo>
                  <a:pt x="2686" y="302"/>
                </a:moveTo>
                <a:cubicBezTo>
                  <a:pt x="2688" y="302"/>
                  <a:pt x="2690" y="300"/>
                  <a:pt x="2690" y="297"/>
                </a:cubicBezTo>
                <a:cubicBezTo>
                  <a:pt x="2690" y="295"/>
                  <a:pt x="2688" y="293"/>
                  <a:pt x="2686" y="293"/>
                </a:cubicBezTo>
                <a:cubicBezTo>
                  <a:pt x="2683" y="293"/>
                  <a:pt x="2681" y="295"/>
                  <a:pt x="2681" y="297"/>
                </a:cubicBezTo>
                <a:cubicBezTo>
                  <a:pt x="2681" y="300"/>
                  <a:pt x="2683" y="302"/>
                  <a:pt x="2686" y="302"/>
                </a:cubicBezTo>
                <a:close/>
                <a:moveTo>
                  <a:pt x="2699" y="302"/>
                </a:moveTo>
                <a:cubicBezTo>
                  <a:pt x="2701" y="302"/>
                  <a:pt x="2703" y="300"/>
                  <a:pt x="2703" y="297"/>
                </a:cubicBezTo>
                <a:cubicBezTo>
                  <a:pt x="2703" y="295"/>
                  <a:pt x="2701" y="293"/>
                  <a:pt x="2699" y="293"/>
                </a:cubicBezTo>
                <a:cubicBezTo>
                  <a:pt x="2696" y="293"/>
                  <a:pt x="2694" y="295"/>
                  <a:pt x="2694" y="297"/>
                </a:cubicBezTo>
                <a:cubicBezTo>
                  <a:pt x="2694" y="300"/>
                  <a:pt x="2696" y="302"/>
                  <a:pt x="2699" y="302"/>
                </a:cubicBezTo>
                <a:close/>
                <a:moveTo>
                  <a:pt x="2711" y="302"/>
                </a:moveTo>
                <a:cubicBezTo>
                  <a:pt x="2714" y="302"/>
                  <a:pt x="2716" y="300"/>
                  <a:pt x="2716" y="297"/>
                </a:cubicBezTo>
                <a:cubicBezTo>
                  <a:pt x="2716" y="295"/>
                  <a:pt x="2714" y="293"/>
                  <a:pt x="2711" y="293"/>
                </a:cubicBezTo>
                <a:cubicBezTo>
                  <a:pt x="2709" y="293"/>
                  <a:pt x="2707" y="295"/>
                  <a:pt x="2707" y="297"/>
                </a:cubicBezTo>
                <a:cubicBezTo>
                  <a:pt x="2707" y="300"/>
                  <a:pt x="2709" y="302"/>
                  <a:pt x="2711" y="302"/>
                </a:cubicBezTo>
                <a:close/>
                <a:moveTo>
                  <a:pt x="2724" y="302"/>
                </a:moveTo>
                <a:cubicBezTo>
                  <a:pt x="2727" y="302"/>
                  <a:pt x="2729" y="300"/>
                  <a:pt x="2729" y="297"/>
                </a:cubicBezTo>
                <a:cubicBezTo>
                  <a:pt x="2729" y="295"/>
                  <a:pt x="2727" y="293"/>
                  <a:pt x="2724" y="293"/>
                </a:cubicBezTo>
                <a:cubicBezTo>
                  <a:pt x="2722" y="293"/>
                  <a:pt x="2720" y="295"/>
                  <a:pt x="2720" y="297"/>
                </a:cubicBezTo>
                <a:cubicBezTo>
                  <a:pt x="2720" y="300"/>
                  <a:pt x="2722" y="302"/>
                  <a:pt x="2724" y="302"/>
                </a:cubicBezTo>
                <a:close/>
                <a:moveTo>
                  <a:pt x="2737" y="302"/>
                </a:moveTo>
                <a:cubicBezTo>
                  <a:pt x="2740" y="302"/>
                  <a:pt x="2742" y="300"/>
                  <a:pt x="2742" y="297"/>
                </a:cubicBezTo>
                <a:cubicBezTo>
                  <a:pt x="2742" y="295"/>
                  <a:pt x="2740" y="293"/>
                  <a:pt x="2737" y="293"/>
                </a:cubicBezTo>
                <a:cubicBezTo>
                  <a:pt x="2735" y="293"/>
                  <a:pt x="2733" y="295"/>
                  <a:pt x="2733" y="297"/>
                </a:cubicBezTo>
                <a:cubicBezTo>
                  <a:pt x="2733" y="300"/>
                  <a:pt x="2735" y="302"/>
                  <a:pt x="2737" y="302"/>
                </a:cubicBezTo>
                <a:close/>
                <a:moveTo>
                  <a:pt x="2750" y="302"/>
                </a:moveTo>
                <a:cubicBezTo>
                  <a:pt x="2753" y="302"/>
                  <a:pt x="2754" y="300"/>
                  <a:pt x="2754" y="297"/>
                </a:cubicBezTo>
                <a:cubicBezTo>
                  <a:pt x="2754" y="295"/>
                  <a:pt x="2753" y="293"/>
                  <a:pt x="2750" y="293"/>
                </a:cubicBezTo>
                <a:cubicBezTo>
                  <a:pt x="2748" y="293"/>
                  <a:pt x="2746" y="295"/>
                  <a:pt x="2746" y="297"/>
                </a:cubicBezTo>
                <a:cubicBezTo>
                  <a:pt x="2746" y="300"/>
                  <a:pt x="2748" y="302"/>
                  <a:pt x="2750" y="302"/>
                </a:cubicBezTo>
                <a:close/>
                <a:moveTo>
                  <a:pt x="2763" y="302"/>
                </a:moveTo>
                <a:cubicBezTo>
                  <a:pt x="2765" y="302"/>
                  <a:pt x="2767" y="300"/>
                  <a:pt x="2767" y="297"/>
                </a:cubicBezTo>
                <a:cubicBezTo>
                  <a:pt x="2767" y="295"/>
                  <a:pt x="2765" y="293"/>
                  <a:pt x="2763" y="293"/>
                </a:cubicBezTo>
                <a:cubicBezTo>
                  <a:pt x="2761" y="293"/>
                  <a:pt x="2759" y="295"/>
                  <a:pt x="2759" y="297"/>
                </a:cubicBezTo>
                <a:cubicBezTo>
                  <a:pt x="2759" y="300"/>
                  <a:pt x="2761" y="302"/>
                  <a:pt x="2763" y="302"/>
                </a:cubicBezTo>
                <a:close/>
                <a:moveTo>
                  <a:pt x="2776" y="302"/>
                </a:moveTo>
                <a:cubicBezTo>
                  <a:pt x="2778" y="302"/>
                  <a:pt x="2780" y="300"/>
                  <a:pt x="2780" y="297"/>
                </a:cubicBezTo>
                <a:cubicBezTo>
                  <a:pt x="2780" y="295"/>
                  <a:pt x="2778" y="293"/>
                  <a:pt x="2776" y="293"/>
                </a:cubicBezTo>
                <a:cubicBezTo>
                  <a:pt x="2774" y="293"/>
                  <a:pt x="2772" y="295"/>
                  <a:pt x="2772" y="297"/>
                </a:cubicBezTo>
                <a:cubicBezTo>
                  <a:pt x="2772" y="300"/>
                  <a:pt x="2774" y="302"/>
                  <a:pt x="2776" y="302"/>
                </a:cubicBezTo>
                <a:close/>
                <a:moveTo>
                  <a:pt x="2789" y="302"/>
                </a:moveTo>
                <a:cubicBezTo>
                  <a:pt x="2791" y="302"/>
                  <a:pt x="2793" y="300"/>
                  <a:pt x="2793" y="297"/>
                </a:cubicBezTo>
                <a:cubicBezTo>
                  <a:pt x="2793" y="295"/>
                  <a:pt x="2791" y="293"/>
                  <a:pt x="2789" y="293"/>
                </a:cubicBezTo>
                <a:cubicBezTo>
                  <a:pt x="2787" y="293"/>
                  <a:pt x="2785" y="295"/>
                  <a:pt x="2785" y="297"/>
                </a:cubicBezTo>
                <a:cubicBezTo>
                  <a:pt x="2785" y="300"/>
                  <a:pt x="2787" y="302"/>
                  <a:pt x="2789" y="302"/>
                </a:cubicBezTo>
                <a:close/>
                <a:moveTo>
                  <a:pt x="2802" y="302"/>
                </a:moveTo>
                <a:cubicBezTo>
                  <a:pt x="2804" y="302"/>
                  <a:pt x="2806" y="300"/>
                  <a:pt x="2806" y="297"/>
                </a:cubicBezTo>
                <a:cubicBezTo>
                  <a:pt x="2806" y="295"/>
                  <a:pt x="2804" y="293"/>
                  <a:pt x="2802" y="293"/>
                </a:cubicBezTo>
                <a:cubicBezTo>
                  <a:pt x="2800" y="293"/>
                  <a:pt x="2798" y="295"/>
                  <a:pt x="2798" y="297"/>
                </a:cubicBezTo>
                <a:cubicBezTo>
                  <a:pt x="2798" y="300"/>
                  <a:pt x="2800" y="302"/>
                  <a:pt x="2802" y="302"/>
                </a:cubicBezTo>
                <a:close/>
                <a:moveTo>
                  <a:pt x="2815" y="302"/>
                </a:moveTo>
                <a:cubicBezTo>
                  <a:pt x="2817" y="302"/>
                  <a:pt x="2819" y="300"/>
                  <a:pt x="2819" y="297"/>
                </a:cubicBezTo>
                <a:cubicBezTo>
                  <a:pt x="2819" y="295"/>
                  <a:pt x="2817" y="293"/>
                  <a:pt x="2815" y="293"/>
                </a:cubicBezTo>
                <a:cubicBezTo>
                  <a:pt x="2812" y="293"/>
                  <a:pt x="2811" y="295"/>
                  <a:pt x="2811" y="297"/>
                </a:cubicBezTo>
                <a:cubicBezTo>
                  <a:pt x="2811" y="300"/>
                  <a:pt x="2812" y="302"/>
                  <a:pt x="2815" y="302"/>
                </a:cubicBezTo>
                <a:close/>
                <a:moveTo>
                  <a:pt x="2828" y="302"/>
                </a:moveTo>
                <a:cubicBezTo>
                  <a:pt x="2830" y="302"/>
                  <a:pt x="2832" y="300"/>
                  <a:pt x="2832" y="297"/>
                </a:cubicBezTo>
                <a:cubicBezTo>
                  <a:pt x="2832" y="295"/>
                  <a:pt x="2830" y="293"/>
                  <a:pt x="2828" y="293"/>
                </a:cubicBezTo>
                <a:cubicBezTo>
                  <a:pt x="2825" y="293"/>
                  <a:pt x="2824" y="295"/>
                  <a:pt x="2824" y="297"/>
                </a:cubicBezTo>
                <a:cubicBezTo>
                  <a:pt x="2824" y="300"/>
                  <a:pt x="2825" y="302"/>
                  <a:pt x="2828" y="302"/>
                </a:cubicBezTo>
                <a:close/>
                <a:moveTo>
                  <a:pt x="2841" y="302"/>
                </a:moveTo>
                <a:cubicBezTo>
                  <a:pt x="2843" y="302"/>
                  <a:pt x="2845" y="300"/>
                  <a:pt x="2845" y="297"/>
                </a:cubicBezTo>
                <a:cubicBezTo>
                  <a:pt x="2845" y="295"/>
                  <a:pt x="2843" y="293"/>
                  <a:pt x="2841" y="293"/>
                </a:cubicBezTo>
                <a:cubicBezTo>
                  <a:pt x="2838" y="293"/>
                  <a:pt x="2836" y="295"/>
                  <a:pt x="2836" y="297"/>
                </a:cubicBezTo>
                <a:cubicBezTo>
                  <a:pt x="2836" y="300"/>
                  <a:pt x="2838" y="302"/>
                  <a:pt x="2841" y="302"/>
                </a:cubicBezTo>
                <a:close/>
                <a:moveTo>
                  <a:pt x="2854" y="302"/>
                </a:moveTo>
                <a:cubicBezTo>
                  <a:pt x="2856" y="302"/>
                  <a:pt x="2858" y="300"/>
                  <a:pt x="2858" y="297"/>
                </a:cubicBezTo>
                <a:cubicBezTo>
                  <a:pt x="2858" y="295"/>
                  <a:pt x="2856" y="293"/>
                  <a:pt x="2854" y="293"/>
                </a:cubicBezTo>
                <a:cubicBezTo>
                  <a:pt x="2851" y="293"/>
                  <a:pt x="2849" y="295"/>
                  <a:pt x="2849" y="297"/>
                </a:cubicBezTo>
                <a:cubicBezTo>
                  <a:pt x="2849" y="300"/>
                  <a:pt x="2851" y="302"/>
                  <a:pt x="2854" y="302"/>
                </a:cubicBezTo>
                <a:close/>
                <a:moveTo>
                  <a:pt x="2866" y="302"/>
                </a:moveTo>
                <a:cubicBezTo>
                  <a:pt x="2869" y="302"/>
                  <a:pt x="2871" y="300"/>
                  <a:pt x="2871" y="297"/>
                </a:cubicBezTo>
                <a:cubicBezTo>
                  <a:pt x="2871" y="295"/>
                  <a:pt x="2869" y="293"/>
                  <a:pt x="2866" y="293"/>
                </a:cubicBezTo>
                <a:cubicBezTo>
                  <a:pt x="2864" y="293"/>
                  <a:pt x="2862" y="295"/>
                  <a:pt x="2862" y="297"/>
                </a:cubicBezTo>
                <a:cubicBezTo>
                  <a:pt x="2862" y="300"/>
                  <a:pt x="2864" y="302"/>
                  <a:pt x="2866" y="302"/>
                </a:cubicBezTo>
                <a:close/>
                <a:moveTo>
                  <a:pt x="2879" y="302"/>
                </a:moveTo>
                <a:cubicBezTo>
                  <a:pt x="2882" y="302"/>
                  <a:pt x="2884" y="300"/>
                  <a:pt x="2884" y="297"/>
                </a:cubicBezTo>
                <a:cubicBezTo>
                  <a:pt x="2884" y="295"/>
                  <a:pt x="2882" y="293"/>
                  <a:pt x="2879" y="293"/>
                </a:cubicBezTo>
                <a:cubicBezTo>
                  <a:pt x="2877" y="293"/>
                  <a:pt x="2875" y="295"/>
                  <a:pt x="2875" y="297"/>
                </a:cubicBezTo>
                <a:cubicBezTo>
                  <a:pt x="2875" y="300"/>
                  <a:pt x="2877" y="302"/>
                  <a:pt x="2879" y="302"/>
                </a:cubicBezTo>
                <a:close/>
                <a:moveTo>
                  <a:pt x="2892" y="302"/>
                </a:moveTo>
                <a:cubicBezTo>
                  <a:pt x="2895" y="302"/>
                  <a:pt x="2896" y="300"/>
                  <a:pt x="2896" y="297"/>
                </a:cubicBezTo>
                <a:cubicBezTo>
                  <a:pt x="2896" y="295"/>
                  <a:pt x="2895" y="293"/>
                  <a:pt x="2892" y="293"/>
                </a:cubicBezTo>
                <a:cubicBezTo>
                  <a:pt x="2890" y="293"/>
                  <a:pt x="2888" y="295"/>
                  <a:pt x="2888" y="297"/>
                </a:cubicBezTo>
                <a:cubicBezTo>
                  <a:pt x="2888" y="300"/>
                  <a:pt x="2890" y="302"/>
                  <a:pt x="2892" y="302"/>
                </a:cubicBezTo>
                <a:close/>
                <a:moveTo>
                  <a:pt x="2905" y="302"/>
                </a:moveTo>
                <a:cubicBezTo>
                  <a:pt x="2908" y="302"/>
                  <a:pt x="2909" y="300"/>
                  <a:pt x="2909" y="297"/>
                </a:cubicBezTo>
                <a:cubicBezTo>
                  <a:pt x="2909" y="295"/>
                  <a:pt x="2908" y="293"/>
                  <a:pt x="2905" y="293"/>
                </a:cubicBezTo>
                <a:cubicBezTo>
                  <a:pt x="2903" y="293"/>
                  <a:pt x="2901" y="295"/>
                  <a:pt x="2901" y="297"/>
                </a:cubicBezTo>
                <a:cubicBezTo>
                  <a:pt x="2901" y="300"/>
                  <a:pt x="2903" y="302"/>
                  <a:pt x="2905" y="302"/>
                </a:cubicBezTo>
                <a:close/>
                <a:moveTo>
                  <a:pt x="2918" y="302"/>
                </a:moveTo>
                <a:cubicBezTo>
                  <a:pt x="2920" y="302"/>
                  <a:pt x="2922" y="300"/>
                  <a:pt x="2922" y="297"/>
                </a:cubicBezTo>
                <a:cubicBezTo>
                  <a:pt x="2922" y="295"/>
                  <a:pt x="2920" y="293"/>
                  <a:pt x="2918" y="293"/>
                </a:cubicBezTo>
                <a:cubicBezTo>
                  <a:pt x="2916" y="293"/>
                  <a:pt x="2914" y="295"/>
                  <a:pt x="2914" y="297"/>
                </a:cubicBezTo>
                <a:cubicBezTo>
                  <a:pt x="2914" y="300"/>
                  <a:pt x="2916" y="302"/>
                  <a:pt x="2918" y="302"/>
                </a:cubicBezTo>
                <a:close/>
                <a:moveTo>
                  <a:pt x="2931" y="302"/>
                </a:moveTo>
                <a:cubicBezTo>
                  <a:pt x="2933" y="302"/>
                  <a:pt x="2935" y="300"/>
                  <a:pt x="2935" y="297"/>
                </a:cubicBezTo>
                <a:cubicBezTo>
                  <a:pt x="2935" y="295"/>
                  <a:pt x="2933" y="293"/>
                  <a:pt x="2931" y="293"/>
                </a:cubicBezTo>
                <a:cubicBezTo>
                  <a:pt x="2929" y="293"/>
                  <a:pt x="2927" y="295"/>
                  <a:pt x="2927" y="297"/>
                </a:cubicBezTo>
                <a:cubicBezTo>
                  <a:pt x="2927" y="300"/>
                  <a:pt x="2929" y="302"/>
                  <a:pt x="2931" y="302"/>
                </a:cubicBezTo>
                <a:close/>
                <a:moveTo>
                  <a:pt x="2944" y="302"/>
                </a:moveTo>
                <a:cubicBezTo>
                  <a:pt x="2946" y="302"/>
                  <a:pt x="2948" y="300"/>
                  <a:pt x="2948" y="297"/>
                </a:cubicBezTo>
                <a:cubicBezTo>
                  <a:pt x="2948" y="295"/>
                  <a:pt x="2946" y="293"/>
                  <a:pt x="2944" y="293"/>
                </a:cubicBezTo>
                <a:cubicBezTo>
                  <a:pt x="2942" y="293"/>
                  <a:pt x="2940" y="295"/>
                  <a:pt x="2940" y="297"/>
                </a:cubicBezTo>
                <a:cubicBezTo>
                  <a:pt x="2940" y="300"/>
                  <a:pt x="2942" y="302"/>
                  <a:pt x="2944" y="302"/>
                </a:cubicBezTo>
                <a:close/>
                <a:moveTo>
                  <a:pt x="2957" y="302"/>
                </a:moveTo>
                <a:cubicBezTo>
                  <a:pt x="2959" y="302"/>
                  <a:pt x="2961" y="300"/>
                  <a:pt x="2961" y="297"/>
                </a:cubicBezTo>
                <a:cubicBezTo>
                  <a:pt x="2961" y="295"/>
                  <a:pt x="2959" y="293"/>
                  <a:pt x="2957" y="293"/>
                </a:cubicBezTo>
                <a:cubicBezTo>
                  <a:pt x="2955" y="293"/>
                  <a:pt x="2953" y="295"/>
                  <a:pt x="2953" y="297"/>
                </a:cubicBezTo>
                <a:cubicBezTo>
                  <a:pt x="2953" y="300"/>
                  <a:pt x="2955" y="302"/>
                  <a:pt x="2957" y="302"/>
                </a:cubicBezTo>
                <a:close/>
                <a:moveTo>
                  <a:pt x="2970" y="302"/>
                </a:moveTo>
                <a:cubicBezTo>
                  <a:pt x="2972" y="302"/>
                  <a:pt x="2974" y="300"/>
                  <a:pt x="2974" y="297"/>
                </a:cubicBezTo>
                <a:cubicBezTo>
                  <a:pt x="2974" y="295"/>
                  <a:pt x="2972" y="293"/>
                  <a:pt x="2970" y="293"/>
                </a:cubicBezTo>
                <a:cubicBezTo>
                  <a:pt x="2967" y="293"/>
                  <a:pt x="2966" y="295"/>
                  <a:pt x="2966" y="297"/>
                </a:cubicBezTo>
                <a:cubicBezTo>
                  <a:pt x="2966" y="300"/>
                  <a:pt x="2967" y="302"/>
                  <a:pt x="2970" y="302"/>
                </a:cubicBezTo>
                <a:close/>
                <a:moveTo>
                  <a:pt x="2983" y="302"/>
                </a:moveTo>
                <a:cubicBezTo>
                  <a:pt x="2985" y="302"/>
                  <a:pt x="2987" y="300"/>
                  <a:pt x="2987" y="297"/>
                </a:cubicBezTo>
                <a:cubicBezTo>
                  <a:pt x="2987" y="295"/>
                  <a:pt x="2985" y="293"/>
                  <a:pt x="2983" y="293"/>
                </a:cubicBezTo>
                <a:cubicBezTo>
                  <a:pt x="2980" y="293"/>
                  <a:pt x="2979" y="295"/>
                  <a:pt x="2979" y="297"/>
                </a:cubicBezTo>
                <a:cubicBezTo>
                  <a:pt x="2979" y="300"/>
                  <a:pt x="2980" y="302"/>
                  <a:pt x="2983" y="302"/>
                </a:cubicBezTo>
                <a:close/>
                <a:moveTo>
                  <a:pt x="2996" y="302"/>
                </a:moveTo>
                <a:cubicBezTo>
                  <a:pt x="2998" y="302"/>
                  <a:pt x="3000" y="300"/>
                  <a:pt x="3000" y="297"/>
                </a:cubicBezTo>
                <a:cubicBezTo>
                  <a:pt x="3000" y="295"/>
                  <a:pt x="2998" y="293"/>
                  <a:pt x="2996" y="293"/>
                </a:cubicBezTo>
                <a:cubicBezTo>
                  <a:pt x="2993" y="293"/>
                  <a:pt x="2991" y="295"/>
                  <a:pt x="2991" y="297"/>
                </a:cubicBezTo>
                <a:cubicBezTo>
                  <a:pt x="2991" y="300"/>
                  <a:pt x="2993" y="302"/>
                  <a:pt x="2996" y="302"/>
                </a:cubicBezTo>
                <a:close/>
                <a:moveTo>
                  <a:pt x="3009" y="302"/>
                </a:moveTo>
                <a:cubicBezTo>
                  <a:pt x="3011" y="302"/>
                  <a:pt x="3013" y="300"/>
                  <a:pt x="3013" y="297"/>
                </a:cubicBezTo>
                <a:cubicBezTo>
                  <a:pt x="3013" y="295"/>
                  <a:pt x="3011" y="293"/>
                  <a:pt x="3009" y="293"/>
                </a:cubicBezTo>
                <a:cubicBezTo>
                  <a:pt x="3006" y="293"/>
                  <a:pt x="3004" y="295"/>
                  <a:pt x="3004" y="297"/>
                </a:cubicBezTo>
                <a:cubicBezTo>
                  <a:pt x="3004" y="300"/>
                  <a:pt x="3006" y="302"/>
                  <a:pt x="3009" y="302"/>
                </a:cubicBezTo>
                <a:close/>
                <a:moveTo>
                  <a:pt x="3021" y="302"/>
                </a:moveTo>
                <a:cubicBezTo>
                  <a:pt x="3024" y="302"/>
                  <a:pt x="3026" y="300"/>
                  <a:pt x="3026" y="297"/>
                </a:cubicBezTo>
                <a:cubicBezTo>
                  <a:pt x="3026" y="295"/>
                  <a:pt x="3024" y="293"/>
                  <a:pt x="3021" y="293"/>
                </a:cubicBezTo>
                <a:cubicBezTo>
                  <a:pt x="3019" y="293"/>
                  <a:pt x="3017" y="295"/>
                  <a:pt x="3017" y="297"/>
                </a:cubicBezTo>
                <a:cubicBezTo>
                  <a:pt x="3017" y="300"/>
                  <a:pt x="3019" y="302"/>
                  <a:pt x="3021" y="302"/>
                </a:cubicBezTo>
                <a:close/>
                <a:moveTo>
                  <a:pt x="3034" y="302"/>
                </a:moveTo>
                <a:cubicBezTo>
                  <a:pt x="3037" y="302"/>
                  <a:pt x="3039" y="300"/>
                  <a:pt x="3039" y="297"/>
                </a:cubicBezTo>
                <a:cubicBezTo>
                  <a:pt x="3039" y="295"/>
                  <a:pt x="3037" y="293"/>
                  <a:pt x="3034" y="293"/>
                </a:cubicBezTo>
                <a:cubicBezTo>
                  <a:pt x="3032" y="293"/>
                  <a:pt x="3030" y="295"/>
                  <a:pt x="3030" y="297"/>
                </a:cubicBezTo>
                <a:cubicBezTo>
                  <a:pt x="3030" y="300"/>
                  <a:pt x="3032" y="302"/>
                  <a:pt x="3034" y="302"/>
                </a:cubicBezTo>
                <a:close/>
                <a:moveTo>
                  <a:pt x="3047" y="302"/>
                </a:moveTo>
                <a:cubicBezTo>
                  <a:pt x="3050" y="302"/>
                  <a:pt x="3051" y="300"/>
                  <a:pt x="3051" y="297"/>
                </a:cubicBezTo>
                <a:cubicBezTo>
                  <a:pt x="3051" y="295"/>
                  <a:pt x="3050" y="293"/>
                  <a:pt x="3047" y="293"/>
                </a:cubicBezTo>
                <a:cubicBezTo>
                  <a:pt x="3045" y="293"/>
                  <a:pt x="3043" y="295"/>
                  <a:pt x="3043" y="297"/>
                </a:cubicBezTo>
                <a:cubicBezTo>
                  <a:pt x="3043" y="300"/>
                  <a:pt x="3045" y="302"/>
                  <a:pt x="3047" y="302"/>
                </a:cubicBezTo>
                <a:close/>
                <a:moveTo>
                  <a:pt x="3060" y="302"/>
                </a:moveTo>
                <a:cubicBezTo>
                  <a:pt x="3062" y="302"/>
                  <a:pt x="3064" y="300"/>
                  <a:pt x="3064" y="297"/>
                </a:cubicBezTo>
                <a:cubicBezTo>
                  <a:pt x="3064" y="295"/>
                  <a:pt x="3062" y="293"/>
                  <a:pt x="3060" y="293"/>
                </a:cubicBezTo>
                <a:cubicBezTo>
                  <a:pt x="3058" y="293"/>
                  <a:pt x="3056" y="295"/>
                  <a:pt x="3056" y="297"/>
                </a:cubicBezTo>
                <a:cubicBezTo>
                  <a:pt x="3056" y="300"/>
                  <a:pt x="3058" y="302"/>
                  <a:pt x="3060" y="302"/>
                </a:cubicBezTo>
                <a:close/>
                <a:moveTo>
                  <a:pt x="3073" y="302"/>
                </a:moveTo>
                <a:cubicBezTo>
                  <a:pt x="3075" y="302"/>
                  <a:pt x="3077" y="300"/>
                  <a:pt x="3077" y="297"/>
                </a:cubicBezTo>
                <a:cubicBezTo>
                  <a:pt x="3077" y="295"/>
                  <a:pt x="3075" y="293"/>
                  <a:pt x="3073" y="293"/>
                </a:cubicBezTo>
                <a:cubicBezTo>
                  <a:pt x="3071" y="293"/>
                  <a:pt x="3069" y="295"/>
                  <a:pt x="3069" y="297"/>
                </a:cubicBezTo>
                <a:cubicBezTo>
                  <a:pt x="3069" y="300"/>
                  <a:pt x="3071" y="302"/>
                  <a:pt x="3073" y="302"/>
                </a:cubicBezTo>
                <a:close/>
                <a:moveTo>
                  <a:pt x="3086" y="302"/>
                </a:moveTo>
                <a:cubicBezTo>
                  <a:pt x="3088" y="302"/>
                  <a:pt x="3090" y="300"/>
                  <a:pt x="3090" y="297"/>
                </a:cubicBezTo>
                <a:cubicBezTo>
                  <a:pt x="3090" y="295"/>
                  <a:pt x="3088" y="293"/>
                  <a:pt x="3086" y="293"/>
                </a:cubicBezTo>
                <a:cubicBezTo>
                  <a:pt x="3084" y="293"/>
                  <a:pt x="3082" y="295"/>
                  <a:pt x="3082" y="297"/>
                </a:cubicBezTo>
                <a:cubicBezTo>
                  <a:pt x="3082" y="300"/>
                  <a:pt x="3084" y="302"/>
                  <a:pt x="3086" y="302"/>
                </a:cubicBezTo>
                <a:close/>
                <a:moveTo>
                  <a:pt x="3099" y="302"/>
                </a:moveTo>
                <a:cubicBezTo>
                  <a:pt x="3101" y="302"/>
                  <a:pt x="3103" y="300"/>
                  <a:pt x="3103" y="297"/>
                </a:cubicBezTo>
                <a:cubicBezTo>
                  <a:pt x="3103" y="295"/>
                  <a:pt x="3101" y="293"/>
                  <a:pt x="3099" y="293"/>
                </a:cubicBezTo>
                <a:cubicBezTo>
                  <a:pt x="3097" y="293"/>
                  <a:pt x="3095" y="295"/>
                  <a:pt x="3095" y="297"/>
                </a:cubicBezTo>
                <a:cubicBezTo>
                  <a:pt x="3095" y="300"/>
                  <a:pt x="3097" y="302"/>
                  <a:pt x="3099" y="302"/>
                </a:cubicBezTo>
                <a:close/>
                <a:moveTo>
                  <a:pt x="3112" y="302"/>
                </a:moveTo>
                <a:cubicBezTo>
                  <a:pt x="3114" y="302"/>
                  <a:pt x="3116" y="300"/>
                  <a:pt x="3116" y="297"/>
                </a:cubicBezTo>
                <a:cubicBezTo>
                  <a:pt x="3116" y="295"/>
                  <a:pt x="3114" y="293"/>
                  <a:pt x="3112" y="293"/>
                </a:cubicBezTo>
                <a:cubicBezTo>
                  <a:pt x="3110" y="293"/>
                  <a:pt x="3108" y="295"/>
                  <a:pt x="3108" y="297"/>
                </a:cubicBezTo>
                <a:cubicBezTo>
                  <a:pt x="3108" y="300"/>
                  <a:pt x="3110" y="302"/>
                  <a:pt x="3112" y="302"/>
                </a:cubicBezTo>
                <a:close/>
                <a:moveTo>
                  <a:pt x="3125" y="302"/>
                </a:moveTo>
                <a:cubicBezTo>
                  <a:pt x="3127" y="302"/>
                  <a:pt x="3129" y="300"/>
                  <a:pt x="3129" y="297"/>
                </a:cubicBezTo>
                <a:cubicBezTo>
                  <a:pt x="3129" y="295"/>
                  <a:pt x="3127" y="293"/>
                  <a:pt x="3125" y="293"/>
                </a:cubicBezTo>
                <a:cubicBezTo>
                  <a:pt x="3122" y="293"/>
                  <a:pt x="3121" y="295"/>
                  <a:pt x="3121" y="297"/>
                </a:cubicBezTo>
                <a:cubicBezTo>
                  <a:pt x="3121" y="300"/>
                  <a:pt x="3122" y="302"/>
                  <a:pt x="3125" y="302"/>
                </a:cubicBezTo>
                <a:close/>
                <a:moveTo>
                  <a:pt x="3138" y="302"/>
                </a:moveTo>
                <a:cubicBezTo>
                  <a:pt x="3140" y="302"/>
                  <a:pt x="3142" y="300"/>
                  <a:pt x="3142" y="297"/>
                </a:cubicBezTo>
                <a:cubicBezTo>
                  <a:pt x="3142" y="295"/>
                  <a:pt x="3140" y="293"/>
                  <a:pt x="3138" y="293"/>
                </a:cubicBezTo>
                <a:cubicBezTo>
                  <a:pt x="3135" y="293"/>
                  <a:pt x="3133" y="295"/>
                  <a:pt x="3133" y="297"/>
                </a:cubicBezTo>
                <a:cubicBezTo>
                  <a:pt x="3133" y="300"/>
                  <a:pt x="3135" y="302"/>
                  <a:pt x="3138" y="302"/>
                </a:cubicBezTo>
                <a:close/>
                <a:moveTo>
                  <a:pt x="3151" y="302"/>
                </a:moveTo>
                <a:cubicBezTo>
                  <a:pt x="3153" y="302"/>
                  <a:pt x="3155" y="300"/>
                  <a:pt x="3155" y="297"/>
                </a:cubicBezTo>
                <a:cubicBezTo>
                  <a:pt x="3155" y="295"/>
                  <a:pt x="3153" y="293"/>
                  <a:pt x="3151" y="293"/>
                </a:cubicBezTo>
                <a:cubicBezTo>
                  <a:pt x="3148" y="293"/>
                  <a:pt x="3146" y="295"/>
                  <a:pt x="3146" y="297"/>
                </a:cubicBezTo>
                <a:cubicBezTo>
                  <a:pt x="3146" y="300"/>
                  <a:pt x="3148" y="302"/>
                  <a:pt x="3151" y="302"/>
                </a:cubicBezTo>
                <a:close/>
                <a:moveTo>
                  <a:pt x="3163" y="302"/>
                </a:moveTo>
                <a:cubicBezTo>
                  <a:pt x="3166" y="302"/>
                  <a:pt x="3168" y="300"/>
                  <a:pt x="3168" y="297"/>
                </a:cubicBezTo>
                <a:cubicBezTo>
                  <a:pt x="3168" y="295"/>
                  <a:pt x="3166" y="293"/>
                  <a:pt x="3163" y="293"/>
                </a:cubicBezTo>
                <a:cubicBezTo>
                  <a:pt x="3161" y="293"/>
                  <a:pt x="3159" y="295"/>
                  <a:pt x="3159" y="297"/>
                </a:cubicBezTo>
                <a:cubicBezTo>
                  <a:pt x="3159" y="300"/>
                  <a:pt x="3161" y="302"/>
                  <a:pt x="3163" y="302"/>
                </a:cubicBezTo>
                <a:close/>
                <a:moveTo>
                  <a:pt x="3176" y="302"/>
                </a:moveTo>
                <a:cubicBezTo>
                  <a:pt x="3179" y="302"/>
                  <a:pt x="3181" y="300"/>
                  <a:pt x="3181" y="297"/>
                </a:cubicBezTo>
                <a:cubicBezTo>
                  <a:pt x="3181" y="295"/>
                  <a:pt x="3179" y="293"/>
                  <a:pt x="3176" y="293"/>
                </a:cubicBezTo>
                <a:cubicBezTo>
                  <a:pt x="3174" y="293"/>
                  <a:pt x="3172" y="295"/>
                  <a:pt x="3172" y="297"/>
                </a:cubicBezTo>
                <a:cubicBezTo>
                  <a:pt x="3172" y="300"/>
                  <a:pt x="3174" y="302"/>
                  <a:pt x="3176" y="302"/>
                </a:cubicBezTo>
                <a:close/>
                <a:moveTo>
                  <a:pt x="3189" y="302"/>
                </a:moveTo>
                <a:cubicBezTo>
                  <a:pt x="3192" y="302"/>
                  <a:pt x="3193" y="300"/>
                  <a:pt x="3193" y="297"/>
                </a:cubicBezTo>
                <a:cubicBezTo>
                  <a:pt x="3193" y="295"/>
                  <a:pt x="3192" y="293"/>
                  <a:pt x="3189" y="293"/>
                </a:cubicBezTo>
                <a:cubicBezTo>
                  <a:pt x="3187" y="293"/>
                  <a:pt x="3185" y="295"/>
                  <a:pt x="3185" y="297"/>
                </a:cubicBezTo>
                <a:cubicBezTo>
                  <a:pt x="3185" y="300"/>
                  <a:pt x="3187" y="302"/>
                  <a:pt x="3189" y="302"/>
                </a:cubicBezTo>
                <a:close/>
                <a:moveTo>
                  <a:pt x="3202" y="302"/>
                </a:moveTo>
                <a:cubicBezTo>
                  <a:pt x="3205" y="302"/>
                  <a:pt x="3206" y="300"/>
                  <a:pt x="3206" y="297"/>
                </a:cubicBezTo>
                <a:cubicBezTo>
                  <a:pt x="3206" y="295"/>
                  <a:pt x="3205" y="293"/>
                  <a:pt x="3202" y="293"/>
                </a:cubicBezTo>
                <a:cubicBezTo>
                  <a:pt x="3200" y="293"/>
                  <a:pt x="3198" y="295"/>
                  <a:pt x="3198" y="297"/>
                </a:cubicBezTo>
                <a:cubicBezTo>
                  <a:pt x="3198" y="300"/>
                  <a:pt x="3200" y="302"/>
                  <a:pt x="3202" y="302"/>
                </a:cubicBezTo>
                <a:close/>
                <a:moveTo>
                  <a:pt x="3215" y="302"/>
                </a:moveTo>
                <a:cubicBezTo>
                  <a:pt x="3217" y="302"/>
                  <a:pt x="3219" y="300"/>
                  <a:pt x="3219" y="297"/>
                </a:cubicBezTo>
                <a:cubicBezTo>
                  <a:pt x="3219" y="295"/>
                  <a:pt x="3217" y="293"/>
                  <a:pt x="3215" y="293"/>
                </a:cubicBezTo>
                <a:cubicBezTo>
                  <a:pt x="3213" y="293"/>
                  <a:pt x="3211" y="295"/>
                  <a:pt x="3211" y="297"/>
                </a:cubicBezTo>
                <a:cubicBezTo>
                  <a:pt x="3211" y="300"/>
                  <a:pt x="3213" y="302"/>
                  <a:pt x="3215" y="302"/>
                </a:cubicBezTo>
                <a:close/>
                <a:moveTo>
                  <a:pt x="3228" y="302"/>
                </a:moveTo>
                <a:cubicBezTo>
                  <a:pt x="3230" y="302"/>
                  <a:pt x="3232" y="300"/>
                  <a:pt x="3232" y="297"/>
                </a:cubicBezTo>
                <a:cubicBezTo>
                  <a:pt x="3232" y="295"/>
                  <a:pt x="3230" y="293"/>
                  <a:pt x="3228" y="293"/>
                </a:cubicBezTo>
                <a:cubicBezTo>
                  <a:pt x="3226" y="293"/>
                  <a:pt x="3224" y="295"/>
                  <a:pt x="3224" y="297"/>
                </a:cubicBezTo>
                <a:cubicBezTo>
                  <a:pt x="3224" y="300"/>
                  <a:pt x="3226" y="302"/>
                  <a:pt x="3228" y="302"/>
                </a:cubicBezTo>
                <a:close/>
                <a:moveTo>
                  <a:pt x="3241" y="302"/>
                </a:moveTo>
                <a:cubicBezTo>
                  <a:pt x="3243" y="302"/>
                  <a:pt x="3245" y="300"/>
                  <a:pt x="3245" y="297"/>
                </a:cubicBezTo>
                <a:cubicBezTo>
                  <a:pt x="3245" y="295"/>
                  <a:pt x="3243" y="293"/>
                  <a:pt x="3241" y="293"/>
                </a:cubicBezTo>
                <a:cubicBezTo>
                  <a:pt x="3239" y="293"/>
                  <a:pt x="3237" y="295"/>
                  <a:pt x="3237" y="297"/>
                </a:cubicBezTo>
                <a:cubicBezTo>
                  <a:pt x="3237" y="300"/>
                  <a:pt x="3239" y="302"/>
                  <a:pt x="3241" y="302"/>
                </a:cubicBezTo>
                <a:close/>
                <a:moveTo>
                  <a:pt x="3254" y="302"/>
                </a:moveTo>
                <a:cubicBezTo>
                  <a:pt x="3256" y="302"/>
                  <a:pt x="3258" y="300"/>
                  <a:pt x="3258" y="297"/>
                </a:cubicBezTo>
                <a:cubicBezTo>
                  <a:pt x="3258" y="295"/>
                  <a:pt x="3256" y="293"/>
                  <a:pt x="3254" y="293"/>
                </a:cubicBezTo>
                <a:cubicBezTo>
                  <a:pt x="3252" y="293"/>
                  <a:pt x="3250" y="295"/>
                  <a:pt x="3250" y="297"/>
                </a:cubicBezTo>
                <a:cubicBezTo>
                  <a:pt x="3250" y="300"/>
                  <a:pt x="3252" y="302"/>
                  <a:pt x="3254" y="302"/>
                </a:cubicBezTo>
                <a:close/>
                <a:moveTo>
                  <a:pt x="3267" y="302"/>
                </a:moveTo>
                <a:cubicBezTo>
                  <a:pt x="3269" y="302"/>
                  <a:pt x="3271" y="300"/>
                  <a:pt x="3271" y="297"/>
                </a:cubicBezTo>
                <a:cubicBezTo>
                  <a:pt x="3271" y="295"/>
                  <a:pt x="3269" y="293"/>
                  <a:pt x="3267" y="293"/>
                </a:cubicBezTo>
                <a:cubicBezTo>
                  <a:pt x="3264" y="293"/>
                  <a:pt x="3263" y="295"/>
                  <a:pt x="3263" y="297"/>
                </a:cubicBezTo>
                <a:cubicBezTo>
                  <a:pt x="3263" y="300"/>
                  <a:pt x="3264" y="302"/>
                  <a:pt x="3267" y="302"/>
                </a:cubicBezTo>
                <a:close/>
                <a:moveTo>
                  <a:pt x="3280" y="302"/>
                </a:moveTo>
                <a:cubicBezTo>
                  <a:pt x="3282" y="302"/>
                  <a:pt x="3284" y="300"/>
                  <a:pt x="3284" y="297"/>
                </a:cubicBezTo>
                <a:cubicBezTo>
                  <a:pt x="3284" y="295"/>
                  <a:pt x="3282" y="293"/>
                  <a:pt x="3280" y="293"/>
                </a:cubicBezTo>
                <a:cubicBezTo>
                  <a:pt x="3277" y="293"/>
                  <a:pt x="3276" y="295"/>
                  <a:pt x="3276" y="297"/>
                </a:cubicBezTo>
                <a:cubicBezTo>
                  <a:pt x="3276" y="300"/>
                  <a:pt x="3277" y="302"/>
                  <a:pt x="3280" y="302"/>
                </a:cubicBezTo>
                <a:close/>
                <a:moveTo>
                  <a:pt x="3293" y="301"/>
                </a:moveTo>
                <a:cubicBezTo>
                  <a:pt x="3294" y="301"/>
                  <a:pt x="3296" y="299"/>
                  <a:pt x="3296" y="297"/>
                </a:cubicBezTo>
                <a:cubicBezTo>
                  <a:pt x="3296" y="296"/>
                  <a:pt x="3294" y="294"/>
                  <a:pt x="3293" y="294"/>
                </a:cubicBezTo>
                <a:cubicBezTo>
                  <a:pt x="3291" y="294"/>
                  <a:pt x="3289" y="296"/>
                  <a:pt x="3289" y="297"/>
                </a:cubicBezTo>
                <a:cubicBezTo>
                  <a:pt x="3289" y="299"/>
                  <a:pt x="3291" y="301"/>
                  <a:pt x="3293" y="301"/>
                </a:cubicBezTo>
                <a:close/>
                <a:moveTo>
                  <a:pt x="3306" y="302"/>
                </a:moveTo>
                <a:cubicBezTo>
                  <a:pt x="3308" y="302"/>
                  <a:pt x="3310" y="300"/>
                  <a:pt x="3310" y="297"/>
                </a:cubicBezTo>
                <a:cubicBezTo>
                  <a:pt x="3310" y="295"/>
                  <a:pt x="3308" y="293"/>
                  <a:pt x="3306" y="293"/>
                </a:cubicBezTo>
                <a:cubicBezTo>
                  <a:pt x="3303" y="293"/>
                  <a:pt x="3301" y="295"/>
                  <a:pt x="3301" y="297"/>
                </a:cubicBezTo>
                <a:cubicBezTo>
                  <a:pt x="3301" y="300"/>
                  <a:pt x="3303" y="302"/>
                  <a:pt x="3306" y="302"/>
                </a:cubicBezTo>
                <a:close/>
                <a:moveTo>
                  <a:pt x="3318" y="302"/>
                </a:moveTo>
                <a:cubicBezTo>
                  <a:pt x="3321" y="302"/>
                  <a:pt x="3323" y="300"/>
                  <a:pt x="3323" y="297"/>
                </a:cubicBezTo>
                <a:cubicBezTo>
                  <a:pt x="3323" y="295"/>
                  <a:pt x="3321" y="293"/>
                  <a:pt x="3318" y="293"/>
                </a:cubicBezTo>
                <a:cubicBezTo>
                  <a:pt x="3316" y="293"/>
                  <a:pt x="3314" y="295"/>
                  <a:pt x="3314" y="297"/>
                </a:cubicBezTo>
                <a:cubicBezTo>
                  <a:pt x="3314" y="300"/>
                  <a:pt x="3316" y="302"/>
                  <a:pt x="3318" y="302"/>
                </a:cubicBezTo>
                <a:close/>
                <a:moveTo>
                  <a:pt x="3357" y="302"/>
                </a:moveTo>
                <a:cubicBezTo>
                  <a:pt x="3359" y="302"/>
                  <a:pt x="3361" y="300"/>
                  <a:pt x="3361" y="297"/>
                </a:cubicBezTo>
                <a:cubicBezTo>
                  <a:pt x="3361" y="295"/>
                  <a:pt x="3359" y="293"/>
                  <a:pt x="3357" y="293"/>
                </a:cubicBezTo>
                <a:cubicBezTo>
                  <a:pt x="3355" y="293"/>
                  <a:pt x="3353" y="295"/>
                  <a:pt x="3353" y="297"/>
                </a:cubicBezTo>
                <a:cubicBezTo>
                  <a:pt x="3353" y="300"/>
                  <a:pt x="3355" y="302"/>
                  <a:pt x="3357" y="302"/>
                </a:cubicBezTo>
                <a:close/>
                <a:moveTo>
                  <a:pt x="3383" y="302"/>
                </a:moveTo>
                <a:cubicBezTo>
                  <a:pt x="3385" y="302"/>
                  <a:pt x="3387" y="300"/>
                  <a:pt x="3387" y="297"/>
                </a:cubicBezTo>
                <a:cubicBezTo>
                  <a:pt x="3387" y="295"/>
                  <a:pt x="3385" y="293"/>
                  <a:pt x="3383" y="293"/>
                </a:cubicBezTo>
                <a:cubicBezTo>
                  <a:pt x="3381" y="293"/>
                  <a:pt x="3379" y="295"/>
                  <a:pt x="3379" y="297"/>
                </a:cubicBezTo>
                <a:cubicBezTo>
                  <a:pt x="3379" y="300"/>
                  <a:pt x="3381" y="302"/>
                  <a:pt x="3383" y="302"/>
                </a:cubicBezTo>
                <a:close/>
                <a:moveTo>
                  <a:pt x="3396" y="302"/>
                </a:moveTo>
                <a:cubicBezTo>
                  <a:pt x="3398" y="302"/>
                  <a:pt x="3400" y="300"/>
                  <a:pt x="3400" y="297"/>
                </a:cubicBezTo>
                <a:cubicBezTo>
                  <a:pt x="3400" y="295"/>
                  <a:pt x="3398" y="293"/>
                  <a:pt x="3396" y="293"/>
                </a:cubicBezTo>
                <a:cubicBezTo>
                  <a:pt x="3394" y="293"/>
                  <a:pt x="3392" y="295"/>
                  <a:pt x="3392" y="297"/>
                </a:cubicBezTo>
                <a:cubicBezTo>
                  <a:pt x="3392" y="300"/>
                  <a:pt x="3394" y="302"/>
                  <a:pt x="3396" y="302"/>
                </a:cubicBezTo>
                <a:close/>
                <a:moveTo>
                  <a:pt x="3409" y="302"/>
                </a:moveTo>
                <a:cubicBezTo>
                  <a:pt x="3411" y="302"/>
                  <a:pt x="3413" y="300"/>
                  <a:pt x="3413" y="297"/>
                </a:cubicBezTo>
                <a:cubicBezTo>
                  <a:pt x="3413" y="295"/>
                  <a:pt x="3411" y="293"/>
                  <a:pt x="3409" y="293"/>
                </a:cubicBezTo>
                <a:cubicBezTo>
                  <a:pt x="3407" y="293"/>
                  <a:pt x="3405" y="295"/>
                  <a:pt x="3405" y="297"/>
                </a:cubicBezTo>
                <a:cubicBezTo>
                  <a:pt x="3405" y="300"/>
                  <a:pt x="3407" y="302"/>
                  <a:pt x="3409" y="302"/>
                </a:cubicBezTo>
                <a:close/>
                <a:moveTo>
                  <a:pt x="3422" y="302"/>
                </a:moveTo>
                <a:cubicBezTo>
                  <a:pt x="3424" y="302"/>
                  <a:pt x="3426" y="300"/>
                  <a:pt x="3426" y="297"/>
                </a:cubicBezTo>
                <a:cubicBezTo>
                  <a:pt x="3426" y="295"/>
                  <a:pt x="3424" y="293"/>
                  <a:pt x="3422" y="293"/>
                </a:cubicBezTo>
                <a:cubicBezTo>
                  <a:pt x="3419" y="293"/>
                  <a:pt x="3418" y="295"/>
                  <a:pt x="3418" y="297"/>
                </a:cubicBezTo>
                <a:cubicBezTo>
                  <a:pt x="3418" y="300"/>
                  <a:pt x="3419" y="302"/>
                  <a:pt x="3422" y="302"/>
                </a:cubicBezTo>
                <a:close/>
                <a:moveTo>
                  <a:pt x="3435" y="302"/>
                </a:moveTo>
                <a:cubicBezTo>
                  <a:pt x="3437" y="302"/>
                  <a:pt x="3439" y="300"/>
                  <a:pt x="3439" y="297"/>
                </a:cubicBezTo>
                <a:cubicBezTo>
                  <a:pt x="3439" y="295"/>
                  <a:pt x="3437" y="293"/>
                  <a:pt x="3435" y="293"/>
                </a:cubicBezTo>
                <a:cubicBezTo>
                  <a:pt x="3432" y="293"/>
                  <a:pt x="3430" y="295"/>
                  <a:pt x="3430" y="297"/>
                </a:cubicBezTo>
                <a:cubicBezTo>
                  <a:pt x="3430" y="300"/>
                  <a:pt x="3432" y="302"/>
                  <a:pt x="3435" y="302"/>
                </a:cubicBezTo>
                <a:close/>
                <a:moveTo>
                  <a:pt x="3448" y="302"/>
                </a:moveTo>
                <a:cubicBezTo>
                  <a:pt x="3450" y="302"/>
                  <a:pt x="3452" y="300"/>
                  <a:pt x="3452" y="297"/>
                </a:cubicBezTo>
                <a:cubicBezTo>
                  <a:pt x="3452" y="295"/>
                  <a:pt x="3450" y="293"/>
                  <a:pt x="3448" y="293"/>
                </a:cubicBezTo>
                <a:cubicBezTo>
                  <a:pt x="3445" y="293"/>
                  <a:pt x="3443" y="295"/>
                  <a:pt x="3443" y="297"/>
                </a:cubicBezTo>
                <a:cubicBezTo>
                  <a:pt x="3443" y="300"/>
                  <a:pt x="3445" y="302"/>
                  <a:pt x="3448" y="302"/>
                </a:cubicBezTo>
                <a:close/>
                <a:moveTo>
                  <a:pt x="3473" y="297"/>
                </a:moveTo>
                <a:cubicBezTo>
                  <a:pt x="3473" y="297"/>
                  <a:pt x="3473" y="297"/>
                  <a:pt x="3473" y="297"/>
                </a:cubicBezTo>
                <a:cubicBezTo>
                  <a:pt x="3473" y="297"/>
                  <a:pt x="3473" y="297"/>
                  <a:pt x="3473" y="297"/>
                </a:cubicBezTo>
                <a:cubicBezTo>
                  <a:pt x="3473" y="297"/>
                  <a:pt x="3473" y="297"/>
                  <a:pt x="3473" y="297"/>
                </a:cubicBezTo>
                <a:cubicBezTo>
                  <a:pt x="3473" y="297"/>
                  <a:pt x="3473" y="297"/>
                  <a:pt x="3473" y="297"/>
                </a:cubicBezTo>
                <a:close/>
                <a:moveTo>
                  <a:pt x="25" y="314"/>
                </a:moveTo>
                <a:cubicBezTo>
                  <a:pt x="27" y="314"/>
                  <a:pt x="29" y="312"/>
                  <a:pt x="29" y="310"/>
                </a:cubicBezTo>
                <a:cubicBezTo>
                  <a:pt x="29" y="308"/>
                  <a:pt x="27" y="307"/>
                  <a:pt x="25" y="307"/>
                </a:cubicBezTo>
                <a:cubicBezTo>
                  <a:pt x="24" y="307"/>
                  <a:pt x="22" y="308"/>
                  <a:pt x="22" y="310"/>
                </a:cubicBezTo>
                <a:cubicBezTo>
                  <a:pt x="22" y="312"/>
                  <a:pt x="24" y="314"/>
                  <a:pt x="25" y="314"/>
                </a:cubicBezTo>
                <a:close/>
                <a:moveTo>
                  <a:pt x="38" y="314"/>
                </a:moveTo>
                <a:cubicBezTo>
                  <a:pt x="41" y="314"/>
                  <a:pt x="43" y="313"/>
                  <a:pt x="43" y="310"/>
                </a:cubicBezTo>
                <a:cubicBezTo>
                  <a:pt x="43" y="308"/>
                  <a:pt x="41" y="306"/>
                  <a:pt x="38" y="306"/>
                </a:cubicBezTo>
                <a:cubicBezTo>
                  <a:pt x="36" y="306"/>
                  <a:pt x="34" y="308"/>
                  <a:pt x="34" y="310"/>
                </a:cubicBezTo>
                <a:cubicBezTo>
                  <a:pt x="34" y="313"/>
                  <a:pt x="36" y="314"/>
                  <a:pt x="38" y="314"/>
                </a:cubicBezTo>
                <a:close/>
                <a:moveTo>
                  <a:pt x="51" y="314"/>
                </a:moveTo>
                <a:cubicBezTo>
                  <a:pt x="54" y="314"/>
                  <a:pt x="55" y="313"/>
                  <a:pt x="55" y="310"/>
                </a:cubicBezTo>
                <a:cubicBezTo>
                  <a:pt x="55" y="308"/>
                  <a:pt x="54" y="306"/>
                  <a:pt x="51" y="306"/>
                </a:cubicBezTo>
                <a:cubicBezTo>
                  <a:pt x="49" y="306"/>
                  <a:pt x="47" y="308"/>
                  <a:pt x="47" y="310"/>
                </a:cubicBezTo>
                <a:cubicBezTo>
                  <a:pt x="47" y="313"/>
                  <a:pt x="49" y="314"/>
                  <a:pt x="51" y="314"/>
                </a:cubicBezTo>
                <a:close/>
                <a:moveTo>
                  <a:pt x="64" y="314"/>
                </a:moveTo>
                <a:cubicBezTo>
                  <a:pt x="67" y="314"/>
                  <a:pt x="68" y="313"/>
                  <a:pt x="68" y="310"/>
                </a:cubicBezTo>
                <a:cubicBezTo>
                  <a:pt x="68" y="308"/>
                  <a:pt x="67" y="306"/>
                  <a:pt x="64" y="306"/>
                </a:cubicBezTo>
                <a:cubicBezTo>
                  <a:pt x="62" y="306"/>
                  <a:pt x="60" y="308"/>
                  <a:pt x="60" y="310"/>
                </a:cubicBezTo>
                <a:cubicBezTo>
                  <a:pt x="60" y="313"/>
                  <a:pt x="62" y="314"/>
                  <a:pt x="64" y="314"/>
                </a:cubicBezTo>
                <a:close/>
                <a:moveTo>
                  <a:pt x="77" y="314"/>
                </a:moveTo>
                <a:cubicBezTo>
                  <a:pt x="79" y="314"/>
                  <a:pt x="81" y="313"/>
                  <a:pt x="81" y="310"/>
                </a:cubicBezTo>
                <a:cubicBezTo>
                  <a:pt x="81" y="308"/>
                  <a:pt x="79" y="306"/>
                  <a:pt x="77" y="306"/>
                </a:cubicBezTo>
                <a:cubicBezTo>
                  <a:pt x="75" y="306"/>
                  <a:pt x="73" y="308"/>
                  <a:pt x="73" y="310"/>
                </a:cubicBezTo>
                <a:cubicBezTo>
                  <a:pt x="73" y="313"/>
                  <a:pt x="75" y="314"/>
                  <a:pt x="77" y="314"/>
                </a:cubicBezTo>
                <a:close/>
                <a:moveTo>
                  <a:pt x="90" y="314"/>
                </a:moveTo>
                <a:cubicBezTo>
                  <a:pt x="92" y="314"/>
                  <a:pt x="94" y="313"/>
                  <a:pt x="94" y="310"/>
                </a:cubicBezTo>
                <a:cubicBezTo>
                  <a:pt x="94" y="308"/>
                  <a:pt x="92" y="306"/>
                  <a:pt x="90" y="306"/>
                </a:cubicBezTo>
                <a:cubicBezTo>
                  <a:pt x="88" y="306"/>
                  <a:pt x="86" y="308"/>
                  <a:pt x="86" y="310"/>
                </a:cubicBezTo>
                <a:cubicBezTo>
                  <a:pt x="86" y="313"/>
                  <a:pt x="88" y="314"/>
                  <a:pt x="90" y="314"/>
                </a:cubicBezTo>
                <a:close/>
                <a:moveTo>
                  <a:pt x="103" y="314"/>
                </a:moveTo>
                <a:cubicBezTo>
                  <a:pt x="105" y="314"/>
                  <a:pt x="107" y="313"/>
                  <a:pt x="107" y="310"/>
                </a:cubicBezTo>
                <a:cubicBezTo>
                  <a:pt x="107" y="308"/>
                  <a:pt x="105" y="306"/>
                  <a:pt x="103" y="306"/>
                </a:cubicBezTo>
                <a:cubicBezTo>
                  <a:pt x="101" y="306"/>
                  <a:pt x="99" y="308"/>
                  <a:pt x="99" y="310"/>
                </a:cubicBezTo>
                <a:cubicBezTo>
                  <a:pt x="99" y="313"/>
                  <a:pt x="101" y="314"/>
                  <a:pt x="103" y="314"/>
                </a:cubicBezTo>
                <a:close/>
                <a:moveTo>
                  <a:pt x="116" y="314"/>
                </a:moveTo>
                <a:cubicBezTo>
                  <a:pt x="118" y="314"/>
                  <a:pt x="120" y="313"/>
                  <a:pt x="120" y="310"/>
                </a:cubicBezTo>
                <a:cubicBezTo>
                  <a:pt x="120" y="308"/>
                  <a:pt x="118" y="306"/>
                  <a:pt x="116" y="306"/>
                </a:cubicBezTo>
                <a:cubicBezTo>
                  <a:pt x="114" y="306"/>
                  <a:pt x="112" y="308"/>
                  <a:pt x="112" y="310"/>
                </a:cubicBezTo>
                <a:cubicBezTo>
                  <a:pt x="112" y="313"/>
                  <a:pt x="114" y="314"/>
                  <a:pt x="116" y="314"/>
                </a:cubicBezTo>
                <a:close/>
                <a:moveTo>
                  <a:pt x="129" y="314"/>
                </a:moveTo>
                <a:cubicBezTo>
                  <a:pt x="131" y="314"/>
                  <a:pt x="133" y="313"/>
                  <a:pt x="133" y="310"/>
                </a:cubicBezTo>
                <a:cubicBezTo>
                  <a:pt x="133" y="308"/>
                  <a:pt x="131" y="306"/>
                  <a:pt x="129" y="306"/>
                </a:cubicBezTo>
                <a:cubicBezTo>
                  <a:pt x="126" y="306"/>
                  <a:pt x="125" y="308"/>
                  <a:pt x="125" y="310"/>
                </a:cubicBezTo>
                <a:cubicBezTo>
                  <a:pt x="125" y="313"/>
                  <a:pt x="126" y="314"/>
                  <a:pt x="129" y="314"/>
                </a:cubicBezTo>
                <a:close/>
                <a:moveTo>
                  <a:pt x="142" y="314"/>
                </a:moveTo>
                <a:cubicBezTo>
                  <a:pt x="144" y="314"/>
                  <a:pt x="146" y="313"/>
                  <a:pt x="146" y="310"/>
                </a:cubicBezTo>
                <a:cubicBezTo>
                  <a:pt x="146" y="308"/>
                  <a:pt x="144" y="306"/>
                  <a:pt x="142" y="306"/>
                </a:cubicBezTo>
                <a:cubicBezTo>
                  <a:pt x="139" y="306"/>
                  <a:pt x="138" y="308"/>
                  <a:pt x="138" y="310"/>
                </a:cubicBezTo>
                <a:cubicBezTo>
                  <a:pt x="138" y="313"/>
                  <a:pt x="139" y="314"/>
                  <a:pt x="142" y="314"/>
                </a:cubicBezTo>
                <a:close/>
                <a:moveTo>
                  <a:pt x="155" y="314"/>
                </a:moveTo>
                <a:cubicBezTo>
                  <a:pt x="157" y="314"/>
                  <a:pt x="159" y="313"/>
                  <a:pt x="159" y="310"/>
                </a:cubicBezTo>
                <a:cubicBezTo>
                  <a:pt x="159" y="308"/>
                  <a:pt x="157" y="306"/>
                  <a:pt x="155" y="306"/>
                </a:cubicBezTo>
                <a:cubicBezTo>
                  <a:pt x="152" y="306"/>
                  <a:pt x="150" y="308"/>
                  <a:pt x="150" y="310"/>
                </a:cubicBezTo>
                <a:cubicBezTo>
                  <a:pt x="150" y="313"/>
                  <a:pt x="152" y="314"/>
                  <a:pt x="155" y="314"/>
                </a:cubicBezTo>
                <a:close/>
                <a:moveTo>
                  <a:pt x="168" y="314"/>
                </a:moveTo>
                <a:cubicBezTo>
                  <a:pt x="170" y="314"/>
                  <a:pt x="172" y="313"/>
                  <a:pt x="172" y="310"/>
                </a:cubicBezTo>
                <a:cubicBezTo>
                  <a:pt x="172" y="308"/>
                  <a:pt x="170" y="306"/>
                  <a:pt x="168" y="306"/>
                </a:cubicBezTo>
                <a:cubicBezTo>
                  <a:pt x="165" y="306"/>
                  <a:pt x="163" y="308"/>
                  <a:pt x="163" y="310"/>
                </a:cubicBezTo>
                <a:cubicBezTo>
                  <a:pt x="163" y="313"/>
                  <a:pt x="165" y="314"/>
                  <a:pt x="168" y="314"/>
                </a:cubicBezTo>
                <a:close/>
                <a:moveTo>
                  <a:pt x="180" y="314"/>
                </a:moveTo>
                <a:cubicBezTo>
                  <a:pt x="183" y="314"/>
                  <a:pt x="185" y="313"/>
                  <a:pt x="185" y="310"/>
                </a:cubicBezTo>
                <a:cubicBezTo>
                  <a:pt x="185" y="308"/>
                  <a:pt x="183" y="306"/>
                  <a:pt x="180" y="306"/>
                </a:cubicBezTo>
                <a:cubicBezTo>
                  <a:pt x="178" y="306"/>
                  <a:pt x="176" y="308"/>
                  <a:pt x="176" y="310"/>
                </a:cubicBezTo>
                <a:cubicBezTo>
                  <a:pt x="176" y="313"/>
                  <a:pt x="178" y="314"/>
                  <a:pt x="180" y="314"/>
                </a:cubicBezTo>
                <a:close/>
                <a:moveTo>
                  <a:pt x="193" y="314"/>
                </a:moveTo>
                <a:cubicBezTo>
                  <a:pt x="196" y="314"/>
                  <a:pt x="198" y="313"/>
                  <a:pt x="198" y="310"/>
                </a:cubicBezTo>
                <a:cubicBezTo>
                  <a:pt x="198" y="308"/>
                  <a:pt x="196" y="306"/>
                  <a:pt x="193" y="306"/>
                </a:cubicBezTo>
                <a:cubicBezTo>
                  <a:pt x="191" y="306"/>
                  <a:pt x="189" y="308"/>
                  <a:pt x="189" y="310"/>
                </a:cubicBezTo>
                <a:cubicBezTo>
                  <a:pt x="189" y="313"/>
                  <a:pt x="191" y="314"/>
                  <a:pt x="193" y="314"/>
                </a:cubicBezTo>
                <a:close/>
                <a:moveTo>
                  <a:pt x="206" y="314"/>
                </a:moveTo>
                <a:cubicBezTo>
                  <a:pt x="209" y="314"/>
                  <a:pt x="210" y="313"/>
                  <a:pt x="210" y="310"/>
                </a:cubicBezTo>
                <a:cubicBezTo>
                  <a:pt x="210" y="308"/>
                  <a:pt x="209" y="306"/>
                  <a:pt x="206" y="306"/>
                </a:cubicBezTo>
                <a:cubicBezTo>
                  <a:pt x="204" y="306"/>
                  <a:pt x="202" y="308"/>
                  <a:pt x="202" y="310"/>
                </a:cubicBezTo>
                <a:cubicBezTo>
                  <a:pt x="202" y="313"/>
                  <a:pt x="204" y="314"/>
                  <a:pt x="206" y="314"/>
                </a:cubicBezTo>
                <a:close/>
                <a:moveTo>
                  <a:pt x="219" y="314"/>
                </a:moveTo>
                <a:cubicBezTo>
                  <a:pt x="221" y="314"/>
                  <a:pt x="223" y="313"/>
                  <a:pt x="223" y="310"/>
                </a:cubicBezTo>
                <a:cubicBezTo>
                  <a:pt x="223" y="308"/>
                  <a:pt x="221" y="306"/>
                  <a:pt x="219" y="306"/>
                </a:cubicBezTo>
                <a:cubicBezTo>
                  <a:pt x="217" y="306"/>
                  <a:pt x="215" y="308"/>
                  <a:pt x="215" y="310"/>
                </a:cubicBezTo>
                <a:cubicBezTo>
                  <a:pt x="215" y="313"/>
                  <a:pt x="217" y="314"/>
                  <a:pt x="219" y="314"/>
                </a:cubicBezTo>
                <a:close/>
                <a:moveTo>
                  <a:pt x="232" y="314"/>
                </a:moveTo>
                <a:cubicBezTo>
                  <a:pt x="234" y="314"/>
                  <a:pt x="236" y="313"/>
                  <a:pt x="236" y="310"/>
                </a:cubicBezTo>
                <a:cubicBezTo>
                  <a:pt x="236" y="308"/>
                  <a:pt x="234" y="306"/>
                  <a:pt x="232" y="306"/>
                </a:cubicBezTo>
                <a:cubicBezTo>
                  <a:pt x="230" y="306"/>
                  <a:pt x="228" y="308"/>
                  <a:pt x="228" y="310"/>
                </a:cubicBezTo>
                <a:cubicBezTo>
                  <a:pt x="228" y="313"/>
                  <a:pt x="230" y="314"/>
                  <a:pt x="232" y="314"/>
                </a:cubicBezTo>
                <a:close/>
                <a:moveTo>
                  <a:pt x="245" y="314"/>
                </a:moveTo>
                <a:cubicBezTo>
                  <a:pt x="247" y="314"/>
                  <a:pt x="249" y="313"/>
                  <a:pt x="249" y="310"/>
                </a:cubicBezTo>
                <a:cubicBezTo>
                  <a:pt x="249" y="308"/>
                  <a:pt x="247" y="306"/>
                  <a:pt x="245" y="306"/>
                </a:cubicBezTo>
                <a:cubicBezTo>
                  <a:pt x="243" y="306"/>
                  <a:pt x="241" y="308"/>
                  <a:pt x="241" y="310"/>
                </a:cubicBezTo>
                <a:cubicBezTo>
                  <a:pt x="241" y="313"/>
                  <a:pt x="243" y="314"/>
                  <a:pt x="245" y="314"/>
                </a:cubicBezTo>
                <a:close/>
                <a:moveTo>
                  <a:pt x="258" y="314"/>
                </a:moveTo>
                <a:cubicBezTo>
                  <a:pt x="260" y="314"/>
                  <a:pt x="262" y="313"/>
                  <a:pt x="262" y="310"/>
                </a:cubicBezTo>
                <a:cubicBezTo>
                  <a:pt x="262" y="308"/>
                  <a:pt x="260" y="306"/>
                  <a:pt x="258" y="306"/>
                </a:cubicBezTo>
                <a:cubicBezTo>
                  <a:pt x="256" y="306"/>
                  <a:pt x="254" y="308"/>
                  <a:pt x="254" y="310"/>
                </a:cubicBezTo>
                <a:cubicBezTo>
                  <a:pt x="254" y="313"/>
                  <a:pt x="256" y="314"/>
                  <a:pt x="258" y="314"/>
                </a:cubicBezTo>
                <a:close/>
                <a:moveTo>
                  <a:pt x="271" y="314"/>
                </a:moveTo>
                <a:cubicBezTo>
                  <a:pt x="273" y="314"/>
                  <a:pt x="275" y="313"/>
                  <a:pt x="275" y="310"/>
                </a:cubicBezTo>
                <a:cubicBezTo>
                  <a:pt x="275" y="308"/>
                  <a:pt x="273" y="306"/>
                  <a:pt x="271" y="306"/>
                </a:cubicBezTo>
                <a:cubicBezTo>
                  <a:pt x="269" y="306"/>
                  <a:pt x="267" y="308"/>
                  <a:pt x="267" y="310"/>
                </a:cubicBezTo>
                <a:cubicBezTo>
                  <a:pt x="267" y="313"/>
                  <a:pt x="269" y="314"/>
                  <a:pt x="271" y="314"/>
                </a:cubicBezTo>
                <a:close/>
                <a:moveTo>
                  <a:pt x="284" y="314"/>
                </a:moveTo>
                <a:cubicBezTo>
                  <a:pt x="286" y="314"/>
                  <a:pt x="288" y="313"/>
                  <a:pt x="288" y="310"/>
                </a:cubicBezTo>
                <a:cubicBezTo>
                  <a:pt x="288" y="308"/>
                  <a:pt x="286" y="306"/>
                  <a:pt x="284" y="306"/>
                </a:cubicBezTo>
                <a:cubicBezTo>
                  <a:pt x="281" y="306"/>
                  <a:pt x="280" y="308"/>
                  <a:pt x="280" y="310"/>
                </a:cubicBezTo>
                <a:cubicBezTo>
                  <a:pt x="280" y="313"/>
                  <a:pt x="281" y="314"/>
                  <a:pt x="284" y="314"/>
                </a:cubicBezTo>
                <a:close/>
                <a:moveTo>
                  <a:pt x="297" y="314"/>
                </a:moveTo>
                <a:cubicBezTo>
                  <a:pt x="299" y="314"/>
                  <a:pt x="301" y="313"/>
                  <a:pt x="301" y="310"/>
                </a:cubicBezTo>
                <a:cubicBezTo>
                  <a:pt x="301" y="308"/>
                  <a:pt x="299" y="306"/>
                  <a:pt x="297" y="306"/>
                </a:cubicBezTo>
                <a:cubicBezTo>
                  <a:pt x="294" y="306"/>
                  <a:pt x="292" y="308"/>
                  <a:pt x="292" y="310"/>
                </a:cubicBezTo>
                <a:cubicBezTo>
                  <a:pt x="292" y="313"/>
                  <a:pt x="294" y="314"/>
                  <a:pt x="297" y="314"/>
                </a:cubicBezTo>
                <a:close/>
                <a:moveTo>
                  <a:pt x="310" y="314"/>
                </a:moveTo>
                <a:cubicBezTo>
                  <a:pt x="312" y="314"/>
                  <a:pt x="314" y="313"/>
                  <a:pt x="314" y="310"/>
                </a:cubicBezTo>
                <a:cubicBezTo>
                  <a:pt x="314" y="308"/>
                  <a:pt x="312" y="306"/>
                  <a:pt x="310" y="306"/>
                </a:cubicBezTo>
                <a:cubicBezTo>
                  <a:pt x="307" y="306"/>
                  <a:pt x="305" y="308"/>
                  <a:pt x="305" y="310"/>
                </a:cubicBezTo>
                <a:cubicBezTo>
                  <a:pt x="305" y="313"/>
                  <a:pt x="307" y="314"/>
                  <a:pt x="310" y="314"/>
                </a:cubicBezTo>
                <a:close/>
                <a:moveTo>
                  <a:pt x="322" y="312"/>
                </a:moveTo>
                <a:cubicBezTo>
                  <a:pt x="324" y="312"/>
                  <a:pt x="324" y="311"/>
                  <a:pt x="324" y="310"/>
                </a:cubicBezTo>
                <a:cubicBezTo>
                  <a:pt x="324" y="309"/>
                  <a:pt x="324" y="308"/>
                  <a:pt x="322" y="308"/>
                </a:cubicBezTo>
                <a:cubicBezTo>
                  <a:pt x="321" y="308"/>
                  <a:pt x="321" y="309"/>
                  <a:pt x="321" y="310"/>
                </a:cubicBezTo>
                <a:cubicBezTo>
                  <a:pt x="321" y="311"/>
                  <a:pt x="321" y="312"/>
                  <a:pt x="322" y="312"/>
                </a:cubicBezTo>
                <a:close/>
                <a:moveTo>
                  <a:pt x="335" y="314"/>
                </a:moveTo>
                <a:cubicBezTo>
                  <a:pt x="338" y="314"/>
                  <a:pt x="340" y="313"/>
                  <a:pt x="340" y="310"/>
                </a:cubicBezTo>
                <a:cubicBezTo>
                  <a:pt x="340" y="308"/>
                  <a:pt x="338" y="306"/>
                  <a:pt x="335" y="306"/>
                </a:cubicBezTo>
                <a:cubicBezTo>
                  <a:pt x="333" y="306"/>
                  <a:pt x="331" y="308"/>
                  <a:pt x="331" y="310"/>
                </a:cubicBezTo>
                <a:cubicBezTo>
                  <a:pt x="331" y="313"/>
                  <a:pt x="333" y="314"/>
                  <a:pt x="335" y="314"/>
                </a:cubicBezTo>
                <a:close/>
                <a:moveTo>
                  <a:pt x="348" y="314"/>
                </a:moveTo>
                <a:cubicBezTo>
                  <a:pt x="351" y="314"/>
                  <a:pt x="352" y="313"/>
                  <a:pt x="352" y="310"/>
                </a:cubicBezTo>
                <a:cubicBezTo>
                  <a:pt x="352" y="308"/>
                  <a:pt x="351" y="306"/>
                  <a:pt x="348" y="306"/>
                </a:cubicBezTo>
                <a:cubicBezTo>
                  <a:pt x="346" y="306"/>
                  <a:pt x="344" y="308"/>
                  <a:pt x="344" y="310"/>
                </a:cubicBezTo>
                <a:cubicBezTo>
                  <a:pt x="344" y="313"/>
                  <a:pt x="346" y="314"/>
                  <a:pt x="348" y="314"/>
                </a:cubicBezTo>
                <a:close/>
                <a:moveTo>
                  <a:pt x="361" y="314"/>
                </a:moveTo>
                <a:cubicBezTo>
                  <a:pt x="364" y="314"/>
                  <a:pt x="365" y="313"/>
                  <a:pt x="365" y="310"/>
                </a:cubicBezTo>
                <a:cubicBezTo>
                  <a:pt x="365" y="308"/>
                  <a:pt x="364" y="306"/>
                  <a:pt x="361" y="306"/>
                </a:cubicBezTo>
                <a:cubicBezTo>
                  <a:pt x="359" y="306"/>
                  <a:pt x="357" y="308"/>
                  <a:pt x="357" y="310"/>
                </a:cubicBezTo>
                <a:cubicBezTo>
                  <a:pt x="357" y="313"/>
                  <a:pt x="359" y="314"/>
                  <a:pt x="361" y="314"/>
                </a:cubicBezTo>
                <a:close/>
                <a:moveTo>
                  <a:pt x="374" y="314"/>
                </a:moveTo>
                <a:cubicBezTo>
                  <a:pt x="376" y="314"/>
                  <a:pt x="378" y="313"/>
                  <a:pt x="378" y="310"/>
                </a:cubicBezTo>
                <a:cubicBezTo>
                  <a:pt x="378" y="308"/>
                  <a:pt x="376" y="306"/>
                  <a:pt x="374" y="306"/>
                </a:cubicBezTo>
                <a:cubicBezTo>
                  <a:pt x="372" y="306"/>
                  <a:pt x="370" y="308"/>
                  <a:pt x="370" y="310"/>
                </a:cubicBezTo>
                <a:cubicBezTo>
                  <a:pt x="370" y="313"/>
                  <a:pt x="372" y="314"/>
                  <a:pt x="374" y="314"/>
                </a:cubicBezTo>
                <a:close/>
                <a:moveTo>
                  <a:pt x="387" y="314"/>
                </a:moveTo>
                <a:cubicBezTo>
                  <a:pt x="389" y="314"/>
                  <a:pt x="391" y="313"/>
                  <a:pt x="391" y="310"/>
                </a:cubicBezTo>
                <a:cubicBezTo>
                  <a:pt x="391" y="308"/>
                  <a:pt x="389" y="306"/>
                  <a:pt x="387" y="306"/>
                </a:cubicBezTo>
                <a:cubicBezTo>
                  <a:pt x="385" y="306"/>
                  <a:pt x="383" y="308"/>
                  <a:pt x="383" y="310"/>
                </a:cubicBezTo>
                <a:cubicBezTo>
                  <a:pt x="383" y="313"/>
                  <a:pt x="385" y="314"/>
                  <a:pt x="387" y="314"/>
                </a:cubicBezTo>
                <a:close/>
                <a:moveTo>
                  <a:pt x="400" y="314"/>
                </a:moveTo>
                <a:cubicBezTo>
                  <a:pt x="402" y="314"/>
                  <a:pt x="404" y="313"/>
                  <a:pt x="404" y="310"/>
                </a:cubicBezTo>
                <a:cubicBezTo>
                  <a:pt x="404" y="308"/>
                  <a:pt x="402" y="306"/>
                  <a:pt x="400" y="306"/>
                </a:cubicBezTo>
                <a:cubicBezTo>
                  <a:pt x="398" y="306"/>
                  <a:pt x="396" y="308"/>
                  <a:pt x="396" y="310"/>
                </a:cubicBezTo>
                <a:cubicBezTo>
                  <a:pt x="396" y="313"/>
                  <a:pt x="398" y="314"/>
                  <a:pt x="400" y="314"/>
                </a:cubicBezTo>
                <a:close/>
                <a:moveTo>
                  <a:pt x="413" y="314"/>
                </a:moveTo>
                <a:cubicBezTo>
                  <a:pt x="415" y="314"/>
                  <a:pt x="417" y="313"/>
                  <a:pt x="417" y="310"/>
                </a:cubicBezTo>
                <a:cubicBezTo>
                  <a:pt x="417" y="308"/>
                  <a:pt x="415" y="306"/>
                  <a:pt x="413" y="306"/>
                </a:cubicBezTo>
                <a:cubicBezTo>
                  <a:pt x="411" y="306"/>
                  <a:pt x="409" y="308"/>
                  <a:pt x="409" y="310"/>
                </a:cubicBezTo>
                <a:cubicBezTo>
                  <a:pt x="409" y="313"/>
                  <a:pt x="411" y="314"/>
                  <a:pt x="413" y="314"/>
                </a:cubicBezTo>
                <a:close/>
                <a:moveTo>
                  <a:pt x="426" y="314"/>
                </a:moveTo>
                <a:cubicBezTo>
                  <a:pt x="428" y="314"/>
                  <a:pt x="430" y="313"/>
                  <a:pt x="430" y="310"/>
                </a:cubicBezTo>
                <a:cubicBezTo>
                  <a:pt x="430" y="308"/>
                  <a:pt x="428" y="306"/>
                  <a:pt x="426" y="306"/>
                </a:cubicBezTo>
                <a:cubicBezTo>
                  <a:pt x="423" y="306"/>
                  <a:pt x="422" y="308"/>
                  <a:pt x="422" y="310"/>
                </a:cubicBezTo>
                <a:cubicBezTo>
                  <a:pt x="422" y="313"/>
                  <a:pt x="423" y="314"/>
                  <a:pt x="426" y="314"/>
                </a:cubicBezTo>
                <a:close/>
                <a:moveTo>
                  <a:pt x="439" y="314"/>
                </a:moveTo>
                <a:cubicBezTo>
                  <a:pt x="441" y="314"/>
                  <a:pt x="443" y="313"/>
                  <a:pt x="443" y="310"/>
                </a:cubicBezTo>
                <a:cubicBezTo>
                  <a:pt x="443" y="308"/>
                  <a:pt x="441" y="306"/>
                  <a:pt x="439" y="306"/>
                </a:cubicBezTo>
                <a:cubicBezTo>
                  <a:pt x="436" y="306"/>
                  <a:pt x="435" y="308"/>
                  <a:pt x="435" y="310"/>
                </a:cubicBezTo>
                <a:cubicBezTo>
                  <a:pt x="435" y="313"/>
                  <a:pt x="436" y="314"/>
                  <a:pt x="439" y="314"/>
                </a:cubicBezTo>
                <a:close/>
                <a:moveTo>
                  <a:pt x="452" y="314"/>
                </a:moveTo>
                <a:cubicBezTo>
                  <a:pt x="454" y="314"/>
                  <a:pt x="456" y="313"/>
                  <a:pt x="456" y="310"/>
                </a:cubicBezTo>
                <a:cubicBezTo>
                  <a:pt x="456" y="308"/>
                  <a:pt x="454" y="306"/>
                  <a:pt x="452" y="306"/>
                </a:cubicBezTo>
                <a:cubicBezTo>
                  <a:pt x="449" y="306"/>
                  <a:pt x="447" y="308"/>
                  <a:pt x="447" y="310"/>
                </a:cubicBezTo>
                <a:cubicBezTo>
                  <a:pt x="447" y="313"/>
                  <a:pt x="449" y="314"/>
                  <a:pt x="452" y="314"/>
                </a:cubicBezTo>
                <a:close/>
                <a:moveTo>
                  <a:pt x="465" y="314"/>
                </a:moveTo>
                <a:cubicBezTo>
                  <a:pt x="467" y="314"/>
                  <a:pt x="469" y="313"/>
                  <a:pt x="469" y="310"/>
                </a:cubicBezTo>
                <a:cubicBezTo>
                  <a:pt x="469" y="308"/>
                  <a:pt x="467" y="306"/>
                  <a:pt x="465" y="306"/>
                </a:cubicBezTo>
                <a:cubicBezTo>
                  <a:pt x="462" y="306"/>
                  <a:pt x="460" y="308"/>
                  <a:pt x="460" y="310"/>
                </a:cubicBezTo>
                <a:cubicBezTo>
                  <a:pt x="460" y="313"/>
                  <a:pt x="462" y="314"/>
                  <a:pt x="465" y="314"/>
                </a:cubicBezTo>
                <a:close/>
                <a:moveTo>
                  <a:pt x="477" y="314"/>
                </a:moveTo>
                <a:cubicBezTo>
                  <a:pt x="480" y="314"/>
                  <a:pt x="482" y="313"/>
                  <a:pt x="482" y="310"/>
                </a:cubicBezTo>
                <a:cubicBezTo>
                  <a:pt x="482" y="308"/>
                  <a:pt x="480" y="306"/>
                  <a:pt x="477" y="306"/>
                </a:cubicBezTo>
                <a:cubicBezTo>
                  <a:pt x="475" y="306"/>
                  <a:pt x="473" y="308"/>
                  <a:pt x="473" y="310"/>
                </a:cubicBezTo>
                <a:cubicBezTo>
                  <a:pt x="473" y="313"/>
                  <a:pt x="475" y="314"/>
                  <a:pt x="477" y="314"/>
                </a:cubicBezTo>
                <a:close/>
                <a:moveTo>
                  <a:pt x="490" y="314"/>
                </a:moveTo>
                <a:cubicBezTo>
                  <a:pt x="493" y="314"/>
                  <a:pt x="495" y="313"/>
                  <a:pt x="495" y="310"/>
                </a:cubicBezTo>
                <a:cubicBezTo>
                  <a:pt x="495" y="308"/>
                  <a:pt x="493" y="306"/>
                  <a:pt x="490" y="306"/>
                </a:cubicBezTo>
                <a:cubicBezTo>
                  <a:pt x="488" y="306"/>
                  <a:pt x="486" y="308"/>
                  <a:pt x="486" y="310"/>
                </a:cubicBezTo>
                <a:cubicBezTo>
                  <a:pt x="486" y="313"/>
                  <a:pt x="488" y="314"/>
                  <a:pt x="490" y="314"/>
                </a:cubicBezTo>
                <a:close/>
                <a:moveTo>
                  <a:pt x="503" y="314"/>
                </a:moveTo>
                <a:cubicBezTo>
                  <a:pt x="506" y="314"/>
                  <a:pt x="507" y="313"/>
                  <a:pt x="507" y="310"/>
                </a:cubicBezTo>
                <a:cubicBezTo>
                  <a:pt x="507" y="308"/>
                  <a:pt x="506" y="306"/>
                  <a:pt x="503" y="306"/>
                </a:cubicBezTo>
                <a:cubicBezTo>
                  <a:pt x="501" y="306"/>
                  <a:pt x="499" y="308"/>
                  <a:pt x="499" y="310"/>
                </a:cubicBezTo>
                <a:cubicBezTo>
                  <a:pt x="499" y="313"/>
                  <a:pt x="501" y="314"/>
                  <a:pt x="503" y="314"/>
                </a:cubicBezTo>
                <a:close/>
                <a:moveTo>
                  <a:pt x="516" y="307"/>
                </a:moveTo>
                <a:cubicBezTo>
                  <a:pt x="514" y="307"/>
                  <a:pt x="513" y="308"/>
                  <a:pt x="513" y="310"/>
                </a:cubicBezTo>
                <a:cubicBezTo>
                  <a:pt x="513" y="312"/>
                  <a:pt x="514" y="314"/>
                  <a:pt x="516" y="314"/>
                </a:cubicBezTo>
                <a:cubicBezTo>
                  <a:pt x="518" y="314"/>
                  <a:pt x="519" y="312"/>
                  <a:pt x="519" y="310"/>
                </a:cubicBezTo>
                <a:cubicBezTo>
                  <a:pt x="519" y="308"/>
                  <a:pt x="518" y="307"/>
                  <a:pt x="516" y="307"/>
                </a:cubicBezTo>
                <a:close/>
                <a:moveTo>
                  <a:pt x="529" y="314"/>
                </a:moveTo>
                <a:cubicBezTo>
                  <a:pt x="531" y="314"/>
                  <a:pt x="533" y="313"/>
                  <a:pt x="533" y="310"/>
                </a:cubicBezTo>
                <a:cubicBezTo>
                  <a:pt x="533" y="308"/>
                  <a:pt x="531" y="306"/>
                  <a:pt x="529" y="306"/>
                </a:cubicBezTo>
                <a:cubicBezTo>
                  <a:pt x="527" y="306"/>
                  <a:pt x="525" y="308"/>
                  <a:pt x="525" y="310"/>
                </a:cubicBezTo>
                <a:cubicBezTo>
                  <a:pt x="525" y="313"/>
                  <a:pt x="527" y="314"/>
                  <a:pt x="529" y="314"/>
                </a:cubicBezTo>
                <a:close/>
                <a:moveTo>
                  <a:pt x="542" y="310"/>
                </a:moveTo>
                <a:cubicBezTo>
                  <a:pt x="542" y="310"/>
                  <a:pt x="542" y="310"/>
                  <a:pt x="542" y="310"/>
                </a:cubicBezTo>
                <a:cubicBezTo>
                  <a:pt x="542" y="310"/>
                  <a:pt x="542" y="310"/>
                  <a:pt x="542" y="310"/>
                </a:cubicBezTo>
                <a:cubicBezTo>
                  <a:pt x="542" y="310"/>
                  <a:pt x="542" y="310"/>
                  <a:pt x="542" y="310"/>
                </a:cubicBezTo>
                <a:cubicBezTo>
                  <a:pt x="542" y="310"/>
                  <a:pt x="542" y="310"/>
                  <a:pt x="542" y="310"/>
                </a:cubicBezTo>
                <a:close/>
                <a:moveTo>
                  <a:pt x="555" y="314"/>
                </a:moveTo>
                <a:cubicBezTo>
                  <a:pt x="557" y="314"/>
                  <a:pt x="559" y="313"/>
                  <a:pt x="559" y="310"/>
                </a:cubicBezTo>
                <a:cubicBezTo>
                  <a:pt x="559" y="308"/>
                  <a:pt x="557" y="306"/>
                  <a:pt x="555" y="306"/>
                </a:cubicBezTo>
                <a:cubicBezTo>
                  <a:pt x="553" y="306"/>
                  <a:pt x="551" y="308"/>
                  <a:pt x="551" y="310"/>
                </a:cubicBezTo>
                <a:cubicBezTo>
                  <a:pt x="551" y="313"/>
                  <a:pt x="553" y="314"/>
                  <a:pt x="555" y="314"/>
                </a:cubicBezTo>
                <a:close/>
                <a:moveTo>
                  <a:pt x="568" y="314"/>
                </a:moveTo>
                <a:cubicBezTo>
                  <a:pt x="570" y="314"/>
                  <a:pt x="572" y="313"/>
                  <a:pt x="572" y="310"/>
                </a:cubicBezTo>
                <a:cubicBezTo>
                  <a:pt x="572" y="308"/>
                  <a:pt x="570" y="306"/>
                  <a:pt x="568" y="306"/>
                </a:cubicBezTo>
                <a:cubicBezTo>
                  <a:pt x="566" y="306"/>
                  <a:pt x="564" y="308"/>
                  <a:pt x="564" y="310"/>
                </a:cubicBezTo>
                <a:cubicBezTo>
                  <a:pt x="564" y="313"/>
                  <a:pt x="566" y="314"/>
                  <a:pt x="568" y="314"/>
                </a:cubicBezTo>
                <a:close/>
                <a:moveTo>
                  <a:pt x="581" y="314"/>
                </a:moveTo>
                <a:cubicBezTo>
                  <a:pt x="583" y="314"/>
                  <a:pt x="585" y="313"/>
                  <a:pt x="585" y="310"/>
                </a:cubicBezTo>
                <a:cubicBezTo>
                  <a:pt x="585" y="308"/>
                  <a:pt x="583" y="306"/>
                  <a:pt x="581" y="306"/>
                </a:cubicBezTo>
                <a:cubicBezTo>
                  <a:pt x="578" y="306"/>
                  <a:pt x="577" y="308"/>
                  <a:pt x="577" y="310"/>
                </a:cubicBezTo>
                <a:cubicBezTo>
                  <a:pt x="577" y="313"/>
                  <a:pt x="578" y="314"/>
                  <a:pt x="581" y="314"/>
                </a:cubicBezTo>
                <a:close/>
                <a:moveTo>
                  <a:pt x="594" y="314"/>
                </a:moveTo>
                <a:cubicBezTo>
                  <a:pt x="596" y="314"/>
                  <a:pt x="598" y="313"/>
                  <a:pt x="598" y="310"/>
                </a:cubicBezTo>
                <a:cubicBezTo>
                  <a:pt x="598" y="308"/>
                  <a:pt x="596" y="306"/>
                  <a:pt x="594" y="306"/>
                </a:cubicBezTo>
                <a:cubicBezTo>
                  <a:pt x="591" y="306"/>
                  <a:pt x="589" y="308"/>
                  <a:pt x="589" y="310"/>
                </a:cubicBezTo>
                <a:cubicBezTo>
                  <a:pt x="589" y="313"/>
                  <a:pt x="591" y="314"/>
                  <a:pt x="594" y="314"/>
                </a:cubicBezTo>
                <a:close/>
                <a:moveTo>
                  <a:pt x="619" y="314"/>
                </a:moveTo>
                <a:cubicBezTo>
                  <a:pt x="622" y="314"/>
                  <a:pt x="624" y="313"/>
                  <a:pt x="624" y="310"/>
                </a:cubicBezTo>
                <a:cubicBezTo>
                  <a:pt x="624" y="308"/>
                  <a:pt x="622" y="306"/>
                  <a:pt x="619" y="306"/>
                </a:cubicBezTo>
                <a:cubicBezTo>
                  <a:pt x="617" y="306"/>
                  <a:pt x="615" y="308"/>
                  <a:pt x="615" y="310"/>
                </a:cubicBezTo>
                <a:cubicBezTo>
                  <a:pt x="615" y="313"/>
                  <a:pt x="617" y="314"/>
                  <a:pt x="619" y="314"/>
                </a:cubicBezTo>
                <a:close/>
                <a:moveTo>
                  <a:pt x="632" y="310"/>
                </a:moveTo>
                <a:cubicBezTo>
                  <a:pt x="632" y="310"/>
                  <a:pt x="632" y="310"/>
                  <a:pt x="632" y="310"/>
                </a:cubicBezTo>
                <a:cubicBezTo>
                  <a:pt x="632" y="310"/>
                  <a:pt x="632" y="310"/>
                  <a:pt x="632" y="310"/>
                </a:cubicBezTo>
                <a:cubicBezTo>
                  <a:pt x="632" y="310"/>
                  <a:pt x="632" y="310"/>
                  <a:pt x="632" y="310"/>
                </a:cubicBezTo>
                <a:cubicBezTo>
                  <a:pt x="632" y="310"/>
                  <a:pt x="632" y="310"/>
                  <a:pt x="632" y="310"/>
                </a:cubicBezTo>
                <a:close/>
                <a:moveTo>
                  <a:pt x="645" y="314"/>
                </a:moveTo>
                <a:cubicBezTo>
                  <a:pt x="648" y="314"/>
                  <a:pt x="649" y="313"/>
                  <a:pt x="649" y="310"/>
                </a:cubicBezTo>
                <a:cubicBezTo>
                  <a:pt x="649" y="308"/>
                  <a:pt x="648" y="306"/>
                  <a:pt x="645" y="306"/>
                </a:cubicBezTo>
                <a:cubicBezTo>
                  <a:pt x="643" y="306"/>
                  <a:pt x="641" y="308"/>
                  <a:pt x="641" y="310"/>
                </a:cubicBezTo>
                <a:cubicBezTo>
                  <a:pt x="641" y="313"/>
                  <a:pt x="643" y="314"/>
                  <a:pt x="645" y="314"/>
                </a:cubicBezTo>
                <a:close/>
                <a:moveTo>
                  <a:pt x="657" y="310"/>
                </a:moveTo>
                <a:cubicBezTo>
                  <a:pt x="657" y="311"/>
                  <a:pt x="657" y="312"/>
                  <a:pt x="658" y="312"/>
                </a:cubicBezTo>
                <a:cubicBezTo>
                  <a:pt x="659" y="312"/>
                  <a:pt x="660" y="311"/>
                  <a:pt x="660" y="310"/>
                </a:cubicBezTo>
                <a:cubicBezTo>
                  <a:pt x="660" y="309"/>
                  <a:pt x="659" y="309"/>
                  <a:pt x="658" y="309"/>
                </a:cubicBezTo>
                <a:cubicBezTo>
                  <a:pt x="657" y="309"/>
                  <a:pt x="657" y="309"/>
                  <a:pt x="657" y="310"/>
                </a:cubicBezTo>
                <a:close/>
                <a:moveTo>
                  <a:pt x="697" y="314"/>
                </a:moveTo>
                <a:cubicBezTo>
                  <a:pt x="699" y="314"/>
                  <a:pt x="701" y="313"/>
                  <a:pt x="701" y="310"/>
                </a:cubicBezTo>
                <a:cubicBezTo>
                  <a:pt x="701" y="308"/>
                  <a:pt x="699" y="306"/>
                  <a:pt x="697" y="306"/>
                </a:cubicBezTo>
                <a:cubicBezTo>
                  <a:pt x="695" y="306"/>
                  <a:pt x="693" y="308"/>
                  <a:pt x="693" y="310"/>
                </a:cubicBezTo>
                <a:cubicBezTo>
                  <a:pt x="693" y="313"/>
                  <a:pt x="695" y="314"/>
                  <a:pt x="697" y="314"/>
                </a:cubicBezTo>
                <a:close/>
                <a:moveTo>
                  <a:pt x="710" y="314"/>
                </a:moveTo>
                <a:cubicBezTo>
                  <a:pt x="712" y="314"/>
                  <a:pt x="714" y="313"/>
                  <a:pt x="714" y="310"/>
                </a:cubicBezTo>
                <a:cubicBezTo>
                  <a:pt x="714" y="308"/>
                  <a:pt x="712" y="306"/>
                  <a:pt x="710" y="306"/>
                </a:cubicBezTo>
                <a:cubicBezTo>
                  <a:pt x="708" y="306"/>
                  <a:pt x="706" y="308"/>
                  <a:pt x="706" y="310"/>
                </a:cubicBezTo>
                <a:cubicBezTo>
                  <a:pt x="706" y="313"/>
                  <a:pt x="708" y="314"/>
                  <a:pt x="710" y="314"/>
                </a:cubicBezTo>
                <a:close/>
                <a:moveTo>
                  <a:pt x="723" y="314"/>
                </a:moveTo>
                <a:cubicBezTo>
                  <a:pt x="725" y="314"/>
                  <a:pt x="727" y="313"/>
                  <a:pt x="727" y="310"/>
                </a:cubicBezTo>
                <a:cubicBezTo>
                  <a:pt x="727" y="308"/>
                  <a:pt x="725" y="306"/>
                  <a:pt x="723" y="306"/>
                </a:cubicBezTo>
                <a:cubicBezTo>
                  <a:pt x="720" y="306"/>
                  <a:pt x="719" y="308"/>
                  <a:pt x="719" y="310"/>
                </a:cubicBezTo>
                <a:cubicBezTo>
                  <a:pt x="719" y="313"/>
                  <a:pt x="720" y="314"/>
                  <a:pt x="723" y="314"/>
                </a:cubicBezTo>
                <a:close/>
                <a:moveTo>
                  <a:pt x="736" y="310"/>
                </a:moveTo>
                <a:cubicBezTo>
                  <a:pt x="736" y="310"/>
                  <a:pt x="736" y="310"/>
                  <a:pt x="736" y="310"/>
                </a:cubicBezTo>
                <a:cubicBezTo>
                  <a:pt x="736" y="310"/>
                  <a:pt x="736" y="310"/>
                  <a:pt x="736" y="310"/>
                </a:cubicBezTo>
                <a:cubicBezTo>
                  <a:pt x="736" y="310"/>
                  <a:pt x="736" y="310"/>
                  <a:pt x="736" y="310"/>
                </a:cubicBezTo>
                <a:cubicBezTo>
                  <a:pt x="736" y="310"/>
                  <a:pt x="736" y="310"/>
                  <a:pt x="736" y="310"/>
                </a:cubicBezTo>
                <a:close/>
                <a:moveTo>
                  <a:pt x="749" y="314"/>
                </a:moveTo>
                <a:cubicBezTo>
                  <a:pt x="751" y="314"/>
                  <a:pt x="753" y="313"/>
                  <a:pt x="753" y="310"/>
                </a:cubicBezTo>
                <a:cubicBezTo>
                  <a:pt x="753" y="308"/>
                  <a:pt x="751" y="306"/>
                  <a:pt x="749" y="306"/>
                </a:cubicBezTo>
                <a:cubicBezTo>
                  <a:pt x="746" y="306"/>
                  <a:pt x="744" y="308"/>
                  <a:pt x="744" y="310"/>
                </a:cubicBezTo>
                <a:cubicBezTo>
                  <a:pt x="744" y="313"/>
                  <a:pt x="746" y="314"/>
                  <a:pt x="749" y="314"/>
                </a:cubicBezTo>
                <a:close/>
                <a:moveTo>
                  <a:pt x="762" y="314"/>
                </a:moveTo>
                <a:cubicBezTo>
                  <a:pt x="764" y="314"/>
                  <a:pt x="766" y="313"/>
                  <a:pt x="766" y="310"/>
                </a:cubicBezTo>
                <a:cubicBezTo>
                  <a:pt x="766" y="308"/>
                  <a:pt x="764" y="306"/>
                  <a:pt x="762" y="306"/>
                </a:cubicBezTo>
                <a:cubicBezTo>
                  <a:pt x="759" y="306"/>
                  <a:pt x="757" y="308"/>
                  <a:pt x="757" y="310"/>
                </a:cubicBezTo>
                <a:cubicBezTo>
                  <a:pt x="757" y="313"/>
                  <a:pt x="759" y="314"/>
                  <a:pt x="762" y="314"/>
                </a:cubicBezTo>
                <a:close/>
                <a:moveTo>
                  <a:pt x="774" y="314"/>
                </a:moveTo>
                <a:cubicBezTo>
                  <a:pt x="777" y="314"/>
                  <a:pt x="779" y="313"/>
                  <a:pt x="779" y="310"/>
                </a:cubicBezTo>
                <a:cubicBezTo>
                  <a:pt x="779" y="308"/>
                  <a:pt x="777" y="306"/>
                  <a:pt x="774" y="306"/>
                </a:cubicBezTo>
                <a:cubicBezTo>
                  <a:pt x="772" y="306"/>
                  <a:pt x="770" y="308"/>
                  <a:pt x="770" y="310"/>
                </a:cubicBezTo>
                <a:cubicBezTo>
                  <a:pt x="770" y="313"/>
                  <a:pt x="772" y="314"/>
                  <a:pt x="774" y="314"/>
                </a:cubicBezTo>
                <a:close/>
                <a:moveTo>
                  <a:pt x="787" y="306"/>
                </a:moveTo>
                <a:cubicBezTo>
                  <a:pt x="785" y="306"/>
                  <a:pt x="783" y="308"/>
                  <a:pt x="783" y="310"/>
                </a:cubicBezTo>
                <a:cubicBezTo>
                  <a:pt x="783" y="313"/>
                  <a:pt x="785" y="314"/>
                  <a:pt x="787" y="314"/>
                </a:cubicBezTo>
                <a:cubicBezTo>
                  <a:pt x="790" y="314"/>
                  <a:pt x="792" y="313"/>
                  <a:pt x="792" y="310"/>
                </a:cubicBezTo>
                <a:cubicBezTo>
                  <a:pt x="792" y="308"/>
                  <a:pt x="790" y="306"/>
                  <a:pt x="787" y="306"/>
                </a:cubicBezTo>
                <a:close/>
                <a:moveTo>
                  <a:pt x="796" y="310"/>
                </a:moveTo>
                <a:cubicBezTo>
                  <a:pt x="796" y="313"/>
                  <a:pt x="798" y="314"/>
                  <a:pt x="800" y="314"/>
                </a:cubicBezTo>
                <a:cubicBezTo>
                  <a:pt x="803" y="314"/>
                  <a:pt x="804" y="313"/>
                  <a:pt x="804" y="310"/>
                </a:cubicBezTo>
                <a:cubicBezTo>
                  <a:pt x="804" y="308"/>
                  <a:pt x="803" y="306"/>
                  <a:pt x="800" y="306"/>
                </a:cubicBezTo>
                <a:cubicBezTo>
                  <a:pt x="798" y="306"/>
                  <a:pt x="796" y="308"/>
                  <a:pt x="796" y="310"/>
                </a:cubicBezTo>
                <a:close/>
                <a:moveTo>
                  <a:pt x="839" y="314"/>
                </a:moveTo>
                <a:cubicBezTo>
                  <a:pt x="841" y="314"/>
                  <a:pt x="843" y="313"/>
                  <a:pt x="843" y="310"/>
                </a:cubicBezTo>
                <a:cubicBezTo>
                  <a:pt x="843" y="308"/>
                  <a:pt x="841" y="306"/>
                  <a:pt x="839" y="306"/>
                </a:cubicBezTo>
                <a:cubicBezTo>
                  <a:pt x="837" y="306"/>
                  <a:pt x="835" y="308"/>
                  <a:pt x="835" y="310"/>
                </a:cubicBezTo>
                <a:cubicBezTo>
                  <a:pt x="835" y="313"/>
                  <a:pt x="837" y="314"/>
                  <a:pt x="839" y="314"/>
                </a:cubicBezTo>
                <a:close/>
                <a:moveTo>
                  <a:pt x="852" y="314"/>
                </a:moveTo>
                <a:cubicBezTo>
                  <a:pt x="854" y="314"/>
                  <a:pt x="856" y="313"/>
                  <a:pt x="856" y="310"/>
                </a:cubicBezTo>
                <a:cubicBezTo>
                  <a:pt x="856" y="308"/>
                  <a:pt x="854" y="306"/>
                  <a:pt x="852" y="306"/>
                </a:cubicBezTo>
                <a:cubicBezTo>
                  <a:pt x="850" y="306"/>
                  <a:pt x="848" y="308"/>
                  <a:pt x="848" y="310"/>
                </a:cubicBezTo>
                <a:cubicBezTo>
                  <a:pt x="848" y="313"/>
                  <a:pt x="850" y="314"/>
                  <a:pt x="852" y="314"/>
                </a:cubicBezTo>
                <a:close/>
                <a:moveTo>
                  <a:pt x="865" y="314"/>
                </a:moveTo>
                <a:cubicBezTo>
                  <a:pt x="867" y="314"/>
                  <a:pt x="869" y="313"/>
                  <a:pt x="869" y="310"/>
                </a:cubicBezTo>
                <a:cubicBezTo>
                  <a:pt x="869" y="308"/>
                  <a:pt x="867" y="306"/>
                  <a:pt x="865" y="306"/>
                </a:cubicBezTo>
                <a:cubicBezTo>
                  <a:pt x="863" y="306"/>
                  <a:pt x="861" y="308"/>
                  <a:pt x="861" y="310"/>
                </a:cubicBezTo>
                <a:cubicBezTo>
                  <a:pt x="861" y="313"/>
                  <a:pt x="863" y="314"/>
                  <a:pt x="865" y="314"/>
                </a:cubicBezTo>
                <a:close/>
                <a:moveTo>
                  <a:pt x="891" y="307"/>
                </a:moveTo>
                <a:cubicBezTo>
                  <a:pt x="889" y="307"/>
                  <a:pt x="887" y="308"/>
                  <a:pt x="887" y="310"/>
                </a:cubicBezTo>
                <a:cubicBezTo>
                  <a:pt x="887" y="312"/>
                  <a:pt x="889" y="314"/>
                  <a:pt x="891" y="314"/>
                </a:cubicBezTo>
                <a:cubicBezTo>
                  <a:pt x="892" y="314"/>
                  <a:pt x="894" y="312"/>
                  <a:pt x="894" y="310"/>
                </a:cubicBezTo>
                <a:cubicBezTo>
                  <a:pt x="894" y="308"/>
                  <a:pt x="892" y="307"/>
                  <a:pt x="891" y="307"/>
                </a:cubicBezTo>
                <a:close/>
                <a:moveTo>
                  <a:pt x="942" y="314"/>
                </a:moveTo>
                <a:cubicBezTo>
                  <a:pt x="945" y="314"/>
                  <a:pt x="947" y="313"/>
                  <a:pt x="947" y="310"/>
                </a:cubicBezTo>
                <a:cubicBezTo>
                  <a:pt x="947" y="308"/>
                  <a:pt x="945" y="306"/>
                  <a:pt x="942" y="306"/>
                </a:cubicBezTo>
                <a:cubicBezTo>
                  <a:pt x="940" y="306"/>
                  <a:pt x="938" y="308"/>
                  <a:pt x="938" y="310"/>
                </a:cubicBezTo>
                <a:cubicBezTo>
                  <a:pt x="938" y="313"/>
                  <a:pt x="940" y="314"/>
                  <a:pt x="942" y="314"/>
                </a:cubicBezTo>
                <a:close/>
                <a:moveTo>
                  <a:pt x="955" y="314"/>
                </a:moveTo>
                <a:cubicBezTo>
                  <a:pt x="958" y="314"/>
                  <a:pt x="959" y="313"/>
                  <a:pt x="959" y="310"/>
                </a:cubicBezTo>
                <a:cubicBezTo>
                  <a:pt x="959" y="308"/>
                  <a:pt x="958" y="306"/>
                  <a:pt x="955" y="306"/>
                </a:cubicBezTo>
                <a:cubicBezTo>
                  <a:pt x="953" y="306"/>
                  <a:pt x="951" y="308"/>
                  <a:pt x="951" y="310"/>
                </a:cubicBezTo>
                <a:cubicBezTo>
                  <a:pt x="951" y="313"/>
                  <a:pt x="953" y="314"/>
                  <a:pt x="955" y="314"/>
                </a:cubicBezTo>
                <a:close/>
                <a:moveTo>
                  <a:pt x="968" y="314"/>
                </a:moveTo>
                <a:cubicBezTo>
                  <a:pt x="970" y="314"/>
                  <a:pt x="972" y="313"/>
                  <a:pt x="972" y="310"/>
                </a:cubicBezTo>
                <a:cubicBezTo>
                  <a:pt x="972" y="308"/>
                  <a:pt x="970" y="306"/>
                  <a:pt x="968" y="306"/>
                </a:cubicBezTo>
                <a:cubicBezTo>
                  <a:pt x="966" y="306"/>
                  <a:pt x="964" y="308"/>
                  <a:pt x="964" y="310"/>
                </a:cubicBezTo>
                <a:cubicBezTo>
                  <a:pt x="964" y="313"/>
                  <a:pt x="966" y="314"/>
                  <a:pt x="968" y="314"/>
                </a:cubicBezTo>
                <a:close/>
                <a:moveTo>
                  <a:pt x="981" y="314"/>
                </a:moveTo>
                <a:cubicBezTo>
                  <a:pt x="983" y="314"/>
                  <a:pt x="985" y="313"/>
                  <a:pt x="985" y="310"/>
                </a:cubicBezTo>
                <a:cubicBezTo>
                  <a:pt x="985" y="308"/>
                  <a:pt x="983" y="306"/>
                  <a:pt x="981" y="306"/>
                </a:cubicBezTo>
                <a:cubicBezTo>
                  <a:pt x="979" y="306"/>
                  <a:pt x="977" y="308"/>
                  <a:pt x="977" y="310"/>
                </a:cubicBezTo>
                <a:cubicBezTo>
                  <a:pt x="977" y="313"/>
                  <a:pt x="979" y="314"/>
                  <a:pt x="981" y="314"/>
                </a:cubicBezTo>
                <a:close/>
                <a:moveTo>
                  <a:pt x="994" y="314"/>
                </a:moveTo>
                <a:cubicBezTo>
                  <a:pt x="996" y="314"/>
                  <a:pt x="998" y="313"/>
                  <a:pt x="998" y="310"/>
                </a:cubicBezTo>
                <a:cubicBezTo>
                  <a:pt x="998" y="308"/>
                  <a:pt x="996" y="306"/>
                  <a:pt x="994" y="306"/>
                </a:cubicBezTo>
                <a:cubicBezTo>
                  <a:pt x="992" y="306"/>
                  <a:pt x="990" y="308"/>
                  <a:pt x="990" y="310"/>
                </a:cubicBezTo>
                <a:cubicBezTo>
                  <a:pt x="990" y="313"/>
                  <a:pt x="992" y="314"/>
                  <a:pt x="994" y="314"/>
                </a:cubicBezTo>
                <a:close/>
                <a:moveTo>
                  <a:pt x="1162" y="310"/>
                </a:moveTo>
                <a:cubicBezTo>
                  <a:pt x="1162" y="310"/>
                  <a:pt x="1162" y="310"/>
                  <a:pt x="1162" y="310"/>
                </a:cubicBezTo>
                <a:cubicBezTo>
                  <a:pt x="1162" y="310"/>
                  <a:pt x="1162" y="310"/>
                  <a:pt x="1162" y="310"/>
                </a:cubicBezTo>
                <a:cubicBezTo>
                  <a:pt x="1162" y="310"/>
                  <a:pt x="1162" y="310"/>
                  <a:pt x="1162" y="310"/>
                </a:cubicBezTo>
                <a:cubicBezTo>
                  <a:pt x="1162" y="310"/>
                  <a:pt x="1162" y="310"/>
                  <a:pt x="1162" y="310"/>
                </a:cubicBezTo>
                <a:close/>
                <a:moveTo>
                  <a:pt x="1171" y="310"/>
                </a:moveTo>
                <a:cubicBezTo>
                  <a:pt x="1171" y="313"/>
                  <a:pt x="1172" y="314"/>
                  <a:pt x="1175" y="314"/>
                </a:cubicBezTo>
                <a:cubicBezTo>
                  <a:pt x="1177" y="314"/>
                  <a:pt x="1179" y="313"/>
                  <a:pt x="1179" y="310"/>
                </a:cubicBezTo>
                <a:cubicBezTo>
                  <a:pt x="1179" y="308"/>
                  <a:pt x="1177" y="306"/>
                  <a:pt x="1175" y="306"/>
                </a:cubicBezTo>
                <a:cubicBezTo>
                  <a:pt x="1172" y="306"/>
                  <a:pt x="1171" y="308"/>
                  <a:pt x="1171" y="310"/>
                </a:cubicBezTo>
                <a:close/>
                <a:moveTo>
                  <a:pt x="1188" y="314"/>
                </a:moveTo>
                <a:cubicBezTo>
                  <a:pt x="1190" y="314"/>
                  <a:pt x="1192" y="313"/>
                  <a:pt x="1192" y="310"/>
                </a:cubicBezTo>
                <a:cubicBezTo>
                  <a:pt x="1192" y="308"/>
                  <a:pt x="1190" y="306"/>
                  <a:pt x="1188" y="306"/>
                </a:cubicBezTo>
                <a:cubicBezTo>
                  <a:pt x="1185" y="306"/>
                  <a:pt x="1184" y="308"/>
                  <a:pt x="1184" y="310"/>
                </a:cubicBezTo>
                <a:cubicBezTo>
                  <a:pt x="1184" y="313"/>
                  <a:pt x="1185" y="314"/>
                  <a:pt x="1188" y="314"/>
                </a:cubicBezTo>
                <a:close/>
                <a:moveTo>
                  <a:pt x="1201" y="314"/>
                </a:moveTo>
                <a:cubicBezTo>
                  <a:pt x="1203" y="314"/>
                  <a:pt x="1205" y="313"/>
                  <a:pt x="1205" y="310"/>
                </a:cubicBezTo>
                <a:cubicBezTo>
                  <a:pt x="1205" y="308"/>
                  <a:pt x="1203" y="306"/>
                  <a:pt x="1201" y="306"/>
                </a:cubicBezTo>
                <a:cubicBezTo>
                  <a:pt x="1198" y="306"/>
                  <a:pt x="1196" y="308"/>
                  <a:pt x="1196" y="310"/>
                </a:cubicBezTo>
                <a:cubicBezTo>
                  <a:pt x="1196" y="313"/>
                  <a:pt x="1198" y="314"/>
                  <a:pt x="1201" y="314"/>
                </a:cubicBezTo>
                <a:close/>
                <a:moveTo>
                  <a:pt x="1214" y="314"/>
                </a:moveTo>
                <a:cubicBezTo>
                  <a:pt x="1216" y="314"/>
                  <a:pt x="1218" y="313"/>
                  <a:pt x="1218" y="310"/>
                </a:cubicBezTo>
                <a:cubicBezTo>
                  <a:pt x="1218" y="308"/>
                  <a:pt x="1216" y="306"/>
                  <a:pt x="1214" y="306"/>
                </a:cubicBezTo>
                <a:cubicBezTo>
                  <a:pt x="1211" y="306"/>
                  <a:pt x="1209" y="308"/>
                  <a:pt x="1209" y="310"/>
                </a:cubicBezTo>
                <a:cubicBezTo>
                  <a:pt x="1209" y="313"/>
                  <a:pt x="1211" y="314"/>
                  <a:pt x="1214" y="314"/>
                </a:cubicBezTo>
                <a:close/>
                <a:moveTo>
                  <a:pt x="1226" y="314"/>
                </a:moveTo>
                <a:cubicBezTo>
                  <a:pt x="1229" y="314"/>
                  <a:pt x="1231" y="313"/>
                  <a:pt x="1231" y="310"/>
                </a:cubicBezTo>
                <a:cubicBezTo>
                  <a:pt x="1231" y="308"/>
                  <a:pt x="1229" y="306"/>
                  <a:pt x="1226" y="306"/>
                </a:cubicBezTo>
                <a:cubicBezTo>
                  <a:pt x="1224" y="306"/>
                  <a:pt x="1222" y="308"/>
                  <a:pt x="1222" y="310"/>
                </a:cubicBezTo>
                <a:cubicBezTo>
                  <a:pt x="1222" y="313"/>
                  <a:pt x="1224" y="314"/>
                  <a:pt x="1226" y="314"/>
                </a:cubicBezTo>
                <a:close/>
                <a:moveTo>
                  <a:pt x="1239" y="314"/>
                </a:moveTo>
                <a:cubicBezTo>
                  <a:pt x="1242" y="314"/>
                  <a:pt x="1244" y="313"/>
                  <a:pt x="1244" y="310"/>
                </a:cubicBezTo>
                <a:cubicBezTo>
                  <a:pt x="1244" y="308"/>
                  <a:pt x="1242" y="306"/>
                  <a:pt x="1239" y="306"/>
                </a:cubicBezTo>
                <a:cubicBezTo>
                  <a:pt x="1237" y="306"/>
                  <a:pt x="1235" y="308"/>
                  <a:pt x="1235" y="310"/>
                </a:cubicBezTo>
                <a:cubicBezTo>
                  <a:pt x="1235" y="313"/>
                  <a:pt x="1237" y="314"/>
                  <a:pt x="1239" y="314"/>
                </a:cubicBezTo>
                <a:close/>
                <a:moveTo>
                  <a:pt x="1252" y="314"/>
                </a:moveTo>
                <a:cubicBezTo>
                  <a:pt x="1255" y="314"/>
                  <a:pt x="1256" y="313"/>
                  <a:pt x="1256" y="310"/>
                </a:cubicBezTo>
                <a:cubicBezTo>
                  <a:pt x="1256" y="308"/>
                  <a:pt x="1255" y="306"/>
                  <a:pt x="1252" y="306"/>
                </a:cubicBezTo>
                <a:cubicBezTo>
                  <a:pt x="1250" y="306"/>
                  <a:pt x="1248" y="308"/>
                  <a:pt x="1248" y="310"/>
                </a:cubicBezTo>
                <a:cubicBezTo>
                  <a:pt x="1248" y="313"/>
                  <a:pt x="1250" y="314"/>
                  <a:pt x="1252" y="314"/>
                </a:cubicBezTo>
                <a:close/>
                <a:moveTo>
                  <a:pt x="1265" y="314"/>
                </a:moveTo>
                <a:cubicBezTo>
                  <a:pt x="1267" y="314"/>
                  <a:pt x="1269" y="313"/>
                  <a:pt x="1269" y="310"/>
                </a:cubicBezTo>
                <a:cubicBezTo>
                  <a:pt x="1269" y="308"/>
                  <a:pt x="1267" y="306"/>
                  <a:pt x="1265" y="306"/>
                </a:cubicBezTo>
                <a:cubicBezTo>
                  <a:pt x="1263" y="306"/>
                  <a:pt x="1261" y="308"/>
                  <a:pt x="1261" y="310"/>
                </a:cubicBezTo>
                <a:cubicBezTo>
                  <a:pt x="1261" y="313"/>
                  <a:pt x="1263" y="314"/>
                  <a:pt x="1265" y="314"/>
                </a:cubicBezTo>
                <a:close/>
                <a:moveTo>
                  <a:pt x="1278" y="314"/>
                </a:moveTo>
                <a:cubicBezTo>
                  <a:pt x="1280" y="314"/>
                  <a:pt x="1282" y="313"/>
                  <a:pt x="1282" y="310"/>
                </a:cubicBezTo>
                <a:cubicBezTo>
                  <a:pt x="1282" y="308"/>
                  <a:pt x="1280" y="306"/>
                  <a:pt x="1278" y="306"/>
                </a:cubicBezTo>
                <a:cubicBezTo>
                  <a:pt x="1276" y="306"/>
                  <a:pt x="1274" y="308"/>
                  <a:pt x="1274" y="310"/>
                </a:cubicBezTo>
                <a:cubicBezTo>
                  <a:pt x="1274" y="313"/>
                  <a:pt x="1276" y="314"/>
                  <a:pt x="1278" y="314"/>
                </a:cubicBezTo>
                <a:close/>
                <a:moveTo>
                  <a:pt x="1291" y="314"/>
                </a:moveTo>
                <a:cubicBezTo>
                  <a:pt x="1293" y="314"/>
                  <a:pt x="1295" y="313"/>
                  <a:pt x="1295" y="310"/>
                </a:cubicBezTo>
                <a:cubicBezTo>
                  <a:pt x="1295" y="308"/>
                  <a:pt x="1293" y="306"/>
                  <a:pt x="1291" y="306"/>
                </a:cubicBezTo>
                <a:cubicBezTo>
                  <a:pt x="1289" y="306"/>
                  <a:pt x="1287" y="308"/>
                  <a:pt x="1287" y="310"/>
                </a:cubicBezTo>
                <a:cubicBezTo>
                  <a:pt x="1287" y="313"/>
                  <a:pt x="1289" y="314"/>
                  <a:pt x="1291" y="314"/>
                </a:cubicBezTo>
                <a:close/>
                <a:moveTo>
                  <a:pt x="1304" y="314"/>
                </a:moveTo>
                <a:cubicBezTo>
                  <a:pt x="1306" y="314"/>
                  <a:pt x="1308" y="313"/>
                  <a:pt x="1308" y="310"/>
                </a:cubicBezTo>
                <a:cubicBezTo>
                  <a:pt x="1308" y="308"/>
                  <a:pt x="1306" y="306"/>
                  <a:pt x="1304" y="306"/>
                </a:cubicBezTo>
                <a:cubicBezTo>
                  <a:pt x="1302" y="306"/>
                  <a:pt x="1300" y="308"/>
                  <a:pt x="1300" y="310"/>
                </a:cubicBezTo>
                <a:cubicBezTo>
                  <a:pt x="1300" y="313"/>
                  <a:pt x="1302" y="314"/>
                  <a:pt x="1304" y="314"/>
                </a:cubicBezTo>
                <a:close/>
                <a:moveTo>
                  <a:pt x="1317" y="314"/>
                </a:moveTo>
                <a:cubicBezTo>
                  <a:pt x="1319" y="314"/>
                  <a:pt x="1321" y="313"/>
                  <a:pt x="1321" y="310"/>
                </a:cubicBezTo>
                <a:cubicBezTo>
                  <a:pt x="1321" y="308"/>
                  <a:pt x="1319" y="306"/>
                  <a:pt x="1317" y="306"/>
                </a:cubicBezTo>
                <a:cubicBezTo>
                  <a:pt x="1315" y="306"/>
                  <a:pt x="1313" y="308"/>
                  <a:pt x="1313" y="310"/>
                </a:cubicBezTo>
                <a:cubicBezTo>
                  <a:pt x="1313" y="313"/>
                  <a:pt x="1315" y="314"/>
                  <a:pt x="1317" y="314"/>
                </a:cubicBezTo>
                <a:close/>
                <a:moveTo>
                  <a:pt x="1330" y="314"/>
                </a:moveTo>
                <a:cubicBezTo>
                  <a:pt x="1332" y="314"/>
                  <a:pt x="1334" y="313"/>
                  <a:pt x="1334" y="310"/>
                </a:cubicBezTo>
                <a:cubicBezTo>
                  <a:pt x="1334" y="308"/>
                  <a:pt x="1332" y="306"/>
                  <a:pt x="1330" y="306"/>
                </a:cubicBezTo>
                <a:cubicBezTo>
                  <a:pt x="1327" y="306"/>
                  <a:pt x="1326" y="308"/>
                  <a:pt x="1326" y="310"/>
                </a:cubicBezTo>
                <a:cubicBezTo>
                  <a:pt x="1326" y="313"/>
                  <a:pt x="1327" y="314"/>
                  <a:pt x="1330" y="314"/>
                </a:cubicBezTo>
                <a:close/>
                <a:moveTo>
                  <a:pt x="1343" y="314"/>
                </a:moveTo>
                <a:cubicBezTo>
                  <a:pt x="1345" y="314"/>
                  <a:pt x="1347" y="313"/>
                  <a:pt x="1347" y="310"/>
                </a:cubicBezTo>
                <a:cubicBezTo>
                  <a:pt x="1347" y="308"/>
                  <a:pt x="1345" y="306"/>
                  <a:pt x="1343" y="306"/>
                </a:cubicBezTo>
                <a:cubicBezTo>
                  <a:pt x="1340" y="306"/>
                  <a:pt x="1338" y="308"/>
                  <a:pt x="1338" y="310"/>
                </a:cubicBezTo>
                <a:cubicBezTo>
                  <a:pt x="1338" y="313"/>
                  <a:pt x="1340" y="314"/>
                  <a:pt x="1343" y="314"/>
                </a:cubicBezTo>
                <a:close/>
                <a:moveTo>
                  <a:pt x="1356" y="314"/>
                </a:moveTo>
                <a:cubicBezTo>
                  <a:pt x="1358" y="314"/>
                  <a:pt x="1360" y="313"/>
                  <a:pt x="1360" y="310"/>
                </a:cubicBezTo>
                <a:cubicBezTo>
                  <a:pt x="1360" y="308"/>
                  <a:pt x="1358" y="306"/>
                  <a:pt x="1356" y="306"/>
                </a:cubicBezTo>
                <a:cubicBezTo>
                  <a:pt x="1353" y="306"/>
                  <a:pt x="1351" y="308"/>
                  <a:pt x="1351" y="310"/>
                </a:cubicBezTo>
                <a:cubicBezTo>
                  <a:pt x="1351" y="313"/>
                  <a:pt x="1353" y="314"/>
                  <a:pt x="1356" y="314"/>
                </a:cubicBezTo>
                <a:close/>
                <a:moveTo>
                  <a:pt x="1368" y="306"/>
                </a:moveTo>
                <a:cubicBezTo>
                  <a:pt x="1366" y="306"/>
                  <a:pt x="1364" y="308"/>
                  <a:pt x="1364" y="310"/>
                </a:cubicBezTo>
                <a:cubicBezTo>
                  <a:pt x="1364" y="313"/>
                  <a:pt x="1366" y="314"/>
                  <a:pt x="1368" y="314"/>
                </a:cubicBezTo>
                <a:cubicBezTo>
                  <a:pt x="1371" y="314"/>
                  <a:pt x="1373" y="313"/>
                  <a:pt x="1373" y="310"/>
                </a:cubicBezTo>
                <a:cubicBezTo>
                  <a:pt x="1373" y="308"/>
                  <a:pt x="1371" y="306"/>
                  <a:pt x="1368" y="306"/>
                </a:cubicBezTo>
                <a:close/>
                <a:moveTo>
                  <a:pt x="1381" y="306"/>
                </a:moveTo>
                <a:cubicBezTo>
                  <a:pt x="1379" y="306"/>
                  <a:pt x="1377" y="308"/>
                  <a:pt x="1377" y="310"/>
                </a:cubicBezTo>
                <a:cubicBezTo>
                  <a:pt x="1377" y="313"/>
                  <a:pt x="1379" y="314"/>
                  <a:pt x="1381" y="314"/>
                </a:cubicBezTo>
                <a:cubicBezTo>
                  <a:pt x="1384" y="314"/>
                  <a:pt x="1386" y="313"/>
                  <a:pt x="1386" y="310"/>
                </a:cubicBezTo>
                <a:cubicBezTo>
                  <a:pt x="1386" y="308"/>
                  <a:pt x="1384" y="306"/>
                  <a:pt x="1381" y="306"/>
                </a:cubicBezTo>
                <a:close/>
                <a:moveTo>
                  <a:pt x="1394" y="306"/>
                </a:moveTo>
                <a:cubicBezTo>
                  <a:pt x="1392" y="306"/>
                  <a:pt x="1390" y="308"/>
                  <a:pt x="1390" y="310"/>
                </a:cubicBezTo>
                <a:cubicBezTo>
                  <a:pt x="1390" y="313"/>
                  <a:pt x="1392" y="314"/>
                  <a:pt x="1394" y="314"/>
                </a:cubicBezTo>
                <a:cubicBezTo>
                  <a:pt x="1397" y="314"/>
                  <a:pt x="1398" y="313"/>
                  <a:pt x="1398" y="310"/>
                </a:cubicBezTo>
                <a:cubicBezTo>
                  <a:pt x="1398" y="308"/>
                  <a:pt x="1397" y="306"/>
                  <a:pt x="1394" y="306"/>
                </a:cubicBezTo>
                <a:close/>
                <a:moveTo>
                  <a:pt x="1407" y="306"/>
                </a:moveTo>
                <a:cubicBezTo>
                  <a:pt x="1405" y="306"/>
                  <a:pt x="1403" y="308"/>
                  <a:pt x="1403" y="310"/>
                </a:cubicBezTo>
                <a:cubicBezTo>
                  <a:pt x="1403" y="313"/>
                  <a:pt x="1405" y="314"/>
                  <a:pt x="1407" y="314"/>
                </a:cubicBezTo>
                <a:cubicBezTo>
                  <a:pt x="1410" y="314"/>
                  <a:pt x="1411" y="313"/>
                  <a:pt x="1411" y="310"/>
                </a:cubicBezTo>
                <a:cubicBezTo>
                  <a:pt x="1411" y="308"/>
                  <a:pt x="1410" y="306"/>
                  <a:pt x="1407" y="306"/>
                </a:cubicBezTo>
                <a:close/>
                <a:moveTo>
                  <a:pt x="1420" y="306"/>
                </a:moveTo>
                <a:cubicBezTo>
                  <a:pt x="1418" y="306"/>
                  <a:pt x="1416" y="308"/>
                  <a:pt x="1416" y="310"/>
                </a:cubicBezTo>
                <a:cubicBezTo>
                  <a:pt x="1416" y="313"/>
                  <a:pt x="1418" y="314"/>
                  <a:pt x="1420" y="314"/>
                </a:cubicBezTo>
                <a:cubicBezTo>
                  <a:pt x="1422" y="314"/>
                  <a:pt x="1424" y="313"/>
                  <a:pt x="1424" y="310"/>
                </a:cubicBezTo>
                <a:cubicBezTo>
                  <a:pt x="1424" y="308"/>
                  <a:pt x="1422" y="306"/>
                  <a:pt x="1420" y="306"/>
                </a:cubicBezTo>
                <a:close/>
                <a:moveTo>
                  <a:pt x="1833" y="314"/>
                </a:moveTo>
                <a:cubicBezTo>
                  <a:pt x="1835" y="314"/>
                  <a:pt x="1837" y="312"/>
                  <a:pt x="1837" y="310"/>
                </a:cubicBezTo>
                <a:cubicBezTo>
                  <a:pt x="1837" y="308"/>
                  <a:pt x="1835" y="307"/>
                  <a:pt x="1833" y="307"/>
                </a:cubicBezTo>
                <a:cubicBezTo>
                  <a:pt x="1831" y="307"/>
                  <a:pt x="1830" y="308"/>
                  <a:pt x="1830" y="310"/>
                </a:cubicBezTo>
                <a:cubicBezTo>
                  <a:pt x="1830" y="312"/>
                  <a:pt x="1831" y="314"/>
                  <a:pt x="1833" y="314"/>
                </a:cubicBezTo>
                <a:close/>
                <a:moveTo>
                  <a:pt x="1846" y="309"/>
                </a:moveTo>
                <a:cubicBezTo>
                  <a:pt x="1846" y="309"/>
                  <a:pt x="1845" y="309"/>
                  <a:pt x="1845" y="310"/>
                </a:cubicBezTo>
                <a:cubicBezTo>
                  <a:pt x="1845" y="311"/>
                  <a:pt x="1846" y="312"/>
                  <a:pt x="1846" y="312"/>
                </a:cubicBezTo>
                <a:cubicBezTo>
                  <a:pt x="1847" y="312"/>
                  <a:pt x="1848" y="311"/>
                  <a:pt x="1848" y="310"/>
                </a:cubicBezTo>
                <a:cubicBezTo>
                  <a:pt x="1848" y="309"/>
                  <a:pt x="1847" y="309"/>
                  <a:pt x="1846" y="309"/>
                </a:cubicBezTo>
                <a:close/>
                <a:moveTo>
                  <a:pt x="1859" y="314"/>
                </a:moveTo>
                <a:cubicBezTo>
                  <a:pt x="1862" y="314"/>
                  <a:pt x="1863" y="313"/>
                  <a:pt x="1863" y="310"/>
                </a:cubicBezTo>
                <a:cubicBezTo>
                  <a:pt x="1863" y="308"/>
                  <a:pt x="1862" y="306"/>
                  <a:pt x="1859" y="306"/>
                </a:cubicBezTo>
                <a:cubicBezTo>
                  <a:pt x="1857" y="306"/>
                  <a:pt x="1855" y="308"/>
                  <a:pt x="1855" y="310"/>
                </a:cubicBezTo>
                <a:cubicBezTo>
                  <a:pt x="1855" y="313"/>
                  <a:pt x="1857" y="314"/>
                  <a:pt x="1859" y="314"/>
                </a:cubicBezTo>
                <a:close/>
                <a:moveTo>
                  <a:pt x="1872" y="314"/>
                </a:moveTo>
                <a:cubicBezTo>
                  <a:pt x="1874" y="314"/>
                  <a:pt x="1876" y="313"/>
                  <a:pt x="1876" y="310"/>
                </a:cubicBezTo>
                <a:cubicBezTo>
                  <a:pt x="1876" y="308"/>
                  <a:pt x="1874" y="306"/>
                  <a:pt x="1872" y="306"/>
                </a:cubicBezTo>
                <a:cubicBezTo>
                  <a:pt x="1870" y="306"/>
                  <a:pt x="1868" y="308"/>
                  <a:pt x="1868" y="310"/>
                </a:cubicBezTo>
                <a:cubicBezTo>
                  <a:pt x="1868" y="313"/>
                  <a:pt x="1870" y="314"/>
                  <a:pt x="1872" y="314"/>
                </a:cubicBezTo>
                <a:close/>
                <a:moveTo>
                  <a:pt x="1885" y="314"/>
                </a:moveTo>
                <a:cubicBezTo>
                  <a:pt x="1887" y="314"/>
                  <a:pt x="1889" y="313"/>
                  <a:pt x="1889" y="310"/>
                </a:cubicBezTo>
                <a:cubicBezTo>
                  <a:pt x="1889" y="308"/>
                  <a:pt x="1887" y="306"/>
                  <a:pt x="1885" y="306"/>
                </a:cubicBezTo>
                <a:cubicBezTo>
                  <a:pt x="1883" y="306"/>
                  <a:pt x="1881" y="308"/>
                  <a:pt x="1881" y="310"/>
                </a:cubicBezTo>
                <a:cubicBezTo>
                  <a:pt x="1881" y="313"/>
                  <a:pt x="1883" y="314"/>
                  <a:pt x="1885" y="314"/>
                </a:cubicBezTo>
                <a:close/>
                <a:moveTo>
                  <a:pt x="1898" y="314"/>
                </a:moveTo>
                <a:cubicBezTo>
                  <a:pt x="1900" y="314"/>
                  <a:pt x="1902" y="313"/>
                  <a:pt x="1902" y="310"/>
                </a:cubicBezTo>
                <a:cubicBezTo>
                  <a:pt x="1902" y="308"/>
                  <a:pt x="1900" y="306"/>
                  <a:pt x="1898" y="306"/>
                </a:cubicBezTo>
                <a:cubicBezTo>
                  <a:pt x="1896" y="306"/>
                  <a:pt x="1894" y="308"/>
                  <a:pt x="1894" y="310"/>
                </a:cubicBezTo>
                <a:cubicBezTo>
                  <a:pt x="1894" y="313"/>
                  <a:pt x="1896" y="314"/>
                  <a:pt x="1898" y="314"/>
                </a:cubicBezTo>
                <a:close/>
                <a:moveTo>
                  <a:pt x="1911" y="314"/>
                </a:moveTo>
                <a:cubicBezTo>
                  <a:pt x="1913" y="314"/>
                  <a:pt x="1915" y="313"/>
                  <a:pt x="1915" y="310"/>
                </a:cubicBezTo>
                <a:cubicBezTo>
                  <a:pt x="1915" y="308"/>
                  <a:pt x="1913" y="306"/>
                  <a:pt x="1911" y="306"/>
                </a:cubicBezTo>
                <a:cubicBezTo>
                  <a:pt x="1909" y="306"/>
                  <a:pt x="1907" y="308"/>
                  <a:pt x="1907" y="310"/>
                </a:cubicBezTo>
                <a:cubicBezTo>
                  <a:pt x="1907" y="313"/>
                  <a:pt x="1909" y="314"/>
                  <a:pt x="1911" y="314"/>
                </a:cubicBezTo>
                <a:close/>
                <a:moveTo>
                  <a:pt x="1924" y="314"/>
                </a:moveTo>
                <a:cubicBezTo>
                  <a:pt x="1926" y="314"/>
                  <a:pt x="1928" y="313"/>
                  <a:pt x="1928" y="310"/>
                </a:cubicBezTo>
                <a:cubicBezTo>
                  <a:pt x="1928" y="308"/>
                  <a:pt x="1926" y="306"/>
                  <a:pt x="1924" y="306"/>
                </a:cubicBezTo>
                <a:cubicBezTo>
                  <a:pt x="1921" y="306"/>
                  <a:pt x="1920" y="308"/>
                  <a:pt x="1920" y="310"/>
                </a:cubicBezTo>
                <a:cubicBezTo>
                  <a:pt x="1920" y="313"/>
                  <a:pt x="1921" y="314"/>
                  <a:pt x="1924" y="314"/>
                </a:cubicBezTo>
                <a:close/>
                <a:moveTo>
                  <a:pt x="1937" y="314"/>
                </a:moveTo>
                <a:cubicBezTo>
                  <a:pt x="1939" y="314"/>
                  <a:pt x="1941" y="313"/>
                  <a:pt x="1941" y="310"/>
                </a:cubicBezTo>
                <a:cubicBezTo>
                  <a:pt x="1941" y="308"/>
                  <a:pt x="1939" y="306"/>
                  <a:pt x="1937" y="306"/>
                </a:cubicBezTo>
                <a:cubicBezTo>
                  <a:pt x="1934" y="306"/>
                  <a:pt x="1933" y="308"/>
                  <a:pt x="1933" y="310"/>
                </a:cubicBezTo>
                <a:cubicBezTo>
                  <a:pt x="1933" y="313"/>
                  <a:pt x="1934" y="314"/>
                  <a:pt x="1937" y="314"/>
                </a:cubicBezTo>
                <a:close/>
                <a:moveTo>
                  <a:pt x="1950" y="314"/>
                </a:moveTo>
                <a:cubicBezTo>
                  <a:pt x="1952" y="314"/>
                  <a:pt x="1954" y="313"/>
                  <a:pt x="1954" y="310"/>
                </a:cubicBezTo>
                <a:cubicBezTo>
                  <a:pt x="1954" y="308"/>
                  <a:pt x="1952" y="306"/>
                  <a:pt x="1950" y="306"/>
                </a:cubicBezTo>
                <a:cubicBezTo>
                  <a:pt x="1947" y="306"/>
                  <a:pt x="1945" y="308"/>
                  <a:pt x="1945" y="310"/>
                </a:cubicBezTo>
                <a:cubicBezTo>
                  <a:pt x="1945" y="313"/>
                  <a:pt x="1947" y="314"/>
                  <a:pt x="1950" y="314"/>
                </a:cubicBezTo>
                <a:close/>
                <a:moveTo>
                  <a:pt x="1963" y="314"/>
                </a:moveTo>
                <a:cubicBezTo>
                  <a:pt x="1965" y="314"/>
                  <a:pt x="1967" y="313"/>
                  <a:pt x="1967" y="310"/>
                </a:cubicBezTo>
                <a:cubicBezTo>
                  <a:pt x="1967" y="308"/>
                  <a:pt x="1965" y="306"/>
                  <a:pt x="1963" y="306"/>
                </a:cubicBezTo>
                <a:cubicBezTo>
                  <a:pt x="1960" y="306"/>
                  <a:pt x="1958" y="308"/>
                  <a:pt x="1958" y="310"/>
                </a:cubicBezTo>
                <a:cubicBezTo>
                  <a:pt x="1958" y="313"/>
                  <a:pt x="1960" y="314"/>
                  <a:pt x="1963" y="314"/>
                </a:cubicBezTo>
                <a:close/>
                <a:moveTo>
                  <a:pt x="1975" y="314"/>
                </a:moveTo>
                <a:cubicBezTo>
                  <a:pt x="1978" y="314"/>
                  <a:pt x="1980" y="313"/>
                  <a:pt x="1980" y="310"/>
                </a:cubicBezTo>
                <a:cubicBezTo>
                  <a:pt x="1980" y="308"/>
                  <a:pt x="1978" y="306"/>
                  <a:pt x="1975" y="306"/>
                </a:cubicBezTo>
                <a:cubicBezTo>
                  <a:pt x="1973" y="306"/>
                  <a:pt x="1971" y="308"/>
                  <a:pt x="1971" y="310"/>
                </a:cubicBezTo>
                <a:cubicBezTo>
                  <a:pt x="1971" y="313"/>
                  <a:pt x="1973" y="314"/>
                  <a:pt x="1975" y="314"/>
                </a:cubicBezTo>
                <a:close/>
                <a:moveTo>
                  <a:pt x="1988" y="314"/>
                </a:moveTo>
                <a:cubicBezTo>
                  <a:pt x="1991" y="314"/>
                  <a:pt x="1993" y="313"/>
                  <a:pt x="1993" y="310"/>
                </a:cubicBezTo>
                <a:cubicBezTo>
                  <a:pt x="1993" y="308"/>
                  <a:pt x="1991" y="306"/>
                  <a:pt x="1988" y="306"/>
                </a:cubicBezTo>
                <a:cubicBezTo>
                  <a:pt x="1986" y="306"/>
                  <a:pt x="1984" y="308"/>
                  <a:pt x="1984" y="310"/>
                </a:cubicBezTo>
                <a:cubicBezTo>
                  <a:pt x="1984" y="313"/>
                  <a:pt x="1986" y="314"/>
                  <a:pt x="1988" y="314"/>
                </a:cubicBezTo>
                <a:close/>
                <a:moveTo>
                  <a:pt x="2001" y="314"/>
                </a:moveTo>
                <a:cubicBezTo>
                  <a:pt x="2004" y="314"/>
                  <a:pt x="2005" y="313"/>
                  <a:pt x="2005" y="310"/>
                </a:cubicBezTo>
                <a:cubicBezTo>
                  <a:pt x="2005" y="308"/>
                  <a:pt x="2004" y="306"/>
                  <a:pt x="2001" y="306"/>
                </a:cubicBezTo>
                <a:cubicBezTo>
                  <a:pt x="1999" y="306"/>
                  <a:pt x="1997" y="308"/>
                  <a:pt x="1997" y="310"/>
                </a:cubicBezTo>
                <a:cubicBezTo>
                  <a:pt x="1997" y="313"/>
                  <a:pt x="1999" y="314"/>
                  <a:pt x="2001" y="314"/>
                </a:cubicBezTo>
                <a:close/>
                <a:moveTo>
                  <a:pt x="2014" y="314"/>
                </a:moveTo>
                <a:cubicBezTo>
                  <a:pt x="2016" y="314"/>
                  <a:pt x="2018" y="313"/>
                  <a:pt x="2018" y="310"/>
                </a:cubicBezTo>
                <a:cubicBezTo>
                  <a:pt x="2018" y="308"/>
                  <a:pt x="2016" y="306"/>
                  <a:pt x="2014" y="306"/>
                </a:cubicBezTo>
                <a:cubicBezTo>
                  <a:pt x="2012" y="306"/>
                  <a:pt x="2010" y="308"/>
                  <a:pt x="2010" y="310"/>
                </a:cubicBezTo>
                <a:cubicBezTo>
                  <a:pt x="2010" y="313"/>
                  <a:pt x="2012" y="314"/>
                  <a:pt x="2014" y="314"/>
                </a:cubicBezTo>
                <a:close/>
                <a:moveTo>
                  <a:pt x="2027" y="314"/>
                </a:moveTo>
                <a:cubicBezTo>
                  <a:pt x="2029" y="314"/>
                  <a:pt x="2031" y="313"/>
                  <a:pt x="2031" y="310"/>
                </a:cubicBezTo>
                <a:cubicBezTo>
                  <a:pt x="2031" y="308"/>
                  <a:pt x="2029" y="306"/>
                  <a:pt x="2027" y="306"/>
                </a:cubicBezTo>
                <a:cubicBezTo>
                  <a:pt x="2025" y="306"/>
                  <a:pt x="2023" y="308"/>
                  <a:pt x="2023" y="310"/>
                </a:cubicBezTo>
                <a:cubicBezTo>
                  <a:pt x="2023" y="313"/>
                  <a:pt x="2025" y="314"/>
                  <a:pt x="2027" y="314"/>
                </a:cubicBezTo>
                <a:close/>
                <a:moveTo>
                  <a:pt x="2040" y="314"/>
                </a:moveTo>
                <a:cubicBezTo>
                  <a:pt x="2042" y="314"/>
                  <a:pt x="2044" y="313"/>
                  <a:pt x="2044" y="310"/>
                </a:cubicBezTo>
                <a:cubicBezTo>
                  <a:pt x="2044" y="308"/>
                  <a:pt x="2042" y="306"/>
                  <a:pt x="2040" y="306"/>
                </a:cubicBezTo>
                <a:cubicBezTo>
                  <a:pt x="2038" y="306"/>
                  <a:pt x="2036" y="308"/>
                  <a:pt x="2036" y="310"/>
                </a:cubicBezTo>
                <a:cubicBezTo>
                  <a:pt x="2036" y="313"/>
                  <a:pt x="2038" y="314"/>
                  <a:pt x="2040" y="314"/>
                </a:cubicBezTo>
                <a:close/>
                <a:moveTo>
                  <a:pt x="2053" y="313"/>
                </a:moveTo>
                <a:cubicBezTo>
                  <a:pt x="2054" y="313"/>
                  <a:pt x="2055" y="312"/>
                  <a:pt x="2055" y="310"/>
                </a:cubicBezTo>
                <a:cubicBezTo>
                  <a:pt x="2055" y="309"/>
                  <a:pt x="2054" y="308"/>
                  <a:pt x="2053" y="308"/>
                </a:cubicBezTo>
                <a:cubicBezTo>
                  <a:pt x="2052" y="308"/>
                  <a:pt x="2051" y="309"/>
                  <a:pt x="2051" y="310"/>
                </a:cubicBezTo>
                <a:cubicBezTo>
                  <a:pt x="2051" y="312"/>
                  <a:pt x="2052" y="313"/>
                  <a:pt x="2053" y="313"/>
                </a:cubicBezTo>
                <a:close/>
                <a:moveTo>
                  <a:pt x="2169" y="314"/>
                </a:moveTo>
                <a:cubicBezTo>
                  <a:pt x="2171" y="314"/>
                  <a:pt x="2173" y="313"/>
                  <a:pt x="2173" y="310"/>
                </a:cubicBezTo>
                <a:cubicBezTo>
                  <a:pt x="2173" y="308"/>
                  <a:pt x="2171" y="306"/>
                  <a:pt x="2169" y="306"/>
                </a:cubicBezTo>
                <a:cubicBezTo>
                  <a:pt x="2167" y="306"/>
                  <a:pt x="2165" y="308"/>
                  <a:pt x="2165" y="310"/>
                </a:cubicBezTo>
                <a:cubicBezTo>
                  <a:pt x="2165" y="313"/>
                  <a:pt x="2167" y="314"/>
                  <a:pt x="2169" y="314"/>
                </a:cubicBezTo>
                <a:close/>
                <a:moveTo>
                  <a:pt x="2208" y="310"/>
                </a:moveTo>
                <a:cubicBezTo>
                  <a:pt x="2208" y="310"/>
                  <a:pt x="2208" y="310"/>
                  <a:pt x="2208" y="310"/>
                </a:cubicBezTo>
                <a:cubicBezTo>
                  <a:pt x="2208" y="310"/>
                  <a:pt x="2208" y="310"/>
                  <a:pt x="2208" y="310"/>
                </a:cubicBezTo>
                <a:cubicBezTo>
                  <a:pt x="2208" y="310"/>
                  <a:pt x="2208" y="310"/>
                  <a:pt x="2208" y="310"/>
                </a:cubicBezTo>
                <a:cubicBezTo>
                  <a:pt x="2208" y="310"/>
                  <a:pt x="2208" y="310"/>
                  <a:pt x="2208" y="310"/>
                </a:cubicBezTo>
                <a:close/>
                <a:moveTo>
                  <a:pt x="2221" y="310"/>
                </a:moveTo>
                <a:cubicBezTo>
                  <a:pt x="2221" y="310"/>
                  <a:pt x="2221" y="310"/>
                  <a:pt x="2221" y="310"/>
                </a:cubicBezTo>
                <a:cubicBezTo>
                  <a:pt x="2221" y="310"/>
                  <a:pt x="2221" y="310"/>
                  <a:pt x="2221" y="310"/>
                </a:cubicBezTo>
                <a:cubicBezTo>
                  <a:pt x="2221" y="310"/>
                  <a:pt x="2221" y="310"/>
                  <a:pt x="2221" y="310"/>
                </a:cubicBezTo>
                <a:cubicBezTo>
                  <a:pt x="2221" y="310"/>
                  <a:pt x="2221" y="310"/>
                  <a:pt x="2221" y="310"/>
                </a:cubicBezTo>
                <a:close/>
                <a:moveTo>
                  <a:pt x="2270" y="310"/>
                </a:moveTo>
                <a:cubicBezTo>
                  <a:pt x="2270" y="312"/>
                  <a:pt x="2271" y="313"/>
                  <a:pt x="2272" y="313"/>
                </a:cubicBezTo>
                <a:cubicBezTo>
                  <a:pt x="2274" y="313"/>
                  <a:pt x="2275" y="312"/>
                  <a:pt x="2275" y="310"/>
                </a:cubicBezTo>
                <a:cubicBezTo>
                  <a:pt x="2275" y="309"/>
                  <a:pt x="2274" y="307"/>
                  <a:pt x="2272" y="307"/>
                </a:cubicBezTo>
                <a:cubicBezTo>
                  <a:pt x="2271" y="307"/>
                  <a:pt x="2270" y="309"/>
                  <a:pt x="2270" y="310"/>
                </a:cubicBezTo>
                <a:close/>
                <a:moveTo>
                  <a:pt x="2285" y="310"/>
                </a:moveTo>
                <a:cubicBezTo>
                  <a:pt x="2285" y="310"/>
                  <a:pt x="2285" y="310"/>
                  <a:pt x="2285" y="310"/>
                </a:cubicBezTo>
                <a:cubicBezTo>
                  <a:pt x="2285" y="310"/>
                  <a:pt x="2285" y="310"/>
                  <a:pt x="2285" y="310"/>
                </a:cubicBezTo>
                <a:cubicBezTo>
                  <a:pt x="2285" y="310"/>
                  <a:pt x="2285" y="310"/>
                  <a:pt x="2285" y="310"/>
                </a:cubicBezTo>
                <a:cubicBezTo>
                  <a:pt x="2285" y="310"/>
                  <a:pt x="2285" y="310"/>
                  <a:pt x="2285" y="310"/>
                </a:cubicBezTo>
                <a:close/>
                <a:moveTo>
                  <a:pt x="2298" y="314"/>
                </a:moveTo>
                <a:cubicBezTo>
                  <a:pt x="2301" y="314"/>
                  <a:pt x="2302" y="313"/>
                  <a:pt x="2302" y="310"/>
                </a:cubicBezTo>
                <a:cubicBezTo>
                  <a:pt x="2302" y="308"/>
                  <a:pt x="2301" y="306"/>
                  <a:pt x="2298" y="306"/>
                </a:cubicBezTo>
                <a:cubicBezTo>
                  <a:pt x="2296" y="306"/>
                  <a:pt x="2294" y="308"/>
                  <a:pt x="2294" y="310"/>
                </a:cubicBezTo>
                <a:cubicBezTo>
                  <a:pt x="2294" y="313"/>
                  <a:pt x="2296" y="314"/>
                  <a:pt x="2298" y="314"/>
                </a:cubicBezTo>
                <a:close/>
                <a:moveTo>
                  <a:pt x="2311" y="314"/>
                </a:moveTo>
                <a:cubicBezTo>
                  <a:pt x="2313" y="314"/>
                  <a:pt x="2315" y="313"/>
                  <a:pt x="2315" y="310"/>
                </a:cubicBezTo>
                <a:cubicBezTo>
                  <a:pt x="2315" y="308"/>
                  <a:pt x="2313" y="306"/>
                  <a:pt x="2311" y="306"/>
                </a:cubicBezTo>
                <a:cubicBezTo>
                  <a:pt x="2309" y="306"/>
                  <a:pt x="2307" y="308"/>
                  <a:pt x="2307" y="310"/>
                </a:cubicBezTo>
                <a:cubicBezTo>
                  <a:pt x="2307" y="313"/>
                  <a:pt x="2309" y="314"/>
                  <a:pt x="2311" y="314"/>
                </a:cubicBezTo>
                <a:close/>
                <a:moveTo>
                  <a:pt x="2324" y="314"/>
                </a:moveTo>
                <a:cubicBezTo>
                  <a:pt x="2326" y="314"/>
                  <a:pt x="2328" y="313"/>
                  <a:pt x="2328" y="310"/>
                </a:cubicBezTo>
                <a:cubicBezTo>
                  <a:pt x="2328" y="308"/>
                  <a:pt x="2326" y="306"/>
                  <a:pt x="2324" y="306"/>
                </a:cubicBezTo>
                <a:cubicBezTo>
                  <a:pt x="2322" y="306"/>
                  <a:pt x="2320" y="308"/>
                  <a:pt x="2320" y="310"/>
                </a:cubicBezTo>
                <a:cubicBezTo>
                  <a:pt x="2320" y="313"/>
                  <a:pt x="2322" y="314"/>
                  <a:pt x="2324" y="314"/>
                </a:cubicBezTo>
                <a:close/>
                <a:moveTo>
                  <a:pt x="2337" y="314"/>
                </a:moveTo>
                <a:cubicBezTo>
                  <a:pt x="2339" y="314"/>
                  <a:pt x="2341" y="313"/>
                  <a:pt x="2341" y="310"/>
                </a:cubicBezTo>
                <a:cubicBezTo>
                  <a:pt x="2341" y="308"/>
                  <a:pt x="2339" y="306"/>
                  <a:pt x="2337" y="306"/>
                </a:cubicBezTo>
                <a:cubicBezTo>
                  <a:pt x="2335" y="306"/>
                  <a:pt x="2333" y="308"/>
                  <a:pt x="2333" y="310"/>
                </a:cubicBezTo>
                <a:cubicBezTo>
                  <a:pt x="2333" y="313"/>
                  <a:pt x="2335" y="314"/>
                  <a:pt x="2337" y="314"/>
                </a:cubicBezTo>
                <a:close/>
                <a:moveTo>
                  <a:pt x="2350" y="310"/>
                </a:moveTo>
                <a:cubicBezTo>
                  <a:pt x="2350" y="310"/>
                  <a:pt x="2350" y="310"/>
                  <a:pt x="2350" y="310"/>
                </a:cubicBezTo>
                <a:cubicBezTo>
                  <a:pt x="2350" y="310"/>
                  <a:pt x="2350" y="310"/>
                  <a:pt x="2350" y="310"/>
                </a:cubicBezTo>
                <a:cubicBezTo>
                  <a:pt x="2350" y="310"/>
                  <a:pt x="2350" y="310"/>
                  <a:pt x="2350" y="310"/>
                </a:cubicBezTo>
                <a:cubicBezTo>
                  <a:pt x="2350" y="310"/>
                  <a:pt x="2350" y="310"/>
                  <a:pt x="2350" y="310"/>
                </a:cubicBezTo>
                <a:close/>
                <a:moveTo>
                  <a:pt x="2363" y="310"/>
                </a:moveTo>
                <a:cubicBezTo>
                  <a:pt x="2363" y="310"/>
                  <a:pt x="2363" y="310"/>
                  <a:pt x="2363" y="310"/>
                </a:cubicBezTo>
                <a:cubicBezTo>
                  <a:pt x="2363" y="310"/>
                  <a:pt x="2363" y="310"/>
                  <a:pt x="2363" y="310"/>
                </a:cubicBezTo>
                <a:cubicBezTo>
                  <a:pt x="2363" y="310"/>
                  <a:pt x="2363" y="310"/>
                  <a:pt x="2363" y="310"/>
                </a:cubicBezTo>
                <a:cubicBezTo>
                  <a:pt x="2363" y="310"/>
                  <a:pt x="2363" y="310"/>
                  <a:pt x="2363" y="310"/>
                </a:cubicBezTo>
                <a:close/>
                <a:moveTo>
                  <a:pt x="2376" y="314"/>
                </a:moveTo>
                <a:cubicBezTo>
                  <a:pt x="2378" y="314"/>
                  <a:pt x="2380" y="313"/>
                  <a:pt x="2380" y="310"/>
                </a:cubicBezTo>
                <a:cubicBezTo>
                  <a:pt x="2380" y="308"/>
                  <a:pt x="2378" y="306"/>
                  <a:pt x="2376" y="306"/>
                </a:cubicBezTo>
                <a:cubicBezTo>
                  <a:pt x="2373" y="306"/>
                  <a:pt x="2372" y="308"/>
                  <a:pt x="2372" y="310"/>
                </a:cubicBezTo>
                <a:cubicBezTo>
                  <a:pt x="2372" y="313"/>
                  <a:pt x="2373" y="314"/>
                  <a:pt x="2376" y="314"/>
                </a:cubicBezTo>
                <a:close/>
                <a:moveTo>
                  <a:pt x="2389" y="314"/>
                </a:moveTo>
                <a:cubicBezTo>
                  <a:pt x="2391" y="314"/>
                  <a:pt x="2393" y="313"/>
                  <a:pt x="2393" y="310"/>
                </a:cubicBezTo>
                <a:cubicBezTo>
                  <a:pt x="2393" y="308"/>
                  <a:pt x="2391" y="306"/>
                  <a:pt x="2389" y="306"/>
                </a:cubicBezTo>
                <a:cubicBezTo>
                  <a:pt x="2386" y="306"/>
                  <a:pt x="2384" y="308"/>
                  <a:pt x="2384" y="310"/>
                </a:cubicBezTo>
                <a:cubicBezTo>
                  <a:pt x="2384" y="313"/>
                  <a:pt x="2386" y="314"/>
                  <a:pt x="2389" y="314"/>
                </a:cubicBezTo>
                <a:close/>
                <a:moveTo>
                  <a:pt x="2402" y="314"/>
                </a:moveTo>
                <a:cubicBezTo>
                  <a:pt x="2404" y="314"/>
                  <a:pt x="2406" y="313"/>
                  <a:pt x="2406" y="310"/>
                </a:cubicBezTo>
                <a:cubicBezTo>
                  <a:pt x="2406" y="308"/>
                  <a:pt x="2404" y="306"/>
                  <a:pt x="2402" y="306"/>
                </a:cubicBezTo>
                <a:cubicBezTo>
                  <a:pt x="2399" y="306"/>
                  <a:pt x="2397" y="308"/>
                  <a:pt x="2397" y="310"/>
                </a:cubicBezTo>
                <a:cubicBezTo>
                  <a:pt x="2397" y="313"/>
                  <a:pt x="2399" y="314"/>
                  <a:pt x="2402" y="314"/>
                </a:cubicBezTo>
                <a:close/>
                <a:moveTo>
                  <a:pt x="2414" y="310"/>
                </a:moveTo>
                <a:cubicBezTo>
                  <a:pt x="2414" y="310"/>
                  <a:pt x="2414" y="310"/>
                  <a:pt x="2414" y="310"/>
                </a:cubicBezTo>
                <a:cubicBezTo>
                  <a:pt x="2414" y="310"/>
                  <a:pt x="2414" y="310"/>
                  <a:pt x="2414" y="310"/>
                </a:cubicBezTo>
                <a:cubicBezTo>
                  <a:pt x="2415" y="310"/>
                  <a:pt x="2415" y="310"/>
                  <a:pt x="2415" y="310"/>
                </a:cubicBezTo>
                <a:cubicBezTo>
                  <a:pt x="2415" y="310"/>
                  <a:pt x="2415" y="310"/>
                  <a:pt x="2414" y="310"/>
                </a:cubicBezTo>
                <a:close/>
                <a:moveTo>
                  <a:pt x="2440" y="314"/>
                </a:moveTo>
                <a:cubicBezTo>
                  <a:pt x="2443" y="314"/>
                  <a:pt x="2444" y="313"/>
                  <a:pt x="2444" y="310"/>
                </a:cubicBezTo>
                <a:cubicBezTo>
                  <a:pt x="2444" y="308"/>
                  <a:pt x="2443" y="306"/>
                  <a:pt x="2440" y="306"/>
                </a:cubicBezTo>
                <a:cubicBezTo>
                  <a:pt x="2438" y="306"/>
                  <a:pt x="2436" y="308"/>
                  <a:pt x="2436" y="310"/>
                </a:cubicBezTo>
                <a:cubicBezTo>
                  <a:pt x="2436" y="313"/>
                  <a:pt x="2438" y="314"/>
                  <a:pt x="2440" y="314"/>
                </a:cubicBezTo>
                <a:close/>
                <a:moveTo>
                  <a:pt x="2466" y="314"/>
                </a:moveTo>
                <a:cubicBezTo>
                  <a:pt x="2468" y="314"/>
                  <a:pt x="2470" y="313"/>
                  <a:pt x="2470" y="310"/>
                </a:cubicBezTo>
                <a:cubicBezTo>
                  <a:pt x="2470" y="308"/>
                  <a:pt x="2468" y="306"/>
                  <a:pt x="2466" y="306"/>
                </a:cubicBezTo>
                <a:cubicBezTo>
                  <a:pt x="2464" y="306"/>
                  <a:pt x="2462" y="308"/>
                  <a:pt x="2462" y="310"/>
                </a:cubicBezTo>
                <a:cubicBezTo>
                  <a:pt x="2462" y="313"/>
                  <a:pt x="2464" y="314"/>
                  <a:pt x="2466" y="314"/>
                </a:cubicBezTo>
                <a:close/>
                <a:moveTo>
                  <a:pt x="2479" y="314"/>
                </a:moveTo>
                <a:cubicBezTo>
                  <a:pt x="2481" y="314"/>
                  <a:pt x="2483" y="313"/>
                  <a:pt x="2483" y="310"/>
                </a:cubicBezTo>
                <a:cubicBezTo>
                  <a:pt x="2483" y="308"/>
                  <a:pt x="2481" y="306"/>
                  <a:pt x="2479" y="306"/>
                </a:cubicBezTo>
                <a:cubicBezTo>
                  <a:pt x="2477" y="306"/>
                  <a:pt x="2475" y="308"/>
                  <a:pt x="2475" y="310"/>
                </a:cubicBezTo>
                <a:cubicBezTo>
                  <a:pt x="2475" y="313"/>
                  <a:pt x="2477" y="314"/>
                  <a:pt x="2479" y="314"/>
                </a:cubicBezTo>
                <a:close/>
                <a:moveTo>
                  <a:pt x="2492" y="314"/>
                </a:moveTo>
                <a:cubicBezTo>
                  <a:pt x="2494" y="314"/>
                  <a:pt x="2496" y="313"/>
                  <a:pt x="2496" y="310"/>
                </a:cubicBezTo>
                <a:cubicBezTo>
                  <a:pt x="2496" y="308"/>
                  <a:pt x="2494" y="306"/>
                  <a:pt x="2492" y="306"/>
                </a:cubicBezTo>
                <a:cubicBezTo>
                  <a:pt x="2490" y="306"/>
                  <a:pt x="2488" y="308"/>
                  <a:pt x="2488" y="310"/>
                </a:cubicBezTo>
                <a:cubicBezTo>
                  <a:pt x="2488" y="313"/>
                  <a:pt x="2490" y="314"/>
                  <a:pt x="2492" y="314"/>
                </a:cubicBezTo>
                <a:close/>
                <a:moveTo>
                  <a:pt x="2505" y="314"/>
                </a:moveTo>
                <a:cubicBezTo>
                  <a:pt x="2507" y="314"/>
                  <a:pt x="2509" y="313"/>
                  <a:pt x="2509" y="310"/>
                </a:cubicBezTo>
                <a:cubicBezTo>
                  <a:pt x="2509" y="308"/>
                  <a:pt x="2507" y="306"/>
                  <a:pt x="2505" y="306"/>
                </a:cubicBezTo>
                <a:cubicBezTo>
                  <a:pt x="2503" y="306"/>
                  <a:pt x="2501" y="308"/>
                  <a:pt x="2501" y="310"/>
                </a:cubicBezTo>
                <a:cubicBezTo>
                  <a:pt x="2501" y="313"/>
                  <a:pt x="2503" y="314"/>
                  <a:pt x="2505" y="314"/>
                </a:cubicBezTo>
                <a:close/>
                <a:moveTo>
                  <a:pt x="2518" y="314"/>
                </a:moveTo>
                <a:cubicBezTo>
                  <a:pt x="2520" y="314"/>
                  <a:pt x="2522" y="313"/>
                  <a:pt x="2522" y="310"/>
                </a:cubicBezTo>
                <a:cubicBezTo>
                  <a:pt x="2522" y="308"/>
                  <a:pt x="2520" y="306"/>
                  <a:pt x="2518" y="306"/>
                </a:cubicBezTo>
                <a:cubicBezTo>
                  <a:pt x="2515" y="306"/>
                  <a:pt x="2514" y="308"/>
                  <a:pt x="2514" y="310"/>
                </a:cubicBezTo>
                <a:cubicBezTo>
                  <a:pt x="2514" y="313"/>
                  <a:pt x="2515" y="314"/>
                  <a:pt x="2518" y="314"/>
                </a:cubicBezTo>
                <a:close/>
                <a:moveTo>
                  <a:pt x="2531" y="314"/>
                </a:moveTo>
                <a:cubicBezTo>
                  <a:pt x="2533" y="314"/>
                  <a:pt x="2535" y="313"/>
                  <a:pt x="2535" y="310"/>
                </a:cubicBezTo>
                <a:cubicBezTo>
                  <a:pt x="2535" y="308"/>
                  <a:pt x="2533" y="306"/>
                  <a:pt x="2531" y="306"/>
                </a:cubicBezTo>
                <a:cubicBezTo>
                  <a:pt x="2528" y="306"/>
                  <a:pt x="2527" y="308"/>
                  <a:pt x="2527" y="310"/>
                </a:cubicBezTo>
                <a:cubicBezTo>
                  <a:pt x="2527" y="313"/>
                  <a:pt x="2528" y="314"/>
                  <a:pt x="2531" y="314"/>
                </a:cubicBezTo>
                <a:close/>
                <a:moveTo>
                  <a:pt x="2544" y="314"/>
                </a:moveTo>
                <a:cubicBezTo>
                  <a:pt x="2546" y="314"/>
                  <a:pt x="2548" y="313"/>
                  <a:pt x="2548" y="310"/>
                </a:cubicBezTo>
                <a:cubicBezTo>
                  <a:pt x="2548" y="308"/>
                  <a:pt x="2546" y="306"/>
                  <a:pt x="2544" y="306"/>
                </a:cubicBezTo>
                <a:cubicBezTo>
                  <a:pt x="2541" y="306"/>
                  <a:pt x="2539" y="308"/>
                  <a:pt x="2539" y="310"/>
                </a:cubicBezTo>
                <a:cubicBezTo>
                  <a:pt x="2539" y="313"/>
                  <a:pt x="2541" y="314"/>
                  <a:pt x="2544" y="314"/>
                </a:cubicBezTo>
                <a:close/>
                <a:moveTo>
                  <a:pt x="2557" y="314"/>
                </a:moveTo>
                <a:cubicBezTo>
                  <a:pt x="2559" y="314"/>
                  <a:pt x="2561" y="313"/>
                  <a:pt x="2561" y="310"/>
                </a:cubicBezTo>
                <a:cubicBezTo>
                  <a:pt x="2561" y="308"/>
                  <a:pt x="2559" y="306"/>
                  <a:pt x="2557" y="306"/>
                </a:cubicBezTo>
                <a:cubicBezTo>
                  <a:pt x="2554" y="306"/>
                  <a:pt x="2552" y="308"/>
                  <a:pt x="2552" y="310"/>
                </a:cubicBezTo>
                <a:cubicBezTo>
                  <a:pt x="2552" y="313"/>
                  <a:pt x="2554" y="314"/>
                  <a:pt x="2557" y="314"/>
                </a:cubicBezTo>
                <a:close/>
                <a:moveTo>
                  <a:pt x="2569" y="314"/>
                </a:moveTo>
                <a:cubicBezTo>
                  <a:pt x="2572" y="314"/>
                  <a:pt x="2574" y="313"/>
                  <a:pt x="2574" y="310"/>
                </a:cubicBezTo>
                <a:cubicBezTo>
                  <a:pt x="2574" y="308"/>
                  <a:pt x="2572" y="306"/>
                  <a:pt x="2569" y="306"/>
                </a:cubicBezTo>
                <a:cubicBezTo>
                  <a:pt x="2567" y="306"/>
                  <a:pt x="2565" y="308"/>
                  <a:pt x="2565" y="310"/>
                </a:cubicBezTo>
                <a:cubicBezTo>
                  <a:pt x="2565" y="313"/>
                  <a:pt x="2567" y="314"/>
                  <a:pt x="2569" y="314"/>
                </a:cubicBezTo>
                <a:close/>
                <a:moveTo>
                  <a:pt x="2582" y="314"/>
                </a:moveTo>
                <a:cubicBezTo>
                  <a:pt x="2585" y="314"/>
                  <a:pt x="2587" y="313"/>
                  <a:pt x="2587" y="310"/>
                </a:cubicBezTo>
                <a:cubicBezTo>
                  <a:pt x="2587" y="308"/>
                  <a:pt x="2585" y="306"/>
                  <a:pt x="2582" y="306"/>
                </a:cubicBezTo>
                <a:cubicBezTo>
                  <a:pt x="2580" y="306"/>
                  <a:pt x="2578" y="308"/>
                  <a:pt x="2578" y="310"/>
                </a:cubicBezTo>
                <a:cubicBezTo>
                  <a:pt x="2578" y="313"/>
                  <a:pt x="2580" y="314"/>
                  <a:pt x="2582" y="314"/>
                </a:cubicBezTo>
                <a:close/>
                <a:moveTo>
                  <a:pt x="2595" y="314"/>
                </a:moveTo>
                <a:cubicBezTo>
                  <a:pt x="2598" y="314"/>
                  <a:pt x="2599" y="313"/>
                  <a:pt x="2599" y="310"/>
                </a:cubicBezTo>
                <a:cubicBezTo>
                  <a:pt x="2599" y="308"/>
                  <a:pt x="2598" y="306"/>
                  <a:pt x="2595" y="306"/>
                </a:cubicBezTo>
                <a:cubicBezTo>
                  <a:pt x="2593" y="306"/>
                  <a:pt x="2591" y="308"/>
                  <a:pt x="2591" y="310"/>
                </a:cubicBezTo>
                <a:cubicBezTo>
                  <a:pt x="2591" y="313"/>
                  <a:pt x="2593" y="314"/>
                  <a:pt x="2595" y="314"/>
                </a:cubicBezTo>
                <a:close/>
                <a:moveTo>
                  <a:pt x="2608" y="314"/>
                </a:moveTo>
                <a:cubicBezTo>
                  <a:pt x="2610" y="314"/>
                  <a:pt x="2612" y="313"/>
                  <a:pt x="2612" y="310"/>
                </a:cubicBezTo>
                <a:cubicBezTo>
                  <a:pt x="2612" y="308"/>
                  <a:pt x="2610" y="306"/>
                  <a:pt x="2608" y="306"/>
                </a:cubicBezTo>
                <a:cubicBezTo>
                  <a:pt x="2606" y="306"/>
                  <a:pt x="2604" y="308"/>
                  <a:pt x="2604" y="310"/>
                </a:cubicBezTo>
                <a:cubicBezTo>
                  <a:pt x="2604" y="313"/>
                  <a:pt x="2606" y="314"/>
                  <a:pt x="2608" y="314"/>
                </a:cubicBezTo>
                <a:close/>
                <a:moveTo>
                  <a:pt x="2621" y="314"/>
                </a:moveTo>
                <a:cubicBezTo>
                  <a:pt x="2623" y="314"/>
                  <a:pt x="2625" y="313"/>
                  <a:pt x="2625" y="310"/>
                </a:cubicBezTo>
                <a:cubicBezTo>
                  <a:pt x="2625" y="308"/>
                  <a:pt x="2623" y="306"/>
                  <a:pt x="2621" y="306"/>
                </a:cubicBezTo>
                <a:cubicBezTo>
                  <a:pt x="2619" y="306"/>
                  <a:pt x="2617" y="308"/>
                  <a:pt x="2617" y="310"/>
                </a:cubicBezTo>
                <a:cubicBezTo>
                  <a:pt x="2617" y="313"/>
                  <a:pt x="2619" y="314"/>
                  <a:pt x="2621" y="314"/>
                </a:cubicBezTo>
                <a:close/>
                <a:moveTo>
                  <a:pt x="2634" y="314"/>
                </a:moveTo>
                <a:cubicBezTo>
                  <a:pt x="2636" y="314"/>
                  <a:pt x="2638" y="313"/>
                  <a:pt x="2638" y="310"/>
                </a:cubicBezTo>
                <a:cubicBezTo>
                  <a:pt x="2638" y="308"/>
                  <a:pt x="2636" y="306"/>
                  <a:pt x="2634" y="306"/>
                </a:cubicBezTo>
                <a:cubicBezTo>
                  <a:pt x="2632" y="306"/>
                  <a:pt x="2630" y="308"/>
                  <a:pt x="2630" y="310"/>
                </a:cubicBezTo>
                <a:cubicBezTo>
                  <a:pt x="2630" y="313"/>
                  <a:pt x="2632" y="314"/>
                  <a:pt x="2634" y="314"/>
                </a:cubicBezTo>
                <a:close/>
                <a:moveTo>
                  <a:pt x="2647" y="314"/>
                </a:moveTo>
                <a:cubicBezTo>
                  <a:pt x="2649" y="314"/>
                  <a:pt x="2651" y="313"/>
                  <a:pt x="2651" y="310"/>
                </a:cubicBezTo>
                <a:cubicBezTo>
                  <a:pt x="2651" y="308"/>
                  <a:pt x="2649" y="306"/>
                  <a:pt x="2647" y="306"/>
                </a:cubicBezTo>
                <a:cubicBezTo>
                  <a:pt x="2645" y="306"/>
                  <a:pt x="2643" y="308"/>
                  <a:pt x="2643" y="310"/>
                </a:cubicBezTo>
                <a:cubicBezTo>
                  <a:pt x="2643" y="313"/>
                  <a:pt x="2645" y="314"/>
                  <a:pt x="2647" y="314"/>
                </a:cubicBezTo>
                <a:close/>
                <a:moveTo>
                  <a:pt x="2660" y="314"/>
                </a:moveTo>
                <a:cubicBezTo>
                  <a:pt x="2662" y="314"/>
                  <a:pt x="2664" y="313"/>
                  <a:pt x="2664" y="310"/>
                </a:cubicBezTo>
                <a:cubicBezTo>
                  <a:pt x="2664" y="308"/>
                  <a:pt x="2662" y="306"/>
                  <a:pt x="2660" y="306"/>
                </a:cubicBezTo>
                <a:cubicBezTo>
                  <a:pt x="2658" y="306"/>
                  <a:pt x="2656" y="308"/>
                  <a:pt x="2656" y="310"/>
                </a:cubicBezTo>
                <a:cubicBezTo>
                  <a:pt x="2656" y="313"/>
                  <a:pt x="2658" y="314"/>
                  <a:pt x="2660" y="314"/>
                </a:cubicBezTo>
                <a:close/>
                <a:moveTo>
                  <a:pt x="2673" y="314"/>
                </a:moveTo>
                <a:cubicBezTo>
                  <a:pt x="2675" y="314"/>
                  <a:pt x="2677" y="313"/>
                  <a:pt x="2677" y="310"/>
                </a:cubicBezTo>
                <a:cubicBezTo>
                  <a:pt x="2677" y="308"/>
                  <a:pt x="2675" y="306"/>
                  <a:pt x="2673" y="306"/>
                </a:cubicBezTo>
                <a:cubicBezTo>
                  <a:pt x="2670" y="306"/>
                  <a:pt x="2669" y="308"/>
                  <a:pt x="2669" y="310"/>
                </a:cubicBezTo>
                <a:cubicBezTo>
                  <a:pt x="2669" y="313"/>
                  <a:pt x="2670" y="314"/>
                  <a:pt x="2673" y="314"/>
                </a:cubicBezTo>
                <a:close/>
                <a:moveTo>
                  <a:pt x="2686" y="314"/>
                </a:moveTo>
                <a:cubicBezTo>
                  <a:pt x="2688" y="314"/>
                  <a:pt x="2690" y="313"/>
                  <a:pt x="2690" y="310"/>
                </a:cubicBezTo>
                <a:cubicBezTo>
                  <a:pt x="2690" y="308"/>
                  <a:pt x="2688" y="306"/>
                  <a:pt x="2686" y="306"/>
                </a:cubicBezTo>
                <a:cubicBezTo>
                  <a:pt x="2683" y="306"/>
                  <a:pt x="2682" y="308"/>
                  <a:pt x="2682" y="310"/>
                </a:cubicBezTo>
                <a:cubicBezTo>
                  <a:pt x="2682" y="313"/>
                  <a:pt x="2683" y="314"/>
                  <a:pt x="2686" y="314"/>
                </a:cubicBezTo>
                <a:close/>
                <a:moveTo>
                  <a:pt x="2699" y="314"/>
                </a:moveTo>
                <a:cubicBezTo>
                  <a:pt x="2701" y="314"/>
                  <a:pt x="2703" y="313"/>
                  <a:pt x="2703" y="310"/>
                </a:cubicBezTo>
                <a:cubicBezTo>
                  <a:pt x="2703" y="308"/>
                  <a:pt x="2701" y="306"/>
                  <a:pt x="2699" y="306"/>
                </a:cubicBezTo>
                <a:cubicBezTo>
                  <a:pt x="2696" y="306"/>
                  <a:pt x="2694" y="308"/>
                  <a:pt x="2694" y="310"/>
                </a:cubicBezTo>
                <a:cubicBezTo>
                  <a:pt x="2694" y="313"/>
                  <a:pt x="2696" y="314"/>
                  <a:pt x="2699" y="314"/>
                </a:cubicBezTo>
                <a:close/>
                <a:moveTo>
                  <a:pt x="2712" y="314"/>
                </a:moveTo>
                <a:cubicBezTo>
                  <a:pt x="2714" y="314"/>
                  <a:pt x="2716" y="313"/>
                  <a:pt x="2716" y="310"/>
                </a:cubicBezTo>
                <a:cubicBezTo>
                  <a:pt x="2716" y="308"/>
                  <a:pt x="2714" y="306"/>
                  <a:pt x="2712" y="306"/>
                </a:cubicBezTo>
                <a:cubicBezTo>
                  <a:pt x="2709" y="306"/>
                  <a:pt x="2707" y="308"/>
                  <a:pt x="2707" y="310"/>
                </a:cubicBezTo>
                <a:cubicBezTo>
                  <a:pt x="2707" y="313"/>
                  <a:pt x="2709" y="314"/>
                  <a:pt x="2712" y="314"/>
                </a:cubicBezTo>
                <a:close/>
                <a:moveTo>
                  <a:pt x="2724" y="314"/>
                </a:moveTo>
                <a:cubicBezTo>
                  <a:pt x="2727" y="314"/>
                  <a:pt x="2729" y="313"/>
                  <a:pt x="2729" y="310"/>
                </a:cubicBezTo>
                <a:cubicBezTo>
                  <a:pt x="2729" y="308"/>
                  <a:pt x="2727" y="306"/>
                  <a:pt x="2724" y="306"/>
                </a:cubicBezTo>
                <a:cubicBezTo>
                  <a:pt x="2722" y="306"/>
                  <a:pt x="2720" y="308"/>
                  <a:pt x="2720" y="310"/>
                </a:cubicBezTo>
                <a:cubicBezTo>
                  <a:pt x="2720" y="313"/>
                  <a:pt x="2722" y="314"/>
                  <a:pt x="2724" y="314"/>
                </a:cubicBezTo>
                <a:close/>
                <a:moveTo>
                  <a:pt x="2737" y="314"/>
                </a:moveTo>
                <a:cubicBezTo>
                  <a:pt x="2740" y="314"/>
                  <a:pt x="2742" y="313"/>
                  <a:pt x="2742" y="310"/>
                </a:cubicBezTo>
                <a:cubicBezTo>
                  <a:pt x="2742" y="308"/>
                  <a:pt x="2740" y="306"/>
                  <a:pt x="2737" y="306"/>
                </a:cubicBezTo>
                <a:cubicBezTo>
                  <a:pt x="2735" y="306"/>
                  <a:pt x="2733" y="308"/>
                  <a:pt x="2733" y="310"/>
                </a:cubicBezTo>
                <a:cubicBezTo>
                  <a:pt x="2733" y="313"/>
                  <a:pt x="2735" y="314"/>
                  <a:pt x="2737" y="314"/>
                </a:cubicBezTo>
                <a:close/>
                <a:moveTo>
                  <a:pt x="2750" y="314"/>
                </a:moveTo>
                <a:cubicBezTo>
                  <a:pt x="2753" y="314"/>
                  <a:pt x="2754" y="313"/>
                  <a:pt x="2754" y="310"/>
                </a:cubicBezTo>
                <a:cubicBezTo>
                  <a:pt x="2754" y="308"/>
                  <a:pt x="2753" y="306"/>
                  <a:pt x="2750" y="306"/>
                </a:cubicBezTo>
                <a:cubicBezTo>
                  <a:pt x="2748" y="306"/>
                  <a:pt x="2746" y="308"/>
                  <a:pt x="2746" y="310"/>
                </a:cubicBezTo>
                <a:cubicBezTo>
                  <a:pt x="2746" y="313"/>
                  <a:pt x="2748" y="314"/>
                  <a:pt x="2750" y="314"/>
                </a:cubicBezTo>
                <a:close/>
                <a:moveTo>
                  <a:pt x="2763" y="314"/>
                </a:moveTo>
                <a:cubicBezTo>
                  <a:pt x="2765" y="314"/>
                  <a:pt x="2767" y="313"/>
                  <a:pt x="2767" y="310"/>
                </a:cubicBezTo>
                <a:cubicBezTo>
                  <a:pt x="2767" y="308"/>
                  <a:pt x="2765" y="306"/>
                  <a:pt x="2763" y="306"/>
                </a:cubicBezTo>
                <a:cubicBezTo>
                  <a:pt x="2761" y="306"/>
                  <a:pt x="2759" y="308"/>
                  <a:pt x="2759" y="310"/>
                </a:cubicBezTo>
                <a:cubicBezTo>
                  <a:pt x="2759" y="313"/>
                  <a:pt x="2761" y="314"/>
                  <a:pt x="2763" y="314"/>
                </a:cubicBezTo>
                <a:close/>
                <a:moveTo>
                  <a:pt x="2776" y="314"/>
                </a:moveTo>
                <a:cubicBezTo>
                  <a:pt x="2778" y="314"/>
                  <a:pt x="2780" y="313"/>
                  <a:pt x="2780" y="310"/>
                </a:cubicBezTo>
                <a:cubicBezTo>
                  <a:pt x="2780" y="308"/>
                  <a:pt x="2778" y="306"/>
                  <a:pt x="2776" y="306"/>
                </a:cubicBezTo>
                <a:cubicBezTo>
                  <a:pt x="2774" y="306"/>
                  <a:pt x="2772" y="308"/>
                  <a:pt x="2772" y="310"/>
                </a:cubicBezTo>
                <a:cubicBezTo>
                  <a:pt x="2772" y="313"/>
                  <a:pt x="2774" y="314"/>
                  <a:pt x="2776" y="314"/>
                </a:cubicBezTo>
                <a:close/>
                <a:moveTo>
                  <a:pt x="2789" y="314"/>
                </a:moveTo>
                <a:cubicBezTo>
                  <a:pt x="2791" y="314"/>
                  <a:pt x="2793" y="313"/>
                  <a:pt x="2793" y="310"/>
                </a:cubicBezTo>
                <a:cubicBezTo>
                  <a:pt x="2793" y="308"/>
                  <a:pt x="2791" y="306"/>
                  <a:pt x="2789" y="306"/>
                </a:cubicBezTo>
                <a:cubicBezTo>
                  <a:pt x="2787" y="306"/>
                  <a:pt x="2785" y="308"/>
                  <a:pt x="2785" y="310"/>
                </a:cubicBezTo>
                <a:cubicBezTo>
                  <a:pt x="2785" y="313"/>
                  <a:pt x="2787" y="314"/>
                  <a:pt x="2789" y="314"/>
                </a:cubicBezTo>
                <a:close/>
                <a:moveTo>
                  <a:pt x="2802" y="314"/>
                </a:moveTo>
                <a:cubicBezTo>
                  <a:pt x="2804" y="314"/>
                  <a:pt x="2806" y="313"/>
                  <a:pt x="2806" y="310"/>
                </a:cubicBezTo>
                <a:cubicBezTo>
                  <a:pt x="2806" y="308"/>
                  <a:pt x="2804" y="306"/>
                  <a:pt x="2802" y="306"/>
                </a:cubicBezTo>
                <a:cubicBezTo>
                  <a:pt x="2800" y="306"/>
                  <a:pt x="2798" y="308"/>
                  <a:pt x="2798" y="310"/>
                </a:cubicBezTo>
                <a:cubicBezTo>
                  <a:pt x="2798" y="313"/>
                  <a:pt x="2800" y="314"/>
                  <a:pt x="2802" y="314"/>
                </a:cubicBezTo>
                <a:close/>
                <a:moveTo>
                  <a:pt x="2815" y="314"/>
                </a:moveTo>
                <a:cubicBezTo>
                  <a:pt x="2817" y="314"/>
                  <a:pt x="2819" y="313"/>
                  <a:pt x="2819" y="310"/>
                </a:cubicBezTo>
                <a:cubicBezTo>
                  <a:pt x="2819" y="308"/>
                  <a:pt x="2817" y="306"/>
                  <a:pt x="2815" y="306"/>
                </a:cubicBezTo>
                <a:cubicBezTo>
                  <a:pt x="2813" y="306"/>
                  <a:pt x="2811" y="308"/>
                  <a:pt x="2811" y="310"/>
                </a:cubicBezTo>
                <a:cubicBezTo>
                  <a:pt x="2811" y="313"/>
                  <a:pt x="2813" y="314"/>
                  <a:pt x="2815" y="314"/>
                </a:cubicBezTo>
                <a:close/>
                <a:moveTo>
                  <a:pt x="2828" y="314"/>
                </a:moveTo>
                <a:cubicBezTo>
                  <a:pt x="2830" y="314"/>
                  <a:pt x="2832" y="313"/>
                  <a:pt x="2832" y="310"/>
                </a:cubicBezTo>
                <a:cubicBezTo>
                  <a:pt x="2832" y="308"/>
                  <a:pt x="2830" y="306"/>
                  <a:pt x="2828" y="306"/>
                </a:cubicBezTo>
                <a:cubicBezTo>
                  <a:pt x="2825" y="306"/>
                  <a:pt x="2824" y="308"/>
                  <a:pt x="2824" y="310"/>
                </a:cubicBezTo>
                <a:cubicBezTo>
                  <a:pt x="2824" y="313"/>
                  <a:pt x="2825" y="314"/>
                  <a:pt x="2828" y="314"/>
                </a:cubicBezTo>
                <a:close/>
                <a:moveTo>
                  <a:pt x="2841" y="314"/>
                </a:moveTo>
                <a:cubicBezTo>
                  <a:pt x="2843" y="314"/>
                  <a:pt x="2845" y="313"/>
                  <a:pt x="2845" y="310"/>
                </a:cubicBezTo>
                <a:cubicBezTo>
                  <a:pt x="2845" y="308"/>
                  <a:pt x="2843" y="306"/>
                  <a:pt x="2841" y="306"/>
                </a:cubicBezTo>
                <a:cubicBezTo>
                  <a:pt x="2838" y="306"/>
                  <a:pt x="2836" y="308"/>
                  <a:pt x="2836" y="310"/>
                </a:cubicBezTo>
                <a:cubicBezTo>
                  <a:pt x="2836" y="313"/>
                  <a:pt x="2838" y="314"/>
                  <a:pt x="2841" y="314"/>
                </a:cubicBezTo>
                <a:close/>
                <a:moveTo>
                  <a:pt x="2854" y="314"/>
                </a:moveTo>
                <a:cubicBezTo>
                  <a:pt x="2856" y="314"/>
                  <a:pt x="2858" y="313"/>
                  <a:pt x="2858" y="310"/>
                </a:cubicBezTo>
                <a:cubicBezTo>
                  <a:pt x="2858" y="308"/>
                  <a:pt x="2856" y="306"/>
                  <a:pt x="2854" y="306"/>
                </a:cubicBezTo>
                <a:cubicBezTo>
                  <a:pt x="2851" y="306"/>
                  <a:pt x="2849" y="308"/>
                  <a:pt x="2849" y="310"/>
                </a:cubicBezTo>
                <a:cubicBezTo>
                  <a:pt x="2849" y="313"/>
                  <a:pt x="2851" y="314"/>
                  <a:pt x="2854" y="314"/>
                </a:cubicBezTo>
                <a:close/>
                <a:moveTo>
                  <a:pt x="2866" y="314"/>
                </a:moveTo>
                <a:cubicBezTo>
                  <a:pt x="2869" y="314"/>
                  <a:pt x="2871" y="313"/>
                  <a:pt x="2871" y="310"/>
                </a:cubicBezTo>
                <a:cubicBezTo>
                  <a:pt x="2871" y="308"/>
                  <a:pt x="2869" y="306"/>
                  <a:pt x="2866" y="306"/>
                </a:cubicBezTo>
                <a:cubicBezTo>
                  <a:pt x="2864" y="306"/>
                  <a:pt x="2862" y="308"/>
                  <a:pt x="2862" y="310"/>
                </a:cubicBezTo>
                <a:cubicBezTo>
                  <a:pt x="2862" y="313"/>
                  <a:pt x="2864" y="314"/>
                  <a:pt x="2866" y="314"/>
                </a:cubicBezTo>
                <a:close/>
                <a:moveTo>
                  <a:pt x="2879" y="314"/>
                </a:moveTo>
                <a:cubicBezTo>
                  <a:pt x="2882" y="314"/>
                  <a:pt x="2884" y="313"/>
                  <a:pt x="2884" y="310"/>
                </a:cubicBezTo>
                <a:cubicBezTo>
                  <a:pt x="2884" y="308"/>
                  <a:pt x="2882" y="306"/>
                  <a:pt x="2879" y="306"/>
                </a:cubicBezTo>
                <a:cubicBezTo>
                  <a:pt x="2877" y="306"/>
                  <a:pt x="2875" y="308"/>
                  <a:pt x="2875" y="310"/>
                </a:cubicBezTo>
                <a:cubicBezTo>
                  <a:pt x="2875" y="313"/>
                  <a:pt x="2877" y="314"/>
                  <a:pt x="2879" y="314"/>
                </a:cubicBezTo>
                <a:close/>
                <a:moveTo>
                  <a:pt x="2892" y="314"/>
                </a:moveTo>
                <a:cubicBezTo>
                  <a:pt x="2895" y="314"/>
                  <a:pt x="2896" y="313"/>
                  <a:pt x="2896" y="310"/>
                </a:cubicBezTo>
                <a:cubicBezTo>
                  <a:pt x="2896" y="308"/>
                  <a:pt x="2895" y="306"/>
                  <a:pt x="2892" y="306"/>
                </a:cubicBezTo>
                <a:cubicBezTo>
                  <a:pt x="2890" y="306"/>
                  <a:pt x="2888" y="308"/>
                  <a:pt x="2888" y="310"/>
                </a:cubicBezTo>
                <a:cubicBezTo>
                  <a:pt x="2888" y="313"/>
                  <a:pt x="2890" y="314"/>
                  <a:pt x="2892" y="314"/>
                </a:cubicBezTo>
                <a:close/>
                <a:moveTo>
                  <a:pt x="2905" y="314"/>
                </a:moveTo>
                <a:cubicBezTo>
                  <a:pt x="2908" y="314"/>
                  <a:pt x="2909" y="313"/>
                  <a:pt x="2909" y="310"/>
                </a:cubicBezTo>
                <a:cubicBezTo>
                  <a:pt x="2909" y="308"/>
                  <a:pt x="2908" y="306"/>
                  <a:pt x="2905" y="306"/>
                </a:cubicBezTo>
                <a:cubicBezTo>
                  <a:pt x="2903" y="306"/>
                  <a:pt x="2901" y="308"/>
                  <a:pt x="2901" y="310"/>
                </a:cubicBezTo>
                <a:cubicBezTo>
                  <a:pt x="2901" y="313"/>
                  <a:pt x="2903" y="314"/>
                  <a:pt x="2905" y="314"/>
                </a:cubicBezTo>
                <a:close/>
                <a:moveTo>
                  <a:pt x="2918" y="314"/>
                </a:moveTo>
                <a:cubicBezTo>
                  <a:pt x="2920" y="314"/>
                  <a:pt x="2922" y="313"/>
                  <a:pt x="2922" y="310"/>
                </a:cubicBezTo>
                <a:cubicBezTo>
                  <a:pt x="2922" y="308"/>
                  <a:pt x="2920" y="306"/>
                  <a:pt x="2918" y="306"/>
                </a:cubicBezTo>
                <a:cubicBezTo>
                  <a:pt x="2916" y="306"/>
                  <a:pt x="2914" y="308"/>
                  <a:pt x="2914" y="310"/>
                </a:cubicBezTo>
                <a:cubicBezTo>
                  <a:pt x="2914" y="313"/>
                  <a:pt x="2916" y="314"/>
                  <a:pt x="2918" y="314"/>
                </a:cubicBezTo>
                <a:close/>
                <a:moveTo>
                  <a:pt x="2931" y="314"/>
                </a:moveTo>
                <a:cubicBezTo>
                  <a:pt x="2933" y="314"/>
                  <a:pt x="2935" y="313"/>
                  <a:pt x="2935" y="310"/>
                </a:cubicBezTo>
                <a:cubicBezTo>
                  <a:pt x="2935" y="308"/>
                  <a:pt x="2933" y="306"/>
                  <a:pt x="2931" y="306"/>
                </a:cubicBezTo>
                <a:cubicBezTo>
                  <a:pt x="2929" y="306"/>
                  <a:pt x="2927" y="308"/>
                  <a:pt x="2927" y="310"/>
                </a:cubicBezTo>
                <a:cubicBezTo>
                  <a:pt x="2927" y="313"/>
                  <a:pt x="2929" y="314"/>
                  <a:pt x="2931" y="314"/>
                </a:cubicBezTo>
                <a:close/>
                <a:moveTo>
                  <a:pt x="2944" y="314"/>
                </a:moveTo>
                <a:cubicBezTo>
                  <a:pt x="2946" y="314"/>
                  <a:pt x="2948" y="313"/>
                  <a:pt x="2948" y="310"/>
                </a:cubicBezTo>
                <a:cubicBezTo>
                  <a:pt x="2948" y="308"/>
                  <a:pt x="2946" y="306"/>
                  <a:pt x="2944" y="306"/>
                </a:cubicBezTo>
                <a:cubicBezTo>
                  <a:pt x="2942" y="306"/>
                  <a:pt x="2940" y="308"/>
                  <a:pt x="2940" y="310"/>
                </a:cubicBezTo>
                <a:cubicBezTo>
                  <a:pt x="2940" y="313"/>
                  <a:pt x="2942" y="314"/>
                  <a:pt x="2944" y="314"/>
                </a:cubicBezTo>
                <a:close/>
                <a:moveTo>
                  <a:pt x="2957" y="314"/>
                </a:moveTo>
                <a:cubicBezTo>
                  <a:pt x="2959" y="314"/>
                  <a:pt x="2961" y="313"/>
                  <a:pt x="2961" y="310"/>
                </a:cubicBezTo>
                <a:cubicBezTo>
                  <a:pt x="2961" y="308"/>
                  <a:pt x="2959" y="306"/>
                  <a:pt x="2957" y="306"/>
                </a:cubicBezTo>
                <a:cubicBezTo>
                  <a:pt x="2955" y="306"/>
                  <a:pt x="2953" y="308"/>
                  <a:pt x="2953" y="310"/>
                </a:cubicBezTo>
                <a:cubicBezTo>
                  <a:pt x="2953" y="313"/>
                  <a:pt x="2955" y="314"/>
                  <a:pt x="2957" y="314"/>
                </a:cubicBezTo>
                <a:close/>
                <a:moveTo>
                  <a:pt x="2970" y="314"/>
                </a:moveTo>
                <a:cubicBezTo>
                  <a:pt x="2972" y="314"/>
                  <a:pt x="2974" y="313"/>
                  <a:pt x="2974" y="310"/>
                </a:cubicBezTo>
                <a:cubicBezTo>
                  <a:pt x="2974" y="308"/>
                  <a:pt x="2972" y="306"/>
                  <a:pt x="2970" y="306"/>
                </a:cubicBezTo>
                <a:cubicBezTo>
                  <a:pt x="2967" y="306"/>
                  <a:pt x="2966" y="308"/>
                  <a:pt x="2966" y="310"/>
                </a:cubicBezTo>
                <a:cubicBezTo>
                  <a:pt x="2966" y="313"/>
                  <a:pt x="2967" y="314"/>
                  <a:pt x="2970" y="314"/>
                </a:cubicBezTo>
                <a:close/>
                <a:moveTo>
                  <a:pt x="2983" y="314"/>
                </a:moveTo>
                <a:cubicBezTo>
                  <a:pt x="2985" y="314"/>
                  <a:pt x="2987" y="313"/>
                  <a:pt x="2987" y="310"/>
                </a:cubicBezTo>
                <a:cubicBezTo>
                  <a:pt x="2987" y="308"/>
                  <a:pt x="2985" y="306"/>
                  <a:pt x="2983" y="306"/>
                </a:cubicBezTo>
                <a:cubicBezTo>
                  <a:pt x="2980" y="306"/>
                  <a:pt x="2979" y="308"/>
                  <a:pt x="2979" y="310"/>
                </a:cubicBezTo>
                <a:cubicBezTo>
                  <a:pt x="2979" y="313"/>
                  <a:pt x="2980" y="314"/>
                  <a:pt x="2983" y="314"/>
                </a:cubicBezTo>
                <a:close/>
                <a:moveTo>
                  <a:pt x="2996" y="314"/>
                </a:moveTo>
                <a:cubicBezTo>
                  <a:pt x="2998" y="314"/>
                  <a:pt x="3000" y="313"/>
                  <a:pt x="3000" y="310"/>
                </a:cubicBezTo>
                <a:cubicBezTo>
                  <a:pt x="3000" y="308"/>
                  <a:pt x="2998" y="306"/>
                  <a:pt x="2996" y="306"/>
                </a:cubicBezTo>
                <a:cubicBezTo>
                  <a:pt x="2993" y="306"/>
                  <a:pt x="2991" y="308"/>
                  <a:pt x="2991" y="310"/>
                </a:cubicBezTo>
                <a:cubicBezTo>
                  <a:pt x="2991" y="313"/>
                  <a:pt x="2993" y="314"/>
                  <a:pt x="2996" y="314"/>
                </a:cubicBezTo>
                <a:close/>
                <a:moveTo>
                  <a:pt x="3009" y="314"/>
                </a:moveTo>
                <a:cubicBezTo>
                  <a:pt x="3011" y="314"/>
                  <a:pt x="3013" y="313"/>
                  <a:pt x="3013" y="310"/>
                </a:cubicBezTo>
                <a:cubicBezTo>
                  <a:pt x="3013" y="308"/>
                  <a:pt x="3011" y="306"/>
                  <a:pt x="3009" y="306"/>
                </a:cubicBezTo>
                <a:cubicBezTo>
                  <a:pt x="3006" y="306"/>
                  <a:pt x="3004" y="308"/>
                  <a:pt x="3004" y="310"/>
                </a:cubicBezTo>
                <a:cubicBezTo>
                  <a:pt x="3004" y="313"/>
                  <a:pt x="3006" y="314"/>
                  <a:pt x="3009" y="314"/>
                </a:cubicBezTo>
                <a:close/>
                <a:moveTo>
                  <a:pt x="3021" y="314"/>
                </a:moveTo>
                <a:cubicBezTo>
                  <a:pt x="3024" y="314"/>
                  <a:pt x="3026" y="313"/>
                  <a:pt x="3026" y="310"/>
                </a:cubicBezTo>
                <a:cubicBezTo>
                  <a:pt x="3026" y="308"/>
                  <a:pt x="3024" y="306"/>
                  <a:pt x="3021" y="306"/>
                </a:cubicBezTo>
                <a:cubicBezTo>
                  <a:pt x="3019" y="306"/>
                  <a:pt x="3017" y="308"/>
                  <a:pt x="3017" y="310"/>
                </a:cubicBezTo>
                <a:cubicBezTo>
                  <a:pt x="3017" y="313"/>
                  <a:pt x="3019" y="314"/>
                  <a:pt x="3021" y="314"/>
                </a:cubicBezTo>
                <a:close/>
                <a:moveTo>
                  <a:pt x="3034" y="314"/>
                </a:moveTo>
                <a:cubicBezTo>
                  <a:pt x="3037" y="314"/>
                  <a:pt x="3039" y="313"/>
                  <a:pt x="3039" y="310"/>
                </a:cubicBezTo>
                <a:cubicBezTo>
                  <a:pt x="3039" y="308"/>
                  <a:pt x="3037" y="306"/>
                  <a:pt x="3034" y="306"/>
                </a:cubicBezTo>
                <a:cubicBezTo>
                  <a:pt x="3032" y="306"/>
                  <a:pt x="3030" y="308"/>
                  <a:pt x="3030" y="310"/>
                </a:cubicBezTo>
                <a:cubicBezTo>
                  <a:pt x="3030" y="313"/>
                  <a:pt x="3032" y="314"/>
                  <a:pt x="3034" y="314"/>
                </a:cubicBezTo>
                <a:close/>
                <a:moveTo>
                  <a:pt x="3047" y="314"/>
                </a:moveTo>
                <a:cubicBezTo>
                  <a:pt x="3050" y="314"/>
                  <a:pt x="3051" y="313"/>
                  <a:pt x="3051" y="310"/>
                </a:cubicBezTo>
                <a:cubicBezTo>
                  <a:pt x="3051" y="308"/>
                  <a:pt x="3050" y="306"/>
                  <a:pt x="3047" y="306"/>
                </a:cubicBezTo>
                <a:cubicBezTo>
                  <a:pt x="3045" y="306"/>
                  <a:pt x="3043" y="308"/>
                  <a:pt x="3043" y="310"/>
                </a:cubicBezTo>
                <a:cubicBezTo>
                  <a:pt x="3043" y="313"/>
                  <a:pt x="3045" y="314"/>
                  <a:pt x="3047" y="314"/>
                </a:cubicBezTo>
                <a:close/>
                <a:moveTo>
                  <a:pt x="3060" y="314"/>
                </a:moveTo>
                <a:cubicBezTo>
                  <a:pt x="3062" y="314"/>
                  <a:pt x="3064" y="313"/>
                  <a:pt x="3064" y="310"/>
                </a:cubicBezTo>
                <a:cubicBezTo>
                  <a:pt x="3064" y="308"/>
                  <a:pt x="3062" y="306"/>
                  <a:pt x="3060" y="306"/>
                </a:cubicBezTo>
                <a:cubicBezTo>
                  <a:pt x="3058" y="306"/>
                  <a:pt x="3056" y="308"/>
                  <a:pt x="3056" y="310"/>
                </a:cubicBezTo>
                <a:cubicBezTo>
                  <a:pt x="3056" y="313"/>
                  <a:pt x="3058" y="314"/>
                  <a:pt x="3060" y="314"/>
                </a:cubicBezTo>
                <a:close/>
                <a:moveTo>
                  <a:pt x="3073" y="314"/>
                </a:moveTo>
                <a:cubicBezTo>
                  <a:pt x="3075" y="314"/>
                  <a:pt x="3077" y="313"/>
                  <a:pt x="3077" y="310"/>
                </a:cubicBezTo>
                <a:cubicBezTo>
                  <a:pt x="3077" y="308"/>
                  <a:pt x="3075" y="306"/>
                  <a:pt x="3073" y="306"/>
                </a:cubicBezTo>
                <a:cubicBezTo>
                  <a:pt x="3071" y="306"/>
                  <a:pt x="3069" y="308"/>
                  <a:pt x="3069" y="310"/>
                </a:cubicBezTo>
                <a:cubicBezTo>
                  <a:pt x="3069" y="313"/>
                  <a:pt x="3071" y="314"/>
                  <a:pt x="3073" y="314"/>
                </a:cubicBezTo>
                <a:close/>
                <a:moveTo>
                  <a:pt x="3086" y="314"/>
                </a:moveTo>
                <a:cubicBezTo>
                  <a:pt x="3088" y="314"/>
                  <a:pt x="3090" y="313"/>
                  <a:pt x="3090" y="310"/>
                </a:cubicBezTo>
                <a:cubicBezTo>
                  <a:pt x="3090" y="308"/>
                  <a:pt x="3088" y="306"/>
                  <a:pt x="3086" y="306"/>
                </a:cubicBezTo>
                <a:cubicBezTo>
                  <a:pt x="3084" y="306"/>
                  <a:pt x="3082" y="308"/>
                  <a:pt x="3082" y="310"/>
                </a:cubicBezTo>
                <a:cubicBezTo>
                  <a:pt x="3082" y="313"/>
                  <a:pt x="3084" y="314"/>
                  <a:pt x="3086" y="314"/>
                </a:cubicBezTo>
                <a:close/>
                <a:moveTo>
                  <a:pt x="3099" y="314"/>
                </a:moveTo>
                <a:cubicBezTo>
                  <a:pt x="3101" y="314"/>
                  <a:pt x="3103" y="313"/>
                  <a:pt x="3103" y="310"/>
                </a:cubicBezTo>
                <a:cubicBezTo>
                  <a:pt x="3103" y="308"/>
                  <a:pt x="3101" y="306"/>
                  <a:pt x="3099" y="306"/>
                </a:cubicBezTo>
                <a:cubicBezTo>
                  <a:pt x="3097" y="306"/>
                  <a:pt x="3095" y="308"/>
                  <a:pt x="3095" y="310"/>
                </a:cubicBezTo>
                <a:cubicBezTo>
                  <a:pt x="3095" y="313"/>
                  <a:pt x="3097" y="314"/>
                  <a:pt x="3099" y="314"/>
                </a:cubicBezTo>
                <a:close/>
                <a:moveTo>
                  <a:pt x="3112" y="314"/>
                </a:moveTo>
                <a:cubicBezTo>
                  <a:pt x="3114" y="314"/>
                  <a:pt x="3116" y="313"/>
                  <a:pt x="3116" y="310"/>
                </a:cubicBezTo>
                <a:cubicBezTo>
                  <a:pt x="3116" y="308"/>
                  <a:pt x="3114" y="306"/>
                  <a:pt x="3112" y="306"/>
                </a:cubicBezTo>
                <a:cubicBezTo>
                  <a:pt x="3110" y="306"/>
                  <a:pt x="3108" y="308"/>
                  <a:pt x="3108" y="310"/>
                </a:cubicBezTo>
                <a:cubicBezTo>
                  <a:pt x="3108" y="313"/>
                  <a:pt x="3110" y="314"/>
                  <a:pt x="3112" y="314"/>
                </a:cubicBezTo>
                <a:close/>
                <a:moveTo>
                  <a:pt x="3125" y="314"/>
                </a:moveTo>
                <a:cubicBezTo>
                  <a:pt x="3127" y="314"/>
                  <a:pt x="3129" y="313"/>
                  <a:pt x="3129" y="310"/>
                </a:cubicBezTo>
                <a:cubicBezTo>
                  <a:pt x="3129" y="308"/>
                  <a:pt x="3127" y="306"/>
                  <a:pt x="3125" y="306"/>
                </a:cubicBezTo>
                <a:cubicBezTo>
                  <a:pt x="3122" y="306"/>
                  <a:pt x="3121" y="308"/>
                  <a:pt x="3121" y="310"/>
                </a:cubicBezTo>
                <a:cubicBezTo>
                  <a:pt x="3121" y="313"/>
                  <a:pt x="3122" y="314"/>
                  <a:pt x="3125" y="314"/>
                </a:cubicBezTo>
                <a:close/>
                <a:moveTo>
                  <a:pt x="3138" y="314"/>
                </a:moveTo>
                <a:cubicBezTo>
                  <a:pt x="3140" y="314"/>
                  <a:pt x="3142" y="313"/>
                  <a:pt x="3142" y="310"/>
                </a:cubicBezTo>
                <a:cubicBezTo>
                  <a:pt x="3142" y="308"/>
                  <a:pt x="3140" y="306"/>
                  <a:pt x="3138" y="306"/>
                </a:cubicBezTo>
                <a:cubicBezTo>
                  <a:pt x="3135" y="306"/>
                  <a:pt x="3133" y="308"/>
                  <a:pt x="3133" y="310"/>
                </a:cubicBezTo>
                <a:cubicBezTo>
                  <a:pt x="3133" y="313"/>
                  <a:pt x="3135" y="314"/>
                  <a:pt x="3138" y="314"/>
                </a:cubicBezTo>
                <a:close/>
                <a:moveTo>
                  <a:pt x="3151" y="314"/>
                </a:moveTo>
                <a:cubicBezTo>
                  <a:pt x="3153" y="314"/>
                  <a:pt x="3155" y="313"/>
                  <a:pt x="3155" y="310"/>
                </a:cubicBezTo>
                <a:cubicBezTo>
                  <a:pt x="3155" y="308"/>
                  <a:pt x="3153" y="306"/>
                  <a:pt x="3151" y="306"/>
                </a:cubicBezTo>
                <a:cubicBezTo>
                  <a:pt x="3148" y="306"/>
                  <a:pt x="3146" y="308"/>
                  <a:pt x="3146" y="310"/>
                </a:cubicBezTo>
                <a:cubicBezTo>
                  <a:pt x="3146" y="313"/>
                  <a:pt x="3148" y="314"/>
                  <a:pt x="3151" y="314"/>
                </a:cubicBezTo>
                <a:close/>
                <a:moveTo>
                  <a:pt x="3163" y="314"/>
                </a:moveTo>
                <a:cubicBezTo>
                  <a:pt x="3166" y="314"/>
                  <a:pt x="3168" y="313"/>
                  <a:pt x="3168" y="310"/>
                </a:cubicBezTo>
                <a:cubicBezTo>
                  <a:pt x="3168" y="308"/>
                  <a:pt x="3166" y="306"/>
                  <a:pt x="3163" y="306"/>
                </a:cubicBezTo>
                <a:cubicBezTo>
                  <a:pt x="3161" y="306"/>
                  <a:pt x="3159" y="308"/>
                  <a:pt x="3159" y="310"/>
                </a:cubicBezTo>
                <a:cubicBezTo>
                  <a:pt x="3159" y="313"/>
                  <a:pt x="3161" y="314"/>
                  <a:pt x="3163" y="314"/>
                </a:cubicBezTo>
                <a:close/>
                <a:moveTo>
                  <a:pt x="3176" y="314"/>
                </a:moveTo>
                <a:cubicBezTo>
                  <a:pt x="3179" y="314"/>
                  <a:pt x="3181" y="313"/>
                  <a:pt x="3181" y="310"/>
                </a:cubicBezTo>
                <a:cubicBezTo>
                  <a:pt x="3181" y="308"/>
                  <a:pt x="3179" y="306"/>
                  <a:pt x="3176" y="306"/>
                </a:cubicBezTo>
                <a:cubicBezTo>
                  <a:pt x="3174" y="306"/>
                  <a:pt x="3172" y="308"/>
                  <a:pt x="3172" y="310"/>
                </a:cubicBezTo>
                <a:cubicBezTo>
                  <a:pt x="3172" y="313"/>
                  <a:pt x="3174" y="314"/>
                  <a:pt x="3176" y="314"/>
                </a:cubicBezTo>
                <a:close/>
                <a:moveTo>
                  <a:pt x="3189" y="314"/>
                </a:moveTo>
                <a:cubicBezTo>
                  <a:pt x="3192" y="314"/>
                  <a:pt x="3193" y="313"/>
                  <a:pt x="3193" y="310"/>
                </a:cubicBezTo>
                <a:cubicBezTo>
                  <a:pt x="3193" y="308"/>
                  <a:pt x="3192" y="306"/>
                  <a:pt x="3189" y="306"/>
                </a:cubicBezTo>
                <a:cubicBezTo>
                  <a:pt x="3187" y="306"/>
                  <a:pt x="3185" y="308"/>
                  <a:pt x="3185" y="310"/>
                </a:cubicBezTo>
                <a:cubicBezTo>
                  <a:pt x="3185" y="313"/>
                  <a:pt x="3187" y="314"/>
                  <a:pt x="3189" y="314"/>
                </a:cubicBezTo>
                <a:close/>
                <a:moveTo>
                  <a:pt x="3202" y="314"/>
                </a:moveTo>
                <a:cubicBezTo>
                  <a:pt x="3205" y="314"/>
                  <a:pt x="3206" y="313"/>
                  <a:pt x="3206" y="310"/>
                </a:cubicBezTo>
                <a:cubicBezTo>
                  <a:pt x="3206" y="308"/>
                  <a:pt x="3205" y="306"/>
                  <a:pt x="3202" y="306"/>
                </a:cubicBezTo>
                <a:cubicBezTo>
                  <a:pt x="3200" y="306"/>
                  <a:pt x="3198" y="308"/>
                  <a:pt x="3198" y="310"/>
                </a:cubicBezTo>
                <a:cubicBezTo>
                  <a:pt x="3198" y="313"/>
                  <a:pt x="3200" y="314"/>
                  <a:pt x="3202" y="314"/>
                </a:cubicBezTo>
                <a:close/>
                <a:moveTo>
                  <a:pt x="3215" y="314"/>
                </a:moveTo>
                <a:cubicBezTo>
                  <a:pt x="3217" y="314"/>
                  <a:pt x="3219" y="313"/>
                  <a:pt x="3219" y="310"/>
                </a:cubicBezTo>
                <a:cubicBezTo>
                  <a:pt x="3219" y="308"/>
                  <a:pt x="3217" y="306"/>
                  <a:pt x="3215" y="306"/>
                </a:cubicBezTo>
                <a:cubicBezTo>
                  <a:pt x="3213" y="306"/>
                  <a:pt x="3211" y="308"/>
                  <a:pt x="3211" y="310"/>
                </a:cubicBezTo>
                <a:cubicBezTo>
                  <a:pt x="3211" y="313"/>
                  <a:pt x="3213" y="314"/>
                  <a:pt x="3215" y="314"/>
                </a:cubicBezTo>
                <a:close/>
                <a:moveTo>
                  <a:pt x="3228" y="314"/>
                </a:moveTo>
                <a:cubicBezTo>
                  <a:pt x="3230" y="314"/>
                  <a:pt x="3232" y="313"/>
                  <a:pt x="3232" y="310"/>
                </a:cubicBezTo>
                <a:cubicBezTo>
                  <a:pt x="3232" y="308"/>
                  <a:pt x="3230" y="306"/>
                  <a:pt x="3228" y="306"/>
                </a:cubicBezTo>
                <a:cubicBezTo>
                  <a:pt x="3226" y="306"/>
                  <a:pt x="3224" y="308"/>
                  <a:pt x="3224" y="310"/>
                </a:cubicBezTo>
                <a:cubicBezTo>
                  <a:pt x="3224" y="313"/>
                  <a:pt x="3226" y="314"/>
                  <a:pt x="3228" y="314"/>
                </a:cubicBezTo>
                <a:close/>
                <a:moveTo>
                  <a:pt x="3241" y="314"/>
                </a:moveTo>
                <a:cubicBezTo>
                  <a:pt x="3243" y="314"/>
                  <a:pt x="3245" y="313"/>
                  <a:pt x="3245" y="310"/>
                </a:cubicBezTo>
                <a:cubicBezTo>
                  <a:pt x="3245" y="308"/>
                  <a:pt x="3243" y="306"/>
                  <a:pt x="3241" y="306"/>
                </a:cubicBezTo>
                <a:cubicBezTo>
                  <a:pt x="3239" y="306"/>
                  <a:pt x="3237" y="308"/>
                  <a:pt x="3237" y="310"/>
                </a:cubicBezTo>
                <a:cubicBezTo>
                  <a:pt x="3237" y="313"/>
                  <a:pt x="3239" y="314"/>
                  <a:pt x="3241" y="314"/>
                </a:cubicBezTo>
                <a:close/>
                <a:moveTo>
                  <a:pt x="3254" y="314"/>
                </a:moveTo>
                <a:cubicBezTo>
                  <a:pt x="3256" y="314"/>
                  <a:pt x="3258" y="313"/>
                  <a:pt x="3258" y="310"/>
                </a:cubicBezTo>
                <a:cubicBezTo>
                  <a:pt x="3258" y="308"/>
                  <a:pt x="3256" y="306"/>
                  <a:pt x="3254" y="306"/>
                </a:cubicBezTo>
                <a:cubicBezTo>
                  <a:pt x="3252" y="306"/>
                  <a:pt x="3250" y="308"/>
                  <a:pt x="3250" y="310"/>
                </a:cubicBezTo>
                <a:cubicBezTo>
                  <a:pt x="3250" y="313"/>
                  <a:pt x="3252" y="314"/>
                  <a:pt x="3254" y="314"/>
                </a:cubicBezTo>
                <a:close/>
                <a:moveTo>
                  <a:pt x="3267" y="314"/>
                </a:moveTo>
                <a:cubicBezTo>
                  <a:pt x="3269" y="314"/>
                  <a:pt x="3271" y="313"/>
                  <a:pt x="3271" y="310"/>
                </a:cubicBezTo>
                <a:cubicBezTo>
                  <a:pt x="3271" y="308"/>
                  <a:pt x="3269" y="306"/>
                  <a:pt x="3267" y="306"/>
                </a:cubicBezTo>
                <a:cubicBezTo>
                  <a:pt x="3264" y="306"/>
                  <a:pt x="3263" y="308"/>
                  <a:pt x="3263" y="310"/>
                </a:cubicBezTo>
                <a:cubicBezTo>
                  <a:pt x="3263" y="313"/>
                  <a:pt x="3264" y="314"/>
                  <a:pt x="3267" y="314"/>
                </a:cubicBezTo>
                <a:close/>
                <a:moveTo>
                  <a:pt x="3280" y="314"/>
                </a:moveTo>
                <a:cubicBezTo>
                  <a:pt x="3282" y="314"/>
                  <a:pt x="3284" y="313"/>
                  <a:pt x="3284" y="310"/>
                </a:cubicBezTo>
                <a:cubicBezTo>
                  <a:pt x="3284" y="308"/>
                  <a:pt x="3282" y="306"/>
                  <a:pt x="3280" y="306"/>
                </a:cubicBezTo>
                <a:cubicBezTo>
                  <a:pt x="3277" y="306"/>
                  <a:pt x="3276" y="308"/>
                  <a:pt x="3276" y="310"/>
                </a:cubicBezTo>
                <a:cubicBezTo>
                  <a:pt x="3276" y="313"/>
                  <a:pt x="3277" y="314"/>
                  <a:pt x="3280" y="314"/>
                </a:cubicBezTo>
                <a:close/>
                <a:moveTo>
                  <a:pt x="3293" y="314"/>
                </a:moveTo>
                <a:cubicBezTo>
                  <a:pt x="3295" y="314"/>
                  <a:pt x="3297" y="313"/>
                  <a:pt x="3297" y="310"/>
                </a:cubicBezTo>
                <a:cubicBezTo>
                  <a:pt x="3297" y="308"/>
                  <a:pt x="3295" y="306"/>
                  <a:pt x="3293" y="306"/>
                </a:cubicBezTo>
                <a:cubicBezTo>
                  <a:pt x="3290" y="306"/>
                  <a:pt x="3288" y="308"/>
                  <a:pt x="3288" y="310"/>
                </a:cubicBezTo>
                <a:cubicBezTo>
                  <a:pt x="3288" y="313"/>
                  <a:pt x="3290" y="314"/>
                  <a:pt x="3293" y="314"/>
                </a:cubicBezTo>
                <a:close/>
                <a:moveTo>
                  <a:pt x="3306" y="314"/>
                </a:moveTo>
                <a:cubicBezTo>
                  <a:pt x="3308" y="314"/>
                  <a:pt x="3310" y="313"/>
                  <a:pt x="3310" y="310"/>
                </a:cubicBezTo>
                <a:cubicBezTo>
                  <a:pt x="3310" y="308"/>
                  <a:pt x="3308" y="306"/>
                  <a:pt x="3306" y="306"/>
                </a:cubicBezTo>
                <a:cubicBezTo>
                  <a:pt x="3303" y="306"/>
                  <a:pt x="3301" y="308"/>
                  <a:pt x="3301" y="310"/>
                </a:cubicBezTo>
                <a:cubicBezTo>
                  <a:pt x="3301" y="313"/>
                  <a:pt x="3303" y="314"/>
                  <a:pt x="3306" y="314"/>
                </a:cubicBezTo>
                <a:close/>
                <a:moveTo>
                  <a:pt x="3318" y="314"/>
                </a:moveTo>
                <a:cubicBezTo>
                  <a:pt x="3321" y="314"/>
                  <a:pt x="3323" y="313"/>
                  <a:pt x="3323" y="310"/>
                </a:cubicBezTo>
                <a:cubicBezTo>
                  <a:pt x="3323" y="308"/>
                  <a:pt x="3321" y="306"/>
                  <a:pt x="3318" y="306"/>
                </a:cubicBezTo>
                <a:cubicBezTo>
                  <a:pt x="3316" y="306"/>
                  <a:pt x="3314" y="308"/>
                  <a:pt x="3314" y="310"/>
                </a:cubicBezTo>
                <a:cubicBezTo>
                  <a:pt x="3314" y="313"/>
                  <a:pt x="3316" y="314"/>
                  <a:pt x="3318" y="314"/>
                </a:cubicBezTo>
                <a:close/>
                <a:moveTo>
                  <a:pt x="3331" y="314"/>
                </a:moveTo>
                <a:cubicBezTo>
                  <a:pt x="3334" y="314"/>
                  <a:pt x="3336" y="313"/>
                  <a:pt x="3336" y="310"/>
                </a:cubicBezTo>
                <a:cubicBezTo>
                  <a:pt x="3336" y="308"/>
                  <a:pt x="3334" y="306"/>
                  <a:pt x="3331" y="306"/>
                </a:cubicBezTo>
                <a:cubicBezTo>
                  <a:pt x="3329" y="306"/>
                  <a:pt x="3327" y="308"/>
                  <a:pt x="3327" y="310"/>
                </a:cubicBezTo>
                <a:cubicBezTo>
                  <a:pt x="3327" y="313"/>
                  <a:pt x="3329" y="314"/>
                  <a:pt x="3331" y="314"/>
                </a:cubicBezTo>
                <a:close/>
                <a:moveTo>
                  <a:pt x="3344" y="314"/>
                </a:moveTo>
                <a:cubicBezTo>
                  <a:pt x="3347" y="314"/>
                  <a:pt x="3348" y="313"/>
                  <a:pt x="3348" y="310"/>
                </a:cubicBezTo>
                <a:cubicBezTo>
                  <a:pt x="3348" y="308"/>
                  <a:pt x="3347" y="306"/>
                  <a:pt x="3344" y="306"/>
                </a:cubicBezTo>
                <a:cubicBezTo>
                  <a:pt x="3342" y="306"/>
                  <a:pt x="3340" y="308"/>
                  <a:pt x="3340" y="310"/>
                </a:cubicBezTo>
                <a:cubicBezTo>
                  <a:pt x="3340" y="313"/>
                  <a:pt x="3342" y="314"/>
                  <a:pt x="3344" y="314"/>
                </a:cubicBezTo>
                <a:close/>
                <a:moveTo>
                  <a:pt x="3357" y="306"/>
                </a:moveTo>
                <a:cubicBezTo>
                  <a:pt x="3355" y="306"/>
                  <a:pt x="3353" y="308"/>
                  <a:pt x="3353" y="310"/>
                </a:cubicBezTo>
                <a:cubicBezTo>
                  <a:pt x="3353" y="313"/>
                  <a:pt x="3355" y="314"/>
                  <a:pt x="3357" y="314"/>
                </a:cubicBezTo>
                <a:cubicBezTo>
                  <a:pt x="3359" y="314"/>
                  <a:pt x="3361" y="313"/>
                  <a:pt x="3361" y="310"/>
                </a:cubicBezTo>
                <a:cubicBezTo>
                  <a:pt x="3361" y="308"/>
                  <a:pt x="3359" y="306"/>
                  <a:pt x="3357" y="306"/>
                </a:cubicBezTo>
                <a:close/>
                <a:moveTo>
                  <a:pt x="3370" y="314"/>
                </a:moveTo>
                <a:cubicBezTo>
                  <a:pt x="3372" y="314"/>
                  <a:pt x="3374" y="313"/>
                  <a:pt x="3374" y="310"/>
                </a:cubicBezTo>
                <a:cubicBezTo>
                  <a:pt x="3374" y="308"/>
                  <a:pt x="3372" y="306"/>
                  <a:pt x="3370" y="306"/>
                </a:cubicBezTo>
                <a:cubicBezTo>
                  <a:pt x="3368" y="306"/>
                  <a:pt x="3366" y="308"/>
                  <a:pt x="3366" y="310"/>
                </a:cubicBezTo>
                <a:cubicBezTo>
                  <a:pt x="3366" y="313"/>
                  <a:pt x="3368" y="314"/>
                  <a:pt x="3370" y="314"/>
                </a:cubicBezTo>
                <a:close/>
                <a:moveTo>
                  <a:pt x="3380" y="310"/>
                </a:moveTo>
                <a:cubicBezTo>
                  <a:pt x="3380" y="312"/>
                  <a:pt x="3382" y="313"/>
                  <a:pt x="3383" y="313"/>
                </a:cubicBezTo>
                <a:cubicBezTo>
                  <a:pt x="3384" y="313"/>
                  <a:pt x="3386" y="312"/>
                  <a:pt x="3386" y="310"/>
                </a:cubicBezTo>
                <a:cubicBezTo>
                  <a:pt x="3386" y="309"/>
                  <a:pt x="3384" y="308"/>
                  <a:pt x="3383" y="308"/>
                </a:cubicBezTo>
                <a:cubicBezTo>
                  <a:pt x="3382" y="308"/>
                  <a:pt x="3380" y="309"/>
                  <a:pt x="3380" y="310"/>
                </a:cubicBezTo>
                <a:close/>
                <a:moveTo>
                  <a:pt x="3396" y="314"/>
                </a:moveTo>
                <a:cubicBezTo>
                  <a:pt x="3398" y="314"/>
                  <a:pt x="3400" y="313"/>
                  <a:pt x="3400" y="310"/>
                </a:cubicBezTo>
                <a:cubicBezTo>
                  <a:pt x="3400" y="308"/>
                  <a:pt x="3398" y="306"/>
                  <a:pt x="3396" y="306"/>
                </a:cubicBezTo>
                <a:cubicBezTo>
                  <a:pt x="3394" y="306"/>
                  <a:pt x="3392" y="308"/>
                  <a:pt x="3392" y="310"/>
                </a:cubicBezTo>
                <a:cubicBezTo>
                  <a:pt x="3392" y="313"/>
                  <a:pt x="3394" y="314"/>
                  <a:pt x="3396" y="314"/>
                </a:cubicBezTo>
                <a:close/>
                <a:moveTo>
                  <a:pt x="3409" y="314"/>
                </a:moveTo>
                <a:cubicBezTo>
                  <a:pt x="3411" y="314"/>
                  <a:pt x="3413" y="313"/>
                  <a:pt x="3413" y="310"/>
                </a:cubicBezTo>
                <a:cubicBezTo>
                  <a:pt x="3413" y="308"/>
                  <a:pt x="3411" y="306"/>
                  <a:pt x="3409" y="306"/>
                </a:cubicBezTo>
                <a:cubicBezTo>
                  <a:pt x="3407" y="306"/>
                  <a:pt x="3405" y="308"/>
                  <a:pt x="3405" y="310"/>
                </a:cubicBezTo>
                <a:cubicBezTo>
                  <a:pt x="3405" y="313"/>
                  <a:pt x="3407" y="314"/>
                  <a:pt x="3409" y="314"/>
                </a:cubicBezTo>
                <a:close/>
                <a:moveTo>
                  <a:pt x="3422" y="314"/>
                </a:moveTo>
                <a:cubicBezTo>
                  <a:pt x="3424" y="314"/>
                  <a:pt x="3426" y="313"/>
                  <a:pt x="3426" y="310"/>
                </a:cubicBezTo>
                <a:cubicBezTo>
                  <a:pt x="3426" y="308"/>
                  <a:pt x="3424" y="306"/>
                  <a:pt x="3422" y="306"/>
                </a:cubicBezTo>
                <a:cubicBezTo>
                  <a:pt x="3419" y="306"/>
                  <a:pt x="3418" y="308"/>
                  <a:pt x="3418" y="310"/>
                </a:cubicBezTo>
                <a:cubicBezTo>
                  <a:pt x="3418" y="313"/>
                  <a:pt x="3419" y="314"/>
                  <a:pt x="3422" y="314"/>
                </a:cubicBezTo>
                <a:close/>
                <a:moveTo>
                  <a:pt x="3435" y="314"/>
                </a:moveTo>
                <a:cubicBezTo>
                  <a:pt x="3437" y="314"/>
                  <a:pt x="3439" y="313"/>
                  <a:pt x="3439" y="310"/>
                </a:cubicBezTo>
                <a:cubicBezTo>
                  <a:pt x="3439" y="308"/>
                  <a:pt x="3437" y="306"/>
                  <a:pt x="3435" y="306"/>
                </a:cubicBezTo>
                <a:cubicBezTo>
                  <a:pt x="3432" y="306"/>
                  <a:pt x="3430" y="308"/>
                  <a:pt x="3430" y="310"/>
                </a:cubicBezTo>
                <a:cubicBezTo>
                  <a:pt x="3430" y="313"/>
                  <a:pt x="3432" y="314"/>
                  <a:pt x="3435" y="314"/>
                </a:cubicBezTo>
                <a:close/>
                <a:moveTo>
                  <a:pt x="3448" y="314"/>
                </a:moveTo>
                <a:cubicBezTo>
                  <a:pt x="3450" y="314"/>
                  <a:pt x="3452" y="313"/>
                  <a:pt x="3452" y="310"/>
                </a:cubicBezTo>
                <a:cubicBezTo>
                  <a:pt x="3452" y="308"/>
                  <a:pt x="3450" y="306"/>
                  <a:pt x="3448" y="306"/>
                </a:cubicBezTo>
                <a:cubicBezTo>
                  <a:pt x="3445" y="306"/>
                  <a:pt x="3443" y="308"/>
                  <a:pt x="3443" y="310"/>
                </a:cubicBezTo>
                <a:cubicBezTo>
                  <a:pt x="3443" y="313"/>
                  <a:pt x="3445" y="314"/>
                  <a:pt x="3448" y="314"/>
                </a:cubicBezTo>
                <a:close/>
                <a:moveTo>
                  <a:pt x="3460" y="314"/>
                </a:moveTo>
                <a:cubicBezTo>
                  <a:pt x="3463" y="314"/>
                  <a:pt x="3465" y="313"/>
                  <a:pt x="3465" y="310"/>
                </a:cubicBezTo>
                <a:cubicBezTo>
                  <a:pt x="3465" y="308"/>
                  <a:pt x="3463" y="306"/>
                  <a:pt x="3460" y="306"/>
                </a:cubicBezTo>
                <a:cubicBezTo>
                  <a:pt x="3458" y="306"/>
                  <a:pt x="3456" y="308"/>
                  <a:pt x="3456" y="310"/>
                </a:cubicBezTo>
                <a:cubicBezTo>
                  <a:pt x="3456" y="313"/>
                  <a:pt x="3458" y="314"/>
                  <a:pt x="3460" y="314"/>
                </a:cubicBezTo>
                <a:close/>
                <a:moveTo>
                  <a:pt x="3473" y="314"/>
                </a:moveTo>
                <a:cubicBezTo>
                  <a:pt x="3476" y="314"/>
                  <a:pt x="3478" y="313"/>
                  <a:pt x="3478" y="310"/>
                </a:cubicBezTo>
                <a:cubicBezTo>
                  <a:pt x="3478" y="308"/>
                  <a:pt x="3476" y="306"/>
                  <a:pt x="3473" y="306"/>
                </a:cubicBezTo>
                <a:cubicBezTo>
                  <a:pt x="3471" y="306"/>
                  <a:pt x="3469" y="308"/>
                  <a:pt x="3469" y="310"/>
                </a:cubicBezTo>
                <a:cubicBezTo>
                  <a:pt x="3469" y="313"/>
                  <a:pt x="3471" y="314"/>
                  <a:pt x="3473" y="314"/>
                </a:cubicBezTo>
                <a:close/>
                <a:moveTo>
                  <a:pt x="38" y="327"/>
                </a:moveTo>
                <a:cubicBezTo>
                  <a:pt x="41" y="327"/>
                  <a:pt x="43" y="325"/>
                  <a:pt x="43" y="323"/>
                </a:cubicBezTo>
                <a:cubicBezTo>
                  <a:pt x="43" y="321"/>
                  <a:pt x="41" y="319"/>
                  <a:pt x="38" y="319"/>
                </a:cubicBezTo>
                <a:cubicBezTo>
                  <a:pt x="36" y="319"/>
                  <a:pt x="34" y="321"/>
                  <a:pt x="34" y="323"/>
                </a:cubicBezTo>
                <a:cubicBezTo>
                  <a:pt x="34" y="325"/>
                  <a:pt x="36" y="327"/>
                  <a:pt x="38" y="327"/>
                </a:cubicBezTo>
                <a:close/>
                <a:moveTo>
                  <a:pt x="51" y="327"/>
                </a:moveTo>
                <a:cubicBezTo>
                  <a:pt x="54" y="327"/>
                  <a:pt x="55" y="325"/>
                  <a:pt x="55" y="323"/>
                </a:cubicBezTo>
                <a:cubicBezTo>
                  <a:pt x="55" y="321"/>
                  <a:pt x="54" y="319"/>
                  <a:pt x="51" y="319"/>
                </a:cubicBezTo>
                <a:cubicBezTo>
                  <a:pt x="49" y="319"/>
                  <a:pt x="47" y="321"/>
                  <a:pt x="47" y="323"/>
                </a:cubicBezTo>
                <a:cubicBezTo>
                  <a:pt x="47" y="325"/>
                  <a:pt x="49" y="327"/>
                  <a:pt x="51" y="327"/>
                </a:cubicBezTo>
                <a:close/>
                <a:moveTo>
                  <a:pt x="64" y="327"/>
                </a:moveTo>
                <a:cubicBezTo>
                  <a:pt x="67" y="327"/>
                  <a:pt x="68" y="325"/>
                  <a:pt x="68" y="323"/>
                </a:cubicBezTo>
                <a:cubicBezTo>
                  <a:pt x="68" y="321"/>
                  <a:pt x="67" y="319"/>
                  <a:pt x="64" y="319"/>
                </a:cubicBezTo>
                <a:cubicBezTo>
                  <a:pt x="62" y="319"/>
                  <a:pt x="60" y="321"/>
                  <a:pt x="60" y="323"/>
                </a:cubicBezTo>
                <a:cubicBezTo>
                  <a:pt x="60" y="325"/>
                  <a:pt x="62" y="327"/>
                  <a:pt x="64" y="327"/>
                </a:cubicBezTo>
                <a:close/>
                <a:moveTo>
                  <a:pt x="77" y="327"/>
                </a:moveTo>
                <a:cubicBezTo>
                  <a:pt x="79" y="327"/>
                  <a:pt x="81" y="325"/>
                  <a:pt x="81" y="323"/>
                </a:cubicBezTo>
                <a:cubicBezTo>
                  <a:pt x="81" y="321"/>
                  <a:pt x="79" y="319"/>
                  <a:pt x="77" y="319"/>
                </a:cubicBezTo>
                <a:cubicBezTo>
                  <a:pt x="75" y="319"/>
                  <a:pt x="73" y="321"/>
                  <a:pt x="73" y="323"/>
                </a:cubicBezTo>
                <a:cubicBezTo>
                  <a:pt x="73" y="325"/>
                  <a:pt x="75" y="327"/>
                  <a:pt x="77" y="327"/>
                </a:cubicBezTo>
                <a:close/>
                <a:moveTo>
                  <a:pt x="90" y="327"/>
                </a:moveTo>
                <a:cubicBezTo>
                  <a:pt x="92" y="327"/>
                  <a:pt x="94" y="325"/>
                  <a:pt x="94" y="323"/>
                </a:cubicBezTo>
                <a:cubicBezTo>
                  <a:pt x="94" y="321"/>
                  <a:pt x="92" y="319"/>
                  <a:pt x="90" y="319"/>
                </a:cubicBezTo>
                <a:cubicBezTo>
                  <a:pt x="88" y="319"/>
                  <a:pt x="86" y="321"/>
                  <a:pt x="86" y="323"/>
                </a:cubicBezTo>
                <a:cubicBezTo>
                  <a:pt x="86" y="325"/>
                  <a:pt x="88" y="327"/>
                  <a:pt x="90" y="327"/>
                </a:cubicBezTo>
                <a:close/>
                <a:moveTo>
                  <a:pt x="103" y="327"/>
                </a:moveTo>
                <a:cubicBezTo>
                  <a:pt x="105" y="327"/>
                  <a:pt x="107" y="325"/>
                  <a:pt x="107" y="323"/>
                </a:cubicBezTo>
                <a:cubicBezTo>
                  <a:pt x="107" y="321"/>
                  <a:pt x="105" y="319"/>
                  <a:pt x="103" y="319"/>
                </a:cubicBezTo>
                <a:cubicBezTo>
                  <a:pt x="101" y="319"/>
                  <a:pt x="99" y="321"/>
                  <a:pt x="99" y="323"/>
                </a:cubicBezTo>
                <a:cubicBezTo>
                  <a:pt x="99" y="325"/>
                  <a:pt x="101" y="327"/>
                  <a:pt x="103" y="327"/>
                </a:cubicBezTo>
                <a:close/>
                <a:moveTo>
                  <a:pt x="116" y="327"/>
                </a:moveTo>
                <a:cubicBezTo>
                  <a:pt x="118" y="327"/>
                  <a:pt x="120" y="325"/>
                  <a:pt x="120" y="323"/>
                </a:cubicBezTo>
                <a:cubicBezTo>
                  <a:pt x="120" y="321"/>
                  <a:pt x="118" y="319"/>
                  <a:pt x="116" y="319"/>
                </a:cubicBezTo>
                <a:cubicBezTo>
                  <a:pt x="114" y="319"/>
                  <a:pt x="112" y="321"/>
                  <a:pt x="112" y="323"/>
                </a:cubicBezTo>
                <a:cubicBezTo>
                  <a:pt x="112" y="325"/>
                  <a:pt x="114" y="327"/>
                  <a:pt x="116" y="327"/>
                </a:cubicBezTo>
                <a:close/>
                <a:moveTo>
                  <a:pt x="129" y="327"/>
                </a:moveTo>
                <a:cubicBezTo>
                  <a:pt x="131" y="327"/>
                  <a:pt x="133" y="325"/>
                  <a:pt x="133" y="323"/>
                </a:cubicBezTo>
                <a:cubicBezTo>
                  <a:pt x="133" y="321"/>
                  <a:pt x="131" y="319"/>
                  <a:pt x="129" y="319"/>
                </a:cubicBezTo>
                <a:cubicBezTo>
                  <a:pt x="126" y="319"/>
                  <a:pt x="125" y="321"/>
                  <a:pt x="125" y="323"/>
                </a:cubicBezTo>
                <a:cubicBezTo>
                  <a:pt x="125" y="325"/>
                  <a:pt x="126" y="327"/>
                  <a:pt x="129" y="327"/>
                </a:cubicBezTo>
                <a:close/>
                <a:moveTo>
                  <a:pt x="142" y="327"/>
                </a:moveTo>
                <a:cubicBezTo>
                  <a:pt x="144" y="327"/>
                  <a:pt x="146" y="325"/>
                  <a:pt x="146" y="323"/>
                </a:cubicBezTo>
                <a:cubicBezTo>
                  <a:pt x="146" y="321"/>
                  <a:pt x="144" y="319"/>
                  <a:pt x="142" y="319"/>
                </a:cubicBezTo>
                <a:cubicBezTo>
                  <a:pt x="139" y="319"/>
                  <a:pt x="138" y="321"/>
                  <a:pt x="138" y="323"/>
                </a:cubicBezTo>
                <a:cubicBezTo>
                  <a:pt x="138" y="325"/>
                  <a:pt x="139" y="327"/>
                  <a:pt x="142" y="327"/>
                </a:cubicBezTo>
                <a:close/>
                <a:moveTo>
                  <a:pt x="155" y="327"/>
                </a:moveTo>
                <a:cubicBezTo>
                  <a:pt x="157" y="327"/>
                  <a:pt x="159" y="325"/>
                  <a:pt x="159" y="323"/>
                </a:cubicBezTo>
                <a:cubicBezTo>
                  <a:pt x="159" y="321"/>
                  <a:pt x="157" y="319"/>
                  <a:pt x="155" y="319"/>
                </a:cubicBezTo>
                <a:cubicBezTo>
                  <a:pt x="152" y="319"/>
                  <a:pt x="150" y="321"/>
                  <a:pt x="150" y="323"/>
                </a:cubicBezTo>
                <a:cubicBezTo>
                  <a:pt x="150" y="325"/>
                  <a:pt x="152" y="327"/>
                  <a:pt x="155" y="327"/>
                </a:cubicBezTo>
                <a:close/>
                <a:moveTo>
                  <a:pt x="168" y="327"/>
                </a:moveTo>
                <a:cubicBezTo>
                  <a:pt x="170" y="327"/>
                  <a:pt x="172" y="325"/>
                  <a:pt x="172" y="323"/>
                </a:cubicBezTo>
                <a:cubicBezTo>
                  <a:pt x="172" y="321"/>
                  <a:pt x="170" y="319"/>
                  <a:pt x="168" y="319"/>
                </a:cubicBezTo>
                <a:cubicBezTo>
                  <a:pt x="165" y="319"/>
                  <a:pt x="163" y="321"/>
                  <a:pt x="163" y="323"/>
                </a:cubicBezTo>
                <a:cubicBezTo>
                  <a:pt x="163" y="325"/>
                  <a:pt x="165" y="327"/>
                  <a:pt x="168" y="327"/>
                </a:cubicBezTo>
                <a:close/>
                <a:moveTo>
                  <a:pt x="180" y="327"/>
                </a:moveTo>
                <a:cubicBezTo>
                  <a:pt x="183" y="327"/>
                  <a:pt x="185" y="325"/>
                  <a:pt x="185" y="323"/>
                </a:cubicBezTo>
                <a:cubicBezTo>
                  <a:pt x="185" y="321"/>
                  <a:pt x="183" y="319"/>
                  <a:pt x="180" y="319"/>
                </a:cubicBezTo>
                <a:cubicBezTo>
                  <a:pt x="178" y="319"/>
                  <a:pt x="176" y="321"/>
                  <a:pt x="176" y="323"/>
                </a:cubicBezTo>
                <a:cubicBezTo>
                  <a:pt x="176" y="325"/>
                  <a:pt x="178" y="327"/>
                  <a:pt x="180" y="327"/>
                </a:cubicBezTo>
                <a:close/>
                <a:moveTo>
                  <a:pt x="193" y="327"/>
                </a:moveTo>
                <a:cubicBezTo>
                  <a:pt x="196" y="327"/>
                  <a:pt x="198" y="325"/>
                  <a:pt x="198" y="323"/>
                </a:cubicBezTo>
                <a:cubicBezTo>
                  <a:pt x="198" y="321"/>
                  <a:pt x="196" y="319"/>
                  <a:pt x="193" y="319"/>
                </a:cubicBezTo>
                <a:cubicBezTo>
                  <a:pt x="191" y="319"/>
                  <a:pt x="189" y="321"/>
                  <a:pt x="189" y="323"/>
                </a:cubicBezTo>
                <a:cubicBezTo>
                  <a:pt x="189" y="325"/>
                  <a:pt x="191" y="327"/>
                  <a:pt x="193" y="327"/>
                </a:cubicBezTo>
                <a:close/>
                <a:moveTo>
                  <a:pt x="206" y="327"/>
                </a:moveTo>
                <a:cubicBezTo>
                  <a:pt x="209" y="327"/>
                  <a:pt x="210" y="325"/>
                  <a:pt x="210" y="323"/>
                </a:cubicBezTo>
                <a:cubicBezTo>
                  <a:pt x="210" y="321"/>
                  <a:pt x="209" y="319"/>
                  <a:pt x="206" y="319"/>
                </a:cubicBezTo>
                <a:cubicBezTo>
                  <a:pt x="204" y="319"/>
                  <a:pt x="202" y="321"/>
                  <a:pt x="202" y="323"/>
                </a:cubicBezTo>
                <a:cubicBezTo>
                  <a:pt x="202" y="325"/>
                  <a:pt x="204" y="327"/>
                  <a:pt x="206" y="327"/>
                </a:cubicBezTo>
                <a:close/>
                <a:moveTo>
                  <a:pt x="219" y="327"/>
                </a:moveTo>
                <a:cubicBezTo>
                  <a:pt x="221" y="327"/>
                  <a:pt x="223" y="325"/>
                  <a:pt x="223" y="323"/>
                </a:cubicBezTo>
                <a:cubicBezTo>
                  <a:pt x="223" y="321"/>
                  <a:pt x="221" y="319"/>
                  <a:pt x="219" y="319"/>
                </a:cubicBezTo>
                <a:cubicBezTo>
                  <a:pt x="217" y="319"/>
                  <a:pt x="215" y="321"/>
                  <a:pt x="215" y="323"/>
                </a:cubicBezTo>
                <a:cubicBezTo>
                  <a:pt x="215" y="325"/>
                  <a:pt x="217" y="327"/>
                  <a:pt x="219" y="327"/>
                </a:cubicBezTo>
                <a:close/>
                <a:moveTo>
                  <a:pt x="232" y="327"/>
                </a:moveTo>
                <a:cubicBezTo>
                  <a:pt x="234" y="327"/>
                  <a:pt x="236" y="325"/>
                  <a:pt x="236" y="323"/>
                </a:cubicBezTo>
                <a:cubicBezTo>
                  <a:pt x="236" y="321"/>
                  <a:pt x="234" y="319"/>
                  <a:pt x="232" y="319"/>
                </a:cubicBezTo>
                <a:cubicBezTo>
                  <a:pt x="230" y="319"/>
                  <a:pt x="228" y="321"/>
                  <a:pt x="228" y="323"/>
                </a:cubicBezTo>
                <a:cubicBezTo>
                  <a:pt x="228" y="325"/>
                  <a:pt x="230" y="327"/>
                  <a:pt x="232" y="327"/>
                </a:cubicBezTo>
                <a:close/>
                <a:moveTo>
                  <a:pt x="245" y="327"/>
                </a:moveTo>
                <a:cubicBezTo>
                  <a:pt x="247" y="327"/>
                  <a:pt x="249" y="325"/>
                  <a:pt x="249" y="323"/>
                </a:cubicBezTo>
                <a:cubicBezTo>
                  <a:pt x="249" y="321"/>
                  <a:pt x="247" y="319"/>
                  <a:pt x="245" y="319"/>
                </a:cubicBezTo>
                <a:cubicBezTo>
                  <a:pt x="243" y="319"/>
                  <a:pt x="241" y="321"/>
                  <a:pt x="241" y="323"/>
                </a:cubicBezTo>
                <a:cubicBezTo>
                  <a:pt x="241" y="325"/>
                  <a:pt x="243" y="327"/>
                  <a:pt x="245" y="327"/>
                </a:cubicBezTo>
                <a:close/>
                <a:moveTo>
                  <a:pt x="258" y="327"/>
                </a:moveTo>
                <a:cubicBezTo>
                  <a:pt x="260" y="327"/>
                  <a:pt x="262" y="325"/>
                  <a:pt x="262" y="323"/>
                </a:cubicBezTo>
                <a:cubicBezTo>
                  <a:pt x="262" y="321"/>
                  <a:pt x="260" y="319"/>
                  <a:pt x="258" y="319"/>
                </a:cubicBezTo>
                <a:cubicBezTo>
                  <a:pt x="256" y="319"/>
                  <a:pt x="254" y="321"/>
                  <a:pt x="254" y="323"/>
                </a:cubicBezTo>
                <a:cubicBezTo>
                  <a:pt x="254" y="325"/>
                  <a:pt x="256" y="327"/>
                  <a:pt x="258" y="327"/>
                </a:cubicBezTo>
                <a:close/>
                <a:moveTo>
                  <a:pt x="271" y="327"/>
                </a:moveTo>
                <a:cubicBezTo>
                  <a:pt x="273" y="327"/>
                  <a:pt x="275" y="325"/>
                  <a:pt x="275" y="323"/>
                </a:cubicBezTo>
                <a:cubicBezTo>
                  <a:pt x="275" y="321"/>
                  <a:pt x="273" y="319"/>
                  <a:pt x="271" y="319"/>
                </a:cubicBezTo>
                <a:cubicBezTo>
                  <a:pt x="269" y="319"/>
                  <a:pt x="267" y="321"/>
                  <a:pt x="267" y="323"/>
                </a:cubicBezTo>
                <a:cubicBezTo>
                  <a:pt x="267" y="325"/>
                  <a:pt x="269" y="327"/>
                  <a:pt x="271" y="327"/>
                </a:cubicBezTo>
                <a:close/>
                <a:moveTo>
                  <a:pt x="284" y="327"/>
                </a:moveTo>
                <a:cubicBezTo>
                  <a:pt x="286" y="327"/>
                  <a:pt x="288" y="325"/>
                  <a:pt x="288" y="323"/>
                </a:cubicBezTo>
                <a:cubicBezTo>
                  <a:pt x="288" y="321"/>
                  <a:pt x="286" y="319"/>
                  <a:pt x="284" y="319"/>
                </a:cubicBezTo>
                <a:cubicBezTo>
                  <a:pt x="281" y="319"/>
                  <a:pt x="280" y="321"/>
                  <a:pt x="280" y="323"/>
                </a:cubicBezTo>
                <a:cubicBezTo>
                  <a:pt x="280" y="325"/>
                  <a:pt x="281" y="327"/>
                  <a:pt x="284" y="327"/>
                </a:cubicBezTo>
                <a:close/>
                <a:moveTo>
                  <a:pt x="297" y="327"/>
                </a:moveTo>
                <a:cubicBezTo>
                  <a:pt x="299" y="327"/>
                  <a:pt x="301" y="325"/>
                  <a:pt x="301" y="323"/>
                </a:cubicBezTo>
                <a:cubicBezTo>
                  <a:pt x="301" y="321"/>
                  <a:pt x="299" y="319"/>
                  <a:pt x="297" y="319"/>
                </a:cubicBezTo>
                <a:cubicBezTo>
                  <a:pt x="294" y="319"/>
                  <a:pt x="292" y="321"/>
                  <a:pt x="292" y="323"/>
                </a:cubicBezTo>
                <a:cubicBezTo>
                  <a:pt x="292" y="325"/>
                  <a:pt x="294" y="327"/>
                  <a:pt x="297" y="327"/>
                </a:cubicBezTo>
                <a:close/>
                <a:moveTo>
                  <a:pt x="310" y="327"/>
                </a:moveTo>
                <a:cubicBezTo>
                  <a:pt x="312" y="327"/>
                  <a:pt x="314" y="325"/>
                  <a:pt x="314" y="323"/>
                </a:cubicBezTo>
                <a:cubicBezTo>
                  <a:pt x="314" y="321"/>
                  <a:pt x="312" y="319"/>
                  <a:pt x="310" y="319"/>
                </a:cubicBezTo>
                <a:cubicBezTo>
                  <a:pt x="307" y="319"/>
                  <a:pt x="305" y="321"/>
                  <a:pt x="305" y="323"/>
                </a:cubicBezTo>
                <a:cubicBezTo>
                  <a:pt x="305" y="325"/>
                  <a:pt x="307" y="327"/>
                  <a:pt x="310" y="327"/>
                </a:cubicBezTo>
                <a:close/>
                <a:moveTo>
                  <a:pt x="322" y="327"/>
                </a:moveTo>
                <a:cubicBezTo>
                  <a:pt x="325" y="327"/>
                  <a:pt x="327" y="325"/>
                  <a:pt x="327" y="323"/>
                </a:cubicBezTo>
                <a:cubicBezTo>
                  <a:pt x="327" y="321"/>
                  <a:pt x="325" y="319"/>
                  <a:pt x="322" y="319"/>
                </a:cubicBezTo>
                <a:cubicBezTo>
                  <a:pt x="320" y="319"/>
                  <a:pt x="318" y="321"/>
                  <a:pt x="318" y="323"/>
                </a:cubicBezTo>
                <a:cubicBezTo>
                  <a:pt x="318" y="325"/>
                  <a:pt x="320" y="327"/>
                  <a:pt x="322" y="327"/>
                </a:cubicBezTo>
                <a:close/>
                <a:moveTo>
                  <a:pt x="335" y="327"/>
                </a:moveTo>
                <a:cubicBezTo>
                  <a:pt x="338" y="327"/>
                  <a:pt x="340" y="325"/>
                  <a:pt x="340" y="323"/>
                </a:cubicBezTo>
                <a:cubicBezTo>
                  <a:pt x="340" y="321"/>
                  <a:pt x="338" y="319"/>
                  <a:pt x="335" y="319"/>
                </a:cubicBezTo>
                <a:cubicBezTo>
                  <a:pt x="333" y="319"/>
                  <a:pt x="331" y="321"/>
                  <a:pt x="331" y="323"/>
                </a:cubicBezTo>
                <a:cubicBezTo>
                  <a:pt x="331" y="325"/>
                  <a:pt x="333" y="327"/>
                  <a:pt x="335" y="327"/>
                </a:cubicBezTo>
                <a:close/>
                <a:moveTo>
                  <a:pt x="348" y="327"/>
                </a:moveTo>
                <a:cubicBezTo>
                  <a:pt x="351" y="327"/>
                  <a:pt x="352" y="325"/>
                  <a:pt x="352" y="323"/>
                </a:cubicBezTo>
                <a:cubicBezTo>
                  <a:pt x="352" y="321"/>
                  <a:pt x="351" y="319"/>
                  <a:pt x="348" y="319"/>
                </a:cubicBezTo>
                <a:cubicBezTo>
                  <a:pt x="346" y="319"/>
                  <a:pt x="344" y="321"/>
                  <a:pt x="344" y="323"/>
                </a:cubicBezTo>
                <a:cubicBezTo>
                  <a:pt x="344" y="325"/>
                  <a:pt x="346" y="327"/>
                  <a:pt x="348" y="327"/>
                </a:cubicBezTo>
                <a:close/>
                <a:moveTo>
                  <a:pt x="361" y="327"/>
                </a:moveTo>
                <a:cubicBezTo>
                  <a:pt x="364" y="327"/>
                  <a:pt x="365" y="325"/>
                  <a:pt x="365" y="323"/>
                </a:cubicBezTo>
                <a:cubicBezTo>
                  <a:pt x="365" y="321"/>
                  <a:pt x="364" y="319"/>
                  <a:pt x="361" y="319"/>
                </a:cubicBezTo>
                <a:cubicBezTo>
                  <a:pt x="359" y="319"/>
                  <a:pt x="357" y="321"/>
                  <a:pt x="357" y="323"/>
                </a:cubicBezTo>
                <a:cubicBezTo>
                  <a:pt x="357" y="325"/>
                  <a:pt x="359" y="327"/>
                  <a:pt x="361" y="327"/>
                </a:cubicBezTo>
                <a:close/>
                <a:moveTo>
                  <a:pt x="374" y="327"/>
                </a:moveTo>
                <a:cubicBezTo>
                  <a:pt x="376" y="327"/>
                  <a:pt x="378" y="325"/>
                  <a:pt x="378" y="323"/>
                </a:cubicBezTo>
                <a:cubicBezTo>
                  <a:pt x="378" y="321"/>
                  <a:pt x="376" y="319"/>
                  <a:pt x="374" y="319"/>
                </a:cubicBezTo>
                <a:cubicBezTo>
                  <a:pt x="372" y="319"/>
                  <a:pt x="370" y="321"/>
                  <a:pt x="370" y="323"/>
                </a:cubicBezTo>
                <a:cubicBezTo>
                  <a:pt x="370" y="325"/>
                  <a:pt x="372" y="327"/>
                  <a:pt x="374" y="327"/>
                </a:cubicBezTo>
                <a:close/>
                <a:moveTo>
                  <a:pt x="387" y="327"/>
                </a:moveTo>
                <a:cubicBezTo>
                  <a:pt x="389" y="327"/>
                  <a:pt x="391" y="325"/>
                  <a:pt x="391" y="323"/>
                </a:cubicBezTo>
                <a:cubicBezTo>
                  <a:pt x="391" y="321"/>
                  <a:pt x="389" y="319"/>
                  <a:pt x="387" y="319"/>
                </a:cubicBezTo>
                <a:cubicBezTo>
                  <a:pt x="385" y="319"/>
                  <a:pt x="383" y="321"/>
                  <a:pt x="383" y="323"/>
                </a:cubicBezTo>
                <a:cubicBezTo>
                  <a:pt x="383" y="325"/>
                  <a:pt x="385" y="327"/>
                  <a:pt x="387" y="327"/>
                </a:cubicBezTo>
                <a:close/>
                <a:moveTo>
                  <a:pt x="400" y="327"/>
                </a:moveTo>
                <a:cubicBezTo>
                  <a:pt x="402" y="327"/>
                  <a:pt x="404" y="325"/>
                  <a:pt x="404" y="323"/>
                </a:cubicBezTo>
                <a:cubicBezTo>
                  <a:pt x="404" y="321"/>
                  <a:pt x="402" y="319"/>
                  <a:pt x="400" y="319"/>
                </a:cubicBezTo>
                <a:cubicBezTo>
                  <a:pt x="398" y="319"/>
                  <a:pt x="396" y="321"/>
                  <a:pt x="396" y="323"/>
                </a:cubicBezTo>
                <a:cubicBezTo>
                  <a:pt x="396" y="325"/>
                  <a:pt x="398" y="327"/>
                  <a:pt x="400" y="327"/>
                </a:cubicBezTo>
                <a:close/>
                <a:moveTo>
                  <a:pt x="413" y="327"/>
                </a:moveTo>
                <a:cubicBezTo>
                  <a:pt x="415" y="327"/>
                  <a:pt x="417" y="325"/>
                  <a:pt x="417" y="323"/>
                </a:cubicBezTo>
                <a:cubicBezTo>
                  <a:pt x="417" y="321"/>
                  <a:pt x="415" y="319"/>
                  <a:pt x="413" y="319"/>
                </a:cubicBezTo>
                <a:cubicBezTo>
                  <a:pt x="411" y="319"/>
                  <a:pt x="409" y="321"/>
                  <a:pt x="409" y="323"/>
                </a:cubicBezTo>
                <a:cubicBezTo>
                  <a:pt x="409" y="325"/>
                  <a:pt x="411" y="327"/>
                  <a:pt x="413" y="327"/>
                </a:cubicBezTo>
                <a:close/>
                <a:moveTo>
                  <a:pt x="426" y="327"/>
                </a:moveTo>
                <a:cubicBezTo>
                  <a:pt x="428" y="327"/>
                  <a:pt x="430" y="325"/>
                  <a:pt x="430" y="323"/>
                </a:cubicBezTo>
                <a:cubicBezTo>
                  <a:pt x="430" y="321"/>
                  <a:pt x="428" y="319"/>
                  <a:pt x="426" y="319"/>
                </a:cubicBezTo>
                <a:cubicBezTo>
                  <a:pt x="423" y="319"/>
                  <a:pt x="422" y="321"/>
                  <a:pt x="422" y="323"/>
                </a:cubicBezTo>
                <a:cubicBezTo>
                  <a:pt x="422" y="325"/>
                  <a:pt x="423" y="327"/>
                  <a:pt x="426" y="327"/>
                </a:cubicBezTo>
                <a:close/>
                <a:moveTo>
                  <a:pt x="439" y="327"/>
                </a:moveTo>
                <a:cubicBezTo>
                  <a:pt x="441" y="327"/>
                  <a:pt x="443" y="325"/>
                  <a:pt x="443" y="323"/>
                </a:cubicBezTo>
                <a:cubicBezTo>
                  <a:pt x="443" y="321"/>
                  <a:pt x="441" y="319"/>
                  <a:pt x="439" y="319"/>
                </a:cubicBezTo>
                <a:cubicBezTo>
                  <a:pt x="436" y="319"/>
                  <a:pt x="435" y="321"/>
                  <a:pt x="435" y="323"/>
                </a:cubicBezTo>
                <a:cubicBezTo>
                  <a:pt x="435" y="325"/>
                  <a:pt x="436" y="327"/>
                  <a:pt x="439" y="327"/>
                </a:cubicBezTo>
                <a:close/>
                <a:moveTo>
                  <a:pt x="452" y="327"/>
                </a:moveTo>
                <a:cubicBezTo>
                  <a:pt x="454" y="327"/>
                  <a:pt x="456" y="325"/>
                  <a:pt x="456" y="323"/>
                </a:cubicBezTo>
                <a:cubicBezTo>
                  <a:pt x="456" y="321"/>
                  <a:pt x="454" y="319"/>
                  <a:pt x="452" y="319"/>
                </a:cubicBezTo>
                <a:cubicBezTo>
                  <a:pt x="449" y="319"/>
                  <a:pt x="447" y="321"/>
                  <a:pt x="447" y="323"/>
                </a:cubicBezTo>
                <a:cubicBezTo>
                  <a:pt x="447" y="325"/>
                  <a:pt x="449" y="327"/>
                  <a:pt x="452" y="327"/>
                </a:cubicBezTo>
                <a:close/>
                <a:moveTo>
                  <a:pt x="465" y="327"/>
                </a:moveTo>
                <a:cubicBezTo>
                  <a:pt x="467" y="327"/>
                  <a:pt x="469" y="325"/>
                  <a:pt x="469" y="323"/>
                </a:cubicBezTo>
                <a:cubicBezTo>
                  <a:pt x="469" y="321"/>
                  <a:pt x="467" y="319"/>
                  <a:pt x="465" y="319"/>
                </a:cubicBezTo>
                <a:cubicBezTo>
                  <a:pt x="462" y="319"/>
                  <a:pt x="460" y="321"/>
                  <a:pt x="460" y="323"/>
                </a:cubicBezTo>
                <a:cubicBezTo>
                  <a:pt x="460" y="325"/>
                  <a:pt x="462" y="327"/>
                  <a:pt x="465" y="327"/>
                </a:cubicBezTo>
                <a:close/>
                <a:moveTo>
                  <a:pt x="477" y="327"/>
                </a:moveTo>
                <a:cubicBezTo>
                  <a:pt x="480" y="327"/>
                  <a:pt x="482" y="325"/>
                  <a:pt x="482" y="323"/>
                </a:cubicBezTo>
                <a:cubicBezTo>
                  <a:pt x="482" y="321"/>
                  <a:pt x="480" y="319"/>
                  <a:pt x="477" y="319"/>
                </a:cubicBezTo>
                <a:cubicBezTo>
                  <a:pt x="475" y="319"/>
                  <a:pt x="473" y="321"/>
                  <a:pt x="473" y="323"/>
                </a:cubicBezTo>
                <a:cubicBezTo>
                  <a:pt x="473" y="325"/>
                  <a:pt x="475" y="327"/>
                  <a:pt x="477" y="327"/>
                </a:cubicBezTo>
                <a:close/>
                <a:moveTo>
                  <a:pt x="490" y="327"/>
                </a:moveTo>
                <a:cubicBezTo>
                  <a:pt x="493" y="327"/>
                  <a:pt x="495" y="325"/>
                  <a:pt x="495" y="323"/>
                </a:cubicBezTo>
                <a:cubicBezTo>
                  <a:pt x="495" y="321"/>
                  <a:pt x="493" y="319"/>
                  <a:pt x="490" y="319"/>
                </a:cubicBezTo>
                <a:cubicBezTo>
                  <a:pt x="488" y="319"/>
                  <a:pt x="486" y="321"/>
                  <a:pt x="486" y="323"/>
                </a:cubicBezTo>
                <a:cubicBezTo>
                  <a:pt x="486" y="325"/>
                  <a:pt x="488" y="327"/>
                  <a:pt x="490" y="327"/>
                </a:cubicBezTo>
                <a:close/>
                <a:moveTo>
                  <a:pt x="503" y="327"/>
                </a:moveTo>
                <a:cubicBezTo>
                  <a:pt x="506" y="327"/>
                  <a:pt x="507" y="325"/>
                  <a:pt x="507" y="323"/>
                </a:cubicBezTo>
                <a:cubicBezTo>
                  <a:pt x="507" y="321"/>
                  <a:pt x="506" y="319"/>
                  <a:pt x="503" y="319"/>
                </a:cubicBezTo>
                <a:cubicBezTo>
                  <a:pt x="501" y="319"/>
                  <a:pt x="499" y="321"/>
                  <a:pt x="499" y="323"/>
                </a:cubicBezTo>
                <a:cubicBezTo>
                  <a:pt x="499" y="325"/>
                  <a:pt x="501" y="327"/>
                  <a:pt x="503" y="327"/>
                </a:cubicBezTo>
                <a:close/>
                <a:moveTo>
                  <a:pt x="516" y="327"/>
                </a:moveTo>
                <a:cubicBezTo>
                  <a:pt x="518" y="327"/>
                  <a:pt x="520" y="325"/>
                  <a:pt x="520" y="323"/>
                </a:cubicBezTo>
                <a:cubicBezTo>
                  <a:pt x="520" y="321"/>
                  <a:pt x="518" y="319"/>
                  <a:pt x="516" y="319"/>
                </a:cubicBezTo>
                <a:cubicBezTo>
                  <a:pt x="514" y="319"/>
                  <a:pt x="512" y="321"/>
                  <a:pt x="512" y="323"/>
                </a:cubicBezTo>
                <a:cubicBezTo>
                  <a:pt x="512" y="325"/>
                  <a:pt x="514" y="327"/>
                  <a:pt x="516" y="327"/>
                </a:cubicBezTo>
                <a:close/>
                <a:moveTo>
                  <a:pt x="529" y="327"/>
                </a:moveTo>
                <a:cubicBezTo>
                  <a:pt x="531" y="327"/>
                  <a:pt x="533" y="325"/>
                  <a:pt x="533" y="323"/>
                </a:cubicBezTo>
                <a:cubicBezTo>
                  <a:pt x="533" y="321"/>
                  <a:pt x="531" y="319"/>
                  <a:pt x="529" y="319"/>
                </a:cubicBezTo>
                <a:cubicBezTo>
                  <a:pt x="527" y="319"/>
                  <a:pt x="525" y="321"/>
                  <a:pt x="525" y="323"/>
                </a:cubicBezTo>
                <a:cubicBezTo>
                  <a:pt x="525" y="325"/>
                  <a:pt x="527" y="327"/>
                  <a:pt x="529" y="327"/>
                </a:cubicBezTo>
                <a:close/>
                <a:moveTo>
                  <a:pt x="542" y="323"/>
                </a:moveTo>
                <a:cubicBezTo>
                  <a:pt x="542" y="323"/>
                  <a:pt x="542" y="323"/>
                  <a:pt x="542" y="323"/>
                </a:cubicBezTo>
                <a:cubicBezTo>
                  <a:pt x="542" y="323"/>
                  <a:pt x="542" y="323"/>
                  <a:pt x="542" y="323"/>
                </a:cubicBezTo>
                <a:cubicBezTo>
                  <a:pt x="542" y="323"/>
                  <a:pt x="542" y="323"/>
                  <a:pt x="542" y="323"/>
                </a:cubicBezTo>
                <a:cubicBezTo>
                  <a:pt x="542" y="323"/>
                  <a:pt x="542" y="323"/>
                  <a:pt x="542" y="323"/>
                </a:cubicBezTo>
                <a:close/>
                <a:moveTo>
                  <a:pt x="607" y="323"/>
                </a:moveTo>
                <a:cubicBezTo>
                  <a:pt x="607" y="323"/>
                  <a:pt x="607" y="323"/>
                  <a:pt x="607" y="323"/>
                </a:cubicBezTo>
                <a:cubicBezTo>
                  <a:pt x="606" y="323"/>
                  <a:pt x="606" y="323"/>
                  <a:pt x="606" y="323"/>
                </a:cubicBezTo>
                <a:cubicBezTo>
                  <a:pt x="606" y="323"/>
                  <a:pt x="606" y="324"/>
                  <a:pt x="607" y="324"/>
                </a:cubicBezTo>
                <a:cubicBezTo>
                  <a:pt x="607" y="324"/>
                  <a:pt x="607" y="323"/>
                  <a:pt x="607" y="323"/>
                </a:cubicBezTo>
                <a:close/>
                <a:moveTo>
                  <a:pt x="619" y="319"/>
                </a:moveTo>
                <a:cubicBezTo>
                  <a:pt x="617" y="319"/>
                  <a:pt x="615" y="321"/>
                  <a:pt x="615" y="323"/>
                </a:cubicBezTo>
                <a:cubicBezTo>
                  <a:pt x="615" y="325"/>
                  <a:pt x="617" y="327"/>
                  <a:pt x="619" y="327"/>
                </a:cubicBezTo>
                <a:cubicBezTo>
                  <a:pt x="622" y="327"/>
                  <a:pt x="624" y="325"/>
                  <a:pt x="624" y="323"/>
                </a:cubicBezTo>
                <a:cubicBezTo>
                  <a:pt x="624" y="321"/>
                  <a:pt x="622" y="319"/>
                  <a:pt x="619" y="319"/>
                </a:cubicBezTo>
                <a:close/>
                <a:moveTo>
                  <a:pt x="628" y="323"/>
                </a:moveTo>
                <a:cubicBezTo>
                  <a:pt x="628" y="325"/>
                  <a:pt x="630" y="327"/>
                  <a:pt x="632" y="327"/>
                </a:cubicBezTo>
                <a:cubicBezTo>
                  <a:pt x="635" y="327"/>
                  <a:pt x="637" y="325"/>
                  <a:pt x="637" y="323"/>
                </a:cubicBezTo>
                <a:cubicBezTo>
                  <a:pt x="637" y="321"/>
                  <a:pt x="635" y="319"/>
                  <a:pt x="632" y="319"/>
                </a:cubicBezTo>
                <a:cubicBezTo>
                  <a:pt x="630" y="319"/>
                  <a:pt x="628" y="321"/>
                  <a:pt x="628" y="323"/>
                </a:cubicBezTo>
                <a:close/>
                <a:moveTo>
                  <a:pt x="710" y="327"/>
                </a:moveTo>
                <a:cubicBezTo>
                  <a:pt x="712" y="327"/>
                  <a:pt x="714" y="325"/>
                  <a:pt x="714" y="323"/>
                </a:cubicBezTo>
                <a:cubicBezTo>
                  <a:pt x="714" y="321"/>
                  <a:pt x="712" y="319"/>
                  <a:pt x="710" y="319"/>
                </a:cubicBezTo>
                <a:cubicBezTo>
                  <a:pt x="708" y="319"/>
                  <a:pt x="706" y="321"/>
                  <a:pt x="706" y="323"/>
                </a:cubicBezTo>
                <a:cubicBezTo>
                  <a:pt x="706" y="325"/>
                  <a:pt x="708" y="327"/>
                  <a:pt x="710" y="327"/>
                </a:cubicBezTo>
                <a:close/>
                <a:moveTo>
                  <a:pt x="723" y="327"/>
                </a:moveTo>
                <a:cubicBezTo>
                  <a:pt x="725" y="327"/>
                  <a:pt x="727" y="325"/>
                  <a:pt x="727" y="323"/>
                </a:cubicBezTo>
                <a:cubicBezTo>
                  <a:pt x="727" y="321"/>
                  <a:pt x="725" y="319"/>
                  <a:pt x="723" y="319"/>
                </a:cubicBezTo>
                <a:cubicBezTo>
                  <a:pt x="721" y="319"/>
                  <a:pt x="719" y="321"/>
                  <a:pt x="719" y="323"/>
                </a:cubicBezTo>
                <a:cubicBezTo>
                  <a:pt x="719" y="325"/>
                  <a:pt x="721" y="327"/>
                  <a:pt x="723" y="327"/>
                </a:cubicBezTo>
                <a:close/>
                <a:moveTo>
                  <a:pt x="749" y="327"/>
                </a:moveTo>
                <a:cubicBezTo>
                  <a:pt x="751" y="327"/>
                  <a:pt x="753" y="325"/>
                  <a:pt x="753" y="323"/>
                </a:cubicBezTo>
                <a:cubicBezTo>
                  <a:pt x="753" y="321"/>
                  <a:pt x="751" y="319"/>
                  <a:pt x="749" y="319"/>
                </a:cubicBezTo>
                <a:cubicBezTo>
                  <a:pt x="746" y="319"/>
                  <a:pt x="744" y="321"/>
                  <a:pt x="744" y="323"/>
                </a:cubicBezTo>
                <a:cubicBezTo>
                  <a:pt x="744" y="325"/>
                  <a:pt x="746" y="327"/>
                  <a:pt x="749" y="327"/>
                </a:cubicBezTo>
                <a:close/>
                <a:moveTo>
                  <a:pt x="762" y="327"/>
                </a:moveTo>
                <a:cubicBezTo>
                  <a:pt x="764" y="327"/>
                  <a:pt x="766" y="325"/>
                  <a:pt x="766" y="323"/>
                </a:cubicBezTo>
                <a:cubicBezTo>
                  <a:pt x="766" y="321"/>
                  <a:pt x="764" y="319"/>
                  <a:pt x="762" y="319"/>
                </a:cubicBezTo>
                <a:cubicBezTo>
                  <a:pt x="759" y="319"/>
                  <a:pt x="757" y="321"/>
                  <a:pt x="757" y="323"/>
                </a:cubicBezTo>
                <a:cubicBezTo>
                  <a:pt x="757" y="325"/>
                  <a:pt x="759" y="327"/>
                  <a:pt x="762" y="327"/>
                </a:cubicBezTo>
                <a:close/>
                <a:moveTo>
                  <a:pt x="774" y="327"/>
                </a:moveTo>
                <a:cubicBezTo>
                  <a:pt x="777" y="327"/>
                  <a:pt x="779" y="325"/>
                  <a:pt x="779" y="323"/>
                </a:cubicBezTo>
                <a:cubicBezTo>
                  <a:pt x="779" y="321"/>
                  <a:pt x="777" y="319"/>
                  <a:pt x="774" y="319"/>
                </a:cubicBezTo>
                <a:cubicBezTo>
                  <a:pt x="772" y="319"/>
                  <a:pt x="770" y="321"/>
                  <a:pt x="770" y="323"/>
                </a:cubicBezTo>
                <a:cubicBezTo>
                  <a:pt x="770" y="325"/>
                  <a:pt x="772" y="327"/>
                  <a:pt x="774" y="327"/>
                </a:cubicBezTo>
                <a:close/>
                <a:moveTo>
                  <a:pt x="787" y="327"/>
                </a:moveTo>
                <a:cubicBezTo>
                  <a:pt x="790" y="327"/>
                  <a:pt x="792" y="325"/>
                  <a:pt x="792" y="323"/>
                </a:cubicBezTo>
                <a:cubicBezTo>
                  <a:pt x="792" y="321"/>
                  <a:pt x="790" y="319"/>
                  <a:pt x="787" y="319"/>
                </a:cubicBezTo>
                <a:cubicBezTo>
                  <a:pt x="785" y="319"/>
                  <a:pt x="783" y="321"/>
                  <a:pt x="783" y="323"/>
                </a:cubicBezTo>
                <a:cubicBezTo>
                  <a:pt x="783" y="325"/>
                  <a:pt x="785" y="327"/>
                  <a:pt x="787" y="327"/>
                </a:cubicBezTo>
                <a:close/>
                <a:moveTo>
                  <a:pt x="800" y="327"/>
                </a:moveTo>
                <a:cubicBezTo>
                  <a:pt x="803" y="327"/>
                  <a:pt x="804" y="325"/>
                  <a:pt x="804" y="323"/>
                </a:cubicBezTo>
                <a:cubicBezTo>
                  <a:pt x="804" y="321"/>
                  <a:pt x="803" y="319"/>
                  <a:pt x="800" y="319"/>
                </a:cubicBezTo>
                <a:cubicBezTo>
                  <a:pt x="798" y="319"/>
                  <a:pt x="796" y="321"/>
                  <a:pt x="796" y="323"/>
                </a:cubicBezTo>
                <a:cubicBezTo>
                  <a:pt x="796" y="325"/>
                  <a:pt x="798" y="327"/>
                  <a:pt x="800" y="327"/>
                </a:cubicBezTo>
                <a:close/>
                <a:moveTo>
                  <a:pt x="826" y="327"/>
                </a:moveTo>
                <a:cubicBezTo>
                  <a:pt x="828" y="327"/>
                  <a:pt x="830" y="325"/>
                  <a:pt x="830" y="323"/>
                </a:cubicBezTo>
                <a:cubicBezTo>
                  <a:pt x="830" y="321"/>
                  <a:pt x="828" y="319"/>
                  <a:pt x="826" y="319"/>
                </a:cubicBezTo>
                <a:cubicBezTo>
                  <a:pt x="824" y="319"/>
                  <a:pt x="822" y="321"/>
                  <a:pt x="822" y="323"/>
                </a:cubicBezTo>
                <a:cubicBezTo>
                  <a:pt x="822" y="325"/>
                  <a:pt x="824" y="327"/>
                  <a:pt x="826" y="327"/>
                </a:cubicBezTo>
                <a:close/>
                <a:moveTo>
                  <a:pt x="839" y="327"/>
                </a:moveTo>
                <a:cubicBezTo>
                  <a:pt x="841" y="327"/>
                  <a:pt x="843" y="325"/>
                  <a:pt x="843" y="323"/>
                </a:cubicBezTo>
                <a:cubicBezTo>
                  <a:pt x="843" y="321"/>
                  <a:pt x="841" y="319"/>
                  <a:pt x="839" y="319"/>
                </a:cubicBezTo>
                <a:cubicBezTo>
                  <a:pt x="837" y="319"/>
                  <a:pt x="835" y="321"/>
                  <a:pt x="835" y="323"/>
                </a:cubicBezTo>
                <a:cubicBezTo>
                  <a:pt x="835" y="325"/>
                  <a:pt x="837" y="327"/>
                  <a:pt x="839" y="327"/>
                </a:cubicBezTo>
                <a:close/>
                <a:moveTo>
                  <a:pt x="852" y="327"/>
                </a:moveTo>
                <a:cubicBezTo>
                  <a:pt x="854" y="327"/>
                  <a:pt x="856" y="325"/>
                  <a:pt x="856" y="323"/>
                </a:cubicBezTo>
                <a:cubicBezTo>
                  <a:pt x="856" y="321"/>
                  <a:pt x="854" y="319"/>
                  <a:pt x="852" y="319"/>
                </a:cubicBezTo>
                <a:cubicBezTo>
                  <a:pt x="850" y="319"/>
                  <a:pt x="848" y="321"/>
                  <a:pt x="848" y="323"/>
                </a:cubicBezTo>
                <a:cubicBezTo>
                  <a:pt x="848" y="325"/>
                  <a:pt x="850" y="327"/>
                  <a:pt x="852" y="327"/>
                </a:cubicBezTo>
                <a:close/>
                <a:moveTo>
                  <a:pt x="904" y="323"/>
                </a:moveTo>
                <a:cubicBezTo>
                  <a:pt x="904" y="323"/>
                  <a:pt x="904" y="323"/>
                  <a:pt x="904" y="323"/>
                </a:cubicBezTo>
                <a:cubicBezTo>
                  <a:pt x="904" y="323"/>
                  <a:pt x="904" y="323"/>
                  <a:pt x="904" y="323"/>
                </a:cubicBezTo>
                <a:cubicBezTo>
                  <a:pt x="904" y="323"/>
                  <a:pt x="904" y="323"/>
                  <a:pt x="904" y="323"/>
                </a:cubicBezTo>
                <a:cubicBezTo>
                  <a:pt x="904" y="323"/>
                  <a:pt x="904" y="323"/>
                  <a:pt x="904" y="323"/>
                </a:cubicBezTo>
                <a:close/>
                <a:moveTo>
                  <a:pt x="917" y="327"/>
                </a:moveTo>
                <a:cubicBezTo>
                  <a:pt x="919" y="327"/>
                  <a:pt x="921" y="325"/>
                  <a:pt x="921" y="323"/>
                </a:cubicBezTo>
                <a:cubicBezTo>
                  <a:pt x="921" y="321"/>
                  <a:pt x="919" y="319"/>
                  <a:pt x="917" y="319"/>
                </a:cubicBezTo>
                <a:cubicBezTo>
                  <a:pt x="914" y="319"/>
                  <a:pt x="912" y="321"/>
                  <a:pt x="912" y="323"/>
                </a:cubicBezTo>
                <a:cubicBezTo>
                  <a:pt x="912" y="325"/>
                  <a:pt x="914" y="327"/>
                  <a:pt x="917" y="327"/>
                </a:cubicBezTo>
                <a:close/>
                <a:moveTo>
                  <a:pt x="929" y="327"/>
                </a:moveTo>
                <a:cubicBezTo>
                  <a:pt x="932" y="327"/>
                  <a:pt x="934" y="325"/>
                  <a:pt x="934" y="323"/>
                </a:cubicBezTo>
                <a:cubicBezTo>
                  <a:pt x="934" y="321"/>
                  <a:pt x="932" y="319"/>
                  <a:pt x="929" y="319"/>
                </a:cubicBezTo>
                <a:cubicBezTo>
                  <a:pt x="927" y="319"/>
                  <a:pt x="925" y="321"/>
                  <a:pt x="925" y="323"/>
                </a:cubicBezTo>
                <a:cubicBezTo>
                  <a:pt x="925" y="325"/>
                  <a:pt x="927" y="327"/>
                  <a:pt x="929" y="327"/>
                </a:cubicBezTo>
                <a:close/>
                <a:moveTo>
                  <a:pt x="955" y="327"/>
                </a:moveTo>
                <a:cubicBezTo>
                  <a:pt x="958" y="327"/>
                  <a:pt x="959" y="325"/>
                  <a:pt x="959" y="323"/>
                </a:cubicBezTo>
                <a:cubicBezTo>
                  <a:pt x="959" y="321"/>
                  <a:pt x="958" y="319"/>
                  <a:pt x="955" y="319"/>
                </a:cubicBezTo>
                <a:cubicBezTo>
                  <a:pt x="953" y="319"/>
                  <a:pt x="951" y="321"/>
                  <a:pt x="951" y="323"/>
                </a:cubicBezTo>
                <a:cubicBezTo>
                  <a:pt x="951" y="325"/>
                  <a:pt x="953" y="327"/>
                  <a:pt x="955" y="327"/>
                </a:cubicBezTo>
                <a:close/>
                <a:moveTo>
                  <a:pt x="968" y="327"/>
                </a:moveTo>
                <a:cubicBezTo>
                  <a:pt x="970" y="327"/>
                  <a:pt x="972" y="325"/>
                  <a:pt x="972" y="323"/>
                </a:cubicBezTo>
                <a:cubicBezTo>
                  <a:pt x="972" y="321"/>
                  <a:pt x="970" y="319"/>
                  <a:pt x="968" y="319"/>
                </a:cubicBezTo>
                <a:cubicBezTo>
                  <a:pt x="966" y="319"/>
                  <a:pt x="964" y="321"/>
                  <a:pt x="964" y="323"/>
                </a:cubicBezTo>
                <a:cubicBezTo>
                  <a:pt x="964" y="325"/>
                  <a:pt x="966" y="327"/>
                  <a:pt x="968" y="327"/>
                </a:cubicBezTo>
                <a:close/>
                <a:moveTo>
                  <a:pt x="981" y="327"/>
                </a:moveTo>
                <a:cubicBezTo>
                  <a:pt x="983" y="327"/>
                  <a:pt x="985" y="325"/>
                  <a:pt x="985" y="323"/>
                </a:cubicBezTo>
                <a:cubicBezTo>
                  <a:pt x="985" y="321"/>
                  <a:pt x="983" y="319"/>
                  <a:pt x="981" y="319"/>
                </a:cubicBezTo>
                <a:cubicBezTo>
                  <a:pt x="979" y="319"/>
                  <a:pt x="977" y="321"/>
                  <a:pt x="977" y="323"/>
                </a:cubicBezTo>
                <a:cubicBezTo>
                  <a:pt x="977" y="325"/>
                  <a:pt x="979" y="327"/>
                  <a:pt x="981" y="327"/>
                </a:cubicBezTo>
                <a:close/>
                <a:moveTo>
                  <a:pt x="994" y="319"/>
                </a:moveTo>
                <a:cubicBezTo>
                  <a:pt x="992" y="319"/>
                  <a:pt x="990" y="321"/>
                  <a:pt x="990" y="323"/>
                </a:cubicBezTo>
                <a:cubicBezTo>
                  <a:pt x="990" y="325"/>
                  <a:pt x="992" y="327"/>
                  <a:pt x="994" y="327"/>
                </a:cubicBezTo>
                <a:cubicBezTo>
                  <a:pt x="996" y="327"/>
                  <a:pt x="998" y="325"/>
                  <a:pt x="998" y="323"/>
                </a:cubicBezTo>
                <a:cubicBezTo>
                  <a:pt x="998" y="321"/>
                  <a:pt x="996" y="319"/>
                  <a:pt x="994" y="319"/>
                </a:cubicBezTo>
                <a:close/>
                <a:moveTo>
                  <a:pt x="1007" y="327"/>
                </a:moveTo>
                <a:cubicBezTo>
                  <a:pt x="1009" y="327"/>
                  <a:pt x="1011" y="325"/>
                  <a:pt x="1011" y="323"/>
                </a:cubicBezTo>
                <a:cubicBezTo>
                  <a:pt x="1011" y="321"/>
                  <a:pt x="1009" y="319"/>
                  <a:pt x="1007" y="319"/>
                </a:cubicBezTo>
                <a:cubicBezTo>
                  <a:pt x="1005" y="319"/>
                  <a:pt x="1003" y="321"/>
                  <a:pt x="1003" y="323"/>
                </a:cubicBezTo>
                <a:cubicBezTo>
                  <a:pt x="1003" y="325"/>
                  <a:pt x="1005" y="327"/>
                  <a:pt x="1007" y="327"/>
                </a:cubicBezTo>
                <a:close/>
                <a:moveTo>
                  <a:pt x="1018" y="323"/>
                </a:moveTo>
                <a:cubicBezTo>
                  <a:pt x="1018" y="324"/>
                  <a:pt x="1019" y="325"/>
                  <a:pt x="1020" y="325"/>
                </a:cubicBezTo>
                <a:cubicBezTo>
                  <a:pt x="1021" y="325"/>
                  <a:pt x="1021" y="324"/>
                  <a:pt x="1021" y="323"/>
                </a:cubicBezTo>
                <a:cubicBezTo>
                  <a:pt x="1021" y="322"/>
                  <a:pt x="1021" y="322"/>
                  <a:pt x="1020" y="322"/>
                </a:cubicBezTo>
                <a:cubicBezTo>
                  <a:pt x="1019" y="322"/>
                  <a:pt x="1018" y="322"/>
                  <a:pt x="1018" y="323"/>
                </a:cubicBezTo>
                <a:close/>
                <a:moveTo>
                  <a:pt x="1158" y="323"/>
                </a:moveTo>
                <a:cubicBezTo>
                  <a:pt x="1158" y="325"/>
                  <a:pt x="1160" y="327"/>
                  <a:pt x="1162" y="327"/>
                </a:cubicBezTo>
                <a:cubicBezTo>
                  <a:pt x="1164" y="327"/>
                  <a:pt x="1165" y="325"/>
                  <a:pt x="1165" y="323"/>
                </a:cubicBezTo>
                <a:cubicBezTo>
                  <a:pt x="1165" y="321"/>
                  <a:pt x="1164" y="320"/>
                  <a:pt x="1162" y="320"/>
                </a:cubicBezTo>
                <a:cubicBezTo>
                  <a:pt x="1160" y="320"/>
                  <a:pt x="1158" y="321"/>
                  <a:pt x="1158" y="323"/>
                </a:cubicBezTo>
                <a:close/>
                <a:moveTo>
                  <a:pt x="1175" y="327"/>
                </a:moveTo>
                <a:cubicBezTo>
                  <a:pt x="1177" y="327"/>
                  <a:pt x="1179" y="325"/>
                  <a:pt x="1179" y="323"/>
                </a:cubicBezTo>
                <a:cubicBezTo>
                  <a:pt x="1179" y="321"/>
                  <a:pt x="1177" y="319"/>
                  <a:pt x="1175" y="319"/>
                </a:cubicBezTo>
                <a:cubicBezTo>
                  <a:pt x="1172" y="319"/>
                  <a:pt x="1171" y="321"/>
                  <a:pt x="1171" y="323"/>
                </a:cubicBezTo>
                <a:cubicBezTo>
                  <a:pt x="1171" y="325"/>
                  <a:pt x="1172" y="327"/>
                  <a:pt x="1175" y="327"/>
                </a:cubicBezTo>
                <a:close/>
                <a:moveTo>
                  <a:pt x="1188" y="327"/>
                </a:moveTo>
                <a:cubicBezTo>
                  <a:pt x="1190" y="327"/>
                  <a:pt x="1192" y="325"/>
                  <a:pt x="1192" y="323"/>
                </a:cubicBezTo>
                <a:cubicBezTo>
                  <a:pt x="1192" y="321"/>
                  <a:pt x="1190" y="319"/>
                  <a:pt x="1188" y="319"/>
                </a:cubicBezTo>
                <a:cubicBezTo>
                  <a:pt x="1185" y="319"/>
                  <a:pt x="1184" y="321"/>
                  <a:pt x="1184" y="323"/>
                </a:cubicBezTo>
                <a:cubicBezTo>
                  <a:pt x="1184" y="325"/>
                  <a:pt x="1185" y="327"/>
                  <a:pt x="1188" y="327"/>
                </a:cubicBezTo>
                <a:close/>
                <a:moveTo>
                  <a:pt x="1201" y="327"/>
                </a:moveTo>
                <a:cubicBezTo>
                  <a:pt x="1203" y="327"/>
                  <a:pt x="1205" y="325"/>
                  <a:pt x="1205" y="323"/>
                </a:cubicBezTo>
                <a:cubicBezTo>
                  <a:pt x="1205" y="321"/>
                  <a:pt x="1203" y="319"/>
                  <a:pt x="1201" y="319"/>
                </a:cubicBezTo>
                <a:cubicBezTo>
                  <a:pt x="1198" y="319"/>
                  <a:pt x="1196" y="321"/>
                  <a:pt x="1196" y="323"/>
                </a:cubicBezTo>
                <a:cubicBezTo>
                  <a:pt x="1196" y="325"/>
                  <a:pt x="1198" y="327"/>
                  <a:pt x="1201" y="327"/>
                </a:cubicBezTo>
                <a:close/>
                <a:moveTo>
                  <a:pt x="1214" y="327"/>
                </a:moveTo>
                <a:cubicBezTo>
                  <a:pt x="1216" y="327"/>
                  <a:pt x="1218" y="325"/>
                  <a:pt x="1218" y="323"/>
                </a:cubicBezTo>
                <a:cubicBezTo>
                  <a:pt x="1218" y="321"/>
                  <a:pt x="1216" y="319"/>
                  <a:pt x="1214" y="319"/>
                </a:cubicBezTo>
                <a:cubicBezTo>
                  <a:pt x="1211" y="319"/>
                  <a:pt x="1209" y="321"/>
                  <a:pt x="1209" y="323"/>
                </a:cubicBezTo>
                <a:cubicBezTo>
                  <a:pt x="1209" y="325"/>
                  <a:pt x="1211" y="327"/>
                  <a:pt x="1214" y="327"/>
                </a:cubicBezTo>
                <a:close/>
                <a:moveTo>
                  <a:pt x="1226" y="327"/>
                </a:moveTo>
                <a:cubicBezTo>
                  <a:pt x="1229" y="327"/>
                  <a:pt x="1231" y="325"/>
                  <a:pt x="1231" y="323"/>
                </a:cubicBezTo>
                <a:cubicBezTo>
                  <a:pt x="1231" y="321"/>
                  <a:pt x="1229" y="319"/>
                  <a:pt x="1226" y="319"/>
                </a:cubicBezTo>
                <a:cubicBezTo>
                  <a:pt x="1224" y="319"/>
                  <a:pt x="1222" y="321"/>
                  <a:pt x="1222" y="323"/>
                </a:cubicBezTo>
                <a:cubicBezTo>
                  <a:pt x="1222" y="325"/>
                  <a:pt x="1224" y="327"/>
                  <a:pt x="1226" y="327"/>
                </a:cubicBezTo>
                <a:close/>
                <a:moveTo>
                  <a:pt x="1239" y="327"/>
                </a:moveTo>
                <a:cubicBezTo>
                  <a:pt x="1242" y="327"/>
                  <a:pt x="1244" y="325"/>
                  <a:pt x="1244" y="323"/>
                </a:cubicBezTo>
                <a:cubicBezTo>
                  <a:pt x="1244" y="321"/>
                  <a:pt x="1242" y="319"/>
                  <a:pt x="1239" y="319"/>
                </a:cubicBezTo>
                <a:cubicBezTo>
                  <a:pt x="1237" y="319"/>
                  <a:pt x="1235" y="321"/>
                  <a:pt x="1235" y="323"/>
                </a:cubicBezTo>
                <a:cubicBezTo>
                  <a:pt x="1235" y="325"/>
                  <a:pt x="1237" y="327"/>
                  <a:pt x="1239" y="327"/>
                </a:cubicBezTo>
                <a:close/>
                <a:moveTo>
                  <a:pt x="1252" y="327"/>
                </a:moveTo>
                <a:cubicBezTo>
                  <a:pt x="1255" y="327"/>
                  <a:pt x="1256" y="325"/>
                  <a:pt x="1256" y="323"/>
                </a:cubicBezTo>
                <a:cubicBezTo>
                  <a:pt x="1256" y="321"/>
                  <a:pt x="1255" y="319"/>
                  <a:pt x="1252" y="319"/>
                </a:cubicBezTo>
                <a:cubicBezTo>
                  <a:pt x="1250" y="319"/>
                  <a:pt x="1248" y="321"/>
                  <a:pt x="1248" y="323"/>
                </a:cubicBezTo>
                <a:cubicBezTo>
                  <a:pt x="1248" y="325"/>
                  <a:pt x="1250" y="327"/>
                  <a:pt x="1252" y="327"/>
                </a:cubicBezTo>
                <a:close/>
                <a:moveTo>
                  <a:pt x="1265" y="327"/>
                </a:moveTo>
                <a:cubicBezTo>
                  <a:pt x="1267" y="327"/>
                  <a:pt x="1269" y="325"/>
                  <a:pt x="1269" y="323"/>
                </a:cubicBezTo>
                <a:cubicBezTo>
                  <a:pt x="1269" y="321"/>
                  <a:pt x="1267" y="319"/>
                  <a:pt x="1265" y="319"/>
                </a:cubicBezTo>
                <a:cubicBezTo>
                  <a:pt x="1263" y="319"/>
                  <a:pt x="1261" y="321"/>
                  <a:pt x="1261" y="323"/>
                </a:cubicBezTo>
                <a:cubicBezTo>
                  <a:pt x="1261" y="325"/>
                  <a:pt x="1263" y="327"/>
                  <a:pt x="1265" y="327"/>
                </a:cubicBezTo>
                <a:close/>
                <a:moveTo>
                  <a:pt x="1278" y="327"/>
                </a:moveTo>
                <a:cubicBezTo>
                  <a:pt x="1280" y="327"/>
                  <a:pt x="1282" y="325"/>
                  <a:pt x="1282" y="323"/>
                </a:cubicBezTo>
                <a:cubicBezTo>
                  <a:pt x="1282" y="321"/>
                  <a:pt x="1280" y="319"/>
                  <a:pt x="1278" y="319"/>
                </a:cubicBezTo>
                <a:cubicBezTo>
                  <a:pt x="1276" y="319"/>
                  <a:pt x="1274" y="321"/>
                  <a:pt x="1274" y="323"/>
                </a:cubicBezTo>
                <a:cubicBezTo>
                  <a:pt x="1274" y="325"/>
                  <a:pt x="1276" y="327"/>
                  <a:pt x="1278" y="327"/>
                </a:cubicBezTo>
                <a:close/>
                <a:moveTo>
                  <a:pt x="1291" y="327"/>
                </a:moveTo>
                <a:cubicBezTo>
                  <a:pt x="1293" y="327"/>
                  <a:pt x="1295" y="325"/>
                  <a:pt x="1295" y="323"/>
                </a:cubicBezTo>
                <a:cubicBezTo>
                  <a:pt x="1295" y="321"/>
                  <a:pt x="1293" y="319"/>
                  <a:pt x="1291" y="319"/>
                </a:cubicBezTo>
                <a:cubicBezTo>
                  <a:pt x="1289" y="319"/>
                  <a:pt x="1287" y="321"/>
                  <a:pt x="1287" y="323"/>
                </a:cubicBezTo>
                <a:cubicBezTo>
                  <a:pt x="1287" y="325"/>
                  <a:pt x="1289" y="327"/>
                  <a:pt x="1291" y="327"/>
                </a:cubicBezTo>
                <a:close/>
                <a:moveTo>
                  <a:pt x="1304" y="327"/>
                </a:moveTo>
                <a:cubicBezTo>
                  <a:pt x="1306" y="327"/>
                  <a:pt x="1308" y="325"/>
                  <a:pt x="1308" y="323"/>
                </a:cubicBezTo>
                <a:cubicBezTo>
                  <a:pt x="1308" y="321"/>
                  <a:pt x="1306" y="319"/>
                  <a:pt x="1304" y="319"/>
                </a:cubicBezTo>
                <a:cubicBezTo>
                  <a:pt x="1302" y="319"/>
                  <a:pt x="1300" y="321"/>
                  <a:pt x="1300" y="323"/>
                </a:cubicBezTo>
                <a:cubicBezTo>
                  <a:pt x="1300" y="325"/>
                  <a:pt x="1302" y="327"/>
                  <a:pt x="1304" y="327"/>
                </a:cubicBezTo>
                <a:close/>
                <a:moveTo>
                  <a:pt x="1317" y="327"/>
                </a:moveTo>
                <a:cubicBezTo>
                  <a:pt x="1319" y="327"/>
                  <a:pt x="1321" y="325"/>
                  <a:pt x="1321" y="323"/>
                </a:cubicBezTo>
                <a:cubicBezTo>
                  <a:pt x="1321" y="321"/>
                  <a:pt x="1319" y="319"/>
                  <a:pt x="1317" y="319"/>
                </a:cubicBezTo>
                <a:cubicBezTo>
                  <a:pt x="1315" y="319"/>
                  <a:pt x="1313" y="321"/>
                  <a:pt x="1313" y="323"/>
                </a:cubicBezTo>
                <a:cubicBezTo>
                  <a:pt x="1313" y="325"/>
                  <a:pt x="1315" y="327"/>
                  <a:pt x="1317" y="327"/>
                </a:cubicBezTo>
                <a:close/>
                <a:moveTo>
                  <a:pt x="1330" y="327"/>
                </a:moveTo>
                <a:cubicBezTo>
                  <a:pt x="1332" y="327"/>
                  <a:pt x="1334" y="325"/>
                  <a:pt x="1334" y="323"/>
                </a:cubicBezTo>
                <a:cubicBezTo>
                  <a:pt x="1334" y="321"/>
                  <a:pt x="1332" y="319"/>
                  <a:pt x="1330" y="319"/>
                </a:cubicBezTo>
                <a:cubicBezTo>
                  <a:pt x="1327" y="319"/>
                  <a:pt x="1326" y="321"/>
                  <a:pt x="1326" y="323"/>
                </a:cubicBezTo>
                <a:cubicBezTo>
                  <a:pt x="1326" y="325"/>
                  <a:pt x="1327" y="327"/>
                  <a:pt x="1330" y="327"/>
                </a:cubicBezTo>
                <a:close/>
                <a:moveTo>
                  <a:pt x="1343" y="327"/>
                </a:moveTo>
                <a:cubicBezTo>
                  <a:pt x="1345" y="327"/>
                  <a:pt x="1347" y="325"/>
                  <a:pt x="1347" y="323"/>
                </a:cubicBezTo>
                <a:cubicBezTo>
                  <a:pt x="1347" y="321"/>
                  <a:pt x="1345" y="319"/>
                  <a:pt x="1343" y="319"/>
                </a:cubicBezTo>
                <a:cubicBezTo>
                  <a:pt x="1340" y="319"/>
                  <a:pt x="1338" y="321"/>
                  <a:pt x="1338" y="323"/>
                </a:cubicBezTo>
                <a:cubicBezTo>
                  <a:pt x="1338" y="325"/>
                  <a:pt x="1340" y="327"/>
                  <a:pt x="1343" y="327"/>
                </a:cubicBezTo>
                <a:close/>
                <a:moveTo>
                  <a:pt x="1356" y="319"/>
                </a:moveTo>
                <a:cubicBezTo>
                  <a:pt x="1353" y="319"/>
                  <a:pt x="1351" y="321"/>
                  <a:pt x="1351" y="323"/>
                </a:cubicBezTo>
                <a:cubicBezTo>
                  <a:pt x="1351" y="325"/>
                  <a:pt x="1353" y="327"/>
                  <a:pt x="1356" y="327"/>
                </a:cubicBezTo>
                <a:cubicBezTo>
                  <a:pt x="1358" y="327"/>
                  <a:pt x="1360" y="325"/>
                  <a:pt x="1360" y="323"/>
                </a:cubicBezTo>
                <a:cubicBezTo>
                  <a:pt x="1360" y="321"/>
                  <a:pt x="1358" y="319"/>
                  <a:pt x="1356" y="319"/>
                </a:cubicBezTo>
                <a:close/>
                <a:moveTo>
                  <a:pt x="1368" y="320"/>
                </a:moveTo>
                <a:cubicBezTo>
                  <a:pt x="1367" y="320"/>
                  <a:pt x="1365" y="321"/>
                  <a:pt x="1365" y="323"/>
                </a:cubicBezTo>
                <a:cubicBezTo>
                  <a:pt x="1365" y="325"/>
                  <a:pt x="1367" y="326"/>
                  <a:pt x="1368" y="326"/>
                </a:cubicBezTo>
                <a:cubicBezTo>
                  <a:pt x="1370" y="326"/>
                  <a:pt x="1372" y="325"/>
                  <a:pt x="1372" y="323"/>
                </a:cubicBezTo>
                <a:cubicBezTo>
                  <a:pt x="1372" y="321"/>
                  <a:pt x="1370" y="320"/>
                  <a:pt x="1368" y="320"/>
                </a:cubicBezTo>
                <a:close/>
                <a:moveTo>
                  <a:pt x="1381" y="322"/>
                </a:moveTo>
                <a:cubicBezTo>
                  <a:pt x="1381" y="322"/>
                  <a:pt x="1380" y="322"/>
                  <a:pt x="1380" y="323"/>
                </a:cubicBezTo>
                <a:cubicBezTo>
                  <a:pt x="1380" y="324"/>
                  <a:pt x="1381" y="325"/>
                  <a:pt x="1381" y="325"/>
                </a:cubicBezTo>
                <a:cubicBezTo>
                  <a:pt x="1382" y="325"/>
                  <a:pt x="1383" y="324"/>
                  <a:pt x="1383" y="323"/>
                </a:cubicBezTo>
                <a:cubicBezTo>
                  <a:pt x="1383" y="322"/>
                  <a:pt x="1382" y="322"/>
                  <a:pt x="1381" y="322"/>
                </a:cubicBezTo>
                <a:close/>
                <a:moveTo>
                  <a:pt x="1819" y="323"/>
                </a:moveTo>
                <a:cubicBezTo>
                  <a:pt x="1819" y="324"/>
                  <a:pt x="1820" y="325"/>
                  <a:pt x="1820" y="325"/>
                </a:cubicBezTo>
                <a:cubicBezTo>
                  <a:pt x="1821" y="325"/>
                  <a:pt x="1822" y="324"/>
                  <a:pt x="1822" y="323"/>
                </a:cubicBezTo>
                <a:cubicBezTo>
                  <a:pt x="1822" y="322"/>
                  <a:pt x="1821" y="322"/>
                  <a:pt x="1820" y="322"/>
                </a:cubicBezTo>
                <a:cubicBezTo>
                  <a:pt x="1820" y="322"/>
                  <a:pt x="1819" y="322"/>
                  <a:pt x="1819" y="323"/>
                </a:cubicBezTo>
                <a:close/>
                <a:moveTo>
                  <a:pt x="1846" y="322"/>
                </a:moveTo>
                <a:cubicBezTo>
                  <a:pt x="1846" y="322"/>
                  <a:pt x="1845" y="322"/>
                  <a:pt x="1845" y="323"/>
                </a:cubicBezTo>
                <a:cubicBezTo>
                  <a:pt x="1845" y="324"/>
                  <a:pt x="1846" y="325"/>
                  <a:pt x="1846" y="325"/>
                </a:cubicBezTo>
                <a:cubicBezTo>
                  <a:pt x="1847" y="325"/>
                  <a:pt x="1848" y="324"/>
                  <a:pt x="1848" y="323"/>
                </a:cubicBezTo>
                <a:cubicBezTo>
                  <a:pt x="1848" y="322"/>
                  <a:pt x="1847" y="322"/>
                  <a:pt x="1846" y="322"/>
                </a:cubicBezTo>
                <a:close/>
                <a:moveTo>
                  <a:pt x="1859" y="327"/>
                </a:moveTo>
                <a:cubicBezTo>
                  <a:pt x="1862" y="327"/>
                  <a:pt x="1863" y="325"/>
                  <a:pt x="1863" y="323"/>
                </a:cubicBezTo>
                <a:cubicBezTo>
                  <a:pt x="1863" y="321"/>
                  <a:pt x="1862" y="319"/>
                  <a:pt x="1859" y="319"/>
                </a:cubicBezTo>
                <a:cubicBezTo>
                  <a:pt x="1857" y="319"/>
                  <a:pt x="1855" y="321"/>
                  <a:pt x="1855" y="323"/>
                </a:cubicBezTo>
                <a:cubicBezTo>
                  <a:pt x="1855" y="325"/>
                  <a:pt x="1857" y="327"/>
                  <a:pt x="1859" y="327"/>
                </a:cubicBezTo>
                <a:close/>
                <a:moveTo>
                  <a:pt x="1872" y="327"/>
                </a:moveTo>
                <a:cubicBezTo>
                  <a:pt x="1874" y="327"/>
                  <a:pt x="1876" y="325"/>
                  <a:pt x="1876" y="323"/>
                </a:cubicBezTo>
                <a:cubicBezTo>
                  <a:pt x="1876" y="321"/>
                  <a:pt x="1874" y="319"/>
                  <a:pt x="1872" y="319"/>
                </a:cubicBezTo>
                <a:cubicBezTo>
                  <a:pt x="1870" y="319"/>
                  <a:pt x="1868" y="321"/>
                  <a:pt x="1868" y="323"/>
                </a:cubicBezTo>
                <a:cubicBezTo>
                  <a:pt x="1868" y="325"/>
                  <a:pt x="1870" y="327"/>
                  <a:pt x="1872" y="327"/>
                </a:cubicBezTo>
                <a:close/>
                <a:moveTo>
                  <a:pt x="1885" y="327"/>
                </a:moveTo>
                <a:cubicBezTo>
                  <a:pt x="1887" y="327"/>
                  <a:pt x="1889" y="325"/>
                  <a:pt x="1889" y="323"/>
                </a:cubicBezTo>
                <a:cubicBezTo>
                  <a:pt x="1889" y="321"/>
                  <a:pt x="1887" y="319"/>
                  <a:pt x="1885" y="319"/>
                </a:cubicBezTo>
                <a:cubicBezTo>
                  <a:pt x="1883" y="319"/>
                  <a:pt x="1881" y="321"/>
                  <a:pt x="1881" y="323"/>
                </a:cubicBezTo>
                <a:cubicBezTo>
                  <a:pt x="1881" y="325"/>
                  <a:pt x="1883" y="327"/>
                  <a:pt x="1885" y="327"/>
                </a:cubicBezTo>
                <a:close/>
                <a:moveTo>
                  <a:pt x="1898" y="327"/>
                </a:moveTo>
                <a:cubicBezTo>
                  <a:pt x="1900" y="327"/>
                  <a:pt x="1902" y="325"/>
                  <a:pt x="1902" y="323"/>
                </a:cubicBezTo>
                <a:cubicBezTo>
                  <a:pt x="1902" y="321"/>
                  <a:pt x="1900" y="319"/>
                  <a:pt x="1898" y="319"/>
                </a:cubicBezTo>
                <a:cubicBezTo>
                  <a:pt x="1896" y="319"/>
                  <a:pt x="1894" y="321"/>
                  <a:pt x="1894" y="323"/>
                </a:cubicBezTo>
                <a:cubicBezTo>
                  <a:pt x="1894" y="325"/>
                  <a:pt x="1896" y="327"/>
                  <a:pt x="1898" y="327"/>
                </a:cubicBezTo>
                <a:close/>
                <a:moveTo>
                  <a:pt x="1911" y="327"/>
                </a:moveTo>
                <a:cubicBezTo>
                  <a:pt x="1913" y="327"/>
                  <a:pt x="1915" y="325"/>
                  <a:pt x="1915" y="323"/>
                </a:cubicBezTo>
                <a:cubicBezTo>
                  <a:pt x="1915" y="321"/>
                  <a:pt x="1913" y="319"/>
                  <a:pt x="1911" y="319"/>
                </a:cubicBezTo>
                <a:cubicBezTo>
                  <a:pt x="1909" y="319"/>
                  <a:pt x="1907" y="321"/>
                  <a:pt x="1907" y="323"/>
                </a:cubicBezTo>
                <a:cubicBezTo>
                  <a:pt x="1907" y="325"/>
                  <a:pt x="1909" y="327"/>
                  <a:pt x="1911" y="327"/>
                </a:cubicBezTo>
                <a:close/>
                <a:moveTo>
                  <a:pt x="1924" y="327"/>
                </a:moveTo>
                <a:cubicBezTo>
                  <a:pt x="1926" y="327"/>
                  <a:pt x="1928" y="325"/>
                  <a:pt x="1928" y="323"/>
                </a:cubicBezTo>
                <a:cubicBezTo>
                  <a:pt x="1928" y="321"/>
                  <a:pt x="1926" y="319"/>
                  <a:pt x="1924" y="319"/>
                </a:cubicBezTo>
                <a:cubicBezTo>
                  <a:pt x="1921" y="319"/>
                  <a:pt x="1920" y="321"/>
                  <a:pt x="1920" y="323"/>
                </a:cubicBezTo>
                <a:cubicBezTo>
                  <a:pt x="1920" y="325"/>
                  <a:pt x="1921" y="327"/>
                  <a:pt x="1924" y="327"/>
                </a:cubicBezTo>
                <a:close/>
                <a:moveTo>
                  <a:pt x="1937" y="327"/>
                </a:moveTo>
                <a:cubicBezTo>
                  <a:pt x="1939" y="327"/>
                  <a:pt x="1941" y="325"/>
                  <a:pt x="1941" y="323"/>
                </a:cubicBezTo>
                <a:cubicBezTo>
                  <a:pt x="1941" y="321"/>
                  <a:pt x="1939" y="319"/>
                  <a:pt x="1937" y="319"/>
                </a:cubicBezTo>
                <a:cubicBezTo>
                  <a:pt x="1934" y="319"/>
                  <a:pt x="1933" y="321"/>
                  <a:pt x="1933" y="323"/>
                </a:cubicBezTo>
                <a:cubicBezTo>
                  <a:pt x="1933" y="325"/>
                  <a:pt x="1934" y="327"/>
                  <a:pt x="1937" y="327"/>
                </a:cubicBezTo>
                <a:close/>
                <a:moveTo>
                  <a:pt x="1950" y="327"/>
                </a:moveTo>
                <a:cubicBezTo>
                  <a:pt x="1952" y="327"/>
                  <a:pt x="1954" y="325"/>
                  <a:pt x="1954" y="323"/>
                </a:cubicBezTo>
                <a:cubicBezTo>
                  <a:pt x="1954" y="321"/>
                  <a:pt x="1952" y="319"/>
                  <a:pt x="1950" y="319"/>
                </a:cubicBezTo>
                <a:cubicBezTo>
                  <a:pt x="1947" y="319"/>
                  <a:pt x="1945" y="321"/>
                  <a:pt x="1945" y="323"/>
                </a:cubicBezTo>
                <a:cubicBezTo>
                  <a:pt x="1945" y="325"/>
                  <a:pt x="1947" y="327"/>
                  <a:pt x="1950" y="327"/>
                </a:cubicBezTo>
                <a:close/>
                <a:moveTo>
                  <a:pt x="1963" y="327"/>
                </a:moveTo>
                <a:cubicBezTo>
                  <a:pt x="1965" y="327"/>
                  <a:pt x="1967" y="325"/>
                  <a:pt x="1967" y="323"/>
                </a:cubicBezTo>
                <a:cubicBezTo>
                  <a:pt x="1967" y="321"/>
                  <a:pt x="1965" y="319"/>
                  <a:pt x="1963" y="319"/>
                </a:cubicBezTo>
                <a:cubicBezTo>
                  <a:pt x="1960" y="319"/>
                  <a:pt x="1958" y="321"/>
                  <a:pt x="1958" y="323"/>
                </a:cubicBezTo>
                <a:cubicBezTo>
                  <a:pt x="1958" y="325"/>
                  <a:pt x="1960" y="327"/>
                  <a:pt x="1963" y="327"/>
                </a:cubicBezTo>
                <a:close/>
                <a:moveTo>
                  <a:pt x="1975" y="327"/>
                </a:moveTo>
                <a:cubicBezTo>
                  <a:pt x="1978" y="327"/>
                  <a:pt x="1980" y="325"/>
                  <a:pt x="1980" y="323"/>
                </a:cubicBezTo>
                <a:cubicBezTo>
                  <a:pt x="1980" y="321"/>
                  <a:pt x="1978" y="319"/>
                  <a:pt x="1975" y="319"/>
                </a:cubicBezTo>
                <a:cubicBezTo>
                  <a:pt x="1973" y="319"/>
                  <a:pt x="1971" y="321"/>
                  <a:pt x="1971" y="323"/>
                </a:cubicBezTo>
                <a:cubicBezTo>
                  <a:pt x="1971" y="325"/>
                  <a:pt x="1973" y="327"/>
                  <a:pt x="1975" y="327"/>
                </a:cubicBezTo>
                <a:close/>
                <a:moveTo>
                  <a:pt x="1988" y="327"/>
                </a:moveTo>
                <a:cubicBezTo>
                  <a:pt x="1991" y="327"/>
                  <a:pt x="1993" y="325"/>
                  <a:pt x="1993" y="323"/>
                </a:cubicBezTo>
                <a:cubicBezTo>
                  <a:pt x="1993" y="321"/>
                  <a:pt x="1991" y="319"/>
                  <a:pt x="1988" y="319"/>
                </a:cubicBezTo>
                <a:cubicBezTo>
                  <a:pt x="1986" y="319"/>
                  <a:pt x="1984" y="321"/>
                  <a:pt x="1984" y="323"/>
                </a:cubicBezTo>
                <a:cubicBezTo>
                  <a:pt x="1984" y="325"/>
                  <a:pt x="1986" y="327"/>
                  <a:pt x="1988" y="327"/>
                </a:cubicBezTo>
                <a:close/>
                <a:moveTo>
                  <a:pt x="2001" y="327"/>
                </a:moveTo>
                <a:cubicBezTo>
                  <a:pt x="2004" y="327"/>
                  <a:pt x="2005" y="325"/>
                  <a:pt x="2005" y="323"/>
                </a:cubicBezTo>
                <a:cubicBezTo>
                  <a:pt x="2005" y="321"/>
                  <a:pt x="2004" y="319"/>
                  <a:pt x="2001" y="319"/>
                </a:cubicBezTo>
                <a:cubicBezTo>
                  <a:pt x="1999" y="319"/>
                  <a:pt x="1997" y="321"/>
                  <a:pt x="1997" y="323"/>
                </a:cubicBezTo>
                <a:cubicBezTo>
                  <a:pt x="1997" y="325"/>
                  <a:pt x="1999" y="327"/>
                  <a:pt x="2001" y="327"/>
                </a:cubicBezTo>
                <a:close/>
                <a:moveTo>
                  <a:pt x="2014" y="327"/>
                </a:moveTo>
                <a:cubicBezTo>
                  <a:pt x="2016" y="327"/>
                  <a:pt x="2018" y="325"/>
                  <a:pt x="2018" y="323"/>
                </a:cubicBezTo>
                <a:cubicBezTo>
                  <a:pt x="2018" y="321"/>
                  <a:pt x="2016" y="319"/>
                  <a:pt x="2014" y="319"/>
                </a:cubicBezTo>
                <a:cubicBezTo>
                  <a:pt x="2012" y="319"/>
                  <a:pt x="2010" y="321"/>
                  <a:pt x="2010" y="323"/>
                </a:cubicBezTo>
                <a:cubicBezTo>
                  <a:pt x="2010" y="325"/>
                  <a:pt x="2012" y="327"/>
                  <a:pt x="2014" y="327"/>
                </a:cubicBezTo>
                <a:close/>
                <a:moveTo>
                  <a:pt x="2027" y="327"/>
                </a:moveTo>
                <a:cubicBezTo>
                  <a:pt x="2029" y="327"/>
                  <a:pt x="2031" y="325"/>
                  <a:pt x="2031" y="323"/>
                </a:cubicBezTo>
                <a:cubicBezTo>
                  <a:pt x="2031" y="321"/>
                  <a:pt x="2029" y="319"/>
                  <a:pt x="2027" y="319"/>
                </a:cubicBezTo>
                <a:cubicBezTo>
                  <a:pt x="2025" y="319"/>
                  <a:pt x="2023" y="321"/>
                  <a:pt x="2023" y="323"/>
                </a:cubicBezTo>
                <a:cubicBezTo>
                  <a:pt x="2023" y="325"/>
                  <a:pt x="2025" y="327"/>
                  <a:pt x="2027" y="327"/>
                </a:cubicBezTo>
                <a:close/>
                <a:moveTo>
                  <a:pt x="2040" y="327"/>
                </a:moveTo>
                <a:cubicBezTo>
                  <a:pt x="2042" y="327"/>
                  <a:pt x="2044" y="325"/>
                  <a:pt x="2044" y="323"/>
                </a:cubicBezTo>
                <a:cubicBezTo>
                  <a:pt x="2044" y="321"/>
                  <a:pt x="2042" y="319"/>
                  <a:pt x="2040" y="319"/>
                </a:cubicBezTo>
                <a:cubicBezTo>
                  <a:pt x="2038" y="319"/>
                  <a:pt x="2036" y="321"/>
                  <a:pt x="2036" y="323"/>
                </a:cubicBezTo>
                <a:cubicBezTo>
                  <a:pt x="2036" y="325"/>
                  <a:pt x="2038" y="327"/>
                  <a:pt x="2040" y="327"/>
                </a:cubicBezTo>
                <a:close/>
                <a:moveTo>
                  <a:pt x="2053" y="327"/>
                </a:moveTo>
                <a:cubicBezTo>
                  <a:pt x="2055" y="327"/>
                  <a:pt x="2057" y="325"/>
                  <a:pt x="2057" y="323"/>
                </a:cubicBezTo>
                <a:cubicBezTo>
                  <a:pt x="2057" y="321"/>
                  <a:pt x="2055" y="319"/>
                  <a:pt x="2053" y="319"/>
                </a:cubicBezTo>
                <a:cubicBezTo>
                  <a:pt x="2051" y="319"/>
                  <a:pt x="2049" y="321"/>
                  <a:pt x="2049" y="323"/>
                </a:cubicBezTo>
                <a:cubicBezTo>
                  <a:pt x="2049" y="325"/>
                  <a:pt x="2051" y="327"/>
                  <a:pt x="2053" y="327"/>
                </a:cubicBezTo>
                <a:close/>
                <a:moveTo>
                  <a:pt x="2066" y="327"/>
                </a:moveTo>
                <a:cubicBezTo>
                  <a:pt x="2068" y="327"/>
                  <a:pt x="2070" y="325"/>
                  <a:pt x="2070" y="323"/>
                </a:cubicBezTo>
                <a:cubicBezTo>
                  <a:pt x="2070" y="321"/>
                  <a:pt x="2068" y="319"/>
                  <a:pt x="2066" y="319"/>
                </a:cubicBezTo>
                <a:cubicBezTo>
                  <a:pt x="2064" y="319"/>
                  <a:pt x="2062" y="321"/>
                  <a:pt x="2062" y="323"/>
                </a:cubicBezTo>
                <a:cubicBezTo>
                  <a:pt x="2062" y="325"/>
                  <a:pt x="2064" y="327"/>
                  <a:pt x="2066" y="327"/>
                </a:cubicBezTo>
                <a:close/>
                <a:moveTo>
                  <a:pt x="2079" y="325"/>
                </a:moveTo>
                <a:cubicBezTo>
                  <a:pt x="2079" y="325"/>
                  <a:pt x="2080" y="324"/>
                  <a:pt x="2080" y="323"/>
                </a:cubicBezTo>
                <a:cubicBezTo>
                  <a:pt x="2080" y="322"/>
                  <a:pt x="2079" y="322"/>
                  <a:pt x="2079" y="322"/>
                </a:cubicBezTo>
                <a:cubicBezTo>
                  <a:pt x="2078" y="322"/>
                  <a:pt x="2077" y="322"/>
                  <a:pt x="2077" y="323"/>
                </a:cubicBezTo>
                <a:cubicBezTo>
                  <a:pt x="2077" y="324"/>
                  <a:pt x="2078" y="325"/>
                  <a:pt x="2079" y="325"/>
                </a:cubicBezTo>
                <a:close/>
                <a:moveTo>
                  <a:pt x="2130" y="327"/>
                </a:moveTo>
                <a:cubicBezTo>
                  <a:pt x="2133" y="327"/>
                  <a:pt x="2135" y="325"/>
                  <a:pt x="2135" y="323"/>
                </a:cubicBezTo>
                <a:cubicBezTo>
                  <a:pt x="2135" y="321"/>
                  <a:pt x="2133" y="319"/>
                  <a:pt x="2130" y="319"/>
                </a:cubicBezTo>
                <a:cubicBezTo>
                  <a:pt x="2128" y="319"/>
                  <a:pt x="2126" y="321"/>
                  <a:pt x="2126" y="323"/>
                </a:cubicBezTo>
                <a:cubicBezTo>
                  <a:pt x="2126" y="325"/>
                  <a:pt x="2128" y="327"/>
                  <a:pt x="2130" y="327"/>
                </a:cubicBezTo>
                <a:close/>
                <a:moveTo>
                  <a:pt x="2143" y="327"/>
                </a:moveTo>
                <a:cubicBezTo>
                  <a:pt x="2146" y="327"/>
                  <a:pt x="2147" y="325"/>
                  <a:pt x="2147" y="323"/>
                </a:cubicBezTo>
                <a:cubicBezTo>
                  <a:pt x="2147" y="321"/>
                  <a:pt x="2146" y="319"/>
                  <a:pt x="2143" y="319"/>
                </a:cubicBezTo>
                <a:cubicBezTo>
                  <a:pt x="2141" y="319"/>
                  <a:pt x="2139" y="321"/>
                  <a:pt x="2139" y="323"/>
                </a:cubicBezTo>
                <a:cubicBezTo>
                  <a:pt x="2139" y="325"/>
                  <a:pt x="2141" y="327"/>
                  <a:pt x="2143" y="327"/>
                </a:cubicBezTo>
                <a:close/>
                <a:moveTo>
                  <a:pt x="2182" y="327"/>
                </a:moveTo>
                <a:cubicBezTo>
                  <a:pt x="2184" y="327"/>
                  <a:pt x="2186" y="325"/>
                  <a:pt x="2186" y="323"/>
                </a:cubicBezTo>
                <a:cubicBezTo>
                  <a:pt x="2186" y="321"/>
                  <a:pt x="2184" y="319"/>
                  <a:pt x="2182" y="319"/>
                </a:cubicBezTo>
                <a:cubicBezTo>
                  <a:pt x="2180" y="319"/>
                  <a:pt x="2178" y="321"/>
                  <a:pt x="2178" y="323"/>
                </a:cubicBezTo>
                <a:cubicBezTo>
                  <a:pt x="2178" y="325"/>
                  <a:pt x="2180" y="327"/>
                  <a:pt x="2182" y="327"/>
                </a:cubicBezTo>
                <a:close/>
                <a:moveTo>
                  <a:pt x="2195" y="327"/>
                </a:moveTo>
                <a:cubicBezTo>
                  <a:pt x="2197" y="327"/>
                  <a:pt x="2199" y="325"/>
                  <a:pt x="2199" y="323"/>
                </a:cubicBezTo>
                <a:cubicBezTo>
                  <a:pt x="2199" y="321"/>
                  <a:pt x="2197" y="319"/>
                  <a:pt x="2195" y="319"/>
                </a:cubicBezTo>
                <a:cubicBezTo>
                  <a:pt x="2193" y="319"/>
                  <a:pt x="2191" y="321"/>
                  <a:pt x="2191" y="323"/>
                </a:cubicBezTo>
                <a:cubicBezTo>
                  <a:pt x="2191" y="325"/>
                  <a:pt x="2193" y="327"/>
                  <a:pt x="2195" y="327"/>
                </a:cubicBezTo>
                <a:close/>
                <a:moveTo>
                  <a:pt x="2204" y="323"/>
                </a:moveTo>
                <a:cubicBezTo>
                  <a:pt x="2204" y="325"/>
                  <a:pt x="2206" y="327"/>
                  <a:pt x="2208" y="327"/>
                </a:cubicBezTo>
                <a:cubicBezTo>
                  <a:pt x="2210" y="327"/>
                  <a:pt x="2212" y="325"/>
                  <a:pt x="2212" y="323"/>
                </a:cubicBezTo>
                <a:cubicBezTo>
                  <a:pt x="2212" y="321"/>
                  <a:pt x="2210" y="319"/>
                  <a:pt x="2208" y="319"/>
                </a:cubicBezTo>
                <a:cubicBezTo>
                  <a:pt x="2206" y="319"/>
                  <a:pt x="2204" y="321"/>
                  <a:pt x="2204" y="323"/>
                </a:cubicBezTo>
                <a:close/>
                <a:moveTo>
                  <a:pt x="2217" y="323"/>
                </a:moveTo>
                <a:cubicBezTo>
                  <a:pt x="2217" y="325"/>
                  <a:pt x="2218" y="327"/>
                  <a:pt x="2221" y="327"/>
                </a:cubicBezTo>
                <a:cubicBezTo>
                  <a:pt x="2223" y="327"/>
                  <a:pt x="2225" y="325"/>
                  <a:pt x="2225" y="323"/>
                </a:cubicBezTo>
                <a:cubicBezTo>
                  <a:pt x="2225" y="321"/>
                  <a:pt x="2223" y="319"/>
                  <a:pt x="2221" y="319"/>
                </a:cubicBezTo>
                <a:cubicBezTo>
                  <a:pt x="2218" y="319"/>
                  <a:pt x="2217" y="321"/>
                  <a:pt x="2217" y="323"/>
                </a:cubicBezTo>
                <a:close/>
                <a:moveTo>
                  <a:pt x="2234" y="327"/>
                </a:moveTo>
                <a:cubicBezTo>
                  <a:pt x="2236" y="327"/>
                  <a:pt x="2238" y="325"/>
                  <a:pt x="2238" y="323"/>
                </a:cubicBezTo>
                <a:cubicBezTo>
                  <a:pt x="2238" y="321"/>
                  <a:pt x="2236" y="319"/>
                  <a:pt x="2234" y="319"/>
                </a:cubicBezTo>
                <a:cubicBezTo>
                  <a:pt x="2231" y="319"/>
                  <a:pt x="2230" y="321"/>
                  <a:pt x="2230" y="323"/>
                </a:cubicBezTo>
                <a:cubicBezTo>
                  <a:pt x="2230" y="325"/>
                  <a:pt x="2231" y="327"/>
                  <a:pt x="2234" y="327"/>
                </a:cubicBezTo>
                <a:close/>
                <a:moveTo>
                  <a:pt x="2247" y="327"/>
                </a:moveTo>
                <a:cubicBezTo>
                  <a:pt x="2249" y="327"/>
                  <a:pt x="2251" y="325"/>
                  <a:pt x="2251" y="323"/>
                </a:cubicBezTo>
                <a:cubicBezTo>
                  <a:pt x="2251" y="321"/>
                  <a:pt x="2249" y="319"/>
                  <a:pt x="2247" y="319"/>
                </a:cubicBezTo>
                <a:cubicBezTo>
                  <a:pt x="2244" y="319"/>
                  <a:pt x="2242" y="321"/>
                  <a:pt x="2242" y="323"/>
                </a:cubicBezTo>
                <a:cubicBezTo>
                  <a:pt x="2242" y="325"/>
                  <a:pt x="2244" y="327"/>
                  <a:pt x="2247" y="327"/>
                </a:cubicBezTo>
                <a:close/>
                <a:moveTo>
                  <a:pt x="2260" y="327"/>
                </a:moveTo>
                <a:cubicBezTo>
                  <a:pt x="2262" y="327"/>
                  <a:pt x="2264" y="325"/>
                  <a:pt x="2264" y="323"/>
                </a:cubicBezTo>
                <a:cubicBezTo>
                  <a:pt x="2264" y="321"/>
                  <a:pt x="2262" y="319"/>
                  <a:pt x="2260" y="319"/>
                </a:cubicBezTo>
                <a:cubicBezTo>
                  <a:pt x="2257" y="319"/>
                  <a:pt x="2255" y="321"/>
                  <a:pt x="2255" y="323"/>
                </a:cubicBezTo>
                <a:cubicBezTo>
                  <a:pt x="2255" y="325"/>
                  <a:pt x="2257" y="327"/>
                  <a:pt x="2260" y="327"/>
                </a:cubicBezTo>
                <a:close/>
                <a:moveTo>
                  <a:pt x="2272" y="327"/>
                </a:moveTo>
                <a:cubicBezTo>
                  <a:pt x="2275" y="327"/>
                  <a:pt x="2277" y="325"/>
                  <a:pt x="2277" y="323"/>
                </a:cubicBezTo>
                <a:cubicBezTo>
                  <a:pt x="2277" y="321"/>
                  <a:pt x="2275" y="319"/>
                  <a:pt x="2272" y="319"/>
                </a:cubicBezTo>
                <a:cubicBezTo>
                  <a:pt x="2270" y="319"/>
                  <a:pt x="2268" y="321"/>
                  <a:pt x="2268" y="323"/>
                </a:cubicBezTo>
                <a:cubicBezTo>
                  <a:pt x="2268" y="325"/>
                  <a:pt x="2270" y="327"/>
                  <a:pt x="2272" y="327"/>
                </a:cubicBezTo>
                <a:close/>
                <a:moveTo>
                  <a:pt x="2285" y="327"/>
                </a:moveTo>
                <a:cubicBezTo>
                  <a:pt x="2288" y="327"/>
                  <a:pt x="2290" y="325"/>
                  <a:pt x="2290" y="323"/>
                </a:cubicBezTo>
                <a:cubicBezTo>
                  <a:pt x="2290" y="321"/>
                  <a:pt x="2288" y="319"/>
                  <a:pt x="2285" y="319"/>
                </a:cubicBezTo>
                <a:cubicBezTo>
                  <a:pt x="2283" y="319"/>
                  <a:pt x="2281" y="321"/>
                  <a:pt x="2281" y="323"/>
                </a:cubicBezTo>
                <a:cubicBezTo>
                  <a:pt x="2281" y="325"/>
                  <a:pt x="2283" y="327"/>
                  <a:pt x="2285" y="327"/>
                </a:cubicBezTo>
                <a:close/>
                <a:moveTo>
                  <a:pt x="2298" y="327"/>
                </a:moveTo>
                <a:cubicBezTo>
                  <a:pt x="2301" y="327"/>
                  <a:pt x="2302" y="325"/>
                  <a:pt x="2302" y="323"/>
                </a:cubicBezTo>
                <a:cubicBezTo>
                  <a:pt x="2302" y="321"/>
                  <a:pt x="2301" y="319"/>
                  <a:pt x="2298" y="319"/>
                </a:cubicBezTo>
                <a:cubicBezTo>
                  <a:pt x="2296" y="319"/>
                  <a:pt x="2294" y="321"/>
                  <a:pt x="2294" y="323"/>
                </a:cubicBezTo>
                <a:cubicBezTo>
                  <a:pt x="2294" y="325"/>
                  <a:pt x="2296" y="327"/>
                  <a:pt x="2298" y="327"/>
                </a:cubicBezTo>
                <a:close/>
                <a:moveTo>
                  <a:pt x="2311" y="327"/>
                </a:moveTo>
                <a:cubicBezTo>
                  <a:pt x="2313" y="327"/>
                  <a:pt x="2315" y="325"/>
                  <a:pt x="2315" y="323"/>
                </a:cubicBezTo>
                <a:cubicBezTo>
                  <a:pt x="2315" y="321"/>
                  <a:pt x="2313" y="319"/>
                  <a:pt x="2311" y="319"/>
                </a:cubicBezTo>
                <a:cubicBezTo>
                  <a:pt x="2309" y="319"/>
                  <a:pt x="2307" y="321"/>
                  <a:pt x="2307" y="323"/>
                </a:cubicBezTo>
                <a:cubicBezTo>
                  <a:pt x="2307" y="325"/>
                  <a:pt x="2309" y="327"/>
                  <a:pt x="2311" y="327"/>
                </a:cubicBezTo>
                <a:close/>
                <a:moveTo>
                  <a:pt x="2324" y="327"/>
                </a:moveTo>
                <a:cubicBezTo>
                  <a:pt x="2326" y="327"/>
                  <a:pt x="2328" y="325"/>
                  <a:pt x="2328" y="323"/>
                </a:cubicBezTo>
                <a:cubicBezTo>
                  <a:pt x="2328" y="321"/>
                  <a:pt x="2326" y="319"/>
                  <a:pt x="2324" y="319"/>
                </a:cubicBezTo>
                <a:cubicBezTo>
                  <a:pt x="2322" y="319"/>
                  <a:pt x="2320" y="321"/>
                  <a:pt x="2320" y="323"/>
                </a:cubicBezTo>
                <a:cubicBezTo>
                  <a:pt x="2320" y="325"/>
                  <a:pt x="2322" y="327"/>
                  <a:pt x="2324" y="327"/>
                </a:cubicBezTo>
                <a:close/>
                <a:moveTo>
                  <a:pt x="2337" y="327"/>
                </a:moveTo>
                <a:cubicBezTo>
                  <a:pt x="2339" y="327"/>
                  <a:pt x="2341" y="325"/>
                  <a:pt x="2341" y="323"/>
                </a:cubicBezTo>
                <a:cubicBezTo>
                  <a:pt x="2341" y="321"/>
                  <a:pt x="2339" y="319"/>
                  <a:pt x="2337" y="319"/>
                </a:cubicBezTo>
                <a:cubicBezTo>
                  <a:pt x="2335" y="319"/>
                  <a:pt x="2333" y="321"/>
                  <a:pt x="2333" y="323"/>
                </a:cubicBezTo>
                <a:cubicBezTo>
                  <a:pt x="2333" y="325"/>
                  <a:pt x="2335" y="327"/>
                  <a:pt x="2337" y="327"/>
                </a:cubicBezTo>
                <a:close/>
                <a:moveTo>
                  <a:pt x="2350" y="327"/>
                </a:moveTo>
                <a:cubicBezTo>
                  <a:pt x="2352" y="327"/>
                  <a:pt x="2354" y="325"/>
                  <a:pt x="2354" y="323"/>
                </a:cubicBezTo>
                <a:cubicBezTo>
                  <a:pt x="2354" y="321"/>
                  <a:pt x="2352" y="319"/>
                  <a:pt x="2350" y="319"/>
                </a:cubicBezTo>
                <a:cubicBezTo>
                  <a:pt x="2348" y="319"/>
                  <a:pt x="2346" y="321"/>
                  <a:pt x="2346" y="323"/>
                </a:cubicBezTo>
                <a:cubicBezTo>
                  <a:pt x="2346" y="325"/>
                  <a:pt x="2348" y="327"/>
                  <a:pt x="2350" y="327"/>
                </a:cubicBezTo>
                <a:close/>
                <a:moveTo>
                  <a:pt x="2363" y="327"/>
                </a:moveTo>
                <a:cubicBezTo>
                  <a:pt x="2365" y="327"/>
                  <a:pt x="2367" y="325"/>
                  <a:pt x="2367" y="323"/>
                </a:cubicBezTo>
                <a:cubicBezTo>
                  <a:pt x="2367" y="321"/>
                  <a:pt x="2365" y="319"/>
                  <a:pt x="2363" y="319"/>
                </a:cubicBezTo>
                <a:cubicBezTo>
                  <a:pt x="2361" y="319"/>
                  <a:pt x="2359" y="321"/>
                  <a:pt x="2359" y="323"/>
                </a:cubicBezTo>
                <a:cubicBezTo>
                  <a:pt x="2359" y="325"/>
                  <a:pt x="2361" y="327"/>
                  <a:pt x="2363" y="327"/>
                </a:cubicBezTo>
                <a:close/>
                <a:moveTo>
                  <a:pt x="2376" y="327"/>
                </a:moveTo>
                <a:cubicBezTo>
                  <a:pt x="2378" y="327"/>
                  <a:pt x="2380" y="325"/>
                  <a:pt x="2380" y="323"/>
                </a:cubicBezTo>
                <a:cubicBezTo>
                  <a:pt x="2380" y="321"/>
                  <a:pt x="2378" y="319"/>
                  <a:pt x="2376" y="319"/>
                </a:cubicBezTo>
                <a:cubicBezTo>
                  <a:pt x="2373" y="319"/>
                  <a:pt x="2372" y="321"/>
                  <a:pt x="2372" y="323"/>
                </a:cubicBezTo>
                <a:cubicBezTo>
                  <a:pt x="2372" y="325"/>
                  <a:pt x="2373" y="327"/>
                  <a:pt x="2376" y="327"/>
                </a:cubicBezTo>
                <a:close/>
                <a:moveTo>
                  <a:pt x="2389" y="327"/>
                </a:moveTo>
                <a:cubicBezTo>
                  <a:pt x="2391" y="327"/>
                  <a:pt x="2393" y="325"/>
                  <a:pt x="2393" y="323"/>
                </a:cubicBezTo>
                <a:cubicBezTo>
                  <a:pt x="2393" y="321"/>
                  <a:pt x="2391" y="319"/>
                  <a:pt x="2389" y="319"/>
                </a:cubicBezTo>
                <a:cubicBezTo>
                  <a:pt x="2386" y="319"/>
                  <a:pt x="2384" y="321"/>
                  <a:pt x="2384" y="323"/>
                </a:cubicBezTo>
                <a:cubicBezTo>
                  <a:pt x="2384" y="325"/>
                  <a:pt x="2386" y="327"/>
                  <a:pt x="2389" y="327"/>
                </a:cubicBezTo>
                <a:close/>
                <a:moveTo>
                  <a:pt x="2402" y="327"/>
                </a:moveTo>
                <a:cubicBezTo>
                  <a:pt x="2404" y="327"/>
                  <a:pt x="2406" y="325"/>
                  <a:pt x="2406" y="323"/>
                </a:cubicBezTo>
                <a:cubicBezTo>
                  <a:pt x="2406" y="321"/>
                  <a:pt x="2404" y="319"/>
                  <a:pt x="2402" y="319"/>
                </a:cubicBezTo>
                <a:cubicBezTo>
                  <a:pt x="2399" y="319"/>
                  <a:pt x="2397" y="321"/>
                  <a:pt x="2397" y="323"/>
                </a:cubicBezTo>
                <a:cubicBezTo>
                  <a:pt x="2397" y="325"/>
                  <a:pt x="2399" y="327"/>
                  <a:pt x="2402" y="327"/>
                </a:cubicBezTo>
                <a:close/>
                <a:moveTo>
                  <a:pt x="2414" y="323"/>
                </a:moveTo>
                <a:cubicBezTo>
                  <a:pt x="2414" y="323"/>
                  <a:pt x="2414" y="323"/>
                  <a:pt x="2414" y="323"/>
                </a:cubicBezTo>
                <a:cubicBezTo>
                  <a:pt x="2415" y="323"/>
                  <a:pt x="2415" y="323"/>
                  <a:pt x="2415" y="323"/>
                </a:cubicBezTo>
                <a:cubicBezTo>
                  <a:pt x="2415" y="323"/>
                  <a:pt x="2415" y="323"/>
                  <a:pt x="2414" y="323"/>
                </a:cubicBezTo>
                <a:cubicBezTo>
                  <a:pt x="2414" y="323"/>
                  <a:pt x="2414" y="323"/>
                  <a:pt x="2414" y="323"/>
                </a:cubicBezTo>
                <a:close/>
                <a:moveTo>
                  <a:pt x="2427" y="327"/>
                </a:moveTo>
                <a:cubicBezTo>
                  <a:pt x="2430" y="327"/>
                  <a:pt x="2432" y="325"/>
                  <a:pt x="2432" y="323"/>
                </a:cubicBezTo>
                <a:cubicBezTo>
                  <a:pt x="2432" y="321"/>
                  <a:pt x="2430" y="319"/>
                  <a:pt x="2427" y="319"/>
                </a:cubicBezTo>
                <a:cubicBezTo>
                  <a:pt x="2425" y="319"/>
                  <a:pt x="2423" y="321"/>
                  <a:pt x="2423" y="323"/>
                </a:cubicBezTo>
                <a:cubicBezTo>
                  <a:pt x="2423" y="325"/>
                  <a:pt x="2425" y="327"/>
                  <a:pt x="2427" y="327"/>
                </a:cubicBezTo>
                <a:close/>
                <a:moveTo>
                  <a:pt x="2440" y="327"/>
                </a:moveTo>
                <a:cubicBezTo>
                  <a:pt x="2443" y="327"/>
                  <a:pt x="2445" y="325"/>
                  <a:pt x="2445" y="323"/>
                </a:cubicBezTo>
                <a:cubicBezTo>
                  <a:pt x="2445" y="321"/>
                  <a:pt x="2443" y="319"/>
                  <a:pt x="2440" y="319"/>
                </a:cubicBezTo>
                <a:cubicBezTo>
                  <a:pt x="2438" y="319"/>
                  <a:pt x="2436" y="321"/>
                  <a:pt x="2436" y="323"/>
                </a:cubicBezTo>
                <a:cubicBezTo>
                  <a:pt x="2436" y="325"/>
                  <a:pt x="2438" y="327"/>
                  <a:pt x="2440" y="327"/>
                </a:cubicBezTo>
                <a:close/>
                <a:moveTo>
                  <a:pt x="2466" y="327"/>
                </a:moveTo>
                <a:cubicBezTo>
                  <a:pt x="2468" y="327"/>
                  <a:pt x="2470" y="325"/>
                  <a:pt x="2470" y="323"/>
                </a:cubicBezTo>
                <a:cubicBezTo>
                  <a:pt x="2470" y="321"/>
                  <a:pt x="2468" y="319"/>
                  <a:pt x="2466" y="319"/>
                </a:cubicBezTo>
                <a:cubicBezTo>
                  <a:pt x="2464" y="319"/>
                  <a:pt x="2462" y="321"/>
                  <a:pt x="2462" y="323"/>
                </a:cubicBezTo>
                <a:cubicBezTo>
                  <a:pt x="2462" y="325"/>
                  <a:pt x="2464" y="327"/>
                  <a:pt x="2466" y="327"/>
                </a:cubicBezTo>
                <a:close/>
                <a:moveTo>
                  <a:pt x="2479" y="327"/>
                </a:moveTo>
                <a:cubicBezTo>
                  <a:pt x="2481" y="327"/>
                  <a:pt x="2483" y="325"/>
                  <a:pt x="2483" y="323"/>
                </a:cubicBezTo>
                <a:cubicBezTo>
                  <a:pt x="2483" y="321"/>
                  <a:pt x="2481" y="319"/>
                  <a:pt x="2479" y="319"/>
                </a:cubicBezTo>
                <a:cubicBezTo>
                  <a:pt x="2477" y="319"/>
                  <a:pt x="2475" y="321"/>
                  <a:pt x="2475" y="323"/>
                </a:cubicBezTo>
                <a:cubicBezTo>
                  <a:pt x="2475" y="325"/>
                  <a:pt x="2477" y="327"/>
                  <a:pt x="2479" y="327"/>
                </a:cubicBezTo>
                <a:close/>
                <a:moveTo>
                  <a:pt x="2492" y="327"/>
                </a:moveTo>
                <a:cubicBezTo>
                  <a:pt x="2494" y="327"/>
                  <a:pt x="2496" y="325"/>
                  <a:pt x="2496" y="323"/>
                </a:cubicBezTo>
                <a:cubicBezTo>
                  <a:pt x="2496" y="321"/>
                  <a:pt x="2494" y="319"/>
                  <a:pt x="2492" y="319"/>
                </a:cubicBezTo>
                <a:cubicBezTo>
                  <a:pt x="2490" y="319"/>
                  <a:pt x="2488" y="321"/>
                  <a:pt x="2488" y="323"/>
                </a:cubicBezTo>
                <a:cubicBezTo>
                  <a:pt x="2488" y="325"/>
                  <a:pt x="2490" y="327"/>
                  <a:pt x="2492" y="327"/>
                </a:cubicBezTo>
                <a:close/>
                <a:moveTo>
                  <a:pt x="2505" y="327"/>
                </a:moveTo>
                <a:cubicBezTo>
                  <a:pt x="2507" y="327"/>
                  <a:pt x="2509" y="325"/>
                  <a:pt x="2509" y="323"/>
                </a:cubicBezTo>
                <a:cubicBezTo>
                  <a:pt x="2509" y="321"/>
                  <a:pt x="2507" y="319"/>
                  <a:pt x="2505" y="319"/>
                </a:cubicBezTo>
                <a:cubicBezTo>
                  <a:pt x="2503" y="319"/>
                  <a:pt x="2501" y="321"/>
                  <a:pt x="2501" y="323"/>
                </a:cubicBezTo>
                <a:cubicBezTo>
                  <a:pt x="2501" y="325"/>
                  <a:pt x="2503" y="327"/>
                  <a:pt x="2505" y="327"/>
                </a:cubicBezTo>
                <a:close/>
                <a:moveTo>
                  <a:pt x="2518" y="327"/>
                </a:moveTo>
                <a:cubicBezTo>
                  <a:pt x="2520" y="327"/>
                  <a:pt x="2522" y="325"/>
                  <a:pt x="2522" y="323"/>
                </a:cubicBezTo>
                <a:cubicBezTo>
                  <a:pt x="2522" y="321"/>
                  <a:pt x="2520" y="319"/>
                  <a:pt x="2518" y="319"/>
                </a:cubicBezTo>
                <a:cubicBezTo>
                  <a:pt x="2515" y="319"/>
                  <a:pt x="2514" y="321"/>
                  <a:pt x="2514" y="323"/>
                </a:cubicBezTo>
                <a:cubicBezTo>
                  <a:pt x="2514" y="325"/>
                  <a:pt x="2515" y="327"/>
                  <a:pt x="2518" y="327"/>
                </a:cubicBezTo>
                <a:close/>
                <a:moveTo>
                  <a:pt x="2531" y="327"/>
                </a:moveTo>
                <a:cubicBezTo>
                  <a:pt x="2533" y="327"/>
                  <a:pt x="2535" y="325"/>
                  <a:pt x="2535" y="323"/>
                </a:cubicBezTo>
                <a:cubicBezTo>
                  <a:pt x="2535" y="321"/>
                  <a:pt x="2533" y="319"/>
                  <a:pt x="2531" y="319"/>
                </a:cubicBezTo>
                <a:cubicBezTo>
                  <a:pt x="2528" y="319"/>
                  <a:pt x="2527" y="321"/>
                  <a:pt x="2527" y="323"/>
                </a:cubicBezTo>
                <a:cubicBezTo>
                  <a:pt x="2527" y="325"/>
                  <a:pt x="2528" y="327"/>
                  <a:pt x="2531" y="327"/>
                </a:cubicBezTo>
                <a:close/>
                <a:moveTo>
                  <a:pt x="2544" y="327"/>
                </a:moveTo>
                <a:cubicBezTo>
                  <a:pt x="2546" y="327"/>
                  <a:pt x="2548" y="325"/>
                  <a:pt x="2548" y="323"/>
                </a:cubicBezTo>
                <a:cubicBezTo>
                  <a:pt x="2548" y="321"/>
                  <a:pt x="2546" y="319"/>
                  <a:pt x="2544" y="319"/>
                </a:cubicBezTo>
                <a:cubicBezTo>
                  <a:pt x="2541" y="319"/>
                  <a:pt x="2539" y="321"/>
                  <a:pt x="2539" y="323"/>
                </a:cubicBezTo>
                <a:cubicBezTo>
                  <a:pt x="2539" y="325"/>
                  <a:pt x="2541" y="327"/>
                  <a:pt x="2544" y="327"/>
                </a:cubicBezTo>
                <a:close/>
                <a:moveTo>
                  <a:pt x="2557" y="327"/>
                </a:moveTo>
                <a:cubicBezTo>
                  <a:pt x="2559" y="327"/>
                  <a:pt x="2561" y="325"/>
                  <a:pt x="2561" y="323"/>
                </a:cubicBezTo>
                <a:cubicBezTo>
                  <a:pt x="2561" y="321"/>
                  <a:pt x="2559" y="319"/>
                  <a:pt x="2557" y="319"/>
                </a:cubicBezTo>
                <a:cubicBezTo>
                  <a:pt x="2554" y="319"/>
                  <a:pt x="2552" y="321"/>
                  <a:pt x="2552" y="323"/>
                </a:cubicBezTo>
                <a:cubicBezTo>
                  <a:pt x="2552" y="325"/>
                  <a:pt x="2554" y="327"/>
                  <a:pt x="2557" y="327"/>
                </a:cubicBezTo>
                <a:close/>
                <a:moveTo>
                  <a:pt x="2569" y="327"/>
                </a:moveTo>
                <a:cubicBezTo>
                  <a:pt x="2572" y="327"/>
                  <a:pt x="2574" y="325"/>
                  <a:pt x="2574" y="323"/>
                </a:cubicBezTo>
                <a:cubicBezTo>
                  <a:pt x="2574" y="321"/>
                  <a:pt x="2572" y="319"/>
                  <a:pt x="2569" y="319"/>
                </a:cubicBezTo>
                <a:cubicBezTo>
                  <a:pt x="2567" y="319"/>
                  <a:pt x="2565" y="321"/>
                  <a:pt x="2565" y="323"/>
                </a:cubicBezTo>
                <a:cubicBezTo>
                  <a:pt x="2565" y="325"/>
                  <a:pt x="2567" y="327"/>
                  <a:pt x="2569" y="327"/>
                </a:cubicBezTo>
                <a:close/>
                <a:moveTo>
                  <a:pt x="2582" y="327"/>
                </a:moveTo>
                <a:cubicBezTo>
                  <a:pt x="2585" y="327"/>
                  <a:pt x="2587" y="325"/>
                  <a:pt x="2587" y="323"/>
                </a:cubicBezTo>
                <a:cubicBezTo>
                  <a:pt x="2587" y="321"/>
                  <a:pt x="2585" y="319"/>
                  <a:pt x="2582" y="319"/>
                </a:cubicBezTo>
                <a:cubicBezTo>
                  <a:pt x="2580" y="319"/>
                  <a:pt x="2578" y="321"/>
                  <a:pt x="2578" y="323"/>
                </a:cubicBezTo>
                <a:cubicBezTo>
                  <a:pt x="2578" y="325"/>
                  <a:pt x="2580" y="327"/>
                  <a:pt x="2582" y="327"/>
                </a:cubicBezTo>
                <a:close/>
                <a:moveTo>
                  <a:pt x="2595" y="327"/>
                </a:moveTo>
                <a:cubicBezTo>
                  <a:pt x="2598" y="327"/>
                  <a:pt x="2599" y="325"/>
                  <a:pt x="2599" y="323"/>
                </a:cubicBezTo>
                <a:cubicBezTo>
                  <a:pt x="2599" y="321"/>
                  <a:pt x="2598" y="319"/>
                  <a:pt x="2595" y="319"/>
                </a:cubicBezTo>
                <a:cubicBezTo>
                  <a:pt x="2593" y="319"/>
                  <a:pt x="2591" y="321"/>
                  <a:pt x="2591" y="323"/>
                </a:cubicBezTo>
                <a:cubicBezTo>
                  <a:pt x="2591" y="325"/>
                  <a:pt x="2593" y="327"/>
                  <a:pt x="2595" y="327"/>
                </a:cubicBezTo>
                <a:close/>
                <a:moveTo>
                  <a:pt x="2608" y="327"/>
                </a:moveTo>
                <a:cubicBezTo>
                  <a:pt x="2611" y="327"/>
                  <a:pt x="2612" y="325"/>
                  <a:pt x="2612" y="323"/>
                </a:cubicBezTo>
                <a:cubicBezTo>
                  <a:pt x="2612" y="321"/>
                  <a:pt x="2611" y="319"/>
                  <a:pt x="2608" y="319"/>
                </a:cubicBezTo>
                <a:cubicBezTo>
                  <a:pt x="2606" y="319"/>
                  <a:pt x="2604" y="321"/>
                  <a:pt x="2604" y="323"/>
                </a:cubicBezTo>
                <a:cubicBezTo>
                  <a:pt x="2604" y="325"/>
                  <a:pt x="2606" y="327"/>
                  <a:pt x="2608" y="327"/>
                </a:cubicBezTo>
                <a:close/>
                <a:moveTo>
                  <a:pt x="2621" y="327"/>
                </a:moveTo>
                <a:cubicBezTo>
                  <a:pt x="2623" y="327"/>
                  <a:pt x="2625" y="325"/>
                  <a:pt x="2625" y="323"/>
                </a:cubicBezTo>
                <a:cubicBezTo>
                  <a:pt x="2625" y="321"/>
                  <a:pt x="2623" y="319"/>
                  <a:pt x="2621" y="319"/>
                </a:cubicBezTo>
                <a:cubicBezTo>
                  <a:pt x="2619" y="319"/>
                  <a:pt x="2617" y="321"/>
                  <a:pt x="2617" y="323"/>
                </a:cubicBezTo>
                <a:cubicBezTo>
                  <a:pt x="2617" y="325"/>
                  <a:pt x="2619" y="327"/>
                  <a:pt x="2621" y="327"/>
                </a:cubicBezTo>
                <a:close/>
                <a:moveTo>
                  <a:pt x="2634" y="327"/>
                </a:moveTo>
                <a:cubicBezTo>
                  <a:pt x="2636" y="327"/>
                  <a:pt x="2638" y="325"/>
                  <a:pt x="2638" y="323"/>
                </a:cubicBezTo>
                <a:cubicBezTo>
                  <a:pt x="2638" y="321"/>
                  <a:pt x="2636" y="319"/>
                  <a:pt x="2634" y="319"/>
                </a:cubicBezTo>
                <a:cubicBezTo>
                  <a:pt x="2632" y="319"/>
                  <a:pt x="2630" y="321"/>
                  <a:pt x="2630" y="323"/>
                </a:cubicBezTo>
                <a:cubicBezTo>
                  <a:pt x="2630" y="325"/>
                  <a:pt x="2632" y="327"/>
                  <a:pt x="2634" y="327"/>
                </a:cubicBezTo>
                <a:close/>
                <a:moveTo>
                  <a:pt x="2647" y="327"/>
                </a:moveTo>
                <a:cubicBezTo>
                  <a:pt x="2649" y="327"/>
                  <a:pt x="2651" y="325"/>
                  <a:pt x="2651" y="323"/>
                </a:cubicBezTo>
                <a:cubicBezTo>
                  <a:pt x="2651" y="321"/>
                  <a:pt x="2649" y="319"/>
                  <a:pt x="2647" y="319"/>
                </a:cubicBezTo>
                <a:cubicBezTo>
                  <a:pt x="2645" y="319"/>
                  <a:pt x="2643" y="321"/>
                  <a:pt x="2643" y="323"/>
                </a:cubicBezTo>
                <a:cubicBezTo>
                  <a:pt x="2643" y="325"/>
                  <a:pt x="2645" y="327"/>
                  <a:pt x="2647" y="327"/>
                </a:cubicBezTo>
                <a:close/>
                <a:moveTo>
                  <a:pt x="2660" y="327"/>
                </a:moveTo>
                <a:cubicBezTo>
                  <a:pt x="2662" y="327"/>
                  <a:pt x="2664" y="325"/>
                  <a:pt x="2664" y="323"/>
                </a:cubicBezTo>
                <a:cubicBezTo>
                  <a:pt x="2664" y="321"/>
                  <a:pt x="2662" y="319"/>
                  <a:pt x="2660" y="319"/>
                </a:cubicBezTo>
                <a:cubicBezTo>
                  <a:pt x="2658" y="319"/>
                  <a:pt x="2656" y="321"/>
                  <a:pt x="2656" y="323"/>
                </a:cubicBezTo>
                <a:cubicBezTo>
                  <a:pt x="2656" y="325"/>
                  <a:pt x="2658" y="327"/>
                  <a:pt x="2660" y="327"/>
                </a:cubicBezTo>
                <a:close/>
                <a:moveTo>
                  <a:pt x="2673" y="327"/>
                </a:moveTo>
                <a:cubicBezTo>
                  <a:pt x="2675" y="327"/>
                  <a:pt x="2677" y="325"/>
                  <a:pt x="2677" y="323"/>
                </a:cubicBezTo>
                <a:cubicBezTo>
                  <a:pt x="2677" y="321"/>
                  <a:pt x="2675" y="319"/>
                  <a:pt x="2673" y="319"/>
                </a:cubicBezTo>
                <a:cubicBezTo>
                  <a:pt x="2670" y="319"/>
                  <a:pt x="2669" y="321"/>
                  <a:pt x="2669" y="323"/>
                </a:cubicBezTo>
                <a:cubicBezTo>
                  <a:pt x="2669" y="325"/>
                  <a:pt x="2670" y="327"/>
                  <a:pt x="2673" y="327"/>
                </a:cubicBezTo>
                <a:close/>
                <a:moveTo>
                  <a:pt x="2686" y="327"/>
                </a:moveTo>
                <a:cubicBezTo>
                  <a:pt x="2688" y="327"/>
                  <a:pt x="2690" y="325"/>
                  <a:pt x="2690" y="323"/>
                </a:cubicBezTo>
                <a:cubicBezTo>
                  <a:pt x="2690" y="321"/>
                  <a:pt x="2688" y="319"/>
                  <a:pt x="2686" y="319"/>
                </a:cubicBezTo>
                <a:cubicBezTo>
                  <a:pt x="2683" y="319"/>
                  <a:pt x="2682" y="321"/>
                  <a:pt x="2682" y="323"/>
                </a:cubicBezTo>
                <a:cubicBezTo>
                  <a:pt x="2682" y="325"/>
                  <a:pt x="2683" y="327"/>
                  <a:pt x="2686" y="327"/>
                </a:cubicBezTo>
                <a:close/>
                <a:moveTo>
                  <a:pt x="2699" y="327"/>
                </a:moveTo>
                <a:cubicBezTo>
                  <a:pt x="2701" y="327"/>
                  <a:pt x="2703" y="325"/>
                  <a:pt x="2703" y="323"/>
                </a:cubicBezTo>
                <a:cubicBezTo>
                  <a:pt x="2703" y="321"/>
                  <a:pt x="2701" y="319"/>
                  <a:pt x="2699" y="319"/>
                </a:cubicBezTo>
                <a:cubicBezTo>
                  <a:pt x="2696" y="319"/>
                  <a:pt x="2694" y="321"/>
                  <a:pt x="2694" y="323"/>
                </a:cubicBezTo>
                <a:cubicBezTo>
                  <a:pt x="2694" y="325"/>
                  <a:pt x="2696" y="327"/>
                  <a:pt x="2699" y="327"/>
                </a:cubicBezTo>
                <a:close/>
                <a:moveTo>
                  <a:pt x="2712" y="327"/>
                </a:moveTo>
                <a:cubicBezTo>
                  <a:pt x="2714" y="327"/>
                  <a:pt x="2716" y="325"/>
                  <a:pt x="2716" y="323"/>
                </a:cubicBezTo>
                <a:cubicBezTo>
                  <a:pt x="2716" y="321"/>
                  <a:pt x="2714" y="319"/>
                  <a:pt x="2712" y="319"/>
                </a:cubicBezTo>
                <a:cubicBezTo>
                  <a:pt x="2709" y="319"/>
                  <a:pt x="2707" y="321"/>
                  <a:pt x="2707" y="323"/>
                </a:cubicBezTo>
                <a:cubicBezTo>
                  <a:pt x="2707" y="325"/>
                  <a:pt x="2709" y="327"/>
                  <a:pt x="2712" y="327"/>
                </a:cubicBezTo>
                <a:close/>
                <a:moveTo>
                  <a:pt x="2724" y="327"/>
                </a:moveTo>
                <a:cubicBezTo>
                  <a:pt x="2727" y="327"/>
                  <a:pt x="2729" y="325"/>
                  <a:pt x="2729" y="323"/>
                </a:cubicBezTo>
                <a:cubicBezTo>
                  <a:pt x="2729" y="321"/>
                  <a:pt x="2727" y="319"/>
                  <a:pt x="2724" y="319"/>
                </a:cubicBezTo>
                <a:cubicBezTo>
                  <a:pt x="2722" y="319"/>
                  <a:pt x="2720" y="321"/>
                  <a:pt x="2720" y="323"/>
                </a:cubicBezTo>
                <a:cubicBezTo>
                  <a:pt x="2720" y="325"/>
                  <a:pt x="2722" y="327"/>
                  <a:pt x="2724" y="327"/>
                </a:cubicBezTo>
                <a:close/>
                <a:moveTo>
                  <a:pt x="2737" y="327"/>
                </a:moveTo>
                <a:cubicBezTo>
                  <a:pt x="2740" y="327"/>
                  <a:pt x="2742" y="325"/>
                  <a:pt x="2742" y="323"/>
                </a:cubicBezTo>
                <a:cubicBezTo>
                  <a:pt x="2742" y="321"/>
                  <a:pt x="2740" y="319"/>
                  <a:pt x="2737" y="319"/>
                </a:cubicBezTo>
                <a:cubicBezTo>
                  <a:pt x="2735" y="319"/>
                  <a:pt x="2733" y="321"/>
                  <a:pt x="2733" y="323"/>
                </a:cubicBezTo>
                <a:cubicBezTo>
                  <a:pt x="2733" y="325"/>
                  <a:pt x="2735" y="327"/>
                  <a:pt x="2737" y="327"/>
                </a:cubicBezTo>
                <a:close/>
                <a:moveTo>
                  <a:pt x="2750" y="327"/>
                </a:moveTo>
                <a:cubicBezTo>
                  <a:pt x="2753" y="327"/>
                  <a:pt x="2754" y="325"/>
                  <a:pt x="2754" y="323"/>
                </a:cubicBezTo>
                <a:cubicBezTo>
                  <a:pt x="2754" y="321"/>
                  <a:pt x="2753" y="319"/>
                  <a:pt x="2750" y="319"/>
                </a:cubicBezTo>
                <a:cubicBezTo>
                  <a:pt x="2748" y="319"/>
                  <a:pt x="2746" y="321"/>
                  <a:pt x="2746" y="323"/>
                </a:cubicBezTo>
                <a:cubicBezTo>
                  <a:pt x="2746" y="325"/>
                  <a:pt x="2748" y="327"/>
                  <a:pt x="2750" y="327"/>
                </a:cubicBezTo>
                <a:close/>
                <a:moveTo>
                  <a:pt x="2763" y="327"/>
                </a:moveTo>
                <a:cubicBezTo>
                  <a:pt x="2765" y="327"/>
                  <a:pt x="2767" y="325"/>
                  <a:pt x="2767" y="323"/>
                </a:cubicBezTo>
                <a:cubicBezTo>
                  <a:pt x="2767" y="321"/>
                  <a:pt x="2765" y="319"/>
                  <a:pt x="2763" y="319"/>
                </a:cubicBezTo>
                <a:cubicBezTo>
                  <a:pt x="2761" y="319"/>
                  <a:pt x="2759" y="321"/>
                  <a:pt x="2759" y="323"/>
                </a:cubicBezTo>
                <a:cubicBezTo>
                  <a:pt x="2759" y="325"/>
                  <a:pt x="2761" y="327"/>
                  <a:pt x="2763" y="327"/>
                </a:cubicBezTo>
                <a:close/>
                <a:moveTo>
                  <a:pt x="2776" y="327"/>
                </a:moveTo>
                <a:cubicBezTo>
                  <a:pt x="2778" y="327"/>
                  <a:pt x="2780" y="325"/>
                  <a:pt x="2780" y="323"/>
                </a:cubicBezTo>
                <a:cubicBezTo>
                  <a:pt x="2780" y="321"/>
                  <a:pt x="2778" y="319"/>
                  <a:pt x="2776" y="319"/>
                </a:cubicBezTo>
                <a:cubicBezTo>
                  <a:pt x="2774" y="319"/>
                  <a:pt x="2772" y="321"/>
                  <a:pt x="2772" y="323"/>
                </a:cubicBezTo>
                <a:cubicBezTo>
                  <a:pt x="2772" y="325"/>
                  <a:pt x="2774" y="327"/>
                  <a:pt x="2776" y="327"/>
                </a:cubicBezTo>
                <a:close/>
                <a:moveTo>
                  <a:pt x="2789" y="327"/>
                </a:moveTo>
                <a:cubicBezTo>
                  <a:pt x="2791" y="327"/>
                  <a:pt x="2793" y="325"/>
                  <a:pt x="2793" y="323"/>
                </a:cubicBezTo>
                <a:cubicBezTo>
                  <a:pt x="2793" y="321"/>
                  <a:pt x="2791" y="319"/>
                  <a:pt x="2789" y="319"/>
                </a:cubicBezTo>
                <a:cubicBezTo>
                  <a:pt x="2787" y="319"/>
                  <a:pt x="2785" y="321"/>
                  <a:pt x="2785" y="323"/>
                </a:cubicBezTo>
                <a:cubicBezTo>
                  <a:pt x="2785" y="325"/>
                  <a:pt x="2787" y="327"/>
                  <a:pt x="2789" y="327"/>
                </a:cubicBezTo>
                <a:close/>
                <a:moveTo>
                  <a:pt x="2802" y="327"/>
                </a:moveTo>
                <a:cubicBezTo>
                  <a:pt x="2804" y="327"/>
                  <a:pt x="2806" y="325"/>
                  <a:pt x="2806" y="323"/>
                </a:cubicBezTo>
                <a:cubicBezTo>
                  <a:pt x="2806" y="321"/>
                  <a:pt x="2804" y="319"/>
                  <a:pt x="2802" y="319"/>
                </a:cubicBezTo>
                <a:cubicBezTo>
                  <a:pt x="2800" y="319"/>
                  <a:pt x="2798" y="321"/>
                  <a:pt x="2798" y="323"/>
                </a:cubicBezTo>
                <a:cubicBezTo>
                  <a:pt x="2798" y="325"/>
                  <a:pt x="2800" y="327"/>
                  <a:pt x="2802" y="327"/>
                </a:cubicBezTo>
                <a:close/>
                <a:moveTo>
                  <a:pt x="2815" y="327"/>
                </a:moveTo>
                <a:cubicBezTo>
                  <a:pt x="2817" y="327"/>
                  <a:pt x="2819" y="325"/>
                  <a:pt x="2819" y="323"/>
                </a:cubicBezTo>
                <a:cubicBezTo>
                  <a:pt x="2819" y="321"/>
                  <a:pt x="2817" y="319"/>
                  <a:pt x="2815" y="319"/>
                </a:cubicBezTo>
                <a:cubicBezTo>
                  <a:pt x="2813" y="319"/>
                  <a:pt x="2811" y="321"/>
                  <a:pt x="2811" y="323"/>
                </a:cubicBezTo>
                <a:cubicBezTo>
                  <a:pt x="2811" y="325"/>
                  <a:pt x="2813" y="327"/>
                  <a:pt x="2815" y="327"/>
                </a:cubicBezTo>
                <a:close/>
                <a:moveTo>
                  <a:pt x="2828" y="327"/>
                </a:moveTo>
                <a:cubicBezTo>
                  <a:pt x="2830" y="327"/>
                  <a:pt x="2832" y="325"/>
                  <a:pt x="2832" y="323"/>
                </a:cubicBezTo>
                <a:cubicBezTo>
                  <a:pt x="2832" y="321"/>
                  <a:pt x="2830" y="319"/>
                  <a:pt x="2828" y="319"/>
                </a:cubicBezTo>
                <a:cubicBezTo>
                  <a:pt x="2825" y="319"/>
                  <a:pt x="2824" y="321"/>
                  <a:pt x="2824" y="323"/>
                </a:cubicBezTo>
                <a:cubicBezTo>
                  <a:pt x="2824" y="325"/>
                  <a:pt x="2825" y="327"/>
                  <a:pt x="2828" y="327"/>
                </a:cubicBezTo>
                <a:close/>
                <a:moveTo>
                  <a:pt x="2841" y="327"/>
                </a:moveTo>
                <a:cubicBezTo>
                  <a:pt x="2843" y="327"/>
                  <a:pt x="2845" y="325"/>
                  <a:pt x="2845" y="323"/>
                </a:cubicBezTo>
                <a:cubicBezTo>
                  <a:pt x="2845" y="321"/>
                  <a:pt x="2843" y="319"/>
                  <a:pt x="2841" y="319"/>
                </a:cubicBezTo>
                <a:cubicBezTo>
                  <a:pt x="2838" y="319"/>
                  <a:pt x="2836" y="321"/>
                  <a:pt x="2836" y="323"/>
                </a:cubicBezTo>
                <a:cubicBezTo>
                  <a:pt x="2836" y="325"/>
                  <a:pt x="2838" y="327"/>
                  <a:pt x="2841" y="327"/>
                </a:cubicBezTo>
                <a:close/>
                <a:moveTo>
                  <a:pt x="2854" y="327"/>
                </a:moveTo>
                <a:cubicBezTo>
                  <a:pt x="2856" y="327"/>
                  <a:pt x="2858" y="325"/>
                  <a:pt x="2858" y="323"/>
                </a:cubicBezTo>
                <a:cubicBezTo>
                  <a:pt x="2858" y="321"/>
                  <a:pt x="2856" y="319"/>
                  <a:pt x="2854" y="319"/>
                </a:cubicBezTo>
                <a:cubicBezTo>
                  <a:pt x="2851" y="319"/>
                  <a:pt x="2849" y="321"/>
                  <a:pt x="2849" y="323"/>
                </a:cubicBezTo>
                <a:cubicBezTo>
                  <a:pt x="2849" y="325"/>
                  <a:pt x="2851" y="327"/>
                  <a:pt x="2854" y="327"/>
                </a:cubicBezTo>
                <a:close/>
                <a:moveTo>
                  <a:pt x="2866" y="327"/>
                </a:moveTo>
                <a:cubicBezTo>
                  <a:pt x="2869" y="327"/>
                  <a:pt x="2871" y="325"/>
                  <a:pt x="2871" y="323"/>
                </a:cubicBezTo>
                <a:cubicBezTo>
                  <a:pt x="2871" y="321"/>
                  <a:pt x="2869" y="319"/>
                  <a:pt x="2866" y="319"/>
                </a:cubicBezTo>
                <a:cubicBezTo>
                  <a:pt x="2864" y="319"/>
                  <a:pt x="2862" y="321"/>
                  <a:pt x="2862" y="323"/>
                </a:cubicBezTo>
                <a:cubicBezTo>
                  <a:pt x="2862" y="325"/>
                  <a:pt x="2864" y="327"/>
                  <a:pt x="2866" y="327"/>
                </a:cubicBezTo>
                <a:close/>
                <a:moveTo>
                  <a:pt x="2879" y="327"/>
                </a:moveTo>
                <a:cubicBezTo>
                  <a:pt x="2882" y="327"/>
                  <a:pt x="2884" y="325"/>
                  <a:pt x="2884" y="323"/>
                </a:cubicBezTo>
                <a:cubicBezTo>
                  <a:pt x="2884" y="321"/>
                  <a:pt x="2882" y="319"/>
                  <a:pt x="2879" y="319"/>
                </a:cubicBezTo>
                <a:cubicBezTo>
                  <a:pt x="2877" y="319"/>
                  <a:pt x="2875" y="321"/>
                  <a:pt x="2875" y="323"/>
                </a:cubicBezTo>
                <a:cubicBezTo>
                  <a:pt x="2875" y="325"/>
                  <a:pt x="2877" y="327"/>
                  <a:pt x="2879" y="327"/>
                </a:cubicBezTo>
                <a:close/>
                <a:moveTo>
                  <a:pt x="2892" y="327"/>
                </a:moveTo>
                <a:cubicBezTo>
                  <a:pt x="2895" y="327"/>
                  <a:pt x="2896" y="325"/>
                  <a:pt x="2896" y="323"/>
                </a:cubicBezTo>
                <a:cubicBezTo>
                  <a:pt x="2896" y="321"/>
                  <a:pt x="2895" y="319"/>
                  <a:pt x="2892" y="319"/>
                </a:cubicBezTo>
                <a:cubicBezTo>
                  <a:pt x="2890" y="319"/>
                  <a:pt x="2888" y="321"/>
                  <a:pt x="2888" y="323"/>
                </a:cubicBezTo>
                <a:cubicBezTo>
                  <a:pt x="2888" y="325"/>
                  <a:pt x="2890" y="327"/>
                  <a:pt x="2892" y="327"/>
                </a:cubicBezTo>
                <a:close/>
                <a:moveTo>
                  <a:pt x="2905" y="327"/>
                </a:moveTo>
                <a:cubicBezTo>
                  <a:pt x="2908" y="327"/>
                  <a:pt x="2909" y="325"/>
                  <a:pt x="2909" y="323"/>
                </a:cubicBezTo>
                <a:cubicBezTo>
                  <a:pt x="2909" y="321"/>
                  <a:pt x="2908" y="319"/>
                  <a:pt x="2905" y="319"/>
                </a:cubicBezTo>
                <a:cubicBezTo>
                  <a:pt x="2903" y="319"/>
                  <a:pt x="2901" y="321"/>
                  <a:pt x="2901" y="323"/>
                </a:cubicBezTo>
                <a:cubicBezTo>
                  <a:pt x="2901" y="325"/>
                  <a:pt x="2903" y="327"/>
                  <a:pt x="2905" y="327"/>
                </a:cubicBezTo>
                <a:close/>
                <a:moveTo>
                  <a:pt x="2918" y="327"/>
                </a:moveTo>
                <a:cubicBezTo>
                  <a:pt x="2920" y="327"/>
                  <a:pt x="2922" y="325"/>
                  <a:pt x="2922" y="323"/>
                </a:cubicBezTo>
                <a:cubicBezTo>
                  <a:pt x="2922" y="321"/>
                  <a:pt x="2920" y="319"/>
                  <a:pt x="2918" y="319"/>
                </a:cubicBezTo>
                <a:cubicBezTo>
                  <a:pt x="2916" y="319"/>
                  <a:pt x="2914" y="321"/>
                  <a:pt x="2914" y="323"/>
                </a:cubicBezTo>
                <a:cubicBezTo>
                  <a:pt x="2914" y="325"/>
                  <a:pt x="2916" y="327"/>
                  <a:pt x="2918" y="327"/>
                </a:cubicBezTo>
                <a:close/>
                <a:moveTo>
                  <a:pt x="2931" y="327"/>
                </a:moveTo>
                <a:cubicBezTo>
                  <a:pt x="2933" y="327"/>
                  <a:pt x="2935" y="325"/>
                  <a:pt x="2935" y="323"/>
                </a:cubicBezTo>
                <a:cubicBezTo>
                  <a:pt x="2935" y="321"/>
                  <a:pt x="2933" y="319"/>
                  <a:pt x="2931" y="319"/>
                </a:cubicBezTo>
                <a:cubicBezTo>
                  <a:pt x="2929" y="319"/>
                  <a:pt x="2927" y="321"/>
                  <a:pt x="2927" y="323"/>
                </a:cubicBezTo>
                <a:cubicBezTo>
                  <a:pt x="2927" y="325"/>
                  <a:pt x="2929" y="327"/>
                  <a:pt x="2931" y="327"/>
                </a:cubicBezTo>
                <a:close/>
                <a:moveTo>
                  <a:pt x="2944" y="327"/>
                </a:moveTo>
                <a:cubicBezTo>
                  <a:pt x="2946" y="327"/>
                  <a:pt x="2948" y="325"/>
                  <a:pt x="2948" y="323"/>
                </a:cubicBezTo>
                <a:cubicBezTo>
                  <a:pt x="2948" y="321"/>
                  <a:pt x="2946" y="319"/>
                  <a:pt x="2944" y="319"/>
                </a:cubicBezTo>
                <a:cubicBezTo>
                  <a:pt x="2942" y="319"/>
                  <a:pt x="2940" y="321"/>
                  <a:pt x="2940" y="323"/>
                </a:cubicBezTo>
                <a:cubicBezTo>
                  <a:pt x="2940" y="325"/>
                  <a:pt x="2942" y="327"/>
                  <a:pt x="2944" y="327"/>
                </a:cubicBezTo>
                <a:close/>
                <a:moveTo>
                  <a:pt x="2957" y="327"/>
                </a:moveTo>
                <a:cubicBezTo>
                  <a:pt x="2959" y="327"/>
                  <a:pt x="2961" y="325"/>
                  <a:pt x="2961" y="323"/>
                </a:cubicBezTo>
                <a:cubicBezTo>
                  <a:pt x="2961" y="321"/>
                  <a:pt x="2959" y="319"/>
                  <a:pt x="2957" y="319"/>
                </a:cubicBezTo>
                <a:cubicBezTo>
                  <a:pt x="2955" y="319"/>
                  <a:pt x="2953" y="321"/>
                  <a:pt x="2953" y="323"/>
                </a:cubicBezTo>
                <a:cubicBezTo>
                  <a:pt x="2953" y="325"/>
                  <a:pt x="2955" y="327"/>
                  <a:pt x="2957" y="327"/>
                </a:cubicBezTo>
                <a:close/>
                <a:moveTo>
                  <a:pt x="2970" y="327"/>
                </a:moveTo>
                <a:cubicBezTo>
                  <a:pt x="2972" y="327"/>
                  <a:pt x="2974" y="325"/>
                  <a:pt x="2974" y="323"/>
                </a:cubicBezTo>
                <a:cubicBezTo>
                  <a:pt x="2974" y="321"/>
                  <a:pt x="2972" y="319"/>
                  <a:pt x="2970" y="319"/>
                </a:cubicBezTo>
                <a:cubicBezTo>
                  <a:pt x="2967" y="319"/>
                  <a:pt x="2966" y="321"/>
                  <a:pt x="2966" y="323"/>
                </a:cubicBezTo>
                <a:cubicBezTo>
                  <a:pt x="2966" y="325"/>
                  <a:pt x="2967" y="327"/>
                  <a:pt x="2970" y="327"/>
                </a:cubicBezTo>
                <a:close/>
                <a:moveTo>
                  <a:pt x="2983" y="327"/>
                </a:moveTo>
                <a:cubicBezTo>
                  <a:pt x="2985" y="327"/>
                  <a:pt x="2987" y="325"/>
                  <a:pt x="2987" y="323"/>
                </a:cubicBezTo>
                <a:cubicBezTo>
                  <a:pt x="2987" y="321"/>
                  <a:pt x="2985" y="319"/>
                  <a:pt x="2983" y="319"/>
                </a:cubicBezTo>
                <a:cubicBezTo>
                  <a:pt x="2980" y="319"/>
                  <a:pt x="2979" y="321"/>
                  <a:pt x="2979" y="323"/>
                </a:cubicBezTo>
                <a:cubicBezTo>
                  <a:pt x="2979" y="325"/>
                  <a:pt x="2980" y="327"/>
                  <a:pt x="2983" y="327"/>
                </a:cubicBezTo>
                <a:close/>
                <a:moveTo>
                  <a:pt x="2996" y="327"/>
                </a:moveTo>
                <a:cubicBezTo>
                  <a:pt x="2998" y="327"/>
                  <a:pt x="3000" y="325"/>
                  <a:pt x="3000" y="323"/>
                </a:cubicBezTo>
                <a:cubicBezTo>
                  <a:pt x="3000" y="321"/>
                  <a:pt x="2998" y="319"/>
                  <a:pt x="2996" y="319"/>
                </a:cubicBezTo>
                <a:cubicBezTo>
                  <a:pt x="2993" y="319"/>
                  <a:pt x="2991" y="321"/>
                  <a:pt x="2991" y="323"/>
                </a:cubicBezTo>
                <a:cubicBezTo>
                  <a:pt x="2991" y="325"/>
                  <a:pt x="2993" y="327"/>
                  <a:pt x="2996" y="327"/>
                </a:cubicBezTo>
                <a:close/>
                <a:moveTo>
                  <a:pt x="3009" y="327"/>
                </a:moveTo>
                <a:cubicBezTo>
                  <a:pt x="3011" y="327"/>
                  <a:pt x="3013" y="325"/>
                  <a:pt x="3013" y="323"/>
                </a:cubicBezTo>
                <a:cubicBezTo>
                  <a:pt x="3013" y="321"/>
                  <a:pt x="3011" y="319"/>
                  <a:pt x="3009" y="319"/>
                </a:cubicBezTo>
                <a:cubicBezTo>
                  <a:pt x="3006" y="319"/>
                  <a:pt x="3004" y="321"/>
                  <a:pt x="3004" y="323"/>
                </a:cubicBezTo>
                <a:cubicBezTo>
                  <a:pt x="3004" y="325"/>
                  <a:pt x="3006" y="327"/>
                  <a:pt x="3009" y="327"/>
                </a:cubicBezTo>
                <a:close/>
                <a:moveTo>
                  <a:pt x="3021" y="327"/>
                </a:moveTo>
                <a:cubicBezTo>
                  <a:pt x="3024" y="327"/>
                  <a:pt x="3026" y="325"/>
                  <a:pt x="3026" y="323"/>
                </a:cubicBezTo>
                <a:cubicBezTo>
                  <a:pt x="3026" y="321"/>
                  <a:pt x="3024" y="319"/>
                  <a:pt x="3021" y="319"/>
                </a:cubicBezTo>
                <a:cubicBezTo>
                  <a:pt x="3019" y="319"/>
                  <a:pt x="3017" y="321"/>
                  <a:pt x="3017" y="323"/>
                </a:cubicBezTo>
                <a:cubicBezTo>
                  <a:pt x="3017" y="325"/>
                  <a:pt x="3019" y="327"/>
                  <a:pt x="3021" y="327"/>
                </a:cubicBezTo>
                <a:close/>
                <a:moveTo>
                  <a:pt x="3034" y="327"/>
                </a:moveTo>
                <a:cubicBezTo>
                  <a:pt x="3037" y="327"/>
                  <a:pt x="3039" y="325"/>
                  <a:pt x="3039" y="323"/>
                </a:cubicBezTo>
                <a:cubicBezTo>
                  <a:pt x="3039" y="321"/>
                  <a:pt x="3037" y="319"/>
                  <a:pt x="3034" y="319"/>
                </a:cubicBezTo>
                <a:cubicBezTo>
                  <a:pt x="3032" y="319"/>
                  <a:pt x="3030" y="321"/>
                  <a:pt x="3030" y="323"/>
                </a:cubicBezTo>
                <a:cubicBezTo>
                  <a:pt x="3030" y="325"/>
                  <a:pt x="3032" y="327"/>
                  <a:pt x="3034" y="327"/>
                </a:cubicBezTo>
                <a:close/>
                <a:moveTo>
                  <a:pt x="3047" y="327"/>
                </a:moveTo>
                <a:cubicBezTo>
                  <a:pt x="3050" y="327"/>
                  <a:pt x="3051" y="325"/>
                  <a:pt x="3051" y="323"/>
                </a:cubicBezTo>
                <a:cubicBezTo>
                  <a:pt x="3051" y="321"/>
                  <a:pt x="3050" y="319"/>
                  <a:pt x="3047" y="319"/>
                </a:cubicBezTo>
                <a:cubicBezTo>
                  <a:pt x="3045" y="319"/>
                  <a:pt x="3043" y="321"/>
                  <a:pt x="3043" y="323"/>
                </a:cubicBezTo>
                <a:cubicBezTo>
                  <a:pt x="3043" y="325"/>
                  <a:pt x="3045" y="327"/>
                  <a:pt x="3047" y="327"/>
                </a:cubicBezTo>
                <a:close/>
                <a:moveTo>
                  <a:pt x="3060" y="327"/>
                </a:moveTo>
                <a:cubicBezTo>
                  <a:pt x="3062" y="327"/>
                  <a:pt x="3064" y="325"/>
                  <a:pt x="3064" y="323"/>
                </a:cubicBezTo>
                <a:cubicBezTo>
                  <a:pt x="3064" y="321"/>
                  <a:pt x="3062" y="319"/>
                  <a:pt x="3060" y="319"/>
                </a:cubicBezTo>
                <a:cubicBezTo>
                  <a:pt x="3058" y="319"/>
                  <a:pt x="3056" y="321"/>
                  <a:pt x="3056" y="323"/>
                </a:cubicBezTo>
                <a:cubicBezTo>
                  <a:pt x="3056" y="325"/>
                  <a:pt x="3058" y="327"/>
                  <a:pt x="3060" y="327"/>
                </a:cubicBezTo>
                <a:close/>
                <a:moveTo>
                  <a:pt x="3073" y="327"/>
                </a:moveTo>
                <a:cubicBezTo>
                  <a:pt x="3075" y="327"/>
                  <a:pt x="3077" y="325"/>
                  <a:pt x="3077" y="323"/>
                </a:cubicBezTo>
                <a:cubicBezTo>
                  <a:pt x="3077" y="321"/>
                  <a:pt x="3075" y="319"/>
                  <a:pt x="3073" y="319"/>
                </a:cubicBezTo>
                <a:cubicBezTo>
                  <a:pt x="3071" y="319"/>
                  <a:pt x="3069" y="321"/>
                  <a:pt x="3069" y="323"/>
                </a:cubicBezTo>
                <a:cubicBezTo>
                  <a:pt x="3069" y="325"/>
                  <a:pt x="3071" y="327"/>
                  <a:pt x="3073" y="327"/>
                </a:cubicBezTo>
                <a:close/>
                <a:moveTo>
                  <a:pt x="3086" y="327"/>
                </a:moveTo>
                <a:cubicBezTo>
                  <a:pt x="3088" y="327"/>
                  <a:pt x="3090" y="325"/>
                  <a:pt x="3090" y="323"/>
                </a:cubicBezTo>
                <a:cubicBezTo>
                  <a:pt x="3090" y="321"/>
                  <a:pt x="3088" y="319"/>
                  <a:pt x="3086" y="319"/>
                </a:cubicBezTo>
                <a:cubicBezTo>
                  <a:pt x="3084" y="319"/>
                  <a:pt x="3082" y="321"/>
                  <a:pt x="3082" y="323"/>
                </a:cubicBezTo>
                <a:cubicBezTo>
                  <a:pt x="3082" y="325"/>
                  <a:pt x="3084" y="327"/>
                  <a:pt x="3086" y="327"/>
                </a:cubicBezTo>
                <a:close/>
                <a:moveTo>
                  <a:pt x="3099" y="327"/>
                </a:moveTo>
                <a:cubicBezTo>
                  <a:pt x="3101" y="327"/>
                  <a:pt x="3103" y="325"/>
                  <a:pt x="3103" y="323"/>
                </a:cubicBezTo>
                <a:cubicBezTo>
                  <a:pt x="3103" y="321"/>
                  <a:pt x="3101" y="319"/>
                  <a:pt x="3099" y="319"/>
                </a:cubicBezTo>
                <a:cubicBezTo>
                  <a:pt x="3097" y="319"/>
                  <a:pt x="3095" y="321"/>
                  <a:pt x="3095" y="323"/>
                </a:cubicBezTo>
                <a:cubicBezTo>
                  <a:pt x="3095" y="325"/>
                  <a:pt x="3097" y="327"/>
                  <a:pt x="3099" y="327"/>
                </a:cubicBezTo>
                <a:close/>
                <a:moveTo>
                  <a:pt x="3112" y="327"/>
                </a:moveTo>
                <a:cubicBezTo>
                  <a:pt x="3114" y="327"/>
                  <a:pt x="3116" y="325"/>
                  <a:pt x="3116" y="323"/>
                </a:cubicBezTo>
                <a:cubicBezTo>
                  <a:pt x="3116" y="321"/>
                  <a:pt x="3114" y="319"/>
                  <a:pt x="3112" y="319"/>
                </a:cubicBezTo>
                <a:cubicBezTo>
                  <a:pt x="3110" y="319"/>
                  <a:pt x="3108" y="321"/>
                  <a:pt x="3108" y="323"/>
                </a:cubicBezTo>
                <a:cubicBezTo>
                  <a:pt x="3108" y="325"/>
                  <a:pt x="3110" y="327"/>
                  <a:pt x="3112" y="327"/>
                </a:cubicBezTo>
                <a:close/>
                <a:moveTo>
                  <a:pt x="3125" y="327"/>
                </a:moveTo>
                <a:cubicBezTo>
                  <a:pt x="3127" y="327"/>
                  <a:pt x="3129" y="325"/>
                  <a:pt x="3129" y="323"/>
                </a:cubicBezTo>
                <a:cubicBezTo>
                  <a:pt x="3129" y="321"/>
                  <a:pt x="3127" y="319"/>
                  <a:pt x="3125" y="319"/>
                </a:cubicBezTo>
                <a:cubicBezTo>
                  <a:pt x="3122" y="319"/>
                  <a:pt x="3121" y="321"/>
                  <a:pt x="3121" y="323"/>
                </a:cubicBezTo>
                <a:cubicBezTo>
                  <a:pt x="3121" y="325"/>
                  <a:pt x="3122" y="327"/>
                  <a:pt x="3125" y="327"/>
                </a:cubicBezTo>
                <a:close/>
                <a:moveTo>
                  <a:pt x="3138" y="327"/>
                </a:moveTo>
                <a:cubicBezTo>
                  <a:pt x="3140" y="327"/>
                  <a:pt x="3142" y="325"/>
                  <a:pt x="3142" y="323"/>
                </a:cubicBezTo>
                <a:cubicBezTo>
                  <a:pt x="3142" y="321"/>
                  <a:pt x="3140" y="319"/>
                  <a:pt x="3138" y="319"/>
                </a:cubicBezTo>
                <a:cubicBezTo>
                  <a:pt x="3135" y="319"/>
                  <a:pt x="3133" y="321"/>
                  <a:pt x="3133" y="323"/>
                </a:cubicBezTo>
                <a:cubicBezTo>
                  <a:pt x="3133" y="325"/>
                  <a:pt x="3135" y="327"/>
                  <a:pt x="3138" y="327"/>
                </a:cubicBezTo>
                <a:close/>
                <a:moveTo>
                  <a:pt x="3151" y="327"/>
                </a:moveTo>
                <a:cubicBezTo>
                  <a:pt x="3153" y="327"/>
                  <a:pt x="3155" y="325"/>
                  <a:pt x="3155" y="323"/>
                </a:cubicBezTo>
                <a:cubicBezTo>
                  <a:pt x="3155" y="321"/>
                  <a:pt x="3153" y="319"/>
                  <a:pt x="3151" y="319"/>
                </a:cubicBezTo>
                <a:cubicBezTo>
                  <a:pt x="3148" y="319"/>
                  <a:pt x="3146" y="321"/>
                  <a:pt x="3146" y="323"/>
                </a:cubicBezTo>
                <a:cubicBezTo>
                  <a:pt x="3146" y="325"/>
                  <a:pt x="3148" y="327"/>
                  <a:pt x="3151" y="327"/>
                </a:cubicBezTo>
                <a:close/>
                <a:moveTo>
                  <a:pt x="3163" y="327"/>
                </a:moveTo>
                <a:cubicBezTo>
                  <a:pt x="3166" y="327"/>
                  <a:pt x="3168" y="325"/>
                  <a:pt x="3168" y="323"/>
                </a:cubicBezTo>
                <a:cubicBezTo>
                  <a:pt x="3168" y="321"/>
                  <a:pt x="3166" y="319"/>
                  <a:pt x="3163" y="319"/>
                </a:cubicBezTo>
                <a:cubicBezTo>
                  <a:pt x="3161" y="319"/>
                  <a:pt x="3159" y="321"/>
                  <a:pt x="3159" y="323"/>
                </a:cubicBezTo>
                <a:cubicBezTo>
                  <a:pt x="3159" y="325"/>
                  <a:pt x="3161" y="327"/>
                  <a:pt x="3163" y="327"/>
                </a:cubicBezTo>
                <a:close/>
                <a:moveTo>
                  <a:pt x="3176" y="327"/>
                </a:moveTo>
                <a:cubicBezTo>
                  <a:pt x="3179" y="327"/>
                  <a:pt x="3181" y="325"/>
                  <a:pt x="3181" y="323"/>
                </a:cubicBezTo>
                <a:cubicBezTo>
                  <a:pt x="3181" y="321"/>
                  <a:pt x="3179" y="319"/>
                  <a:pt x="3176" y="319"/>
                </a:cubicBezTo>
                <a:cubicBezTo>
                  <a:pt x="3174" y="319"/>
                  <a:pt x="3172" y="321"/>
                  <a:pt x="3172" y="323"/>
                </a:cubicBezTo>
                <a:cubicBezTo>
                  <a:pt x="3172" y="325"/>
                  <a:pt x="3174" y="327"/>
                  <a:pt x="3176" y="327"/>
                </a:cubicBezTo>
                <a:close/>
                <a:moveTo>
                  <a:pt x="3189" y="327"/>
                </a:moveTo>
                <a:cubicBezTo>
                  <a:pt x="3192" y="327"/>
                  <a:pt x="3193" y="325"/>
                  <a:pt x="3193" y="323"/>
                </a:cubicBezTo>
                <a:cubicBezTo>
                  <a:pt x="3193" y="321"/>
                  <a:pt x="3192" y="319"/>
                  <a:pt x="3189" y="319"/>
                </a:cubicBezTo>
                <a:cubicBezTo>
                  <a:pt x="3187" y="319"/>
                  <a:pt x="3185" y="321"/>
                  <a:pt x="3185" y="323"/>
                </a:cubicBezTo>
                <a:cubicBezTo>
                  <a:pt x="3185" y="325"/>
                  <a:pt x="3187" y="327"/>
                  <a:pt x="3189" y="327"/>
                </a:cubicBezTo>
                <a:close/>
                <a:moveTo>
                  <a:pt x="3202" y="327"/>
                </a:moveTo>
                <a:cubicBezTo>
                  <a:pt x="3205" y="327"/>
                  <a:pt x="3206" y="325"/>
                  <a:pt x="3206" y="323"/>
                </a:cubicBezTo>
                <a:cubicBezTo>
                  <a:pt x="3206" y="321"/>
                  <a:pt x="3205" y="319"/>
                  <a:pt x="3202" y="319"/>
                </a:cubicBezTo>
                <a:cubicBezTo>
                  <a:pt x="3200" y="319"/>
                  <a:pt x="3198" y="321"/>
                  <a:pt x="3198" y="323"/>
                </a:cubicBezTo>
                <a:cubicBezTo>
                  <a:pt x="3198" y="325"/>
                  <a:pt x="3200" y="327"/>
                  <a:pt x="3202" y="327"/>
                </a:cubicBezTo>
                <a:close/>
                <a:moveTo>
                  <a:pt x="3215" y="327"/>
                </a:moveTo>
                <a:cubicBezTo>
                  <a:pt x="3217" y="327"/>
                  <a:pt x="3219" y="325"/>
                  <a:pt x="3219" y="323"/>
                </a:cubicBezTo>
                <a:cubicBezTo>
                  <a:pt x="3219" y="321"/>
                  <a:pt x="3217" y="319"/>
                  <a:pt x="3215" y="319"/>
                </a:cubicBezTo>
                <a:cubicBezTo>
                  <a:pt x="3213" y="319"/>
                  <a:pt x="3211" y="321"/>
                  <a:pt x="3211" y="323"/>
                </a:cubicBezTo>
                <a:cubicBezTo>
                  <a:pt x="3211" y="325"/>
                  <a:pt x="3213" y="327"/>
                  <a:pt x="3215" y="327"/>
                </a:cubicBezTo>
                <a:close/>
                <a:moveTo>
                  <a:pt x="3228" y="327"/>
                </a:moveTo>
                <a:cubicBezTo>
                  <a:pt x="3230" y="327"/>
                  <a:pt x="3232" y="325"/>
                  <a:pt x="3232" y="323"/>
                </a:cubicBezTo>
                <a:cubicBezTo>
                  <a:pt x="3232" y="321"/>
                  <a:pt x="3230" y="319"/>
                  <a:pt x="3228" y="319"/>
                </a:cubicBezTo>
                <a:cubicBezTo>
                  <a:pt x="3226" y="319"/>
                  <a:pt x="3224" y="321"/>
                  <a:pt x="3224" y="323"/>
                </a:cubicBezTo>
                <a:cubicBezTo>
                  <a:pt x="3224" y="325"/>
                  <a:pt x="3226" y="327"/>
                  <a:pt x="3228" y="327"/>
                </a:cubicBezTo>
                <a:close/>
                <a:moveTo>
                  <a:pt x="3241" y="327"/>
                </a:moveTo>
                <a:cubicBezTo>
                  <a:pt x="3243" y="327"/>
                  <a:pt x="3245" y="325"/>
                  <a:pt x="3245" y="323"/>
                </a:cubicBezTo>
                <a:cubicBezTo>
                  <a:pt x="3245" y="321"/>
                  <a:pt x="3243" y="319"/>
                  <a:pt x="3241" y="319"/>
                </a:cubicBezTo>
                <a:cubicBezTo>
                  <a:pt x="3239" y="319"/>
                  <a:pt x="3237" y="321"/>
                  <a:pt x="3237" y="323"/>
                </a:cubicBezTo>
                <a:cubicBezTo>
                  <a:pt x="3237" y="325"/>
                  <a:pt x="3239" y="327"/>
                  <a:pt x="3241" y="327"/>
                </a:cubicBezTo>
                <a:close/>
                <a:moveTo>
                  <a:pt x="3254" y="327"/>
                </a:moveTo>
                <a:cubicBezTo>
                  <a:pt x="3256" y="327"/>
                  <a:pt x="3258" y="325"/>
                  <a:pt x="3258" y="323"/>
                </a:cubicBezTo>
                <a:cubicBezTo>
                  <a:pt x="3258" y="321"/>
                  <a:pt x="3256" y="319"/>
                  <a:pt x="3254" y="319"/>
                </a:cubicBezTo>
                <a:cubicBezTo>
                  <a:pt x="3252" y="319"/>
                  <a:pt x="3250" y="321"/>
                  <a:pt x="3250" y="323"/>
                </a:cubicBezTo>
                <a:cubicBezTo>
                  <a:pt x="3250" y="325"/>
                  <a:pt x="3252" y="327"/>
                  <a:pt x="3254" y="327"/>
                </a:cubicBezTo>
                <a:close/>
                <a:moveTo>
                  <a:pt x="3267" y="327"/>
                </a:moveTo>
                <a:cubicBezTo>
                  <a:pt x="3269" y="327"/>
                  <a:pt x="3271" y="325"/>
                  <a:pt x="3271" y="323"/>
                </a:cubicBezTo>
                <a:cubicBezTo>
                  <a:pt x="3271" y="321"/>
                  <a:pt x="3269" y="319"/>
                  <a:pt x="3267" y="319"/>
                </a:cubicBezTo>
                <a:cubicBezTo>
                  <a:pt x="3264" y="319"/>
                  <a:pt x="3263" y="321"/>
                  <a:pt x="3263" y="323"/>
                </a:cubicBezTo>
                <a:cubicBezTo>
                  <a:pt x="3263" y="325"/>
                  <a:pt x="3264" y="327"/>
                  <a:pt x="3267" y="327"/>
                </a:cubicBezTo>
                <a:close/>
                <a:moveTo>
                  <a:pt x="3280" y="327"/>
                </a:moveTo>
                <a:cubicBezTo>
                  <a:pt x="3282" y="327"/>
                  <a:pt x="3284" y="325"/>
                  <a:pt x="3284" y="323"/>
                </a:cubicBezTo>
                <a:cubicBezTo>
                  <a:pt x="3284" y="321"/>
                  <a:pt x="3282" y="319"/>
                  <a:pt x="3280" y="319"/>
                </a:cubicBezTo>
                <a:cubicBezTo>
                  <a:pt x="3277" y="319"/>
                  <a:pt x="3276" y="321"/>
                  <a:pt x="3276" y="323"/>
                </a:cubicBezTo>
                <a:cubicBezTo>
                  <a:pt x="3276" y="325"/>
                  <a:pt x="3277" y="327"/>
                  <a:pt x="3280" y="327"/>
                </a:cubicBezTo>
                <a:close/>
                <a:moveTo>
                  <a:pt x="3293" y="327"/>
                </a:moveTo>
                <a:cubicBezTo>
                  <a:pt x="3295" y="327"/>
                  <a:pt x="3297" y="325"/>
                  <a:pt x="3297" y="323"/>
                </a:cubicBezTo>
                <a:cubicBezTo>
                  <a:pt x="3297" y="321"/>
                  <a:pt x="3295" y="319"/>
                  <a:pt x="3293" y="319"/>
                </a:cubicBezTo>
                <a:cubicBezTo>
                  <a:pt x="3290" y="319"/>
                  <a:pt x="3288" y="321"/>
                  <a:pt x="3288" y="323"/>
                </a:cubicBezTo>
                <a:cubicBezTo>
                  <a:pt x="3288" y="325"/>
                  <a:pt x="3290" y="327"/>
                  <a:pt x="3293" y="327"/>
                </a:cubicBezTo>
                <a:close/>
                <a:moveTo>
                  <a:pt x="3306" y="327"/>
                </a:moveTo>
                <a:cubicBezTo>
                  <a:pt x="3308" y="327"/>
                  <a:pt x="3310" y="325"/>
                  <a:pt x="3310" y="323"/>
                </a:cubicBezTo>
                <a:cubicBezTo>
                  <a:pt x="3310" y="321"/>
                  <a:pt x="3308" y="319"/>
                  <a:pt x="3306" y="319"/>
                </a:cubicBezTo>
                <a:cubicBezTo>
                  <a:pt x="3303" y="319"/>
                  <a:pt x="3301" y="321"/>
                  <a:pt x="3301" y="323"/>
                </a:cubicBezTo>
                <a:cubicBezTo>
                  <a:pt x="3301" y="325"/>
                  <a:pt x="3303" y="327"/>
                  <a:pt x="3306" y="327"/>
                </a:cubicBezTo>
                <a:close/>
                <a:moveTo>
                  <a:pt x="3318" y="327"/>
                </a:moveTo>
                <a:cubicBezTo>
                  <a:pt x="3321" y="327"/>
                  <a:pt x="3323" y="325"/>
                  <a:pt x="3323" y="323"/>
                </a:cubicBezTo>
                <a:cubicBezTo>
                  <a:pt x="3323" y="321"/>
                  <a:pt x="3321" y="319"/>
                  <a:pt x="3318" y="319"/>
                </a:cubicBezTo>
                <a:cubicBezTo>
                  <a:pt x="3316" y="319"/>
                  <a:pt x="3314" y="321"/>
                  <a:pt x="3314" y="323"/>
                </a:cubicBezTo>
                <a:cubicBezTo>
                  <a:pt x="3314" y="325"/>
                  <a:pt x="3316" y="327"/>
                  <a:pt x="3318" y="327"/>
                </a:cubicBezTo>
                <a:close/>
                <a:moveTo>
                  <a:pt x="3331" y="327"/>
                </a:moveTo>
                <a:cubicBezTo>
                  <a:pt x="3334" y="327"/>
                  <a:pt x="3336" y="325"/>
                  <a:pt x="3336" y="323"/>
                </a:cubicBezTo>
                <a:cubicBezTo>
                  <a:pt x="3336" y="321"/>
                  <a:pt x="3334" y="319"/>
                  <a:pt x="3331" y="319"/>
                </a:cubicBezTo>
                <a:cubicBezTo>
                  <a:pt x="3329" y="319"/>
                  <a:pt x="3327" y="321"/>
                  <a:pt x="3327" y="323"/>
                </a:cubicBezTo>
                <a:cubicBezTo>
                  <a:pt x="3327" y="325"/>
                  <a:pt x="3329" y="327"/>
                  <a:pt x="3331" y="327"/>
                </a:cubicBezTo>
                <a:close/>
                <a:moveTo>
                  <a:pt x="3344" y="327"/>
                </a:moveTo>
                <a:cubicBezTo>
                  <a:pt x="3347" y="327"/>
                  <a:pt x="3348" y="325"/>
                  <a:pt x="3348" y="323"/>
                </a:cubicBezTo>
                <a:cubicBezTo>
                  <a:pt x="3348" y="321"/>
                  <a:pt x="3347" y="319"/>
                  <a:pt x="3344" y="319"/>
                </a:cubicBezTo>
                <a:cubicBezTo>
                  <a:pt x="3342" y="319"/>
                  <a:pt x="3340" y="321"/>
                  <a:pt x="3340" y="323"/>
                </a:cubicBezTo>
                <a:cubicBezTo>
                  <a:pt x="3340" y="325"/>
                  <a:pt x="3342" y="327"/>
                  <a:pt x="3344" y="327"/>
                </a:cubicBezTo>
                <a:close/>
                <a:moveTo>
                  <a:pt x="3357" y="327"/>
                </a:moveTo>
                <a:cubicBezTo>
                  <a:pt x="3360" y="327"/>
                  <a:pt x="3361" y="325"/>
                  <a:pt x="3361" y="323"/>
                </a:cubicBezTo>
                <a:cubicBezTo>
                  <a:pt x="3361" y="321"/>
                  <a:pt x="3360" y="319"/>
                  <a:pt x="3357" y="319"/>
                </a:cubicBezTo>
                <a:cubicBezTo>
                  <a:pt x="3355" y="319"/>
                  <a:pt x="3353" y="321"/>
                  <a:pt x="3353" y="323"/>
                </a:cubicBezTo>
                <a:cubicBezTo>
                  <a:pt x="3353" y="325"/>
                  <a:pt x="3355" y="327"/>
                  <a:pt x="3357" y="327"/>
                </a:cubicBezTo>
                <a:close/>
                <a:moveTo>
                  <a:pt x="3370" y="327"/>
                </a:moveTo>
                <a:cubicBezTo>
                  <a:pt x="3372" y="327"/>
                  <a:pt x="3374" y="325"/>
                  <a:pt x="3374" y="323"/>
                </a:cubicBezTo>
                <a:cubicBezTo>
                  <a:pt x="3374" y="321"/>
                  <a:pt x="3372" y="319"/>
                  <a:pt x="3370" y="319"/>
                </a:cubicBezTo>
                <a:cubicBezTo>
                  <a:pt x="3368" y="319"/>
                  <a:pt x="3366" y="321"/>
                  <a:pt x="3366" y="323"/>
                </a:cubicBezTo>
                <a:cubicBezTo>
                  <a:pt x="3366" y="325"/>
                  <a:pt x="3368" y="327"/>
                  <a:pt x="3370" y="327"/>
                </a:cubicBezTo>
                <a:close/>
                <a:moveTo>
                  <a:pt x="3383" y="327"/>
                </a:moveTo>
                <a:cubicBezTo>
                  <a:pt x="3385" y="327"/>
                  <a:pt x="3387" y="325"/>
                  <a:pt x="3387" y="323"/>
                </a:cubicBezTo>
                <a:cubicBezTo>
                  <a:pt x="3387" y="321"/>
                  <a:pt x="3385" y="319"/>
                  <a:pt x="3383" y="319"/>
                </a:cubicBezTo>
                <a:cubicBezTo>
                  <a:pt x="3381" y="319"/>
                  <a:pt x="3379" y="321"/>
                  <a:pt x="3379" y="323"/>
                </a:cubicBezTo>
                <a:cubicBezTo>
                  <a:pt x="3379" y="325"/>
                  <a:pt x="3381" y="327"/>
                  <a:pt x="3383" y="327"/>
                </a:cubicBezTo>
                <a:close/>
                <a:moveTo>
                  <a:pt x="3396" y="327"/>
                </a:moveTo>
                <a:cubicBezTo>
                  <a:pt x="3398" y="327"/>
                  <a:pt x="3400" y="325"/>
                  <a:pt x="3400" y="323"/>
                </a:cubicBezTo>
                <a:cubicBezTo>
                  <a:pt x="3400" y="321"/>
                  <a:pt x="3398" y="319"/>
                  <a:pt x="3396" y="319"/>
                </a:cubicBezTo>
                <a:cubicBezTo>
                  <a:pt x="3394" y="319"/>
                  <a:pt x="3392" y="321"/>
                  <a:pt x="3392" y="323"/>
                </a:cubicBezTo>
                <a:cubicBezTo>
                  <a:pt x="3392" y="325"/>
                  <a:pt x="3394" y="327"/>
                  <a:pt x="3396" y="327"/>
                </a:cubicBezTo>
                <a:close/>
                <a:moveTo>
                  <a:pt x="3409" y="327"/>
                </a:moveTo>
                <a:cubicBezTo>
                  <a:pt x="3411" y="327"/>
                  <a:pt x="3413" y="325"/>
                  <a:pt x="3413" y="323"/>
                </a:cubicBezTo>
                <a:cubicBezTo>
                  <a:pt x="3413" y="321"/>
                  <a:pt x="3411" y="319"/>
                  <a:pt x="3409" y="319"/>
                </a:cubicBezTo>
                <a:cubicBezTo>
                  <a:pt x="3407" y="319"/>
                  <a:pt x="3405" y="321"/>
                  <a:pt x="3405" y="323"/>
                </a:cubicBezTo>
                <a:cubicBezTo>
                  <a:pt x="3405" y="325"/>
                  <a:pt x="3407" y="327"/>
                  <a:pt x="3409" y="327"/>
                </a:cubicBezTo>
                <a:close/>
                <a:moveTo>
                  <a:pt x="3422" y="327"/>
                </a:moveTo>
                <a:cubicBezTo>
                  <a:pt x="3424" y="327"/>
                  <a:pt x="3426" y="325"/>
                  <a:pt x="3426" y="323"/>
                </a:cubicBezTo>
                <a:cubicBezTo>
                  <a:pt x="3426" y="321"/>
                  <a:pt x="3424" y="319"/>
                  <a:pt x="3422" y="319"/>
                </a:cubicBezTo>
                <a:cubicBezTo>
                  <a:pt x="3419" y="319"/>
                  <a:pt x="3418" y="321"/>
                  <a:pt x="3418" y="323"/>
                </a:cubicBezTo>
                <a:cubicBezTo>
                  <a:pt x="3418" y="325"/>
                  <a:pt x="3419" y="327"/>
                  <a:pt x="3422" y="327"/>
                </a:cubicBezTo>
                <a:close/>
                <a:moveTo>
                  <a:pt x="3435" y="327"/>
                </a:moveTo>
                <a:cubicBezTo>
                  <a:pt x="3437" y="327"/>
                  <a:pt x="3439" y="325"/>
                  <a:pt x="3439" y="323"/>
                </a:cubicBezTo>
                <a:cubicBezTo>
                  <a:pt x="3439" y="321"/>
                  <a:pt x="3437" y="319"/>
                  <a:pt x="3435" y="319"/>
                </a:cubicBezTo>
                <a:cubicBezTo>
                  <a:pt x="3432" y="319"/>
                  <a:pt x="3431" y="321"/>
                  <a:pt x="3431" y="323"/>
                </a:cubicBezTo>
                <a:cubicBezTo>
                  <a:pt x="3431" y="325"/>
                  <a:pt x="3432" y="327"/>
                  <a:pt x="3435" y="327"/>
                </a:cubicBezTo>
                <a:close/>
                <a:moveTo>
                  <a:pt x="3448" y="327"/>
                </a:moveTo>
                <a:cubicBezTo>
                  <a:pt x="3450" y="327"/>
                  <a:pt x="3452" y="325"/>
                  <a:pt x="3452" y="323"/>
                </a:cubicBezTo>
                <a:cubicBezTo>
                  <a:pt x="3452" y="321"/>
                  <a:pt x="3450" y="319"/>
                  <a:pt x="3448" y="319"/>
                </a:cubicBezTo>
                <a:cubicBezTo>
                  <a:pt x="3445" y="319"/>
                  <a:pt x="3443" y="321"/>
                  <a:pt x="3443" y="323"/>
                </a:cubicBezTo>
                <a:cubicBezTo>
                  <a:pt x="3443" y="325"/>
                  <a:pt x="3445" y="327"/>
                  <a:pt x="3448" y="327"/>
                </a:cubicBezTo>
                <a:close/>
                <a:moveTo>
                  <a:pt x="3461" y="327"/>
                </a:moveTo>
                <a:cubicBezTo>
                  <a:pt x="3463" y="327"/>
                  <a:pt x="3465" y="325"/>
                  <a:pt x="3465" y="323"/>
                </a:cubicBezTo>
                <a:cubicBezTo>
                  <a:pt x="3465" y="321"/>
                  <a:pt x="3463" y="319"/>
                  <a:pt x="3461" y="319"/>
                </a:cubicBezTo>
                <a:cubicBezTo>
                  <a:pt x="3458" y="319"/>
                  <a:pt x="3456" y="321"/>
                  <a:pt x="3456" y="323"/>
                </a:cubicBezTo>
                <a:cubicBezTo>
                  <a:pt x="3456" y="325"/>
                  <a:pt x="3458" y="327"/>
                  <a:pt x="3461" y="327"/>
                </a:cubicBezTo>
                <a:close/>
                <a:moveTo>
                  <a:pt x="3473" y="327"/>
                </a:moveTo>
                <a:cubicBezTo>
                  <a:pt x="3476" y="327"/>
                  <a:pt x="3478" y="325"/>
                  <a:pt x="3478" y="323"/>
                </a:cubicBezTo>
                <a:cubicBezTo>
                  <a:pt x="3478" y="321"/>
                  <a:pt x="3476" y="319"/>
                  <a:pt x="3473" y="319"/>
                </a:cubicBezTo>
                <a:cubicBezTo>
                  <a:pt x="3471" y="319"/>
                  <a:pt x="3469" y="321"/>
                  <a:pt x="3469" y="323"/>
                </a:cubicBezTo>
                <a:cubicBezTo>
                  <a:pt x="3469" y="325"/>
                  <a:pt x="3471" y="327"/>
                  <a:pt x="3473" y="327"/>
                </a:cubicBezTo>
                <a:close/>
                <a:moveTo>
                  <a:pt x="3486" y="327"/>
                </a:moveTo>
                <a:cubicBezTo>
                  <a:pt x="3489" y="327"/>
                  <a:pt x="3491" y="325"/>
                  <a:pt x="3491" y="323"/>
                </a:cubicBezTo>
                <a:cubicBezTo>
                  <a:pt x="3491" y="321"/>
                  <a:pt x="3489" y="319"/>
                  <a:pt x="3486" y="319"/>
                </a:cubicBezTo>
                <a:cubicBezTo>
                  <a:pt x="3484" y="319"/>
                  <a:pt x="3482" y="321"/>
                  <a:pt x="3482" y="323"/>
                </a:cubicBezTo>
                <a:cubicBezTo>
                  <a:pt x="3482" y="325"/>
                  <a:pt x="3484" y="327"/>
                  <a:pt x="3486" y="327"/>
                </a:cubicBezTo>
                <a:close/>
                <a:moveTo>
                  <a:pt x="3499" y="327"/>
                </a:moveTo>
                <a:cubicBezTo>
                  <a:pt x="3502" y="327"/>
                  <a:pt x="3503" y="325"/>
                  <a:pt x="3503" y="323"/>
                </a:cubicBezTo>
                <a:cubicBezTo>
                  <a:pt x="3503" y="321"/>
                  <a:pt x="3502" y="319"/>
                  <a:pt x="3499" y="319"/>
                </a:cubicBezTo>
                <a:cubicBezTo>
                  <a:pt x="3497" y="319"/>
                  <a:pt x="3495" y="321"/>
                  <a:pt x="3495" y="323"/>
                </a:cubicBezTo>
                <a:cubicBezTo>
                  <a:pt x="3495" y="325"/>
                  <a:pt x="3497" y="327"/>
                  <a:pt x="3499" y="327"/>
                </a:cubicBezTo>
                <a:close/>
                <a:moveTo>
                  <a:pt x="51" y="340"/>
                </a:moveTo>
                <a:cubicBezTo>
                  <a:pt x="54" y="340"/>
                  <a:pt x="55" y="338"/>
                  <a:pt x="55" y="336"/>
                </a:cubicBezTo>
                <a:cubicBezTo>
                  <a:pt x="55" y="334"/>
                  <a:pt x="54" y="332"/>
                  <a:pt x="51" y="332"/>
                </a:cubicBezTo>
                <a:cubicBezTo>
                  <a:pt x="49" y="332"/>
                  <a:pt x="47" y="334"/>
                  <a:pt x="47" y="336"/>
                </a:cubicBezTo>
                <a:cubicBezTo>
                  <a:pt x="47" y="338"/>
                  <a:pt x="49" y="340"/>
                  <a:pt x="51" y="340"/>
                </a:cubicBezTo>
                <a:close/>
                <a:moveTo>
                  <a:pt x="64" y="340"/>
                </a:moveTo>
                <a:cubicBezTo>
                  <a:pt x="67" y="340"/>
                  <a:pt x="68" y="338"/>
                  <a:pt x="68" y="336"/>
                </a:cubicBezTo>
                <a:cubicBezTo>
                  <a:pt x="68" y="334"/>
                  <a:pt x="67" y="332"/>
                  <a:pt x="64" y="332"/>
                </a:cubicBezTo>
                <a:cubicBezTo>
                  <a:pt x="62" y="332"/>
                  <a:pt x="60" y="334"/>
                  <a:pt x="60" y="336"/>
                </a:cubicBezTo>
                <a:cubicBezTo>
                  <a:pt x="60" y="338"/>
                  <a:pt x="62" y="340"/>
                  <a:pt x="64" y="340"/>
                </a:cubicBezTo>
                <a:close/>
                <a:moveTo>
                  <a:pt x="77" y="340"/>
                </a:moveTo>
                <a:cubicBezTo>
                  <a:pt x="79" y="340"/>
                  <a:pt x="81" y="338"/>
                  <a:pt x="81" y="336"/>
                </a:cubicBezTo>
                <a:cubicBezTo>
                  <a:pt x="81" y="334"/>
                  <a:pt x="79" y="332"/>
                  <a:pt x="77" y="332"/>
                </a:cubicBezTo>
                <a:cubicBezTo>
                  <a:pt x="75" y="332"/>
                  <a:pt x="73" y="334"/>
                  <a:pt x="73" y="336"/>
                </a:cubicBezTo>
                <a:cubicBezTo>
                  <a:pt x="73" y="338"/>
                  <a:pt x="75" y="340"/>
                  <a:pt x="77" y="340"/>
                </a:cubicBezTo>
                <a:close/>
                <a:moveTo>
                  <a:pt x="90" y="340"/>
                </a:moveTo>
                <a:cubicBezTo>
                  <a:pt x="92" y="340"/>
                  <a:pt x="94" y="338"/>
                  <a:pt x="94" y="336"/>
                </a:cubicBezTo>
                <a:cubicBezTo>
                  <a:pt x="94" y="334"/>
                  <a:pt x="92" y="332"/>
                  <a:pt x="90" y="332"/>
                </a:cubicBezTo>
                <a:cubicBezTo>
                  <a:pt x="88" y="332"/>
                  <a:pt x="86" y="334"/>
                  <a:pt x="86" y="336"/>
                </a:cubicBezTo>
                <a:cubicBezTo>
                  <a:pt x="86" y="338"/>
                  <a:pt x="88" y="340"/>
                  <a:pt x="90" y="340"/>
                </a:cubicBezTo>
                <a:close/>
                <a:moveTo>
                  <a:pt x="103" y="340"/>
                </a:moveTo>
                <a:cubicBezTo>
                  <a:pt x="105" y="340"/>
                  <a:pt x="107" y="338"/>
                  <a:pt x="107" y="336"/>
                </a:cubicBezTo>
                <a:cubicBezTo>
                  <a:pt x="107" y="334"/>
                  <a:pt x="105" y="332"/>
                  <a:pt x="103" y="332"/>
                </a:cubicBezTo>
                <a:cubicBezTo>
                  <a:pt x="101" y="332"/>
                  <a:pt x="99" y="334"/>
                  <a:pt x="99" y="336"/>
                </a:cubicBezTo>
                <a:cubicBezTo>
                  <a:pt x="99" y="338"/>
                  <a:pt x="101" y="340"/>
                  <a:pt x="103" y="340"/>
                </a:cubicBezTo>
                <a:close/>
                <a:moveTo>
                  <a:pt x="116" y="340"/>
                </a:moveTo>
                <a:cubicBezTo>
                  <a:pt x="118" y="340"/>
                  <a:pt x="120" y="338"/>
                  <a:pt x="120" y="336"/>
                </a:cubicBezTo>
                <a:cubicBezTo>
                  <a:pt x="120" y="334"/>
                  <a:pt x="118" y="332"/>
                  <a:pt x="116" y="332"/>
                </a:cubicBezTo>
                <a:cubicBezTo>
                  <a:pt x="114" y="332"/>
                  <a:pt x="112" y="334"/>
                  <a:pt x="112" y="336"/>
                </a:cubicBezTo>
                <a:cubicBezTo>
                  <a:pt x="112" y="338"/>
                  <a:pt x="114" y="340"/>
                  <a:pt x="116" y="340"/>
                </a:cubicBezTo>
                <a:close/>
                <a:moveTo>
                  <a:pt x="129" y="340"/>
                </a:moveTo>
                <a:cubicBezTo>
                  <a:pt x="131" y="340"/>
                  <a:pt x="133" y="338"/>
                  <a:pt x="133" y="336"/>
                </a:cubicBezTo>
                <a:cubicBezTo>
                  <a:pt x="133" y="334"/>
                  <a:pt x="131" y="332"/>
                  <a:pt x="129" y="332"/>
                </a:cubicBezTo>
                <a:cubicBezTo>
                  <a:pt x="126" y="332"/>
                  <a:pt x="125" y="334"/>
                  <a:pt x="125" y="336"/>
                </a:cubicBezTo>
                <a:cubicBezTo>
                  <a:pt x="125" y="338"/>
                  <a:pt x="126" y="340"/>
                  <a:pt x="129" y="340"/>
                </a:cubicBezTo>
                <a:close/>
                <a:moveTo>
                  <a:pt x="142" y="340"/>
                </a:moveTo>
                <a:cubicBezTo>
                  <a:pt x="144" y="340"/>
                  <a:pt x="146" y="338"/>
                  <a:pt x="146" y="336"/>
                </a:cubicBezTo>
                <a:cubicBezTo>
                  <a:pt x="146" y="334"/>
                  <a:pt x="144" y="332"/>
                  <a:pt x="142" y="332"/>
                </a:cubicBezTo>
                <a:cubicBezTo>
                  <a:pt x="139" y="332"/>
                  <a:pt x="138" y="334"/>
                  <a:pt x="138" y="336"/>
                </a:cubicBezTo>
                <a:cubicBezTo>
                  <a:pt x="138" y="338"/>
                  <a:pt x="139" y="340"/>
                  <a:pt x="142" y="340"/>
                </a:cubicBezTo>
                <a:close/>
                <a:moveTo>
                  <a:pt x="155" y="340"/>
                </a:moveTo>
                <a:cubicBezTo>
                  <a:pt x="157" y="340"/>
                  <a:pt x="159" y="338"/>
                  <a:pt x="159" y="336"/>
                </a:cubicBezTo>
                <a:cubicBezTo>
                  <a:pt x="159" y="334"/>
                  <a:pt x="157" y="332"/>
                  <a:pt x="155" y="332"/>
                </a:cubicBezTo>
                <a:cubicBezTo>
                  <a:pt x="152" y="332"/>
                  <a:pt x="150" y="334"/>
                  <a:pt x="150" y="336"/>
                </a:cubicBezTo>
                <a:cubicBezTo>
                  <a:pt x="150" y="338"/>
                  <a:pt x="152" y="340"/>
                  <a:pt x="155" y="340"/>
                </a:cubicBezTo>
                <a:close/>
                <a:moveTo>
                  <a:pt x="168" y="340"/>
                </a:moveTo>
                <a:cubicBezTo>
                  <a:pt x="170" y="340"/>
                  <a:pt x="172" y="338"/>
                  <a:pt x="172" y="336"/>
                </a:cubicBezTo>
                <a:cubicBezTo>
                  <a:pt x="172" y="334"/>
                  <a:pt x="170" y="332"/>
                  <a:pt x="168" y="332"/>
                </a:cubicBezTo>
                <a:cubicBezTo>
                  <a:pt x="165" y="332"/>
                  <a:pt x="163" y="334"/>
                  <a:pt x="163" y="336"/>
                </a:cubicBezTo>
                <a:cubicBezTo>
                  <a:pt x="163" y="338"/>
                  <a:pt x="165" y="340"/>
                  <a:pt x="168" y="340"/>
                </a:cubicBezTo>
                <a:close/>
                <a:moveTo>
                  <a:pt x="180" y="340"/>
                </a:moveTo>
                <a:cubicBezTo>
                  <a:pt x="183" y="340"/>
                  <a:pt x="185" y="338"/>
                  <a:pt x="185" y="336"/>
                </a:cubicBezTo>
                <a:cubicBezTo>
                  <a:pt x="185" y="334"/>
                  <a:pt x="183" y="332"/>
                  <a:pt x="180" y="332"/>
                </a:cubicBezTo>
                <a:cubicBezTo>
                  <a:pt x="178" y="332"/>
                  <a:pt x="176" y="334"/>
                  <a:pt x="176" y="336"/>
                </a:cubicBezTo>
                <a:cubicBezTo>
                  <a:pt x="176" y="338"/>
                  <a:pt x="178" y="340"/>
                  <a:pt x="180" y="340"/>
                </a:cubicBezTo>
                <a:close/>
                <a:moveTo>
                  <a:pt x="193" y="340"/>
                </a:moveTo>
                <a:cubicBezTo>
                  <a:pt x="196" y="340"/>
                  <a:pt x="198" y="338"/>
                  <a:pt x="198" y="336"/>
                </a:cubicBezTo>
                <a:cubicBezTo>
                  <a:pt x="198" y="334"/>
                  <a:pt x="196" y="332"/>
                  <a:pt x="193" y="332"/>
                </a:cubicBezTo>
                <a:cubicBezTo>
                  <a:pt x="191" y="332"/>
                  <a:pt x="189" y="334"/>
                  <a:pt x="189" y="336"/>
                </a:cubicBezTo>
                <a:cubicBezTo>
                  <a:pt x="189" y="338"/>
                  <a:pt x="191" y="340"/>
                  <a:pt x="193" y="340"/>
                </a:cubicBezTo>
                <a:close/>
                <a:moveTo>
                  <a:pt x="206" y="340"/>
                </a:moveTo>
                <a:cubicBezTo>
                  <a:pt x="209" y="340"/>
                  <a:pt x="210" y="338"/>
                  <a:pt x="210" y="336"/>
                </a:cubicBezTo>
                <a:cubicBezTo>
                  <a:pt x="210" y="334"/>
                  <a:pt x="209" y="332"/>
                  <a:pt x="206" y="332"/>
                </a:cubicBezTo>
                <a:cubicBezTo>
                  <a:pt x="204" y="332"/>
                  <a:pt x="202" y="334"/>
                  <a:pt x="202" y="336"/>
                </a:cubicBezTo>
                <a:cubicBezTo>
                  <a:pt x="202" y="338"/>
                  <a:pt x="204" y="340"/>
                  <a:pt x="206" y="340"/>
                </a:cubicBezTo>
                <a:close/>
                <a:moveTo>
                  <a:pt x="219" y="340"/>
                </a:moveTo>
                <a:cubicBezTo>
                  <a:pt x="221" y="340"/>
                  <a:pt x="223" y="338"/>
                  <a:pt x="223" y="336"/>
                </a:cubicBezTo>
                <a:cubicBezTo>
                  <a:pt x="223" y="334"/>
                  <a:pt x="221" y="332"/>
                  <a:pt x="219" y="332"/>
                </a:cubicBezTo>
                <a:cubicBezTo>
                  <a:pt x="217" y="332"/>
                  <a:pt x="215" y="334"/>
                  <a:pt x="215" y="336"/>
                </a:cubicBezTo>
                <a:cubicBezTo>
                  <a:pt x="215" y="338"/>
                  <a:pt x="217" y="340"/>
                  <a:pt x="219" y="340"/>
                </a:cubicBezTo>
                <a:close/>
                <a:moveTo>
                  <a:pt x="232" y="340"/>
                </a:moveTo>
                <a:cubicBezTo>
                  <a:pt x="234" y="340"/>
                  <a:pt x="236" y="338"/>
                  <a:pt x="236" y="336"/>
                </a:cubicBezTo>
                <a:cubicBezTo>
                  <a:pt x="236" y="334"/>
                  <a:pt x="234" y="332"/>
                  <a:pt x="232" y="332"/>
                </a:cubicBezTo>
                <a:cubicBezTo>
                  <a:pt x="230" y="332"/>
                  <a:pt x="228" y="334"/>
                  <a:pt x="228" y="336"/>
                </a:cubicBezTo>
                <a:cubicBezTo>
                  <a:pt x="228" y="338"/>
                  <a:pt x="230" y="340"/>
                  <a:pt x="232" y="340"/>
                </a:cubicBezTo>
                <a:close/>
                <a:moveTo>
                  <a:pt x="245" y="340"/>
                </a:moveTo>
                <a:cubicBezTo>
                  <a:pt x="247" y="340"/>
                  <a:pt x="249" y="338"/>
                  <a:pt x="249" y="336"/>
                </a:cubicBezTo>
                <a:cubicBezTo>
                  <a:pt x="249" y="334"/>
                  <a:pt x="247" y="332"/>
                  <a:pt x="245" y="332"/>
                </a:cubicBezTo>
                <a:cubicBezTo>
                  <a:pt x="243" y="332"/>
                  <a:pt x="241" y="334"/>
                  <a:pt x="241" y="336"/>
                </a:cubicBezTo>
                <a:cubicBezTo>
                  <a:pt x="241" y="338"/>
                  <a:pt x="243" y="340"/>
                  <a:pt x="245" y="340"/>
                </a:cubicBezTo>
                <a:close/>
                <a:moveTo>
                  <a:pt x="258" y="340"/>
                </a:moveTo>
                <a:cubicBezTo>
                  <a:pt x="260" y="340"/>
                  <a:pt x="262" y="338"/>
                  <a:pt x="262" y="336"/>
                </a:cubicBezTo>
                <a:cubicBezTo>
                  <a:pt x="262" y="334"/>
                  <a:pt x="260" y="332"/>
                  <a:pt x="258" y="332"/>
                </a:cubicBezTo>
                <a:cubicBezTo>
                  <a:pt x="256" y="332"/>
                  <a:pt x="254" y="334"/>
                  <a:pt x="254" y="336"/>
                </a:cubicBezTo>
                <a:cubicBezTo>
                  <a:pt x="254" y="338"/>
                  <a:pt x="256" y="340"/>
                  <a:pt x="258" y="340"/>
                </a:cubicBezTo>
                <a:close/>
                <a:moveTo>
                  <a:pt x="271" y="340"/>
                </a:moveTo>
                <a:cubicBezTo>
                  <a:pt x="273" y="340"/>
                  <a:pt x="275" y="338"/>
                  <a:pt x="275" y="336"/>
                </a:cubicBezTo>
                <a:cubicBezTo>
                  <a:pt x="275" y="334"/>
                  <a:pt x="273" y="332"/>
                  <a:pt x="271" y="332"/>
                </a:cubicBezTo>
                <a:cubicBezTo>
                  <a:pt x="269" y="332"/>
                  <a:pt x="267" y="334"/>
                  <a:pt x="267" y="336"/>
                </a:cubicBezTo>
                <a:cubicBezTo>
                  <a:pt x="267" y="338"/>
                  <a:pt x="269" y="340"/>
                  <a:pt x="271" y="340"/>
                </a:cubicBezTo>
                <a:close/>
                <a:moveTo>
                  <a:pt x="284" y="340"/>
                </a:moveTo>
                <a:cubicBezTo>
                  <a:pt x="286" y="340"/>
                  <a:pt x="288" y="338"/>
                  <a:pt x="288" y="336"/>
                </a:cubicBezTo>
                <a:cubicBezTo>
                  <a:pt x="288" y="334"/>
                  <a:pt x="286" y="332"/>
                  <a:pt x="284" y="332"/>
                </a:cubicBezTo>
                <a:cubicBezTo>
                  <a:pt x="281" y="332"/>
                  <a:pt x="280" y="334"/>
                  <a:pt x="280" y="336"/>
                </a:cubicBezTo>
                <a:cubicBezTo>
                  <a:pt x="280" y="338"/>
                  <a:pt x="281" y="340"/>
                  <a:pt x="284" y="340"/>
                </a:cubicBezTo>
                <a:close/>
                <a:moveTo>
                  <a:pt x="297" y="340"/>
                </a:moveTo>
                <a:cubicBezTo>
                  <a:pt x="299" y="340"/>
                  <a:pt x="301" y="338"/>
                  <a:pt x="301" y="336"/>
                </a:cubicBezTo>
                <a:cubicBezTo>
                  <a:pt x="301" y="334"/>
                  <a:pt x="299" y="332"/>
                  <a:pt x="297" y="332"/>
                </a:cubicBezTo>
                <a:cubicBezTo>
                  <a:pt x="294" y="332"/>
                  <a:pt x="292" y="334"/>
                  <a:pt x="292" y="336"/>
                </a:cubicBezTo>
                <a:cubicBezTo>
                  <a:pt x="292" y="338"/>
                  <a:pt x="294" y="340"/>
                  <a:pt x="297" y="340"/>
                </a:cubicBezTo>
                <a:close/>
                <a:moveTo>
                  <a:pt x="310" y="340"/>
                </a:moveTo>
                <a:cubicBezTo>
                  <a:pt x="312" y="340"/>
                  <a:pt x="314" y="338"/>
                  <a:pt x="314" y="336"/>
                </a:cubicBezTo>
                <a:cubicBezTo>
                  <a:pt x="314" y="334"/>
                  <a:pt x="312" y="332"/>
                  <a:pt x="310" y="332"/>
                </a:cubicBezTo>
                <a:cubicBezTo>
                  <a:pt x="307" y="332"/>
                  <a:pt x="305" y="334"/>
                  <a:pt x="305" y="336"/>
                </a:cubicBezTo>
                <a:cubicBezTo>
                  <a:pt x="305" y="338"/>
                  <a:pt x="307" y="340"/>
                  <a:pt x="310" y="340"/>
                </a:cubicBezTo>
                <a:close/>
                <a:moveTo>
                  <a:pt x="322" y="340"/>
                </a:moveTo>
                <a:cubicBezTo>
                  <a:pt x="325" y="340"/>
                  <a:pt x="327" y="338"/>
                  <a:pt x="327" y="336"/>
                </a:cubicBezTo>
                <a:cubicBezTo>
                  <a:pt x="327" y="334"/>
                  <a:pt x="325" y="332"/>
                  <a:pt x="322" y="332"/>
                </a:cubicBezTo>
                <a:cubicBezTo>
                  <a:pt x="320" y="332"/>
                  <a:pt x="318" y="334"/>
                  <a:pt x="318" y="336"/>
                </a:cubicBezTo>
                <a:cubicBezTo>
                  <a:pt x="318" y="338"/>
                  <a:pt x="320" y="340"/>
                  <a:pt x="322" y="340"/>
                </a:cubicBezTo>
                <a:close/>
                <a:moveTo>
                  <a:pt x="335" y="340"/>
                </a:moveTo>
                <a:cubicBezTo>
                  <a:pt x="338" y="340"/>
                  <a:pt x="340" y="338"/>
                  <a:pt x="340" y="336"/>
                </a:cubicBezTo>
                <a:cubicBezTo>
                  <a:pt x="340" y="334"/>
                  <a:pt x="338" y="332"/>
                  <a:pt x="335" y="332"/>
                </a:cubicBezTo>
                <a:cubicBezTo>
                  <a:pt x="333" y="332"/>
                  <a:pt x="331" y="334"/>
                  <a:pt x="331" y="336"/>
                </a:cubicBezTo>
                <a:cubicBezTo>
                  <a:pt x="331" y="338"/>
                  <a:pt x="333" y="340"/>
                  <a:pt x="335" y="340"/>
                </a:cubicBezTo>
                <a:close/>
                <a:moveTo>
                  <a:pt x="348" y="340"/>
                </a:moveTo>
                <a:cubicBezTo>
                  <a:pt x="351" y="340"/>
                  <a:pt x="352" y="338"/>
                  <a:pt x="352" y="336"/>
                </a:cubicBezTo>
                <a:cubicBezTo>
                  <a:pt x="352" y="334"/>
                  <a:pt x="351" y="332"/>
                  <a:pt x="348" y="332"/>
                </a:cubicBezTo>
                <a:cubicBezTo>
                  <a:pt x="346" y="332"/>
                  <a:pt x="344" y="334"/>
                  <a:pt x="344" y="336"/>
                </a:cubicBezTo>
                <a:cubicBezTo>
                  <a:pt x="344" y="338"/>
                  <a:pt x="346" y="340"/>
                  <a:pt x="348" y="340"/>
                </a:cubicBezTo>
                <a:close/>
                <a:moveTo>
                  <a:pt x="361" y="340"/>
                </a:moveTo>
                <a:cubicBezTo>
                  <a:pt x="364" y="340"/>
                  <a:pt x="365" y="338"/>
                  <a:pt x="365" y="336"/>
                </a:cubicBezTo>
                <a:cubicBezTo>
                  <a:pt x="365" y="334"/>
                  <a:pt x="364" y="332"/>
                  <a:pt x="361" y="332"/>
                </a:cubicBezTo>
                <a:cubicBezTo>
                  <a:pt x="359" y="332"/>
                  <a:pt x="357" y="334"/>
                  <a:pt x="357" y="336"/>
                </a:cubicBezTo>
                <a:cubicBezTo>
                  <a:pt x="357" y="338"/>
                  <a:pt x="359" y="340"/>
                  <a:pt x="361" y="340"/>
                </a:cubicBezTo>
                <a:close/>
                <a:moveTo>
                  <a:pt x="374" y="340"/>
                </a:moveTo>
                <a:cubicBezTo>
                  <a:pt x="376" y="340"/>
                  <a:pt x="378" y="338"/>
                  <a:pt x="378" y="336"/>
                </a:cubicBezTo>
                <a:cubicBezTo>
                  <a:pt x="378" y="334"/>
                  <a:pt x="376" y="332"/>
                  <a:pt x="374" y="332"/>
                </a:cubicBezTo>
                <a:cubicBezTo>
                  <a:pt x="372" y="332"/>
                  <a:pt x="370" y="334"/>
                  <a:pt x="370" y="336"/>
                </a:cubicBezTo>
                <a:cubicBezTo>
                  <a:pt x="370" y="338"/>
                  <a:pt x="372" y="340"/>
                  <a:pt x="374" y="340"/>
                </a:cubicBezTo>
                <a:close/>
                <a:moveTo>
                  <a:pt x="387" y="340"/>
                </a:moveTo>
                <a:cubicBezTo>
                  <a:pt x="389" y="340"/>
                  <a:pt x="391" y="338"/>
                  <a:pt x="391" y="336"/>
                </a:cubicBezTo>
                <a:cubicBezTo>
                  <a:pt x="391" y="334"/>
                  <a:pt x="389" y="332"/>
                  <a:pt x="387" y="332"/>
                </a:cubicBezTo>
                <a:cubicBezTo>
                  <a:pt x="385" y="332"/>
                  <a:pt x="383" y="334"/>
                  <a:pt x="383" y="336"/>
                </a:cubicBezTo>
                <a:cubicBezTo>
                  <a:pt x="383" y="338"/>
                  <a:pt x="385" y="340"/>
                  <a:pt x="387" y="340"/>
                </a:cubicBezTo>
                <a:close/>
                <a:moveTo>
                  <a:pt x="400" y="340"/>
                </a:moveTo>
                <a:cubicBezTo>
                  <a:pt x="402" y="340"/>
                  <a:pt x="404" y="338"/>
                  <a:pt x="404" y="336"/>
                </a:cubicBezTo>
                <a:cubicBezTo>
                  <a:pt x="404" y="334"/>
                  <a:pt x="402" y="332"/>
                  <a:pt x="400" y="332"/>
                </a:cubicBezTo>
                <a:cubicBezTo>
                  <a:pt x="398" y="332"/>
                  <a:pt x="396" y="334"/>
                  <a:pt x="396" y="336"/>
                </a:cubicBezTo>
                <a:cubicBezTo>
                  <a:pt x="396" y="338"/>
                  <a:pt x="398" y="340"/>
                  <a:pt x="400" y="340"/>
                </a:cubicBezTo>
                <a:close/>
                <a:moveTo>
                  <a:pt x="413" y="340"/>
                </a:moveTo>
                <a:cubicBezTo>
                  <a:pt x="415" y="340"/>
                  <a:pt x="417" y="338"/>
                  <a:pt x="417" y="336"/>
                </a:cubicBezTo>
                <a:cubicBezTo>
                  <a:pt x="417" y="334"/>
                  <a:pt x="415" y="332"/>
                  <a:pt x="413" y="332"/>
                </a:cubicBezTo>
                <a:cubicBezTo>
                  <a:pt x="411" y="332"/>
                  <a:pt x="409" y="334"/>
                  <a:pt x="409" y="336"/>
                </a:cubicBezTo>
                <a:cubicBezTo>
                  <a:pt x="409" y="338"/>
                  <a:pt x="411" y="340"/>
                  <a:pt x="413" y="340"/>
                </a:cubicBezTo>
                <a:close/>
                <a:moveTo>
                  <a:pt x="426" y="340"/>
                </a:moveTo>
                <a:cubicBezTo>
                  <a:pt x="428" y="340"/>
                  <a:pt x="430" y="338"/>
                  <a:pt x="430" y="336"/>
                </a:cubicBezTo>
                <a:cubicBezTo>
                  <a:pt x="430" y="334"/>
                  <a:pt x="428" y="332"/>
                  <a:pt x="426" y="332"/>
                </a:cubicBezTo>
                <a:cubicBezTo>
                  <a:pt x="423" y="332"/>
                  <a:pt x="422" y="334"/>
                  <a:pt x="422" y="336"/>
                </a:cubicBezTo>
                <a:cubicBezTo>
                  <a:pt x="422" y="338"/>
                  <a:pt x="423" y="340"/>
                  <a:pt x="426" y="340"/>
                </a:cubicBezTo>
                <a:close/>
                <a:moveTo>
                  <a:pt x="439" y="340"/>
                </a:moveTo>
                <a:cubicBezTo>
                  <a:pt x="441" y="340"/>
                  <a:pt x="443" y="338"/>
                  <a:pt x="443" y="336"/>
                </a:cubicBezTo>
                <a:cubicBezTo>
                  <a:pt x="443" y="334"/>
                  <a:pt x="441" y="332"/>
                  <a:pt x="439" y="332"/>
                </a:cubicBezTo>
                <a:cubicBezTo>
                  <a:pt x="436" y="332"/>
                  <a:pt x="435" y="334"/>
                  <a:pt x="435" y="336"/>
                </a:cubicBezTo>
                <a:cubicBezTo>
                  <a:pt x="435" y="338"/>
                  <a:pt x="436" y="340"/>
                  <a:pt x="439" y="340"/>
                </a:cubicBezTo>
                <a:close/>
                <a:moveTo>
                  <a:pt x="452" y="340"/>
                </a:moveTo>
                <a:cubicBezTo>
                  <a:pt x="454" y="340"/>
                  <a:pt x="456" y="338"/>
                  <a:pt x="456" y="336"/>
                </a:cubicBezTo>
                <a:cubicBezTo>
                  <a:pt x="456" y="334"/>
                  <a:pt x="454" y="332"/>
                  <a:pt x="452" y="332"/>
                </a:cubicBezTo>
                <a:cubicBezTo>
                  <a:pt x="449" y="332"/>
                  <a:pt x="447" y="334"/>
                  <a:pt x="447" y="336"/>
                </a:cubicBezTo>
                <a:cubicBezTo>
                  <a:pt x="447" y="338"/>
                  <a:pt x="449" y="340"/>
                  <a:pt x="452" y="340"/>
                </a:cubicBezTo>
                <a:close/>
                <a:moveTo>
                  <a:pt x="465" y="340"/>
                </a:moveTo>
                <a:cubicBezTo>
                  <a:pt x="467" y="340"/>
                  <a:pt x="469" y="338"/>
                  <a:pt x="469" y="336"/>
                </a:cubicBezTo>
                <a:cubicBezTo>
                  <a:pt x="469" y="334"/>
                  <a:pt x="467" y="332"/>
                  <a:pt x="465" y="332"/>
                </a:cubicBezTo>
                <a:cubicBezTo>
                  <a:pt x="462" y="332"/>
                  <a:pt x="460" y="334"/>
                  <a:pt x="460" y="336"/>
                </a:cubicBezTo>
                <a:cubicBezTo>
                  <a:pt x="460" y="338"/>
                  <a:pt x="462" y="340"/>
                  <a:pt x="465" y="340"/>
                </a:cubicBezTo>
                <a:close/>
                <a:moveTo>
                  <a:pt x="477" y="340"/>
                </a:moveTo>
                <a:cubicBezTo>
                  <a:pt x="480" y="340"/>
                  <a:pt x="482" y="338"/>
                  <a:pt x="482" y="336"/>
                </a:cubicBezTo>
                <a:cubicBezTo>
                  <a:pt x="482" y="334"/>
                  <a:pt x="480" y="332"/>
                  <a:pt x="477" y="332"/>
                </a:cubicBezTo>
                <a:cubicBezTo>
                  <a:pt x="475" y="332"/>
                  <a:pt x="473" y="334"/>
                  <a:pt x="473" y="336"/>
                </a:cubicBezTo>
                <a:cubicBezTo>
                  <a:pt x="473" y="338"/>
                  <a:pt x="475" y="340"/>
                  <a:pt x="477" y="340"/>
                </a:cubicBezTo>
                <a:close/>
                <a:moveTo>
                  <a:pt x="490" y="340"/>
                </a:moveTo>
                <a:cubicBezTo>
                  <a:pt x="493" y="340"/>
                  <a:pt x="495" y="338"/>
                  <a:pt x="495" y="336"/>
                </a:cubicBezTo>
                <a:cubicBezTo>
                  <a:pt x="495" y="334"/>
                  <a:pt x="493" y="332"/>
                  <a:pt x="490" y="332"/>
                </a:cubicBezTo>
                <a:cubicBezTo>
                  <a:pt x="488" y="332"/>
                  <a:pt x="486" y="334"/>
                  <a:pt x="486" y="336"/>
                </a:cubicBezTo>
                <a:cubicBezTo>
                  <a:pt x="486" y="338"/>
                  <a:pt x="488" y="340"/>
                  <a:pt x="490" y="340"/>
                </a:cubicBezTo>
                <a:close/>
                <a:moveTo>
                  <a:pt x="503" y="340"/>
                </a:moveTo>
                <a:cubicBezTo>
                  <a:pt x="506" y="340"/>
                  <a:pt x="507" y="338"/>
                  <a:pt x="507" y="336"/>
                </a:cubicBezTo>
                <a:cubicBezTo>
                  <a:pt x="507" y="334"/>
                  <a:pt x="506" y="332"/>
                  <a:pt x="503" y="332"/>
                </a:cubicBezTo>
                <a:cubicBezTo>
                  <a:pt x="501" y="332"/>
                  <a:pt x="499" y="334"/>
                  <a:pt x="499" y="336"/>
                </a:cubicBezTo>
                <a:cubicBezTo>
                  <a:pt x="499" y="338"/>
                  <a:pt x="501" y="340"/>
                  <a:pt x="503" y="340"/>
                </a:cubicBezTo>
                <a:close/>
                <a:moveTo>
                  <a:pt x="516" y="340"/>
                </a:moveTo>
                <a:cubicBezTo>
                  <a:pt x="519" y="340"/>
                  <a:pt x="520" y="338"/>
                  <a:pt x="520" y="336"/>
                </a:cubicBezTo>
                <a:cubicBezTo>
                  <a:pt x="520" y="334"/>
                  <a:pt x="519" y="332"/>
                  <a:pt x="516" y="332"/>
                </a:cubicBezTo>
                <a:cubicBezTo>
                  <a:pt x="514" y="332"/>
                  <a:pt x="512" y="334"/>
                  <a:pt x="512" y="336"/>
                </a:cubicBezTo>
                <a:cubicBezTo>
                  <a:pt x="512" y="338"/>
                  <a:pt x="514" y="340"/>
                  <a:pt x="516" y="340"/>
                </a:cubicBezTo>
                <a:close/>
                <a:moveTo>
                  <a:pt x="529" y="340"/>
                </a:moveTo>
                <a:cubicBezTo>
                  <a:pt x="531" y="340"/>
                  <a:pt x="533" y="338"/>
                  <a:pt x="533" y="336"/>
                </a:cubicBezTo>
                <a:cubicBezTo>
                  <a:pt x="533" y="334"/>
                  <a:pt x="531" y="332"/>
                  <a:pt x="529" y="332"/>
                </a:cubicBezTo>
                <a:cubicBezTo>
                  <a:pt x="527" y="332"/>
                  <a:pt x="525" y="334"/>
                  <a:pt x="525" y="336"/>
                </a:cubicBezTo>
                <a:cubicBezTo>
                  <a:pt x="525" y="338"/>
                  <a:pt x="527" y="340"/>
                  <a:pt x="529" y="340"/>
                </a:cubicBezTo>
                <a:close/>
                <a:moveTo>
                  <a:pt x="542" y="340"/>
                </a:moveTo>
                <a:cubicBezTo>
                  <a:pt x="544" y="340"/>
                  <a:pt x="546" y="338"/>
                  <a:pt x="546" y="336"/>
                </a:cubicBezTo>
                <a:cubicBezTo>
                  <a:pt x="546" y="334"/>
                  <a:pt x="544" y="332"/>
                  <a:pt x="542" y="332"/>
                </a:cubicBezTo>
                <a:cubicBezTo>
                  <a:pt x="540" y="332"/>
                  <a:pt x="538" y="334"/>
                  <a:pt x="538" y="336"/>
                </a:cubicBezTo>
                <a:cubicBezTo>
                  <a:pt x="538" y="338"/>
                  <a:pt x="540" y="340"/>
                  <a:pt x="542" y="340"/>
                </a:cubicBezTo>
                <a:close/>
                <a:moveTo>
                  <a:pt x="555" y="340"/>
                </a:moveTo>
                <a:cubicBezTo>
                  <a:pt x="557" y="340"/>
                  <a:pt x="559" y="338"/>
                  <a:pt x="559" y="336"/>
                </a:cubicBezTo>
                <a:cubicBezTo>
                  <a:pt x="559" y="334"/>
                  <a:pt x="557" y="332"/>
                  <a:pt x="555" y="332"/>
                </a:cubicBezTo>
                <a:cubicBezTo>
                  <a:pt x="553" y="332"/>
                  <a:pt x="551" y="334"/>
                  <a:pt x="551" y="336"/>
                </a:cubicBezTo>
                <a:cubicBezTo>
                  <a:pt x="551" y="338"/>
                  <a:pt x="553" y="340"/>
                  <a:pt x="555" y="340"/>
                </a:cubicBezTo>
                <a:close/>
                <a:moveTo>
                  <a:pt x="568" y="340"/>
                </a:moveTo>
                <a:cubicBezTo>
                  <a:pt x="570" y="340"/>
                  <a:pt x="572" y="338"/>
                  <a:pt x="572" y="336"/>
                </a:cubicBezTo>
                <a:cubicBezTo>
                  <a:pt x="572" y="334"/>
                  <a:pt x="570" y="332"/>
                  <a:pt x="568" y="332"/>
                </a:cubicBezTo>
                <a:cubicBezTo>
                  <a:pt x="566" y="332"/>
                  <a:pt x="564" y="334"/>
                  <a:pt x="564" y="336"/>
                </a:cubicBezTo>
                <a:cubicBezTo>
                  <a:pt x="564" y="338"/>
                  <a:pt x="566" y="340"/>
                  <a:pt x="568" y="340"/>
                </a:cubicBezTo>
                <a:close/>
                <a:moveTo>
                  <a:pt x="581" y="340"/>
                </a:moveTo>
                <a:cubicBezTo>
                  <a:pt x="583" y="340"/>
                  <a:pt x="585" y="338"/>
                  <a:pt x="585" y="336"/>
                </a:cubicBezTo>
                <a:cubicBezTo>
                  <a:pt x="585" y="334"/>
                  <a:pt x="583" y="332"/>
                  <a:pt x="581" y="332"/>
                </a:cubicBezTo>
                <a:cubicBezTo>
                  <a:pt x="578" y="332"/>
                  <a:pt x="577" y="334"/>
                  <a:pt x="577" y="336"/>
                </a:cubicBezTo>
                <a:cubicBezTo>
                  <a:pt x="577" y="338"/>
                  <a:pt x="578" y="340"/>
                  <a:pt x="581" y="340"/>
                </a:cubicBezTo>
                <a:close/>
                <a:moveTo>
                  <a:pt x="594" y="340"/>
                </a:moveTo>
                <a:cubicBezTo>
                  <a:pt x="596" y="340"/>
                  <a:pt x="598" y="338"/>
                  <a:pt x="598" y="336"/>
                </a:cubicBezTo>
                <a:cubicBezTo>
                  <a:pt x="598" y="334"/>
                  <a:pt x="596" y="332"/>
                  <a:pt x="594" y="332"/>
                </a:cubicBezTo>
                <a:cubicBezTo>
                  <a:pt x="591" y="332"/>
                  <a:pt x="590" y="334"/>
                  <a:pt x="590" y="336"/>
                </a:cubicBezTo>
                <a:cubicBezTo>
                  <a:pt x="590" y="338"/>
                  <a:pt x="591" y="340"/>
                  <a:pt x="594" y="340"/>
                </a:cubicBezTo>
                <a:close/>
                <a:moveTo>
                  <a:pt x="620" y="340"/>
                </a:moveTo>
                <a:cubicBezTo>
                  <a:pt x="622" y="340"/>
                  <a:pt x="624" y="338"/>
                  <a:pt x="624" y="336"/>
                </a:cubicBezTo>
                <a:cubicBezTo>
                  <a:pt x="624" y="334"/>
                  <a:pt x="622" y="332"/>
                  <a:pt x="620" y="332"/>
                </a:cubicBezTo>
                <a:cubicBezTo>
                  <a:pt x="617" y="332"/>
                  <a:pt x="615" y="334"/>
                  <a:pt x="615" y="336"/>
                </a:cubicBezTo>
                <a:cubicBezTo>
                  <a:pt x="615" y="338"/>
                  <a:pt x="617" y="340"/>
                  <a:pt x="620" y="340"/>
                </a:cubicBezTo>
                <a:close/>
                <a:moveTo>
                  <a:pt x="632" y="340"/>
                </a:moveTo>
                <a:cubicBezTo>
                  <a:pt x="635" y="340"/>
                  <a:pt x="637" y="338"/>
                  <a:pt x="637" y="336"/>
                </a:cubicBezTo>
                <a:cubicBezTo>
                  <a:pt x="637" y="334"/>
                  <a:pt x="635" y="332"/>
                  <a:pt x="632" y="332"/>
                </a:cubicBezTo>
                <a:cubicBezTo>
                  <a:pt x="630" y="332"/>
                  <a:pt x="628" y="334"/>
                  <a:pt x="628" y="336"/>
                </a:cubicBezTo>
                <a:cubicBezTo>
                  <a:pt x="628" y="338"/>
                  <a:pt x="630" y="340"/>
                  <a:pt x="632" y="340"/>
                </a:cubicBezTo>
                <a:close/>
                <a:moveTo>
                  <a:pt x="645" y="340"/>
                </a:moveTo>
                <a:cubicBezTo>
                  <a:pt x="648" y="340"/>
                  <a:pt x="650" y="338"/>
                  <a:pt x="650" y="336"/>
                </a:cubicBezTo>
                <a:cubicBezTo>
                  <a:pt x="650" y="334"/>
                  <a:pt x="648" y="332"/>
                  <a:pt x="645" y="332"/>
                </a:cubicBezTo>
                <a:cubicBezTo>
                  <a:pt x="643" y="332"/>
                  <a:pt x="641" y="334"/>
                  <a:pt x="641" y="336"/>
                </a:cubicBezTo>
                <a:cubicBezTo>
                  <a:pt x="641" y="338"/>
                  <a:pt x="643" y="340"/>
                  <a:pt x="645" y="340"/>
                </a:cubicBezTo>
                <a:close/>
                <a:moveTo>
                  <a:pt x="658" y="340"/>
                </a:moveTo>
                <a:cubicBezTo>
                  <a:pt x="661" y="340"/>
                  <a:pt x="662" y="338"/>
                  <a:pt x="662" y="336"/>
                </a:cubicBezTo>
                <a:cubicBezTo>
                  <a:pt x="662" y="334"/>
                  <a:pt x="661" y="332"/>
                  <a:pt x="658" y="332"/>
                </a:cubicBezTo>
                <a:cubicBezTo>
                  <a:pt x="656" y="332"/>
                  <a:pt x="654" y="334"/>
                  <a:pt x="654" y="336"/>
                </a:cubicBezTo>
                <a:cubicBezTo>
                  <a:pt x="654" y="338"/>
                  <a:pt x="656" y="340"/>
                  <a:pt x="658" y="340"/>
                </a:cubicBezTo>
                <a:close/>
                <a:moveTo>
                  <a:pt x="671" y="340"/>
                </a:moveTo>
                <a:cubicBezTo>
                  <a:pt x="673" y="340"/>
                  <a:pt x="675" y="338"/>
                  <a:pt x="675" y="336"/>
                </a:cubicBezTo>
                <a:cubicBezTo>
                  <a:pt x="675" y="334"/>
                  <a:pt x="673" y="332"/>
                  <a:pt x="671" y="332"/>
                </a:cubicBezTo>
                <a:cubicBezTo>
                  <a:pt x="669" y="332"/>
                  <a:pt x="667" y="334"/>
                  <a:pt x="667" y="336"/>
                </a:cubicBezTo>
                <a:cubicBezTo>
                  <a:pt x="667" y="338"/>
                  <a:pt x="669" y="340"/>
                  <a:pt x="671" y="340"/>
                </a:cubicBezTo>
                <a:close/>
                <a:moveTo>
                  <a:pt x="684" y="340"/>
                </a:moveTo>
                <a:cubicBezTo>
                  <a:pt x="686" y="340"/>
                  <a:pt x="688" y="338"/>
                  <a:pt x="688" y="336"/>
                </a:cubicBezTo>
                <a:cubicBezTo>
                  <a:pt x="688" y="334"/>
                  <a:pt x="686" y="332"/>
                  <a:pt x="684" y="332"/>
                </a:cubicBezTo>
                <a:cubicBezTo>
                  <a:pt x="682" y="332"/>
                  <a:pt x="680" y="334"/>
                  <a:pt x="680" y="336"/>
                </a:cubicBezTo>
                <a:cubicBezTo>
                  <a:pt x="680" y="338"/>
                  <a:pt x="682" y="340"/>
                  <a:pt x="684" y="340"/>
                </a:cubicBezTo>
                <a:close/>
                <a:moveTo>
                  <a:pt x="697" y="340"/>
                </a:moveTo>
                <a:cubicBezTo>
                  <a:pt x="699" y="340"/>
                  <a:pt x="701" y="338"/>
                  <a:pt x="701" y="336"/>
                </a:cubicBezTo>
                <a:cubicBezTo>
                  <a:pt x="701" y="334"/>
                  <a:pt x="699" y="332"/>
                  <a:pt x="697" y="332"/>
                </a:cubicBezTo>
                <a:cubicBezTo>
                  <a:pt x="695" y="332"/>
                  <a:pt x="693" y="334"/>
                  <a:pt x="693" y="336"/>
                </a:cubicBezTo>
                <a:cubicBezTo>
                  <a:pt x="693" y="338"/>
                  <a:pt x="695" y="340"/>
                  <a:pt x="697" y="340"/>
                </a:cubicBezTo>
                <a:close/>
                <a:moveTo>
                  <a:pt x="710" y="340"/>
                </a:moveTo>
                <a:cubicBezTo>
                  <a:pt x="712" y="340"/>
                  <a:pt x="714" y="338"/>
                  <a:pt x="714" y="336"/>
                </a:cubicBezTo>
                <a:cubicBezTo>
                  <a:pt x="714" y="334"/>
                  <a:pt x="712" y="332"/>
                  <a:pt x="710" y="332"/>
                </a:cubicBezTo>
                <a:cubicBezTo>
                  <a:pt x="708" y="332"/>
                  <a:pt x="706" y="334"/>
                  <a:pt x="706" y="336"/>
                </a:cubicBezTo>
                <a:cubicBezTo>
                  <a:pt x="706" y="338"/>
                  <a:pt x="708" y="340"/>
                  <a:pt x="710" y="340"/>
                </a:cubicBezTo>
                <a:close/>
                <a:moveTo>
                  <a:pt x="721" y="336"/>
                </a:moveTo>
                <a:cubicBezTo>
                  <a:pt x="721" y="337"/>
                  <a:pt x="722" y="338"/>
                  <a:pt x="723" y="338"/>
                </a:cubicBezTo>
                <a:cubicBezTo>
                  <a:pt x="724" y="338"/>
                  <a:pt x="725" y="337"/>
                  <a:pt x="725" y="336"/>
                </a:cubicBezTo>
                <a:cubicBezTo>
                  <a:pt x="725" y="335"/>
                  <a:pt x="724" y="334"/>
                  <a:pt x="723" y="334"/>
                </a:cubicBezTo>
                <a:cubicBezTo>
                  <a:pt x="722" y="334"/>
                  <a:pt x="721" y="335"/>
                  <a:pt x="721" y="336"/>
                </a:cubicBezTo>
                <a:close/>
                <a:moveTo>
                  <a:pt x="736" y="340"/>
                </a:moveTo>
                <a:cubicBezTo>
                  <a:pt x="738" y="340"/>
                  <a:pt x="740" y="338"/>
                  <a:pt x="740" y="336"/>
                </a:cubicBezTo>
                <a:cubicBezTo>
                  <a:pt x="740" y="334"/>
                  <a:pt x="738" y="332"/>
                  <a:pt x="736" y="332"/>
                </a:cubicBezTo>
                <a:cubicBezTo>
                  <a:pt x="733" y="332"/>
                  <a:pt x="732" y="334"/>
                  <a:pt x="732" y="336"/>
                </a:cubicBezTo>
                <a:cubicBezTo>
                  <a:pt x="732" y="338"/>
                  <a:pt x="733" y="340"/>
                  <a:pt x="736" y="340"/>
                </a:cubicBezTo>
                <a:close/>
                <a:moveTo>
                  <a:pt x="749" y="340"/>
                </a:moveTo>
                <a:cubicBezTo>
                  <a:pt x="751" y="340"/>
                  <a:pt x="753" y="338"/>
                  <a:pt x="753" y="336"/>
                </a:cubicBezTo>
                <a:cubicBezTo>
                  <a:pt x="753" y="334"/>
                  <a:pt x="751" y="332"/>
                  <a:pt x="749" y="332"/>
                </a:cubicBezTo>
                <a:cubicBezTo>
                  <a:pt x="746" y="332"/>
                  <a:pt x="744" y="334"/>
                  <a:pt x="744" y="336"/>
                </a:cubicBezTo>
                <a:cubicBezTo>
                  <a:pt x="744" y="338"/>
                  <a:pt x="746" y="340"/>
                  <a:pt x="749" y="340"/>
                </a:cubicBezTo>
                <a:close/>
                <a:moveTo>
                  <a:pt x="762" y="340"/>
                </a:moveTo>
                <a:cubicBezTo>
                  <a:pt x="764" y="340"/>
                  <a:pt x="766" y="338"/>
                  <a:pt x="766" y="336"/>
                </a:cubicBezTo>
                <a:cubicBezTo>
                  <a:pt x="766" y="334"/>
                  <a:pt x="764" y="332"/>
                  <a:pt x="762" y="332"/>
                </a:cubicBezTo>
                <a:cubicBezTo>
                  <a:pt x="759" y="332"/>
                  <a:pt x="757" y="334"/>
                  <a:pt x="757" y="336"/>
                </a:cubicBezTo>
                <a:cubicBezTo>
                  <a:pt x="757" y="338"/>
                  <a:pt x="759" y="340"/>
                  <a:pt x="762" y="340"/>
                </a:cubicBezTo>
                <a:close/>
                <a:moveTo>
                  <a:pt x="774" y="340"/>
                </a:moveTo>
                <a:cubicBezTo>
                  <a:pt x="777" y="340"/>
                  <a:pt x="779" y="338"/>
                  <a:pt x="779" y="336"/>
                </a:cubicBezTo>
                <a:cubicBezTo>
                  <a:pt x="779" y="334"/>
                  <a:pt x="777" y="332"/>
                  <a:pt x="774" y="332"/>
                </a:cubicBezTo>
                <a:cubicBezTo>
                  <a:pt x="772" y="332"/>
                  <a:pt x="770" y="334"/>
                  <a:pt x="770" y="336"/>
                </a:cubicBezTo>
                <a:cubicBezTo>
                  <a:pt x="770" y="338"/>
                  <a:pt x="772" y="340"/>
                  <a:pt x="774" y="340"/>
                </a:cubicBezTo>
                <a:close/>
                <a:moveTo>
                  <a:pt x="787" y="340"/>
                </a:moveTo>
                <a:cubicBezTo>
                  <a:pt x="790" y="340"/>
                  <a:pt x="792" y="338"/>
                  <a:pt x="792" y="336"/>
                </a:cubicBezTo>
                <a:cubicBezTo>
                  <a:pt x="792" y="334"/>
                  <a:pt x="790" y="332"/>
                  <a:pt x="787" y="332"/>
                </a:cubicBezTo>
                <a:cubicBezTo>
                  <a:pt x="785" y="332"/>
                  <a:pt x="783" y="334"/>
                  <a:pt x="783" y="336"/>
                </a:cubicBezTo>
                <a:cubicBezTo>
                  <a:pt x="783" y="338"/>
                  <a:pt x="785" y="340"/>
                  <a:pt x="787" y="340"/>
                </a:cubicBezTo>
                <a:close/>
                <a:moveTo>
                  <a:pt x="800" y="340"/>
                </a:moveTo>
                <a:cubicBezTo>
                  <a:pt x="803" y="340"/>
                  <a:pt x="804" y="338"/>
                  <a:pt x="804" y="336"/>
                </a:cubicBezTo>
                <a:cubicBezTo>
                  <a:pt x="804" y="334"/>
                  <a:pt x="803" y="332"/>
                  <a:pt x="800" y="332"/>
                </a:cubicBezTo>
                <a:cubicBezTo>
                  <a:pt x="798" y="332"/>
                  <a:pt x="796" y="334"/>
                  <a:pt x="796" y="336"/>
                </a:cubicBezTo>
                <a:cubicBezTo>
                  <a:pt x="796" y="338"/>
                  <a:pt x="798" y="340"/>
                  <a:pt x="800" y="340"/>
                </a:cubicBezTo>
                <a:close/>
                <a:moveTo>
                  <a:pt x="826" y="340"/>
                </a:moveTo>
                <a:cubicBezTo>
                  <a:pt x="828" y="340"/>
                  <a:pt x="830" y="338"/>
                  <a:pt x="830" y="336"/>
                </a:cubicBezTo>
                <a:cubicBezTo>
                  <a:pt x="830" y="334"/>
                  <a:pt x="828" y="332"/>
                  <a:pt x="826" y="332"/>
                </a:cubicBezTo>
                <a:cubicBezTo>
                  <a:pt x="824" y="332"/>
                  <a:pt x="822" y="334"/>
                  <a:pt x="822" y="336"/>
                </a:cubicBezTo>
                <a:cubicBezTo>
                  <a:pt x="822" y="338"/>
                  <a:pt x="824" y="340"/>
                  <a:pt x="826" y="340"/>
                </a:cubicBezTo>
                <a:close/>
                <a:moveTo>
                  <a:pt x="839" y="340"/>
                </a:moveTo>
                <a:cubicBezTo>
                  <a:pt x="841" y="340"/>
                  <a:pt x="843" y="338"/>
                  <a:pt x="843" y="336"/>
                </a:cubicBezTo>
                <a:cubicBezTo>
                  <a:pt x="843" y="334"/>
                  <a:pt x="841" y="332"/>
                  <a:pt x="839" y="332"/>
                </a:cubicBezTo>
                <a:cubicBezTo>
                  <a:pt x="837" y="332"/>
                  <a:pt x="835" y="334"/>
                  <a:pt x="835" y="336"/>
                </a:cubicBezTo>
                <a:cubicBezTo>
                  <a:pt x="835" y="338"/>
                  <a:pt x="837" y="340"/>
                  <a:pt x="839" y="340"/>
                </a:cubicBezTo>
                <a:close/>
                <a:moveTo>
                  <a:pt x="852" y="340"/>
                </a:moveTo>
                <a:cubicBezTo>
                  <a:pt x="854" y="340"/>
                  <a:pt x="856" y="338"/>
                  <a:pt x="856" y="336"/>
                </a:cubicBezTo>
                <a:cubicBezTo>
                  <a:pt x="856" y="334"/>
                  <a:pt x="854" y="332"/>
                  <a:pt x="852" y="332"/>
                </a:cubicBezTo>
                <a:cubicBezTo>
                  <a:pt x="850" y="332"/>
                  <a:pt x="848" y="334"/>
                  <a:pt x="848" y="336"/>
                </a:cubicBezTo>
                <a:cubicBezTo>
                  <a:pt x="848" y="338"/>
                  <a:pt x="850" y="340"/>
                  <a:pt x="852" y="340"/>
                </a:cubicBezTo>
                <a:close/>
                <a:moveTo>
                  <a:pt x="865" y="340"/>
                </a:moveTo>
                <a:cubicBezTo>
                  <a:pt x="867" y="340"/>
                  <a:pt x="869" y="338"/>
                  <a:pt x="869" y="336"/>
                </a:cubicBezTo>
                <a:cubicBezTo>
                  <a:pt x="869" y="334"/>
                  <a:pt x="867" y="332"/>
                  <a:pt x="865" y="332"/>
                </a:cubicBezTo>
                <a:cubicBezTo>
                  <a:pt x="863" y="332"/>
                  <a:pt x="861" y="334"/>
                  <a:pt x="861" y="336"/>
                </a:cubicBezTo>
                <a:cubicBezTo>
                  <a:pt x="861" y="338"/>
                  <a:pt x="863" y="340"/>
                  <a:pt x="865" y="340"/>
                </a:cubicBezTo>
                <a:close/>
                <a:moveTo>
                  <a:pt x="917" y="340"/>
                </a:moveTo>
                <a:cubicBezTo>
                  <a:pt x="919" y="340"/>
                  <a:pt x="921" y="338"/>
                  <a:pt x="921" y="336"/>
                </a:cubicBezTo>
                <a:cubicBezTo>
                  <a:pt x="921" y="334"/>
                  <a:pt x="919" y="332"/>
                  <a:pt x="917" y="332"/>
                </a:cubicBezTo>
                <a:cubicBezTo>
                  <a:pt x="914" y="332"/>
                  <a:pt x="912" y="334"/>
                  <a:pt x="912" y="336"/>
                </a:cubicBezTo>
                <a:cubicBezTo>
                  <a:pt x="912" y="338"/>
                  <a:pt x="914" y="340"/>
                  <a:pt x="917" y="340"/>
                </a:cubicBezTo>
                <a:close/>
                <a:moveTo>
                  <a:pt x="932" y="336"/>
                </a:moveTo>
                <a:cubicBezTo>
                  <a:pt x="932" y="335"/>
                  <a:pt x="931" y="333"/>
                  <a:pt x="929" y="333"/>
                </a:cubicBezTo>
                <a:cubicBezTo>
                  <a:pt x="928" y="333"/>
                  <a:pt x="927" y="335"/>
                  <a:pt x="927" y="336"/>
                </a:cubicBezTo>
                <a:cubicBezTo>
                  <a:pt x="927" y="338"/>
                  <a:pt x="928" y="339"/>
                  <a:pt x="929" y="339"/>
                </a:cubicBezTo>
                <a:cubicBezTo>
                  <a:pt x="931" y="339"/>
                  <a:pt x="932" y="338"/>
                  <a:pt x="932" y="336"/>
                </a:cubicBezTo>
                <a:close/>
                <a:moveTo>
                  <a:pt x="968" y="340"/>
                </a:moveTo>
                <a:cubicBezTo>
                  <a:pt x="970" y="340"/>
                  <a:pt x="972" y="338"/>
                  <a:pt x="972" y="336"/>
                </a:cubicBezTo>
                <a:cubicBezTo>
                  <a:pt x="972" y="334"/>
                  <a:pt x="970" y="332"/>
                  <a:pt x="968" y="332"/>
                </a:cubicBezTo>
                <a:cubicBezTo>
                  <a:pt x="966" y="332"/>
                  <a:pt x="964" y="334"/>
                  <a:pt x="964" y="336"/>
                </a:cubicBezTo>
                <a:cubicBezTo>
                  <a:pt x="964" y="338"/>
                  <a:pt x="966" y="340"/>
                  <a:pt x="968" y="340"/>
                </a:cubicBezTo>
                <a:close/>
                <a:moveTo>
                  <a:pt x="981" y="340"/>
                </a:moveTo>
                <a:cubicBezTo>
                  <a:pt x="983" y="340"/>
                  <a:pt x="985" y="338"/>
                  <a:pt x="985" y="336"/>
                </a:cubicBezTo>
                <a:cubicBezTo>
                  <a:pt x="985" y="334"/>
                  <a:pt x="983" y="332"/>
                  <a:pt x="981" y="332"/>
                </a:cubicBezTo>
                <a:cubicBezTo>
                  <a:pt x="979" y="332"/>
                  <a:pt x="977" y="334"/>
                  <a:pt x="977" y="336"/>
                </a:cubicBezTo>
                <a:cubicBezTo>
                  <a:pt x="977" y="338"/>
                  <a:pt x="979" y="340"/>
                  <a:pt x="981" y="340"/>
                </a:cubicBezTo>
                <a:close/>
                <a:moveTo>
                  <a:pt x="994" y="340"/>
                </a:moveTo>
                <a:cubicBezTo>
                  <a:pt x="996" y="340"/>
                  <a:pt x="998" y="338"/>
                  <a:pt x="998" y="336"/>
                </a:cubicBezTo>
                <a:cubicBezTo>
                  <a:pt x="998" y="334"/>
                  <a:pt x="996" y="332"/>
                  <a:pt x="994" y="332"/>
                </a:cubicBezTo>
                <a:cubicBezTo>
                  <a:pt x="992" y="332"/>
                  <a:pt x="990" y="334"/>
                  <a:pt x="990" y="336"/>
                </a:cubicBezTo>
                <a:cubicBezTo>
                  <a:pt x="990" y="338"/>
                  <a:pt x="992" y="340"/>
                  <a:pt x="994" y="340"/>
                </a:cubicBezTo>
                <a:close/>
                <a:moveTo>
                  <a:pt x="1007" y="340"/>
                </a:moveTo>
                <a:cubicBezTo>
                  <a:pt x="1009" y="340"/>
                  <a:pt x="1011" y="338"/>
                  <a:pt x="1011" y="336"/>
                </a:cubicBezTo>
                <a:cubicBezTo>
                  <a:pt x="1011" y="334"/>
                  <a:pt x="1009" y="332"/>
                  <a:pt x="1007" y="332"/>
                </a:cubicBezTo>
                <a:cubicBezTo>
                  <a:pt x="1005" y="332"/>
                  <a:pt x="1003" y="334"/>
                  <a:pt x="1003" y="336"/>
                </a:cubicBezTo>
                <a:cubicBezTo>
                  <a:pt x="1003" y="338"/>
                  <a:pt x="1005" y="340"/>
                  <a:pt x="1007" y="340"/>
                </a:cubicBezTo>
                <a:close/>
                <a:moveTo>
                  <a:pt x="1020" y="340"/>
                </a:moveTo>
                <a:cubicBezTo>
                  <a:pt x="1022" y="340"/>
                  <a:pt x="1024" y="338"/>
                  <a:pt x="1024" y="336"/>
                </a:cubicBezTo>
                <a:cubicBezTo>
                  <a:pt x="1024" y="334"/>
                  <a:pt x="1022" y="332"/>
                  <a:pt x="1020" y="332"/>
                </a:cubicBezTo>
                <a:cubicBezTo>
                  <a:pt x="1018" y="332"/>
                  <a:pt x="1016" y="334"/>
                  <a:pt x="1016" y="336"/>
                </a:cubicBezTo>
                <a:cubicBezTo>
                  <a:pt x="1016" y="338"/>
                  <a:pt x="1018" y="340"/>
                  <a:pt x="1020" y="340"/>
                </a:cubicBezTo>
                <a:close/>
                <a:moveTo>
                  <a:pt x="1033" y="340"/>
                </a:moveTo>
                <a:cubicBezTo>
                  <a:pt x="1035" y="340"/>
                  <a:pt x="1037" y="338"/>
                  <a:pt x="1037" y="336"/>
                </a:cubicBezTo>
                <a:cubicBezTo>
                  <a:pt x="1037" y="334"/>
                  <a:pt x="1035" y="332"/>
                  <a:pt x="1033" y="332"/>
                </a:cubicBezTo>
                <a:cubicBezTo>
                  <a:pt x="1030" y="332"/>
                  <a:pt x="1029" y="334"/>
                  <a:pt x="1029" y="336"/>
                </a:cubicBezTo>
                <a:cubicBezTo>
                  <a:pt x="1029" y="338"/>
                  <a:pt x="1030" y="340"/>
                  <a:pt x="1033" y="340"/>
                </a:cubicBezTo>
                <a:close/>
                <a:moveTo>
                  <a:pt x="1046" y="336"/>
                </a:moveTo>
                <a:cubicBezTo>
                  <a:pt x="1046" y="336"/>
                  <a:pt x="1046" y="336"/>
                  <a:pt x="1046" y="336"/>
                </a:cubicBezTo>
                <a:cubicBezTo>
                  <a:pt x="1046" y="336"/>
                  <a:pt x="1046" y="336"/>
                  <a:pt x="1046" y="336"/>
                </a:cubicBezTo>
                <a:cubicBezTo>
                  <a:pt x="1046" y="336"/>
                  <a:pt x="1046" y="336"/>
                  <a:pt x="1046" y="336"/>
                </a:cubicBezTo>
                <a:cubicBezTo>
                  <a:pt x="1046" y="336"/>
                  <a:pt x="1046" y="336"/>
                  <a:pt x="1046" y="336"/>
                </a:cubicBezTo>
                <a:close/>
                <a:moveTo>
                  <a:pt x="1149" y="340"/>
                </a:moveTo>
                <a:cubicBezTo>
                  <a:pt x="1151" y="340"/>
                  <a:pt x="1153" y="338"/>
                  <a:pt x="1153" y="336"/>
                </a:cubicBezTo>
                <a:cubicBezTo>
                  <a:pt x="1153" y="334"/>
                  <a:pt x="1151" y="332"/>
                  <a:pt x="1149" y="332"/>
                </a:cubicBezTo>
                <a:cubicBezTo>
                  <a:pt x="1147" y="332"/>
                  <a:pt x="1145" y="334"/>
                  <a:pt x="1145" y="336"/>
                </a:cubicBezTo>
                <a:cubicBezTo>
                  <a:pt x="1145" y="338"/>
                  <a:pt x="1147" y="340"/>
                  <a:pt x="1149" y="340"/>
                </a:cubicBezTo>
                <a:close/>
                <a:moveTo>
                  <a:pt x="1162" y="340"/>
                </a:moveTo>
                <a:cubicBezTo>
                  <a:pt x="1164" y="340"/>
                  <a:pt x="1166" y="338"/>
                  <a:pt x="1166" y="336"/>
                </a:cubicBezTo>
                <a:cubicBezTo>
                  <a:pt x="1166" y="334"/>
                  <a:pt x="1164" y="332"/>
                  <a:pt x="1162" y="332"/>
                </a:cubicBezTo>
                <a:cubicBezTo>
                  <a:pt x="1160" y="332"/>
                  <a:pt x="1158" y="334"/>
                  <a:pt x="1158" y="336"/>
                </a:cubicBezTo>
                <a:cubicBezTo>
                  <a:pt x="1158" y="338"/>
                  <a:pt x="1160" y="340"/>
                  <a:pt x="1162" y="340"/>
                </a:cubicBezTo>
                <a:close/>
                <a:moveTo>
                  <a:pt x="1175" y="340"/>
                </a:moveTo>
                <a:cubicBezTo>
                  <a:pt x="1177" y="340"/>
                  <a:pt x="1179" y="338"/>
                  <a:pt x="1179" y="336"/>
                </a:cubicBezTo>
                <a:cubicBezTo>
                  <a:pt x="1179" y="334"/>
                  <a:pt x="1177" y="332"/>
                  <a:pt x="1175" y="332"/>
                </a:cubicBezTo>
                <a:cubicBezTo>
                  <a:pt x="1172" y="332"/>
                  <a:pt x="1171" y="334"/>
                  <a:pt x="1171" y="336"/>
                </a:cubicBezTo>
                <a:cubicBezTo>
                  <a:pt x="1171" y="338"/>
                  <a:pt x="1172" y="340"/>
                  <a:pt x="1175" y="340"/>
                </a:cubicBezTo>
                <a:close/>
                <a:moveTo>
                  <a:pt x="1188" y="340"/>
                </a:moveTo>
                <a:cubicBezTo>
                  <a:pt x="1190" y="340"/>
                  <a:pt x="1192" y="338"/>
                  <a:pt x="1192" y="336"/>
                </a:cubicBezTo>
                <a:cubicBezTo>
                  <a:pt x="1192" y="334"/>
                  <a:pt x="1190" y="332"/>
                  <a:pt x="1188" y="332"/>
                </a:cubicBezTo>
                <a:cubicBezTo>
                  <a:pt x="1185" y="332"/>
                  <a:pt x="1184" y="334"/>
                  <a:pt x="1184" y="336"/>
                </a:cubicBezTo>
                <a:cubicBezTo>
                  <a:pt x="1184" y="338"/>
                  <a:pt x="1185" y="340"/>
                  <a:pt x="1188" y="340"/>
                </a:cubicBezTo>
                <a:close/>
                <a:moveTo>
                  <a:pt x="1201" y="340"/>
                </a:moveTo>
                <a:cubicBezTo>
                  <a:pt x="1203" y="340"/>
                  <a:pt x="1205" y="338"/>
                  <a:pt x="1205" y="336"/>
                </a:cubicBezTo>
                <a:cubicBezTo>
                  <a:pt x="1205" y="334"/>
                  <a:pt x="1203" y="332"/>
                  <a:pt x="1201" y="332"/>
                </a:cubicBezTo>
                <a:cubicBezTo>
                  <a:pt x="1198" y="332"/>
                  <a:pt x="1196" y="334"/>
                  <a:pt x="1196" y="336"/>
                </a:cubicBezTo>
                <a:cubicBezTo>
                  <a:pt x="1196" y="338"/>
                  <a:pt x="1198" y="340"/>
                  <a:pt x="1201" y="340"/>
                </a:cubicBezTo>
                <a:close/>
                <a:moveTo>
                  <a:pt x="1214" y="340"/>
                </a:moveTo>
                <a:cubicBezTo>
                  <a:pt x="1216" y="340"/>
                  <a:pt x="1218" y="338"/>
                  <a:pt x="1218" y="336"/>
                </a:cubicBezTo>
                <a:cubicBezTo>
                  <a:pt x="1218" y="334"/>
                  <a:pt x="1216" y="332"/>
                  <a:pt x="1214" y="332"/>
                </a:cubicBezTo>
                <a:cubicBezTo>
                  <a:pt x="1211" y="332"/>
                  <a:pt x="1209" y="334"/>
                  <a:pt x="1209" y="336"/>
                </a:cubicBezTo>
                <a:cubicBezTo>
                  <a:pt x="1209" y="338"/>
                  <a:pt x="1211" y="340"/>
                  <a:pt x="1214" y="340"/>
                </a:cubicBezTo>
                <a:close/>
                <a:moveTo>
                  <a:pt x="1226" y="340"/>
                </a:moveTo>
                <a:cubicBezTo>
                  <a:pt x="1229" y="340"/>
                  <a:pt x="1231" y="338"/>
                  <a:pt x="1231" y="336"/>
                </a:cubicBezTo>
                <a:cubicBezTo>
                  <a:pt x="1231" y="334"/>
                  <a:pt x="1229" y="332"/>
                  <a:pt x="1226" y="332"/>
                </a:cubicBezTo>
                <a:cubicBezTo>
                  <a:pt x="1224" y="332"/>
                  <a:pt x="1222" y="334"/>
                  <a:pt x="1222" y="336"/>
                </a:cubicBezTo>
                <a:cubicBezTo>
                  <a:pt x="1222" y="338"/>
                  <a:pt x="1224" y="340"/>
                  <a:pt x="1226" y="340"/>
                </a:cubicBezTo>
                <a:close/>
                <a:moveTo>
                  <a:pt x="1239" y="340"/>
                </a:moveTo>
                <a:cubicBezTo>
                  <a:pt x="1242" y="340"/>
                  <a:pt x="1244" y="338"/>
                  <a:pt x="1244" y="336"/>
                </a:cubicBezTo>
                <a:cubicBezTo>
                  <a:pt x="1244" y="334"/>
                  <a:pt x="1242" y="332"/>
                  <a:pt x="1239" y="332"/>
                </a:cubicBezTo>
                <a:cubicBezTo>
                  <a:pt x="1237" y="332"/>
                  <a:pt x="1235" y="334"/>
                  <a:pt x="1235" y="336"/>
                </a:cubicBezTo>
                <a:cubicBezTo>
                  <a:pt x="1235" y="338"/>
                  <a:pt x="1237" y="340"/>
                  <a:pt x="1239" y="340"/>
                </a:cubicBezTo>
                <a:close/>
                <a:moveTo>
                  <a:pt x="1252" y="340"/>
                </a:moveTo>
                <a:cubicBezTo>
                  <a:pt x="1255" y="340"/>
                  <a:pt x="1256" y="338"/>
                  <a:pt x="1256" y="336"/>
                </a:cubicBezTo>
                <a:cubicBezTo>
                  <a:pt x="1256" y="334"/>
                  <a:pt x="1255" y="332"/>
                  <a:pt x="1252" y="332"/>
                </a:cubicBezTo>
                <a:cubicBezTo>
                  <a:pt x="1250" y="332"/>
                  <a:pt x="1248" y="334"/>
                  <a:pt x="1248" y="336"/>
                </a:cubicBezTo>
                <a:cubicBezTo>
                  <a:pt x="1248" y="338"/>
                  <a:pt x="1250" y="340"/>
                  <a:pt x="1252" y="340"/>
                </a:cubicBezTo>
                <a:close/>
                <a:moveTo>
                  <a:pt x="1265" y="340"/>
                </a:moveTo>
                <a:cubicBezTo>
                  <a:pt x="1267" y="340"/>
                  <a:pt x="1269" y="338"/>
                  <a:pt x="1269" y="336"/>
                </a:cubicBezTo>
                <a:cubicBezTo>
                  <a:pt x="1269" y="334"/>
                  <a:pt x="1267" y="332"/>
                  <a:pt x="1265" y="332"/>
                </a:cubicBezTo>
                <a:cubicBezTo>
                  <a:pt x="1263" y="332"/>
                  <a:pt x="1261" y="334"/>
                  <a:pt x="1261" y="336"/>
                </a:cubicBezTo>
                <a:cubicBezTo>
                  <a:pt x="1261" y="338"/>
                  <a:pt x="1263" y="340"/>
                  <a:pt x="1265" y="340"/>
                </a:cubicBezTo>
                <a:close/>
                <a:moveTo>
                  <a:pt x="1278" y="340"/>
                </a:moveTo>
                <a:cubicBezTo>
                  <a:pt x="1280" y="340"/>
                  <a:pt x="1282" y="338"/>
                  <a:pt x="1282" y="336"/>
                </a:cubicBezTo>
                <a:cubicBezTo>
                  <a:pt x="1282" y="334"/>
                  <a:pt x="1280" y="332"/>
                  <a:pt x="1278" y="332"/>
                </a:cubicBezTo>
                <a:cubicBezTo>
                  <a:pt x="1276" y="332"/>
                  <a:pt x="1274" y="334"/>
                  <a:pt x="1274" y="336"/>
                </a:cubicBezTo>
                <a:cubicBezTo>
                  <a:pt x="1274" y="338"/>
                  <a:pt x="1276" y="340"/>
                  <a:pt x="1278" y="340"/>
                </a:cubicBezTo>
                <a:close/>
                <a:moveTo>
                  <a:pt x="1291" y="340"/>
                </a:moveTo>
                <a:cubicBezTo>
                  <a:pt x="1293" y="340"/>
                  <a:pt x="1295" y="338"/>
                  <a:pt x="1295" y="336"/>
                </a:cubicBezTo>
                <a:cubicBezTo>
                  <a:pt x="1295" y="334"/>
                  <a:pt x="1293" y="332"/>
                  <a:pt x="1291" y="332"/>
                </a:cubicBezTo>
                <a:cubicBezTo>
                  <a:pt x="1289" y="332"/>
                  <a:pt x="1287" y="334"/>
                  <a:pt x="1287" y="336"/>
                </a:cubicBezTo>
                <a:cubicBezTo>
                  <a:pt x="1287" y="338"/>
                  <a:pt x="1289" y="340"/>
                  <a:pt x="1291" y="340"/>
                </a:cubicBezTo>
                <a:close/>
                <a:moveTo>
                  <a:pt x="1304" y="340"/>
                </a:moveTo>
                <a:cubicBezTo>
                  <a:pt x="1306" y="340"/>
                  <a:pt x="1308" y="338"/>
                  <a:pt x="1308" y="336"/>
                </a:cubicBezTo>
                <a:cubicBezTo>
                  <a:pt x="1308" y="334"/>
                  <a:pt x="1306" y="332"/>
                  <a:pt x="1304" y="332"/>
                </a:cubicBezTo>
                <a:cubicBezTo>
                  <a:pt x="1302" y="332"/>
                  <a:pt x="1300" y="334"/>
                  <a:pt x="1300" y="336"/>
                </a:cubicBezTo>
                <a:cubicBezTo>
                  <a:pt x="1300" y="338"/>
                  <a:pt x="1302" y="340"/>
                  <a:pt x="1304" y="340"/>
                </a:cubicBezTo>
                <a:close/>
                <a:moveTo>
                  <a:pt x="1317" y="340"/>
                </a:moveTo>
                <a:cubicBezTo>
                  <a:pt x="1319" y="340"/>
                  <a:pt x="1321" y="338"/>
                  <a:pt x="1321" y="336"/>
                </a:cubicBezTo>
                <a:cubicBezTo>
                  <a:pt x="1321" y="334"/>
                  <a:pt x="1319" y="332"/>
                  <a:pt x="1317" y="332"/>
                </a:cubicBezTo>
                <a:cubicBezTo>
                  <a:pt x="1315" y="332"/>
                  <a:pt x="1313" y="334"/>
                  <a:pt x="1313" y="336"/>
                </a:cubicBezTo>
                <a:cubicBezTo>
                  <a:pt x="1313" y="338"/>
                  <a:pt x="1315" y="340"/>
                  <a:pt x="1317" y="340"/>
                </a:cubicBezTo>
                <a:close/>
                <a:moveTo>
                  <a:pt x="1330" y="340"/>
                </a:moveTo>
                <a:cubicBezTo>
                  <a:pt x="1332" y="340"/>
                  <a:pt x="1334" y="338"/>
                  <a:pt x="1334" y="336"/>
                </a:cubicBezTo>
                <a:cubicBezTo>
                  <a:pt x="1334" y="334"/>
                  <a:pt x="1332" y="332"/>
                  <a:pt x="1330" y="332"/>
                </a:cubicBezTo>
                <a:cubicBezTo>
                  <a:pt x="1327" y="332"/>
                  <a:pt x="1326" y="334"/>
                  <a:pt x="1326" y="336"/>
                </a:cubicBezTo>
                <a:cubicBezTo>
                  <a:pt x="1326" y="338"/>
                  <a:pt x="1327" y="340"/>
                  <a:pt x="1330" y="340"/>
                </a:cubicBezTo>
                <a:close/>
                <a:moveTo>
                  <a:pt x="1343" y="332"/>
                </a:moveTo>
                <a:cubicBezTo>
                  <a:pt x="1340" y="332"/>
                  <a:pt x="1338" y="334"/>
                  <a:pt x="1338" y="336"/>
                </a:cubicBezTo>
                <a:cubicBezTo>
                  <a:pt x="1338" y="338"/>
                  <a:pt x="1340" y="340"/>
                  <a:pt x="1343" y="340"/>
                </a:cubicBezTo>
                <a:cubicBezTo>
                  <a:pt x="1345" y="340"/>
                  <a:pt x="1347" y="338"/>
                  <a:pt x="1347" y="336"/>
                </a:cubicBezTo>
                <a:cubicBezTo>
                  <a:pt x="1347" y="334"/>
                  <a:pt x="1345" y="332"/>
                  <a:pt x="1343" y="332"/>
                </a:cubicBezTo>
                <a:close/>
                <a:moveTo>
                  <a:pt x="1833" y="340"/>
                </a:moveTo>
                <a:cubicBezTo>
                  <a:pt x="1836" y="340"/>
                  <a:pt x="1838" y="338"/>
                  <a:pt x="1838" y="336"/>
                </a:cubicBezTo>
                <a:cubicBezTo>
                  <a:pt x="1838" y="334"/>
                  <a:pt x="1836" y="332"/>
                  <a:pt x="1833" y="332"/>
                </a:cubicBezTo>
                <a:cubicBezTo>
                  <a:pt x="1831" y="332"/>
                  <a:pt x="1829" y="334"/>
                  <a:pt x="1829" y="336"/>
                </a:cubicBezTo>
                <a:cubicBezTo>
                  <a:pt x="1829" y="338"/>
                  <a:pt x="1831" y="340"/>
                  <a:pt x="1833" y="340"/>
                </a:cubicBezTo>
                <a:close/>
                <a:moveTo>
                  <a:pt x="1846" y="340"/>
                </a:moveTo>
                <a:cubicBezTo>
                  <a:pt x="1849" y="340"/>
                  <a:pt x="1850" y="338"/>
                  <a:pt x="1850" y="336"/>
                </a:cubicBezTo>
                <a:cubicBezTo>
                  <a:pt x="1850" y="334"/>
                  <a:pt x="1849" y="332"/>
                  <a:pt x="1846" y="332"/>
                </a:cubicBezTo>
                <a:cubicBezTo>
                  <a:pt x="1844" y="332"/>
                  <a:pt x="1842" y="334"/>
                  <a:pt x="1842" y="336"/>
                </a:cubicBezTo>
                <a:cubicBezTo>
                  <a:pt x="1842" y="338"/>
                  <a:pt x="1844" y="340"/>
                  <a:pt x="1846" y="340"/>
                </a:cubicBezTo>
                <a:close/>
                <a:moveTo>
                  <a:pt x="1859" y="340"/>
                </a:moveTo>
                <a:cubicBezTo>
                  <a:pt x="1862" y="340"/>
                  <a:pt x="1863" y="338"/>
                  <a:pt x="1863" y="336"/>
                </a:cubicBezTo>
                <a:cubicBezTo>
                  <a:pt x="1863" y="334"/>
                  <a:pt x="1862" y="332"/>
                  <a:pt x="1859" y="332"/>
                </a:cubicBezTo>
                <a:cubicBezTo>
                  <a:pt x="1857" y="332"/>
                  <a:pt x="1855" y="334"/>
                  <a:pt x="1855" y="336"/>
                </a:cubicBezTo>
                <a:cubicBezTo>
                  <a:pt x="1855" y="338"/>
                  <a:pt x="1857" y="340"/>
                  <a:pt x="1859" y="340"/>
                </a:cubicBezTo>
                <a:close/>
                <a:moveTo>
                  <a:pt x="1872" y="340"/>
                </a:moveTo>
                <a:cubicBezTo>
                  <a:pt x="1874" y="340"/>
                  <a:pt x="1876" y="338"/>
                  <a:pt x="1876" y="336"/>
                </a:cubicBezTo>
                <a:cubicBezTo>
                  <a:pt x="1876" y="334"/>
                  <a:pt x="1874" y="332"/>
                  <a:pt x="1872" y="332"/>
                </a:cubicBezTo>
                <a:cubicBezTo>
                  <a:pt x="1870" y="332"/>
                  <a:pt x="1868" y="334"/>
                  <a:pt x="1868" y="336"/>
                </a:cubicBezTo>
                <a:cubicBezTo>
                  <a:pt x="1868" y="338"/>
                  <a:pt x="1870" y="340"/>
                  <a:pt x="1872" y="340"/>
                </a:cubicBezTo>
                <a:close/>
                <a:moveTo>
                  <a:pt x="1885" y="340"/>
                </a:moveTo>
                <a:cubicBezTo>
                  <a:pt x="1887" y="340"/>
                  <a:pt x="1889" y="338"/>
                  <a:pt x="1889" y="336"/>
                </a:cubicBezTo>
                <a:cubicBezTo>
                  <a:pt x="1889" y="334"/>
                  <a:pt x="1887" y="332"/>
                  <a:pt x="1885" y="332"/>
                </a:cubicBezTo>
                <a:cubicBezTo>
                  <a:pt x="1883" y="332"/>
                  <a:pt x="1881" y="334"/>
                  <a:pt x="1881" y="336"/>
                </a:cubicBezTo>
                <a:cubicBezTo>
                  <a:pt x="1881" y="338"/>
                  <a:pt x="1883" y="340"/>
                  <a:pt x="1885" y="340"/>
                </a:cubicBezTo>
                <a:close/>
                <a:moveTo>
                  <a:pt x="1898" y="340"/>
                </a:moveTo>
                <a:cubicBezTo>
                  <a:pt x="1900" y="340"/>
                  <a:pt x="1902" y="338"/>
                  <a:pt x="1902" y="336"/>
                </a:cubicBezTo>
                <a:cubicBezTo>
                  <a:pt x="1902" y="334"/>
                  <a:pt x="1900" y="332"/>
                  <a:pt x="1898" y="332"/>
                </a:cubicBezTo>
                <a:cubicBezTo>
                  <a:pt x="1896" y="332"/>
                  <a:pt x="1894" y="334"/>
                  <a:pt x="1894" y="336"/>
                </a:cubicBezTo>
                <a:cubicBezTo>
                  <a:pt x="1894" y="338"/>
                  <a:pt x="1896" y="340"/>
                  <a:pt x="1898" y="340"/>
                </a:cubicBezTo>
                <a:close/>
                <a:moveTo>
                  <a:pt x="1911" y="340"/>
                </a:moveTo>
                <a:cubicBezTo>
                  <a:pt x="1913" y="340"/>
                  <a:pt x="1915" y="338"/>
                  <a:pt x="1915" y="336"/>
                </a:cubicBezTo>
                <a:cubicBezTo>
                  <a:pt x="1915" y="334"/>
                  <a:pt x="1913" y="332"/>
                  <a:pt x="1911" y="332"/>
                </a:cubicBezTo>
                <a:cubicBezTo>
                  <a:pt x="1909" y="332"/>
                  <a:pt x="1907" y="334"/>
                  <a:pt x="1907" y="336"/>
                </a:cubicBezTo>
                <a:cubicBezTo>
                  <a:pt x="1907" y="338"/>
                  <a:pt x="1909" y="340"/>
                  <a:pt x="1911" y="340"/>
                </a:cubicBezTo>
                <a:close/>
                <a:moveTo>
                  <a:pt x="1924" y="340"/>
                </a:moveTo>
                <a:cubicBezTo>
                  <a:pt x="1926" y="340"/>
                  <a:pt x="1928" y="338"/>
                  <a:pt x="1928" y="336"/>
                </a:cubicBezTo>
                <a:cubicBezTo>
                  <a:pt x="1928" y="334"/>
                  <a:pt x="1926" y="332"/>
                  <a:pt x="1924" y="332"/>
                </a:cubicBezTo>
                <a:cubicBezTo>
                  <a:pt x="1921" y="332"/>
                  <a:pt x="1920" y="334"/>
                  <a:pt x="1920" y="336"/>
                </a:cubicBezTo>
                <a:cubicBezTo>
                  <a:pt x="1920" y="338"/>
                  <a:pt x="1921" y="340"/>
                  <a:pt x="1924" y="340"/>
                </a:cubicBezTo>
                <a:close/>
                <a:moveTo>
                  <a:pt x="1937" y="340"/>
                </a:moveTo>
                <a:cubicBezTo>
                  <a:pt x="1939" y="340"/>
                  <a:pt x="1941" y="338"/>
                  <a:pt x="1941" y="336"/>
                </a:cubicBezTo>
                <a:cubicBezTo>
                  <a:pt x="1941" y="334"/>
                  <a:pt x="1939" y="332"/>
                  <a:pt x="1937" y="332"/>
                </a:cubicBezTo>
                <a:cubicBezTo>
                  <a:pt x="1934" y="332"/>
                  <a:pt x="1933" y="334"/>
                  <a:pt x="1933" y="336"/>
                </a:cubicBezTo>
                <a:cubicBezTo>
                  <a:pt x="1933" y="338"/>
                  <a:pt x="1934" y="340"/>
                  <a:pt x="1937" y="340"/>
                </a:cubicBezTo>
                <a:close/>
                <a:moveTo>
                  <a:pt x="1950" y="340"/>
                </a:moveTo>
                <a:cubicBezTo>
                  <a:pt x="1952" y="340"/>
                  <a:pt x="1954" y="338"/>
                  <a:pt x="1954" y="336"/>
                </a:cubicBezTo>
                <a:cubicBezTo>
                  <a:pt x="1954" y="334"/>
                  <a:pt x="1952" y="332"/>
                  <a:pt x="1950" y="332"/>
                </a:cubicBezTo>
                <a:cubicBezTo>
                  <a:pt x="1947" y="332"/>
                  <a:pt x="1945" y="334"/>
                  <a:pt x="1945" y="336"/>
                </a:cubicBezTo>
                <a:cubicBezTo>
                  <a:pt x="1945" y="338"/>
                  <a:pt x="1947" y="340"/>
                  <a:pt x="1950" y="340"/>
                </a:cubicBezTo>
                <a:close/>
                <a:moveTo>
                  <a:pt x="1963" y="340"/>
                </a:moveTo>
                <a:cubicBezTo>
                  <a:pt x="1965" y="340"/>
                  <a:pt x="1967" y="338"/>
                  <a:pt x="1967" y="336"/>
                </a:cubicBezTo>
                <a:cubicBezTo>
                  <a:pt x="1967" y="334"/>
                  <a:pt x="1965" y="332"/>
                  <a:pt x="1963" y="332"/>
                </a:cubicBezTo>
                <a:cubicBezTo>
                  <a:pt x="1960" y="332"/>
                  <a:pt x="1958" y="334"/>
                  <a:pt x="1958" y="336"/>
                </a:cubicBezTo>
                <a:cubicBezTo>
                  <a:pt x="1958" y="338"/>
                  <a:pt x="1960" y="340"/>
                  <a:pt x="1963" y="340"/>
                </a:cubicBezTo>
                <a:close/>
                <a:moveTo>
                  <a:pt x="1975" y="340"/>
                </a:moveTo>
                <a:cubicBezTo>
                  <a:pt x="1978" y="340"/>
                  <a:pt x="1980" y="338"/>
                  <a:pt x="1980" y="336"/>
                </a:cubicBezTo>
                <a:cubicBezTo>
                  <a:pt x="1980" y="334"/>
                  <a:pt x="1978" y="332"/>
                  <a:pt x="1975" y="332"/>
                </a:cubicBezTo>
                <a:cubicBezTo>
                  <a:pt x="1973" y="332"/>
                  <a:pt x="1971" y="334"/>
                  <a:pt x="1971" y="336"/>
                </a:cubicBezTo>
                <a:cubicBezTo>
                  <a:pt x="1971" y="338"/>
                  <a:pt x="1973" y="340"/>
                  <a:pt x="1975" y="340"/>
                </a:cubicBezTo>
                <a:close/>
                <a:moveTo>
                  <a:pt x="1988" y="340"/>
                </a:moveTo>
                <a:cubicBezTo>
                  <a:pt x="1991" y="340"/>
                  <a:pt x="1993" y="338"/>
                  <a:pt x="1993" y="336"/>
                </a:cubicBezTo>
                <a:cubicBezTo>
                  <a:pt x="1993" y="334"/>
                  <a:pt x="1991" y="332"/>
                  <a:pt x="1988" y="332"/>
                </a:cubicBezTo>
                <a:cubicBezTo>
                  <a:pt x="1986" y="332"/>
                  <a:pt x="1984" y="334"/>
                  <a:pt x="1984" y="336"/>
                </a:cubicBezTo>
                <a:cubicBezTo>
                  <a:pt x="1984" y="338"/>
                  <a:pt x="1986" y="340"/>
                  <a:pt x="1988" y="340"/>
                </a:cubicBezTo>
                <a:close/>
                <a:moveTo>
                  <a:pt x="2001" y="340"/>
                </a:moveTo>
                <a:cubicBezTo>
                  <a:pt x="2004" y="340"/>
                  <a:pt x="2005" y="338"/>
                  <a:pt x="2005" y="336"/>
                </a:cubicBezTo>
                <a:cubicBezTo>
                  <a:pt x="2005" y="334"/>
                  <a:pt x="2004" y="332"/>
                  <a:pt x="2001" y="332"/>
                </a:cubicBezTo>
                <a:cubicBezTo>
                  <a:pt x="1999" y="332"/>
                  <a:pt x="1997" y="334"/>
                  <a:pt x="1997" y="336"/>
                </a:cubicBezTo>
                <a:cubicBezTo>
                  <a:pt x="1997" y="338"/>
                  <a:pt x="1999" y="340"/>
                  <a:pt x="2001" y="340"/>
                </a:cubicBezTo>
                <a:close/>
                <a:moveTo>
                  <a:pt x="2014" y="340"/>
                </a:moveTo>
                <a:cubicBezTo>
                  <a:pt x="2016" y="340"/>
                  <a:pt x="2018" y="338"/>
                  <a:pt x="2018" y="336"/>
                </a:cubicBezTo>
                <a:cubicBezTo>
                  <a:pt x="2018" y="334"/>
                  <a:pt x="2016" y="332"/>
                  <a:pt x="2014" y="332"/>
                </a:cubicBezTo>
                <a:cubicBezTo>
                  <a:pt x="2012" y="332"/>
                  <a:pt x="2010" y="334"/>
                  <a:pt x="2010" y="336"/>
                </a:cubicBezTo>
                <a:cubicBezTo>
                  <a:pt x="2010" y="338"/>
                  <a:pt x="2012" y="340"/>
                  <a:pt x="2014" y="340"/>
                </a:cubicBezTo>
                <a:close/>
                <a:moveTo>
                  <a:pt x="2027" y="340"/>
                </a:moveTo>
                <a:cubicBezTo>
                  <a:pt x="2029" y="340"/>
                  <a:pt x="2031" y="338"/>
                  <a:pt x="2031" y="336"/>
                </a:cubicBezTo>
                <a:cubicBezTo>
                  <a:pt x="2031" y="334"/>
                  <a:pt x="2029" y="332"/>
                  <a:pt x="2027" y="332"/>
                </a:cubicBezTo>
                <a:cubicBezTo>
                  <a:pt x="2025" y="332"/>
                  <a:pt x="2023" y="334"/>
                  <a:pt x="2023" y="336"/>
                </a:cubicBezTo>
                <a:cubicBezTo>
                  <a:pt x="2023" y="338"/>
                  <a:pt x="2025" y="340"/>
                  <a:pt x="2027" y="340"/>
                </a:cubicBezTo>
                <a:close/>
                <a:moveTo>
                  <a:pt x="2040" y="340"/>
                </a:moveTo>
                <a:cubicBezTo>
                  <a:pt x="2042" y="340"/>
                  <a:pt x="2044" y="338"/>
                  <a:pt x="2044" y="336"/>
                </a:cubicBezTo>
                <a:cubicBezTo>
                  <a:pt x="2044" y="334"/>
                  <a:pt x="2042" y="332"/>
                  <a:pt x="2040" y="332"/>
                </a:cubicBezTo>
                <a:cubicBezTo>
                  <a:pt x="2038" y="332"/>
                  <a:pt x="2036" y="334"/>
                  <a:pt x="2036" y="336"/>
                </a:cubicBezTo>
                <a:cubicBezTo>
                  <a:pt x="2036" y="338"/>
                  <a:pt x="2038" y="340"/>
                  <a:pt x="2040" y="340"/>
                </a:cubicBezTo>
                <a:close/>
                <a:moveTo>
                  <a:pt x="2053" y="340"/>
                </a:moveTo>
                <a:cubicBezTo>
                  <a:pt x="2055" y="340"/>
                  <a:pt x="2057" y="338"/>
                  <a:pt x="2057" y="336"/>
                </a:cubicBezTo>
                <a:cubicBezTo>
                  <a:pt x="2057" y="334"/>
                  <a:pt x="2055" y="332"/>
                  <a:pt x="2053" y="332"/>
                </a:cubicBezTo>
                <a:cubicBezTo>
                  <a:pt x="2051" y="332"/>
                  <a:pt x="2049" y="334"/>
                  <a:pt x="2049" y="336"/>
                </a:cubicBezTo>
                <a:cubicBezTo>
                  <a:pt x="2049" y="338"/>
                  <a:pt x="2051" y="340"/>
                  <a:pt x="2053" y="340"/>
                </a:cubicBezTo>
                <a:close/>
                <a:moveTo>
                  <a:pt x="2066" y="340"/>
                </a:moveTo>
                <a:cubicBezTo>
                  <a:pt x="2068" y="340"/>
                  <a:pt x="2070" y="338"/>
                  <a:pt x="2070" y="336"/>
                </a:cubicBezTo>
                <a:cubicBezTo>
                  <a:pt x="2070" y="334"/>
                  <a:pt x="2068" y="332"/>
                  <a:pt x="2066" y="332"/>
                </a:cubicBezTo>
                <a:cubicBezTo>
                  <a:pt x="2064" y="332"/>
                  <a:pt x="2062" y="334"/>
                  <a:pt x="2062" y="336"/>
                </a:cubicBezTo>
                <a:cubicBezTo>
                  <a:pt x="2062" y="338"/>
                  <a:pt x="2064" y="340"/>
                  <a:pt x="2066" y="340"/>
                </a:cubicBezTo>
                <a:close/>
                <a:moveTo>
                  <a:pt x="2079" y="340"/>
                </a:moveTo>
                <a:cubicBezTo>
                  <a:pt x="2081" y="340"/>
                  <a:pt x="2083" y="338"/>
                  <a:pt x="2083" y="336"/>
                </a:cubicBezTo>
                <a:cubicBezTo>
                  <a:pt x="2083" y="334"/>
                  <a:pt x="2081" y="332"/>
                  <a:pt x="2079" y="332"/>
                </a:cubicBezTo>
                <a:cubicBezTo>
                  <a:pt x="2076" y="332"/>
                  <a:pt x="2075" y="334"/>
                  <a:pt x="2075" y="336"/>
                </a:cubicBezTo>
                <a:cubicBezTo>
                  <a:pt x="2075" y="338"/>
                  <a:pt x="2076" y="340"/>
                  <a:pt x="2079" y="340"/>
                </a:cubicBezTo>
                <a:close/>
                <a:moveTo>
                  <a:pt x="2092" y="340"/>
                </a:moveTo>
                <a:cubicBezTo>
                  <a:pt x="2094" y="340"/>
                  <a:pt x="2096" y="338"/>
                  <a:pt x="2096" y="336"/>
                </a:cubicBezTo>
                <a:cubicBezTo>
                  <a:pt x="2096" y="334"/>
                  <a:pt x="2094" y="332"/>
                  <a:pt x="2092" y="332"/>
                </a:cubicBezTo>
                <a:cubicBezTo>
                  <a:pt x="2089" y="332"/>
                  <a:pt x="2087" y="334"/>
                  <a:pt x="2087" y="336"/>
                </a:cubicBezTo>
                <a:cubicBezTo>
                  <a:pt x="2087" y="338"/>
                  <a:pt x="2089" y="340"/>
                  <a:pt x="2092" y="340"/>
                </a:cubicBezTo>
                <a:close/>
                <a:moveTo>
                  <a:pt x="2117" y="337"/>
                </a:moveTo>
                <a:cubicBezTo>
                  <a:pt x="2118" y="337"/>
                  <a:pt x="2119" y="337"/>
                  <a:pt x="2119" y="336"/>
                </a:cubicBezTo>
                <a:cubicBezTo>
                  <a:pt x="2119" y="335"/>
                  <a:pt x="2118" y="335"/>
                  <a:pt x="2117" y="335"/>
                </a:cubicBezTo>
                <a:cubicBezTo>
                  <a:pt x="2117" y="335"/>
                  <a:pt x="2116" y="335"/>
                  <a:pt x="2116" y="336"/>
                </a:cubicBezTo>
                <a:cubicBezTo>
                  <a:pt x="2116" y="337"/>
                  <a:pt x="2117" y="337"/>
                  <a:pt x="2117" y="337"/>
                </a:cubicBezTo>
                <a:close/>
                <a:moveTo>
                  <a:pt x="2130" y="333"/>
                </a:moveTo>
                <a:cubicBezTo>
                  <a:pt x="2128" y="333"/>
                  <a:pt x="2127" y="334"/>
                  <a:pt x="2127" y="336"/>
                </a:cubicBezTo>
                <a:cubicBezTo>
                  <a:pt x="2127" y="338"/>
                  <a:pt x="2128" y="340"/>
                  <a:pt x="2130" y="340"/>
                </a:cubicBezTo>
                <a:cubicBezTo>
                  <a:pt x="2132" y="340"/>
                  <a:pt x="2134" y="338"/>
                  <a:pt x="2134" y="336"/>
                </a:cubicBezTo>
                <a:cubicBezTo>
                  <a:pt x="2134" y="334"/>
                  <a:pt x="2132" y="333"/>
                  <a:pt x="2130" y="333"/>
                </a:cubicBezTo>
                <a:close/>
                <a:moveTo>
                  <a:pt x="2169" y="340"/>
                </a:moveTo>
                <a:cubicBezTo>
                  <a:pt x="2171" y="340"/>
                  <a:pt x="2173" y="338"/>
                  <a:pt x="2173" y="336"/>
                </a:cubicBezTo>
                <a:cubicBezTo>
                  <a:pt x="2173" y="334"/>
                  <a:pt x="2171" y="332"/>
                  <a:pt x="2169" y="332"/>
                </a:cubicBezTo>
                <a:cubicBezTo>
                  <a:pt x="2167" y="332"/>
                  <a:pt x="2165" y="334"/>
                  <a:pt x="2165" y="336"/>
                </a:cubicBezTo>
                <a:cubicBezTo>
                  <a:pt x="2165" y="338"/>
                  <a:pt x="2167" y="340"/>
                  <a:pt x="2169" y="340"/>
                </a:cubicBezTo>
                <a:close/>
                <a:moveTo>
                  <a:pt x="2182" y="340"/>
                </a:moveTo>
                <a:cubicBezTo>
                  <a:pt x="2184" y="340"/>
                  <a:pt x="2186" y="338"/>
                  <a:pt x="2186" y="336"/>
                </a:cubicBezTo>
                <a:cubicBezTo>
                  <a:pt x="2186" y="334"/>
                  <a:pt x="2184" y="332"/>
                  <a:pt x="2182" y="332"/>
                </a:cubicBezTo>
                <a:cubicBezTo>
                  <a:pt x="2180" y="332"/>
                  <a:pt x="2178" y="334"/>
                  <a:pt x="2178" y="336"/>
                </a:cubicBezTo>
                <a:cubicBezTo>
                  <a:pt x="2178" y="338"/>
                  <a:pt x="2180" y="340"/>
                  <a:pt x="2182" y="340"/>
                </a:cubicBezTo>
                <a:close/>
                <a:moveTo>
                  <a:pt x="2195" y="340"/>
                </a:moveTo>
                <a:cubicBezTo>
                  <a:pt x="2197" y="340"/>
                  <a:pt x="2199" y="338"/>
                  <a:pt x="2199" y="336"/>
                </a:cubicBezTo>
                <a:cubicBezTo>
                  <a:pt x="2199" y="334"/>
                  <a:pt x="2197" y="332"/>
                  <a:pt x="2195" y="332"/>
                </a:cubicBezTo>
                <a:cubicBezTo>
                  <a:pt x="2193" y="332"/>
                  <a:pt x="2191" y="334"/>
                  <a:pt x="2191" y="336"/>
                </a:cubicBezTo>
                <a:cubicBezTo>
                  <a:pt x="2191" y="338"/>
                  <a:pt x="2193" y="340"/>
                  <a:pt x="2195" y="340"/>
                </a:cubicBezTo>
                <a:close/>
                <a:moveTo>
                  <a:pt x="2208" y="340"/>
                </a:moveTo>
                <a:cubicBezTo>
                  <a:pt x="2210" y="340"/>
                  <a:pt x="2212" y="338"/>
                  <a:pt x="2212" y="336"/>
                </a:cubicBezTo>
                <a:cubicBezTo>
                  <a:pt x="2212" y="334"/>
                  <a:pt x="2210" y="332"/>
                  <a:pt x="2208" y="332"/>
                </a:cubicBezTo>
                <a:cubicBezTo>
                  <a:pt x="2206" y="332"/>
                  <a:pt x="2204" y="334"/>
                  <a:pt x="2204" y="336"/>
                </a:cubicBezTo>
                <a:cubicBezTo>
                  <a:pt x="2204" y="338"/>
                  <a:pt x="2206" y="340"/>
                  <a:pt x="2208" y="340"/>
                </a:cubicBezTo>
                <a:close/>
                <a:moveTo>
                  <a:pt x="2221" y="340"/>
                </a:moveTo>
                <a:cubicBezTo>
                  <a:pt x="2223" y="340"/>
                  <a:pt x="2225" y="338"/>
                  <a:pt x="2225" y="336"/>
                </a:cubicBezTo>
                <a:cubicBezTo>
                  <a:pt x="2225" y="334"/>
                  <a:pt x="2223" y="332"/>
                  <a:pt x="2221" y="332"/>
                </a:cubicBezTo>
                <a:cubicBezTo>
                  <a:pt x="2218" y="332"/>
                  <a:pt x="2217" y="334"/>
                  <a:pt x="2217" y="336"/>
                </a:cubicBezTo>
                <a:cubicBezTo>
                  <a:pt x="2217" y="338"/>
                  <a:pt x="2218" y="340"/>
                  <a:pt x="2221" y="340"/>
                </a:cubicBezTo>
                <a:close/>
                <a:moveTo>
                  <a:pt x="2234" y="340"/>
                </a:moveTo>
                <a:cubicBezTo>
                  <a:pt x="2236" y="340"/>
                  <a:pt x="2238" y="338"/>
                  <a:pt x="2238" y="336"/>
                </a:cubicBezTo>
                <a:cubicBezTo>
                  <a:pt x="2238" y="334"/>
                  <a:pt x="2236" y="332"/>
                  <a:pt x="2234" y="332"/>
                </a:cubicBezTo>
                <a:cubicBezTo>
                  <a:pt x="2231" y="332"/>
                  <a:pt x="2230" y="334"/>
                  <a:pt x="2230" y="336"/>
                </a:cubicBezTo>
                <a:cubicBezTo>
                  <a:pt x="2230" y="338"/>
                  <a:pt x="2231" y="340"/>
                  <a:pt x="2234" y="340"/>
                </a:cubicBezTo>
                <a:close/>
                <a:moveTo>
                  <a:pt x="2247" y="340"/>
                </a:moveTo>
                <a:cubicBezTo>
                  <a:pt x="2249" y="340"/>
                  <a:pt x="2251" y="338"/>
                  <a:pt x="2251" y="336"/>
                </a:cubicBezTo>
                <a:cubicBezTo>
                  <a:pt x="2251" y="334"/>
                  <a:pt x="2249" y="332"/>
                  <a:pt x="2247" y="332"/>
                </a:cubicBezTo>
                <a:cubicBezTo>
                  <a:pt x="2244" y="332"/>
                  <a:pt x="2242" y="334"/>
                  <a:pt x="2242" y="336"/>
                </a:cubicBezTo>
                <a:cubicBezTo>
                  <a:pt x="2242" y="338"/>
                  <a:pt x="2244" y="340"/>
                  <a:pt x="2247" y="340"/>
                </a:cubicBezTo>
                <a:close/>
                <a:moveTo>
                  <a:pt x="2260" y="340"/>
                </a:moveTo>
                <a:cubicBezTo>
                  <a:pt x="2262" y="340"/>
                  <a:pt x="2264" y="338"/>
                  <a:pt x="2264" y="336"/>
                </a:cubicBezTo>
                <a:cubicBezTo>
                  <a:pt x="2264" y="334"/>
                  <a:pt x="2262" y="332"/>
                  <a:pt x="2260" y="332"/>
                </a:cubicBezTo>
                <a:cubicBezTo>
                  <a:pt x="2257" y="332"/>
                  <a:pt x="2255" y="334"/>
                  <a:pt x="2255" y="336"/>
                </a:cubicBezTo>
                <a:cubicBezTo>
                  <a:pt x="2255" y="338"/>
                  <a:pt x="2257" y="340"/>
                  <a:pt x="2260" y="340"/>
                </a:cubicBezTo>
                <a:close/>
                <a:moveTo>
                  <a:pt x="2272" y="340"/>
                </a:moveTo>
                <a:cubicBezTo>
                  <a:pt x="2275" y="340"/>
                  <a:pt x="2277" y="338"/>
                  <a:pt x="2277" y="336"/>
                </a:cubicBezTo>
                <a:cubicBezTo>
                  <a:pt x="2277" y="334"/>
                  <a:pt x="2275" y="332"/>
                  <a:pt x="2272" y="332"/>
                </a:cubicBezTo>
                <a:cubicBezTo>
                  <a:pt x="2270" y="332"/>
                  <a:pt x="2268" y="334"/>
                  <a:pt x="2268" y="336"/>
                </a:cubicBezTo>
                <a:cubicBezTo>
                  <a:pt x="2268" y="338"/>
                  <a:pt x="2270" y="340"/>
                  <a:pt x="2272" y="340"/>
                </a:cubicBezTo>
                <a:close/>
                <a:moveTo>
                  <a:pt x="2285" y="340"/>
                </a:moveTo>
                <a:cubicBezTo>
                  <a:pt x="2288" y="340"/>
                  <a:pt x="2290" y="338"/>
                  <a:pt x="2290" y="336"/>
                </a:cubicBezTo>
                <a:cubicBezTo>
                  <a:pt x="2290" y="334"/>
                  <a:pt x="2288" y="332"/>
                  <a:pt x="2285" y="332"/>
                </a:cubicBezTo>
                <a:cubicBezTo>
                  <a:pt x="2283" y="332"/>
                  <a:pt x="2281" y="334"/>
                  <a:pt x="2281" y="336"/>
                </a:cubicBezTo>
                <a:cubicBezTo>
                  <a:pt x="2281" y="338"/>
                  <a:pt x="2283" y="340"/>
                  <a:pt x="2285" y="340"/>
                </a:cubicBezTo>
                <a:close/>
                <a:moveTo>
                  <a:pt x="2298" y="340"/>
                </a:moveTo>
                <a:cubicBezTo>
                  <a:pt x="2301" y="340"/>
                  <a:pt x="2302" y="338"/>
                  <a:pt x="2302" y="336"/>
                </a:cubicBezTo>
                <a:cubicBezTo>
                  <a:pt x="2302" y="334"/>
                  <a:pt x="2301" y="332"/>
                  <a:pt x="2298" y="332"/>
                </a:cubicBezTo>
                <a:cubicBezTo>
                  <a:pt x="2296" y="332"/>
                  <a:pt x="2294" y="334"/>
                  <a:pt x="2294" y="336"/>
                </a:cubicBezTo>
                <a:cubicBezTo>
                  <a:pt x="2294" y="338"/>
                  <a:pt x="2296" y="340"/>
                  <a:pt x="2298" y="340"/>
                </a:cubicBezTo>
                <a:close/>
                <a:moveTo>
                  <a:pt x="2311" y="340"/>
                </a:moveTo>
                <a:cubicBezTo>
                  <a:pt x="2314" y="340"/>
                  <a:pt x="2315" y="338"/>
                  <a:pt x="2315" y="336"/>
                </a:cubicBezTo>
                <a:cubicBezTo>
                  <a:pt x="2315" y="334"/>
                  <a:pt x="2314" y="332"/>
                  <a:pt x="2311" y="332"/>
                </a:cubicBezTo>
                <a:cubicBezTo>
                  <a:pt x="2309" y="332"/>
                  <a:pt x="2307" y="334"/>
                  <a:pt x="2307" y="336"/>
                </a:cubicBezTo>
                <a:cubicBezTo>
                  <a:pt x="2307" y="338"/>
                  <a:pt x="2309" y="340"/>
                  <a:pt x="2311" y="340"/>
                </a:cubicBezTo>
                <a:close/>
                <a:moveTo>
                  <a:pt x="2324" y="340"/>
                </a:moveTo>
                <a:cubicBezTo>
                  <a:pt x="2326" y="340"/>
                  <a:pt x="2328" y="338"/>
                  <a:pt x="2328" y="336"/>
                </a:cubicBezTo>
                <a:cubicBezTo>
                  <a:pt x="2328" y="334"/>
                  <a:pt x="2326" y="332"/>
                  <a:pt x="2324" y="332"/>
                </a:cubicBezTo>
                <a:cubicBezTo>
                  <a:pt x="2322" y="332"/>
                  <a:pt x="2320" y="334"/>
                  <a:pt x="2320" y="336"/>
                </a:cubicBezTo>
                <a:cubicBezTo>
                  <a:pt x="2320" y="338"/>
                  <a:pt x="2322" y="340"/>
                  <a:pt x="2324" y="340"/>
                </a:cubicBezTo>
                <a:close/>
                <a:moveTo>
                  <a:pt x="2337" y="340"/>
                </a:moveTo>
                <a:cubicBezTo>
                  <a:pt x="2339" y="340"/>
                  <a:pt x="2341" y="338"/>
                  <a:pt x="2341" y="336"/>
                </a:cubicBezTo>
                <a:cubicBezTo>
                  <a:pt x="2341" y="334"/>
                  <a:pt x="2339" y="332"/>
                  <a:pt x="2337" y="332"/>
                </a:cubicBezTo>
                <a:cubicBezTo>
                  <a:pt x="2335" y="332"/>
                  <a:pt x="2333" y="334"/>
                  <a:pt x="2333" y="336"/>
                </a:cubicBezTo>
                <a:cubicBezTo>
                  <a:pt x="2333" y="338"/>
                  <a:pt x="2335" y="340"/>
                  <a:pt x="2337" y="340"/>
                </a:cubicBezTo>
                <a:close/>
                <a:moveTo>
                  <a:pt x="2350" y="340"/>
                </a:moveTo>
                <a:cubicBezTo>
                  <a:pt x="2352" y="340"/>
                  <a:pt x="2354" y="338"/>
                  <a:pt x="2354" y="336"/>
                </a:cubicBezTo>
                <a:cubicBezTo>
                  <a:pt x="2354" y="334"/>
                  <a:pt x="2352" y="332"/>
                  <a:pt x="2350" y="332"/>
                </a:cubicBezTo>
                <a:cubicBezTo>
                  <a:pt x="2348" y="332"/>
                  <a:pt x="2346" y="334"/>
                  <a:pt x="2346" y="336"/>
                </a:cubicBezTo>
                <a:cubicBezTo>
                  <a:pt x="2346" y="338"/>
                  <a:pt x="2348" y="340"/>
                  <a:pt x="2350" y="340"/>
                </a:cubicBezTo>
                <a:close/>
                <a:moveTo>
                  <a:pt x="2363" y="340"/>
                </a:moveTo>
                <a:cubicBezTo>
                  <a:pt x="2365" y="340"/>
                  <a:pt x="2367" y="338"/>
                  <a:pt x="2367" y="336"/>
                </a:cubicBezTo>
                <a:cubicBezTo>
                  <a:pt x="2367" y="334"/>
                  <a:pt x="2365" y="332"/>
                  <a:pt x="2363" y="332"/>
                </a:cubicBezTo>
                <a:cubicBezTo>
                  <a:pt x="2361" y="332"/>
                  <a:pt x="2359" y="334"/>
                  <a:pt x="2359" y="336"/>
                </a:cubicBezTo>
                <a:cubicBezTo>
                  <a:pt x="2359" y="338"/>
                  <a:pt x="2361" y="340"/>
                  <a:pt x="2363" y="340"/>
                </a:cubicBezTo>
                <a:close/>
                <a:moveTo>
                  <a:pt x="2376" y="340"/>
                </a:moveTo>
                <a:cubicBezTo>
                  <a:pt x="2378" y="340"/>
                  <a:pt x="2380" y="338"/>
                  <a:pt x="2380" y="336"/>
                </a:cubicBezTo>
                <a:cubicBezTo>
                  <a:pt x="2380" y="334"/>
                  <a:pt x="2378" y="332"/>
                  <a:pt x="2376" y="332"/>
                </a:cubicBezTo>
                <a:cubicBezTo>
                  <a:pt x="2373" y="332"/>
                  <a:pt x="2372" y="334"/>
                  <a:pt x="2372" y="336"/>
                </a:cubicBezTo>
                <a:cubicBezTo>
                  <a:pt x="2372" y="338"/>
                  <a:pt x="2373" y="340"/>
                  <a:pt x="2376" y="340"/>
                </a:cubicBezTo>
                <a:close/>
                <a:moveTo>
                  <a:pt x="2389" y="340"/>
                </a:moveTo>
                <a:cubicBezTo>
                  <a:pt x="2391" y="340"/>
                  <a:pt x="2393" y="338"/>
                  <a:pt x="2393" y="336"/>
                </a:cubicBezTo>
                <a:cubicBezTo>
                  <a:pt x="2393" y="334"/>
                  <a:pt x="2391" y="332"/>
                  <a:pt x="2389" y="332"/>
                </a:cubicBezTo>
                <a:cubicBezTo>
                  <a:pt x="2386" y="332"/>
                  <a:pt x="2385" y="334"/>
                  <a:pt x="2385" y="336"/>
                </a:cubicBezTo>
                <a:cubicBezTo>
                  <a:pt x="2385" y="338"/>
                  <a:pt x="2386" y="340"/>
                  <a:pt x="2389" y="340"/>
                </a:cubicBezTo>
                <a:close/>
                <a:moveTo>
                  <a:pt x="2402" y="340"/>
                </a:moveTo>
                <a:cubicBezTo>
                  <a:pt x="2404" y="340"/>
                  <a:pt x="2406" y="338"/>
                  <a:pt x="2406" y="336"/>
                </a:cubicBezTo>
                <a:cubicBezTo>
                  <a:pt x="2406" y="334"/>
                  <a:pt x="2404" y="332"/>
                  <a:pt x="2402" y="332"/>
                </a:cubicBezTo>
                <a:cubicBezTo>
                  <a:pt x="2399" y="332"/>
                  <a:pt x="2397" y="334"/>
                  <a:pt x="2397" y="336"/>
                </a:cubicBezTo>
                <a:cubicBezTo>
                  <a:pt x="2397" y="338"/>
                  <a:pt x="2399" y="340"/>
                  <a:pt x="2402" y="340"/>
                </a:cubicBezTo>
                <a:close/>
                <a:moveTo>
                  <a:pt x="2427" y="340"/>
                </a:moveTo>
                <a:cubicBezTo>
                  <a:pt x="2430" y="340"/>
                  <a:pt x="2432" y="338"/>
                  <a:pt x="2432" y="336"/>
                </a:cubicBezTo>
                <a:cubicBezTo>
                  <a:pt x="2432" y="334"/>
                  <a:pt x="2430" y="332"/>
                  <a:pt x="2427" y="332"/>
                </a:cubicBezTo>
                <a:cubicBezTo>
                  <a:pt x="2425" y="332"/>
                  <a:pt x="2423" y="334"/>
                  <a:pt x="2423" y="336"/>
                </a:cubicBezTo>
                <a:cubicBezTo>
                  <a:pt x="2423" y="338"/>
                  <a:pt x="2425" y="340"/>
                  <a:pt x="2427" y="340"/>
                </a:cubicBezTo>
                <a:close/>
                <a:moveTo>
                  <a:pt x="2440" y="340"/>
                </a:moveTo>
                <a:cubicBezTo>
                  <a:pt x="2443" y="340"/>
                  <a:pt x="2445" y="338"/>
                  <a:pt x="2445" y="336"/>
                </a:cubicBezTo>
                <a:cubicBezTo>
                  <a:pt x="2445" y="334"/>
                  <a:pt x="2443" y="332"/>
                  <a:pt x="2440" y="332"/>
                </a:cubicBezTo>
                <a:cubicBezTo>
                  <a:pt x="2438" y="332"/>
                  <a:pt x="2436" y="334"/>
                  <a:pt x="2436" y="336"/>
                </a:cubicBezTo>
                <a:cubicBezTo>
                  <a:pt x="2436" y="338"/>
                  <a:pt x="2438" y="340"/>
                  <a:pt x="2440" y="340"/>
                </a:cubicBezTo>
                <a:close/>
                <a:moveTo>
                  <a:pt x="2453" y="340"/>
                </a:moveTo>
                <a:cubicBezTo>
                  <a:pt x="2456" y="340"/>
                  <a:pt x="2457" y="338"/>
                  <a:pt x="2457" y="336"/>
                </a:cubicBezTo>
                <a:cubicBezTo>
                  <a:pt x="2457" y="334"/>
                  <a:pt x="2456" y="332"/>
                  <a:pt x="2453" y="332"/>
                </a:cubicBezTo>
                <a:cubicBezTo>
                  <a:pt x="2451" y="332"/>
                  <a:pt x="2449" y="334"/>
                  <a:pt x="2449" y="336"/>
                </a:cubicBezTo>
                <a:cubicBezTo>
                  <a:pt x="2449" y="338"/>
                  <a:pt x="2451" y="340"/>
                  <a:pt x="2453" y="340"/>
                </a:cubicBezTo>
                <a:close/>
                <a:moveTo>
                  <a:pt x="2466" y="340"/>
                </a:moveTo>
                <a:cubicBezTo>
                  <a:pt x="2468" y="340"/>
                  <a:pt x="2470" y="338"/>
                  <a:pt x="2470" y="336"/>
                </a:cubicBezTo>
                <a:cubicBezTo>
                  <a:pt x="2470" y="334"/>
                  <a:pt x="2468" y="332"/>
                  <a:pt x="2466" y="332"/>
                </a:cubicBezTo>
                <a:cubicBezTo>
                  <a:pt x="2464" y="332"/>
                  <a:pt x="2462" y="334"/>
                  <a:pt x="2462" y="336"/>
                </a:cubicBezTo>
                <a:cubicBezTo>
                  <a:pt x="2462" y="338"/>
                  <a:pt x="2464" y="340"/>
                  <a:pt x="2466" y="340"/>
                </a:cubicBezTo>
                <a:close/>
                <a:moveTo>
                  <a:pt x="2479" y="340"/>
                </a:moveTo>
                <a:cubicBezTo>
                  <a:pt x="2481" y="340"/>
                  <a:pt x="2483" y="338"/>
                  <a:pt x="2483" y="336"/>
                </a:cubicBezTo>
                <a:cubicBezTo>
                  <a:pt x="2483" y="334"/>
                  <a:pt x="2481" y="332"/>
                  <a:pt x="2479" y="332"/>
                </a:cubicBezTo>
                <a:cubicBezTo>
                  <a:pt x="2477" y="332"/>
                  <a:pt x="2475" y="334"/>
                  <a:pt x="2475" y="336"/>
                </a:cubicBezTo>
                <a:cubicBezTo>
                  <a:pt x="2475" y="338"/>
                  <a:pt x="2477" y="340"/>
                  <a:pt x="2479" y="340"/>
                </a:cubicBezTo>
                <a:close/>
                <a:moveTo>
                  <a:pt x="2492" y="340"/>
                </a:moveTo>
                <a:cubicBezTo>
                  <a:pt x="2494" y="340"/>
                  <a:pt x="2496" y="338"/>
                  <a:pt x="2496" y="336"/>
                </a:cubicBezTo>
                <a:cubicBezTo>
                  <a:pt x="2496" y="334"/>
                  <a:pt x="2494" y="332"/>
                  <a:pt x="2492" y="332"/>
                </a:cubicBezTo>
                <a:cubicBezTo>
                  <a:pt x="2490" y="332"/>
                  <a:pt x="2488" y="334"/>
                  <a:pt x="2488" y="336"/>
                </a:cubicBezTo>
                <a:cubicBezTo>
                  <a:pt x="2488" y="338"/>
                  <a:pt x="2490" y="340"/>
                  <a:pt x="2492" y="340"/>
                </a:cubicBezTo>
                <a:close/>
                <a:moveTo>
                  <a:pt x="2505" y="340"/>
                </a:moveTo>
                <a:cubicBezTo>
                  <a:pt x="2507" y="340"/>
                  <a:pt x="2509" y="338"/>
                  <a:pt x="2509" y="336"/>
                </a:cubicBezTo>
                <a:cubicBezTo>
                  <a:pt x="2509" y="334"/>
                  <a:pt x="2507" y="332"/>
                  <a:pt x="2505" y="332"/>
                </a:cubicBezTo>
                <a:cubicBezTo>
                  <a:pt x="2503" y="332"/>
                  <a:pt x="2501" y="334"/>
                  <a:pt x="2501" y="336"/>
                </a:cubicBezTo>
                <a:cubicBezTo>
                  <a:pt x="2501" y="338"/>
                  <a:pt x="2503" y="340"/>
                  <a:pt x="2505" y="340"/>
                </a:cubicBezTo>
                <a:close/>
                <a:moveTo>
                  <a:pt x="2518" y="340"/>
                </a:moveTo>
                <a:cubicBezTo>
                  <a:pt x="2520" y="340"/>
                  <a:pt x="2522" y="338"/>
                  <a:pt x="2522" y="336"/>
                </a:cubicBezTo>
                <a:cubicBezTo>
                  <a:pt x="2522" y="334"/>
                  <a:pt x="2520" y="332"/>
                  <a:pt x="2518" y="332"/>
                </a:cubicBezTo>
                <a:cubicBezTo>
                  <a:pt x="2516" y="332"/>
                  <a:pt x="2514" y="334"/>
                  <a:pt x="2514" y="336"/>
                </a:cubicBezTo>
                <a:cubicBezTo>
                  <a:pt x="2514" y="338"/>
                  <a:pt x="2516" y="340"/>
                  <a:pt x="2518" y="340"/>
                </a:cubicBezTo>
                <a:close/>
                <a:moveTo>
                  <a:pt x="2531" y="340"/>
                </a:moveTo>
                <a:cubicBezTo>
                  <a:pt x="2533" y="340"/>
                  <a:pt x="2535" y="338"/>
                  <a:pt x="2535" y="336"/>
                </a:cubicBezTo>
                <a:cubicBezTo>
                  <a:pt x="2535" y="334"/>
                  <a:pt x="2533" y="332"/>
                  <a:pt x="2531" y="332"/>
                </a:cubicBezTo>
                <a:cubicBezTo>
                  <a:pt x="2528" y="332"/>
                  <a:pt x="2527" y="334"/>
                  <a:pt x="2527" y="336"/>
                </a:cubicBezTo>
                <a:cubicBezTo>
                  <a:pt x="2527" y="338"/>
                  <a:pt x="2528" y="340"/>
                  <a:pt x="2531" y="340"/>
                </a:cubicBezTo>
                <a:close/>
                <a:moveTo>
                  <a:pt x="2544" y="340"/>
                </a:moveTo>
                <a:cubicBezTo>
                  <a:pt x="2546" y="340"/>
                  <a:pt x="2548" y="338"/>
                  <a:pt x="2548" y="336"/>
                </a:cubicBezTo>
                <a:cubicBezTo>
                  <a:pt x="2548" y="334"/>
                  <a:pt x="2546" y="332"/>
                  <a:pt x="2544" y="332"/>
                </a:cubicBezTo>
                <a:cubicBezTo>
                  <a:pt x="2541" y="332"/>
                  <a:pt x="2539" y="334"/>
                  <a:pt x="2539" y="336"/>
                </a:cubicBezTo>
                <a:cubicBezTo>
                  <a:pt x="2539" y="338"/>
                  <a:pt x="2541" y="340"/>
                  <a:pt x="2544" y="340"/>
                </a:cubicBezTo>
                <a:close/>
                <a:moveTo>
                  <a:pt x="2557" y="340"/>
                </a:moveTo>
                <a:cubicBezTo>
                  <a:pt x="2559" y="340"/>
                  <a:pt x="2561" y="338"/>
                  <a:pt x="2561" y="336"/>
                </a:cubicBezTo>
                <a:cubicBezTo>
                  <a:pt x="2561" y="334"/>
                  <a:pt x="2559" y="332"/>
                  <a:pt x="2557" y="332"/>
                </a:cubicBezTo>
                <a:cubicBezTo>
                  <a:pt x="2554" y="332"/>
                  <a:pt x="2552" y="334"/>
                  <a:pt x="2552" y="336"/>
                </a:cubicBezTo>
                <a:cubicBezTo>
                  <a:pt x="2552" y="338"/>
                  <a:pt x="2554" y="340"/>
                  <a:pt x="2557" y="340"/>
                </a:cubicBezTo>
                <a:close/>
                <a:moveTo>
                  <a:pt x="2569" y="340"/>
                </a:moveTo>
                <a:cubicBezTo>
                  <a:pt x="2572" y="340"/>
                  <a:pt x="2574" y="338"/>
                  <a:pt x="2574" y="336"/>
                </a:cubicBezTo>
                <a:cubicBezTo>
                  <a:pt x="2574" y="334"/>
                  <a:pt x="2572" y="332"/>
                  <a:pt x="2569" y="332"/>
                </a:cubicBezTo>
                <a:cubicBezTo>
                  <a:pt x="2567" y="332"/>
                  <a:pt x="2565" y="334"/>
                  <a:pt x="2565" y="336"/>
                </a:cubicBezTo>
                <a:cubicBezTo>
                  <a:pt x="2565" y="338"/>
                  <a:pt x="2567" y="340"/>
                  <a:pt x="2569" y="340"/>
                </a:cubicBezTo>
                <a:close/>
                <a:moveTo>
                  <a:pt x="2582" y="340"/>
                </a:moveTo>
                <a:cubicBezTo>
                  <a:pt x="2585" y="340"/>
                  <a:pt x="2587" y="338"/>
                  <a:pt x="2587" y="336"/>
                </a:cubicBezTo>
                <a:cubicBezTo>
                  <a:pt x="2587" y="334"/>
                  <a:pt x="2585" y="332"/>
                  <a:pt x="2582" y="332"/>
                </a:cubicBezTo>
                <a:cubicBezTo>
                  <a:pt x="2580" y="332"/>
                  <a:pt x="2578" y="334"/>
                  <a:pt x="2578" y="336"/>
                </a:cubicBezTo>
                <a:cubicBezTo>
                  <a:pt x="2578" y="338"/>
                  <a:pt x="2580" y="340"/>
                  <a:pt x="2582" y="340"/>
                </a:cubicBezTo>
                <a:close/>
                <a:moveTo>
                  <a:pt x="2595" y="340"/>
                </a:moveTo>
                <a:cubicBezTo>
                  <a:pt x="2598" y="340"/>
                  <a:pt x="2599" y="338"/>
                  <a:pt x="2599" y="336"/>
                </a:cubicBezTo>
                <a:cubicBezTo>
                  <a:pt x="2599" y="334"/>
                  <a:pt x="2598" y="332"/>
                  <a:pt x="2595" y="332"/>
                </a:cubicBezTo>
                <a:cubicBezTo>
                  <a:pt x="2593" y="332"/>
                  <a:pt x="2591" y="334"/>
                  <a:pt x="2591" y="336"/>
                </a:cubicBezTo>
                <a:cubicBezTo>
                  <a:pt x="2591" y="338"/>
                  <a:pt x="2593" y="340"/>
                  <a:pt x="2595" y="340"/>
                </a:cubicBezTo>
                <a:close/>
                <a:moveTo>
                  <a:pt x="2608" y="340"/>
                </a:moveTo>
                <a:cubicBezTo>
                  <a:pt x="2611" y="340"/>
                  <a:pt x="2612" y="338"/>
                  <a:pt x="2612" y="336"/>
                </a:cubicBezTo>
                <a:cubicBezTo>
                  <a:pt x="2612" y="334"/>
                  <a:pt x="2611" y="332"/>
                  <a:pt x="2608" y="332"/>
                </a:cubicBezTo>
                <a:cubicBezTo>
                  <a:pt x="2606" y="332"/>
                  <a:pt x="2604" y="334"/>
                  <a:pt x="2604" y="336"/>
                </a:cubicBezTo>
                <a:cubicBezTo>
                  <a:pt x="2604" y="338"/>
                  <a:pt x="2606" y="340"/>
                  <a:pt x="2608" y="340"/>
                </a:cubicBezTo>
                <a:close/>
                <a:moveTo>
                  <a:pt x="2621" y="340"/>
                </a:moveTo>
                <a:cubicBezTo>
                  <a:pt x="2623" y="340"/>
                  <a:pt x="2625" y="338"/>
                  <a:pt x="2625" y="336"/>
                </a:cubicBezTo>
                <a:cubicBezTo>
                  <a:pt x="2625" y="334"/>
                  <a:pt x="2623" y="332"/>
                  <a:pt x="2621" y="332"/>
                </a:cubicBezTo>
                <a:cubicBezTo>
                  <a:pt x="2619" y="332"/>
                  <a:pt x="2617" y="334"/>
                  <a:pt x="2617" y="336"/>
                </a:cubicBezTo>
                <a:cubicBezTo>
                  <a:pt x="2617" y="338"/>
                  <a:pt x="2619" y="340"/>
                  <a:pt x="2621" y="340"/>
                </a:cubicBezTo>
                <a:close/>
                <a:moveTo>
                  <a:pt x="2634" y="340"/>
                </a:moveTo>
                <a:cubicBezTo>
                  <a:pt x="2636" y="340"/>
                  <a:pt x="2638" y="338"/>
                  <a:pt x="2638" y="336"/>
                </a:cubicBezTo>
                <a:cubicBezTo>
                  <a:pt x="2638" y="334"/>
                  <a:pt x="2636" y="332"/>
                  <a:pt x="2634" y="332"/>
                </a:cubicBezTo>
                <a:cubicBezTo>
                  <a:pt x="2632" y="332"/>
                  <a:pt x="2630" y="334"/>
                  <a:pt x="2630" y="336"/>
                </a:cubicBezTo>
                <a:cubicBezTo>
                  <a:pt x="2630" y="338"/>
                  <a:pt x="2632" y="340"/>
                  <a:pt x="2634" y="340"/>
                </a:cubicBezTo>
                <a:close/>
                <a:moveTo>
                  <a:pt x="2647" y="340"/>
                </a:moveTo>
                <a:cubicBezTo>
                  <a:pt x="2649" y="340"/>
                  <a:pt x="2651" y="338"/>
                  <a:pt x="2651" y="336"/>
                </a:cubicBezTo>
                <a:cubicBezTo>
                  <a:pt x="2651" y="334"/>
                  <a:pt x="2649" y="332"/>
                  <a:pt x="2647" y="332"/>
                </a:cubicBezTo>
                <a:cubicBezTo>
                  <a:pt x="2645" y="332"/>
                  <a:pt x="2643" y="334"/>
                  <a:pt x="2643" y="336"/>
                </a:cubicBezTo>
                <a:cubicBezTo>
                  <a:pt x="2643" y="338"/>
                  <a:pt x="2645" y="340"/>
                  <a:pt x="2647" y="340"/>
                </a:cubicBezTo>
                <a:close/>
                <a:moveTo>
                  <a:pt x="2660" y="340"/>
                </a:moveTo>
                <a:cubicBezTo>
                  <a:pt x="2662" y="340"/>
                  <a:pt x="2664" y="338"/>
                  <a:pt x="2664" y="336"/>
                </a:cubicBezTo>
                <a:cubicBezTo>
                  <a:pt x="2664" y="334"/>
                  <a:pt x="2662" y="332"/>
                  <a:pt x="2660" y="332"/>
                </a:cubicBezTo>
                <a:cubicBezTo>
                  <a:pt x="2658" y="332"/>
                  <a:pt x="2656" y="334"/>
                  <a:pt x="2656" y="336"/>
                </a:cubicBezTo>
                <a:cubicBezTo>
                  <a:pt x="2656" y="338"/>
                  <a:pt x="2658" y="340"/>
                  <a:pt x="2660" y="340"/>
                </a:cubicBezTo>
                <a:close/>
                <a:moveTo>
                  <a:pt x="2673" y="340"/>
                </a:moveTo>
                <a:cubicBezTo>
                  <a:pt x="2675" y="340"/>
                  <a:pt x="2677" y="338"/>
                  <a:pt x="2677" y="336"/>
                </a:cubicBezTo>
                <a:cubicBezTo>
                  <a:pt x="2677" y="334"/>
                  <a:pt x="2675" y="332"/>
                  <a:pt x="2673" y="332"/>
                </a:cubicBezTo>
                <a:cubicBezTo>
                  <a:pt x="2670" y="332"/>
                  <a:pt x="2669" y="334"/>
                  <a:pt x="2669" y="336"/>
                </a:cubicBezTo>
                <a:cubicBezTo>
                  <a:pt x="2669" y="338"/>
                  <a:pt x="2670" y="340"/>
                  <a:pt x="2673" y="340"/>
                </a:cubicBezTo>
                <a:close/>
                <a:moveTo>
                  <a:pt x="2686" y="340"/>
                </a:moveTo>
                <a:cubicBezTo>
                  <a:pt x="2688" y="340"/>
                  <a:pt x="2690" y="338"/>
                  <a:pt x="2690" y="336"/>
                </a:cubicBezTo>
                <a:cubicBezTo>
                  <a:pt x="2690" y="334"/>
                  <a:pt x="2688" y="332"/>
                  <a:pt x="2686" y="332"/>
                </a:cubicBezTo>
                <a:cubicBezTo>
                  <a:pt x="2683" y="332"/>
                  <a:pt x="2682" y="334"/>
                  <a:pt x="2682" y="336"/>
                </a:cubicBezTo>
                <a:cubicBezTo>
                  <a:pt x="2682" y="338"/>
                  <a:pt x="2683" y="340"/>
                  <a:pt x="2686" y="340"/>
                </a:cubicBezTo>
                <a:close/>
                <a:moveTo>
                  <a:pt x="2699" y="340"/>
                </a:moveTo>
                <a:cubicBezTo>
                  <a:pt x="2701" y="340"/>
                  <a:pt x="2703" y="338"/>
                  <a:pt x="2703" y="336"/>
                </a:cubicBezTo>
                <a:cubicBezTo>
                  <a:pt x="2703" y="334"/>
                  <a:pt x="2701" y="332"/>
                  <a:pt x="2699" y="332"/>
                </a:cubicBezTo>
                <a:cubicBezTo>
                  <a:pt x="2696" y="332"/>
                  <a:pt x="2694" y="334"/>
                  <a:pt x="2694" y="336"/>
                </a:cubicBezTo>
                <a:cubicBezTo>
                  <a:pt x="2694" y="338"/>
                  <a:pt x="2696" y="340"/>
                  <a:pt x="2699" y="340"/>
                </a:cubicBezTo>
                <a:close/>
                <a:moveTo>
                  <a:pt x="2712" y="340"/>
                </a:moveTo>
                <a:cubicBezTo>
                  <a:pt x="2714" y="340"/>
                  <a:pt x="2716" y="338"/>
                  <a:pt x="2716" y="336"/>
                </a:cubicBezTo>
                <a:cubicBezTo>
                  <a:pt x="2716" y="334"/>
                  <a:pt x="2714" y="332"/>
                  <a:pt x="2712" y="332"/>
                </a:cubicBezTo>
                <a:cubicBezTo>
                  <a:pt x="2709" y="332"/>
                  <a:pt x="2707" y="334"/>
                  <a:pt x="2707" y="336"/>
                </a:cubicBezTo>
                <a:cubicBezTo>
                  <a:pt x="2707" y="338"/>
                  <a:pt x="2709" y="340"/>
                  <a:pt x="2712" y="340"/>
                </a:cubicBezTo>
                <a:close/>
                <a:moveTo>
                  <a:pt x="2724" y="340"/>
                </a:moveTo>
                <a:cubicBezTo>
                  <a:pt x="2727" y="340"/>
                  <a:pt x="2729" y="338"/>
                  <a:pt x="2729" y="336"/>
                </a:cubicBezTo>
                <a:cubicBezTo>
                  <a:pt x="2729" y="334"/>
                  <a:pt x="2727" y="332"/>
                  <a:pt x="2724" y="332"/>
                </a:cubicBezTo>
                <a:cubicBezTo>
                  <a:pt x="2722" y="332"/>
                  <a:pt x="2720" y="334"/>
                  <a:pt x="2720" y="336"/>
                </a:cubicBezTo>
                <a:cubicBezTo>
                  <a:pt x="2720" y="338"/>
                  <a:pt x="2722" y="340"/>
                  <a:pt x="2724" y="340"/>
                </a:cubicBezTo>
                <a:close/>
                <a:moveTo>
                  <a:pt x="2737" y="340"/>
                </a:moveTo>
                <a:cubicBezTo>
                  <a:pt x="2740" y="340"/>
                  <a:pt x="2742" y="338"/>
                  <a:pt x="2742" y="336"/>
                </a:cubicBezTo>
                <a:cubicBezTo>
                  <a:pt x="2742" y="334"/>
                  <a:pt x="2740" y="332"/>
                  <a:pt x="2737" y="332"/>
                </a:cubicBezTo>
                <a:cubicBezTo>
                  <a:pt x="2735" y="332"/>
                  <a:pt x="2733" y="334"/>
                  <a:pt x="2733" y="336"/>
                </a:cubicBezTo>
                <a:cubicBezTo>
                  <a:pt x="2733" y="338"/>
                  <a:pt x="2735" y="340"/>
                  <a:pt x="2737" y="340"/>
                </a:cubicBezTo>
                <a:close/>
                <a:moveTo>
                  <a:pt x="2750" y="340"/>
                </a:moveTo>
                <a:cubicBezTo>
                  <a:pt x="2753" y="340"/>
                  <a:pt x="2754" y="338"/>
                  <a:pt x="2754" y="336"/>
                </a:cubicBezTo>
                <a:cubicBezTo>
                  <a:pt x="2754" y="334"/>
                  <a:pt x="2753" y="332"/>
                  <a:pt x="2750" y="332"/>
                </a:cubicBezTo>
                <a:cubicBezTo>
                  <a:pt x="2748" y="332"/>
                  <a:pt x="2746" y="334"/>
                  <a:pt x="2746" y="336"/>
                </a:cubicBezTo>
                <a:cubicBezTo>
                  <a:pt x="2746" y="338"/>
                  <a:pt x="2748" y="340"/>
                  <a:pt x="2750" y="340"/>
                </a:cubicBezTo>
                <a:close/>
                <a:moveTo>
                  <a:pt x="2763" y="340"/>
                </a:moveTo>
                <a:cubicBezTo>
                  <a:pt x="2765" y="340"/>
                  <a:pt x="2767" y="338"/>
                  <a:pt x="2767" y="336"/>
                </a:cubicBezTo>
                <a:cubicBezTo>
                  <a:pt x="2767" y="334"/>
                  <a:pt x="2765" y="332"/>
                  <a:pt x="2763" y="332"/>
                </a:cubicBezTo>
                <a:cubicBezTo>
                  <a:pt x="2761" y="332"/>
                  <a:pt x="2759" y="334"/>
                  <a:pt x="2759" y="336"/>
                </a:cubicBezTo>
                <a:cubicBezTo>
                  <a:pt x="2759" y="338"/>
                  <a:pt x="2761" y="340"/>
                  <a:pt x="2763" y="340"/>
                </a:cubicBezTo>
                <a:close/>
                <a:moveTo>
                  <a:pt x="2776" y="340"/>
                </a:moveTo>
                <a:cubicBezTo>
                  <a:pt x="2778" y="340"/>
                  <a:pt x="2780" y="338"/>
                  <a:pt x="2780" y="336"/>
                </a:cubicBezTo>
                <a:cubicBezTo>
                  <a:pt x="2780" y="334"/>
                  <a:pt x="2778" y="332"/>
                  <a:pt x="2776" y="332"/>
                </a:cubicBezTo>
                <a:cubicBezTo>
                  <a:pt x="2774" y="332"/>
                  <a:pt x="2772" y="334"/>
                  <a:pt x="2772" y="336"/>
                </a:cubicBezTo>
                <a:cubicBezTo>
                  <a:pt x="2772" y="338"/>
                  <a:pt x="2774" y="340"/>
                  <a:pt x="2776" y="340"/>
                </a:cubicBezTo>
                <a:close/>
                <a:moveTo>
                  <a:pt x="2789" y="340"/>
                </a:moveTo>
                <a:cubicBezTo>
                  <a:pt x="2791" y="340"/>
                  <a:pt x="2793" y="338"/>
                  <a:pt x="2793" y="336"/>
                </a:cubicBezTo>
                <a:cubicBezTo>
                  <a:pt x="2793" y="334"/>
                  <a:pt x="2791" y="332"/>
                  <a:pt x="2789" y="332"/>
                </a:cubicBezTo>
                <a:cubicBezTo>
                  <a:pt x="2787" y="332"/>
                  <a:pt x="2785" y="334"/>
                  <a:pt x="2785" y="336"/>
                </a:cubicBezTo>
                <a:cubicBezTo>
                  <a:pt x="2785" y="338"/>
                  <a:pt x="2787" y="340"/>
                  <a:pt x="2789" y="340"/>
                </a:cubicBezTo>
                <a:close/>
                <a:moveTo>
                  <a:pt x="2802" y="340"/>
                </a:moveTo>
                <a:cubicBezTo>
                  <a:pt x="2804" y="340"/>
                  <a:pt x="2806" y="338"/>
                  <a:pt x="2806" y="336"/>
                </a:cubicBezTo>
                <a:cubicBezTo>
                  <a:pt x="2806" y="334"/>
                  <a:pt x="2804" y="332"/>
                  <a:pt x="2802" y="332"/>
                </a:cubicBezTo>
                <a:cubicBezTo>
                  <a:pt x="2800" y="332"/>
                  <a:pt x="2798" y="334"/>
                  <a:pt x="2798" y="336"/>
                </a:cubicBezTo>
                <a:cubicBezTo>
                  <a:pt x="2798" y="338"/>
                  <a:pt x="2800" y="340"/>
                  <a:pt x="2802" y="340"/>
                </a:cubicBezTo>
                <a:close/>
                <a:moveTo>
                  <a:pt x="2815" y="340"/>
                </a:moveTo>
                <a:cubicBezTo>
                  <a:pt x="2817" y="340"/>
                  <a:pt x="2819" y="338"/>
                  <a:pt x="2819" y="336"/>
                </a:cubicBezTo>
                <a:cubicBezTo>
                  <a:pt x="2819" y="334"/>
                  <a:pt x="2817" y="332"/>
                  <a:pt x="2815" y="332"/>
                </a:cubicBezTo>
                <a:cubicBezTo>
                  <a:pt x="2813" y="332"/>
                  <a:pt x="2811" y="334"/>
                  <a:pt x="2811" y="336"/>
                </a:cubicBezTo>
                <a:cubicBezTo>
                  <a:pt x="2811" y="338"/>
                  <a:pt x="2813" y="340"/>
                  <a:pt x="2815" y="340"/>
                </a:cubicBezTo>
                <a:close/>
                <a:moveTo>
                  <a:pt x="2828" y="340"/>
                </a:moveTo>
                <a:cubicBezTo>
                  <a:pt x="2830" y="340"/>
                  <a:pt x="2832" y="338"/>
                  <a:pt x="2832" y="336"/>
                </a:cubicBezTo>
                <a:cubicBezTo>
                  <a:pt x="2832" y="334"/>
                  <a:pt x="2830" y="332"/>
                  <a:pt x="2828" y="332"/>
                </a:cubicBezTo>
                <a:cubicBezTo>
                  <a:pt x="2825" y="332"/>
                  <a:pt x="2824" y="334"/>
                  <a:pt x="2824" y="336"/>
                </a:cubicBezTo>
                <a:cubicBezTo>
                  <a:pt x="2824" y="338"/>
                  <a:pt x="2825" y="340"/>
                  <a:pt x="2828" y="340"/>
                </a:cubicBezTo>
                <a:close/>
                <a:moveTo>
                  <a:pt x="2841" y="340"/>
                </a:moveTo>
                <a:cubicBezTo>
                  <a:pt x="2843" y="340"/>
                  <a:pt x="2845" y="338"/>
                  <a:pt x="2845" y="336"/>
                </a:cubicBezTo>
                <a:cubicBezTo>
                  <a:pt x="2845" y="334"/>
                  <a:pt x="2843" y="332"/>
                  <a:pt x="2841" y="332"/>
                </a:cubicBezTo>
                <a:cubicBezTo>
                  <a:pt x="2838" y="332"/>
                  <a:pt x="2836" y="334"/>
                  <a:pt x="2836" y="336"/>
                </a:cubicBezTo>
                <a:cubicBezTo>
                  <a:pt x="2836" y="338"/>
                  <a:pt x="2838" y="340"/>
                  <a:pt x="2841" y="340"/>
                </a:cubicBezTo>
                <a:close/>
                <a:moveTo>
                  <a:pt x="2854" y="340"/>
                </a:moveTo>
                <a:cubicBezTo>
                  <a:pt x="2856" y="340"/>
                  <a:pt x="2858" y="338"/>
                  <a:pt x="2858" y="336"/>
                </a:cubicBezTo>
                <a:cubicBezTo>
                  <a:pt x="2858" y="334"/>
                  <a:pt x="2856" y="332"/>
                  <a:pt x="2854" y="332"/>
                </a:cubicBezTo>
                <a:cubicBezTo>
                  <a:pt x="2851" y="332"/>
                  <a:pt x="2849" y="334"/>
                  <a:pt x="2849" y="336"/>
                </a:cubicBezTo>
                <a:cubicBezTo>
                  <a:pt x="2849" y="338"/>
                  <a:pt x="2851" y="340"/>
                  <a:pt x="2854" y="340"/>
                </a:cubicBezTo>
                <a:close/>
                <a:moveTo>
                  <a:pt x="2866" y="340"/>
                </a:moveTo>
                <a:cubicBezTo>
                  <a:pt x="2869" y="340"/>
                  <a:pt x="2871" y="338"/>
                  <a:pt x="2871" y="336"/>
                </a:cubicBezTo>
                <a:cubicBezTo>
                  <a:pt x="2871" y="334"/>
                  <a:pt x="2869" y="332"/>
                  <a:pt x="2866" y="332"/>
                </a:cubicBezTo>
                <a:cubicBezTo>
                  <a:pt x="2864" y="332"/>
                  <a:pt x="2862" y="334"/>
                  <a:pt x="2862" y="336"/>
                </a:cubicBezTo>
                <a:cubicBezTo>
                  <a:pt x="2862" y="338"/>
                  <a:pt x="2864" y="340"/>
                  <a:pt x="2866" y="340"/>
                </a:cubicBezTo>
                <a:close/>
                <a:moveTo>
                  <a:pt x="2879" y="340"/>
                </a:moveTo>
                <a:cubicBezTo>
                  <a:pt x="2882" y="340"/>
                  <a:pt x="2884" y="338"/>
                  <a:pt x="2884" y="336"/>
                </a:cubicBezTo>
                <a:cubicBezTo>
                  <a:pt x="2884" y="334"/>
                  <a:pt x="2882" y="332"/>
                  <a:pt x="2879" y="332"/>
                </a:cubicBezTo>
                <a:cubicBezTo>
                  <a:pt x="2877" y="332"/>
                  <a:pt x="2875" y="334"/>
                  <a:pt x="2875" y="336"/>
                </a:cubicBezTo>
                <a:cubicBezTo>
                  <a:pt x="2875" y="338"/>
                  <a:pt x="2877" y="340"/>
                  <a:pt x="2879" y="340"/>
                </a:cubicBezTo>
                <a:close/>
                <a:moveTo>
                  <a:pt x="2892" y="340"/>
                </a:moveTo>
                <a:cubicBezTo>
                  <a:pt x="2895" y="340"/>
                  <a:pt x="2896" y="338"/>
                  <a:pt x="2896" y="336"/>
                </a:cubicBezTo>
                <a:cubicBezTo>
                  <a:pt x="2896" y="334"/>
                  <a:pt x="2895" y="332"/>
                  <a:pt x="2892" y="332"/>
                </a:cubicBezTo>
                <a:cubicBezTo>
                  <a:pt x="2890" y="332"/>
                  <a:pt x="2888" y="334"/>
                  <a:pt x="2888" y="336"/>
                </a:cubicBezTo>
                <a:cubicBezTo>
                  <a:pt x="2888" y="338"/>
                  <a:pt x="2890" y="340"/>
                  <a:pt x="2892" y="340"/>
                </a:cubicBezTo>
                <a:close/>
                <a:moveTo>
                  <a:pt x="2905" y="340"/>
                </a:moveTo>
                <a:cubicBezTo>
                  <a:pt x="2908" y="340"/>
                  <a:pt x="2909" y="338"/>
                  <a:pt x="2909" y="336"/>
                </a:cubicBezTo>
                <a:cubicBezTo>
                  <a:pt x="2909" y="334"/>
                  <a:pt x="2908" y="332"/>
                  <a:pt x="2905" y="332"/>
                </a:cubicBezTo>
                <a:cubicBezTo>
                  <a:pt x="2903" y="332"/>
                  <a:pt x="2901" y="334"/>
                  <a:pt x="2901" y="336"/>
                </a:cubicBezTo>
                <a:cubicBezTo>
                  <a:pt x="2901" y="338"/>
                  <a:pt x="2903" y="340"/>
                  <a:pt x="2905" y="340"/>
                </a:cubicBezTo>
                <a:close/>
                <a:moveTo>
                  <a:pt x="2918" y="340"/>
                </a:moveTo>
                <a:cubicBezTo>
                  <a:pt x="2920" y="340"/>
                  <a:pt x="2922" y="338"/>
                  <a:pt x="2922" y="336"/>
                </a:cubicBezTo>
                <a:cubicBezTo>
                  <a:pt x="2922" y="334"/>
                  <a:pt x="2920" y="332"/>
                  <a:pt x="2918" y="332"/>
                </a:cubicBezTo>
                <a:cubicBezTo>
                  <a:pt x="2916" y="332"/>
                  <a:pt x="2914" y="334"/>
                  <a:pt x="2914" y="336"/>
                </a:cubicBezTo>
                <a:cubicBezTo>
                  <a:pt x="2914" y="338"/>
                  <a:pt x="2916" y="340"/>
                  <a:pt x="2918" y="340"/>
                </a:cubicBezTo>
                <a:close/>
                <a:moveTo>
                  <a:pt x="2931" y="340"/>
                </a:moveTo>
                <a:cubicBezTo>
                  <a:pt x="2933" y="340"/>
                  <a:pt x="2935" y="338"/>
                  <a:pt x="2935" y="336"/>
                </a:cubicBezTo>
                <a:cubicBezTo>
                  <a:pt x="2935" y="334"/>
                  <a:pt x="2933" y="332"/>
                  <a:pt x="2931" y="332"/>
                </a:cubicBezTo>
                <a:cubicBezTo>
                  <a:pt x="2929" y="332"/>
                  <a:pt x="2927" y="334"/>
                  <a:pt x="2927" y="336"/>
                </a:cubicBezTo>
                <a:cubicBezTo>
                  <a:pt x="2927" y="338"/>
                  <a:pt x="2929" y="340"/>
                  <a:pt x="2931" y="340"/>
                </a:cubicBezTo>
                <a:close/>
                <a:moveTo>
                  <a:pt x="2944" y="340"/>
                </a:moveTo>
                <a:cubicBezTo>
                  <a:pt x="2946" y="340"/>
                  <a:pt x="2948" y="338"/>
                  <a:pt x="2948" y="336"/>
                </a:cubicBezTo>
                <a:cubicBezTo>
                  <a:pt x="2948" y="334"/>
                  <a:pt x="2946" y="332"/>
                  <a:pt x="2944" y="332"/>
                </a:cubicBezTo>
                <a:cubicBezTo>
                  <a:pt x="2942" y="332"/>
                  <a:pt x="2940" y="334"/>
                  <a:pt x="2940" y="336"/>
                </a:cubicBezTo>
                <a:cubicBezTo>
                  <a:pt x="2940" y="338"/>
                  <a:pt x="2942" y="340"/>
                  <a:pt x="2944" y="340"/>
                </a:cubicBezTo>
                <a:close/>
                <a:moveTo>
                  <a:pt x="2957" y="340"/>
                </a:moveTo>
                <a:cubicBezTo>
                  <a:pt x="2959" y="340"/>
                  <a:pt x="2961" y="338"/>
                  <a:pt x="2961" y="336"/>
                </a:cubicBezTo>
                <a:cubicBezTo>
                  <a:pt x="2961" y="334"/>
                  <a:pt x="2959" y="332"/>
                  <a:pt x="2957" y="332"/>
                </a:cubicBezTo>
                <a:cubicBezTo>
                  <a:pt x="2955" y="332"/>
                  <a:pt x="2953" y="334"/>
                  <a:pt x="2953" y="336"/>
                </a:cubicBezTo>
                <a:cubicBezTo>
                  <a:pt x="2953" y="338"/>
                  <a:pt x="2955" y="340"/>
                  <a:pt x="2957" y="340"/>
                </a:cubicBezTo>
                <a:close/>
                <a:moveTo>
                  <a:pt x="2970" y="340"/>
                </a:moveTo>
                <a:cubicBezTo>
                  <a:pt x="2972" y="340"/>
                  <a:pt x="2974" y="338"/>
                  <a:pt x="2974" y="336"/>
                </a:cubicBezTo>
                <a:cubicBezTo>
                  <a:pt x="2974" y="334"/>
                  <a:pt x="2972" y="332"/>
                  <a:pt x="2970" y="332"/>
                </a:cubicBezTo>
                <a:cubicBezTo>
                  <a:pt x="2967" y="332"/>
                  <a:pt x="2966" y="334"/>
                  <a:pt x="2966" y="336"/>
                </a:cubicBezTo>
                <a:cubicBezTo>
                  <a:pt x="2966" y="338"/>
                  <a:pt x="2967" y="340"/>
                  <a:pt x="2970" y="340"/>
                </a:cubicBezTo>
                <a:close/>
                <a:moveTo>
                  <a:pt x="2983" y="340"/>
                </a:moveTo>
                <a:cubicBezTo>
                  <a:pt x="2985" y="340"/>
                  <a:pt x="2987" y="338"/>
                  <a:pt x="2987" y="336"/>
                </a:cubicBezTo>
                <a:cubicBezTo>
                  <a:pt x="2987" y="334"/>
                  <a:pt x="2985" y="332"/>
                  <a:pt x="2983" y="332"/>
                </a:cubicBezTo>
                <a:cubicBezTo>
                  <a:pt x="2980" y="332"/>
                  <a:pt x="2979" y="334"/>
                  <a:pt x="2979" y="336"/>
                </a:cubicBezTo>
                <a:cubicBezTo>
                  <a:pt x="2979" y="338"/>
                  <a:pt x="2980" y="340"/>
                  <a:pt x="2983" y="340"/>
                </a:cubicBezTo>
                <a:close/>
                <a:moveTo>
                  <a:pt x="2996" y="340"/>
                </a:moveTo>
                <a:cubicBezTo>
                  <a:pt x="2998" y="340"/>
                  <a:pt x="3000" y="338"/>
                  <a:pt x="3000" y="336"/>
                </a:cubicBezTo>
                <a:cubicBezTo>
                  <a:pt x="3000" y="334"/>
                  <a:pt x="2998" y="332"/>
                  <a:pt x="2996" y="332"/>
                </a:cubicBezTo>
                <a:cubicBezTo>
                  <a:pt x="2993" y="332"/>
                  <a:pt x="2991" y="334"/>
                  <a:pt x="2991" y="336"/>
                </a:cubicBezTo>
                <a:cubicBezTo>
                  <a:pt x="2991" y="338"/>
                  <a:pt x="2993" y="340"/>
                  <a:pt x="2996" y="340"/>
                </a:cubicBezTo>
                <a:close/>
                <a:moveTo>
                  <a:pt x="3009" y="340"/>
                </a:moveTo>
                <a:cubicBezTo>
                  <a:pt x="3011" y="340"/>
                  <a:pt x="3013" y="338"/>
                  <a:pt x="3013" y="336"/>
                </a:cubicBezTo>
                <a:cubicBezTo>
                  <a:pt x="3013" y="334"/>
                  <a:pt x="3011" y="332"/>
                  <a:pt x="3009" y="332"/>
                </a:cubicBezTo>
                <a:cubicBezTo>
                  <a:pt x="3006" y="332"/>
                  <a:pt x="3004" y="334"/>
                  <a:pt x="3004" y="336"/>
                </a:cubicBezTo>
                <a:cubicBezTo>
                  <a:pt x="3004" y="338"/>
                  <a:pt x="3006" y="340"/>
                  <a:pt x="3009" y="340"/>
                </a:cubicBezTo>
                <a:close/>
                <a:moveTo>
                  <a:pt x="3021" y="340"/>
                </a:moveTo>
                <a:cubicBezTo>
                  <a:pt x="3024" y="340"/>
                  <a:pt x="3026" y="338"/>
                  <a:pt x="3026" y="336"/>
                </a:cubicBezTo>
                <a:cubicBezTo>
                  <a:pt x="3026" y="334"/>
                  <a:pt x="3024" y="332"/>
                  <a:pt x="3021" y="332"/>
                </a:cubicBezTo>
                <a:cubicBezTo>
                  <a:pt x="3019" y="332"/>
                  <a:pt x="3017" y="334"/>
                  <a:pt x="3017" y="336"/>
                </a:cubicBezTo>
                <a:cubicBezTo>
                  <a:pt x="3017" y="338"/>
                  <a:pt x="3019" y="340"/>
                  <a:pt x="3021" y="340"/>
                </a:cubicBezTo>
                <a:close/>
                <a:moveTo>
                  <a:pt x="3034" y="340"/>
                </a:moveTo>
                <a:cubicBezTo>
                  <a:pt x="3037" y="340"/>
                  <a:pt x="3039" y="338"/>
                  <a:pt x="3039" y="336"/>
                </a:cubicBezTo>
                <a:cubicBezTo>
                  <a:pt x="3039" y="334"/>
                  <a:pt x="3037" y="332"/>
                  <a:pt x="3034" y="332"/>
                </a:cubicBezTo>
                <a:cubicBezTo>
                  <a:pt x="3032" y="332"/>
                  <a:pt x="3030" y="334"/>
                  <a:pt x="3030" y="336"/>
                </a:cubicBezTo>
                <a:cubicBezTo>
                  <a:pt x="3030" y="338"/>
                  <a:pt x="3032" y="340"/>
                  <a:pt x="3034" y="340"/>
                </a:cubicBezTo>
                <a:close/>
                <a:moveTo>
                  <a:pt x="3047" y="340"/>
                </a:moveTo>
                <a:cubicBezTo>
                  <a:pt x="3050" y="340"/>
                  <a:pt x="3051" y="338"/>
                  <a:pt x="3051" y="336"/>
                </a:cubicBezTo>
                <a:cubicBezTo>
                  <a:pt x="3051" y="334"/>
                  <a:pt x="3050" y="332"/>
                  <a:pt x="3047" y="332"/>
                </a:cubicBezTo>
                <a:cubicBezTo>
                  <a:pt x="3045" y="332"/>
                  <a:pt x="3043" y="334"/>
                  <a:pt x="3043" y="336"/>
                </a:cubicBezTo>
                <a:cubicBezTo>
                  <a:pt x="3043" y="338"/>
                  <a:pt x="3045" y="340"/>
                  <a:pt x="3047" y="340"/>
                </a:cubicBezTo>
                <a:close/>
                <a:moveTo>
                  <a:pt x="3060" y="340"/>
                </a:moveTo>
                <a:cubicBezTo>
                  <a:pt x="3062" y="340"/>
                  <a:pt x="3064" y="338"/>
                  <a:pt x="3064" y="336"/>
                </a:cubicBezTo>
                <a:cubicBezTo>
                  <a:pt x="3064" y="334"/>
                  <a:pt x="3062" y="332"/>
                  <a:pt x="3060" y="332"/>
                </a:cubicBezTo>
                <a:cubicBezTo>
                  <a:pt x="3058" y="332"/>
                  <a:pt x="3056" y="334"/>
                  <a:pt x="3056" y="336"/>
                </a:cubicBezTo>
                <a:cubicBezTo>
                  <a:pt x="3056" y="338"/>
                  <a:pt x="3058" y="340"/>
                  <a:pt x="3060" y="340"/>
                </a:cubicBezTo>
                <a:close/>
                <a:moveTo>
                  <a:pt x="3073" y="340"/>
                </a:moveTo>
                <a:cubicBezTo>
                  <a:pt x="3075" y="340"/>
                  <a:pt x="3077" y="338"/>
                  <a:pt x="3077" y="336"/>
                </a:cubicBezTo>
                <a:cubicBezTo>
                  <a:pt x="3077" y="334"/>
                  <a:pt x="3075" y="332"/>
                  <a:pt x="3073" y="332"/>
                </a:cubicBezTo>
                <a:cubicBezTo>
                  <a:pt x="3071" y="332"/>
                  <a:pt x="3069" y="334"/>
                  <a:pt x="3069" y="336"/>
                </a:cubicBezTo>
                <a:cubicBezTo>
                  <a:pt x="3069" y="338"/>
                  <a:pt x="3071" y="340"/>
                  <a:pt x="3073" y="340"/>
                </a:cubicBezTo>
                <a:close/>
                <a:moveTo>
                  <a:pt x="3086" y="340"/>
                </a:moveTo>
                <a:cubicBezTo>
                  <a:pt x="3088" y="340"/>
                  <a:pt x="3090" y="338"/>
                  <a:pt x="3090" y="336"/>
                </a:cubicBezTo>
                <a:cubicBezTo>
                  <a:pt x="3090" y="334"/>
                  <a:pt x="3088" y="332"/>
                  <a:pt x="3086" y="332"/>
                </a:cubicBezTo>
                <a:cubicBezTo>
                  <a:pt x="3084" y="332"/>
                  <a:pt x="3082" y="334"/>
                  <a:pt x="3082" y="336"/>
                </a:cubicBezTo>
                <a:cubicBezTo>
                  <a:pt x="3082" y="338"/>
                  <a:pt x="3084" y="340"/>
                  <a:pt x="3086" y="340"/>
                </a:cubicBezTo>
                <a:close/>
                <a:moveTo>
                  <a:pt x="3099" y="340"/>
                </a:moveTo>
                <a:cubicBezTo>
                  <a:pt x="3101" y="340"/>
                  <a:pt x="3103" y="338"/>
                  <a:pt x="3103" y="336"/>
                </a:cubicBezTo>
                <a:cubicBezTo>
                  <a:pt x="3103" y="334"/>
                  <a:pt x="3101" y="332"/>
                  <a:pt x="3099" y="332"/>
                </a:cubicBezTo>
                <a:cubicBezTo>
                  <a:pt x="3097" y="332"/>
                  <a:pt x="3095" y="334"/>
                  <a:pt x="3095" y="336"/>
                </a:cubicBezTo>
                <a:cubicBezTo>
                  <a:pt x="3095" y="338"/>
                  <a:pt x="3097" y="340"/>
                  <a:pt x="3099" y="340"/>
                </a:cubicBezTo>
                <a:close/>
                <a:moveTo>
                  <a:pt x="3112" y="340"/>
                </a:moveTo>
                <a:cubicBezTo>
                  <a:pt x="3114" y="340"/>
                  <a:pt x="3116" y="338"/>
                  <a:pt x="3116" y="336"/>
                </a:cubicBezTo>
                <a:cubicBezTo>
                  <a:pt x="3116" y="334"/>
                  <a:pt x="3114" y="332"/>
                  <a:pt x="3112" y="332"/>
                </a:cubicBezTo>
                <a:cubicBezTo>
                  <a:pt x="3110" y="332"/>
                  <a:pt x="3108" y="334"/>
                  <a:pt x="3108" y="336"/>
                </a:cubicBezTo>
                <a:cubicBezTo>
                  <a:pt x="3108" y="338"/>
                  <a:pt x="3110" y="340"/>
                  <a:pt x="3112" y="340"/>
                </a:cubicBezTo>
                <a:close/>
                <a:moveTo>
                  <a:pt x="3125" y="340"/>
                </a:moveTo>
                <a:cubicBezTo>
                  <a:pt x="3127" y="340"/>
                  <a:pt x="3129" y="338"/>
                  <a:pt x="3129" y="336"/>
                </a:cubicBezTo>
                <a:cubicBezTo>
                  <a:pt x="3129" y="334"/>
                  <a:pt x="3127" y="332"/>
                  <a:pt x="3125" y="332"/>
                </a:cubicBezTo>
                <a:cubicBezTo>
                  <a:pt x="3122" y="332"/>
                  <a:pt x="3121" y="334"/>
                  <a:pt x="3121" y="336"/>
                </a:cubicBezTo>
                <a:cubicBezTo>
                  <a:pt x="3121" y="338"/>
                  <a:pt x="3122" y="340"/>
                  <a:pt x="3125" y="340"/>
                </a:cubicBezTo>
                <a:close/>
                <a:moveTo>
                  <a:pt x="3138" y="340"/>
                </a:moveTo>
                <a:cubicBezTo>
                  <a:pt x="3140" y="340"/>
                  <a:pt x="3142" y="338"/>
                  <a:pt x="3142" y="336"/>
                </a:cubicBezTo>
                <a:cubicBezTo>
                  <a:pt x="3142" y="334"/>
                  <a:pt x="3140" y="332"/>
                  <a:pt x="3138" y="332"/>
                </a:cubicBezTo>
                <a:cubicBezTo>
                  <a:pt x="3135" y="332"/>
                  <a:pt x="3133" y="334"/>
                  <a:pt x="3133" y="336"/>
                </a:cubicBezTo>
                <a:cubicBezTo>
                  <a:pt x="3133" y="338"/>
                  <a:pt x="3135" y="340"/>
                  <a:pt x="3138" y="340"/>
                </a:cubicBezTo>
                <a:close/>
                <a:moveTo>
                  <a:pt x="3151" y="340"/>
                </a:moveTo>
                <a:cubicBezTo>
                  <a:pt x="3153" y="340"/>
                  <a:pt x="3155" y="338"/>
                  <a:pt x="3155" y="336"/>
                </a:cubicBezTo>
                <a:cubicBezTo>
                  <a:pt x="3155" y="334"/>
                  <a:pt x="3153" y="332"/>
                  <a:pt x="3151" y="332"/>
                </a:cubicBezTo>
                <a:cubicBezTo>
                  <a:pt x="3148" y="332"/>
                  <a:pt x="3146" y="334"/>
                  <a:pt x="3146" y="336"/>
                </a:cubicBezTo>
                <a:cubicBezTo>
                  <a:pt x="3146" y="338"/>
                  <a:pt x="3148" y="340"/>
                  <a:pt x="3151" y="340"/>
                </a:cubicBezTo>
                <a:close/>
                <a:moveTo>
                  <a:pt x="3163" y="340"/>
                </a:moveTo>
                <a:cubicBezTo>
                  <a:pt x="3166" y="340"/>
                  <a:pt x="3168" y="338"/>
                  <a:pt x="3168" y="336"/>
                </a:cubicBezTo>
                <a:cubicBezTo>
                  <a:pt x="3168" y="334"/>
                  <a:pt x="3166" y="332"/>
                  <a:pt x="3163" y="332"/>
                </a:cubicBezTo>
                <a:cubicBezTo>
                  <a:pt x="3161" y="332"/>
                  <a:pt x="3159" y="334"/>
                  <a:pt x="3159" y="336"/>
                </a:cubicBezTo>
                <a:cubicBezTo>
                  <a:pt x="3159" y="338"/>
                  <a:pt x="3161" y="340"/>
                  <a:pt x="3163" y="340"/>
                </a:cubicBezTo>
                <a:close/>
                <a:moveTo>
                  <a:pt x="3176" y="340"/>
                </a:moveTo>
                <a:cubicBezTo>
                  <a:pt x="3179" y="340"/>
                  <a:pt x="3181" y="338"/>
                  <a:pt x="3181" y="336"/>
                </a:cubicBezTo>
                <a:cubicBezTo>
                  <a:pt x="3181" y="334"/>
                  <a:pt x="3179" y="332"/>
                  <a:pt x="3176" y="332"/>
                </a:cubicBezTo>
                <a:cubicBezTo>
                  <a:pt x="3174" y="332"/>
                  <a:pt x="3172" y="334"/>
                  <a:pt x="3172" y="336"/>
                </a:cubicBezTo>
                <a:cubicBezTo>
                  <a:pt x="3172" y="338"/>
                  <a:pt x="3174" y="340"/>
                  <a:pt x="3176" y="340"/>
                </a:cubicBezTo>
                <a:close/>
                <a:moveTo>
                  <a:pt x="3189" y="340"/>
                </a:moveTo>
                <a:cubicBezTo>
                  <a:pt x="3192" y="340"/>
                  <a:pt x="3193" y="338"/>
                  <a:pt x="3193" y="336"/>
                </a:cubicBezTo>
                <a:cubicBezTo>
                  <a:pt x="3193" y="334"/>
                  <a:pt x="3192" y="332"/>
                  <a:pt x="3189" y="332"/>
                </a:cubicBezTo>
                <a:cubicBezTo>
                  <a:pt x="3187" y="332"/>
                  <a:pt x="3185" y="334"/>
                  <a:pt x="3185" y="336"/>
                </a:cubicBezTo>
                <a:cubicBezTo>
                  <a:pt x="3185" y="338"/>
                  <a:pt x="3187" y="340"/>
                  <a:pt x="3189" y="340"/>
                </a:cubicBezTo>
                <a:close/>
                <a:moveTo>
                  <a:pt x="3202" y="340"/>
                </a:moveTo>
                <a:cubicBezTo>
                  <a:pt x="3205" y="340"/>
                  <a:pt x="3206" y="338"/>
                  <a:pt x="3206" y="336"/>
                </a:cubicBezTo>
                <a:cubicBezTo>
                  <a:pt x="3206" y="334"/>
                  <a:pt x="3205" y="332"/>
                  <a:pt x="3202" y="332"/>
                </a:cubicBezTo>
                <a:cubicBezTo>
                  <a:pt x="3200" y="332"/>
                  <a:pt x="3198" y="334"/>
                  <a:pt x="3198" y="336"/>
                </a:cubicBezTo>
                <a:cubicBezTo>
                  <a:pt x="3198" y="338"/>
                  <a:pt x="3200" y="340"/>
                  <a:pt x="3202" y="340"/>
                </a:cubicBezTo>
                <a:close/>
                <a:moveTo>
                  <a:pt x="3215" y="340"/>
                </a:moveTo>
                <a:cubicBezTo>
                  <a:pt x="3217" y="340"/>
                  <a:pt x="3219" y="338"/>
                  <a:pt x="3219" y="336"/>
                </a:cubicBezTo>
                <a:cubicBezTo>
                  <a:pt x="3219" y="334"/>
                  <a:pt x="3217" y="332"/>
                  <a:pt x="3215" y="332"/>
                </a:cubicBezTo>
                <a:cubicBezTo>
                  <a:pt x="3213" y="332"/>
                  <a:pt x="3211" y="334"/>
                  <a:pt x="3211" y="336"/>
                </a:cubicBezTo>
                <a:cubicBezTo>
                  <a:pt x="3211" y="338"/>
                  <a:pt x="3213" y="340"/>
                  <a:pt x="3215" y="340"/>
                </a:cubicBezTo>
                <a:close/>
                <a:moveTo>
                  <a:pt x="3228" y="340"/>
                </a:moveTo>
                <a:cubicBezTo>
                  <a:pt x="3230" y="340"/>
                  <a:pt x="3232" y="338"/>
                  <a:pt x="3232" y="336"/>
                </a:cubicBezTo>
                <a:cubicBezTo>
                  <a:pt x="3232" y="334"/>
                  <a:pt x="3230" y="332"/>
                  <a:pt x="3228" y="332"/>
                </a:cubicBezTo>
                <a:cubicBezTo>
                  <a:pt x="3226" y="332"/>
                  <a:pt x="3224" y="334"/>
                  <a:pt x="3224" y="336"/>
                </a:cubicBezTo>
                <a:cubicBezTo>
                  <a:pt x="3224" y="338"/>
                  <a:pt x="3226" y="340"/>
                  <a:pt x="3228" y="340"/>
                </a:cubicBezTo>
                <a:close/>
                <a:moveTo>
                  <a:pt x="3241" y="340"/>
                </a:moveTo>
                <a:cubicBezTo>
                  <a:pt x="3243" y="340"/>
                  <a:pt x="3245" y="338"/>
                  <a:pt x="3245" y="336"/>
                </a:cubicBezTo>
                <a:cubicBezTo>
                  <a:pt x="3245" y="334"/>
                  <a:pt x="3243" y="332"/>
                  <a:pt x="3241" y="332"/>
                </a:cubicBezTo>
                <a:cubicBezTo>
                  <a:pt x="3239" y="332"/>
                  <a:pt x="3237" y="334"/>
                  <a:pt x="3237" y="336"/>
                </a:cubicBezTo>
                <a:cubicBezTo>
                  <a:pt x="3237" y="338"/>
                  <a:pt x="3239" y="340"/>
                  <a:pt x="3241" y="340"/>
                </a:cubicBezTo>
                <a:close/>
                <a:moveTo>
                  <a:pt x="3254" y="340"/>
                </a:moveTo>
                <a:cubicBezTo>
                  <a:pt x="3256" y="340"/>
                  <a:pt x="3258" y="338"/>
                  <a:pt x="3258" y="336"/>
                </a:cubicBezTo>
                <a:cubicBezTo>
                  <a:pt x="3258" y="334"/>
                  <a:pt x="3256" y="332"/>
                  <a:pt x="3254" y="332"/>
                </a:cubicBezTo>
                <a:cubicBezTo>
                  <a:pt x="3252" y="332"/>
                  <a:pt x="3250" y="334"/>
                  <a:pt x="3250" y="336"/>
                </a:cubicBezTo>
                <a:cubicBezTo>
                  <a:pt x="3250" y="338"/>
                  <a:pt x="3252" y="340"/>
                  <a:pt x="3254" y="340"/>
                </a:cubicBezTo>
                <a:close/>
                <a:moveTo>
                  <a:pt x="3267" y="340"/>
                </a:moveTo>
                <a:cubicBezTo>
                  <a:pt x="3269" y="340"/>
                  <a:pt x="3271" y="338"/>
                  <a:pt x="3271" y="336"/>
                </a:cubicBezTo>
                <a:cubicBezTo>
                  <a:pt x="3271" y="334"/>
                  <a:pt x="3269" y="332"/>
                  <a:pt x="3267" y="332"/>
                </a:cubicBezTo>
                <a:cubicBezTo>
                  <a:pt x="3265" y="332"/>
                  <a:pt x="3263" y="334"/>
                  <a:pt x="3263" y="336"/>
                </a:cubicBezTo>
                <a:cubicBezTo>
                  <a:pt x="3263" y="338"/>
                  <a:pt x="3265" y="340"/>
                  <a:pt x="3267" y="340"/>
                </a:cubicBezTo>
                <a:close/>
                <a:moveTo>
                  <a:pt x="3280" y="340"/>
                </a:moveTo>
                <a:cubicBezTo>
                  <a:pt x="3282" y="340"/>
                  <a:pt x="3284" y="338"/>
                  <a:pt x="3284" y="336"/>
                </a:cubicBezTo>
                <a:cubicBezTo>
                  <a:pt x="3284" y="334"/>
                  <a:pt x="3282" y="332"/>
                  <a:pt x="3280" y="332"/>
                </a:cubicBezTo>
                <a:cubicBezTo>
                  <a:pt x="3277" y="332"/>
                  <a:pt x="3276" y="334"/>
                  <a:pt x="3276" y="336"/>
                </a:cubicBezTo>
                <a:cubicBezTo>
                  <a:pt x="3276" y="338"/>
                  <a:pt x="3277" y="340"/>
                  <a:pt x="3280" y="340"/>
                </a:cubicBezTo>
                <a:close/>
                <a:moveTo>
                  <a:pt x="3293" y="340"/>
                </a:moveTo>
                <a:cubicBezTo>
                  <a:pt x="3295" y="340"/>
                  <a:pt x="3297" y="338"/>
                  <a:pt x="3297" y="336"/>
                </a:cubicBezTo>
                <a:cubicBezTo>
                  <a:pt x="3297" y="334"/>
                  <a:pt x="3295" y="332"/>
                  <a:pt x="3293" y="332"/>
                </a:cubicBezTo>
                <a:cubicBezTo>
                  <a:pt x="3290" y="332"/>
                  <a:pt x="3288" y="334"/>
                  <a:pt x="3288" y="336"/>
                </a:cubicBezTo>
                <a:cubicBezTo>
                  <a:pt x="3288" y="338"/>
                  <a:pt x="3290" y="340"/>
                  <a:pt x="3293" y="340"/>
                </a:cubicBezTo>
                <a:close/>
                <a:moveTo>
                  <a:pt x="3306" y="340"/>
                </a:moveTo>
                <a:cubicBezTo>
                  <a:pt x="3308" y="340"/>
                  <a:pt x="3310" y="338"/>
                  <a:pt x="3310" y="336"/>
                </a:cubicBezTo>
                <a:cubicBezTo>
                  <a:pt x="3310" y="334"/>
                  <a:pt x="3308" y="332"/>
                  <a:pt x="3306" y="332"/>
                </a:cubicBezTo>
                <a:cubicBezTo>
                  <a:pt x="3303" y="332"/>
                  <a:pt x="3301" y="334"/>
                  <a:pt x="3301" y="336"/>
                </a:cubicBezTo>
                <a:cubicBezTo>
                  <a:pt x="3301" y="338"/>
                  <a:pt x="3303" y="340"/>
                  <a:pt x="3306" y="340"/>
                </a:cubicBezTo>
                <a:close/>
                <a:moveTo>
                  <a:pt x="3318" y="340"/>
                </a:moveTo>
                <a:cubicBezTo>
                  <a:pt x="3321" y="340"/>
                  <a:pt x="3323" y="338"/>
                  <a:pt x="3323" y="336"/>
                </a:cubicBezTo>
                <a:cubicBezTo>
                  <a:pt x="3323" y="334"/>
                  <a:pt x="3321" y="332"/>
                  <a:pt x="3318" y="332"/>
                </a:cubicBezTo>
                <a:cubicBezTo>
                  <a:pt x="3316" y="332"/>
                  <a:pt x="3314" y="334"/>
                  <a:pt x="3314" y="336"/>
                </a:cubicBezTo>
                <a:cubicBezTo>
                  <a:pt x="3314" y="338"/>
                  <a:pt x="3316" y="340"/>
                  <a:pt x="3318" y="340"/>
                </a:cubicBezTo>
                <a:close/>
                <a:moveTo>
                  <a:pt x="3331" y="340"/>
                </a:moveTo>
                <a:cubicBezTo>
                  <a:pt x="3334" y="340"/>
                  <a:pt x="3336" y="338"/>
                  <a:pt x="3336" y="336"/>
                </a:cubicBezTo>
                <a:cubicBezTo>
                  <a:pt x="3336" y="334"/>
                  <a:pt x="3334" y="332"/>
                  <a:pt x="3331" y="332"/>
                </a:cubicBezTo>
                <a:cubicBezTo>
                  <a:pt x="3329" y="332"/>
                  <a:pt x="3327" y="334"/>
                  <a:pt x="3327" y="336"/>
                </a:cubicBezTo>
                <a:cubicBezTo>
                  <a:pt x="3327" y="338"/>
                  <a:pt x="3329" y="340"/>
                  <a:pt x="3331" y="340"/>
                </a:cubicBezTo>
                <a:close/>
                <a:moveTo>
                  <a:pt x="3344" y="340"/>
                </a:moveTo>
                <a:cubicBezTo>
                  <a:pt x="3347" y="340"/>
                  <a:pt x="3348" y="338"/>
                  <a:pt x="3348" y="336"/>
                </a:cubicBezTo>
                <a:cubicBezTo>
                  <a:pt x="3348" y="334"/>
                  <a:pt x="3347" y="332"/>
                  <a:pt x="3344" y="332"/>
                </a:cubicBezTo>
                <a:cubicBezTo>
                  <a:pt x="3342" y="332"/>
                  <a:pt x="3340" y="334"/>
                  <a:pt x="3340" y="336"/>
                </a:cubicBezTo>
                <a:cubicBezTo>
                  <a:pt x="3340" y="338"/>
                  <a:pt x="3342" y="340"/>
                  <a:pt x="3344" y="340"/>
                </a:cubicBezTo>
                <a:close/>
                <a:moveTo>
                  <a:pt x="3357" y="340"/>
                </a:moveTo>
                <a:cubicBezTo>
                  <a:pt x="3360" y="340"/>
                  <a:pt x="3361" y="338"/>
                  <a:pt x="3361" y="336"/>
                </a:cubicBezTo>
                <a:cubicBezTo>
                  <a:pt x="3361" y="334"/>
                  <a:pt x="3360" y="332"/>
                  <a:pt x="3357" y="332"/>
                </a:cubicBezTo>
                <a:cubicBezTo>
                  <a:pt x="3355" y="332"/>
                  <a:pt x="3353" y="334"/>
                  <a:pt x="3353" y="336"/>
                </a:cubicBezTo>
                <a:cubicBezTo>
                  <a:pt x="3353" y="338"/>
                  <a:pt x="3355" y="340"/>
                  <a:pt x="3357" y="340"/>
                </a:cubicBezTo>
                <a:close/>
                <a:moveTo>
                  <a:pt x="3370" y="340"/>
                </a:moveTo>
                <a:cubicBezTo>
                  <a:pt x="3372" y="340"/>
                  <a:pt x="3374" y="338"/>
                  <a:pt x="3374" y="336"/>
                </a:cubicBezTo>
                <a:cubicBezTo>
                  <a:pt x="3374" y="334"/>
                  <a:pt x="3372" y="332"/>
                  <a:pt x="3370" y="332"/>
                </a:cubicBezTo>
                <a:cubicBezTo>
                  <a:pt x="3368" y="332"/>
                  <a:pt x="3366" y="334"/>
                  <a:pt x="3366" y="336"/>
                </a:cubicBezTo>
                <a:cubicBezTo>
                  <a:pt x="3366" y="338"/>
                  <a:pt x="3368" y="340"/>
                  <a:pt x="3370" y="340"/>
                </a:cubicBezTo>
                <a:close/>
                <a:moveTo>
                  <a:pt x="3383" y="340"/>
                </a:moveTo>
                <a:cubicBezTo>
                  <a:pt x="3385" y="340"/>
                  <a:pt x="3387" y="338"/>
                  <a:pt x="3387" y="336"/>
                </a:cubicBezTo>
                <a:cubicBezTo>
                  <a:pt x="3387" y="334"/>
                  <a:pt x="3385" y="332"/>
                  <a:pt x="3383" y="332"/>
                </a:cubicBezTo>
                <a:cubicBezTo>
                  <a:pt x="3381" y="332"/>
                  <a:pt x="3379" y="334"/>
                  <a:pt x="3379" y="336"/>
                </a:cubicBezTo>
                <a:cubicBezTo>
                  <a:pt x="3379" y="338"/>
                  <a:pt x="3381" y="340"/>
                  <a:pt x="3383" y="340"/>
                </a:cubicBezTo>
                <a:close/>
                <a:moveTo>
                  <a:pt x="3396" y="340"/>
                </a:moveTo>
                <a:cubicBezTo>
                  <a:pt x="3398" y="340"/>
                  <a:pt x="3400" y="338"/>
                  <a:pt x="3400" y="336"/>
                </a:cubicBezTo>
                <a:cubicBezTo>
                  <a:pt x="3400" y="334"/>
                  <a:pt x="3398" y="332"/>
                  <a:pt x="3396" y="332"/>
                </a:cubicBezTo>
                <a:cubicBezTo>
                  <a:pt x="3394" y="332"/>
                  <a:pt x="3392" y="334"/>
                  <a:pt x="3392" y="336"/>
                </a:cubicBezTo>
                <a:cubicBezTo>
                  <a:pt x="3392" y="338"/>
                  <a:pt x="3394" y="340"/>
                  <a:pt x="3396" y="340"/>
                </a:cubicBezTo>
                <a:close/>
                <a:moveTo>
                  <a:pt x="3409" y="340"/>
                </a:moveTo>
                <a:cubicBezTo>
                  <a:pt x="3411" y="340"/>
                  <a:pt x="3413" y="338"/>
                  <a:pt x="3413" y="336"/>
                </a:cubicBezTo>
                <a:cubicBezTo>
                  <a:pt x="3413" y="334"/>
                  <a:pt x="3411" y="332"/>
                  <a:pt x="3409" y="332"/>
                </a:cubicBezTo>
                <a:cubicBezTo>
                  <a:pt x="3407" y="332"/>
                  <a:pt x="3405" y="334"/>
                  <a:pt x="3405" y="336"/>
                </a:cubicBezTo>
                <a:cubicBezTo>
                  <a:pt x="3405" y="338"/>
                  <a:pt x="3407" y="340"/>
                  <a:pt x="3409" y="340"/>
                </a:cubicBezTo>
                <a:close/>
                <a:moveTo>
                  <a:pt x="3422" y="340"/>
                </a:moveTo>
                <a:cubicBezTo>
                  <a:pt x="3424" y="340"/>
                  <a:pt x="3426" y="338"/>
                  <a:pt x="3426" y="336"/>
                </a:cubicBezTo>
                <a:cubicBezTo>
                  <a:pt x="3426" y="334"/>
                  <a:pt x="3424" y="332"/>
                  <a:pt x="3422" y="332"/>
                </a:cubicBezTo>
                <a:cubicBezTo>
                  <a:pt x="3419" y="332"/>
                  <a:pt x="3418" y="334"/>
                  <a:pt x="3418" y="336"/>
                </a:cubicBezTo>
                <a:cubicBezTo>
                  <a:pt x="3418" y="338"/>
                  <a:pt x="3419" y="340"/>
                  <a:pt x="3422" y="340"/>
                </a:cubicBezTo>
                <a:close/>
                <a:moveTo>
                  <a:pt x="3435" y="340"/>
                </a:moveTo>
                <a:cubicBezTo>
                  <a:pt x="3437" y="340"/>
                  <a:pt x="3439" y="338"/>
                  <a:pt x="3439" y="336"/>
                </a:cubicBezTo>
                <a:cubicBezTo>
                  <a:pt x="3439" y="334"/>
                  <a:pt x="3437" y="332"/>
                  <a:pt x="3435" y="332"/>
                </a:cubicBezTo>
                <a:cubicBezTo>
                  <a:pt x="3432" y="332"/>
                  <a:pt x="3431" y="334"/>
                  <a:pt x="3431" y="336"/>
                </a:cubicBezTo>
                <a:cubicBezTo>
                  <a:pt x="3431" y="338"/>
                  <a:pt x="3432" y="340"/>
                  <a:pt x="3435" y="340"/>
                </a:cubicBezTo>
                <a:close/>
                <a:moveTo>
                  <a:pt x="3448" y="340"/>
                </a:moveTo>
                <a:cubicBezTo>
                  <a:pt x="3450" y="340"/>
                  <a:pt x="3452" y="338"/>
                  <a:pt x="3452" y="336"/>
                </a:cubicBezTo>
                <a:cubicBezTo>
                  <a:pt x="3452" y="334"/>
                  <a:pt x="3450" y="332"/>
                  <a:pt x="3448" y="332"/>
                </a:cubicBezTo>
                <a:cubicBezTo>
                  <a:pt x="3445" y="332"/>
                  <a:pt x="3443" y="334"/>
                  <a:pt x="3443" y="336"/>
                </a:cubicBezTo>
                <a:cubicBezTo>
                  <a:pt x="3443" y="338"/>
                  <a:pt x="3445" y="340"/>
                  <a:pt x="3448" y="340"/>
                </a:cubicBezTo>
                <a:close/>
                <a:moveTo>
                  <a:pt x="3461" y="340"/>
                </a:moveTo>
                <a:cubicBezTo>
                  <a:pt x="3463" y="340"/>
                  <a:pt x="3465" y="338"/>
                  <a:pt x="3465" y="336"/>
                </a:cubicBezTo>
                <a:cubicBezTo>
                  <a:pt x="3465" y="334"/>
                  <a:pt x="3463" y="332"/>
                  <a:pt x="3461" y="332"/>
                </a:cubicBezTo>
                <a:cubicBezTo>
                  <a:pt x="3458" y="332"/>
                  <a:pt x="3456" y="334"/>
                  <a:pt x="3456" y="336"/>
                </a:cubicBezTo>
                <a:cubicBezTo>
                  <a:pt x="3456" y="338"/>
                  <a:pt x="3458" y="340"/>
                  <a:pt x="3461" y="340"/>
                </a:cubicBezTo>
                <a:close/>
                <a:moveTo>
                  <a:pt x="3473" y="340"/>
                </a:moveTo>
                <a:cubicBezTo>
                  <a:pt x="3476" y="340"/>
                  <a:pt x="3478" y="338"/>
                  <a:pt x="3478" y="336"/>
                </a:cubicBezTo>
                <a:cubicBezTo>
                  <a:pt x="3478" y="334"/>
                  <a:pt x="3476" y="332"/>
                  <a:pt x="3473" y="332"/>
                </a:cubicBezTo>
                <a:cubicBezTo>
                  <a:pt x="3471" y="332"/>
                  <a:pt x="3469" y="334"/>
                  <a:pt x="3469" y="336"/>
                </a:cubicBezTo>
                <a:cubicBezTo>
                  <a:pt x="3469" y="338"/>
                  <a:pt x="3471" y="340"/>
                  <a:pt x="3473" y="340"/>
                </a:cubicBezTo>
                <a:close/>
                <a:moveTo>
                  <a:pt x="3486" y="332"/>
                </a:moveTo>
                <a:cubicBezTo>
                  <a:pt x="3484" y="332"/>
                  <a:pt x="3482" y="334"/>
                  <a:pt x="3482" y="336"/>
                </a:cubicBezTo>
                <a:cubicBezTo>
                  <a:pt x="3482" y="338"/>
                  <a:pt x="3484" y="340"/>
                  <a:pt x="3486" y="340"/>
                </a:cubicBezTo>
                <a:cubicBezTo>
                  <a:pt x="3489" y="340"/>
                  <a:pt x="3491" y="338"/>
                  <a:pt x="3491" y="336"/>
                </a:cubicBezTo>
                <a:cubicBezTo>
                  <a:pt x="3491" y="334"/>
                  <a:pt x="3489" y="332"/>
                  <a:pt x="3486" y="332"/>
                </a:cubicBezTo>
                <a:close/>
                <a:moveTo>
                  <a:pt x="3499" y="340"/>
                </a:moveTo>
                <a:cubicBezTo>
                  <a:pt x="3502" y="340"/>
                  <a:pt x="3503" y="338"/>
                  <a:pt x="3503" y="336"/>
                </a:cubicBezTo>
                <a:cubicBezTo>
                  <a:pt x="3503" y="334"/>
                  <a:pt x="3502" y="332"/>
                  <a:pt x="3499" y="332"/>
                </a:cubicBezTo>
                <a:cubicBezTo>
                  <a:pt x="3497" y="332"/>
                  <a:pt x="3495" y="334"/>
                  <a:pt x="3495" y="336"/>
                </a:cubicBezTo>
                <a:cubicBezTo>
                  <a:pt x="3495" y="338"/>
                  <a:pt x="3497" y="340"/>
                  <a:pt x="3499" y="340"/>
                </a:cubicBezTo>
                <a:close/>
                <a:moveTo>
                  <a:pt x="3512" y="340"/>
                </a:moveTo>
                <a:cubicBezTo>
                  <a:pt x="3514" y="340"/>
                  <a:pt x="3516" y="338"/>
                  <a:pt x="3516" y="336"/>
                </a:cubicBezTo>
                <a:cubicBezTo>
                  <a:pt x="3516" y="334"/>
                  <a:pt x="3514" y="332"/>
                  <a:pt x="3512" y="332"/>
                </a:cubicBezTo>
                <a:cubicBezTo>
                  <a:pt x="3510" y="332"/>
                  <a:pt x="3508" y="334"/>
                  <a:pt x="3508" y="336"/>
                </a:cubicBezTo>
                <a:cubicBezTo>
                  <a:pt x="3508" y="338"/>
                  <a:pt x="3510" y="340"/>
                  <a:pt x="3512" y="340"/>
                </a:cubicBezTo>
                <a:close/>
                <a:moveTo>
                  <a:pt x="3525" y="340"/>
                </a:moveTo>
                <a:cubicBezTo>
                  <a:pt x="3527" y="340"/>
                  <a:pt x="3529" y="338"/>
                  <a:pt x="3529" y="336"/>
                </a:cubicBezTo>
                <a:cubicBezTo>
                  <a:pt x="3529" y="334"/>
                  <a:pt x="3527" y="332"/>
                  <a:pt x="3525" y="332"/>
                </a:cubicBezTo>
                <a:cubicBezTo>
                  <a:pt x="3523" y="332"/>
                  <a:pt x="3521" y="334"/>
                  <a:pt x="3521" y="336"/>
                </a:cubicBezTo>
                <a:cubicBezTo>
                  <a:pt x="3521" y="338"/>
                  <a:pt x="3523" y="340"/>
                  <a:pt x="3525" y="340"/>
                </a:cubicBezTo>
                <a:close/>
                <a:moveTo>
                  <a:pt x="3551" y="336"/>
                </a:moveTo>
                <a:cubicBezTo>
                  <a:pt x="3551" y="336"/>
                  <a:pt x="3551" y="336"/>
                  <a:pt x="3551" y="336"/>
                </a:cubicBezTo>
                <a:cubicBezTo>
                  <a:pt x="3551" y="336"/>
                  <a:pt x="3551" y="336"/>
                  <a:pt x="3551" y="336"/>
                </a:cubicBezTo>
                <a:cubicBezTo>
                  <a:pt x="3551" y="336"/>
                  <a:pt x="3551" y="336"/>
                  <a:pt x="3551" y="336"/>
                </a:cubicBezTo>
                <a:cubicBezTo>
                  <a:pt x="3551" y="336"/>
                  <a:pt x="3551" y="336"/>
                  <a:pt x="3551" y="336"/>
                </a:cubicBezTo>
                <a:close/>
                <a:moveTo>
                  <a:pt x="64" y="349"/>
                </a:moveTo>
                <a:cubicBezTo>
                  <a:pt x="64" y="349"/>
                  <a:pt x="64" y="349"/>
                  <a:pt x="64" y="349"/>
                </a:cubicBezTo>
                <a:cubicBezTo>
                  <a:pt x="64" y="349"/>
                  <a:pt x="65" y="349"/>
                  <a:pt x="65" y="349"/>
                </a:cubicBezTo>
                <a:cubicBezTo>
                  <a:pt x="65" y="349"/>
                  <a:pt x="64" y="349"/>
                  <a:pt x="64" y="349"/>
                </a:cubicBezTo>
                <a:cubicBezTo>
                  <a:pt x="64" y="349"/>
                  <a:pt x="64" y="349"/>
                  <a:pt x="64" y="349"/>
                </a:cubicBezTo>
                <a:close/>
                <a:moveTo>
                  <a:pt x="75" y="349"/>
                </a:moveTo>
                <a:cubicBezTo>
                  <a:pt x="75" y="350"/>
                  <a:pt x="76" y="351"/>
                  <a:pt x="77" y="351"/>
                </a:cubicBezTo>
                <a:cubicBezTo>
                  <a:pt x="78" y="351"/>
                  <a:pt x="79" y="350"/>
                  <a:pt x="79" y="349"/>
                </a:cubicBezTo>
                <a:cubicBezTo>
                  <a:pt x="79" y="348"/>
                  <a:pt x="78" y="347"/>
                  <a:pt x="77" y="347"/>
                </a:cubicBezTo>
                <a:cubicBezTo>
                  <a:pt x="76" y="347"/>
                  <a:pt x="75" y="348"/>
                  <a:pt x="75" y="349"/>
                </a:cubicBezTo>
                <a:close/>
                <a:moveTo>
                  <a:pt x="90" y="353"/>
                </a:moveTo>
                <a:cubicBezTo>
                  <a:pt x="92" y="353"/>
                  <a:pt x="94" y="351"/>
                  <a:pt x="94" y="349"/>
                </a:cubicBezTo>
                <a:cubicBezTo>
                  <a:pt x="94" y="347"/>
                  <a:pt x="92" y="345"/>
                  <a:pt x="90" y="345"/>
                </a:cubicBezTo>
                <a:cubicBezTo>
                  <a:pt x="88" y="345"/>
                  <a:pt x="86" y="347"/>
                  <a:pt x="86" y="349"/>
                </a:cubicBezTo>
                <a:cubicBezTo>
                  <a:pt x="86" y="351"/>
                  <a:pt x="88" y="353"/>
                  <a:pt x="90" y="353"/>
                </a:cubicBezTo>
                <a:close/>
                <a:moveTo>
                  <a:pt x="103" y="353"/>
                </a:moveTo>
                <a:cubicBezTo>
                  <a:pt x="105" y="353"/>
                  <a:pt x="107" y="351"/>
                  <a:pt x="107" y="349"/>
                </a:cubicBezTo>
                <a:cubicBezTo>
                  <a:pt x="107" y="347"/>
                  <a:pt x="105" y="345"/>
                  <a:pt x="103" y="345"/>
                </a:cubicBezTo>
                <a:cubicBezTo>
                  <a:pt x="101" y="345"/>
                  <a:pt x="99" y="347"/>
                  <a:pt x="99" y="349"/>
                </a:cubicBezTo>
                <a:cubicBezTo>
                  <a:pt x="99" y="351"/>
                  <a:pt x="101" y="353"/>
                  <a:pt x="103" y="353"/>
                </a:cubicBezTo>
                <a:close/>
                <a:moveTo>
                  <a:pt x="116" y="353"/>
                </a:moveTo>
                <a:cubicBezTo>
                  <a:pt x="118" y="353"/>
                  <a:pt x="120" y="351"/>
                  <a:pt x="120" y="349"/>
                </a:cubicBezTo>
                <a:cubicBezTo>
                  <a:pt x="120" y="347"/>
                  <a:pt x="118" y="345"/>
                  <a:pt x="116" y="345"/>
                </a:cubicBezTo>
                <a:cubicBezTo>
                  <a:pt x="114" y="345"/>
                  <a:pt x="112" y="347"/>
                  <a:pt x="112" y="349"/>
                </a:cubicBezTo>
                <a:cubicBezTo>
                  <a:pt x="112" y="351"/>
                  <a:pt x="114" y="353"/>
                  <a:pt x="116" y="353"/>
                </a:cubicBezTo>
                <a:close/>
                <a:moveTo>
                  <a:pt x="129" y="353"/>
                </a:moveTo>
                <a:cubicBezTo>
                  <a:pt x="131" y="353"/>
                  <a:pt x="133" y="351"/>
                  <a:pt x="133" y="349"/>
                </a:cubicBezTo>
                <a:cubicBezTo>
                  <a:pt x="133" y="347"/>
                  <a:pt x="131" y="345"/>
                  <a:pt x="129" y="345"/>
                </a:cubicBezTo>
                <a:cubicBezTo>
                  <a:pt x="126" y="345"/>
                  <a:pt x="125" y="347"/>
                  <a:pt x="125" y="349"/>
                </a:cubicBezTo>
                <a:cubicBezTo>
                  <a:pt x="125" y="351"/>
                  <a:pt x="126" y="353"/>
                  <a:pt x="129" y="353"/>
                </a:cubicBezTo>
                <a:close/>
                <a:moveTo>
                  <a:pt x="142" y="353"/>
                </a:moveTo>
                <a:cubicBezTo>
                  <a:pt x="144" y="353"/>
                  <a:pt x="146" y="351"/>
                  <a:pt x="146" y="349"/>
                </a:cubicBezTo>
                <a:cubicBezTo>
                  <a:pt x="146" y="347"/>
                  <a:pt x="144" y="345"/>
                  <a:pt x="142" y="345"/>
                </a:cubicBezTo>
                <a:cubicBezTo>
                  <a:pt x="139" y="345"/>
                  <a:pt x="138" y="347"/>
                  <a:pt x="138" y="349"/>
                </a:cubicBezTo>
                <a:cubicBezTo>
                  <a:pt x="138" y="351"/>
                  <a:pt x="139" y="353"/>
                  <a:pt x="142" y="353"/>
                </a:cubicBezTo>
                <a:close/>
                <a:moveTo>
                  <a:pt x="155" y="353"/>
                </a:moveTo>
                <a:cubicBezTo>
                  <a:pt x="157" y="353"/>
                  <a:pt x="159" y="351"/>
                  <a:pt x="159" y="349"/>
                </a:cubicBezTo>
                <a:cubicBezTo>
                  <a:pt x="159" y="347"/>
                  <a:pt x="157" y="345"/>
                  <a:pt x="155" y="345"/>
                </a:cubicBezTo>
                <a:cubicBezTo>
                  <a:pt x="152" y="345"/>
                  <a:pt x="150" y="347"/>
                  <a:pt x="150" y="349"/>
                </a:cubicBezTo>
                <a:cubicBezTo>
                  <a:pt x="150" y="351"/>
                  <a:pt x="152" y="353"/>
                  <a:pt x="155" y="353"/>
                </a:cubicBezTo>
                <a:close/>
                <a:moveTo>
                  <a:pt x="168" y="353"/>
                </a:moveTo>
                <a:cubicBezTo>
                  <a:pt x="170" y="353"/>
                  <a:pt x="172" y="351"/>
                  <a:pt x="172" y="349"/>
                </a:cubicBezTo>
                <a:cubicBezTo>
                  <a:pt x="172" y="347"/>
                  <a:pt x="170" y="345"/>
                  <a:pt x="168" y="345"/>
                </a:cubicBezTo>
                <a:cubicBezTo>
                  <a:pt x="165" y="345"/>
                  <a:pt x="163" y="347"/>
                  <a:pt x="163" y="349"/>
                </a:cubicBezTo>
                <a:cubicBezTo>
                  <a:pt x="163" y="351"/>
                  <a:pt x="165" y="353"/>
                  <a:pt x="168" y="353"/>
                </a:cubicBezTo>
                <a:close/>
                <a:moveTo>
                  <a:pt x="180" y="353"/>
                </a:moveTo>
                <a:cubicBezTo>
                  <a:pt x="183" y="353"/>
                  <a:pt x="185" y="351"/>
                  <a:pt x="185" y="349"/>
                </a:cubicBezTo>
                <a:cubicBezTo>
                  <a:pt x="185" y="347"/>
                  <a:pt x="183" y="345"/>
                  <a:pt x="180" y="345"/>
                </a:cubicBezTo>
                <a:cubicBezTo>
                  <a:pt x="178" y="345"/>
                  <a:pt x="176" y="347"/>
                  <a:pt x="176" y="349"/>
                </a:cubicBezTo>
                <a:cubicBezTo>
                  <a:pt x="176" y="351"/>
                  <a:pt x="178" y="353"/>
                  <a:pt x="180" y="353"/>
                </a:cubicBezTo>
                <a:close/>
                <a:moveTo>
                  <a:pt x="193" y="353"/>
                </a:moveTo>
                <a:cubicBezTo>
                  <a:pt x="196" y="353"/>
                  <a:pt x="198" y="351"/>
                  <a:pt x="198" y="349"/>
                </a:cubicBezTo>
                <a:cubicBezTo>
                  <a:pt x="198" y="347"/>
                  <a:pt x="196" y="345"/>
                  <a:pt x="193" y="345"/>
                </a:cubicBezTo>
                <a:cubicBezTo>
                  <a:pt x="191" y="345"/>
                  <a:pt x="189" y="347"/>
                  <a:pt x="189" y="349"/>
                </a:cubicBezTo>
                <a:cubicBezTo>
                  <a:pt x="189" y="351"/>
                  <a:pt x="191" y="353"/>
                  <a:pt x="193" y="353"/>
                </a:cubicBezTo>
                <a:close/>
                <a:moveTo>
                  <a:pt x="206" y="353"/>
                </a:moveTo>
                <a:cubicBezTo>
                  <a:pt x="209" y="353"/>
                  <a:pt x="210" y="351"/>
                  <a:pt x="210" y="349"/>
                </a:cubicBezTo>
                <a:cubicBezTo>
                  <a:pt x="210" y="347"/>
                  <a:pt x="209" y="345"/>
                  <a:pt x="206" y="345"/>
                </a:cubicBezTo>
                <a:cubicBezTo>
                  <a:pt x="204" y="345"/>
                  <a:pt x="202" y="347"/>
                  <a:pt x="202" y="349"/>
                </a:cubicBezTo>
                <a:cubicBezTo>
                  <a:pt x="202" y="351"/>
                  <a:pt x="204" y="353"/>
                  <a:pt x="206" y="353"/>
                </a:cubicBezTo>
                <a:close/>
                <a:moveTo>
                  <a:pt x="219" y="353"/>
                </a:moveTo>
                <a:cubicBezTo>
                  <a:pt x="222" y="353"/>
                  <a:pt x="223" y="351"/>
                  <a:pt x="223" y="349"/>
                </a:cubicBezTo>
                <a:cubicBezTo>
                  <a:pt x="223" y="347"/>
                  <a:pt x="222" y="345"/>
                  <a:pt x="219" y="345"/>
                </a:cubicBezTo>
                <a:cubicBezTo>
                  <a:pt x="217" y="345"/>
                  <a:pt x="215" y="347"/>
                  <a:pt x="215" y="349"/>
                </a:cubicBezTo>
                <a:cubicBezTo>
                  <a:pt x="215" y="351"/>
                  <a:pt x="217" y="353"/>
                  <a:pt x="219" y="353"/>
                </a:cubicBezTo>
                <a:close/>
                <a:moveTo>
                  <a:pt x="232" y="353"/>
                </a:moveTo>
                <a:cubicBezTo>
                  <a:pt x="234" y="353"/>
                  <a:pt x="236" y="351"/>
                  <a:pt x="236" y="349"/>
                </a:cubicBezTo>
                <a:cubicBezTo>
                  <a:pt x="236" y="347"/>
                  <a:pt x="234" y="345"/>
                  <a:pt x="232" y="345"/>
                </a:cubicBezTo>
                <a:cubicBezTo>
                  <a:pt x="230" y="345"/>
                  <a:pt x="228" y="347"/>
                  <a:pt x="228" y="349"/>
                </a:cubicBezTo>
                <a:cubicBezTo>
                  <a:pt x="228" y="351"/>
                  <a:pt x="230" y="353"/>
                  <a:pt x="232" y="353"/>
                </a:cubicBezTo>
                <a:close/>
                <a:moveTo>
                  <a:pt x="245" y="353"/>
                </a:moveTo>
                <a:cubicBezTo>
                  <a:pt x="247" y="353"/>
                  <a:pt x="249" y="351"/>
                  <a:pt x="249" y="349"/>
                </a:cubicBezTo>
                <a:cubicBezTo>
                  <a:pt x="249" y="347"/>
                  <a:pt x="247" y="345"/>
                  <a:pt x="245" y="345"/>
                </a:cubicBezTo>
                <a:cubicBezTo>
                  <a:pt x="243" y="345"/>
                  <a:pt x="241" y="347"/>
                  <a:pt x="241" y="349"/>
                </a:cubicBezTo>
                <a:cubicBezTo>
                  <a:pt x="241" y="351"/>
                  <a:pt x="243" y="353"/>
                  <a:pt x="245" y="353"/>
                </a:cubicBezTo>
                <a:close/>
                <a:moveTo>
                  <a:pt x="258" y="353"/>
                </a:moveTo>
                <a:cubicBezTo>
                  <a:pt x="260" y="353"/>
                  <a:pt x="262" y="351"/>
                  <a:pt x="262" y="349"/>
                </a:cubicBezTo>
                <a:cubicBezTo>
                  <a:pt x="262" y="347"/>
                  <a:pt x="260" y="345"/>
                  <a:pt x="258" y="345"/>
                </a:cubicBezTo>
                <a:cubicBezTo>
                  <a:pt x="256" y="345"/>
                  <a:pt x="254" y="347"/>
                  <a:pt x="254" y="349"/>
                </a:cubicBezTo>
                <a:cubicBezTo>
                  <a:pt x="254" y="351"/>
                  <a:pt x="256" y="353"/>
                  <a:pt x="258" y="353"/>
                </a:cubicBezTo>
                <a:close/>
                <a:moveTo>
                  <a:pt x="271" y="353"/>
                </a:moveTo>
                <a:cubicBezTo>
                  <a:pt x="273" y="353"/>
                  <a:pt x="275" y="351"/>
                  <a:pt x="275" y="349"/>
                </a:cubicBezTo>
                <a:cubicBezTo>
                  <a:pt x="275" y="347"/>
                  <a:pt x="273" y="345"/>
                  <a:pt x="271" y="345"/>
                </a:cubicBezTo>
                <a:cubicBezTo>
                  <a:pt x="269" y="345"/>
                  <a:pt x="267" y="347"/>
                  <a:pt x="267" y="349"/>
                </a:cubicBezTo>
                <a:cubicBezTo>
                  <a:pt x="267" y="351"/>
                  <a:pt x="269" y="353"/>
                  <a:pt x="271" y="353"/>
                </a:cubicBezTo>
                <a:close/>
                <a:moveTo>
                  <a:pt x="284" y="353"/>
                </a:moveTo>
                <a:cubicBezTo>
                  <a:pt x="286" y="353"/>
                  <a:pt x="288" y="351"/>
                  <a:pt x="288" y="349"/>
                </a:cubicBezTo>
                <a:cubicBezTo>
                  <a:pt x="288" y="347"/>
                  <a:pt x="286" y="345"/>
                  <a:pt x="284" y="345"/>
                </a:cubicBezTo>
                <a:cubicBezTo>
                  <a:pt x="281" y="345"/>
                  <a:pt x="280" y="347"/>
                  <a:pt x="280" y="349"/>
                </a:cubicBezTo>
                <a:cubicBezTo>
                  <a:pt x="280" y="351"/>
                  <a:pt x="281" y="353"/>
                  <a:pt x="284" y="353"/>
                </a:cubicBezTo>
                <a:close/>
                <a:moveTo>
                  <a:pt x="297" y="353"/>
                </a:moveTo>
                <a:cubicBezTo>
                  <a:pt x="299" y="353"/>
                  <a:pt x="301" y="351"/>
                  <a:pt x="301" y="349"/>
                </a:cubicBezTo>
                <a:cubicBezTo>
                  <a:pt x="301" y="347"/>
                  <a:pt x="299" y="345"/>
                  <a:pt x="297" y="345"/>
                </a:cubicBezTo>
                <a:cubicBezTo>
                  <a:pt x="294" y="345"/>
                  <a:pt x="292" y="347"/>
                  <a:pt x="292" y="349"/>
                </a:cubicBezTo>
                <a:cubicBezTo>
                  <a:pt x="292" y="351"/>
                  <a:pt x="294" y="353"/>
                  <a:pt x="297" y="353"/>
                </a:cubicBezTo>
                <a:close/>
                <a:moveTo>
                  <a:pt x="310" y="353"/>
                </a:moveTo>
                <a:cubicBezTo>
                  <a:pt x="312" y="353"/>
                  <a:pt x="314" y="351"/>
                  <a:pt x="314" y="349"/>
                </a:cubicBezTo>
                <a:cubicBezTo>
                  <a:pt x="314" y="347"/>
                  <a:pt x="312" y="345"/>
                  <a:pt x="310" y="345"/>
                </a:cubicBezTo>
                <a:cubicBezTo>
                  <a:pt x="307" y="345"/>
                  <a:pt x="305" y="347"/>
                  <a:pt x="305" y="349"/>
                </a:cubicBezTo>
                <a:cubicBezTo>
                  <a:pt x="305" y="351"/>
                  <a:pt x="307" y="353"/>
                  <a:pt x="310" y="353"/>
                </a:cubicBezTo>
                <a:close/>
                <a:moveTo>
                  <a:pt x="323" y="353"/>
                </a:moveTo>
                <a:cubicBezTo>
                  <a:pt x="325" y="353"/>
                  <a:pt x="327" y="351"/>
                  <a:pt x="327" y="349"/>
                </a:cubicBezTo>
                <a:cubicBezTo>
                  <a:pt x="327" y="347"/>
                  <a:pt x="325" y="345"/>
                  <a:pt x="323" y="345"/>
                </a:cubicBezTo>
                <a:cubicBezTo>
                  <a:pt x="320" y="345"/>
                  <a:pt x="318" y="347"/>
                  <a:pt x="318" y="349"/>
                </a:cubicBezTo>
                <a:cubicBezTo>
                  <a:pt x="318" y="351"/>
                  <a:pt x="320" y="353"/>
                  <a:pt x="323" y="353"/>
                </a:cubicBezTo>
                <a:close/>
                <a:moveTo>
                  <a:pt x="335" y="353"/>
                </a:moveTo>
                <a:cubicBezTo>
                  <a:pt x="338" y="353"/>
                  <a:pt x="340" y="351"/>
                  <a:pt x="340" y="349"/>
                </a:cubicBezTo>
                <a:cubicBezTo>
                  <a:pt x="340" y="347"/>
                  <a:pt x="338" y="345"/>
                  <a:pt x="335" y="345"/>
                </a:cubicBezTo>
                <a:cubicBezTo>
                  <a:pt x="333" y="345"/>
                  <a:pt x="331" y="347"/>
                  <a:pt x="331" y="349"/>
                </a:cubicBezTo>
                <a:cubicBezTo>
                  <a:pt x="331" y="351"/>
                  <a:pt x="333" y="353"/>
                  <a:pt x="335" y="353"/>
                </a:cubicBezTo>
                <a:close/>
                <a:moveTo>
                  <a:pt x="348" y="353"/>
                </a:moveTo>
                <a:cubicBezTo>
                  <a:pt x="351" y="353"/>
                  <a:pt x="353" y="351"/>
                  <a:pt x="353" y="349"/>
                </a:cubicBezTo>
                <a:cubicBezTo>
                  <a:pt x="353" y="347"/>
                  <a:pt x="351" y="345"/>
                  <a:pt x="348" y="345"/>
                </a:cubicBezTo>
                <a:cubicBezTo>
                  <a:pt x="346" y="345"/>
                  <a:pt x="344" y="347"/>
                  <a:pt x="344" y="349"/>
                </a:cubicBezTo>
                <a:cubicBezTo>
                  <a:pt x="344" y="351"/>
                  <a:pt x="346" y="353"/>
                  <a:pt x="348" y="353"/>
                </a:cubicBezTo>
                <a:close/>
                <a:moveTo>
                  <a:pt x="361" y="353"/>
                </a:moveTo>
                <a:cubicBezTo>
                  <a:pt x="364" y="353"/>
                  <a:pt x="365" y="351"/>
                  <a:pt x="365" y="349"/>
                </a:cubicBezTo>
                <a:cubicBezTo>
                  <a:pt x="365" y="347"/>
                  <a:pt x="364" y="345"/>
                  <a:pt x="361" y="345"/>
                </a:cubicBezTo>
                <a:cubicBezTo>
                  <a:pt x="359" y="345"/>
                  <a:pt x="357" y="347"/>
                  <a:pt x="357" y="349"/>
                </a:cubicBezTo>
                <a:cubicBezTo>
                  <a:pt x="357" y="351"/>
                  <a:pt x="359" y="353"/>
                  <a:pt x="361" y="353"/>
                </a:cubicBezTo>
                <a:close/>
                <a:moveTo>
                  <a:pt x="374" y="353"/>
                </a:moveTo>
                <a:cubicBezTo>
                  <a:pt x="376" y="353"/>
                  <a:pt x="378" y="351"/>
                  <a:pt x="378" y="349"/>
                </a:cubicBezTo>
                <a:cubicBezTo>
                  <a:pt x="378" y="347"/>
                  <a:pt x="376" y="345"/>
                  <a:pt x="374" y="345"/>
                </a:cubicBezTo>
                <a:cubicBezTo>
                  <a:pt x="372" y="345"/>
                  <a:pt x="370" y="347"/>
                  <a:pt x="370" y="349"/>
                </a:cubicBezTo>
                <a:cubicBezTo>
                  <a:pt x="370" y="351"/>
                  <a:pt x="372" y="353"/>
                  <a:pt x="374" y="353"/>
                </a:cubicBezTo>
                <a:close/>
                <a:moveTo>
                  <a:pt x="387" y="353"/>
                </a:moveTo>
                <a:cubicBezTo>
                  <a:pt x="389" y="353"/>
                  <a:pt x="391" y="351"/>
                  <a:pt x="391" y="349"/>
                </a:cubicBezTo>
                <a:cubicBezTo>
                  <a:pt x="391" y="347"/>
                  <a:pt x="389" y="345"/>
                  <a:pt x="387" y="345"/>
                </a:cubicBezTo>
                <a:cubicBezTo>
                  <a:pt x="385" y="345"/>
                  <a:pt x="383" y="347"/>
                  <a:pt x="383" y="349"/>
                </a:cubicBezTo>
                <a:cubicBezTo>
                  <a:pt x="383" y="351"/>
                  <a:pt x="385" y="353"/>
                  <a:pt x="387" y="353"/>
                </a:cubicBezTo>
                <a:close/>
                <a:moveTo>
                  <a:pt x="400" y="353"/>
                </a:moveTo>
                <a:cubicBezTo>
                  <a:pt x="402" y="353"/>
                  <a:pt x="404" y="351"/>
                  <a:pt x="404" y="349"/>
                </a:cubicBezTo>
                <a:cubicBezTo>
                  <a:pt x="404" y="347"/>
                  <a:pt x="402" y="345"/>
                  <a:pt x="400" y="345"/>
                </a:cubicBezTo>
                <a:cubicBezTo>
                  <a:pt x="398" y="345"/>
                  <a:pt x="396" y="347"/>
                  <a:pt x="396" y="349"/>
                </a:cubicBezTo>
                <a:cubicBezTo>
                  <a:pt x="396" y="351"/>
                  <a:pt x="398" y="353"/>
                  <a:pt x="400" y="353"/>
                </a:cubicBezTo>
                <a:close/>
                <a:moveTo>
                  <a:pt x="413" y="353"/>
                </a:moveTo>
                <a:cubicBezTo>
                  <a:pt x="415" y="353"/>
                  <a:pt x="417" y="351"/>
                  <a:pt x="417" y="349"/>
                </a:cubicBezTo>
                <a:cubicBezTo>
                  <a:pt x="417" y="347"/>
                  <a:pt x="415" y="345"/>
                  <a:pt x="413" y="345"/>
                </a:cubicBezTo>
                <a:cubicBezTo>
                  <a:pt x="411" y="345"/>
                  <a:pt x="409" y="347"/>
                  <a:pt x="409" y="349"/>
                </a:cubicBezTo>
                <a:cubicBezTo>
                  <a:pt x="409" y="351"/>
                  <a:pt x="411" y="353"/>
                  <a:pt x="413" y="353"/>
                </a:cubicBezTo>
                <a:close/>
                <a:moveTo>
                  <a:pt x="426" y="353"/>
                </a:moveTo>
                <a:cubicBezTo>
                  <a:pt x="428" y="353"/>
                  <a:pt x="430" y="351"/>
                  <a:pt x="430" y="349"/>
                </a:cubicBezTo>
                <a:cubicBezTo>
                  <a:pt x="430" y="347"/>
                  <a:pt x="428" y="345"/>
                  <a:pt x="426" y="345"/>
                </a:cubicBezTo>
                <a:cubicBezTo>
                  <a:pt x="424" y="345"/>
                  <a:pt x="422" y="347"/>
                  <a:pt x="422" y="349"/>
                </a:cubicBezTo>
                <a:cubicBezTo>
                  <a:pt x="422" y="351"/>
                  <a:pt x="424" y="353"/>
                  <a:pt x="426" y="353"/>
                </a:cubicBezTo>
                <a:close/>
                <a:moveTo>
                  <a:pt x="435" y="349"/>
                </a:moveTo>
                <a:cubicBezTo>
                  <a:pt x="435" y="351"/>
                  <a:pt x="436" y="353"/>
                  <a:pt x="439" y="353"/>
                </a:cubicBezTo>
                <a:cubicBezTo>
                  <a:pt x="441" y="353"/>
                  <a:pt x="443" y="351"/>
                  <a:pt x="443" y="349"/>
                </a:cubicBezTo>
                <a:cubicBezTo>
                  <a:pt x="443" y="347"/>
                  <a:pt x="441" y="345"/>
                  <a:pt x="439" y="345"/>
                </a:cubicBezTo>
                <a:cubicBezTo>
                  <a:pt x="436" y="345"/>
                  <a:pt x="435" y="347"/>
                  <a:pt x="435" y="349"/>
                </a:cubicBezTo>
                <a:close/>
                <a:moveTo>
                  <a:pt x="452" y="353"/>
                </a:moveTo>
                <a:cubicBezTo>
                  <a:pt x="454" y="353"/>
                  <a:pt x="456" y="351"/>
                  <a:pt x="456" y="349"/>
                </a:cubicBezTo>
                <a:cubicBezTo>
                  <a:pt x="456" y="347"/>
                  <a:pt x="454" y="345"/>
                  <a:pt x="452" y="345"/>
                </a:cubicBezTo>
                <a:cubicBezTo>
                  <a:pt x="449" y="345"/>
                  <a:pt x="447" y="347"/>
                  <a:pt x="447" y="349"/>
                </a:cubicBezTo>
                <a:cubicBezTo>
                  <a:pt x="447" y="351"/>
                  <a:pt x="449" y="353"/>
                  <a:pt x="452" y="353"/>
                </a:cubicBezTo>
                <a:close/>
                <a:moveTo>
                  <a:pt x="465" y="350"/>
                </a:moveTo>
                <a:cubicBezTo>
                  <a:pt x="465" y="350"/>
                  <a:pt x="466" y="350"/>
                  <a:pt x="466" y="349"/>
                </a:cubicBezTo>
                <a:cubicBezTo>
                  <a:pt x="466" y="348"/>
                  <a:pt x="465" y="348"/>
                  <a:pt x="465" y="348"/>
                </a:cubicBezTo>
                <a:cubicBezTo>
                  <a:pt x="464" y="348"/>
                  <a:pt x="463" y="348"/>
                  <a:pt x="463" y="349"/>
                </a:cubicBezTo>
                <a:cubicBezTo>
                  <a:pt x="463" y="350"/>
                  <a:pt x="464" y="350"/>
                  <a:pt x="465" y="350"/>
                </a:cubicBezTo>
                <a:close/>
                <a:moveTo>
                  <a:pt x="478" y="349"/>
                </a:moveTo>
                <a:cubicBezTo>
                  <a:pt x="478" y="349"/>
                  <a:pt x="477" y="349"/>
                  <a:pt x="477" y="349"/>
                </a:cubicBezTo>
                <a:cubicBezTo>
                  <a:pt x="477" y="349"/>
                  <a:pt x="477" y="349"/>
                  <a:pt x="477" y="349"/>
                </a:cubicBezTo>
                <a:cubicBezTo>
                  <a:pt x="477" y="349"/>
                  <a:pt x="477" y="349"/>
                  <a:pt x="477" y="349"/>
                </a:cubicBezTo>
                <a:cubicBezTo>
                  <a:pt x="477" y="349"/>
                  <a:pt x="478" y="349"/>
                  <a:pt x="478" y="349"/>
                </a:cubicBezTo>
                <a:close/>
                <a:moveTo>
                  <a:pt x="490" y="353"/>
                </a:moveTo>
                <a:cubicBezTo>
                  <a:pt x="493" y="353"/>
                  <a:pt x="495" y="351"/>
                  <a:pt x="495" y="349"/>
                </a:cubicBezTo>
                <a:cubicBezTo>
                  <a:pt x="495" y="347"/>
                  <a:pt x="493" y="345"/>
                  <a:pt x="490" y="345"/>
                </a:cubicBezTo>
                <a:cubicBezTo>
                  <a:pt x="488" y="345"/>
                  <a:pt x="486" y="347"/>
                  <a:pt x="486" y="349"/>
                </a:cubicBezTo>
                <a:cubicBezTo>
                  <a:pt x="486" y="351"/>
                  <a:pt x="488" y="353"/>
                  <a:pt x="490" y="353"/>
                </a:cubicBezTo>
                <a:close/>
                <a:moveTo>
                  <a:pt x="507" y="349"/>
                </a:moveTo>
                <a:cubicBezTo>
                  <a:pt x="507" y="347"/>
                  <a:pt x="505" y="345"/>
                  <a:pt x="503" y="345"/>
                </a:cubicBezTo>
                <a:cubicBezTo>
                  <a:pt x="501" y="345"/>
                  <a:pt x="499" y="347"/>
                  <a:pt x="499" y="349"/>
                </a:cubicBezTo>
                <a:cubicBezTo>
                  <a:pt x="499" y="351"/>
                  <a:pt x="501" y="353"/>
                  <a:pt x="503" y="353"/>
                </a:cubicBezTo>
                <a:cubicBezTo>
                  <a:pt x="505" y="353"/>
                  <a:pt x="507" y="351"/>
                  <a:pt x="507" y="349"/>
                </a:cubicBezTo>
                <a:close/>
                <a:moveTo>
                  <a:pt x="516" y="353"/>
                </a:moveTo>
                <a:cubicBezTo>
                  <a:pt x="519" y="353"/>
                  <a:pt x="520" y="351"/>
                  <a:pt x="520" y="349"/>
                </a:cubicBezTo>
                <a:cubicBezTo>
                  <a:pt x="520" y="347"/>
                  <a:pt x="519" y="345"/>
                  <a:pt x="516" y="345"/>
                </a:cubicBezTo>
                <a:cubicBezTo>
                  <a:pt x="514" y="345"/>
                  <a:pt x="512" y="347"/>
                  <a:pt x="512" y="349"/>
                </a:cubicBezTo>
                <a:cubicBezTo>
                  <a:pt x="512" y="351"/>
                  <a:pt x="514" y="353"/>
                  <a:pt x="516" y="353"/>
                </a:cubicBezTo>
                <a:close/>
                <a:moveTo>
                  <a:pt x="529" y="353"/>
                </a:moveTo>
                <a:cubicBezTo>
                  <a:pt x="531" y="353"/>
                  <a:pt x="533" y="351"/>
                  <a:pt x="533" y="349"/>
                </a:cubicBezTo>
                <a:cubicBezTo>
                  <a:pt x="533" y="347"/>
                  <a:pt x="531" y="345"/>
                  <a:pt x="529" y="345"/>
                </a:cubicBezTo>
                <a:cubicBezTo>
                  <a:pt x="527" y="345"/>
                  <a:pt x="525" y="347"/>
                  <a:pt x="525" y="349"/>
                </a:cubicBezTo>
                <a:cubicBezTo>
                  <a:pt x="525" y="351"/>
                  <a:pt x="527" y="353"/>
                  <a:pt x="529" y="353"/>
                </a:cubicBezTo>
                <a:close/>
                <a:moveTo>
                  <a:pt x="542" y="353"/>
                </a:moveTo>
                <a:cubicBezTo>
                  <a:pt x="544" y="353"/>
                  <a:pt x="546" y="351"/>
                  <a:pt x="546" y="349"/>
                </a:cubicBezTo>
                <a:cubicBezTo>
                  <a:pt x="546" y="347"/>
                  <a:pt x="544" y="345"/>
                  <a:pt x="542" y="345"/>
                </a:cubicBezTo>
                <a:cubicBezTo>
                  <a:pt x="540" y="345"/>
                  <a:pt x="538" y="347"/>
                  <a:pt x="538" y="349"/>
                </a:cubicBezTo>
                <a:cubicBezTo>
                  <a:pt x="538" y="351"/>
                  <a:pt x="540" y="353"/>
                  <a:pt x="542" y="353"/>
                </a:cubicBezTo>
                <a:close/>
                <a:moveTo>
                  <a:pt x="555" y="353"/>
                </a:moveTo>
                <a:cubicBezTo>
                  <a:pt x="557" y="353"/>
                  <a:pt x="559" y="351"/>
                  <a:pt x="559" y="349"/>
                </a:cubicBezTo>
                <a:cubicBezTo>
                  <a:pt x="559" y="347"/>
                  <a:pt x="557" y="345"/>
                  <a:pt x="555" y="345"/>
                </a:cubicBezTo>
                <a:cubicBezTo>
                  <a:pt x="553" y="345"/>
                  <a:pt x="551" y="347"/>
                  <a:pt x="551" y="349"/>
                </a:cubicBezTo>
                <a:cubicBezTo>
                  <a:pt x="551" y="351"/>
                  <a:pt x="553" y="353"/>
                  <a:pt x="555" y="353"/>
                </a:cubicBezTo>
                <a:close/>
                <a:moveTo>
                  <a:pt x="568" y="353"/>
                </a:moveTo>
                <a:cubicBezTo>
                  <a:pt x="570" y="353"/>
                  <a:pt x="572" y="351"/>
                  <a:pt x="572" y="349"/>
                </a:cubicBezTo>
                <a:cubicBezTo>
                  <a:pt x="572" y="347"/>
                  <a:pt x="570" y="345"/>
                  <a:pt x="568" y="345"/>
                </a:cubicBezTo>
                <a:cubicBezTo>
                  <a:pt x="566" y="345"/>
                  <a:pt x="564" y="347"/>
                  <a:pt x="564" y="349"/>
                </a:cubicBezTo>
                <a:cubicBezTo>
                  <a:pt x="564" y="351"/>
                  <a:pt x="566" y="353"/>
                  <a:pt x="568" y="353"/>
                </a:cubicBezTo>
                <a:close/>
                <a:moveTo>
                  <a:pt x="581" y="353"/>
                </a:moveTo>
                <a:cubicBezTo>
                  <a:pt x="583" y="353"/>
                  <a:pt x="585" y="351"/>
                  <a:pt x="585" y="349"/>
                </a:cubicBezTo>
                <a:cubicBezTo>
                  <a:pt x="585" y="347"/>
                  <a:pt x="583" y="345"/>
                  <a:pt x="581" y="345"/>
                </a:cubicBezTo>
                <a:cubicBezTo>
                  <a:pt x="578" y="345"/>
                  <a:pt x="577" y="347"/>
                  <a:pt x="577" y="349"/>
                </a:cubicBezTo>
                <a:cubicBezTo>
                  <a:pt x="577" y="351"/>
                  <a:pt x="578" y="353"/>
                  <a:pt x="581" y="353"/>
                </a:cubicBezTo>
                <a:close/>
                <a:moveTo>
                  <a:pt x="594" y="353"/>
                </a:moveTo>
                <a:cubicBezTo>
                  <a:pt x="596" y="353"/>
                  <a:pt x="598" y="351"/>
                  <a:pt x="598" y="349"/>
                </a:cubicBezTo>
                <a:cubicBezTo>
                  <a:pt x="598" y="347"/>
                  <a:pt x="596" y="345"/>
                  <a:pt x="594" y="345"/>
                </a:cubicBezTo>
                <a:cubicBezTo>
                  <a:pt x="591" y="345"/>
                  <a:pt x="590" y="347"/>
                  <a:pt x="590" y="349"/>
                </a:cubicBezTo>
                <a:cubicBezTo>
                  <a:pt x="590" y="351"/>
                  <a:pt x="591" y="353"/>
                  <a:pt x="594" y="353"/>
                </a:cubicBezTo>
                <a:close/>
                <a:moveTo>
                  <a:pt x="603" y="349"/>
                </a:moveTo>
                <a:cubicBezTo>
                  <a:pt x="603" y="351"/>
                  <a:pt x="604" y="353"/>
                  <a:pt x="607" y="353"/>
                </a:cubicBezTo>
                <a:cubicBezTo>
                  <a:pt x="609" y="353"/>
                  <a:pt x="611" y="351"/>
                  <a:pt x="611" y="349"/>
                </a:cubicBezTo>
                <a:cubicBezTo>
                  <a:pt x="611" y="347"/>
                  <a:pt x="609" y="345"/>
                  <a:pt x="607" y="345"/>
                </a:cubicBezTo>
                <a:cubicBezTo>
                  <a:pt x="604" y="345"/>
                  <a:pt x="603" y="347"/>
                  <a:pt x="603" y="349"/>
                </a:cubicBezTo>
                <a:close/>
                <a:moveTo>
                  <a:pt x="620" y="353"/>
                </a:moveTo>
                <a:cubicBezTo>
                  <a:pt x="622" y="353"/>
                  <a:pt x="624" y="351"/>
                  <a:pt x="624" y="349"/>
                </a:cubicBezTo>
                <a:cubicBezTo>
                  <a:pt x="624" y="347"/>
                  <a:pt x="622" y="345"/>
                  <a:pt x="620" y="345"/>
                </a:cubicBezTo>
                <a:cubicBezTo>
                  <a:pt x="617" y="345"/>
                  <a:pt x="615" y="347"/>
                  <a:pt x="615" y="349"/>
                </a:cubicBezTo>
                <a:cubicBezTo>
                  <a:pt x="615" y="351"/>
                  <a:pt x="617" y="353"/>
                  <a:pt x="620" y="353"/>
                </a:cubicBezTo>
                <a:close/>
                <a:moveTo>
                  <a:pt x="632" y="353"/>
                </a:moveTo>
                <a:cubicBezTo>
                  <a:pt x="635" y="353"/>
                  <a:pt x="637" y="351"/>
                  <a:pt x="637" y="349"/>
                </a:cubicBezTo>
                <a:cubicBezTo>
                  <a:pt x="637" y="347"/>
                  <a:pt x="635" y="345"/>
                  <a:pt x="632" y="345"/>
                </a:cubicBezTo>
                <a:cubicBezTo>
                  <a:pt x="630" y="345"/>
                  <a:pt x="628" y="347"/>
                  <a:pt x="628" y="349"/>
                </a:cubicBezTo>
                <a:cubicBezTo>
                  <a:pt x="628" y="351"/>
                  <a:pt x="630" y="353"/>
                  <a:pt x="632" y="353"/>
                </a:cubicBezTo>
                <a:close/>
                <a:moveTo>
                  <a:pt x="645" y="353"/>
                </a:moveTo>
                <a:cubicBezTo>
                  <a:pt x="648" y="353"/>
                  <a:pt x="650" y="351"/>
                  <a:pt x="650" y="349"/>
                </a:cubicBezTo>
                <a:cubicBezTo>
                  <a:pt x="650" y="347"/>
                  <a:pt x="648" y="345"/>
                  <a:pt x="645" y="345"/>
                </a:cubicBezTo>
                <a:cubicBezTo>
                  <a:pt x="643" y="345"/>
                  <a:pt x="641" y="347"/>
                  <a:pt x="641" y="349"/>
                </a:cubicBezTo>
                <a:cubicBezTo>
                  <a:pt x="641" y="351"/>
                  <a:pt x="643" y="353"/>
                  <a:pt x="645" y="353"/>
                </a:cubicBezTo>
                <a:close/>
                <a:moveTo>
                  <a:pt x="658" y="353"/>
                </a:moveTo>
                <a:cubicBezTo>
                  <a:pt x="661" y="353"/>
                  <a:pt x="662" y="351"/>
                  <a:pt x="662" y="349"/>
                </a:cubicBezTo>
                <a:cubicBezTo>
                  <a:pt x="662" y="347"/>
                  <a:pt x="661" y="345"/>
                  <a:pt x="658" y="345"/>
                </a:cubicBezTo>
                <a:cubicBezTo>
                  <a:pt x="656" y="345"/>
                  <a:pt x="654" y="347"/>
                  <a:pt x="654" y="349"/>
                </a:cubicBezTo>
                <a:cubicBezTo>
                  <a:pt x="654" y="351"/>
                  <a:pt x="656" y="353"/>
                  <a:pt x="658" y="353"/>
                </a:cubicBezTo>
                <a:close/>
                <a:moveTo>
                  <a:pt x="671" y="353"/>
                </a:moveTo>
                <a:cubicBezTo>
                  <a:pt x="673" y="353"/>
                  <a:pt x="675" y="351"/>
                  <a:pt x="675" y="349"/>
                </a:cubicBezTo>
                <a:cubicBezTo>
                  <a:pt x="675" y="347"/>
                  <a:pt x="673" y="345"/>
                  <a:pt x="671" y="345"/>
                </a:cubicBezTo>
                <a:cubicBezTo>
                  <a:pt x="669" y="345"/>
                  <a:pt x="667" y="347"/>
                  <a:pt x="667" y="349"/>
                </a:cubicBezTo>
                <a:cubicBezTo>
                  <a:pt x="667" y="351"/>
                  <a:pt x="669" y="353"/>
                  <a:pt x="671" y="353"/>
                </a:cubicBezTo>
                <a:close/>
                <a:moveTo>
                  <a:pt x="684" y="353"/>
                </a:moveTo>
                <a:cubicBezTo>
                  <a:pt x="686" y="353"/>
                  <a:pt x="688" y="351"/>
                  <a:pt x="688" y="349"/>
                </a:cubicBezTo>
                <a:cubicBezTo>
                  <a:pt x="688" y="347"/>
                  <a:pt x="686" y="345"/>
                  <a:pt x="684" y="345"/>
                </a:cubicBezTo>
                <a:cubicBezTo>
                  <a:pt x="682" y="345"/>
                  <a:pt x="680" y="347"/>
                  <a:pt x="680" y="349"/>
                </a:cubicBezTo>
                <a:cubicBezTo>
                  <a:pt x="680" y="351"/>
                  <a:pt x="682" y="353"/>
                  <a:pt x="684" y="353"/>
                </a:cubicBezTo>
                <a:close/>
                <a:moveTo>
                  <a:pt x="697" y="353"/>
                </a:moveTo>
                <a:cubicBezTo>
                  <a:pt x="699" y="353"/>
                  <a:pt x="701" y="351"/>
                  <a:pt x="701" y="349"/>
                </a:cubicBezTo>
                <a:cubicBezTo>
                  <a:pt x="701" y="347"/>
                  <a:pt x="699" y="345"/>
                  <a:pt x="697" y="345"/>
                </a:cubicBezTo>
                <a:cubicBezTo>
                  <a:pt x="695" y="345"/>
                  <a:pt x="693" y="347"/>
                  <a:pt x="693" y="349"/>
                </a:cubicBezTo>
                <a:cubicBezTo>
                  <a:pt x="693" y="351"/>
                  <a:pt x="695" y="353"/>
                  <a:pt x="697" y="353"/>
                </a:cubicBezTo>
                <a:close/>
                <a:moveTo>
                  <a:pt x="710" y="353"/>
                </a:moveTo>
                <a:cubicBezTo>
                  <a:pt x="712" y="353"/>
                  <a:pt x="714" y="351"/>
                  <a:pt x="714" y="349"/>
                </a:cubicBezTo>
                <a:cubicBezTo>
                  <a:pt x="714" y="347"/>
                  <a:pt x="712" y="345"/>
                  <a:pt x="710" y="345"/>
                </a:cubicBezTo>
                <a:cubicBezTo>
                  <a:pt x="708" y="345"/>
                  <a:pt x="706" y="347"/>
                  <a:pt x="706" y="349"/>
                </a:cubicBezTo>
                <a:cubicBezTo>
                  <a:pt x="706" y="351"/>
                  <a:pt x="708" y="353"/>
                  <a:pt x="710" y="353"/>
                </a:cubicBezTo>
                <a:close/>
                <a:moveTo>
                  <a:pt x="723" y="353"/>
                </a:moveTo>
                <a:cubicBezTo>
                  <a:pt x="725" y="353"/>
                  <a:pt x="727" y="351"/>
                  <a:pt x="727" y="349"/>
                </a:cubicBezTo>
                <a:cubicBezTo>
                  <a:pt x="727" y="347"/>
                  <a:pt x="725" y="345"/>
                  <a:pt x="723" y="345"/>
                </a:cubicBezTo>
                <a:cubicBezTo>
                  <a:pt x="721" y="345"/>
                  <a:pt x="719" y="347"/>
                  <a:pt x="719" y="349"/>
                </a:cubicBezTo>
                <a:cubicBezTo>
                  <a:pt x="719" y="351"/>
                  <a:pt x="721" y="353"/>
                  <a:pt x="723" y="353"/>
                </a:cubicBezTo>
                <a:close/>
                <a:moveTo>
                  <a:pt x="736" y="353"/>
                </a:moveTo>
                <a:cubicBezTo>
                  <a:pt x="738" y="353"/>
                  <a:pt x="740" y="351"/>
                  <a:pt x="740" y="349"/>
                </a:cubicBezTo>
                <a:cubicBezTo>
                  <a:pt x="740" y="347"/>
                  <a:pt x="738" y="345"/>
                  <a:pt x="736" y="345"/>
                </a:cubicBezTo>
                <a:cubicBezTo>
                  <a:pt x="733" y="345"/>
                  <a:pt x="732" y="347"/>
                  <a:pt x="732" y="349"/>
                </a:cubicBezTo>
                <a:cubicBezTo>
                  <a:pt x="732" y="351"/>
                  <a:pt x="733" y="353"/>
                  <a:pt x="736" y="353"/>
                </a:cubicBezTo>
                <a:close/>
                <a:moveTo>
                  <a:pt x="749" y="353"/>
                </a:moveTo>
                <a:cubicBezTo>
                  <a:pt x="751" y="353"/>
                  <a:pt x="753" y="351"/>
                  <a:pt x="753" y="349"/>
                </a:cubicBezTo>
                <a:cubicBezTo>
                  <a:pt x="753" y="347"/>
                  <a:pt x="751" y="345"/>
                  <a:pt x="749" y="345"/>
                </a:cubicBezTo>
                <a:cubicBezTo>
                  <a:pt x="746" y="345"/>
                  <a:pt x="744" y="347"/>
                  <a:pt x="744" y="349"/>
                </a:cubicBezTo>
                <a:cubicBezTo>
                  <a:pt x="744" y="351"/>
                  <a:pt x="746" y="353"/>
                  <a:pt x="749" y="353"/>
                </a:cubicBezTo>
                <a:close/>
                <a:moveTo>
                  <a:pt x="762" y="353"/>
                </a:moveTo>
                <a:cubicBezTo>
                  <a:pt x="764" y="353"/>
                  <a:pt x="766" y="351"/>
                  <a:pt x="766" y="349"/>
                </a:cubicBezTo>
                <a:cubicBezTo>
                  <a:pt x="766" y="347"/>
                  <a:pt x="764" y="345"/>
                  <a:pt x="762" y="345"/>
                </a:cubicBezTo>
                <a:cubicBezTo>
                  <a:pt x="759" y="345"/>
                  <a:pt x="757" y="347"/>
                  <a:pt x="757" y="349"/>
                </a:cubicBezTo>
                <a:cubicBezTo>
                  <a:pt x="757" y="351"/>
                  <a:pt x="759" y="353"/>
                  <a:pt x="762" y="353"/>
                </a:cubicBezTo>
                <a:close/>
                <a:moveTo>
                  <a:pt x="774" y="353"/>
                </a:moveTo>
                <a:cubicBezTo>
                  <a:pt x="777" y="353"/>
                  <a:pt x="779" y="351"/>
                  <a:pt x="779" y="349"/>
                </a:cubicBezTo>
                <a:cubicBezTo>
                  <a:pt x="779" y="347"/>
                  <a:pt x="777" y="345"/>
                  <a:pt x="774" y="345"/>
                </a:cubicBezTo>
                <a:cubicBezTo>
                  <a:pt x="772" y="345"/>
                  <a:pt x="770" y="347"/>
                  <a:pt x="770" y="349"/>
                </a:cubicBezTo>
                <a:cubicBezTo>
                  <a:pt x="770" y="351"/>
                  <a:pt x="772" y="353"/>
                  <a:pt x="774" y="353"/>
                </a:cubicBezTo>
                <a:close/>
                <a:moveTo>
                  <a:pt x="787" y="353"/>
                </a:moveTo>
                <a:cubicBezTo>
                  <a:pt x="790" y="353"/>
                  <a:pt x="792" y="351"/>
                  <a:pt x="792" y="349"/>
                </a:cubicBezTo>
                <a:cubicBezTo>
                  <a:pt x="792" y="347"/>
                  <a:pt x="790" y="345"/>
                  <a:pt x="787" y="345"/>
                </a:cubicBezTo>
                <a:cubicBezTo>
                  <a:pt x="785" y="345"/>
                  <a:pt x="783" y="347"/>
                  <a:pt x="783" y="349"/>
                </a:cubicBezTo>
                <a:cubicBezTo>
                  <a:pt x="783" y="351"/>
                  <a:pt x="785" y="353"/>
                  <a:pt x="787" y="353"/>
                </a:cubicBezTo>
                <a:close/>
                <a:moveTo>
                  <a:pt x="800" y="353"/>
                </a:moveTo>
                <a:cubicBezTo>
                  <a:pt x="803" y="353"/>
                  <a:pt x="804" y="351"/>
                  <a:pt x="804" y="349"/>
                </a:cubicBezTo>
                <a:cubicBezTo>
                  <a:pt x="804" y="347"/>
                  <a:pt x="803" y="345"/>
                  <a:pt x="800" y="345"/>
                </a:cubicBezTo>
                <a:cubicBezTo>
                  <a:pt x="798" y="345"/>
                  <a:pt x="796" y="347"/>
                  <a:pt x="796" y="349"/>
                </a:cubicBezTo>
                <a:cubicBezTo>
                  <a:pt x="796" y="351"/>
                  <a:pt x="798" y="353"/>
                  <a:pt x="800" y="353"/>
                </a:cubicBezTo>
                <a:close/>
                <a:moveTo>
                  <a:pt x="813" y="353"/>
                </a:moveTo>
                <a:cubicBezTo>
                  <a:pt x="816" y="353"/>
                  <a:pt x="817" y="351"/>
                  <a:pt x="817" y="349"/>
                </a:cubicBezTo>
                <a:cubicBezTo>
                  <a:pt x="817" y="347"/>
                  <a:pt x="816" y="345"/>
                  <a:pt x="813" y="345"/>
                </a:cubicBezTo>
                <a:cubicBezTo>
                  <a:pt x="811" y="345"/>
                  <a:pt x="809" y="347"/>
                  <a:pt x="809" y="349"/>
                </a:cubicBezTo>
                <a:cubicBezTo>
                  <a:pt x="809" y="351"/>
                  <a:pt x="811" y="353"/>
                  <a:pt x="813" y="353"/>
                </a:cubicBezTo>
                <a:close/>
                <a:moveTo>
                  <a:pt x="826" y="353"/>
                </a:moveTo>
                <a:cubicBezTo>
                  <a:pt x="828" y="353"/>
                  <a:pt x="830" y="351"/>
                  <a:pt x="830" y="349"/>
                </a:cubicBezTo>
                <a:cubicBezTo>
                  <a:pt x="830" y="347"/>
                  <a:pt x="828" y="345"/>
                  <a:pt x="826" y="345"/>
                </a:cubicBezTo>
                <a:cubicBezTo>
                  <a:pt x="824" y="345"/>
                  <a:pt x="822" y="347"/>
                  <a:pt x="822" y="349"/>
                </a:cubicBezTo>
                <a:cubicBezTo>
                  <a:pt x="822" y="351"/>
                  <a:pt x="824" y="353"/>
                  <a:pt x="826" y="353"/>
                </a:cubicBezTo>
                <a:close/>
                <a:moveTo>
                  <a:pt x="839" y="353"/>
                </a:moveTo>
                <a:cubicBezTo>
                  <a:pt x="841" y="353"/>
                  <a:pt x="843" y="351"/>
                  <a:pt x="843" y="349"/>
                </a:cubicBezTo>
                <a:cubicBezTo>
                  <a:pt x="843" y="347"/>
                  <a:pt x="841" y="345"/>
                  <a:pt x="839" y="345"/>
                </a:cubicBezTo>
                <a:cubicBezTo>
                  <a:pt x="837" y="345"/>
                  <a:pt x="835" y="347"/>
                  <a:pt x="835" y="349"/>
                </a:cubicBezTo>
                <a:cubicBezTo>
                  <a:pt x="835" y="351"/>
                  <a:pt x="837" y="353"/>
                  <a:pt x="839" y="353"/>
                </a:cubicBezTo>
                <a:close/>
                <a:moveTo>
                  <a:pt x="852" y="353"/>
                </a:moveTo>
                <a:cubicBezTo>
                  <a:pt x="854" y="353"/>
                  <a:pt x="856" y="351"/>
                  <a:pt x="856" y="349"/>
                </a:cubicBezTo>
                <a:cubicBezTo>
                  <a:pt x="856" y="347"/>
                  <a:pt x="854" y="345"/>
                  <a:pt x="852" y="345"/>
                </a:cubicBezTo>
                <a:cubicBezTo>
                  <a:pt x="850" y="345"/>
                  <a:pt x="848" y="347"/>
                  <a:pt x="848" y="349"/>
                </a:cubicBezTo>
                <a:cubicBezTo>
                  <a:pt x="848" y="351"/>
                  <a:pt x="850" y="353"/>
                  <a:pt x="852" y="353"/>
                </a:cubicBezTo>
                <a:close/>
                <a:moveTo>
                  <a:pt x="955" y="353"/>
                </a:moveTo>
                <a:cubicBezTo>
                  <a:pt x="958" y="353"/>
                  <a:pt x="959" y="351"/>
                  <a:pt x="959" y="349"/>
                </a:cubicBezTo>
                <a:cubicBezTo>
                  <a:pt x="959" y="347"/>
                  <a:pt x="958" y="345"/>
                  <a:pt x="955" y="345"/>
                </a:cubicBezTo>
                <a:cubicBezTo>
                  <a:pt x="953" y="345"/>
                  <a:pt x="951" y="347"/>
                  <a:pt x="951" y="349"/>
                </a:cubicBezTo>
                <a:cubicBezTo>
                  <a:pt x="951" y="351"/>
                  <a:pt x="953" y="353"/>
                  <a:pt x="955" y="353"/>
                </a:cubicBezTo>
                <a:close/>
                <a:moveTo>
                  <a:pt x="968" y="353"/>
                </a:moveTo>
                <a:cubicBezTo>
                  <a:pt x="970" y="353"/>
                  <a:pt x="972" y="351"/>
                  <a:pt x="972" y="349"/>
                </a:cubicBezTo>
                <a:cubicBezTo>
                  <a:pt x="972" y="347"/>
                  <a:pt x="970" y="345"/>
                  <a:pt x="968" y="345"/>
                </a:cubicBezTo>
                <a:cubicBezTo>
                  <a:pt x="966" y="345"/>
                  <a:pt x="964" y="347"/>
                  <a:pt x="964" y="349"/>
                </a:cubicBezTo>
                <a:cubicBezTo>
                  <a:pt x="964" y="351"/>
                  <a:pt x="966" y="353"/>
                  <a:pt x="968" y="353"/>
                </a:cubicBezTo>
                <a:close/>
                <a:moveTo>
                  <a:pt x="981" y="353"/>
                </a:moveTo>
                <a:cubicBezTo>
                  <a:pt x="983" y="353"/>
                  <a:pt x="985" y="351"/>
                  <a:pt x="985" y="349"/>
                </a:cubicBezTo>
                <a:cubicBezTo>
                  <a:pt x="985" y="347"/>
                  <a:pt x="983" y="345"/>
                  <a:pt x="981" y="345"/>
                </a:cubicBezTo>
                <a:cubicBezTo>
                  <a:pt x="979" y="345"/>
                  <a:pt x="977" y="347"/>
                  <a:pt x="977" y="349"/>
                </a:cubicBezTo>
                <a:cubicBezTo>
                  <a:pt x="977" y="351"/>
                  <a:pt x="979" y="353"/>
                  <a:pt x="981" y="353"/>
                </a:cubicBezTo>
                <a:close/>
                <a:moveTo>
                  <a:pt x="994" y="353"/>
                </a:moveTo>
                <a:cubicBezTo>
                  <a:pt x="996" y="353"/>
                  <a:pt x="998" y="351"/>
                  <a:pt x="998" y="349"/>
                </a:cubicBezTo>
                <a:cubicBezTo>
                  <a:pt x="998" y="347"/>
                  <a:pt x="996" y="345"/>
                  <a:pt x="994" y="345"/>
                </a:cubicBezTo>
                <a:cubicBezTo>
                  <a:pt x="992" y="345"/>
                  <a:pt x="990" y="347"/>
                  <a:pt x="990" y="349"/>
                </a:cubicBezTo>
                <a:cubicBezTo>
                  <a:pt x="990" y="351"/>
                  <a:pt x="992" y="353"/>
                  <a:pt x="994" y="353"/>
                </a:cubicBezTo>
                <a:close/>
                <a:moveTo>
                  <a:pt x="1007" y="353"/>
                </a:moveTo>
                <a:cubicBezTo>
                  <a:pt x="1009" y="353"/>
                  <a:pt x="1011" y="351"/>
                  <a:pt x="1011" y="349"/>
                </a:cubicBezTo>
                <a:cubicBezTo>
                  <a:pt x="1011" y="347"/>
                  <a:pt x="1009" y="345"/>
                  <a:pt x="1007" y="345"/>
                </a:cubicBezTo>
                <a:cubicBezTo>
                  <a:pt x="1005" y="345"/>
                  <a:pt x="1003" y="347"/>
                  <a:pt x="1003" y="349"/>
                </a:cubicBezTo>
                <a:cubicBezTo>
                  <a:pt x="1003" y="351"/>
                  <a:pt x="1005" y="353"/>
                  <a:pt x="1007" y="353"/>
                </a:cubicBezTo>
                <a:close/>
                <a:moveTo>
                  <a:pt x="1020" y="353"/>
                </a:moveTo>
                <a:cubicBezTo>
                  <a:pt x="1022" y="353"/>
                  <a:pt x="1024" y="351"/>
                  <a:pt x="1024" y="349"/>
                </a:cubicBezTo>
                <a:cubicBezTo>
                  <a:pt x="1024" y="347"/>
                  <a:pt x="1022" y="345"/>
                  <a:pt x="1020" y="345"/>
                </a:cubicBezTo>
                <a:cubicBezTo>
                  <a:pt x="1018" y="345"/>
                  <a:pt x="1016" y="347"/>
                  <a:pt x="1016" y="349"/>
                </a:cubicBezTo>
                <a:cubicBezTo>
                  <a:pt x="1016" y="351"/>
                  <a:pt x="1018" y="353"/>
                  <a:pt x="1020" y="353"/>
                </a:cubicBezTo>
                <a:close/>
                <a:moveTo>
                  <a:pt x="1033" y="353"/>
                </a:moveTo>
                <a:cubicBezTo>
                  <a:pt x="1035" y="353"/>
                  <a:pt x="1037" y="351"/>
                  <a:pt x="1037" y="349"/>
                </a:cubicBezTo>
                <a:cubicBezTo>
                  <a:pt x="1037" y="347"/>
                  <a:pt x="1035" y="345"/>
                  <a:pt x="1033" y="345"/>
                </a:cubicBezTo>
                <a:cubicBezTo>
                  <a:pt x="1030" y="345"/>
                  <a:pt x="1029" y="347"/>
                  <a:pt x="1029" y="349"/>
                </a:cubicBezTo>
                <a:cubicBezTo>
                  <a:pt x="1029" y="351"/>
                  <a:pt x="1030" y="353"/>
                  <a:pt x="1033" y="353"/>
                </a:cubicBezTo>
                <a:close/>
                <a:moveTo>
                  <a:pt x="1041" y="349"/>
                </a:moveTo>
                <a:cubicBezTo>
                  <a:pt x="1041" y="351"/>
                  <a:pt x="1043" y="353"/>
                  <a:pt x="1046" y="353"/>
                </a:cubicBezTo>
                <a:cubicBezTo>
                  <a:pt x="1048" y="353"/>
                  <a:pt x="1050" y="351"/>
                  <a:pt x="1050" y="349"/>
                </a:cubicBezTo>
                <a:cubicBezTo>
                  <a:pt x="1050" y="347"/>
                  <a:pt x="1048" y="345"/>
                  <a:pt x="1046" y="345"/>
                </a:cubicBezTo>
                <a:cubicBezTo>
                  <a:pt x="1043" y="345"/>
                  <a:pt x="1041" y="347"/>
                  <a:pt x="1041" y="349"/>
                </a:cubicBezTo>
                <a:close/>
                <a:moveTo>
                  <a:pt x="1059" y="353"/>
                </a:moveTo>
                <a:cubicBezTo>
                  <a:pt x="1061" y="353"/>
                  <a:pt x="1063" y="351"/>
                  <a:pt x="1063" y="349"/>
                </a:cubicBezTo>
                <a:cubicBezTo>
                  <a:pt x="1063" y="347"/>
                  <a:pt x="1061" y="345"/>
                  <a:pt x="1059" y="345"/>
                </a:cubicBezTo>
                <a:cubicBezTo>
                  <a:pt x="1056" y="345"/>
                  <a:pt x="1054" y="347"/>
                  <a:pt x="1054" y="349"/>
                </a:cubicBezTo>
                <a:cubicBezTo>
                  <a:pt x="1054" y="351"/>
                  <a:pt x="1056" y="353"/>
                  <a:pt x="1059" y="353"/>
                </a:cubicBezTo>
                <a:close/>
                <a:moveTo>
                  <a:pt x="1149" y="346"/>
                </a:moveTo>
                <a:cubicBezTo>
                  <a:pt x="1147" y="346"/>
                  <a:pt x="1146" y="347"/>
                  <a:pt x="1146" y="349"/>
                </a:cubicBezTo>
                <a:cubicBezTo>
                  <a:pt x="1146" y="351"/>
                  <a:pt x="1147" y="352"/>
                  <a:pt x="1149" y="352"/>
                </a:cubicBezTo>
                <a:cubicBezTo>
                  <a:pt x="1151" y="352"/>
                  <a:pt x="1152" y="351"/>
                  <a:pt x="1152" y="349"/>
                </a:cubicBezTo>
                <a:cubicBezTo>
                  <a:pt x="1152" y="347"/>
                  <a:pt x="1151" y="346"/>
                  <a:pt x="1149" y="346"/>
                </a:cubicBezTo>
                <a:close/>
                <a:moveTo>
                  <a:pt x="1162" y="353"/>
                </a:moveTo>
                <a:cubicBezTo>
                  <a:pt x="1164" y="353"/>
                  <a:pt x="1166" y="351"/>
                  <a:pt x="1166" y="349"/>
                </a:cubicBezTo>
                <a:cubicBezTo>
                  <a:pt x="1166" y="347"/>
                  <a:pt x="1164" y="345"/>
                  <a:pt x="1162" y="345"/>
                </a:cubicBezTo>
                <a:cubicBezTo>
                  <a:pt x="1160" y="345"/>
                  <a:pt x="1158" y="347"/>
                  <a:pt x="1158" y="349"/>
                </a:cubicBezTo>
                <a:cubicBezTo>
                  <a:pt x="1158" y="351"/>
                  <a:pt x="1160" y="353"/>
                  <a:pt x="1162" y="353"/>
                </a:cubicBezTo>
                <a:close/>
                <a:moveTo>
                  <a:pt x="1175" y="345"/>
                </a:moveTo>
                <a:cubicBezTo>
                  <a:pt x="1172" y="345"/>
                  <a:pt x="1171" y="347"/>
                  <a:pt x="1171" y="349"/>
                </a:cubicBezTo>
                <a:cubicBezTo>
                  <a:pt x="1171" y="351"/>
                  <a:pt x="1172" y="353"/>
                  <a:pt x="1175" y="353"/>
                </a:cubicBezTo>
                <a:cubicBezTo>
                  <a:pt x="1177" y="353"/>
                  <a:pt x="1179" y="351"/>
                  <a:pt x="1179" y="349"/>
                </a:cubicBezTo>
                <a:cubicBezTo>
                  <a:pt x="1179" y="347"/>
                  <a:pt x="1177" y="345"/>
                  <a:pt x="1175" y="345"/>
                </a:cubicBezTo>
                <a:close/>
                <a:moveTo>
                  <a:pt x="1188" y="353"/>
                </a:moveTo>
                <a:cubicBezTo>
                  <a:pt x="1190" y="353"/>
                  <a:pt x="1192" y="351"/>
                  <a:pt x="1192" y="349"/>
                </a:cubicBezTo>
                <a:cubicBezTo>
                  <a:pt x="1192" y="347"/>
                  <a:pt x="1190" y="345"/>
                  <a:pt x="1188" y="345"/>
                </a:cubicBezTo>
                <a:cubicBezTo>
                  <a:pt x="1185" y="345"/>
                  <a:pt x="1184" y="347"/>
                  <a:pt x="1184" y="349"/>
                </a:cubicBezTo>
                <a:cubicBezTo>
                  <a:pt x="1184" y="351"/>
                  <a:pt x="1185" y="353"/>
                  <a:pt x="1188" y="353"/>
                </a:cubicBezTo>
                <a:close/>
                <a:moveTo>
                  <a:pt x="1201" y="353"/>
                </a:moveTo>
                <a:cubicBezTo>
                  <a:pt x="1203" y="353"/>
                  <a:pt x="1205" y="351"/>
                  <a:pt x="1205" y="349"/>
                </a:cubicBezTo>
                <a:cubicBezTo>
                  <a:pt x="1205" y="347"/>
                  <a:pt x="1203" y="345"/>
                  <a:pt x="1201" y="345"/>
                </a:cubicBezTo>
                <a:cubicBezTo>
                  <a:pt x="1198" y="345"/>
                  <a:pt x="1196" y="347"/>
                  <a:pt x="1196" y="349"/>
                </a:cubicBezTo>
                <a:cubicBezTo>
                  <a:pt x="1196" y="351"/>
                  <a:pt x="1198" y="353"/>
                  <a:pt x="1201" y="353"/>
                </a:cubicBezTo>
                <a:close/>
                <a:moveTo>
                  <a:pt x="1214" y="353"/>
                </a:moveTo>
                <a:cubicBezTo>
                  <a:pt x="1216" y="353"/>
                  <a:pt x="1218" y="351"/>
                  <a:pt x="1218" y="349"/>
                </a:cubicBezTo>
                <a:cubicBezTo>
                  <a:pt x="1218" y="347"/>
                  <a:pt x="1216" y="345"/>
                  <a:pt x="1214" y="345"/>
                </a:cubicBezTo>
                <a:cubicBezTo>
                  <a:pt x="1211" y="345"/>
                  <a:pt x="1209" y="347"/>
                  <a:pt x="1209" y="349"/>
                </a:cubicBezTo>
                <a:cubicBezTo>
                  <a:pt x="1209" y="351"/>
                  <a:pt x="1211" y="353"/>
                  <a:pt x="1214" y="353"/>
                </a:cubicBezTo>
                <a:close/>
                <a:moveTo>
                  <a:pt x="1226" y="353"/>
                </a:moveTo>
                <a:cubicBezTo>
                  <a:pt x="1229" y="353"/>
                  <a:pt x="1231" y="351"/>
                  <a:pt x="1231" y="349"/>
                </a:cubicBezTo>
                <a:cubicBezTo>
                  <a:pt x="1231" y="347"/>
                  <a:pt x="1229" y="345"/>
                  <a:pt x="1226" y="345"/>
                </a:cubicBezTo>
                <a:cubicBezTo>
                  <a:pt x="1224" y="345"/>
                  <a:pt x="1222" y="347"/>
                  <a:pt x="1222" y="349"/>
                </a:cubicBezTo>
                <a:cubicBezTo>
                  <a:pt x="1222" y="351"/>
                  <a:pt x="1224" y="353"/>
                  <a:pt x="1226" y="353"/>
                </a:cubicBezTo>
                <a:close/>
                <a:moveTo>
                  <a:pt x="1239" y="353"/>
                </a:moveTo>
                <a:cubicBezTo>
                  <a:pt x="1242" y="353"/>
                  <a:pt x="1244" y="351"/>
                  <a:pt x="1244" y="349"/>
                </a:cubicBezTo>
                <a:cubicBezTo>
                  <a:pt x="1244" y="347"/>
                  <a:pt x="1242" y="345"/>
                  <a:pt x="1239" y="345"/>
                </a:cubicBezTo>
                <a:cubicBezTo>
                  <a:pt x="1237" y="345"/>
                  <a:pt x="1235" y="347"/>
                  <a:pt x="1235" y="349"/>
                </a:cubicBezTo>
                <a:cubicBezTo>
                  <a:pt x="1235" y="351"/>
                  <a:pt x="1237" y="353"/>
                  <a:pt x="1239" y="353"/>
                </a:cubicBezTo>
                <a:close/>
                <a:moveTo>
                  <a:pt x="1252" y="353"/>
                </a:moveTo>
                <a:cubicBezTo>
                  <a:pt x="1255" y="353"/>
                  <a:pt x="1256" y="351"/>
                  <a:pt x="1256" y="349"/>
                </a:cubicBezTo>
                <a:cubicBezTo>
                  <a:pt x="1256" y="347"/>
                  <a:pt x="1255" y="345"/>
                  <a:pt x="1252" y="345"/>
                </a:cubicBezTo>
                <a:cubicBezTo>
                  <a:pt x="1250" y="345"/>
                  <a:pt x="1248" y="347"/>
                  <a:pt x="1248" y="349"/>
                </a:cubicBezTo>
                <a:cubicBezTo>
                  <a:pt x="1248" y="351"/>
                  <a:pt x="1250" y="353"/>
                  <a:pt x="1252" y="353"/>
                </a:cubicBezTo>
                <a:close/>
                <a:moveTo>
                  <a:pt x="1265" y="353"/>
                </a:moveTo>
                <a:cubicBezTo>
                  <a:pt x="1268" y="353"/>
                  <a:pt x="1269" y="351"/>
                  <a:pt x="1269" y="349"/>
                </a:cubicBezTo>
                <a:cubicBezTo>
                  <a:pt x="1269" y="347"/>
                  <a:pt x="1268" y="345"/>
                  <a:pt x="1265" y="345"/>
                </a:cubicBezTo>
                <a:cubicBezTo>
                  <a:pt x="1263" y="345"/>
                  <a:pt x="1261" y="347"/>
                  <a:pt x="1261" y="349"/>
                </a:cubicBezTo>
                <a:cubicBezTo>
                  <a:pt x="1261" y="351"/>
                  <a:pt x="1263" y="353"/>
                  <a:pt x="1265" y="353"/>
                </a:cubicBezTo>
                <a:close/>
                <a:moveTo>
                  <a:pt x="1278" y="353"/>
                </a:moveTo>
                <a:cubicBezTo>
                  <a:pt x="1280" y="353"/>
                  <a:pt x="1282" y="351"/>
                  <a:pt x="1282" y="349"/>
                </a:cubicBezTo>
                <a:cubicBezTo>
                  <a:pt x="1282" y="347"/>
                  <a:pt x="1280" y="345"/>
                  <a:pt x="1278" y="345"/>
                </a:cubicBezTo>
                <a:cubicBezTo>
                  <a:pt x="1276" y="345"/>
                  <a:pt x="1274" y="347"/>
                  <a:pt x="1274" y="349"/>
                </a:cubicBezTo>
                <a:cubicBezTo>
                  <a:pt x="1274" y="351"/>
                  <a:pt x="1276" y="353"/>
                  <a:pt x="1278" y="353"/>
                </a:cubicBezTo>
                <a:close/>
                <a:moveTo>
                  <a:pt x="1291" y="353"/>
                </a:moveTo>
                <a:cubicBezTo>
                  <a:pt x="1293" y="353"/>
                  <a:pt x="1295" y="351"/>
                  <a:pt x="1295" y="349"/>
                </a:cubicBezTo>
                <a:cubicBezTo>
                  <a:pt x="1295" y="347"/>
                  <a:pt x="1293" y="345"/>
                  <a:pt x="1291" y="345"/>
                </a:cubicBezTo>
                <a:cubicBezTo>
                  <a:pt x="1289" y="345"/>
                  <a:pt x="1287" y="347"/>
                  <a:pt x="1287" y="349"/>
                </a:cubicBezTo>
                <a:cubicBezTo>
                  <a:pt x="1287" y="351"/>
                  <a:pt x="1289" y="353"/>
                  <a:pt x="1291" y="353"/>
                </a:cubicBezTo>
                <a:close/>
                <a:moveTo>
                  <a:pt x="1304" y="353"/>
                </a:moveTo>
                <a:cubicBezTo>
                  <a:pt x="1306" y="353"/>
                  <a:pt x="1308" y="351"/>
                  <a:pt x="1308" y="349"/>
                </a:cubicBezTo>
                <a:cubicBezTo>
                  <a:pt x="1308" y="347"/>
                  <a:pt x="1306" y="345"/>
                  <a:pt x="1304" y="345"/>
                </a:cubicBezTo>
                <a:cubicBezTo>
                  <a:pt x="1302" y="345"/>
                  <a:pt x="1300" y="347"/>
                  <a:pt x="1300" y="349"/>
                </a:cubicBezTo>
                <a:cubicBezTo>
                  <a:pt x="1300" y="351"/>
                  <a:pt x="1302" y="353"/>
                  <a:pt x="1304" y="353"/>
                </a:cubicBezTo>
                <a:close/>
                <a:moveTo>
                  <a:pt x="1317" y="353"/>
                </a:moveTo>
                <a:cubicBezTo>
                  <a:pt x="1319" y="353"/>
                  <a:pt x="1321" y="351"/>
                  <a:pt x="1321" y="349"/>
                </a:cubicBezTo>
                <a:cubicBezTo>
                  <a:pt x="1321" y="347"/>
                  <a:pt x="1319" y="345"/>
                  <a:pt x="1317" y="345"/>
                </a:cubicBezTo>
                <a:cubicBezTo>
                  <a:pt x="1315" y="345"/>
                  <a:pt x="1313" y="347"/>
                  <a:pt x="1313" y="349"/>
                </a:cubicBezTo>
                <a:cubicBezTo>
                  <a:pt x="1313" y="351"/>
                  <a:pt x="1315" y="353"/>
                  <a:pt x="1317" y="353"/>
                </a:cubicBezTo>
                <a:close/>
                <a:moveTo>
                  <a:pt x="1330" y="353"/>
                </a:moveTo>
                <a:cubicBezTo>
                  <a:pt x="1332" y="353"/>
                  <a:pt x="1334" y="351"/>
                  <a:pt x="1334" y="349"/>
                </a:cubicBezTo>
                <a:cubicBezTo>
                  <a:pt x="1334" y="347"/>
                  <a:pt x="1332" y="345"/>
                  <a:pt x="1330" y="345"/>
                </a:cubicBezTo>
                <a:cubicBezTo>
                  <a:pt x="1327" y="345"/>
                  <a:pt x="1326" y="347"/>
                  <a:pt x="1326" y="349"/>
                </a:cubicBezTo>
                <a:cubicBezTo>
                  <a:pt x="1326" y="351"/>
                  <a:pt x="1327" y="353"/>
                  <a:pt x="1330" y="353"/>
                </a:cubicBezTo>
                <a:close/>
                <a:moveTo>
                  <a:pt x="1343" y="349"/>
                </a:moveTo>
                <a:cubicBezTo>
                  <a:pt x="1343" y="349"/>
                  <a:pt x="1343" y="349"/>
                  <a:pt x="1343" y="349"/>
                </a:cubicBezTo>
                <a:cubicBezTo>
                  <a:pt x="1343" y="349"/>
                  <a:pt x="1343" y="349"/>
                  <a:pt x="1343" y="349"/>
                </a:cubicBezTo>
                <a:cubicBezTo>
                  <a:pt x="1343" y="349"/>
                  <a:pt x="1343" y="349"/>
                  <a:pt x="1343" y="349"/>
                </a:cubicBezTo>
                <a:cubicBezTo>
                  <a:pt x="1343" y="349"/>
                  <a:pt x="1343" y="349"/>
                  <a:pt x="1343" y="349"/>
                </a:cubicBezTo>
                <a:close/>
                <a:moveTo>
                  <a:pt x="1808" y="349"/>
                </a:moveTo>
                <a:cubicBezTo>
                  <a:pt x="1808" y="349"/>
                  <a:pt x="1808" y="349"/>
                  <a:pt x="1808" y="349"/>
                </a:cubicBezTo>
                <a:cubicBezTo>
                  <a:pt x="1808" y="349"/>
                  <a:pt x="1808" y="349"/>
                  <a:pt x="1808" y="349"/>
                </a:cubicBezTo>
                <a:cubicBezTo>
                  <a:pt x="1808" y="349"/>
                  <a:pt x="1808" y="349"/>
                  <a:pt x="1808" y="349"/>
                </a:cubicBezTo>
                <a:cubicBezTo>
                  <a:pt x="1808" y="349"/>
                  <a:pt x="1808" y="349"/>
                  <a:pt x="1808" y="349"/>
                </a:cubicBezTo>
                <a:close/>
                <a:moveTo>
                  <a:pt x="1820" y="353"/>
                </a:moveTo>
                <a:cubicBezTo>
                  <a:pt x="1823" y="353"/>
                  <a:pt x="1825" y="351"/>
                  <a:pt x="1825" y="349"/>
                </a:cubicBezTo>
                <a:cubicBezTo>
                  <a:pt x="1825" y="347"/>
                  <a:pt x="1823" y="345"/>
                  <a:pt x="1820" y="345"/>
                </a:cubicBezTo>
                <a:cubicBezTo>
                  <a:pt x="1818" y="345"/>
                  <a:pt x="1816" y="347"/>
                  <a:pt x="1816" y="349"/>
                </a:cubicBezTo>
                <a:cubicBezTo>
                  <a:pt x="1816" y="351"/>
                  <a:pt x="1818" y="353"/>
                  <a:pt x="1820" y="353"/>
                </a:cubicBezTo>
                <a:close/>
                <a:moveTo>
                  <a:pt x="1833" y="353"/>
                </a:moveTo>
                <a:cubicBezTo>
                  <a:pt x="1836" y="353"/>
                  <a:pt x="1838" y="351"/>
                  <a:pt x="1838" y="349"/>
                </a:cubicBezTo>
                <a:cubicBezTo>
                  <a:pt x="1838" y="347"/>
                  <a:pt x="1836" y="345"/>
                  <a:pt x="1833" y="345"/>
                </a:cubicBezTo>
                <a:cubicBezTo>
                  <a:pt x="1831" y="345"/>
                  <a:pt x="1829" y="347"/>
                  <a:pt x="1829" y="349"/>
                </a:cubicBezTo>
                <a:cubicBezTo>
                  <a:pt x="1829" y="351"/>
                  <a:pt x="1831" y="353"/>
                  <a:pt x="1833" y="353"/>
                </a:cubicBezTo>
                <a:close/>
                <a:moveTo>
                  <a:pt x="1846" y="353"/>
                </a:moveTo>
                <a:cubicBezTo>
                  <a:pt x="1849" y="353"/>
                  <a:pt x="1850" y="351"/>
                  <a:pt x="1850" y="349"/>
                </a:cubicBezTo>
                <a:cubicBezTo>
                  <a:pt x="1850" y="347"/>
                  <a:pt x="1849" y="345"/>
                  <a:pt x="1846" y="345"/>
                </a:cubicBezTo>
                <a:cubicBezTo>
                  <a:pt x="1844" y="345"/>
                  <a:pt x="1842" y="347"/>
                  <a:pt x="1842" y="349"/>
                </a:cubicBezTo>
                <a:cubicBezTo>
                  <a:pt x="1842" y="351"/>
                  <a:pt x="1844" y="353"/>
                  <a:pt x="1846" y="353"/>
                </a:cubicBezTo>
                <a:close/>
                <a:moveTo>
                  <a:pt x="1859" y="353"/>
                </a:moveTo>
                <a:cubicBezTo>
                  <a:pt x="1862" y="353"/>
                  <a:pt x="1863" y="351"/>
                  <a:pt x="1863" y="349"/>
                </a:cubicBezTo>
                <a:cubicBezTo>
                  <a:pt x="1863" y="347"/>
                  <a:pt x="1862" y="345"/>
                  <a:pt x="1859" y="345"/>
                </a:cubicBezTo>
                <a:cubicBezTo>
                  <a:pt x="1857" y="345"/>
                  <a:pt x="1855" y="347"/>
                  <a:pt x="1855" y="349"/>
                </a:cubicBezTo>
                <a:cubicBezTo>
                  <a:pt x="1855" y="351"/>
                  <a:pt x="1857" y="353"/>
                  <a:pt x="1859" y="353"/>
                </a:cubicBezTo>
                <a:close/>
                <a:moveTo>
                  <a:pt x="1872" y="353"/>
                </a:moveTo>
                <a:cubicBezTo>
                  <a:pt x="1874" y="353"/>
                  <a:pt x="1876" y="351"/>
                  <a:pt x="1876" y="349"/>
                </a:cubicBezTo>
                <a:cubicBezTo>
                  <a:pt x="1876" y="347"/>
                  <a:pt x="1874" y="345"/>
                  <a:pt x="1872" y="345"/>
                </a:cubicBezTo>
                <a:cubicBezTo>
                  <a:pt x="1870" y="345"/>
                  <a:pt x="1868" y="347"/>
                  <a:pt x="1868" y="349"/>
                </a:cubicBezTo>
                <a:cubicBezTo>
                  <a:pt x="1868" y="351"/>
                  <a:pt x="1870" y="353"/>
                  <a:pt x="1872" y="353"/>
                </a:cubicBezTo>
                <a:close/>
                <a:moveTo>
                  <a:pt x="1885" y="353"/>
                </a:moveTo>
                <a:cubicBezTo>
                  <a:pt x="1887" y="353"/>
                  <a:pt x="1889" y="351"/>
                  <a:pt x="1889" y="349"/>
                </a:cubicBezTo>
                <a:cubicBezTo>
                  <a:pt x="1889" y="347"/>
                  <a:pt x="1887" y="345"/>
                  <a:pt x="1885" y="345"/>
                </a:cubicBezTo>
                <a:cubicBezTo>
                  <a:pt x="1883" y="345"/>
                  <a:pt x="1881" y="347"/>
                  <a:pt x="1881" y="349"/>
                </a:cubicBezTo>
                <a:cubicBezTo>
                  <a:pt x="1881" y="351"/>
                  <a:pt x="1883" y="353"/>
                  <a:pt x="1885" y="353"/>
                </a:cubicBezTo>
                <a:close/>
                <a:moveTo>
                  <a:pt x="1898" y="353"/>
                </a:moveTo>
                <a:cubicBezTo>
                  <a:pt x="1900" y="353"/>
                  <a:pt x="1902" y="351"/>
                  <a:pt x="1902" y="349"/>
                </a:cubicBezTo>
                <a:cubicBezTo>
                  <a:pt x="1902" y="347"/>
                  <a:pt x="1900" y="345"/>
                  <a:pt x="1898" y="345"/>
                </a:cubicBezTo>
                <a:cubicBezTo>
                  <a:pt x="1896" y="345"/>
                  <a:pt x="1894" y="347"/>
                  <a:pt x="1894" y="349"/>
                </a:cubicBezTo>
                <a:cubicBezTo>
                  <a:pt x="1894" y="351"/>
                  <a:pt x="1896" y="353"/>
                  <a:pt x="1898" y="353"/>
                </a:cubicBezTo>
                <a:close/>
                <a:moveTo>
                  <a:pt x="1911" y="353"/>
                </a:moveTo>
                <a:cubicBezTo>
                  <a:pt x="1913" y="353"/>
                  <a:pt x="1915" y="351"/>
                  <a:pt x="1915" y="349"/>
                </a:cubicBezTo>
                <a:cubicBezTo>
                  <a:pt x="1915" y="347"/>
                  <a:pt x="1913" y="345"/>
                  <a:pt x="1911" y="345"/>
                </a:cubicBezTo>
                <a:cubicBezTo>
                  <a:pt x="1909" y="345"/>
                  <a:pt x="1907" y="347"/>
                  <a:pt x="1907" y="349"/>
                </a:cubicBezTo>
                <a:cubicBezTo>
                  <a:pt x="1907" y="351"/>
                  <a:pt x="1909" y="353"/>
                  <a:pt x="1911" y="353"/>
                </a:cubicBezTo>
                <a:close/>
                <a:moveTo>
                  <a:pt x="1924" y="353"/>
                </a:moveTo>
                <a:cubicBezTo>
                  <a:pt x="1926" y="353"/>
                  <a:pt x="1928" y="351"/>
                  <a:pt x="1928" y="349"/>
                </a:cubicBezTo>
                <a:cubicBezTo>
                  <a:pt x="1928" y="347"/>
                  <a:pt x="1926" y="345"/>
                  <a:pt x="1924" y="345"/>
                </a:cubicBezTo>
                <a:cubicBezTo>
                  <a:pt x="1921" y="345"/>
                  <a:pt x="1920" y="347"/>
                  <a:pt x="1920" y="349"/>
                </a:cubicBezTo>
                <a:cubicBezTo>
                  <a:pt x="1920" y="351"/>
                  <a:pt x="1921" y="353"/>
                  <a:pt x="1924" y="353"/>
                </a:cubicBezTo>
                <a:close/>
                <a:moveTo>
                  <a:pt x="1937" y="353"/>
                </a:moveTo>
                <a:cubicBezTo>
                  <a:pt x="1939" y="353"/>
                  <a:pt x="1941" y="351"/>
                  <a:pt x="1941" y="349"/>
                </a:cubicBezTo>
                <a:cubicBezTo>
                  <a:pt x="1941" y="347"/>
                  <a:pt x="1939" y="345"/>
                  <a:pt x="1937" y="345"/>
                </a:cubicBezTo>
                <a:cubicBezTo>
                  <a:pt x="1934" y="345"/>
                  <a:pt x="1933" y="347"/>
                  <a:pt x="1933" y="349"/>
                </a:cubicBezTo>
                <a:cubicBezTo>
                  <a:pt x="1933" y="351"/>
                  <a:pt x="1934" y="353"/>
                  <a:pt x="1937" y="353"/>
                </a:cubicBezTo>
                <a:close/>
                <a:moveTo>
                  <a:pt x="1950" y="353"/>
                </a:moveTo>
                <a:cubicBezTo>
                  <a:pt x="1952" y="353"/>
                  <a:pt x="1954" y="351"/>
                  <a:pt x="1954" y="349"/>
                </a:cubicBezTo>
                <a:cubicBezTo>
                  <a:pt x="1954" y="347"/>
                  <a:pt x="1952" y="345"/>
                  <a:pt x="1950" y="345"/>
                </a:cubicBezTo>
                <a:cubicBezTo>
                  <a:pt x="1947" y="345"/>
                  <a:pt x="1945" y="347"/>
                  <a:pt x="1945" y="349"/>
                </a:cubicBezTo>
                <a:cubicBezTo>
                  <a:pt x="1945" y="351"/>
                  <a:pt x="1947" y="353"/>
                  <a:pt x="1950" y="353"/>
                </a:cubicBezTo>
                <a:close/>
                <a:moveTo>
                  <a:pt x="1963" y="353"/>
                </a:moveTo>
                <a:cubicBezTo>
                  <a:pt x="1965" y="353"/>
                  <a:pt x="1967" y="351"/>
                  <a:pt x="1967" y="349"/>
                </a:cubicBezTo>
                <a:cubicBezTo>
                  <a:pt x="1967" y="347"/>
                  <a:pt x="1965" y="345"/>
                  <a:pt x="1963" y="345"/>
                </a:cubicBezTo>
                <a:cubicBezTo>
                  <a:pt x="1960" y="345"/>
                  <a:pt x="1958" y="347"/>
                  <a:pt x="1958" y="349"/>
                </a:cubicBezTo>
                <a:cubicBezTo>
                  <a:pt x="1958" y="351"/>
                  <a:pt x="1960" y="353"/>
                  <a:pt x="1963" y="353"/>
                </a:cubicBezTo>
                <a:close/>
                <a:moveTo>
                  <a:pt x="1975" y="353"/>
                </a:moveTo>
                <a:cubicBezTo>
                  <a:pt x="1978" y="353"/>
                  <a:pt x="1980" y="351"/>
                  <a:pt x="1980" y="349"/>
                </a:cubicBezTo>
                <a:cubicBezTo>
                  <a:pt x="1980" y="347"/>
                  <a:pt x="1978" y="345"/>
                  <a:pt x="1975" y="345"/>
                </a:cubicBezTo>
                <a:cubicBezTo>
                  <a:pt x="1973" y="345"/>
                  <a:pt x="1971" y="347"/>
                  <a:pt x="1971" y="349"/>
                </a:cubicBezTo>
                <a:cubicBezTo>
                  <a:pt x="1971" y="351"/>
                  <a:pt x="1973" y="353"/>
                  <a:pt x="1975" y="353"/>
                </a:cubicBezTo>
                <a:close/>
                <a:moveTo>
                  <a:pt x="1988" y="353"/>
                </a:moveTo>
                <a:cubicBezTo>
                  <a:pt x="1991" y="353"/>
                  <a:pt x="1993" y="351"/>
                  <a:pt x="1993" y="349"/>
                </a:cubicBezTo>
                <a:cubicBezTo>
                  <a:pt x="1993" y="347"/>
                  <a:pt x="1991" y="345"/>
                  <a:pt x="1988" y="345"/>
                </a:cubicBezTo>
                <a:cubicBezTo>
                  <a:pt x="1986" y="345"/>
                  <a:pt x="1984" y="347"/>
                  <a:pt x="1984" y="349"/>
                </a:cubicBezTo>
                <a:cubicBezTo>
                  <a:pt x="1984" y="351"/>
                  <a:pt x="1986" y="353"/>
                  <a:pt x="1988" y="353"/>
                </a:cubicBezTo>
                <a:close/>
                <a:moveTo>
                  <a:pt x="1997" y="349"/>
                </a:moveTo>
                <a:cubicBezTo>
                  <a:pt x="1997" y="351"/>
                  <a:pt x="1999" y="353"/>
                  <a:pt x="2001" y="353"/>
                </a:cubicBezTo>
                <a:cubicBezTo>
                  <a:pt x="2004" y="353"/>
                  <a:pt x="2005" y="351"/>
                  <a:pt x="2005" y="349"/>
                </a:cubicBezTo>
                <a:cubicBezTo>
                  <a:pt x="2005" y="347"/>
                  <a:pt x="2004" y="345"/>
                  <a:pt x="2001" y="345"/>
                </a:cubicBezTo>
                <a:cubicBezTo>
                  <a:pt x="1999" y="345"/>
                  <a:pt x="1997" y="347"/>
                  <a:pt x="1997" y="349"/>
                </a:cubicBezTo>
                <a:close/>
                <a:moveTo>
                  <a:pt x="2013" y="349"/>
                </a:moveTo>
                <a:cubicBezTo>
                  <a:pt x="2013" y="349"/>
                  <a:pt x="2014" y="350"/>
                  <a:pt x="2014" y="350"/>
                </a:cubicBezTo>
                <a:cubicBezTo>
                  <a:pt x="2015" y="350"/>
                  <a:pt x="2015" y="349"/>
                  <a:pt x="2015" y="349"/>
                </a:cubicBezTo>
                <a:cubicBezTo>
                  <a:pt x="2015" y="349"/>
                  <a:pt x="2015" y="348"/>
                  <a:pt x="2014" y="348"/>
                </a:cubicBezTo>
                <a:cubicBezTo>
                  <a:pt x="2014" y="348"/>
                  <a:pt x="2013" y="349"/>
                  <a:pt x="2013" y="349"/>
                </a:cubicBezTo>
                <a:close/>
                <a:moveTo>
                  <a:pt x="2027" y="349"/>
                </a:moveTo>
                <a:cubicBezTo>
                  <a:pt x="2027" y="349"/>
                  <a:pt x="2027" y="349"/>
                  <a:pt x="2027" y="349"/>
                </a:cubicBezTo>
                <a:cubicBezTo>
                  <a:pt x="2027" y="349"/>
                  <a:pt x="2027" y="349"/>
                  <a:pt x="2027" y="349"/>
                </a:cubicBezTo>
                <a:cubicBezTo>
                  <a:pt x="2027" y="349"/>
                  <a:pt x="2027" y="349"/>
                  <a:pt x="2027" y="349"/>
                </a:cubicBezTo>
                <a:cubicBezTo>
                  <a:pt x="2027" y="349"/>
                  <a:pt x="2027" y="349"/>
                  <a:pt x="2027" y="349"/>
                </a:cubicBezTo>
                <a:close/>
                <a:moveTo>
                  <a:pt x="2040" y="353"/>
                </a:moveTo>
                <a:cubicBezTo>
                  <a:pt x="2042" y="353"/>
                  <a:pt x="2044" y="351"/>
                  <a:pt x="2044" y="349"/>
                </a:cubicBezTo>
                <a:cubicBezTo>
                  <a:pt x="2044" y="347"/>
                  <a:pt x="2042" y="345"/>
                  <a:pt x="2040" y="345"/>
                </a:cubicBezTo>
                <a:cubicBezTo>
                  <a:pt x="2038" y="345"/>
                  <a:pt x="2036" y="347"/>
                  <a:pt x="2036" y="349"/>
                </a:cubicBezTo>
                <a:cubicBezTo>
                  <a:pt x="2036" y="351"/>
                  <a:pt x="2038" y="353"/>
                  <a:pt x="2040" y="353"/>
                </a:cubicBezTo>
                <a:close/>
                <a:moveTo>
                  <a:pt x="2053" y="353"/>
                </a:moveTo>
                <a:cubicBezTo>
                  <a:pt x="2055" y="353"/>
                  <a:pt x="2057" y="351"/>
                  <a:pt x="2057" y="349"/>
                </a:cubicBezTo>
                <a:cubicBezTo>
                  <a:pt x="2057" y="347"/>
                  <a:pt x="2055" y="345"/>
                  <a:pt x="2053" y="345"/>
                </a:cubicBezTo>
                <a:cubicBezTo>
                  <a:pt x="2051" y="345"/>
                  <a:pt x="2049" y="347"/>
                  <a:pt x="2049" y="349"/>
                </a:cubicBezTo>
                <a:cubicBezTo>
                  <a:pt x="2049" y="351"/>
                  <a:pt x="2051" y="353"/>
                  <a:pt x="2053" y="353"/>
                </a:cubicBezTo>
                <a:close/>
                <a:moveTo>
                  <a:pt x="2066" y="353"/>
                </a:moveTo>
                <a:cubicBezTo>
                  <a:pt x="2068" y="353"/>
                  <a:pt x="2070" y="351"/>
                  <a:pt x="2070" y="349"/>
                </a:cubicBezTo>
                <a:cubicBezTo>
                  <a:pt x="2070" y="347"/>
                  <a:pt x="2068" y="345"/>
                  <a:pt x="2066" y="345"/>
                </a:cubicBezTo>
                <a:cubicBezTo>
                  <a:pt x="2064" y="345"/>
                  <a:pt x="2062" y="347"/>
                  <a:pt x="2062" y="349"/>
                </a:cubicBezTo>
                <a:cubicBezTo>
                  <a:pt x="2062" y="351"/>
                  <a:pt x="2064" y="353"/>
                  <a:pt x="2066" y="353"/>
                </a:cubicBezTo>
                <a:close/>
                <a:moveTo>
                  <a:pt x="2079" y="353"/>
                </a:moveTo>
                <a:cubicBezTo>
                  <a:pt x="2081" y="353"/>
                  <a:pt x="2083" y="351"/>
                  <a:pt x="2083" y="349"/>
                </a:cubicBezTo>
                <a:cubicBezTo>
                  <a:pt x="2083" y="347"/>
                  <a:pt x="2081" y="345"/>
                  <a:pt x="2079" y="345"/>
                </a:cubicBezTo>
                <a:cubicBezTo>
                  <a:pt x="2076" y="345"/>
                  <a:pt x="2075" y="347"/>
                  <a:pt x="2075" y="349"/>
                </a:cubicBezTo>
                <a:cubicBezTo>
                  <a:pt x="2075" y="351"/>
                  <a:pt x="2076" y="353"/>
                  <a:pt x="2079" y="353"/>
                </a:cubicBezTo>
                <a:close/>
                <a:moveTo>
                  <a:pt x="2118" y="349"/>
                </a:moveTo>
                <a:cubicBezTo>
                  <a:pt x="2118" y="349"/>
                  <a:pt x="2118" y="349"/>
                  <a:pt x="2118" y="349"/>
                </a:cubicBezTo>
                <a:cubicBezTo>
                  <a:pt x="2118" y="349"/>
                  <a:pt x="2118" y="349"/>
                  <a:pt x="2118" y="349"/>
                </a:cubicBezTo>
                <a:cubicBezTo>
                  <a:pt x="2117" y="349"/>
                  <a:pt x="2117" y="349"/>
                  <a:pt x="2117" y="349"/>
                </a:cubicBezTo>
                <a:cubicBezTo>
                  <a:pt x="2117" y="349"/>
                  <a:pt x="2117" y="349"/>
                  <a:pt x="2118" y="349"/>
                </a:cubicBezTo>
                <a:close/>
                <a:moveTo>
                  <a:pt x="2130" y="353"/>
                </a:moveTo>
                <a:cubicBezTo>
                  <a:pt x="2133" y="353"/>
                  <a:pt x="2135" y="351"/>
                  <a:pt x="2135" y="349"/>
                </a:cubicBezTo>
                <a:cubicBezTo>
                  <a:pt x="2135" y="347"/>
                  <a:pt x="2133" y="345"/>
                  <a:pt x="2130" y="345"/>
                </a:cubicBezTo>
                <a:cubicBezTo>
                  <a:pt x="2128" y="345"/>
                  <a:pt x="2126" y="347"/>
                  <a:pt x="2126" y="349"/>
                </a:cubicBezTo>
                <a:cubicBezTo>
                  <a:pt x="2126" y="351"/>
                  <a:pt x="2128" y="353"/>
                  <a:pt x="2130" y="353"/>
                </a:cubicBezTo>
                <a:close/>
                <a:moveTo>
                  <a:pt x="2143" y="345"/>
                </a:moveTo>
                <a:cubicBezTo>
                  <a:pt x="2141" y="345"/>
                  <a:pt x="2139" y="347"/>
                  <a:pt x="2139" y="349"/>
                </a:cubicBezTo>
                <a:cubicBezTo>
                  <a:pt x="2139" y="351"/>
                  <a:pt x="2141" y="353"/>
                  <a:pt x="2143" y="353"/>
                </a:cubicBezTo>
                <a:cubicBezTo>
                  <a:pt x="2146" y="353"/>
                  <a:pt x="2147" y="351"/>
                  <a:pt x="2147" y="349"/>
                </a:cubicBezTo>
                <a:cubicBezTo>
                  <a:pt x="2147" y="347"/>
                  <a:pt x="2146" y="345"/>
                  <a:pt x="2143" y="345"/>
                </a:cubicBezTo>
                <a:close/>
                <a:moveTo>
                  <a:pt x="2156" y="353"/>
                </a:moveTo>
                <a:cubicBezTo>
                  <a:pt x="2159" y="353"/>
                  <a:pt x="2160" y="351"/>
                  <a:pt x="2160" y="349"/>
                </a:cubicBezTo>
                <a:cubicBezTo>
                  <a:pt x="2160" y="347"/>
                  <a:pt x="2159" y="345"/>
                  <a:pt x="2156" y="345"/>
                </a:cubicBezTo>
                <a:cubicBezTo>
                  <a:pt x="2154" y="345"/>
                  <a:pt x="2152" y="347"/>
                  <a:pt x="2152" y="349"/>
                </a:cubicBezTo>
                <a:cubicBezTo>
                  <a:pt x="2152" y="351"/>
                  <a:pt x="2154" y="353"/>
                  <a:pt x="2156" y="353"/>
                </a:cubicBezTo>
                <a:close/>
                <a:moveTo>
                  <a:pt x="2169" y="353"/>
                </a:moveTo>
                <a:cubicBezTo>
                  <a:pt x="2171" y="353"/>
                  <a:pt x="2173" y="351"/>
                  <a:pt x="2173" y="349"/>
                </a:cubicBezTo>
                <a:cubicBezTo>
                  <a:pt x="2173" y="347"/>
                  <a:pt x="2171" y="345"/>
                  <a:pt x="2169" y="345"/>
                </a:cubicBezTo>
                <a:cubicBezTo>
                  <a:pt x="2167" y="345"/>
                  <a:pt x="2165" y="347"/>
                  <a:pt x="2165" y="349"/>
                </a:cubicBezTo>
                <a:cubicBezTo>
                  <a:pt x="2165" y="351"/>
                  <a:pt x="2167" y="353"/>
                  <a:pt x="2169" y="353"/>
                </a:cubicBezTo>
                <a:close/>
                <a:moveTo>
                  <a:pt x="2182" y="353"/>
                </a:moveTo>
                <a:cubicBezTo>
                  <a:pt x="2184" y="353"/>
                  <a:pt x="2186" y="351"/>
                  <a:pt x="2186" y="349"/>
                </a:cubicBezTo>
                <a:cubicBezTo>
                  <a:pt x="2186" y="347"/>
                  <a:pt x="2184" y="345"/>
                  <a:pt x="2182" y="345"/>
                </a:cubicBezTo>
                <a:cubicBezTo>
                  <a:pt x="2180" y="345"/>
                  <a:pt x="2178" y="347"/>
                  <a:pt x="2178" y="349"/>
                </a:cubicBezTo>
                <a:cubicBezTo>
                  <a:pt x="2178" y="351"/>
                  <a:pt x="2180" y="353"/>
                  <a:pt x="2182" y="353"/>
                </a:cubicBezTo>
                <a:close/>
                <a:moveTo>
                  <a:pt x="2195" y="353"/>
                </a:moveTo>
                <a:cubicBezTo>
                  <a:pt x="2197" y="353"/>
                  <a:pt x="2199" y="351"/>
                  <a:pt x="2199" y="349"/>
                </a:cubicBezTo>
                <a:cubicBezTo>
                  <a:pt x="2199" y="347"/>
                  <a:pt x="2197" y="345"/>
                  <a:pt x="2195" y="345"/>
                </a:cubicBezTo>
                <a:cubicBezTo>
                  <a:pt x="2193" y="345"/>
                  <a:pt x="2191" y="347"/>
                  <a:pt x="2191" y="349"/>
                </a:cubicBezTo>
                <a:cubicBezTo>
                  <a:pt x="2191" y="351"/>
                  <a:pt x="2193" y="353"/>
                  <a:pt x="2195" y="353"/>
                </a:cubicBezTo>
                <a:close/>
                <a:moveTo>
                  <a:pt x="2208" y="353"/>
                </a:moveTo>
                <a:cubicBezTo>
                  <a:pt x="2210" y="353"/>
                  <a:pt x="2212" y="351"/>
                  <a:pt x="2212" y="349"/>
                </a:cubicBezTo>
                <a:cubicBezTo>
                  <a:pt x="2212" y="347"/>
                  <a:pt x="2210" y="345"/>
                  <a:pt x="2208" y="345"/>
                </a:cubicBezTo>
                <a:cubicBezTo>
                  <a:pt x="2206" y="345"/>
                  <a:pt x="2204" y="347"/>
                  <a:pt x="2204" y="349"/>
                </a:cubicBezTo>
                <a:cubicBezTo>
                  <a:pt x="2204" y="351"/>
                  <a:pt x="2206" y="353"/>
                  <a:pt x="2208" y="353"/>
                </a:cubicBezTo>
                <a:close/>
                <a:moveTo>
                  <a:pt x="2221" y="353"/>
                </a:moveTo>
                <a:cubicBezTo>
                  <a:pt x="2223" y="353"/>
                  <a:pt x="2225" y="351"/>
                  <a:pt x="2225" y="349"/>
                </a:cubicBezTo>
                <a:cubicBezTo>
                  <a:pt x="2225" y="347"/>
                  <a:pt x="2223" y="345"/>
                  <a:pt x="2221" y="345"/>
                </a:cubicBezTo>
                <a:cubicBezTo>
                  <a:pt x="2218" y="345"/>
                  <a:pt x="2217" y="347"/>
                  <a:pt x="2217" y="349"/>
                </a:cubicBezTo>
                <a:cubicBezTo>
                  <a:pt x="2217" y="351"/>
                  <a:pt x="2218" y="353"/>
                  <a:pt x="2221" y="353"/>
                </a:cubicBezTo>
                <a:close/>
                <a:moveTo>
                  <a:pt x="2234" y="353"/>
                </a:moveTo>
                <a:cubicBezTo>
                  <a:pt x="2236" y="353"/>
                  <a:pt x="2238" y="351"/>
                  <a:pt x="2238" y="349"/>
                </a:cubicBezTo>
                <a:cubicBezTo>
                  <a:pt x="2238" y="347"/>
                  <a:pt x="2236" y="345"/>
                  <a:pt x="2234" y="345"/>
                </a:cubicBezTo>
                <a:cubicBezTo>
                  <a:pt x="2231" y="345"/>
                  <a:pt x="2230" y="347"/>
                  <a:pt x="2230" y="349"/>
                </a:cubicBezTo>
                <a:cubicBezTo>
                  <a:pt x="2230" y="351"/>
                  <a:pt x="2231" y="353"/>
                  <a:pt x="2234" y="353"/>
                </a:cubicBezTo>
                <a:close/>
                <a:moveTo>
                  <a:pt x="2247" y="353"/>
                </a:moveTo>
                <a:cubicBezTo>
                  <a:pt x="2249" y="353"/>
                  <a:pt x="2251" y="351"/>
                  <a:pt x="2251" y="349"/>
                </a:cubicBezTo>
                <a:cubicBezTo>
                  <a:pt x="2251" y="347"/>
                  <a:pt x="2249" y="345"/>
                  <a:pt x="2247" y="345"/>
                </a:cubicBezTo>
                <a:cubicBezTo>
                  <a:pt x="2244" y="345"/>
                  <a:pt x="2242" y="347"/>
                  <a:pt x="2242" y="349"/>
                </a:cubicBezTo>
                <a:cubicBezTo>
                  <a:pt x="2242" y="351"/>
                  <a:pt x="2244" y="353"/>
                  <a:pt x="2247" y="353"/>
                </a:cubicBezTo>
                <a:close/>
                <a:moveTo>
                  <a:pt x="2260" y="353"/>
                </a:moveTo>
                <a:cubicBezTo>
                  <a:pt x="2262" y="353"/>
                  <a:pt x="2264" y="351"/>
                  <a:pt x="2264" y="349"/>
                </a:cubicBezTo>
                <a:cubicBezTo>
                  <a:pt x="2264" y="347"/>
                  <a:pt x="2262" y="345"/>
                  <a:pt x="2260" y="345"/>
                </a:cubicBezTo>
                <a:cubicBezTo>
                  <a:pt x="2257" y="345"/>
                  <a:pt x="2255" y="347"/>
                  <a:pt x="2255" y="349"/>
                </a:cubicBezTo>
                <a:cubicBezTo>
                  <a:pt x="2255" y="351"/>
                  <a:pt x="2257" y="353"/>
                  <a:pt x="2260" y="353"/>
                </a:cubicBezTo>
                <a:close/>
                <a:moveTo>
                  <a:pt x="2272" y="353"/>
                </a:moveTo>
                <a:cubicBezTo>
                  <a:pt x="2275" y="353"/>
                  <a:pt x="2277" y="351"/>
                  <a:pt x="2277" y="349"/>
                </a:cubicBezTo>
                <a:cubicBezTo>
                  <a:pt x="2277" y="347"/>
                  <a:pt x="2275" y="345"/>
                  <a:pt x="2272" y="345"/>
                </a:cubicBezTo>
                <a:cubicBezTo>
                  <a:pt x="2270" y="345"/>
                  <a:pt x="2268" y="347"/>
                  <a:pt x="2268" y="349"/>
                </a:cubicBezTo>
                <a:cubicBezTo>
                  <a:pt x="2268" y="351"/>
                  <a:pt x="2270" y="353"/>
                  <a:pt x="2272" y="353"/>
                </a:cubicBezTo>
                <a:close/>
                <a:moveTo>
                  <a:pt x="2285" y="353"/>
                </a:moveTo>
                <a:cubicBezTo>
                  <a:pt x="2288" y="353"/>
                  <a:pt x="2290" y="351"/>
                  <a:pt x="2290" y="349"/>
                </a:cubicBezTo>
                <a:cubicBezTo>
                  <a:pt x="2290" y="347"/>
                  <a:pt x="2288" y="345"/>
                  <a:pt x="2285" y="345"/>
                </a:cubicBezTo>
                <a:cubicBezTo>
                  <a:pt x="2283" y="345"/>
                  <a:pt x="2281" y="347"/>
                  <a:pt x="2281" y="349"/>
                </a:cubicBezTo>
                <a:cubicBezTo>
                  <a:pt x="2281" y="351"/>
                  <a:pt x="2283" y="353"/>
                  <a:pt x="2285" y="353"/>
                </a:cubicBezTo>
                <a:close/>
                <a:moveTo>
                  <a:pt x="2298" y="353"/>
                </a:moveTo>
                <a:cubicBezTo>
                  <a:pt x="2301" y="353"/>
                  <a:pt x="2302" y="351"/>
                  <a:pt x="2302" y="349"/>
                </a:cubicBezTo>
                <a:cubicBezTo>
                  <a:pt x="2302" y="347"/>
                  <a:pt x="2301" y="345"/>
                  <a:pt x="2298" y="345"/>
                </a:cubicBezTo>
                <a:cubicBezTo>
                  <a:pt x="2296" y="345"/>
                  <a:pt x="2294" y="347"/>
                  <a:pt x="2294" y="349"/>
                </a:cubicBezTo>
                <a:cubicBezTo>
                  <a:pt x="2294" y="351"/>
                  <a:pt x="2296" y="353"/>
                  <a:pt x="2298" y="353"/>
                </a:cubicBezTo>
                <a:close/>
                <a:moveTo>
                  <a:pt x="2311" y="353"/>
                </a:moveTo>
                <a:cubicBezTo>
                  <a:pt x="2314" y="353"/>
                  <a:pt x="2315" y="351"/>
                  <a:pt x="2315" y="349"/>
                </a:cubicBezTo>
                <a:cubicBezTo>
                  <a:pt x="2315" y="347"/>
                  <a:pt x="2314" y="345"/>
                  <a:pt x="2311" y="345"/>
                </a:cubicBezTo>
                <a:cubicBezTo>
                  <a:pt x="2309" y="345"/>
                  <a:pt x="2307" y="347"/>
                  <a:pt x="2307" y="349"/>
                </a:cubicBezTo>
                <a:cubicBezTo>
                  <a:pt x="2307" y="351"/>
                  <a:pt x="2309" y="353"/>
                  <a:pt x="2311" y="353"/>
                </a:cubicBezTo>
                <a:close/>
                <a:moveTo>
                  <a:pt x="2324" y="353"/>
                </a:moveTo>
                <a:cubicBezTo>
                  <a:pt x="2326" y="353"/>
                  <a:pt x="2328" y="351"/>
                  <a:pt x="2328" y="349"/>
                </a:cubicBezTo>
                <a:cubicBezTo>
                  <a:pt x="2328" y="347"/>
                  <a:pt x="2326" y="345"/>
                  <a:pt x="2324" y="345"/>
                </a:cubicBezTo>
                <a:cubicBezTo>
                  <a:pt x="2322" y="345"/>
                  <a:pt x="2320" y="347"/>
                  <a:pt x="2320" y="349"/>
                </a:cubicBezTo>
                <a:cubicBezTo>
                  <a:pt x="2320" y="351"/>
                  <a:pt x="2322" y="353"/>
                  <a:pt x="2324" y="353"/>
                </a:cubicBezTo>
                <a:close/>
                <a:moveTo>
                  <a:pt x="2337" y="353"/>
                </a:moveTo>
                <a:cubicBezTo>
                  <a:pt x="2339" y="353"/>
                  <a:pt x="2341" y="351"/>
                  <a:pt x="2341" y="349"/>
                </a:cubicBezTo>
                <a:cubicBezTo>
                  <a:pt x="2341" y="347"/>
                  <a:pt x="2339" y="345"/>
                  <a:pt x="2337" y="345"/>
                </a:cubicBezTo>
                <a:cubicBezTo>
                  <a:pt x="2335" y="345"/>
                  <a:pt x="2333" y="347"/>
                  <a:pt x="2333" y="349"/>
                </a:cubicBezTo>
                <a:cubicBezTo>
                  <a:pt x="2333" y="351"/>
                  <a:pt x="2335" y="353"/>
                  <a:pt x="2337" y="353"/>
                </a:cubicBezTo>
                <a:close/>
                <a:moveTo>
                  <a:pt x="2350" y="353"/>
                </a:moveTo>
                <a:cubicBezTo>
                  <a:pt x="2352" y="353"/>
                  <a:pt x="2354" y="351"/>
                  <a:pt x="2354" y="349"/>
                </a:cubicBezTo>
                <a:cubicBezTo>
                  <a:pt x="2354" y="347"/>
                  <a:pt x="2352" y="345"/>
                  <a:pt x="2350" y="345"/>
                </a:cubicBezTo>
                <a:cubicBezTo>
                  <a:pt x="2348" y="345"/>
                  <a:pt x="2346" y="347"/>
                  <a:pt x="2346" y="349"/>
                </a:cubicBezTo>
                <a:cubicBezTo>
                  <a:pt x="2346" y="351"/>
                  <a:pt x="2348" y="353"/>
                  <a:pt x="2350" y="353"/>
                </a:cubicBezTo>
                <a:close/>
                <a:moveTo>
                  <a:pt x="2363" y="353"/>
                </a:moveTo>
                <a:cubicBezTo>
                  <a:pt x="2365" y="353"/>
                  <a:pt x="2367" y="351"/>
                  <a:pt x="2367" y="349"/>
                </a:cubicBezTo>
                <a:cubicBezTo>
                  <a:pt x="2367" y="347"/>
                  <a:pt x="2365" y="345"/>
                  <a:pt x="2363" y="345"/>
                </a:cubicBezTo>
                <a:cubicBezTo>
                  <a:pt x="2361" y="345"/>
                  <a:pt x="2359" y="347"/>
                  <a:pt x="2359" y="349"/>
                </a:cubicBezTo>
                <a:cubicBezTo>
                  <a:pt x="2359" y="351"/>
                  <a:pt x="2361" y="353"/>
                  <a:pt x="2363" y="353"/>
                </a:cubicBezTo>
                <a:close/>
                <a:moveTo>
                  <a:pt x="2376" y="345"/>
                </a:moveTo>
                <a:cubicBezTo>
                  <a:pt x="2374" y="345"/>
                  <a:pt x="2372" y="347"/>
                  <a:pt x="2372" y="349"/>
                </a:cubicBezTo>
                <a:cubicBezTo>
                  <a:pt x="2372" y="351"/>
                  <a:pt x="2374" y="353"/>
                  <a:pt x="2376" y="353"/>
                </a:cubicBezTo>
                <a:cubicBezTo>
                  <a:pt x="2378" y="353"/>
                  <a:pt x="2379" y="351"/>
                  <a:pt x="2379" y="349"/>
                </a:cubicBezTo>
                <a:cubicBezTo>
                  <a:pt x="2379" y="347"/>
                  <a:pt x="2378" y="345"/>
                  <a:pt x="2376" y="345"/>
                </a:cubicBezTo>
                <a:close/>
                <a:moveTo>
                  <a:pt x="2389" y="345"/>
                </a:moveTo>
                <a:cubicBezTo>
                  <a:pt x="2386" y="345"/>
                  <a:pt x="2385" y="347"/>
                  <a:pt x="2385" y="349"/>
                </a:cubicBezTo>
                <a:cubicBezTo>
                  <a:pt x="2385" y="351"/>
                  <a:pt x="2386" y="353"/>
                  <a:pt x="2389" y="353"/>
                </a:cubicBezTo>
                <a:cubicBezTo>
                  <a:pt x="2391" y="353"/>
                  <a:pt x="2393" y="351"/>
                  <a:pt x="2393" y="349"/>
                </a:cubicBezTo>
                <a:cubicBezTo>
                  <a:pt x="2393" y="347"/>
                  <a:pt x="2391" y="345"/>
                  <a:pt x="2389" y="345"/>
                </a:cubicBezTo>
                <a:close/>
                <a:moveTo>
                  <a:pt x="2415" y="353"/>
                </a:moveTo>
                <a:cubicBezTo>
                  <a:pt x="2417" y="353"/>
                  <a:pt x="2419" y="351"/>
                  <a:pt x="2419" y="349"/>
                </a:cubicBezTo>
                <a:cubicBezTo>
                  <a:pt x="2419" y="347"/>
                  <a:pt x="2417" y="345"/>
                  <a:pt x="2415" y="345"/>
                </a:cubicBezTo>
                <a:cubicBezTo>
                  <a:pt x="2412" y="345"/>
                  <a:pt x="2410" y="347"/>
                  <a:pt x="2410" y="349"/>
                </a:cubicBezTo>
                <a:cubicBezTo>
                  <a:pt x="2410" y="351"/>
                  <a:pt x="2412" y="353"/>
                  <a:pt x="2415" y="353"/>
                </a:cubicBezTo>
                <a:close/>
                <a:moveTo>
                  <a:pt x="2427" y="353"/>
                </a:moveTo>
                <a:cubicBezTo>
                  <a:pt x="2430" y="353"/>
                  <a:pt x="2432" y="351"/>
                  <a:pt x="2432" y="349"/>
                </a:cubicBezTo>
                <a:cubicBezTo>
                  <a:pt x="2432" y="347"/>
                  <a:pt x="2430" y="345"/>
                  <a:pt x="2427" y="345"/>
                </a:cubicBezTo>
                <a:cubicBezTo>
                  <a:pt x="2425" y="345"/>
                  <a:pt x="2423" y="347"/>
                  <a:pt x="2423" y="349"/>
                </a:cubicBezTo>
                <a:cubicBezTo>
                  <a:pt x="2423" y="351"/>
                  <a:pt x="2425" y="353"/>
                  <a:pt x="2427" y="353"/>
                </a:cubicBezTo>
                <a:close/>
                <a:moveTo>
                  <a:pt x="2440" y="353"/>
                </a:moveTo>
                <a:cubicBezTo>
                  <a:pt x="2443" y="353"/>
                  <a:pt x="2445" y="351"/>
                  <a:pt x="2445" y="349"/>
                </a:cubicBezTo>
                <a:cubicBezTo>
                  <a:pt x="2445" y="347"/>
                  <a:pt x="2443" y="345"/>
                  <a:pt x="2440" y="345"/>
                </a:cubicBezTo>
                <a:cubicBezTo>
                  <a:pt x="2438" y="345"/>
                  <a:pt x="2436" y="347"/>
                  <a:pt x="2436" y="349"/>
                </a:cubicBezTo>
                <a:cubicBezTo>
                  <a:pt x="2436" y="351"/>
                  <a:pt x="2438" y="353"/>
                  <a:pt x="2440" y="353"/>
                </a:cubicBezTo>
                <a:close/>
                <a:moveTo>
                  <a:pt x="2453" y="353"/>
                </a:moveTo>
                <a:cubicBezTo>
                  <a:pt x="2456" y="353"/>
                  <a:pt x="2457" y="351"/>
                  <a:pt x="2457" y="349"/>
                </a:cubicBezTo>
                <a:cubicBezTo>
                  <a:pt x="2457" y="347"/>
                  <a:pt x="2456" y="345"/>
                  <a:pt x="2453" y="345"/>
                </a:cubicBezTo>
                <a:cubicBezTo>
                  <a:pt x="2451" y="345"/>
                  <a:pt x="2449" y="347"/>
                  <a:pt x="2449" y="349"/>
                </a:cubicBezTo>
                <a:cubicBezTo>
                  <a:pt x="2449" y="351"/>
                  <a:pt x="2451" y="353"/>
                  <a:pt x="2453" y="353"/>
                </a:cubicBezTo>
                <a:close/>
                <a:moveTo>
                  <a:pt x="2466" y="353"/>
                </a:moveTo>
                <a:cubicBezTo>
                  <a:pt x="2468" y="353"/>
                  <a:pt x="2470" y="351"/>
                  <a:pt x="2470" y="349"/>
                </a:cubicBezTo>
                <a:cubicBezTo>
                  <a:pt x="2470" y="347"/>
                  <a:pt x="2468" y="345"/>
                  <a:pt x="2466" y="345"/>
                </a:cubicBezTo>
                <a:cubicBezTo>
                  <a:pt x="2464" y="345"/>
                  <a:pt x="2462" y="347"/>
                  <a:pt x="2462" y="349"/>
                </a:cubicBezTo>
                <a:cubicBezTo>
                  <a:pt x="2462" y="351"/>
                  <a:pt x="2464" y="353"/>
                  <a:pt x="2466" y="353"/>
                </a:cubicBezTo>
                <a:close/>
                <a:moveTo>
                  <a:pt x="2479" y="353"/>
                </a:moveTo>
                <a:cubicBezTo>
                  <a:pt x="2481" y="353"/>
                  <a:pt x="2483" y="351"/>
                  <a:pt x="2483" y="349"/>
                </a:cubicBezTo>
                <a:cubicBezTo>
                  <a:pt x="2483" y="347"/>
                  <a:pt x="2481" y="345"/>
                  <a:pt x="2479" y="345"/>
                </a:cubicBezTo>
                <a:cubicBezTo>
                  <a:pt x="2477" y="345"/>
                  <a:pt x="2475" y="347"/>
                  <a:pt x="2475" y="349"/>
                </a:cubicBezTo>
                <a:cubicBezTo>
                  <a:pt x="2475" y="351"/>
                  <a:pt x="2477" y="353"/>
                  <a:pt x="2479" y="353"/>
                </a:cubicBezTo>
                <a:close/>
                <a:moveTo>
                  <a:pt x="2492" y="353"/>
                </a:moveTo>
                <a:cubicBezTo>
                  <a:pt x="2494" y="353"/>
                  <a:pt x="2496" y="351"/>
                  <a:pt x="2496" y="349"/>
                </a:cubicBezTo>
                <a:cubicBezTo>
                  <a:pt x="2496" y="347"/>
                  <a:pt x="2494" y="345"/>
                  <a:pt x="2492" y="345"/>
                </a:cubicBezTo>
                <a:cubicBezTo>
                  <a:pt x="2490" y="345"/>
                  <a:pt x="2488" y="347"/>
                  <a:pt x="2488" y="349"/>
                </a:cubicBezTo>
                <a:cubicBezTo>
                  <a:pt x="2488" y="351"/>
                  <a:pt x="2490" y="353"/>
                  <a:pt x="2492" y="353"/>
                </a:cubicBezTo>
                <a:close/>
                <a:moveTo>
                  <a:pt x="2505" y="353"/>
                </a:moveTo>
                <a:cubicBezTo>
                  <a:pt x="2507" y="353"/>
                  <a:pt x="2509" y="351"/>
                  <a:pt x="2509" y="349"/>
                </a:cubicBezTo>
                <a:cubicBezTo>
                  <a:pt x="2509" y="347"/>
                  <a:pt x="2507" y="345"/>
                  <a:pt x="2505" y="345"/>
                </a:cubicBezTo>
                <a:cubicBezTo>
                  <a:pt x="2503" y="345"/>
                  <a:pt x="2501" y="347"/>
                  <a:pt x="2501" y="349"/>
                </a:cubicBezTo>
                <a:cubicBezTo>
                  <a:pt x="2501" y="351"/>
                  <a:pt x="2503" y="353"/>
                  <a:pt x="2505" y="353"/>
                </a:cubicBezTo>
                <a:close/>
                <a:moveTo>
                  <a:pt x="2518" y="353"/>
                </a:moveTo>
                <a:cubicBezTo>
                  <a:pt x="2520" y="353"/>
                  <a:pt x="2522" y="351"/>
                  <a:pt x="2522" y="349"/>
                </a:cubicBezTo>
                <a:cubicBezTo>
                  <a:pt x="2522" y="347"/>
                  <a:pt x="2520" y="345"/>
                  <a:pt x="2518" y="345"/>
                </a:cubicBezTo>
                <a:cubicBezTo>
                  <a:pt x="2516" y="345"/>
                  <a:pt x="2514" y="347"/>
                  <a:pt x="2514" y="349"/>
                </a:cubicBezTo>
                <a:cubicBezTo>
                  <a:pt x="2514" y="351"/>
                  <a:pt x="2516" y="353"/>
                  <a:pt x="2518" y="353"/>
                </a:cubicBezTo>
                <a:close/>
                <a:moveTo>
                  <a:pt x="2531" y="353"/>
                </a:moveTo>
                <a:cubicBezTo>
                  <a:pt x="2533" y="353"/>
                  <a:pt x="2535" y="351"/>
                  <a:pt x="2535" y="349"/>
                </a:cubicBezTo>
                <a:cubicBezTo>
                  <a:pt x="2535" y="347"/>
                  <a:pt x="2533" y="345"/>
                  <a:pt x="2531" y="345"/>
                </a:cubicBezTo>
                <a:cubicBezTo>
                  <a:pt x="2528" y="345"/>
                  <a:pt x="2527" y="347"/>
                  <a:pt x="2527" y="349"/>
                </a:cubicBezTo>
                <a:cubicBezTo>
                  <a:pt x="2527" y="351"/>
                  <a:pt x="2528" y="353"/>
                  <a:pt x="2531" y="353"/>
                </a:cubicBezTo>
                <a:close/>
                <a:moveTo>
                  <a:pt x="2544" y="353"/>
                </a:moveTo>
                <a:cubicBezTo>
                  <a:pt x="2546" y="353"/>
                  <a:pt x="2548" y="351"/>
                  <a:pt x="2548" y="349"/>
                </a:cubicBezTo>
                <a:cubicBezTo>
                  <a:pt x="2548" y="347"/>
                  <a:pt x="2546" y="345"/>
                  <a:pt x="2544" y="345"/>
                </a:cubicBezTo>
                <a:cubicBezTo>
                  <a:pt x="2541" y="345"/>
                  <a:pt x="2539" y="347"/>
                  <a:pt x="2539" y="349"/>
                </a:cubicBezTo>
                <a:cubicBezTo>
                  <a:pt x="2539" y="351"/>
                  <a:pt x="2541" y="353"/>
                  <a:pt x="2544" y="353"/>
                </a:cubicBezTo>
                <a:close/>
                <a:moveTo>
                  <a:pt x="2557" y="353"/>
                </a:moveTo>
                <a:cubicBezTo>
                  <a:pt x="2559" y="353"/>
                  <a:pt x="2561" y="351"/>
                  <a:pt x="2561" y="349"/>
                </a:cubicBezTo>
                <a:cubicBezTo>
                  <a:pt x="2561" y="347"/>
                  <a:pt x="2559" y="345"/>
                  <a:pt x="2557" y="345"/>
                </a:cubicBezTo>
                <a:cubicBezTo>
                  <a:pt x="2554" y="345"/>
                  <a:pt x="2552" y="347"/>
                  <a:pt x="2552" y="349"/>
                </a:cubicBezTo>
                <a:cubicBezTo>
                  <a:pt x="2552" y="351"/>
                  <a:pt x="2554" y="353"/>
                  <a:pt x="2557" y="353"/>
                </a:cubicBezTo>
                <a:close/>
                <a:moveTo>
                  <a:pt x="2569" y="353"/>
                </a:moveTo>
                <a:cubicBezTo>
                  <a:pt x="2572" y="353"/>
                  <a:pt x="2574" y="351"/>
                  <a:pt x="2574" y="349"/>
                </a:cubicBezTo>
                <a:cubicBezTo>
                  <a:pt x="2574" y="347"/>
                  <a:pt x="2572" y="345"/>
                  <a:pt x="2569" y="345"/>
                </a:cubicBezTo>
                <a:cubicBezTo>
                  <a:pt x="2567" y="345"/>
                  <a:pt x="2565" y="347"/>
                  <a:pt x="2565" y="349"/>
                </a:cubicBezTo>
                <a:cubicBezTo>
                  <a:pt x="2565" y="351"/>
                  <a:pt x="2567" y="353"/>
                  <a:pt x="2569" y="353"/>
                </a:cubicBezTo>
                <a:close/>
                <a:moveTo>
                  <a:pt x="2582" y="353"/>
                </a:moveTo>
                <a:cubicBezTo>
                  <a:pt x="2585" y="353"/>
                  <a:pt x="2587" y="351"/>
                  <a:pt x="2587" y="349"/>
                </a:cubicBezTo>
                <a:cubicBezTo>
                  <a:pt x="2587" y="347"/>
                  <a:pt x="2585" y="345"/>
                  <a:pt x="2582" y="345"/>
                </a:cubicBezTo>
                <a:cubicBezTo>
                  <a:pt x="2580" y="345"/>
                  <a:pt x="2578" y="347"/>
                  <a:pt x="2578" y="349"/>
                </a:cubicBezTo>
                <a:cubicBezTo>
                  <a:pt x="2578" y="351"/>
                  <a:pt x="2580" y="353"/>
                  <a:pt x="2582" y="353"/>
                </a:cubicBezTo>
                <a:close/>
                <a:moveTo>
                  <a:pt x="2595" y="353"/>
                </a:moveTo>
                <a:cubicBezTo>
                  <a:pt x="2598" y="353"/>
                  <a:pt x="2599" y="351"/>
                  <a:pt x="2599" y="349"/>
                </a:cubicBezTo>
                <a:cubicBezTo>
                  <a:pt x="2599" y="347"/>
                  <a:pt x="2598" y="345"/>
                  <a:pt x="2595" y="345"/>
                </a:cubicBezTo>
                <a:cubicBezTo>
                  <a:pt x="2593" y="345"/>
                  <a:pt x="2591" y="347"/>
                  <a:pt x="2591" y="349"/>
                </a:cubicBezTo>
                <a:cubicBezTo>
                  <a:pt x="2591" y="351"/>
                  <a:pt x="2593" y="353"/>
                  <a:pt x="2595" y="353"/>
                </a:cubicBezTo>
                <a:close/>
                <a:moveTo>
                  <a:pt x="2608" y="353"/>
                </a:moveTo>
                <a:cubicBezTo>
                  <a:pt x="2611" y="353"/>
                  <a:pt x="2612" y="351"/>
                  <a:pt x="2612" y="349"/>
                </a:cubicBezTo>
                <a:cubicBezTo>
                  <a:pt x="2612" y="347"/>
                  <a:pt x="2611" y="345"/>
                  <a:pt x="2608" y="345"/>
                </a:cubicBezTo>
                <a:cubicBezTo>
                  <a:pt x="2606" y="345"/>
                  <a:pt x="2604" y="347"/>
                  <a:pt x="2604" y="349"/>
                </a:cubicBezTo>
                <a:cubicBezTo>
                  <a:pt x="2604" y="351"/>
                  <a:pt x="2606" y="353"/>
                  <a:pt x="2608" y="353"/>
                </a:cubicBezTo>
                <a:close/>
                <a:moveTo>
                  <a:pt x="2621" y="353"/>
                </a:moveTo>
                <a:cubicBezTo>
                  <a:pt x="2623" y="353"/>
                  <a:pt x="2625" y="351"/>
                  <a:pt x="2625" y="349"/>
                </a:cubicBezTo>
                <a:cubicBezTo>
                  <a:pt x="2625" y="347"/>
                  <a:pt x="2623" y="345"/>
                  <a:pt x="2621" y="345"/>
                </a:cubicBezTo>
                <a:cubicBezTo>
                  <a:pt x="2619" y="345"/>
                  <a:pt x="2617" y="347"/>
                  <a:pt x="2617" y="349"/>
                </a:cubicBezTo>
                <a:cubicBezTo>
                  <a:pt x="2617" y="351"/>
                  <a:pt x="2619" y="353"/>
                  <a:pt x="2621" y="353"/>
                </a:cubicBezTo>
                <a:close/>
                <a:moveTo>
                  <a:pt x="2634" y="353"/>
                </a:moveTo>
                <a:cubicBezTo>
                  <a:pt x="2636" y="353"/>
                  <a:pt x="2638" y="351"/>
                  <a:pt x="2638" y="349"/>
                </a:cubicBezTo>
                <a:cubicBezTo>
                  <a:pt x="2638" y="347"/>
                  <a:pt x="2636" y="345"/>
                  <a:pt x="2634" y="345"/>
                </a:cubicBezTo>
                <a:cubicBezTo>
                  <a:pt x="2632" y="345"/>
                  <a:pt x="2630" y="347"/>
                  <a:pt x="2630" y="349"/>
                </a:cubicBezTo>
                <a:cubicBezTo>
                  <a:pt x="2630" y="351"/>
                  <a:pt x="2632" y="353"/>
                  <a:pt x="2634" y="353"/>
                </a:cubicBezTo>
                <a:close/>
                <a:moveTo>
                  <a:pt x="2647" y="353"/>
                </a:moveTo>
                <a:cubicBezTo>
                  <a:pt x="2649" y="353"/>
                  <a:pt x="2651" y="351"/>
                  <a:pt x="2651" y="349"/>
                </a:cubicBezTo>
                <a:cubicBezTo>
                  <a:pt x="2651" y="347"/>
                  <a:pt x="2649" y="345"/>
                  <a:pt x="2647" y="345"/>
                </a:cubicBezTo>
                <a:cubicBezTo>
                  <a:pt x="2645" y="345"/>
                  <a:pt x="2643" y="347"/>
                  <a:pt x="2643" y="349"/>
                </a:cubicBezTo>
                <a:cubicBezTo>
                  <a:pt x="2643" y="351"/>
                  <a:pt x="2645" y="353"/>
                  <a:pt x="2647" y="353"/>
                </a:cubicBezTo>
                <a:close/>
                <a:moveTo>
                  <a:pt x="2660" y="353"/>
                </a:moveTo>
                <a:cubicBezTo>
                  <a:pt x="2662" y="353"/>
                  <a:pt x="2664" y="351"/>
                  <a:pt x="2664" y="349"/>
                </a:cubicBezTo>
                <a:cubicBezTo>
                  <a:pt x="2664" y="347"/>
                  <a:pt x="2662" y="345"/>
                  <a:pt x="2660" y="345"/>
                </a:cubicBezTo>
                <a:cubicBezTo>
                  <a:pt x="2658" y="345"/>
                  <a:pt x="2656" y="347"/>
                  <a:pt x="2656" y="349"/>
                </a:cubicBezTo>
                <a:cubicBezTo>
                  <a:pt x="2656" y="351"/>
                  <a:pt x="2658" y="353"/>
                  <a:pt x="2660" y="353"/>
                </a:cubicBezTo>
                <a:close/>
                <a:moveTo>
                  <a:pt x="2673" y="353"/>
                </a:moveTo>
                <a:cubicBezTo>
                  <a:pt x="2675" y="353"/>
                  <a:pt x="2677" y="351"/>
                  <a:pt x="2677" y="349"/>
                </a:cubicBezTo>
                <a:cubicBezTo>
                  <a:pt x="2677" y="347"/>
                  <a:pt x="2675" y="345"/>
                  <a:pt x="2673" y="345"/>
                </a:cubicBezTo>
                <a:cubicBezTo>
                  <a:pt x="2670" y="345"/>
                  <a:pt x="2669" y="347"/>
                  <a:pt x="2669" y="349"/>
                </a:cubicBezTo>
                <a:cubicBezTo>
                  <a:pt x="2669" y="351"/>
                  <a:pt x="2670" y="353"/>
                  <a:pt x="2673" y="353"/>
                </a:cubicBezTo>
                <a:close/>
                <a:moveTo>
                  <a:pt x="2686" y="353"/>
                </a:moveTo>
                <a:cubicBezTo>
                  <a:pt x="2688" y="353"/>
                  <a:pt x="2690" y="351"/>
                  <a:pt x="2690" y="349"/>
                </a:cubicBezTo>
                <a:cubicBezTo>
                  <a:pt x="2690" y="347"/>
                  <a:pt x="2688" y="345"/>
                  <a:pt x="2686" y="345"/>
                </a:cubicBezTo>
                <a:cubicBezTo>
                  <a:pt x="2683" y="345"/>
                  <a:pt x="2682" y="347"/>
                  <a:pt x="2682" y="349"/>
                </a:cubicBezTo>
                <a:cubicBezTo>
                  <a:pt x="2682" y="351"/>
                  <a:pt x="2683" y="353"/>
                  <a:pt x="2686" y="353"/>
                </a:cubicBezTo>
                <a:close/>
                <a:moveTo>
                  <a:pt x="2699" y="353"/>
                </a:moveTo>
                <a:cubicBezTo>
                  <a:pt x="2701" y="353"/>
                  <a:pt x="2703" y="351"/>
                  <a:pt x="2703" y="349"/>
                </a:cubicBezTo>
                <a:cubicBezTo>
                  <a:pt x="2703" y="347"/>
                  <a:pt x="2701" y="345"/>
                  <a:pt x="2699" y="345"/>
                </a:cubicBezTo>
                <a:cubicBezTo>
                  <a:pt x="2696" y="345"/>
                  <a:pt x="2694" y="347"/>
                  <a:pt x="2694" y="349"/>
                </a:cubicBezTo>
                <a:cubicBezTo>
                  <a:pt x="2694" y="351"/>
                  <a:pt x="2696" y="353"/>
                  <a:pt x="2699" y="353"/>
                </a:cubicBezTo>
                <a:close/>
                <a:moveTo>
                  <a:pt x="2712" y="353"/>
                </a:moveTo>
                <a:cubicBezTo>
                  <a:pt x="2714" y="353"/>
                  <a:pt x="2716" y="351"/>
                  <a:pt x="2716" y="349"/>
                </a:cubicBezTo>
                <a:cubicBezTo>
                  <a:pt x="2716" y="347"/>
                  <a:pt x="2714" y="345"/>
                  <a:pt x="2712" y="345"/>
                </a:cubicBezTo>
                <a:cubicBezTo>
                  <a:pt x="2709" y="345"/>
                  <a:pt x="2707" y="347"/>
                  <a:pt x="2707" y="349"/>
                </a:cubicBezTo>
                <a:cubicBezTo>
                  <a:pt x="2707" y="351"/>
                  <a:pt x="2709" y="353"/>
                  <a:pt x="2712" y="353"/>
                </a:cubicBezTo>
                <a:close/>
                <a:moveTo>
                  <a:pt x="2724" y="353"/>
                </a:moveTo>
                <a:cubicBezTo>
                  <a:pt x="2727" y="353"/>
                  <a:pt x="2729" y="351"/>
                  <a:pt x="2729" y="349"/>
                </a:cubicBezTo>
                <a:cubicBezTo>
                  <a:pt x="2729" y="347"/>
                  <a:pt x="2727" y="345"/>
                  <a:pt x="2724" y="345"/>
                </a:cubicBezTo>
                <a:cubicBezTo>
                  <a:pt x="2722" y="345"/>
                  <a:pt x="2720" y="347"/>
                  <a:pt x="2720" y="349"/>
                </a:cubicBezTo>
                <a:cubicBezTo>
                  <a:pt x="2720" y="351"/>
                  <a:pt x="2722" y="353"/>
                  <a:pt x="2724" y="353"/>
                </a:cubicBezTo>
                <a:close/>
                <a:moveTo>
                  <a:pt x="2737" y="353"/>
                </a:moveTo>
                <a:cubicBezTo>
                  <a:pt x="2740" y="353"/>
                  <a:pt x="2742" y="351"/>
                  <a:pt x="2742" y="349"/>
                </a:cubicBezTo>
                <a:cubicBezTo>
                  <a:pt x="2742" y="347"/>
                  <a:pt x="2740" y="345"/>
                  <a:pt x="2737" y="345"/>
                </a:cubicBezTo>
                <a:cubicBezTo>
                  <a:pt x="2735" y="345"/>
                  <a:pt x="2733" y="347"/>
                  <a:pt x="2733" y="349"/>
                </a:cubicBezTo>
                <a:cubicBezTo>
                  <a:pt x="2733" y="351"/>
                  <a:pt x="2735" y="353"/>
                  <a:pt x="2737" y="353"/>
                </a:cubicBezTo>
                <a:close/>
                <a:moveTo>
                  <a:pt x="2750" y="353"/>
                </a:moveTo>
                <a:cubicBezTo>
                  <a:pt x="2753" y="353"/>
                  <a:pt x="2754" y="351"/>
                  <a:pt x="2754" y="349"/>
                </a:cubicBezTo>
                <a:cubicBezTo>
                  <a:pt x="2754" y="347"/>
                  <a:pt x="2753" y="345"/>
                  <a:pt x="2750" y="345"/>
                </a:cubicBezTo>
                <a:cubicBezTo>
                  <a:pt x="2748" y="345"/>
                  <a:pt x="2746" y="347"/>
                  <a:pt x="2746" y="349"/>
                </a:cubicBezTo>
                <a:cubicBezTo>
                  <a:pt x="2746" y="351"/>
                  <a:pt x="2748" y="353"/>
                  <a:pt x="2750" y="353"/>
                </a:cubicBezTo>
                <a:close/>
                <a:moveTo>
                  <a:pt x="2763" y="353"/>
                </a:moveTo>
                <a:cubicBezTo>
                  <a:pt x="2765" y="353"/>
                  <a:pt x="2767" y="351"/>
                  <a:pt x="2767" y="349"/>
                </a:cubicBezTo>
                <a:cubicBezTo>
                  <a:pt x="2767" y="347"/>
                  <a:pt x="2765" y="345"/>
                  <a:pt x="2763" y="345"/>
                </a:cubicBezTo>
                <a:cubicBezTo>
                  <a:pt x="2761" y="345"/>
                  <a:pt x="2759" y="347"/>
                  <a:pt x="2759" y="349"/>
                </a:cubicBezTo>
                <a:cubicBezTo>
                  <a:pt x="2759" y="351"/>
                  <a:pt x="2761" y="353"/>
                  <a:pt x="2763" y="353"/>
                </a:cubicBezTo>
                <a:close/>
                <a:moveTo>
                  <a:pt x="2776" y="353"/>
                </a:moveTo>
                <a:cubicBezTo>
                  <a:pt x="2778" y="353"/>
                  <a:pt x="2780" y="351"/>
                  <a:pt x="2780" y="349"/>
                </a:cubicBezTo>
                <a:cubicBezTo>
                  <a:pt x="2780" y="347"/>
                  <a:pt x="2778" y="345"/>
                  <a:pt x="2776" y="345"/>
                </a:cubicBezTo>
                <a:cubicBezTo>
                  <a:pt x="2774" y="345"/>
                  <a:pt x="2772" y="347"/>
                  <a:pt x="2772" y="349"/>
                </a:cubicBezTo>
                <a:cubicBezTo>
                  <a:pt x="2772" y="351"/>
                  <a:pt x="2774" y="353"/>
                  <a:pt x="2776" y="353"/>
                </a:cubicBezTo>
                <a:close/>
                <a:moveTo>
                  <a:pt x="2789" y="353"/>
                </a:moveTo>
                <a:cubicBezTo>
                  <a:pt x="2791" y="353"/>
                  <a:pt x="2793" y="351"/>
                  <a:pt x="2793" y="349"/>
                </a:cubicBezTo>
                <a:cubicBezTo>
                  <a:pt x="2793" y="347"/>
                  <a:pt x="2791" y="345"/>
                  <a:pt x="2789" y="345"/>
                </a:cubicBezTo>
                <a:cubicBezTo>
                  <a:pt x="2787" y="345"/>
                  <a:pt x="2785" y="347"/>
                  <a:pt x="2785" y="349"/>
                </a:cubicBezTo>
                <a:cubicBezTo>
                  <a:pt x="2785" y="351"/>
                  <a:pt x="2787" y="353"/>
                  <a:pt x="2789" y="353"/>
                </a:cubicBezTo>
                <a:close/>
                <a:moveTo>
                  <a:pt x="2802" y="353"/>
                </a:moveTo>
                <a:cubicBezTo>
                  <a:pt x="2804" y="353"/>
                  <a:pt x="2806" y="351"/>
                  <a:pt x="2806" y="349"/>
                </a:cubicBezTo>
                <a:cubicBezTo>
                  <a:pt x="2806" y="347"/>
                  <a:pt x="2804" y="345"/>
                  <a:pt x="2802" y="345"/>
                </a:cubicBezTo>
                <a:cubicBezTo>
                  <a:pt x="2800" y="345"/>
                  <a:pt x="2798" y="347"/>
                  <a:pt x="2798" y="349"/>
                </a:cubicBezTo>
                <a:cubicBezTo>
                  <a:pt x="2798" y="351"/>
                  <a:pt x="2800" y="353"/>
                  <a:pt x="2802" y="353"/>
                </a:cubicBezTo>
                <a:close/>
                <a:moveTo>
                  <a:pt x="2815" y="353"/>
                </a:moveTo>
                <a:cubicBezTo>
                  <a:pt x="2817" y="353"/>
                  <a:pt x="2819" y="351"/>
                  <a:pt x="2819" y="349"/>
                </a:cubicBezTo>
                <a:cubicBezTo>
                  <a:pt x="2819" y="347"/>
                  <a:pt x="2817" y="345"/>
                  <a:pt x="2815" y="345"/>
                </a:cubicBezTo>
                <a:cubicBezTo>
                  <a:pt x="2813" y="345"/>
                  <a:pt x="2811" y="347"/>
                  <a:pt x="2811" y="349"/>
                </a:cubicBezTo>
                <a:cubicBezTo>
                  <a:pt x="2811" y="351"/>
                  <a:pt x="2813" y="353"/>
                  <a:pt x="2815" y="353"/>
                </a:cubicBezTo>
                <a:close/>
                <a:moveTo>
                  <a:pt x="2828" y="353"/>
                </a:moveTo>
                <a:cubicBezTo>
                  <a:pt x="2830" y="353"/>
                  <a:pt x="2832" y="351"/>
                  <a:pt x="2832" y="349"/>
                </a:cubicBezTo>
                <a:cubicBezTo>
                  <a:pt x="2832" y="347"/>
                  <a:pt x="2830" y="345"/>
                  <a:pt x="2828" y="345"/>
                </a:cubicBezTo>
                <a:cubicBezTo>
                  <a:pt x="2825" y="345"/>
                  <a:pt x="2824" y="347"/>
                  <a:pt x="2824" y="349"/>
                </a:cubicBezTo>
                <a:cubicBezTo>
                  <a:pt x="2824" y="351"/>
                  <a:pt x="2825" y="353"/>
                  <a:pt x="2828" y="353"/>
                </a:cubicBezTo>
                <a:close/>
                <a:moveTo>
                  <a:pt x="2841" y="353"/>
                </a:moveTo>
                <a:cubicBezTo>
                  <a:pt x="2843" y="353"/>
                  <a:pt x="2845" y="351"/>
                  <a:pt x="2845" y="349"/>
                </a:cubicBezTo>
                <a:cubicBezTo>
                  <a:pt x="2845" y="347"/>
                  <a:pt x="2843" y="345"/>
                  <a:pt x="2841" y="345"/>
                </a:cubicBezTo>
                <a:cubicBezTo>
                  <a:pt x="2838" y="345"/>
                  <a:pt x="2836" y="347"/>
                  <a:pt x="2836" y="349"/>
                </a:cubicBezTo>
                <a:cubicBezTo>
                  <a:pt x="2836" y="351"/>
                  <a:pt x="2838" y="353"/>
                  <a:pt x="2841" y="353"/>
                </a:cubicBezTo>
                <a:close/>
                <a:moveTo>
                  <a:pt x="2854" y="353"/>
                </a:moveTo>
                <a:cubicBezTo>
                  <a:pt x="2856" y="353"/>
                  <a:pt x="2858" y="351"/>
                  <a:pt x="2858" y="349"/>
                </a:cubicBezTo>
                <a:cubicBezTo>
                  <a:pt x="2858" y="347"/>
                  <a:pt x="2856" y="345"/>
                  <a:pt x="2854" y="345"/>
                </a:cubicBezTo>
                <a:cubicBezTo>
                  <a:pt x="2851" y="345"/>
                  <a:pt x="2849" y="347"/>
                  <a:pt x="2849" y="349"/>
                </a:cubicBezTo>
                <a:cubicBezTo>
                  <a:pt x="2849" y="351"/>
                  <a:pt x="2851" y="353"/>
                  <a:pt x="2854" y="353"/>
                </a:cubicBezTo>
                <a:close/>
                <a:moveTo>
                  <a:pt x="2866" y="353"/>
                </a:moveTo>
                <a:cubicBezTo>
                  <a:pt x="2869" y="353"/>
                  <a:pt x="2871" y="351"/>
                  <a:pt x="2871" y="349"/>
                </a:cubicBezTo>
                <a:cubicBezTo>
                  <a:pt x="2871" y="347"/>
                  <a:pt x="2869" y="345"/>
                  <a:pt x="2866" y="345"/>
                </a:cubicBezTo>
                <a:cubicBezTo>
                  <a:pt x="2864" y="345"/>
                  <a:pt x="2862" y="347"/>
                  <a:pt x="2862" y="349"/>
                </a:cubicBezTo>
                <a:cubicBezTo>
                  <a:pt x="2862" y="351"/>
                  <a:pt x="2864" y="353"/>
                  <a:pt x="2866" y="353"/>
                </a:cubicBezTo>
                <a:close/>
                <a:moveTo>
                  <a:pt x="2879" y="353"/>
                </a:moveTo>
                <a:cubicBezTo>
                  <a:pt x="2882" y="353"/>
                  <a:pt x="2884" y="351"/>
                  <a:pt x="2884" y="349"/>
                </a:cubicBezTo>
                <a:cubicBezTo>
                  <a:pt x="2884" y="347"/>
                  <a:pt x="2882" y="345"/>
                  <a:pt x="2879" y="345"/>
                </a:cubicBezTo>
                <a:cubicBezTo>
                  <a:pt x="2877" y="345"/>
                  <a:pt x="2875" y="347"/>
                  <a:pt x="2875" y="349"/>
                </a:cubicBezTo>
                <a:cubicBezTo>
                  <a:pt x="2875" y="351"/>
                  <a:pt x="2877" y="353"/>
                  <a:pt x="2879" y="353"/>
                </a:cubicBezTo>
                <a:close/>
                <a:moveTo>
                  <a:pt x="2892" y="353"/>
                </a:moveTo>
                <a:cubicBezTo>
                  <a:pt x="2895" y="353"/>
                  <a:pt x="2896" y="351"/>
                  <a:pt x="2896" y="349"/>
                </a:cubicBezTo>
                <a:cubicBezTo>
                  <a:pt x="2896" y="347"/>
                  <a:pt x="2895" y="345"/>
                  <a:pt x="2892" y="345"/>
                </a:cubicBezTo>
                <a:cubicBezTo>
                  <a:pt x="2890" y="345"/>
                  <a:pt x="2888" y="347"/>
                  <a:pt x="2888" y="349"/>
                </a:cubicBezTo>
                <a:cubicBezTo>
                  <a:pt x="2888" y="351"/>
                  <a:pt x="2890" y="353"/>
                  <a:pt x="2892" y="353"/>
                </a:cubicBezTo>
                <a:close/>
                <a:moveTo>
                  <a:pt x="2905" y="353"/>
                </a:moveTo>
                <a:cubicBezTo>
                  <a:pt x="2908" y="353"/>
                  <a:pt x="2909" y="351"/>
                  <a:pt x="2909" y="349"/>
                </a:cubicBezTo>
                <a:cubicBezTo>
                  <a:pt x="2909" y="347"/>
                  <a:pt x="2908" y="345"/>
                  <a:pt x="2905" y="345"/>
                </a:cubicBezTo>
                <a:cubicBezTo>
                  <a:pt x="2903" y="345"/>
                  <a:pt x="2901" y="347"/>
                  <a:pt x="2901" y="349"/>
                </a:cubicBezTo>
                <a:cubicBezTo>
                  <a:pt x="2901" y="351"/>
                  <a:pt x="2903" y="353"/>
                  <a:pt x="2905" y="353"/>
                </a:cubicBezTo>
                <a:close/>
                <a:moveTo>
                  <a:pt x="2918" y="353"/>
                </a:moveTo>
                <a:cubicBezTo>
                  <a:pt x="2920" y="353"/>
                  <a:pt x="2922" y="351"/>
                  <a:pt x="2922" y="349"/>
                </a:cubicBezTo>
                <a:cubicBezTo>
                  <a:pt x="2922" y="347"/>
                  <a:pt x="2920" y="345"/>
                  <a:pt x="2918" y="345"/>
                </a:cubicBezTo>
                <a:cubicBezTo>
                  <a:pt x="2916" y="345"/>
                  <a:pt x="2914" y="347"/>
                  <a:pt x="2914" y="349"/>
                </a:cubicBezTo>
                <a:cubicBezTo>
                  <a:pt x="2914" y="351"/>
                  <a:pt x="2916" y="353"/>
                  <a:pt x="2918" y="353"/>
                </a:cubicBezTo>
                <a:close/>
                <a:moveTo>
                  <a:pt x="2931" y="353"/>
                </a:moveTo>
                <a:cubicBezTo>
                  <a:pt x="2933" y="353"/>
                  <a:pt x="2935" y="351"/>
                  <a:pt x="2935" y="349"/>
                </a:cubicBezTo>
                <a:cubicBezTo>
                  <a:pt x="2935" y="347"/>
                  <a:pt x="2933" y="345"/>
                  <a:pt x="2931" y="345"/>
                </a:cubicBezTo>
                <a:cubicBezTo>
                  <a:pt x="2929" y="345"/>
                  <a:pt x="2927" y="347"/>
                  <a:pt x="2927" y="349"/>
                </a:cubicBezTo>
                <a:cubicBezTo>
                  <a:pt x="2927" y="351"/>
                  <a:pt x="2929" y="353"/>
                  <a:pt x="2931" y="353"/>
                </a:cubicBezTo>
                <a:close/>
                <a:moveTo>
                  <a:pt x="2944" y="353"/>
                </a:moveTo>
                <a:cubicBezTo>
                  <a:pt x="2946" y="353"/>
                  <a:pt x="2948" y="351"/>
                  <a:pt x="2948" y="349"/>
                </a:cubicBezTo>
                <a:cubicBezTo>
                  <a:pt x="2948" y="347"/>
                  <a:pt x="2946" y="345"/>
                  <a:pt x="2944" y="345"/>
                </a:cubicBezTo>
                <a:cubicBezTo>
                  <a:pt x="2942" y="345"/>
                  <a:pt x="2940" y="347"/>
                  <a:pt x="2940" y="349"/>
                </a:cubicBezTo>
                <a:cubicBezTo>
                  <a:pt x="2940" y="351"/>
                  <a:pt x="2942" y="353"/>
                  <a:pt x="2944" y="353"/>
                </a:cubicBezTo>
                <a:close/>
                <a:moveTo>
                  <a:pt x="2957" y="353"/>
                </a:moveTo>
                <a:cubicBezTo>
                  <a:pt x="2959" y="353"/>
                  <a:pt x="2961" y="351"/>
                  <a:pt x="2961" y="349"/>
                </a:cubicBezTo>
                <a:cubicBezTo>
                  <a:pt x="2961" y="347"/>
                  <a:pt x="2959" y="345"/>
                  <a:pt x="2957" y="345"/>
                </a:cubicBezTo>
                <a:cubicBezTo>
                  <a:pt x="2955" y="345"/>
                  <a:pt x="2953" y="347"/>
                  <a:pt x="2953" y="349"/>
                </a:cubicBezTo>
                <a:cubicBezTo>
                  <a:pt x="2953" y="351"/>
                  <a:pt x="2955" y="353"/>
                  <a:pt x="2957" y="353"/>
                </a:cubicBezTo>
                <a:close/>
                <a:moveTo>
                  <a:pt x="2970" y="353"/>
                </a:moveTo>
                <a:cubicBezTo>
                  <a:pt x="2972" y="353"/>
                  <a:pt x="2974" y="351"/>
                  <a:pt x="2974" y="349"/>
                </a:cubicBezTo>
                <a:cubicBezTo>
                  <a:pt x="2974" y="347"/>
                  <a:pt x="2972" y="345"/>
                  <a:pt x="2970" y="345"/>
                </a:cubicBezTo>
                <a:cubicBezTo>
                  <a:pt x="2967" y="345"/>
                  <a:pt x="2966" y="347"/>
                  <a:pt x="2966" y="349"/>
                </a:cubicBezTo>
                <a:cubicBezTo>
                  <a:pt x="2966" y="351"/>
                  <a:pt x="2967" y="353"/>
                  <a:pt x="2970" y="353"/>
                </a:cubicBezTo>
                <a:close/>
                <a:moveTo>
                  <a:pt x="2983" y="353"/>
                </a:moveTo>
                <a:cubicBezTo>
                  <a:pt x="2985" y="353"/>
                  <a:pt x="2987" y="351"/>
                  <a:pt x="2987" y="349"/>
                </a:cubicBezTo>
                <a:cubicBezTo>
                  <a:pt x="2987" y="347"/>
                  <a:pt x="2985" y="345"/>
                  <a:pt x="2983" y="345"/>
                </a:cubicBezTo>
                <a:cubicBezTo>
                  <a:pt x="2980" y="345"/>
                  <a:pt x="2979" y="347"/>
                  <a:pt x="2979" y="349"/>
                </a:cubicBezTo>
                <a:cubicBezTo>
                  <a:pt x="2979" y="351"/>
                  <a:pt x="2980" y="353"/>
                  <a:pt x="2983" y="353"/>
                </a:cubicBezTo>
                <a:close/>
                <a:moveTo>
                  <a:pt x="2996" y="353"/>
                </a:moveTo>
                <a:cubicBezTo>
                  <a:pt x="2998" y="353"/>
                  <a:pt x="3000" y="351"/>
                  <a:pt x="3000" y="349"/>
                </a:cubicBezTo>
                <a:cubicBezTo>
                  <a:pt x="3000" y="347"/>
                  <a:pt x="2998" y="345"/>
                  <a:pt x="2996" y="345"/>
                </a:cubicBezTo>
                <a:cubicBezTo>
                  <a:pt x="2993" y="345"/>
                  <a:pt x="2991" y="347"/>
                  <a:pt x="2991" y="349"/>
                </a:cubicBezTo>
                <a:cubicBezTo>
                  <a:pt x="2991" y="351"/>
                  <a:pt x="2993" y="353"/>
                  <a:pt x="2996" y="353"/>
                </a:cubicBezTo>
                <a:close/>
                <a:moveTo>
                  <a:pt x="3009" y="353"/>
                </a:moveTo>
                <a:cubicBezTo>
                  <a:pt x="3011" y="353"/>
                  <a:pt x="3013" y="351"/>
                  <a:pt x="3013" y="349"/>
                </a:cubicBezTo>
                <a:cubicBezTo>
                  <a:pt x="3013" y="347"/>
                  <a:pt x="3011" y="345"/>
                  <a:pt x="3009" y="345"/>
                </a:cubicBezTo>
                <a:cubicBezTo>
                  <a:pt x="3006" y="345"/>
                  <a:pt x="3004" y="347"/>
                  <a:pt x="3004" y="349"/>
                </a:cubicBezTo>
                <a:cubicBezTo>
                  <a:pt x="3004" y="351"/>
                  <a:pt x="3006" y="353"/>
                  <a:pt x="3009" y="353"/>
                </a:cubicBezTo>
                <a:close/>
                <a:moveTo>
                  <a:pt x="3021" y="353"/>
                </a:moveTo>
                <a:cubicBezTo>
                  <a:pt x="3024" y="353"/>
                  <a:pt x="3026" y="351"/>
                  <a:pt x="3026" y="349"/>
                </a:cubicBezTo>
                <a:cubicBezTo>
                  <a:pt x="3026" y="347"/>
                  <a:pt x="3024" y="345"/>
                  <a:pt x="3021" y="345"/>
                </a:cubicBezTo>
                <a:cubicBezTo>
                  <a:pt x="3019" y="345"/>
                  <a:pt x="3017" y="347"/>
                  <a:pt x="3017" y="349"/>
                </a:cubicBezTo>
                <a:cubicBezTo>
                  <a:pt x="3017" y="351"/>
                  <a:pt x="3019" y="353"/>
                  <a:pt x="3021" y="353"/>
                </a:cubicBezTo>
                <a:close/>
                <a:moveTo>
                  <a:pt x="3034" y="353"/>
                </a:moveTo>
                <a:cubicBezTo>
                  <a:pt x="3037" y="353"/>
                  <a:pt x="3039" y="351"/>
                  <a:pt x="3039" y="349"/>
                </a:cubicBezTo>
                <a:cubicBezTo>
                  <a:pt x="3039" y="347"/>
                  <a:pt x="3037" y="345"/>
                  <a:pt x="3034" y="345"/>
                </a:cubicBezTo>
                <a:cubicBezTo>
                  <a:pt x="3032" y="345"/>
                  <a:pt x="3030" y="347"/>
                  <a:pt x="3030" y="349"/>
                </a:cubicBezTo>
                <a:cubicBezTo>
                  <a:pt x="3030" y="351"/>
                  <a:pt x="3032" y="353"/>
                  <a:pt x="3034" y="353"/>
                </a:cubicBezTo>
                <a:close/>
                <a:moveTo>
                  <a:pt x="3047" y="353"/>
                </a:moveTo>
                <a:cubicBezTo>
                  <a:pt x="3050" y="353"/>
                  <a:pt x="3051" y="351"/>
                  <a:pt x="3051" y="349"/>
                </a:cubicBezTo>
                <a:cubicBezTo>
                  <a:pt x="3051" y="347"/>
                  <a:pt x="3050" y="345"/>
                  <a:pt x="3047" y="345"/>
                </a:cubicBezTo>
                <a:cubicBezTo>
                  <a:pt x="3045" y="345"/>
                  <a:pt x="3043" y="347"/>
                  <a:pt x="3043" y="349"/>
                </a:cubicBezTo>
                <a:cubicBezTo>
                  <a:pt x="3043" y="351"/>
                  <a:pt x="3045" y="353"/>
                  <a:pt x="3047" y="353"/>
                </a:cubicBezTo>
                <a:close/>
                <a:moveTo>
                  <a:pt x="3060" y="353"/>
                </a:moveTo>
                <a:cubicBezTo>
                  <a:pt x="3063" y="353"/>
                  <a:pt x="3064" y="351"/>
                  <a:pt x="3064" y="349"/>
                </a:cubicBezTo>
                <a:cubicBezTo>
                  <a:pt x="3064" y="347"/>
                  <a:pt x="3063" y="345"/>
                  <a:pt x="3060" y="345"/>
                </a:cubicBezTo>
                <a:cubicBezTo>
                  <a:pt x="3058" y="345"/>
                  <a:pt x="3056" y="347"/>
                  <a:pt x="3056" y="349"/>
                </a:cubicBezTo>
                <a:cubicBezTo>
                  <a:pt x="3056" y="351"/>
                  <a:pt x="3058" y="353"/>
                  <a:pt x="3060" y="353"/>
                </a:cubicBezTo>
                <a:close/>
                <a:moveTo>
                  <a:pt x="3073" y="353"/>
                </a:moveTo>
                <a:cubicBezTo>
                  <a:pt x="3075" y="353"/>
                  <a:pt x="3077" y="351"/>
                  <a:pt x="3077" y="349"/>
                </a:cubicBezTo>
                <a:cubicBezTo>
                  <a:pt x="3077" y="347"/>
                  <a:pt x="3075" y="345"/>
                  <a:pt x="3073" y="345"/>
                </a:cubicBezTo>
                <a:cubicBezTo>
                  <a:pt x="3071" y="345"/>
                  <a:pt x="3069" y="347"/>
                  <a:pt x="3069" y="349"/>
                </a:cubicBezTo>
                <a:cubicBezTo>
                  <a:pt x="3069" y="351"/>
                  <a:pt x="3071" y="353"/>
                  <a:pt x="3073" y="353"/>
                </a:cubicBezTo>
                <a:close/>
                <a:moveTo>
                  <a:pt x="3086" y="353"/>
                </a:moveTo>
                <a:cubicBezTo>
                  <a:pt x="3088" y="353"/>
                  <a:pt x="3090" y="351"/>
                  <a:pt x="3090" y="349"/>
                </a:cubicBezTo>
                <a:cubicBezTo>
                  <a:pt x="3090" y="347"/>
                  <a:pt x="3088" y="345"/>
                  <a:pt x="3086" y="345"/>
                </a:cubicBezTo>
                <a:cubicBezTo>
                  <a:pt x="3084" y="345"/>
                  <a:pt x="3082" y="347"/>
                  <a:pt x="3082" y="349"/>
                </a:cubicBezTo>
                <a:cubicBezTo>
                  <a:pt x="3082" y="351"/>
                  <a:pt x="3084" y="353"/>
                  <a:pt x="3086" y="353"/>
                </a:cubicBezTo>
                <a:close/>
                <a:moveTo>
                  <a:pt x="3099" y="353"/>
                </a:moveTo>
                <a:cubicBezTo>
                  <a:pt x="3101" y="353"/>
                  <a:pt x="3103" y="351"/>
                  <a:pt x="3103" y="349"/>
                </a:cubicBezTo>
                <a:cubicBezTo>
                  <a:pt x="3103" y="347"/>
                  <a:pt x="3101" y="345"/>
                  <a:pt x="3099" y="345"/>
                </a:cubicBezTo>
                <a:cubicBezTo>
                  <a:pt x="3097" y="345"/>
                  <a:pt x="3095" y="347"/>
                  <a:pt x="3095" y="349"/>
                </a:cubicBezTo>
                <a:cubicBezTo>
                  <a:pt x="3095" y="351"/>
                  <a:pt x="3097" y="353"/>
                  <a:pt x="3099" y="353"/>
                </a:cubicBezTo>
                <a:close/>
                <a:moveTo>
                  <a:pt x="3112" y="353"/>
                </a:moveTo>
                <a:cubicBezTo>
                  <a:pt x="3114" y="353"/>
                  <a:pt x="3116" y="351"/>
                  <a:pt x="3116" y="349"/>
                </a:cubicBezTo>
                <a:cubicBezTo>
                  <a:pt x="3116" y="347"/>
                  <a:pt x="3114" y="345"/>
                  <a:pt x="3112" y="345"/>
                </a:cubicBezTo>
                <a:cubicBezTo>
                  <a:pt x="3110" y="345"/>
                  <a:pt x="3108" y="347"/>
                  <a:pt x="3108" y="349"/>
                </a:cubicBezTo>
                <a:cubicBezTo>
                  <a:pt x="3108" y="351"/>
                  <a:pt x="3110" y="353"/>
                  <a:pt x="3112" y="353"/>
                </a:cubicBezTo>
                <a:close/>
                <a:moveTo>
                  <a:pt x="3125" y="353"/>
                </a:moveTo>
                <a:cubicBezTo>
                  <a:pt x="3127" y="353"/>
                  <a:pt x="3129" y="351"/>
                  <a:pt x="3129" y="349"/>
                </a:cubicBezTo>
                <a:cubicBezTo>
                  <a:pt x="3129" y="347"/>
                  <a:pt x="3127" y="345"/>
                  <a:pt x="3125" y="345"/>
                </a:cubicBezTo>
                <a:cubicBezTo>
                  <a:pt x="3122" y="345"/>
                  <a:pt x="3121" y="347"/>
                  <a:pt x="3121" y="349"/>
                </a:cubicBezTo>
                <a:cubicBezTo>
                  <a:pt x="3121" y="351"/>
                  <a:pt x="3122" y="353"/>
                  <a:pt x="3125" y="353"/>
                </a:cubicBezTo>
                <a:close/>
                <a:moveTo>
                  <a:pt x="3138" y="353"/>
                </a:moveTo>
                <a:cubicBezTo>
                  <a:pt x="3140" y="353"/>
                  <a:pt x="3142" y="351"/>
                  <a:pt x="3142" y="349"/>
                </a:cubicBezTo>
                <a:cubicBezTo>
                  <a:pt x="3142" y="347"/>
                  <a:pt x="3140" y="345"/>
                  <a:pt x="3138" y="345"/>
                </a:cubicBezTo>
                <a:cubicBezTo>
                  <a:pt x="3135" y="345"/>
                  <a:pt x="3134" y="347"/>
                  <a:pt x="3134" y="349"/>
                </a:cubicBezTo>
                <a:cubicBezTo>
                  <a:pt x="3134" y="351"/>
                  <a:pt x="3135" y="353"/>
                  <a:pt x="3138" y="353"/>
                </a:cubicBezTo>
                <a:close/>
                <a:moveTo>
                  <a:pt x="3151" y="353"/>
                </a:moveTo>
                <a:cubicBezTo>
                  <a:pt x="3153" y="353"/>
                  <a:pt x="3155" y="351"/>
                  <a:pt x="3155" y="349"/>
                </a:cubicBezTo>
                <a:cubicBezTo>
                  <a:pt x="3155" y="347"/>
                  <a:pt x="3153" y="345"/>
                  <a:pt x="3151" y="345"/>
                </a:cubicBezTo>
                <a:cubicBezTo>
                  <a:pt x="3148" y="345"/>
                  <a:pt x="3146" y="347"/>
                  <a:pt x="3146" y="349"/>
                </a:cubicBezTo>
                <a:cubicBezTo>
                  <a:pt x="3146" y="351"/>
                  <a:pt x="3148" y="353"/>
                  <a:pt x="3151" y="353"/>
                </a:cubicBezTo>
                <a:close/>
                <a:moveTo>
                  <a:pt x="3164" y="353"/>
                </a:moveTo>
                <a:cubicBezTo>
                  <a:pt x="3166" y="353"/>
                  <a:pt x="3168" y="351"/>
                  <a:pt x="3168" y="349"/>
                </a:cubicBezTo>
                <a:cubicBezTo>
                  <a:pt x="3168" y="347"/>
                  <a:pt x="3166" y="345"/>
                  <a:pt x="3164" y="345"/>
                </a:cubicBezTo>
                <a:cubicBezTo>
                  <a:pt x="3161" y="345"/>
                  <a:pt x="3159" y="347"/>
                  <a:pt x="3159" y="349"/>
                </a:cubicBezTo>
                <a:cubicBezTo>
                  <a:pt x="3159" y="351"/>
                  <a:pt x="3161" y="353"/>
                  <a:pt x="3164" y="353"/>
                </a:cubicBezTo>
                <a:close/>
                <a:moveTo>
                  <a:pt x="3176" y="353"/>
                </a:moveTo>
                <a:cubicBezTo>
                  <a:pt x="3179" y="353"/>
                  <a:pt x="3181" y="351"/>
                  <a:pt x="3181" y="349"/>
                </a:cubicBezTo>
                <a:cubicBezTo>
                  <a:pt x="3181" y="347"/>
                  <a:pt x="3179" y="345"/>
                  <a:pt x="3176" y="345"/>
                </a:cubicBezTo>
                <a:cubicBezTo>
                  <a:pt x="3174" y="345"/>
                  <a:pt x="3172" y="347"/>
                  <a:pt x="3172" y="349"/>
                </a:cubicBezTo>
                <a:cubicBezTo>
                  <a:pt x="3172" y="351"/>
                  <a:pt x="3174" y="353"/>
                  <a:pt x="3176" y="353"/>
                </a:cubicBezTo>
                <a:close/>
                <a:moveTo>
                  <a:pt x="3189" y="353"/>
                </a:moveTo>
                <a:cubicBezTo>
                  <a:pt x="3192" y="353"/>
                  <a:pt x="3194" y="351"/>
                  <a:pt x="3194" y="349"/>
                </a:cubicBezTo>
                <a:cubicBezTo>
                  <a:pt x="3194" y="347"/>
                  <a:pt x="3192" y="345"/>
                  <a:pt x="3189" y="345"/>
                </a:cubicBezTo>
                <a:cubicBezTo>
                  <a:pt x="3187" y="345"/>
                  <a:pt x="3185" y="347"/>
                  <a:pt x="3185" y="349"/>
                </a:cubicBezTo>
                <a:cubicBezTo>
                  <a:pt x="3185" y="351"/>
                  <a:pt x="3187" y="353"/>
                  <a:pt x="3189" y="353"/>
                </a:cubicBezTo>
                <a:close/>
                <a:moveTo>
                  <a:pt x="3202" y="353"/>
                </a:moveTo>
                <a:cubicBezTo>
                  <a:pt x="3205" y="353"/>
                  <a:pt x="3206" y="351"/>
                  <a:pt x="3206" y="349"/>
                </a:cubicBezTo>
                <a:cubicBezTo>
                  <a:pt x="3206" y="347"/>
                  <a:pt x="3205" y="345"/>
                  <a:pt x="3202" y="345"/>
                </a:cubicBezTo>
                <a:cubicBezTo>
                  <a:pt x="3200" y="345"/>
                  <a:pt x="3198" y="347"/>
                  <a:pt x="3198" y="349"/>
                </a:cubicBezTo>
                <a:cubicBezTo>
                  <a:pt x="3198" y="351"/>
                  <a:pt x="3200" y="353"/>
                  <a:pt x="3202" y="353"/>
                </a:cubicBezTo>
                <a:close/>
                <a:moveTo>
                  <a:pt x="3215" y="353"/>
                </a:moveTo>
                <a:cubicBezTo>
                  <a:pt x="3217" y="353"/>
                  <a:pt x="3219" y="351"/>
                  <a:pt x="3219" y="349"/>
                </a:cubicBezTo>
                <a:cubicBezTo>
                  <a:pt x="3219" y="347"/>
                  <a:pt x="3217" y="345"/>
                  <a:pt x="3215" y="345"/>
                </a:cubicBezTo>
                <a:cubicBezTo>
                  <a:pt x="3213" y="345"/>
                  <a:pt x="3211" y="347"/>
                  <a:pt x="3211" y="349"/>
                </a:cubicBezTo>
                <a:cubicBezTo>
                  <a:pt x="3211" y="351"/>
                  <a:pt x="3213" y="353"/>
                  <a:pt x="3215" y="353"/>
                </a:cubicBezTo>
                <a:close/>
                <a:moveTo>
                  <a:pt x="3228" y="353"/>
                </a:moveTo>
                <a:cubicBezTo>
                  <a:pt x="3230" y="353"/>
                  <a:pt x="3232" y="351"/>
                  <a:pt x="3232" y="349"/>
                </a:cubicBezTo>
                <a:cubicBezTo>
                  <a:pt x="3232" y="347"/>
                  <a:pt x="3230" y="345"/>
                  <a:pt x="3228" y="345"/>
                </a:cubicBezTo>
                <a:cubicBezTo>
                  <a:pt x="3226" y="345"/>
                  <a:pt x="3224" y="347"/>
                  <a:pt x="3224" y="349"/>
                </a:cubicBezTo>
                <a:cubicBezTo>
                  <a:pt x="3224" y="351"/>
                  <a:pt x="3226" y="353"/>
                  <a:pt x="3228" y="353"/>
                </a:cubicBezTo>
                <a:close/>
                <a:moveTo>
                  <a:pt x="3241" y="353"/>
                </a:moveTo>
                <a:cubicBezTo>
                  <a:pt x="3243" y="353"/>
                  <a:pt x="3245" y="351"/>
                  <a:pt x="3245" y="349"/>
                </a:cubicBezTo>
                <a:cubicBezTo>
                  <a:pt x="3245" y="347"/>
                  <a:pt x="3243" y="345"/>
                  <a:pt x="3241" y="345"/>
                </a:cubicBezTo>
                <a:cubicBezTo>
                  <a:pt x="3239" y="345"/>
                  <a:pt x="3237" y="347"/>
                  <a:pt x="3237" y="349"/>
                </a:cubicBezTo>
                <a:cubicBezTo>
                  <a:pt x="3237" y="351"/>
                  <a:pt x="3239" y="353"/>
                  <a:pt x="3241" y="353"/>
                </a:cubicBezTo>
                <a:close/>
                <a:moveTo>
                  <a:pt x="3254" y="353"/>
                </a:moveTo>
                <a:cubicBezTo>
                  <a:pt x="3256" y="353"/>
                  <a:pt x="3258" y="351"/>
                  <a:pt x="3258" y="349"/>
                </a:cubicBezTo>
                <a:cubicBezTo>
                  <a:pt x="3258" y="347"/>
                  <a:pt x="3256" y="345"/>
                  <a:pt x="3254" y="345"/>
                </a:cubicBezTo>
                <a:cubicBezTo>
                  <a:pt x="3252" y="345"/>
                  <a:pt x="3250" y="347"/>
                  <a:pt x="3250" y="349"/>
                </a:cubicBezTo>
                <a:cubicBezTo>
                  <a:pt x="3250" y="351"/>
                  <a:pt x="3252" y="353"/>
                  <a:pt x="3254" y="353"/>
                </a:cubicBezTo>
                <a:close/>
                <a:moveTo>
                  <a:pt x="3267" y="353"/>
                </a:moveTo>
                <a:cubicBezTo>
                  <a:pt x="3269" y="353"/>
                  <a:pt x="3271" y="351"/>
                  <a:pt x="3271" y="349"/>
                </a:cubicBezTo>
                <a:cubicBezTo>
                  <a:pt x="3271" y="347"/>
                  <a:pt x="3269" y="345"/>
                  <a:pt x="3267" y="345"/>
                </a:cubicBezTo>
                <a:cubicBezTo>
                  <a:pt x="3265" y="345"/>
                  <a:pt x="3263" y="347"/>
                  <a:pt x="3263" y="349"/>
                </a:cubicBezTo>
                <a:cubicBezTo>
                  <a:pt x="3263" y="351"/>
                  <a:pt x="3265" y="353"/>
                  <a:pt x="3267" y="353"/>
                </a:cubicBezTo>
                <a:close/>
                <a:moveTo>
                  <a:pt x="3280" y="353"/>
                </a:moveTo>
                <a:cubicBezTo>
                  <a:pt x="3282" y="353"/>
                  <a:pt x="3284" y="351"/>
                  <a:pt x="3284" y="349"/>
                </a:cubicBezTo>
                <a:cubicBezTo>
                  <a:pt x="3284" y="347"/>
                  <a:pt x="3282" y="345"/>
                  <a:pt x="3280" y="345"/>
                </a:cubicBezTo>
                <a:cubicBezTo>
                  <a:pt x="3277" y="345"/>
                  <a:pt x="3276" y="347"/>
                  <a:pt x="3276" y="349"/>
                </a:cubicBezTo>
                <a:cubicBezTo>
                  <a:pt x="3276" y="351"/>
                  <a:pt x="3277" y="353"/>
                  <a:pt x="3280" y="353"/>
                </a:cubicBezTo>
                <a:close/>
                <a:moveTo>
                  <a:pt x="3293" y="353"/>
                </a:moveTo>
                <a:cubicBezTo>
                  <a:pt x="3295" y="353"/>
                  <a:pt x="3297" y="351"/>
                  <a:pt x="3297" y="349"/>
                </a:cubicBezTo>
                <a:cubicBezTo>
                  <a:pt x="3297" y="347"/>
                  <a:pt x="3295" y="345"/>
                  <a:pt x="3293" y="345"/>
                </a:cubicBezTo>
                <a:cubicBezTo>
                  <a:pt x="3290" y="345"/>
                  <a:pt x="3288" y="347"/>
                  <a:pt x="3288" y="349"/>
                </a:cubicBezTo>
                <a:cubicBezTo>
                  <a:pt x="3288" y="351"/>
                  <a:pt x="3290" y="353"/>
                  <a:pt x="3293" y="353"/>
                </a:cubicBezTo>
                <a:close/>
                <a:moveTo>
                  <a:pt x="3306" y="353"/>
                </a:moveTo>
                <a:cubicBezTo>
                  <a:pt x="3308" y="353"/>
                  <a:pt x="3310" y="351"/>
                  <a:pt x="3310" y="349"/>
                </a:cubicBezTo>
                <a:cubicBezTo>
                  <a:pt x="3310" y="347"/>
                  <a:pt x="3308" y="345"/>
                  <a:pt x="3306" y="345"/>
                </a:cubicBezTo>
                <a:cubicBezTo>
                  <a:pt x="3303" y="345"/>
                  <a:pt x="3301" y="347"/>
                  <a:pt x="3301" y="349"/>
                </a:cubicBezTo>
                <a:cubicBezTo>
                  <a:pt x="3301" y="351"/>
                  <a:pt x="3303" y="353"/>
                  <a:pt x="3306" y="353"/>
                </a:cubicBezTo>
                <a:close/>
                <a:moveTo>
                  <a:pt x="3318" y="353"/>
                </a:moveTo>
                <a:cubicBezTo>
                  <a:pt x="3321" y="353"/>
                  <a:pt x="3323" y="351"/>
                  <a:pt x="3323" y="349"/>
                </a:cubicBezTo>
                <a:cubicBezTo>
                  <a:pt x="3323" y="347"/>
                  <a:pt x="3321" y="345"/>
                  <a:pt x="3318" y="345"/>
                </a:cubicBezTo>
                <a:cubicBezTo>
                  <a:pt x="3316" y="345"/>
                  <a:pt x="3314" y="347"/>
                  <a:pt x="3314" y="349"/>
                </a:cubicBezTo>
                <a:cubicBezTo>
                  <a:pt x="3314" y="351"/>
                  <a:pt x="3316" y="353"/>
                  <a:pt x="3318" y="353"/>
                </a:cubicBezTo>
                <a:close/>
                <a:moveTo>
                  <a:pt x="3331" y="353"/>
                </a:moveTo>
                <a:cubicBezTo>
                  <a:pt x="3334" y="353"/>
                  <a:pt x="3336" y="351"/>
                  <a:pt x="3336" y="349"/>
                </a:cubicBezTo>
                <a:cubicBezTo>
                  <a:pt x="3336" y="347"/>
                  <a:pt x="3334" y="345"/>
                  <a:pt x="3331" y="345"/>
                </a:cubicBezTo>
                <a:cubicBezTo>
                  <a:pt x="3329" y="345"/>
                  <a:pt x="3327" y="347"/>
                  <a:pt x="3327" y="349"/>
                </a:cubicBezTo>
                <a:cubicBezTo>
                  <a:pt x="3327" y="351"/>
                  <a:pt x="3329" y="353"/>
                  <a:pt x="3331" y="353"/>
                </a:cubicBezTo>
                <a:close/>
                <a:moveTo>
                  <a:pt x="3344" y="353"/>
                </a:moveTo>
                <a:cubicBezTo>
                  <a:pt x="3347" y="353"/>
                  <a:pt x="3348" y="351"/>
                  <a:pt x="3348" y="349"/>
                </a:cubicBezTo>
                <a:cubicBezTo>
                  <a:pt x="3348" y="347"/>
                  <a:pt x="3347" y="345"/>
                  <a:pt x="3344" y="345"/>
                </a:cubicBezTo>
                <a:cubicBezTo>
                  <a:pt x="3342" y="345"/>
                  <a:pt x="3340" y="347"/>
                  <a:pt x="3340" y="349"/>
                </a:cubicBezTo>
                <a:cubicBezTo>
                  <a:pt x="3340" y="351"/>
                  <a:pt x="3342" y="353"/>
                  <a:pt x="3344" y="353"/>
                </a:cubicBezTo>
                <a:close/>
                <a:moveTo>
                  <a:pt x="3357" y="353"/>
                </a:moveTo>
                <a:cubicBezTo>
                  <a:pt x="3360" y="353"/>
                  <a:pt x="3361" y="351"/>
                  <a:pt x="3361" y="349"/>
                </a:cubicBezTo>
                <a:cubicBezTo>
                  <a:pt x="3361" y="347"/>
                  <a:pt x="3360" y="345"/>
                  <a:pt x="3357" y="345"/>
                </a:cubicBezTo>
                <a:cubicBezTo>
                  <a:pt x="3355" y="345"/>
                  <a:pt x="3353" y="347"/>
                  <a:pt x="3353" y="349"/>
                </a:cubicBezTo>
                <a:cubicBezTo>
                  <a:pt x="3353" y="351"/>
                  <a:pt x="3355" y="353"/>
                  <a:pt x="3357" y="353"/>
                </a:cubicBezTo>
                <a:close/>
                <a:moveTo>
                  <a:pt x="3370" y="353"/>
                </a:moveTo>
                <a:cubicBezTo>
                  <a:pt x="3372" y="353"/>
                  <a:pt x="3374" y="351"/>
                  <a:pt x="3374" y="349"/>
                </a:cubicBezTo>
                <a:cubicBezTo>
                  <a:pt x="3374" y="347"/>
                  <a:pt x="3372" y="345"/>
                  <a:pt x="3370" y="345"/>
                </a:cubicBezTo>
                <a:cubicBezTo>
                  <a:pt x="3368" y="345"/>
                  <a:pt x="3366" y="347"/>
                  <a:pt x="3366" y="349"/>
                </a:cubicBezTo>
                <a:cubicBezTo>
                  <a:pt x="3366" y="351"/>
                  <a:pt x="3368" y="353"/>
                  <a:pt x="3370" y="353"/>
                </a:cubicBezTo>
                <a:close/>
                <a:moveTo>
                  <a:pt x="3383" y="353"/>
                </a:moveTo>
                <a:cubicBezTo>
                  <a:pt x="3385" y="353"/>
                  <a:pt x="3387" y="351"/>
                  <a:pt x="3387" y="349"/>
                </a:cubicBezTo>
                <a:cubicBezTo>
                  <a:pt x="3387" y="347"/>
                  <a:pt x="3385" y="345"/>
                  <a:pt x="3383" y="345"/>
                </a:cubicBezTo>
                <a:cubicBezTo>
                  <a:pt x="3381" y="345"/>
                  <a:pt x="3379" y="347"/>
                  <a:pt x="3379" y="349"/>
                </a:cubicBezTo>
                <a:cubicBezTo>
                  <a:pt x="3379" y="351"/>
                  <a:pt x="3381" y="353"/>
                  <a:pt x="3383" y="353"/>
                </a:cubicBezTo>
                <a:close/>
                <a:moveTo>
                  <a:pt x="3396" y="353"/>
                </a:moveTo>
                <a:cubicBezTo>
                  <a:pt x="3398" y="353"/>
                  <a:pt x="3400" y="351"/>
                  <a:pt x="3400" y="349"/>
                </a:cubicBezTo>
                <a:cubicBezTo>
                  <a:pt x="3400" y="347"/>
                  <a:pt x="3398" y="345"/>
                  <a:pt x="3396" y="345"/>
                </a:cubicBezTo>
                <a:cubicBezTo>
                  <a:pt x="3394" y="345"/>
                  <a:pt x="3392" y="347"/>
                  <a:pt x="3392" y="349"/>
                </a:cubicBezTo>
                <a:cubicBezTo>
                  <a:pt x="3392" y="351"/>
                  <a:pt x="3394" y="353"/>
                  <a:pt x="3396" y="353"/>
                </a:cubicBezTo>
                <a:close/>
                <a:moveTo>
                  <a:pt x="3409" y="353"/>
                </a:moveTo>
                <a:cubicBezTo>
                  <a:pt x="3411" y="353"/>
                  <a:pt x="3413" y="351"/>
                  <a:pt x="3413" y="349"/>
                </a:cubicBezTo>
                <a:cubicBezTo>
                  <a:pt x="3413" y="347"/>
                  <a:pt x="3411" y="345"/>
                  <a:pt x="3409" y="345"/>
                </a:cubicBezTo>
                <a:cubicBezTo>
                  <a:pt x="3407" y="345"/>
                  <a:pt x="3405" y="347"/>
                  <a:pt x="3405" y="349"/>
                </a:cubicBezTo>
                <a:cubicBezTo>
                  <a:pt x="3405" y="351"/>
                  <a:pt x="3407" y="353"/>
                  <a:pt x="3409" y="353"/>
                </a:cubicBezTo>
                <a:close/>
                <a:moveTo>
                  <a:pt x="3422" y="353"/>
                </a:moveTo>
                <a:cubicBezTo>
                  <a:pt x="3424" y="353"/>
                  <a:pt x="3426" y="351"/>
                  <a:pt x="3426" y="349"/>
                </a:cubicBezTo>
                <a:cubicBezTo>
                  <a:pt x="3426" y="347"/>
                  <a:pt x="3424" y="345"/>
                  <a:pt x="3422" y="345"/>
                </a:cubicBezTo>
                <a:cubicBezTo>
                  <a:pt x="3419" y="345"/>
                  <a:pt x="3418" y="347"/>
                  <a:pt x="3418" y="349"/>
                </a:cubicBezTo>
                <a:cubicBezTo>
                  <a:pt x="3418" y="351"/>
                  <a:pt x="3419" y="353"/>
                  <a:pt x="3422" y="353"/>
                </a:cubicBezTo>
                <a:close/>
                <a:moveTo>
                  <a:pt x="3435" y="353"/>
                </a:moveTo>
                <a:cubicBezTo>
                  <a:pt x="3437" y="353"/>
                  <a:pt x="3439" y="351"/>
                  <a:pt x="3439" y="349"/>
                </a:cubicBezTo>
                <a:cubicBezTo>
                  <a:pt x="3439" y="347"/>
                  <a:pt x="3437" y="345"/>
                  <a:pt x="3435" y="345"/>
                </a:cubicBezTo>
                <a:cubicBezTo>
                  <a:pt x="3432" y="345"/>
                  <a:pt x="3431" y="347"/>
                  <a:pt x="3431" y="349"/>
                </a:cubicBezTo>
                <a:cubicBezTo>
                  <a:pt x="3431" y="351"/>
                  <a:pt x="3432" y="353"/>
                  <a:pt x="3435" y="353"/>
                </a:cubicBezTo>
                <a:close/>
                <a:moveTo>
                  <a:pt x="3448" y="353"/>
                </a:moveTo>
                <a:cubicBezTo>
                  <a:pt x="3450" y="353"/>
                  <a:pt x="3452" y="351"/>
                  <a:pt x="3452" y="349"/>
                </a:cubicBezTo>
                <a:cubicBezTo>
                  <a:pt x="3452" y="347"/>
                  <a:pt x="3450" y="345"/>
                  <a:pt x="3448" y="345"/>
                </a:cubicBezTo>
                <a:cubicBezTo>
                  <a:pt x="3445" y="345"/>
                  <a:pt x="3443" y="347"/>
                  <a:pt x="3443" y="349"/>
                </a:cubicBezTo>
                <a:cubicBezTo>
                  <a:pt x="3443" y="351"/>
                  <a:pt x="3445" y="353"/>
                  <a:pt x="3448" y="353"/>
                </a:cubicBezTo>
                <a:close/>
                <a:moveTo>
                  <a:pt x="3461" y="353"/>
                </a:moveTo>
                <a:cubicBezTo>
                  <a:pt x="3463" y="353"/>
                  <a:pt x="3465" y="351"/>
                  <a:pt x="3465" y="349"/>
                </a:cubicBezTo>
                <a:cubicBezTo>
                  <a:pt x="3465" y="347"/>
                  <a:pt x="3463" y="345"/>
                  <a:pt x="3461" y="345"/>
                </a:cubicBezTo>
                <a:cubicBezTo>
                  <a:pt x="3458" y="345"/>
                  <a:pt x="3456" y="347"/>
                  <a:pt x="3456" y="349"/>
                </a:cubicBezTo>
                <a:cubicBezTo>
                  <a:pt x="3456" y="351"/>
                  <a:pt x="3458" y="353"/>
                  <a:pt x="3461" y="353"/>
                </a:cubicBezTo>
                <a:close/>
                <a:moveTo>
                  <a:pt x="3473" y="353"/>
                </a:moveTo>
                <a:cubicBezTo>
                  <a:pt x="3476" y="353"/>
                  <a:pt x="3478" y="351"/>
                  <a:pt x="3478" y="349"/>
                </a:cubicBezTo>
                <a:cubicBezTo>
                  <a:pt x="3478" y="347"/>
                  <a:pt x="3476" y="345"/>
                  <a:pt x="3473" y="345"/>
                </a:cubicBezTo>
                <a:cubicBezTo>
                  <a:pt x="3471" y="345"/>
                  <a:pt x="3469" y="347"/>
                  <a:pt x="3469" y="349"/>
                </a:cubicBezTo>
                <a:cubicBezTo>
                  <a:pt x="3469" y="351"/>
                  <a:pt x="3471" y="353"/>
                  <a:pt x="3473" y="353"/>
                </a:cubicBezTo>
                <a:close/>
                <a:moveTo>
                  <a:pt x="3486" y="345"/>
                </a:moveTo>
                <a:cubicBezTo>
                  <a:pt x="3484" y="345"/>
                  <a:pt x="3482" y="347"/>
                  <a:pt x="3482" y="349"/>
                </a:cubicBezTo>
                <a:cubicBezTo>
                  <a:pt x="3482" y="351"/>
                  <a:pt x="3484" y="353"/>
                  <a:pt x="3486" y="353"/>
                </a:cubicBezTo>
                <a:cubicBezTo>
                  <a:pt x="3489" y="353"/>
                  <a:pt x="3491" y="351"/>
                  <a:pt x="3491" y="349"/>
                </a:cubicBezTo>
                <a:cubicBezTo>
                  <a:pt x="3491" y="347"/>
                  <a:pt x="3489" y="345"/>
                  <a:pt x="3486" y="345"/>
                </a:cubicBezTo>
                <a:close/>
                <a:moveTo>
                  <a:pt x="3499" y="353"/>
                </a:moveTo>
                <a:cubicBezTo>
                  <a:pt x="3502" y="353"/>
                  <a:pt x="3503" y="351"/>
                  <a:pt x="3503" y="349"/>
                </a:cubicBezTo>
                <a:cubicBezTo>
                  <a:pt x="3503" y="347"/>
                  <a:pt x="3502" y="345"/>
                  <a:pt x="3499" y="345"/>
                </a:cubicBezTo>
                <a:cubicBezTo>
                  <a:pt x="3497" y="345"/>
                  <a:pt x="3495" y="347"/>
                  <a:pt x="3495" y="349"/>
                </a:cubicBezTo>
                <a:cubicBezTo>
                  <a:pt x="3495" y="351"/>
                  <a:pt x="3497" y="353"/>
                  <a:pt x="3499" y="353"/>
                </a:cubicBezTo>
                <a:close/>
                <a:moveTo>
                  <a:pt x="3512" y="353"/>
                </a:moveTo>
                <a:cubicBezTo>
                  <a:pt x="3514" y="353"/>
                  <a:pt x="3516" y="351"/>
                  <a:pt x="3516" y="349"/>
                </a:cubicBezTo>
                <a:cubicBezTo>
                  <a:pt x="3516" y="347"/>
                  <a:pt x="3514" y="345"/>
                  <a:pt x="3512" y="345"/>
                </a:cubicBezTo>
                <a:cubicBezTo>
                  <a:pt x="3510" y="345"/>
                  <a:pt x="3508" y="347"/>
                  <a:pt x="3508" y="349"/>
                </a:cubicBezTo>
                <a:cubicBezTo>
                  <a:pt x="3508" y="351"/>
                  <a:pt x="3510" y="353"/>
                  <a:pt x="3512" y="353"/>
                </a:cubicBezTo>
                <a:close/>
                <a:moveTo>
                  <a:pt x="3525" y="353"/>
                </a:moveTo>
                <a:cubicBezTo>
                  <a:pt x="3527" y="353"/>
                  <a:pt x="3529" y="351"/>
                  <a:pt x="3529" y="349"/>
                </a:cubicBezTo>
                <a:cubicBezTo>
                  <a:pt x="3529" y="347"/>
                  <a:pt x="3527" y="345"/>
                  <a:pt x="3525" y="345"/>
                </a:cubicBezTo>
                <a:cubicBezTo>
                  <a:pt x="3523" y="345"/>
                  <a:pt x="3521" y="347"/>
                  <a:pt x="3521" y="349"/>
                </a:cubicBezTo>
                <a:cubicBezTo>
                  <a:pt x="3521" y="351"/>
                  <a:pt x="3523" y="353"/>
                  <a:pt x="3525" y="353"/>
                </a:cubicBezTo>
                <a:close/>
                <a:moveTo>
                  <a:pt x="3538" y="353"/>
                </a:moveTo>
                <a:cubicBezTo>
                  <a:pt x="3540" y="353"/>
                  <a:pt x="3542" y="351"/>
                  <a:pt x="3542" y="349"/>
                </a:cubicBezTo>
                <a:cubicBezTo>
                  <a:pt x="3542" y="347"/>
                  <a:pt x="3540" y="345"/>
                  <a:pt x="3538" y="345"/>
                </a:cubicBezTo>
                <a:cubicBezTo>
                  <a:pt x="3536" y="345"/>
                  <a:pt x="3534" y="347"/>
                  <a:pt x="3534" y="349"/>
                </a:cubicBezTo>
                <a:cubicBezTo>
                  <a:pt x="3534" y="351"/>
                  <a:pt x="3536" y="353"/>
                  <a:pt x="3538" y="353"/>
                </a:cubicBezTo>
                <a:close/>
                <a:moveTo>
                  <a:pt x="3551" y="353"/>
                </a:moveTo>
                <a:cubicBezTo>
                  <a:pt x="3553" y="353"/>
                  <a:pt x="3555" y="351"/>
                  <a:pt x="3555" y="349"/>
                </a:cubicBezTo>
                <a:cubicBezTo>
                  <a:pt x="3555" y="347"/>
                  <a:pt x="3553" y="345"/>
                  <a:pt x="3551" y="345"/>
                </a:cubicBezTo>
                <a:cubicBezTo>
                  <a:pt x="3549" y="345"/>
                  <a:pt x="3547" y="347"/>
                  <a:pt x="3547" y="349"/>
                </a:cubicBezTo>
                <a:cubicBezTo>
                  <a:pt x="3547" y="351"/>
                  <a:pt x="3549" y="353"/>
                  <a:pt x="3551" y="353"/>
                </a:cubicBezTo>
                <a:close/>
                <a:moveTo>
                  <a:pt x="3564" y="353"/>
                </a:moveTo>
                <a:cubicBezTo>
                  <a:pt x="3566" y="353"/>
                  <a:pt x="3568" y="351"/>
                  <a:pt x="3568" y="349"/>
                </a:cubicBezTo>
                <a:cubicBezTo>
                  <a:pt x="3568" y="347"/>
                  <a:pt x="3566" y="345"/>
                  <a:pt x="3564" y="345"/>
                </a:cubicBezTo>
                <a:cubicBezTo>
                  <a:pt x="3562" y="345"/>
                  <a:pt x="3560" y="347"/>
                  <a:pt x="3560" y="349"/>
                </a:cubicBezTo>
                <a:cubicBezTo>
                  <a:pt x="3560" y="351"/>
                  <a:pt x="3562" y="353"/>
                  <a:pt x="3564" y="353"/>
                </a:cubicBezTo>
                <a:close/>
                <a:moveTo>
                  <a:pt x="3577" y="349"/>
                </a:moveTo>
                <a:cubicBezTo>
                  <a:pt x="3577" y="349"/>
                  <a:pt x="3577" y="349"/>
                  <a:pt x="3577" y="349"/>
                </a:cubicBezTo>
                <a:cubicBezTo>
                  <a:pt x="3577" y="349"/>
                  <a:pt x="3577" y="349"/>
                  <a:pt x="3577" y="349"/>
                </a:cubicBezTo>
                <a:cubicBezTo>
                  <a:pt x="3577" y="349"/>
                  <a:pt x="3577" y="349"/>
                  <a:pt x="3577" y="349"/>
                </a:cubicBezTo>
                <a:cubicBezTo>
                  <a:pt x="3577" y="349"/>
                  <a:pt x="3577" y="349"/>
                  <a:pt x="3577" y="349"/>
                </a:cubicBezTo>
                <a:close/>
                <a:moveTo>
                  <a:pt x="13" y="358"/>
                </a:moveTo>
                <a:cubicBezTo>
                  <a:pt x="10" y="358"/>
                  <a:pt x="8" y="360"/>
                  <a:pt x="8" y="362"/>
                </a:cubicBezTo>
                <a:cubicBezTo>
                  <a:pt x="8" y="364"/>
                  <a:pt x="10" y="366"/>
                  <a:pt x="13" y="366"/>
                </a:cubicBezTo>
                <a:cubicBezTo>
                  <a:pt x="15" y="366"/>
                  <a:pt x="17" y="364"/>
                  <a:pt x="17" y="362"/>
                </a:cubicBezTo>
                <a:cubicBezTo>
                  <a:pt x="17" y="360"/>
                  <a:pt x="15" y="358"/>
                  <a:pt x="13" y="358"/>
                </a:cubicBezTo>
                <a:close/>
                <a:moveTo>
                  <a:pt x="25" y="366"/>
                </a:moveTo>
                <a:cubicBezTo>
                  <a:pt x="28" y="366"/>
                  <a:pt x="30" y="364"/>
                  <a:pt x="30" y="362"/>
                </a:cubicBezTo>
                <a:cubicBezTo>
                  <a:pt x="30" y="360"/>
                  <a:pt x="28" y="358"/>
                  <a:pt x="25" y="358"/>
                </a:cubicBezTo>
                <a:cubicBezTo>
                  <a:pt x="23" y="358"/>
                  <a:pt x="21" y="360"/>
                  <a:pt x="21" y="362"/>
                </a:cubicBezTo>
                <a:cubicBezTo>
                  <a:pt x="21" y="364"/>
                  <a:pt x="23" y="366"/>
                  <a:pt x="25" y="366"/>
                </a:cubicBezTo>
                <a:close/>
                <a:moveTo>
                  <a:pt x="38" y="366"/>
                </a:moveTo>
                <a:cubicBezTo>
                  <a:pt x="41" y="366"/>
                  <a:pt x="43" y="364"/>
                  <a:pt x="43" y="362"/>
                </a:cubicBezTo>
                <a:cubicBezTo>
                  <a:pt x="43" y="360"/>
                  <a:pt x="41" y="358"/>
                  <a:pt x="38" y="358"/>
                </a:cubicBezTo>
                <a:cubicBezTo>
                  <a:pt x="36" y="358"/>
                  <a:pt x="34" y="360"/>
                  <a:pt x="34" y="362"/>
                </a:cubicBezTo>
                <a:cubicBezTo>
                  <a:pt x="34" y="364"/>
                  <a:pt x="36" y="366"/>
                  <a:pt x="38" y="366"/>
                </a:cubicBezTo>
                <a:close/>
                <a:moveTo>
                  <a:pt x="51" y="366"/>
                </a:moveTo>
                <a:cubicBezTo>
                  <a:pt x="54" y="366"/>
                  <a:pt x="56" y="364"/>
                  <a:pt x="56" y="362"/>
                </a:cubicBezTo>
                <a:cubicBezTo>
                  <a:pt x="56" y="360"/>
                  <a:pt x="54" y="358"/>
                  <a:pt x="51" y="358"/>
                </a:cubicBezTo>
                <a:cubicBezTo>
                  <a:pt x="49" y="358"/>
                  <a:pt x="47" y="360"/>
                  <a:pt x="47" y="362"/>
                </a:cubicBezTo>
                <a:cubicBezTo>
                  <a:pt x="47" y="364"/>
                  <a:pt x="49" y="366"/>
                  <a:pt x="51" y="366"/>
                </a:cubicBezTo>
                <a:close/>
                <a:moveTo>
                  <a:pt x="64" y="366"/>
                </a:moveTo>
                <a:cubicBezTo>
                  <a:pt x="67" y="366"/>
                  <a:pt x="68" y="364"/>
                  <a:pt x="68" y="362"/>
                </a:cubicBezTo>
                <a:cubicBezTo>
                  <a:pt x="68" y="360"/>
                  <a:pt x="67" y="358"/>
                  <a:pt x="64" y="358"/>
                </a:cubicBezTo>
                <a:cubicBezTo>
                  <a:pt x="62" y="358"/>
                  <a:pt x="60" y="360"/>
                  <a:pt x="60" y="362"/>
                </a:cubicBezTo>
                <a:cubicBezTo>
                  <a:pt x="60" y="364"/>
                  <a:pt x="62" y="366"/>
                  <a:pt x="64" y="366"/>
                </a:cubicBezTo>
                <a:close/>
                <a:moveTo>
                  <a:pt x="77" y="366"/>
                </a:moveTo>
                <a:cubicBezTo>
                  <a:pt x="79" y="366"/>
                  <a:pt x="81" y="364"/>
                  <a:pt x="81" y="362"/>
                </a:cubicBezTo>
                <a:cubicBezTo>
                  <a:pt x="81" y="360"/>
                  <a:pt x="79" y="358"/>
                  <a:pt x="77" y="358"/>
                </a:cubicBezTo>
                <a:cubicBezTo>
                  <a:pt x="75" y="358"/>
                  <a:pt x="73" y="360"/>
                  <a:pt x="73" y="362"/>
                </a:cubicBezTo>
                <a:cubicBezTo>
                  <a:pt x="73" y="364"/>
                  <a:pt x="75" y="366"/>
                  <a:pt x="77" y="366"/>
                </a:cubicBezTo>
                <a:close/>
                <a:moveTo>
                  <a:pt x="90" y="366"/>
                </a:moveTo>
                <a:cubicBezTo>
                  <a:pt x="92" y="366"/>
                  <a:pt x="94" y="364"/>
                  <a:pt x="94" y="362"/>
                </a:cubicBezTo>
                <a:cubicBezTo>
                  <a:pt x="94" y="360"/>
                  <a:pt x="92" y="358"/>
                  <a:pt x="90" y="358"/>
                </a:cubicBezTo>
                <a:cubicBezTo>
                  <a:pt x="88" y="358"/>
                  <a:pt x="86" y="360"/>
                  <a:pt x="86" y="362"/>
                </a:cubicBezTo>
                <a:cubicBezTo>
                  <a:pt x="86" y="364"/>
                  <a:pt x="88" y="366"/>
                  <a:pt x="90" y="366"/>
                </a:cubicBezTo>
                <a:close/>
                <a:moveTo>
                  <a:pt x="103" y="366"/>
                </a:moveTo>
                <a:cubicBezTo>
                  <a:pt x="105" y="366"/>
                  <a:pt x="107" y="364"/>
                  <a:pt x="107" y="362"/>
                </a:cubicBezTo>
                <a:cubicBezTo>
                  <a:pt x="107" y="360"/>
                  <a:pt x="105" y="358"/>
                  <a:pt x="103" y="358"/>
                </a:cubicBezTo>
                <a:cubicBezTo>
                  <a:pt x="101" y="358"/>
                  <a:pt x="99" y="360"/>
                  <a:pt x="99" y="362"/>
                </a:cubicBezTo>
                <a:cubicBezTo>
                  <a:pt x="99" y="364"/>
                  <a:pt x="101" y="366"/>
                  <a:pt x="103" y="366"/>
                </a:cubicBezTo>
                <a:close/>
                <a:moveTo>
                  <a:pt x="116" y="366"/>
                </a:moveTo>
                <a:cubicBezTo>
                  <a:pt x="118" y="366"/>
                  <a:pt x="120" y="364"/>
                  <a:pt x="120" y="362"/>
                </a:cubicBezTo>
                <a:cubicBezTo>
                  <a:pt x="120" y="360"/>
                  <a:pt x="118" y="358"/>
                  <a:pt x="116" y="358"/>
                </a:cubicBezTo>
                <a:cubicBezTo>
                  <a:pt x="114" y="358"/>
                  <a:pt x="112" y="360"/>
                  <a:pt x="112" y="362"/>
                </a:cubicBezTo>
                <a:cubicBezTo>
                  <a:pt x="112" y="364"/>
                  <a:pt x="114" y="366"/>
                  <a:pt x="116" y="366"/>
                </a:cubicBezTo>
                <a:close/>
                <a:moveTo>
                  <a:pt x="129" y="366"/>
                </a:moveTo>
                <a:cubicBezTo>
                  <a:pt x="131" y="366"/>
                  <a:pt x="133" y="364"/>
                  <a:pt x="133" y="362"/>
                </a:cubicBezTo>
                <a:cubicBezTo>
                  <a:pt x="133" y="360"/>
                  <a:pt x="131" y="358"/>
                  <a:pt x="129" y="358"/>
                </a:cubicBezTo>
                <a:cubicBezTo>
                  <a:pt x="126" y="358"/>
                  <a:pt x="125" y="360"/>
                  <a:pt x="125" y="362"/>
                </a:cubicBezTo>
                <a:cubicBezTo>
                  <a:pt x="125" y="364"/>
                  <a:pt x="126" y="366"/>
                  <a:pt x="129" y="366"/>
                </a:cubicBezTo>
                <a:close/>
                <a:moveTo>
                  <a:pt x="142" y="366"/>
                </a:moveTo>
                <a:cubicBezTo>
                  <a:pt x="144" y="366"/>
                  <a:pt x="146" y="364"/>
                  <a:pt x="146" y="362"/>
                </a:cubicBezTo>
                <a:cubicBezTo>
                  <a:pt x="146" y="360"/>
                  <a:pt x="144" y="358"/>
                  <a:pt x="142" y="358"/>
                </a:cubicBezTo>
                <a:cubicBezTo>
                  <a:pt x="139" y="358"/>
                  <a:pt x="138" y="360"/>
                  <a:pt x="138" y="362"/>
                </a:cubicBezTo>
                <a:cubicBezTo>
                  <a:pt x="138" y="364"/>
                  <a:pt x="139" y="366"/>
                  <a:pt x="142" y="366"/>
                </a:cubicBezTo>
                <a:close/>
                <a:moveTo>
                  <a:pt x="155" y="366"/>
                </a:moveTo>
                <a:cubicBezTo>
                  <a:pt x="157" y="366"/>
                  <a:pt x="159" y="364"/>
                  <a:pt x="159" y="362"/>
                </a:cubicBezTo>
                <a:cubicBezTo>
                  <a:pt x="159" y="360"/>
                  <a:pt x="157" y="358"/>
                  <a:pt x="155" y="358"/>
                </a:cubicBezTo>
                <a:cubicBezTo>
                  <a:pt x="152" y="358"/>
                  <a:pt x="150" y="360"/>
                  <a:pt x="150" y="362"/>
                </a:cubicBezTo>
                <a:cubicBezTo>
                  <a:pt x="150" y="364"/>
                  <a:pt x="152" y="366"/>
                  <a:pt x="155" y="366"/>
                </a:cubicBezTo>
                <a:close/>
                <a:moveTo>
                  <a:pt x="168" y="366"/>
                </a:moveTo>
                <a:cubicBezTo>
                  <a:pt x="170" y="366"/>
                  <a:pt x="172" y="364"/>
                  <a:pt x="172" y="362"/>
                </a:cubicBezTo>
                <a:cubicBezTo>
                  <a:pt x="172" y="360"/>
                  <a:pt x="170" y="358"/>
                  <a:pt x="168" y="358"/>
                </a:cubicBezTo>
                <a:cubicBezTo>
                  <a:pt x="165" y="358"/>
                  <a:pt x="163" y="360"/>
                  <a:pt x="163" y="362"/>
                </a:cubicBezTo>
                <a:cubicBezTo>
                  <a:pt x="163" y="364"/>
                  <a:pt x="165" y="366"/>
                  <a:pt x="168" y="366"/>
                </a:cubicBezTo>
                <a:close/>
                <a:moveTo>
                  <a:pt x="180" y="366"/>
                </a:moveTo>
                <a:cubicBezTo>
                  <a:pt x="183" y="366"/>
                  <a:pt x="185" y="364"/>
                  <a:pt x="185" y="362"/>
                </a:cubicBezTo>
                <a:cubicBezTo>
                  <a:pt x="185" y="360"/>
                  <a:pt x="183" y="358"/>
                  <a:pt x="180" y="358"/>
                </a:cubicBezTo>
                <a:cubicBezTo>
                  <a:pt x="178" y="358"/>
                  <a:pt x="176" y="360"/>
                  <a:pt x="176" y="362"/>
                </a:cubicBezTo>
                <a:cubicBezTo>
                  <a:pt x="176" y="364"/>
                  <a:pt x="178" y="366"/>
                  <a:pt x="180" y="366"/>
                </a:cubicBezTo>
                <a:close/>
                <a:moveTo>
                  <a:pt x="193" y="366"/>
                </a:moveTo>
                <a:cubicBezTo>
                  <a:pt x="196" y="366"/>
                  <a:pt x="198" y="364"/>
                  <a:pt x="198" y="362"/>
                </a:cubicBezTo>
                <a:cubicBezTo>
                  <a:pt x="198" y="360"/>
                  <a:pt x="196" y="358"/>
                  <a:pt x="193" y="358"/>
                </a:cubicBezTo>
                <a:cubicBezTo>
                  <a:pt x="191" y="358"/>
                  <a:pt x="189" y="360"/>
                  <a:pt x="189" y="362"/>
                </a:cubicBezTo>
                <a:cubicBezTo>
                  <a:pt x="189" y="364"/>
                  <a:pt x="191" y="366"/>
                  <a:pt x="193" y="366"/>
                </a:cubicBezTo>
                <a:close/>
                <a:moveTo>
                  <a:pt x="206" y="366"/>
                </a:moveTo>
                <a:cubicBezTo>
                  <a:pt x="209" y="366"/>
                  <a:pt x="210" y="364"/>
                  <a:pt x="210" y="362"/>
                </a:cubicBezTo>
                <a:cubicBezTo>
                  <a:pt x="210" y="360"/>
                  <a:pt x="209" y="358"/>
                  <a:pt x="206" y="358"/>
                </a:cubicBezTo>
                <a:cubicBezTo>
                  <a:pt x="204" y="358"/>
                  <a:pt x="202" y="360"/>
                  <a:pt x="202" y="362"/>
                </a:cubicBezTo>
                <a:cubicBezTo>
                  <a:pt x="202" y="364"/>
                  <a:pt x="204" y="366"/>
                  <a:pt x="206" y="366"/>
                </a:cubicBezTo>
                <a:close/>
                <a:moveTo>
                  <a:pt x="219" y="366"/>
                </a:moveTo>
                <a:cubicBezTo>
                  <a:pt x="222" y="366"/>
                  <a:pt x="223" y="364"/>
                  <a:pt x="223" y="362"/>
                </a:cubicBezTo>
                <a:cubicBezTo>
                  <a:pt x="223" y="360"/>
                  <a:pt x="222" y="358"/>
                  <a:pt x="219" y="358"/>
                </a:cubicBezTo>
                <a:cubicBezTo>
                  <a:pt x="217" y="358"/>
                  <a:pt x="215" y="360"/>
                  <a:pt x="215" y="362"/>
                </a:cubicBezTo>
                <a:cubicBezTo>
                  <a:pt x="215" y="364"/>
                  <a:pt x="217" y="366"/>
                  <a:pt x="219" y="366"/>
                </a:cubicBezTo>
                <a:close/>
                <a:moveTo>
                  <a:pt x="232" y="366"/>
                </a:moveTo>
                <a:cubicBezTo>
                  <a:pt x="234" y="366"/>
                  <a:pt x="236" y="364"/>
                  <a:pt x="236" y="362"/>
                </a:cubicBezTo>
                <a:cubicBezTo>
                  <a:pt x="236" y="360"/>
                  <a:pt x="234" y="358"/>
                  <a:pt x="232" y="358"/>
                </a:cubicBezTo>
                <a:cubicBezTo>
                  <a:pt x="230" y="358"/>
                  <a:pt x="228" y="360"/>
                  <a:pt x="228" y="362"/>
                </a:cubicBezTo>
                <a:cubicBezTo>
                  <a:pt x="228" y="364"/>
                  <a:pt x="230" y="366"/>
                  <a:pt x="232" y="366"/>
                </a:cubicBezTo>
                <a:close/>
                <a:moveTo>
                  <a:pt x="245" y="366"/>
                </a:moveTo>
                <a:cubicBezTo>
                  <a:pt x="247" y="366"/>
                  <a:pt x="249" y="364"/>
                  <a:pt x="249" y="362"/>
                </a:cubicBezTo>
                <a:cubicBezTo>
                  <a:pt x="249" y="360"/>
                  <a:pt x="247" y="358"/>
                  <a:pt x="245" y="358"/>
                </a:cubicBezTo>
                <a:cubicBezTo>
                  <a:pt x="243" y="358"/>
                  <a:pt x="241" y="360"/>
                  <a:pt x="241" y="362"/>
                </a:cubicBezTo>
                <a:cubicBezTo>
                  <a:pt x="241" y="364"/>
                  <a:pt x="243" y="366"/>
                  <a:pt x="245" y="366"/>
                </a:cubicBezTo>
                <a:close/>
                <a:moveTo>
                  <a:pt x="258" y="366"/>
                </a:moveTo>
                <a:cubicBezTo>
                  <a:pt x="260" y="366"/>
                  <a:pt x="262" y="364"/>
                  <a:pt x="262" y="362"/>
                </a:cubicBezTo>
                <a:cubicBezTo>
                  <a:pt x="262" y="360"/>
                  <a:pt x="260" y="358"/>
                  <a:pt x="258" y="358"/>
                </a:cubicBezTo>
                <a:cubicBezTo>
                  <a:pt x="256" y="358"/>
                  <a:pt x="254" y="360"/>
                  <a:pt x="254" y="362"/>
                </a:cubicBezTo>
                <a:cubicBezTo>
                  <a:pt x="254" y="364"/>
                  <a:pt x="256" y="366"/>
                  <a:pt x="258" y="366"/>
                </a:cubicBezTo>
                <a:close/>
                <a:moveTo>
                  <a:pt x="271" y="366"/>
                </a:moveTo>
                <a:cubicBezTo>
                  <a:pt x="273" y="366"/>
                  <a:pt x="275" y="364"/>
                  <a:pt x="275" y="362"/>
                </a:cubicBezTo>
                <a:cubicBezTo>
                  <a:pt x="275" y="360"/>
                  <a:pt x="273" y="358"/>
                  <a:pt x="271" y="358"/>
                </a:cubicBezTo>
                <a:cubicBezTo>
                  <a:pt x="269" y="358"/>
                  <a:pt x="267" y="360"/>
                  <a:pt x="267" y="362"/>
                </a:cubicBezTo>
                <a:cubicBezTo>
                  <a:pt x="267" y="364"/>
                  <a:pt x="269" y="366"/>
                  <a:pt x="271" y="366"/>
                </a:cubicBezTo>
                <a:close/>
                <a:moveTo>
                  <a:pt x="284" y="366"/>
                </a:moveTo>
                <a:cubicBezTo>
                  <a:pt x="286" y="366"/>
                  <a:pt x="288" y="364"/>
                  <a:pt x="288" y="362"/>
                </a:cubicBezTo>
                <a:cubicBezTo>
                  <a:pt x="288" y="360"/>
                  <a:pt x="286" y="358"/>
                  <a:pt x="284" y="358"/>
                </a:cubicBezTo>
                <a:cubicBezTo>
                  <a:pt x="281" y="358"/>
                  <a:pt x="280" y="360"/>
                  <a:pt x="280" y="362"/>
                </a:cubicBezTo>
                <a:cubicBezTo>
                  <a:pt x="280" y="364"/>
                  <a:pt x="281" y="366"/>
                  <a:pt x="284" y="366"/>
                </a:cubicBezTo>
                <a:close/>
                <a:moveTo>
                  <a:pt x="297" y="366"/>
                </a:moveTo>
                <a:cubicBezTo>
                  <a:pt x="299" y="366"/>
                  <a:pt x="301" y="364"/>
                  <a:pt x="301" y="362"/>
                </a:cubicBezTo>
                <a:cubicBezTo>
                  <a:pt x="301" y="360"/>
                  <a:pt x="299" y="358"/>
                  <a:pt x="297" y="358"/>
                </a:cubicBezTo>
                <a:cubicBezTo>
                  <a:pt x="294" y="358"/>
                  <a:pt x="293" y="360"/>
                  <a:pt x="293" y="362"/>
                </a:cubicBezTo>
                <a:cubicBezTo>
                  <a:pt x="293" y="364"/>
                  <a:pt x="294" y="366"/>
                  <a:pt x="297" y="366"/>
                </a:cubicBezTo>
                <a:close/>
                <a:moveTo>
                  <a:pt x="310" y="366"/>
                </a:moveTo>
                <a:cubicBezTo>
                  <a:pt x="312" y="366"/>
                  <a:pt x="314" y="364"/>
                  <a:pt x="314" y="362"/>
                </a:cubicBezTo>
                <a:cubicBezTo>
                  <a:pt x="314" y="360"/>
                  <a:pt x="312" y="358"/>
                  <a:pt x="310" y="358"/>
                </a:cubicBezTo>
                <a:cubicBezTo>
                  <a:pt x="307" y="358"/>
                  <a:pt x="305" y="360"/>
                  <a:pt x="305" y="362"/>
                </a:cubicBezTo>
                <a:cubicBezTo>
                  <a:pt x="305" y="364"/>
                  <a:pt x="307" y="366"/>
                  <a:pt x="310" y="366"/>
                </a:cubicBezTo>
                <a:close/>
                <a:moveTo>
                  <a:pt x="323" y="366"/>
                </a:moveTo>
                <a:cubicBezTo>
                  <a:pt x="325" y="366"/>
                  <a:pt x="327" y="364"/>
                  <a:pt x="327" y="362"/>
                </a:cubicBezTo>
                <a:cubicBezTo>
                  <a:pt x="327" y="360"/>
                  <a:pt x="325" y="358"/>
                  <a:pt x="323" y="358"/>
                </a:cubicBezTo>
                <a:cubicBezTo>
                  <a:pt x="320" y="358"/>
                  <a:pt x="318" y="360"/>
                  <a:pt x="318" y="362"/>
                </a:cubicBezTo>
                <a:cubicBezTo>
                  <a:pt x="318" y="364"/>
                  <a:pt x="320" y="366"/>
                  <a:pt x="323" y="366"/>
                </a:cubicBezTo>
                <a:close/>
                <a:moveTo>
                  <a:pt x="335" y="366"/>
                </a:moveTo>
                <a:cubicBezTo>
                  <a:pt x="338" y="366"/>
                  <a:pt x="340" y="364"/>
                  <a:pt x="340" y="362"/>
                </a:cubicBezTo>
                <a:cubicBezTo>
                  <a:pt x="340" y="360"/>
                  <a:pt x="338" y="358"/>
                  <a:pt x="335" y="358"/>
                </a:cubicBezTo>
                <a:cubicBezTo>
                  <a:pt x="333" y="358"/>
                  <a:pt x="331" y="360"/>
                  <a:pt x="331" y="362"/>
                </a:cubicBezTo>
                <a:cubicBezTo>
                  <a:pt x="331" y="364"/>
                  <a:pt x="333" y="366"/>
                  <a:pt x="335" y="366"/>
                </a:cubicBezTo>
                <a:close/>
                <a:moveTo>
                  <a:pt x="348" y="366"/>
                </a:moveTo>
                <a:cubicBezTo>
                  <a:pt x="351" y="366"/>
                  <a:pt x="353" y="364"/>
                  <a:pt x="353" y="362"/>
                </a:cubicBezTo>
                <a:cubicBezTo>
                  <a:pt x="353" y="360"/>
                  <a:pt x="351" y="358"/>
                  <a:pt x="348" y="358"/>
                </a:cubicBezTo>
                <a:cubicBezTo>
                  <a:pt x="346" y="358"/>
                  <a:pt x="344" y="360"/>
                  <a:pt x="344" y="362"/>
                </a:cubicBezTo>
                <a:cubicBezTo>
                  <a:pt x="344" y="364"/>
                  <a:pt x="346" y="366"/>
                  <a:pt x="348" y="366"/>
                </a:cubicBezTo>
                <a:close/>
                <a:moveTo>
                  <a:pt x="361" y="366"/>
                </a:moveTo>
                <a:cubicBezTo>
                  <a:pt x="364" y="366"/>
                  <a:pt x="365" y="364"/>
                  <a:pt x="365" y="362"/>
                </a:cubicBezTo>
                <a:cubicBezTo>
                  <a:pt x="365" y="360"/>
                  <a:pt x="364" y="358"/>
                  <a:pt x="361" y="358"/>
                </a:cubicBezTo>
                <a:cubicBezTo>
                  <a:pt x="359" y="358"/>
                  <a:pt x="357" y="360"/>
                  <a:pt x="357" y="362"/>
                </a:cubicBezTo>
                <a:cubicBezTo>
                  <a:pt x="357" y="364"/>
                  <a:pt x="359" y="366"/>
                  <a:pt x="361" y="366"/>
                </a:cubicBezTo>
                <a:close/>
                <a:moveTo>
                  <a:pt x="374" y="366"/>
                </a:moveTo>
                <a:cubicBezTo>
                  <a:pt x="376" y="366"/>
                  <a:pt x="378" y="364"/>
                  <a:pt x="378" y="362"/>
                </a:cubicBezTo>
                <a:cubicBezTo>
                  <a:pt x="378" y="360"/>
                  <a:pt x="376" y="358"/>
                  <a:pt x="374" y="358"/>
                </a:cubicBezTo>
                <a:cubicBezTo>
                  <a:pt x="372" y="358"/>
                  <a:pt x="370" y="360"/>
                  <a:pt x="370" y="362"/>
                </a:cubicBezTo>
                <a:cubicBezTo>
                  <a:pt x="370" y="364"/>
                  <a:pt x="372" y="366"/>
                  <a:pt x="374" y="366"/>
                </a:cubicBezTo>
                <a:close/>
                <a:moveTo>
                  <a:pt x="387" y="366"/>
                </a:moveTo>
                <a:cubicBezTo>
                  <a:pt x="389" y="366"/>
                  <a:pt x="391" y="364"/>
                  <a:pt x="391" y="362"/>
                </a:cubicBezTo>
                <a:cubicBezTo>
                  <a:pt x="391" y="360"/>
                  <a:pt x="389" y="358"/>
                  <a:pt x="387" y="358"/>
                </a:cubicBezTo>
                <a:cubicBezTo>
                  <a:pt x="385" y="358"/>
                  <a:pt x="383" y="360"/>
                  <a:pt x="383" y="362"/>
                </a:cubicBezTo>
                <a:cubicBezTo>
                  <a:pt x="383" y="364"/>
                  <a:pt x="385" y="366"/>
                  <a:pt x="387" y="366"/>
                </a:cubicBezTo>
                <a:close/>
                <a:moveTo>
                  <a:pt x="400" y="366"/>
                </a:moveTo>
                <a:cubicBezTo>
                  <a:pt x="402" y="366"/>
                  <a:pt x="404" y="364"/>
                  <a:pt x="404" y="362"/>
                </a:cubicBezTo>
                <a:cubicBezTo>
                  <a:pt x="404" y="360"/>
                  <a:pt x="402" y="358"/>
                  <a:pt x="400" y="358"/>
                </a:cubicBezTo>
                <a:cubicBezTo>
                  <a:pt x="398" y="358"/>
                  <a:pt x="396" y="360"/>
                  <a:pt x="396" y="362"/>
                </a:cubicBezTo>
                <a:cubicBezTo>
                  <a:pt x="396" y="364"/>
                  <a:pt x="398" y="366"/>
                  <a:pt x="400" y="366"/>
                </a:cubicBezTo>
                <a:close/>
                <a:moveTo>
                  <a:pt x="413" y="366"/>
                </a:moveTo>
                <a:cubicBezTo>
                  <a:pt x="415" y="366"/>
                  <a:pt x="417" y="364"/>
                  <a:pt x="417" y="362"/>
                </a:cubicBezTo>
                <a:cubicBezTo>
                  <a:pt x="417" y="360"/>
                  <a:pt x="415" y="358"/>
                  <a:pt x="413" y="358"/>
                </a:cubicBezTo>
                <a:cubicBezTo>
                  <a:pt x="411" y="358"/>
                  <a:pt x="409" y="360"/>
                  <a:pt x="409" y="362"/>
                </a:cubicBezTo>
                <a:cubicBezTo>
                  <a:pt x="409" y="364"/>
                  <a:pt x="411" y="366"/>
                  <a:pt x="413" y="366"/>
                </a:cubicBezTo>
                <a:close/>
                <a:moveTo>
                  <a:pt x="426" y="366"/>
                </a:moveTo>
                <a:cubicBezTo>
                  <a:pt x="428" y="366"/>
                  <a:pt x="430" y="364"/>
                  <a:pt x="430" y="362"/>
                </a:cubicBezTo>
                <a:cubicBezTo>
                  <a:pt x="430" y="360"/>
                  <a:pt x="428" y="358"/>
                  <a:pt x="426" y="358"/>
                </a:cubicBezTo>
                <a:cubicBezTo>
                  <a:pt x="424" y="358"/>
                  <a:pt x="422" y="360"/>
                  <a:pt x="422" y="362"/>
                </a:cubicBezTo>
                <a:cubicBezTo>
                  <a:pt x="422" y="364"/>
                  <a:pt x="424" y="366"/>
                  <a:pt x="426" y="366"/>
                </a:cubicBezTo>
                <a:close/>
                <a:moveTo>
                  <a:pt x="439" y="366"/>
                </a:moveTo>
                <a:cubicBezTo>
                  <a:pt x="441" y="366"/>
                  <a:pt x="443" y="364"/>
                  <a:pt x="443" y="362"/>
                </a:cubicBezTo>
                <a:cubicBezTo>
                  <a:pt x="443" y="360"/>
                  <a:pt x="441" y="358"/>
                  <a:pt x="439" y="358"/>
                </a:cubicBezTo>
                <a:cubicBezTo>
                  <a:pt x="436" y="358"/>
                  <a:pt x="435" y="360"/>
                  <a:pt x="435" y="362"/>
                </a:cubicBezTo>
                <a:cubicBezTo>
                  <a:pt x="435" y="364"/>
                  <a:pt x="436" y="366"/>
                  <a:pt x="439" y="366"/>
                </a:cubicBezTo>
                <a:close/>
                <a:moveTo>
                  <a:pt x="452" y="358"/>
                </a:moveTo>
                <a:cubicBezTo>
                  <a:pt x="449" y="358"/>
                  <a:pt x="447" y="360"/>
                  <a:pt x="447" y="362"/>
                </a:cubicBezTo>
                <a:cubicBezTo>
                  <a:pt x="447" y="364"/>
                  <a:pt x="449" y="366"/>
                  <a:pt x="452" y="366"/>
                </a:cubicBezTo>
                <a:cubicBezTo>
                  <a:pt x="454" y="366"/>
                  <a:pt x="456" y="364"/>
                  <a:pt x="456" y="362"/>
                </a:cubicBezTo>
                <a:cubicBezTo>
                  <a:pt x="456" y="360"/>
                  <a:pt x="454" y="358"/>
                  <a:pt x="452" y="358"/>
                </a:cubicBezTo>
                <a:close/>
                <a:moveTo>
                  <a:pt x="477" y="362"/>
                </a:moveTo>
                <a:cubicBezTo>
                  <a:pt x="477" y="362"/>
                  <a:pt x="477" y="362"/>
                  <a:pt x="477" y="362"/>
                </a:cubicBezTo>
                <a:cubicBezTo>
                  <a:pt x="477" y="362"/>
                  <a:pt x="477" y="362"/>
                  <a:pt x="477" y="362"/>
                </a:cubicBezTo>
                <a:cubicBezTo>
                  <a:pt x="477" y="362"/>
                  <a:pt x="477" y="362"/>
                  <a:pt x="477" y="362"/>
                </a:cubicBezTo>
                <a:cubicBezTo>
                  <a:pt x="477" y="362"/>
                  <a:pt x="477" y="362"/>
                  <a:pt x="477" y="362"/>
                </a:cubicBezTo>
                <a:close/>
                <a:moveTo>
                  <a:pt x="492" y="362"/>
                </a:moveTo>
                <a:cubicBezTo>
                  <a:pt x="492" y="361"/>
                  <a:pt x="491" y="361"/>
                  <a:pt x="490" y="361"/>
                </a:cubicBezTo>
                <a:cubicBezTo>
                  <a:pt x="490" y="361"/>
                  <a:pt x="489" y="361"/>
                  <a:pt x="489" y="362"/>
                </a:cubicBezTo>
                <a:cubicBezTo>
                  <a:pt x="489" y="363"/>
                  <a:pt x="490" y="363"/>
                  <a:pt x="490" y="363"/>
                </a:cubicBezTo>
                <a:cubicBezTo>
                  <a:pt x="491" y="363"/>
                  <a:pt x="492" y="363"/>
                  <a:pt x="492" y="362"/>
                </a:cubicBezTo>
                <a:close/>
                <a:moveTo>
                  <a:pt x="501" y="362"/>
                </a:moveTo>
                <a:cubicBezTo>
                  <a:pt x="501" y="363"/>
                  <a:pt x="502" y="365"/>
                  <a:pt x="503" y="365"/>
                </a:cubicBezTo>
                <a:cubicBezTo>
                  <a:pt x="505" y="365"/>
                  <a:pt x="506" y="363"/>
                  <a:pt x="506" y="362"/>
                </a:cubicBezTo>
                <a:cubicBezTo>
                  <a:pt x="506" y="360"/>
                  <a:pt x="505" y="359"/>
                  <a:pt x="503" y="359"/>
                </a:cubicBezTo>
                <a:cubicBezTo>
                  <a:pt x="502" y="359"/>
                  <a:pt x="501" y="360"/>
                  <a:pt x="501" y="362"/>
                </a:cubicBezTo>
                <a:close/>
                <a:moveTo>
                  <a:pt x="516" y="366"/>
                </a:moveTo>
                <a:cubicBezTo>
                  <a:pt x="519" y="366"/>
                  <a:pt x="520" y="364"/>
                  <a:pt x="520" y="362"/>
                </a:cubicBezTo>
                <a:cubicBezTo>
                  <a:pt x="520" y="360"/>
                  <a:pt x="519" y="358"/>
                  <a:pt x="516" y="358"/>
                </a:cubicBezTo>
                <a:cubicBezTo>
                  <a:pt x="514" y="358"/>
                  <a:pt x="512" y="360"/>
                  <a:pt x="512" y="362"/>
                </a:cubicBezTo>
                <a:cubicBezTo>
                  <a:pt x="512" y="364"/>
                  <a:pt x="514" y="366"/>
                  <a:pt x="516" y="366"/>
                </a:cubicBezTo>
                <a:close/>
                <a:moveTo>
                  <a:pt x="529" y="366"/>
                </a:moveTo>
                <a:cubicBezTo>
                  <a:pt x="531" y="366"/>
                  <a:pt x="533" y="364"/>
                  <a:pt x="533" y="362"/>
                </a:cubicBezTo>
                <a:cubicBezTo>
                  <a:pt x="533" y="360"/>
                  <a:pt x="531" y="358"/>
                  <a:pt x="529" y="358"/>
                </a:cubicBezTo>
                <a:cubicBezTo>
                  <a:pt x="527" y="358"/>
                  <a:pt x="525" y="360"/>
                  <a:pt x="525" y="362"/>
                </a:cubicBezTo>
                <a:cubicBezTo>
                  <a:pt x="525" y="364"/>
                  <a:pt x="527" y="366"/>
                  <a:pt x="529" y="366"/>
                </a:cubicBezTo>
                <a:close/>
                <a:moveTo>
                  <a:pt x="542" y="366"/>
                </a:moveTo>
                <a:cubicBezTo>
                  <a:pt x="544" y="366"/>
                  <a:pt x="546" y="364"/>
                  <a:pt x="546" y="362"/>
                </a:cubicBezTo>
                <a:cubicBezTo>
                  <a:pt x="546" y="360"/>
                  <a:pt x="544" y="358"/>
                  <a:pt x="542" y="358"/>
                </a:cubicBezTo>
                <a:cubicBezTo>
                  <a:pt x="540" y="358"/>
                  <a:pt x="538" y="360"/>
                  <a:pt x="538" y="362"/>
                </a:cubicBezTo>
                <a:cubicBezTo>
                  <a:pt x="538" y="364"/>
                  <a:pt x="540" y="366"/>
                  <a:pt x="542" y="366"/>
                </a:cubicBezTo>
                <a:close/>
                <a:moveTo>
                  <a:pt x="555" y="366"/>
                </a:moveTo>
                <a:cubicBezTo>
                  <a:pt x="557" y="366"/>
                  <a:pt x="559" y="364"/>
                  <a:pt x="559" y="362"/>
                </a:cubicBezTo>
                <a:cubicBezTo>
                  <a:pt x="559" y="360"/>
                  <a:pt x="557" y="358"/>
                  <a:pt x="555" y="358"/>
                </a:cubicBezTo>
                <a:cubicBezTo>
                  <a:pt x="553" y="358"/>
                  <a:pt x="551" y="360"/>
                  <a:pt x="551" y="362"/>
                </a:cubicBezTo>
                <a:cubicBezTo>
                  <a:pt x="551" y="364"/>
                  <a:pt x="553" y="366"/>
                  <a:pt x="555" y="366"/>
                </a:cubicBezTo>
                <a:close/>
                <a:moveTo>
                  <a:pt x="568" y="366"/>
                </a:moveTo>
                <a:cubicBezTo>
                  <a:pt x="570" y="366"/>
                  <a:pt x="572" y="364"/>
                  <a:pt x="572" y="362"/>
                </a:cubicBezTo>
                <a:cubicBezTo>
                  <a:pt x="572" y="360"/>
                  <a:pt x="570" y="358"/>
                  <a:pt x="568" y="358"/>
                </a:cubicBezTo>
                <a:cubicBezTo>
                  <a:pt x="566" y="358"/>
                  <a:pt x="564" y="360"/>
                  <a:pt x="564" y="362"/>
                </a:cubicBezTo>
                <a:cubicBezTo>
                  <a:pt x="564" y="364"/>
                  <a:pt x="566" y="366"/>
                  <a:pt x="568" y="366"/>
                </a:cubicBezTo>
                <a:close/>
                <a:moveTo>
                  <a:pt x="581" y="366"/>
                </a:moveTo>
                <a:cubicBezTo>
                  <a:pt x="583" y="366"/>
                  <a:pt x="585" y="364"/>
                  <a:pt x="585" y="362"/>
                </a:cubicBezTo>
                <a:cubicBezTo>
                  <a:pt x="585" y="360"/>
                  <a:pt x="583" y="358"/>
                  <a:pt x="581" y="358"/>
                </a:cubicBezTo>
                <a:cubicBezTo>
                  <a:pt x="578" y="358"/>
                  <a:pt x="577" y="360"/>
                  <a:pt x="577" y="362"/>
                </a:cubicBezTo>
                <a:cubicBezTo>
                  <a:pt x="577" y="364"/>
                  <a:pt x="578" y="366"/>
                  <a:pt x="581" y="366"/>
                </a:cubicBezTo>
                <a:close/>
                <a:moveTo>
                  <a:pt x="594" y="366"/>
                </a:moveTo>
                <a:cubicBezTo>
                  <a:pt x="596" y="366"/>
                  <a:pt x="598" y="364"/>
                  <a:pt x="598" y="362"/>
                </a:cubicBezTo>
                <a:cubicBezTo>
                  <a:pt x="598" y="360"/>
                  <a:pt x="596" y="358"/>
                  <a:pt x="594" y="358"/>
                </a:cubicBezTo>
                <a:cubicBezTo>
                  <a:pt x="591" y="358"/>
                  <a:pt x="590" y="360"/>
                  <a:pt x="590" y="362"/>
                </a:cubicBezTo>
                <a:cubicBezTo>
                  <a:pt x="590" y="364"/>
                  <a:pt x="591" y="366"/>
                  <a:pt x="594" y="366"/>
                </a:cubicBezTo>
                <a:close/>
                <a:moveTo>
                  <a:pt x="607" y="366"/>
                </a:moveTo>
                <a:cubicBezTo>
                  <a:pt x="609" y="366"/>
                  <a:pt x="611" y="364"/>
                  <a:pt x="611" y="362"/>
                </a:cubicBezTo>
                <a:cubicBezTo>
                  <a:pt x="611" y="360"/>
                  <a:pt x="609" y="358"/>
                  <a:pt x="607" y="358"/>
                </a:cubicBezTo>
                <a:cubicBezTo>
                  <a:pt x="604" y="358"/>
                  <a:pt x="602" y="360"/>
                  <a:pt x="602" y="362"/>
                </a:cubicBezTo>
                <a:cubicBezTo>
                  <a:pt x="602" y="364"/>
                  <a:pt x="604" y="366"/>
                  <a:pt x="607" y="366"/>
                </a:cubicBezTo>
                <a:close/>
                <a:moveTo>
                  <a:pt x="620" y="366"/>
                </a:moveTo>
                <a:cubicBezTo>
                  <a:pt x="622" y="366"/>
                  <a:pt x="624" y="364"/>
                  <a:pt x="624" y="362"/>
                </a:cubicBezTo>
                <a:cubicBezTo>
                  <a:pt x="624" y="360"/>
                  <a:pt x="622" y="358"/>
                  <a:pt x="620" y="358"/>
                </a:cubicBezTo>
                <a:cubicBezTo>
                  <a:pt x="617" y="358"/>
                  <a:pt x="615" y="360"/>
                  <a:pt x="615" y="362"/>
                </a:cubicBezTo>
                <a:cubicBezTo>
                  <a:pt x="615" y="364"/>
                  <a:pt x="617" y="366"/>
                  <a:pt x="620" y="366"/>
                </a:cubicBezTo>
                <a:close/>
                <a:moveTo>
                  <a:pt x="632" y="366"/>
                </a:moveTo>
                <a:cubicBezTo>
                  <a:pt x="635" y="366"/>
                  <a:pt x="637" y="364"/>
                  <a:pt x="637" y="362"/>
                </a:cubicBezTo>
                <a:cubicBezTo>
                  <a:pt x="637" y="360"/>
                  <a:pt x="635" y="358"/>
                  <a:pt x="632" y="358"/>
                </a:cubicBezTo>
                <a:cubicBezTo>
                  <a:pt x="630" y="358"/>
                  <a:pt x="628" y="360"/>
                  <a:pt x="628" y="362"/>
                </a:cubicBezTo>
                <a:cubicBezTo>
                  <a:pt x="628" y="364"/>
                  <a:pt x="630" y="366"/>
                  <a:pt x="632" y="366"/>
                </a:cubicBezTo>
                <a:close/>
                <a:moveTo>
                  <a:pt x="645" y="366"/>
                </a:moveTo>
                <a:cubicBezTo>
                  <a:pt x="648" y="366"/>
                  <a:pt x="650" y="364"/>
                  <a:pt x="650" y="362"/>
                </a:cubicBezTo>
                <a:cubicBezTo>
                  <a:pt x="650" y="360"/>
                  <a:pt x="648" y="358"/>
                  <a:pt x="645" y="358"/>
                </a:cubicBezTo>
                <a:cubicBezTo>
                  <a:pt x="643" y="358"/>
                  <a:pt x="641" y="360"/>
                  <a:pt x="641" y="362"/>
                </a:cubicBezTo>
                <a:cubicBezTo>
                  <a:pt x="641" y="364"/>
                  <a:pt x="643" y="366"/>
                  <a:pt x="645" y="366"/>
                </a:cubicBezTo>
                <a:close/>
                <a:moveTo>
                  <a:pt x="658" y="366"/>
                </a:moveTo>
                <a:cubicBezTo>
                  <a:pt x="661" y="366"/>
                  <a:pt x="662" y="364"/>
                  <a:pt x="662" y="362"/>
                </a:cubicBezTo>
                <a:cubicBezTo>
                  <a:pt x="662" y="360"/>
                  <a:pt x="661" y="358"/>
                  <a:pt x="658" y="358"/>
                </a:cubicBezTo>
                <a:cubicBezTo>
                  <a:pt x="656" y="358"/>
                  <a:pt x="654" y="360"/>
                  <a:pt x="654" y="362"/>
                </a:cubicBezTo>
                <a:cubicBezTo>
                  <a:pt x="654" y="364"/>
                  <a:pt x="656" y="366"/>
                  <a:pt x="658" y="366"/>
                </a:cubicBezTo>
                <a:close/>
                <a:moveTo>
                  <a:pt x="671" y="366"/>
                </a:moveTo>
                <a:cubicBezTo>
                  <a:pt x="673" y="366"/>
                  <a:pt x="675" y="364"/>
                  <a:pt x="675" y="362"/>
                </a:cubicBezTo>
                <a:cubicBezTo>
                  <a:pt x="675" y="360"/>
                  <a:pt x="673" y="358"/>
                  <a:pt x="671" y="358"/>
                </a:cubicBezTo>
                <a:cubicBezTo>
                  <a:pt x="669" y="358"/>
                  <a:pt x="667" y="360"/>
                  <a:pt x="667" y="362"/>
                </a:cubicBezTo>
                <a:cubicBezTo>
                  <a:pt x="667" y="364"/>
                  <a:pt x="669" y="366"/>
                  <a:pt x="671" y="366"/>
                </a:cubicBezTo>
                <a:close/>
                <a:moveTo>
                  <a:pt x="684" y="366"/>
                </a:moveTo>
                <a:cubicBezTo>
                  <a:pt x="686" y="366"/>
                  <a:pt x="688" y="364"/>
                  <a:pt x="688" y="362"/>
                </a:cubicBezTo>
                <a:cubicBezTo>
                  <a:pt x="688" y="360"/>
                  <a:pt x="686" y="358"/>
                  <a:pt x="684" y="358"/>
                </a:cubicBezTo>
                <a:cubicBezTo>
                  <a:pt x="682" y="358"/>
                  <a:pt x="680" y="360"/>
                  <a:pt x="680" y="362"/>
                </a:cubicBezTo>
                <a:cubicBezTo>
                  <a:pt x="680" y="364"/>
                  <a:pt x="682" y="366"/>
                  <a:pt x="684" y="366"/>
                </a:cubicBezTo>
                <a:close/>
                <a:moveTo>
                  <a:pt x="697" y="366"/>
                </a:moveTo>
                <a:cubicBezTo>
                  <a:pt x="699" y="366"/>
                  <a:pt x="701" y="364"/>
                  <a:pt x="701" y="362"/>
                </a:cubicBezTo>
                <a:cubicBezTo>
                  <a:pt x="701" y="360"/>
                  <a:pt x="699" y="358"/>
                  <a:pt x="697" y="358"/>
                </a:cubicBezTo>
                <a:cubicBezTo>
                  <a:pt x="695" y="358"/>
                  <a:pt x="693" y="360"/>
                  <a:pt x="693" y="362"/>
                </a:cubicBezTo>
                <a:cubicBezTo>
                  <a:pt x="693" y="364"/>
                  <a:pt x="695" y="366"/>
                  <a:pt x="697" y="366"/>
                </a:cubicBezTo>
                <a:close/>
                <a:moveTo>
                  <a:pt x="710" y="366"/>
                </a:moveTo>
                <a:cubicBezTo>
                  <a:pt x="712" y="366"/>
                  <a:pt x="714" y="364"/>
                  <a:pt x="714" y="362"/>
                </a:cubicBezTo>
                <a:cubicBezTo>
                  <a:pt x="714" y="360"/>
                  <a:pt x="712" y="358"/>
                  <a:pt x="710" y="358"/>
                </a:cubicBezTo>
                <a:cubicBezTo>
                  <a:pt x="708" y="358"/>
                  <a:pt x="706" y="360"/>
                  <a:pt x="706" y="362"/>
                </a:cubicBezTo>
                <a:cubicBezTo>
                  <a:pt x="706" y="364"/>
                  <a:pt x="708" y="366"/>
                  <a:pt x="710" y="366"/>
                </a:cubicBezTo>
                <a:close/>
                <a:moveTo>
                  <a:pt x="723" y="366"/>
                </a:moveTo>
                <a:cubicBezTo>
                  <a:pt x="725" y="366"/>
                  <a:pt x="727" y="364"/>
                  <a:pt x="727" y="362"/>
                </a:cubicBezTo>
                <a:cubicBezTo>
                  <a:pt x="727" y="360"/>
                  <a:pt x="725" y="358"/>
                  <a:pt x="723" y="358"/>
                </a:cubicBezTo>
                <a:cubicBezTo>
                  <a:pt x="721" y="358"/>
                  <a:pt x="719" y="360"/>
                  <a:pt x="719" y="362"/>
                </a:cubicBezTo>
                <a:cubicBezTo>
                  <a:pt x="719" y="364"/>
                  <a:pt x="721" y="366"/>
                  <a:pt x="723" y="366"/>
                </a:cubicBezTo>
                <a:close/>
                <a:moveTo>
                  <a:pt x="736" y="366"/>
                </a:moveTo>
                <a:cubicBezTo>
                  <a:pt x="738" y="366"/>
                  <a:pt x="740" y="364"/>
                  <a:pt x="740" y="362"/>
                </a:cubicBezTo>
                <a:cubicBezTo>
                  <a:pt x="740" y="360"/>
                  <a:pt x="738" y="358"/>
                  <a:pt x="736" y="358"/>
                </a:cubicBezTo>
                <a:cubicBezTo>
                  <a:pt x="733" y="358"/>
                  <a:pt x="732" y="360"/>
                  <a:pt x="732" y="362"/>
                </a:cubicBezTo>
                <a:cubicBezTo>
                  <a:pt x="732" y="364"/>
                  <a:pt x="733" y="366"/>
                  <a:pt x="736" y="366"/>
                </a:cubicBezTo>
                <a:close/>
                <a:moveTo>
                  <a:pt x="749" y="366"/>
                </a:moveTo>
                <a:cubicBezTo>
                  <a:pt x="751" y="366"/>
                  <a:pt x="753" y="364"/>
                  <a:pt x="753" y="362"/>
                </a:cubicBezTo>
                <a:cubicBezTo>
                  <a:pt x="753" y="360"/>
                  <a:pt x="751" y="358"/>
                  <a:pt x="749" y="358"/>
                </a:cubicBezTo>
                <a:cubicBezTo>
                  <a:pt x="746" y="358"/>
                  <a:pt x="744" y="360"/>
                  <a:pt x="744" y="362"/>
                </a:cubicBezTo>
                <a:cubicBezTo>
                  <a:pt x="744" y="364"/>
                  <a:pt x="746" y="366"/>
                  <a:pt x="749" y="366"/>
                </a:cubicBezTo>
                <a:close/>
                <a:moveTo>
                  <a:pt x="762" y="366"/>
                </a:moveTo>
                <a:cubicBezTo>
                  <a:pt x="764" y="366"/>
                  <a:pt x="766" y="364"/>
                  <a:pt x="766" y="362"/>
                </a:cubicBezTo>
                <a:cubicBezTo>
                  <a:pt x="766" y="360"/>
                  <a:pt x="764" y="358"/>
                  <a:pt x="762" y="358"/>
                </a:cubicBezTo>
                <a:cubicBezTo>
                  <a:pt x="759" y="358"/>
                  <a:pt x="757" y="360"/>
                  <a:pt x="757" y="362"/>
                </a:cubicBezTo>
                <a:cubicBezTo>
                  <a:pt x="757" y="364"/>
                  <a:pt x="759" y="366"/>
                  <a:pt x="762" y="366"/>
                </a:cubicBezTo>
                <a:close/>
                <a:moveTo>
                  <a:pt x="774" y="366"/>
                </a:moveTo>
                <a:cubicBezTo>
                  <a:pt x="777" y="366"/>
                  <a:pt x="779" y="364"/>
                  <a:pt x="779" y="362"/>
                </a:cubicBezTo>
                <a:cubicBezTo>
                  <a:pt x="779" y="360"/>
                  <a:pt x="777" y="358"/>
                  <a:pt x="774" y="358"/>
                </a:cubicBezTo>
                <a:cubicBezTo>
                  <a:pt x="772" y="358"/>
                  <a:pt x="770" y="360"/>
                  <a:pt x="770" y="362"/>
                </a:cubicBezTo>
                <a:cubicBezTo>
                  <a:pt x="770" y="364"/>
                  <a:pt x="772" y="366"/>
                  <a:pt x="774" y="366"/>
                </a:cubicBezTo>
                <a:close/>
                <a:moveTo>
                  <a:pt x="787" y="362"/>
                </a:moveTo>
                <a:cubicBezTo>
                  <a:pt x="787" y="362"/>
                  <a:pt x="787" y="362"/>
                  <a:pt x="787" y="362"/>
                </a:cubicBezTo>
                <a:cubicBezTo>
                  <a:pt x="787" y="362"/>
                  <a:pt x="787" y="362"/>
                  <a:pt x="787" y="362"/>
                </a:cubicBezTo>
                <a:cubicBezTo>
                  <a:pt x="787" y="362"/>
                  <a:pt x="787" y="362"/>
                  <a:pt x="787" y="362"/>
                </a:cubicBezTo>
                <a:cubicBezTo>
                  <a:pt x="787" y="362"/>
                  <a:pt x="787" y="362"/>
                  <a:pt x="787" y="362"/>
                </a:cubicBezTo>
                <a:close/>
                <a:moveTo>
                  <a:pt x="800" y="366"/>
                </a:moveTo>
                <a:cubicBezTo>
                  <a:pt x="803" y="366"/>
                  <a:pt x="804" y="364"/>
                  <a:pt x="804" y="362"/>
                </a:cubicBezTo>
                <a:cubicBezTo>
                  <a:pt x="804" y="360"/>
                  <a:pt x="803" y="358"/>
                  <a:pt x="800" y="358"/>
                </a:cubicBezTo>
                <a:cubicBezTo>
                  <a:pt x="798" y="358"/>
                  <a:pt x="796" y="360"/>
                  <a:pt x="796" y="362"/>
                </a:cubicBezTo>
                <a:cubicBezTo>
                  <a:pt x="796" y="364"/>
                  <a:pt x="798" y="366"/>
                  <a:pt x="800" y="366"/>
                </a:cubicBezTo>
                <a:close/>
                <a:moveTo>
                  <a:pt x="813" y="366"/>
                </a:moveTo>
                <a:cubicBezTo>
                  <a:pt x="816" y="366"/>
                  <a:pt x="817" y="364"/>
                  <a:pt x="817" y="362"/>
                </a:cubicBezTo>
                <a:cubicBezTo>
                  <a:pt x="817" y="360"/>
                  <a:pt x="816" y="358"/>
                  <a:pt x="813" y="358"/>
                </a:cubicBezTo>
                <a:cubicBezTo>
                  <a:pt x="811" y="358"/>
                  <a:pt x="809" y="360"/>
                  <a:pt x="809" y="362"/>
                </a:cubicBezTo>
                <a:cubicBezTo>
                  <a:pt x="809" y="364"/>
                  <a:pt x="811" y="366"/>
                  <a:pt x="813" y="366"/>
                </a:cubicBezTo>
                <a:close/>
                <a:moveTo>
                  <a:pt x="826" y="366"/>
                </a:moveTo>
                <a:cubicBezTo>
                  <a:pt x="828" y="366"/>
                  <a:pt x="830" y="364"/>
                  <a:pt x="830" y="362"/>
                </a:cubicBezTo>
                <a:cubicBezTo>
                  <a:pt x="830" y="360"/>
                  <a:pt x="828" y="358"/>
                  <a:pt x="826" y="358"/>
                </a:cubicBezTo>
                <a:cubicBezTo>
                  <a:pt x="824" y="358"/>
                  <a:pt x="822" y="360"/>
                  <a:pt x="822" y="362"/>
                </a:cubicBezTo>
                <a:cubicBezTo>
                  <a:pt x="822" y="364"/>
                  <a:pt x="824" y="366"/>
                  <a:pt x="826" y="366"/>
                </a:cubicBezTo>
                <a:close/>
                <a:moveTo>
                  <a:pt x="955" y="366"/>
                </a:moveTo>
                <a:cubicBezTo>
                  <a:pt x="958" y="366"/>
                  <a:pt x="959" y="364"/>
                  <a:pt x="959" y="362"/>
                </a:cubicBezTo>
                <a:cubicBezTo>
                  <a:pt x="959" y="360"/>
                  <a:pt x="958" y="358"/>
                  <a:pt x="955" y="358"/>
                </a:cubicBezTo>
                <a:cubicBezTo>
                  <a:pt x="953" y="358"/>
                  <a:pt x="951" y="360"/>
                  <a:pt x="951" y="362"/>
                </a:cubicBezTo>
                <a:cubicBezTo>
                  <a:pt x="951" y="364"/>
                  <a:pt x="953" y="366"/>
                  <a:pt x="955" y="366"/>
                </a:cubicBezTo>
                <a:close/>
                <a:moveTo>
                  <a:pt x="968" y="366"/>
                </a:moveTo>
                <a:cubicBezTo>
                  <a:pt x="970" y="366"/>
                  <a:pt x="972" y="364"/>
                  <a:pt x="972" y="362"/>
                </a:cubicBezTo>
                <a:cubicBezTo>
                  <a:pt x="972" y="360"/>
                  <a:pt x="970" y="358"/>
                  <a:pt x="968" y="358"/>
                </a:cubicBezTo>
                <a:cubicBezTo>
                  <a:pt x="966" y="358"/>
                  <a:pt x="964" y="360"/>
                  <a:pt x="964" y="362"/>
                </a:cubicBezTo>
                <a:cubicBezTo>
                  <a:pt x="964" y="364"/>
                  <a:pt x="966" y="366"/>
                  <a:pt x="968" y="366"/>
                </a:cubicBezTo>
                <a:close/>
                <a:moveTo>
                  <a:pt x="981" y="366"/>
                </a:moveTo>
                <a:cubicBezTo>
                  <a:pt x="983" y="366"/>
                  <a:pt x="985" y="364"/>
                  <a:pt x="985" y="362"/>
                </a:cubicBezTo>
                <a:cubicBezTo>
                  <a:pt x="985" y="360"/>
                  <a:pt x="983" y="358"/>
                  <a:pt x="981" y="358"/>
                </a:cubicBezTo>
                <a:cubicBezTo>
                  <a:pt x="979" y="358"/>
                  <a:pt x="977" y="360"/>
                  <a:pt x="977" y="362"/>
                </a:cubicBezTo>
                <a:cubicBezTo>
                  <a:pt x="977" y="364"/>
                  <a:pt x="979" y="366"/>
                  <a:pt x="981" y="366"/>
                </a:cubicBezTo>
                <a:close/>
                <a:moveTo>
                  <a:pt x="994" y="366"/>
                </a:moveTo>
                <a:cubicBezTo>
                  <a:pt x="996" y="366"/>
                  <a:pt x="998" y="364"/>
                  <a:pt x="998" y="362"/>
                </a:cubicBezTo>
                <a:cubicBezTo>
                  <a:pt x="998" y="360"/>
                  <a:pt x="996" y="358"/>
                  <a:pt x="994" y="358"/>
                </a:cubicBezTo>
                <a:cubicBezTo>
                  <a:pt x="992" y="358"/>
                  <a:pt x="990" y="360"/>
                  <a:pt x="990" y="362"/>
                </a:cubicBezTo>
                <a:cubicBezTo>
                  <a:pt x="990" y="364"/>
                  <a:pt x="992" y="366"/>
                  <a:pt x="994" y="366"/>
                </a:cubicBezTo>
                <a:close/>
                <a:moveTo>
                  <a:pt x="1007" y="362"/>
                </a:moveTo>
                <a:cubicBezTo>
                  <a:pt x="1007" y="362"/>
                  <a:pt x="1007" y="362"/>
                  <a:pt x="1007" y="362"/>
                </a:cubicBezTo>
                <a:cubicBezTo>
                  <a:pt x="1007" y="362"/>
                  <a:pt x="1007" y="362"/>
                  <a:pt x="1007" y="362"/>
                </a:cubicBezTo>
                <a:cubicBezTo>
                  <a:pt x="1007" y="362"/>
                  <a:pt x="1007" y="362"/>
                  <a:pt x="1007" y="362"/>
                </a:cubicBezTo>
                <a:cubicBezTo>
                  <a:pt x="1007" y="362"/>
                  <a:pt x="1007" y="362"/>
                  <a:pt x="1007" y="362"/>
                </a:cubicBezTo>
                <a:close/>
                <a:moveTo>
                  <a:pt x="1033" y="366"/>
                </a:moveTo>
                <a:cubicBezTo>
                  <a:pt x="1035" y="366"/>
                  <a:pt x="1037" y="364"/>
                  <a:pt x="1037" y="362"/>
                </a:cubicBezTo>
                <a:cubicBezTo>
                  <a:pt x="1037" y="360"/>
                  <a:pt x="1035" y="358"/>
                  <a:pt x="1033" y="358"/>
                </a:cubicBezTo>
                <a:cubicBezTo>
                  <a:pt x="1030" y="358"/>
                  <a:pt x="1029" y="360"/>
                  <a:pt x="1029" y="362"/>
                </a:cubicBezTo>
                <a:cubicBezTo>
                  <a:pt x="1029" y="364"/>
                  <a:pt x="1030" y="366"/>
                  <a:pt x="1033" y="366"/>
                </a:cubicBezTo>
                <a:close/>
                <a:moveTo>
                  <a:pt x="1046" y="366"/>
                </a:moveTo>
                <a:cubicBezTo>
                  <a:pt x="1048" y="366"/>
                  <a:pt x="1050" y="364"/>
                  <a:pt x="1050" y="362"/>
                </a:cubicBezTo>
                <a:cubicBezTo>
                  <a:pt x="1050" y="360"/>
                  <a:pt x="1048" y="358"/>
                  <a:pt x="1046" y="358"/>
                </a:cubicBezTo>
                <a:cubicBezTo>
                  <a:pt x="1043" y="358"/>
                  <a:pt x="1041" y="360"/>
                  <a:pt x="1041" y="362"/>
                </a:cubicBezTo>
                <a:cubicBezTo>
                  <a:pt x="1041" y="364"/>
                  <a:pt x="1043" y="366"/>
                  <a:pt x="1046" y="366"/>
                </a:cubicBezTo>
                <a:close/>
                <a:moveTo>
                  <a:pt x="1059" y="359"/>
                </a:moveTo>
                <a:cubicBezTo>
                  <a:pt x="1057" y="359"/>
                  <a:pt x="1055" y="360"/>
                  <a:pt x="1055" y="362"/>
                </a:cubicBezTo>
                <a:cubicBezTo>
                  <a:pt x="1055" y="364"/>
                  <a:pt x="1057" y="365"/>
                  <a:pt x="1059" y="365"/>
                </a:cubicBezTo>
                <a:cubicBezTo>
                  <a:pt x="1060" y="365"/>
                  <a:pt x="1062" y="364"/>
                  <a:pt x="1062" y="362"/>
                </a:cubicBezTo>
                <a:cubicBezTo>
                  <a:pt x="1062" y="360"/>
                  <a:pt x="1060" y="359"/>
                  <a:pt x="1059" y="359"/>
                </a:cubicBezTo>
                <a:close/>
                <a:moveTo>
                  <a:pt x="1149" y="362"/>
                </a:moveTo>
                <a:cubicBezTo>
                  <a:pt x="1149" y="362"/>
                  <a:pt x="1149" y="362"/>
                  <a:pt x="1149" y="362"/>
                </a:cubicBezTo>
                <a:cubicBezTo>
                  <a:pt x="1149" y="362"/>
                  <a:pt x="1149" y="362"/>
                  <a:pt x="1149" y="362"/>
                </a:cubicBezTo>
                <a:cubicBezTo>
                  <a:pt x="1149" y="362"/>
                  <a:pt x="1149" y="362"/>
                  <a:pt x="1149" y="362"/>
                </a:cubicBezTo>
                <a:cubicBezTo>
                  <a:pt x="1149" y="362"/>
                  <a:pt x="1149" y="362"/>
                  <a:pt x="1149" y="362"/>
                </a:cubicBezTo>
                <a:close/>
                <a:moveTo>
                  <a:pt x="1162" y="358"/>
                </a:moveTo>
                <a:cubicBezTo>
                  <a:pt x="1160" y="358"/>
                  <a:pt x="1158" y="360"/>
                  <a:pt x="1158" y="362"/>
                </a:cubicBezTo>
                <a:cubicBezTo>
                  <a:pt x="1158" y="364"/>
                  <a:pt x="1160" y="366"/>
                  <a:pt x="1162" y="366"/>
                </a:cubicBezTo>
                <a:cubicBezTo>
                  <a:pt x="1164" y="366"/>
                  <a:pt x="1166" y="364"/>
                  <a:pt x="1166" y="362"/>
                </a:cubicBezTo>
                <a:cubicBezTo>
                  <a:pt x="1166" y="360"/>
                  <a:pt x="1164" y="358"/>
                  <a:pt x="1162" y="358"/>
                </a:cubicBezTo>
                <a:close/>
                <a:moveTo>
                  <a:pt x="1175" y="366"/>
                </a:moveTo>
                <a:cubicBezTo>
                  <a:pt x="1177" y="366"/>
                  <a:pt x="1179" y="364"/>
                  <a:pt x="1179" y="362"/>
                </a:cubicBezTo>
                <a:cubicBezTo>
                  <a:pt x="1179" y="360"/>
                  <a:pt x="1177" y="358"/>
                  <a:pt x="1175" y="358"/>
                </a:cubicBezTo>
                <a:cubicBezTo>
                  <a:pt x="1172" y="358"/>
                  <a:pt x="1171" y="360"/>
                  <a:pt x="1171" y="362"/>
                </a:cubicBezTo>
                <a:cubicBezTo>
                  <a:pt x="1171" y="364"/>
                  <a:pt x="1172" y="366"/>
                  <a:pt x="1175" y="366"/>
                </a:cubicBezTo>
                <a:close/>
                <a:moveTo>
                  <a:pt x="1188" y="366"/>
                </a:moveTo>
                <a:cubicBezTo>
                  <a:pt x="1190" y="366"/>
                  <a:pt x="1192" y="364"/>
                  <a:pt x="1192" y="362"/>
                </a:cubicBezTo>
                <a:cubicBezTo>
                  <a:pt x="1192" y="360"/>
                  <a:pt x="1190" y="358"/>
                  <a:pt x="1188" y="358"/>
                </a:cubicBezTo>
                <a:cubicBezTo>
                  <a:pt x="1185" y="358"/>
                  <a:pt x="1184" y="360"/>
                  <a:pt x="1184" y="362"/>
                </a:cubicBezTo>
                <a:cubicBezTo>
                  <a:pt x="1184" y="364"/>
                  <a:pt x="1185" y="366"/>
                  <a:pt x="1188" y="366"/>
                </a:cubicBezTo>
                <a:close/>
                <a:moveTo>
                  <a:pt x="1201" y="366"/>
                </a:moveTo>
                <a:cubicBezTo>
                  <a:pt x="1203" y="366"/>
                  <a:pt x="1205" y="364"/>
                  <a:pt x="1205" y="362"/>
                </a:cubicBezTo>
                <a:cubicBezTo>
                  <a:pt x="1205" y="360"/>
                  <a:pt x="1203" y="358"/>
                  <a:pt x="1201" y="358"/>
                </a:cubicBezTo>
                <a:cubicBezTo>
                  <a:pt x="1198" y="358"/>
                  <a:pt x="1196" y="360"/>
                  <a:pt x="1196" y="362"/>
                </a:cubicBezTo>
                <a:cubicBezTo>
                  <a:pt x="1196" y="364"/>
                  <a:pt x="1198" y="366"/>
                  <a:pt x="1201" y="366"/>
                </a:cubicBezTo>
                <a:close/>
                <a:moveTo>
                  <a:pt x="1214" y="366"/>
                </a:moveTo>
                <a:cubicBezTo>
                  <a:pt x="1216" y="366"/>
                  <a:pt x="1218" y="364"/>
                  <a:pt x="1218" y="362"/>
                </a:cubicBezTo>
                <a:cubicBezTo>
                  <a:pt x="1218" y="360"/>
                  <a:pt x="1216" y="358"/>
                  <a:pt x="1214" y="358"/>
                </a:cubicBezTo>
                <a:cubicBezTo>
                  <a:pt x="1211" y="358"/>
                  <a:pt x="1209" y="360"/>
                  <a:pt x="1209" y="362"/>
                </a:cubicBezTo>
                <a:cubicBezTo>
                  <a:pt x="1209" y="364"/>
                  <a:pt x="1211" y="366"/>
                  <a:pt x="1214" y="366"/>
                </a:cubicBezTo>
                <a:close/>
                <a:moveTo>
                  <a:pt x="1226" y="366"/>
                </a:moveTo>
                <a:cubicBezTo>
                  <a:pt x="1229" y="366"/>
                  <a:pt x="1231" y="364"/>
                  <a:pt x="1231" y="362"/>
                </a:cubicBezTo>
                <a:cubicBezTo>
                  <a:pt x="1231" y="360"/>
                  <a:pt x="1229" y="358"/>
                  <a:pt x="1226" y="358"/>
                </a:cubicBezTo>
                <a:cubicBezTo>
                  <a:pt x="1224" y="358"/>
                  <a:pt x="1222" y="360"/>
                  <a:pt x="1222" y="362"/>
                </a:cubicBezTo>
                <a:cubicBezTo>
                  <a:pt x="1222" y="364"/>
                  <a:pt x="1224" y="366"/>
                  <a:pt x="1226" y="366"/>
                </a:cubicBezTo>
                <a:close/>
                <a:moveTo>
                  <a:pt x="1239" y="366"/>
                </a:moveTo>
                <a:cubicBezTo>
                  <a:pt x="1242" y="366"/>
                  <a:pt x="1244" y="364"/>
                  <a:pt x="1244" y="362"/>
                </a:cubicBezTo>
                <a:cubicBezTo>
                  <a:pt x="1244" y="360"/>
                  <a:pt x="1242" y="358"/>
                  <a:pt x="1239" y="358"/>
                </a:cubicBezTo>
                <a:cubicBezTo>
                  <a:pt x="1237" y="358"/>
                  <a:pt x="1235" y="360"/>
                  <a:pt x="1235" y="362"/>
                </a:cubicBezTo>
                <a:cubicBezTo>
                  <a:pt x="1235" y="364"/>
                  <a:pt x="1237" y="366"/>
                  <a:pt x="1239" y="366"/>
                </a:cubicBezTo>
                <a:close/>
                <a:moveTo>
                  <a:pt x="1252" y="366"/>
                </a:moveTo>
                <a:cubicBezTo>
                  <a:pt x="1255" y="366"/>
                  <a:pt x="1256" y="364"/>
                  <a:pt x="1256" y="362"/>
                </a:cubicBezTo>
                <a:cubicBezTo>
                  <a:pt x="1256" y="360"/>
                  <a:pt x="1255" y="358"/>
                  <a:pt x="1252" y="358"/>
                </a:cubicBezTo>
                <a:cubicBezTo>
                  <a:pt x="1250" y="358"/>
                  <a:pt x="1248" y="360"/>
                  <a:pt x="1248" y="362"/>
                </a:cubicBezTo>
                <a:cubicBezTo>
                  <a:pt x="1248" y="364"/>
                  <a:pt x="1250" y="366"/>
                  <a:pt x="1252" y="366"/>
                </a:cubicBezTo>
                <a:close/>
                <a:moveTo>
                  <a:pt x="1265" y="366"/>
                </a:moveTo>
                <a:cubicBezTo>
                  <a:pt x="1268" y="366"/>
                  <a:pt x="1269" y="364"/>
                  <a:pt x="1269" y="362"/>
                </a:cubicBezTo>
                <a:cubicBezTo>
                  <a:pt x="1269" y="360"/>
                  <a:pt x="1268" y="358"/>
                  <a:pt x="1265" y="358"/>
                </a:cubicBezTo>
                <a:cubicBezTo>
                  <a:pt x="1263" y="358"/>
                  <a:pt x="1261" y="360"/>
                  <a:pt x="1261" y="362"/>
                </a:cubicBezTo>
                <a:cubicBezTo>
                  <a:pt x="1261" y="364"/>
                  <a:pt x="1263" y="366"/>
                  <a:pt x="1265" y="366"/>
                </a:cubicBezTo>
                <a:close/>
                <a:moveTo>
                  <a:pt x="1278" y="366"/>
                </a:moveTo>
                <a:cubicBezTo>
                  <a:pt x="1280" y="366"/>
                  <a:pt x="1282" y="364"/>
                  <a:pt x="1282" y="362"/>
                </a:cubicBezTo>
                <a:cubicBezTo>
                  <a:pt x="1282" y="360"/>
                  <a:pt x="1280" y="358"/>
                  <a:pt x="1278" y="358"/>
                </a:cubicBezTo>
                <a:cubicBezTo>
                  <a:pt x="1276" y="358"/>
                  <a:pt x="1274" y="360"/>
                  <a:pt x="1274" y="362"/>
                </a:cubicBezTo>
                <a:cubicBezTo>
                  <a:pt x="1274" y="364"/>
                  <a:pt x="1276" y="366"/>
                  <a:pt x="1278" y="366"/>
                </a:cubicBezTo>
                <a:close/>
                <a:moveTo>
                  <a:pt x="1291" y="366"/>
                </a:moveTo>
                <a:cubicBezTo>
                  <a:pt x="1293" y="366"/>
                  <a:pt x="1295" y="364"/>
                  <a:pt x="1295" y="362"/>
                </a:cubicBezTo>
                <a:cubicBezTo>
                  <a:pt x="1295" y="360"/>
                  <a:pt x="1293" y="358"/>
                  <a:pt x="1291" y="358"/>
                </a:cubicBezTo>
                <a:cubicBezTo>
                  <a:pt x="1289" y="358"/>
                  <a:pt x="1287" y="360"/>
                  <a:pt x="1287" y="362"/>
                </a:cubicBezTo>
                <a:cubicBezTo>
                  <a:pt x="1287" y="364"/>
                  <a:pt x="1289" y="366"/>
                  <a:pt x="1291" y="366"/>
                </a:cubicBezTo>
                <a:close/>
                <a:moveTo>
                  <a:pt x="1304" y="358"/>
                </a:moveTo>
                <a:cubicBezTo>
                  <a:pt x="1302" y="358"/>
                  <a:pt x="1300" y="360"/>
                  <a:pt x="1300" y="362"/>
                </a:cubicBezTo>
                <a:cubicBezTo>
                  <a:pt x="1300" y="364"/>
                  <a:pt x="1302" y="365"/>
                  <a:pt x="1304" y="365"/>
                </a:cubicBezTo>
                <a:cubicBezTo>
                  <a:pt x="1306" y="365"/>
                  <a:pt x="1307" y="364"/>
                  <a:pt x="1307" y="362"/>
                </a:cubicBezTo>
                <a:cubicBezTo>
                  <a:pt x="1307" y="360"/>
                  <a:pt x="1306" y="358"/>
                  <a:pt x="1304" y="358"/>
                </a:cubicBezTo>
                <a:close/>
                <a:moveTo>
                  <a:pt x="1316" y="362"/>
                </a:moveTo>
                <a:cubicBezTo>
                  <a:pt x="1316" y="362"/>
                  <a:pt x="1316" y="363"/>
                  <a:pt x="1317" y="363"/>
                </a:cubicBezTo>
                <a:cubicBezTo>
                  <a:pt x="1317" y="363"/>
                  <a:pt x="1318" y="362"/>
                  <a:pt x="1318" y="362"/>
                </a:cubicBezTo>
                <a:cubicBezTo>
                  <a:pt x="1318" y="361"/>
                  <a:pt x="1317" y="361"/>
                  <a:pt x="1317" y="361"/>
                </a:cubicBezTo>
                <a:cubicBezTo>
                  <a:pt x="1316" y="361"/>
                  <a:pt x="1316" y="361"/>
                  <a:pt x="1316" y="362"/>
                </a:cubicBezTo>
                <a:close/>
                <a:moveTo>
                  <a:pt x="1446" y="358"/>
                </a:moveTo>
                <a:cubicBezTo>
                  <a:pt x="1444" y="358"/>
                  <a:pt x="1442" y="360"/>
                  <a:pt x="1442" y="362"/>
                </a:cubicBezTo>
                <a:cubicBezTo>
                  <a:pt x="1442" y="364"/>
                  <a:pt x="1444" y="366"/>
                  <a:pt x="1446" y="366"/>
                </a:cubicBezTo>
                <a:cubicBezTo>
                  <a:pt x="1448" y="366"/>
                  <a:pt x="1450" y="364"/>
                  <a:pt x="1450" y="362"/>
                </a:cubicBezTo>
                <a:cubicBezTo>
                  <a:pt x="1450" y="360"/>
                  <a:pt x="1448" y="358"/>
                  <a:pt x="1446" y="358"/>
                </a:cubicBezTo>
                <a:close/>
                <a:moveTo>
                  <a:pt x="1459" y="358"/>
                </a:moveTo>
                <a:cubicBezTo>
                  <a:pt x="1457" y="358"/>
                  <a:pt x="1455" y="360"/>
                  <a:pt x="1455" y="362"/>
                </a:cubicBezTo>
                <a:cubicBezTo>
                  <a:pt x="1455" y="364"/>
                  <a:pt x="1457" y="366"/>
                  <a:pt x="1459" y="366"/>
                </a:cubicBezTo>
                <a:cubicBezTo>
                  <a:pt x="1461" y="366"/>
                  <a:pt x="1463" y="364"/>
                  <a:pt x="1463" y="362"/>
                </a:cubicBezTo>
                <a:cubicBezTo>
                  <a:pt x="1463" y="360"/>
                  <a:pt x="1461" y="358"/>
                  <a:pt x="1459" y="358"/>
                </a:cubicBezTo>
                <a:close/>
                <a:moveTo>
                  <a:pt x="1485" y="366"/>
                </a:moveTo>
                <a:cubicBezTo>
                  <a:pt x="1487" y="366"/>
                  <a:pt x="1489" y="364"/>
                  <a:pt x="1489" y="362"/>
                </a:cubicBezTo>
                <a:cubicBezTo>
                  <a:pt x="1489" y="360"/>
                  <a:pt x="1487" y="358"/>
                  <a:pt x="1485" y="358"/>
                </a:cubicBezTo>
                <a:cubicBezTo>
                  <a:pt x="1482" y="358"/>
                  <a:pt x="1481" y="360"/>
                  <a:pt x="1481" y="362"/>
                </a:cubicBezTo>
                <a:cubicBezTo>
                  <a:pt x="1481" y="364"/>
                  <a:pt x="1482" y="366"/>
                  <a:pt x="1485" y="366"/>
                </a:cubicBezTo>
                <a:close/>
                <a:moveTo>
                  <a:pt x="1498" y="366"/>
                </a:moveTo>
                <a:cubicBezTo>
                  <a:pt x="1500" y="366"/>
                  <a:pt x="1502" y="364"/>
                  <a:pt x="1502" y="362"/>
                </a:cubicBezTo>
                <a:cubicBezTo>
                  <a:pt x="1502" y="360"/>
                  <a:pt x="1500" y="358"/>
                  <a:pt x="1498" y="358"/>
                </a:cubicBezTo>
                <a:cubicBezTo>
                  <a:pt x="1495" y="358"/>
                  <a:pt x="1493" y="360"/>
                  <a:pt x="1493" y="362"/>
                </a:cubicBezTo>
                <a:cubicBezTo>
                  <a:pt x="1493" y="364"/>
                  <a:pt x="1495" y="366"/>
                  <a:pt x="1498" y="366"/>
                </a:cubicBezTo>
                <a:close/>
                <a:moveTo>
                  <a:pt x="1506" y="362"/>
                </a:moveTo>
                <a:cubicBezTo>
                  <a:pt x="1506" y="364"/>
                  <a:pt x="1508" y="366"/>
                  <a:pt x="1511" y="366"/>
                </a:cubicBezTo>
                <a:cubicBezTo>
                  <a:pt x="1513" y="366"/>
                  <a:pt x="1515" y="364"/>
                  <a:pt x="1515" y="362"/>
                </a:cubicBezTo>
                <a:cubicBezTo>
                  <a:pt x="1515" y="360"/>
                  <a:pt x="1513" y="358"/>
                  <a:pt x="1511" y="358"/>
                </a:cubicBezTo>
                <a:cubicBezTo>
                  <a:pt x="1508" y="358"/>
                  <a:pt x="1506" y="360"/>
                  <a:pt x="1506" y="362"/>
                </a:cubicBezTo>
                <a:close/>
                <a:moveTo>
                  <a:pt x="1523" y="366"/>
                </a:moveTo>
                <a:cubicBezTo>
                  <a:pt x="1526" y="366"/>
                  <a:pt x="1528" y="364"/>
                  <a:pt x="1528" y="362"/>
                </a:cubicBezTo>
                <a:cubicBezTo>
                  <a:pt x="1528" y="360"/>
                  <a:pt x="1526" y="358"/>
                  <a:pt x="1523" y="358"/>
                </a:cubicBezTo>
                <a:cubicBezTo>
                  <a:pt x="1521" y="358"/>
                  <a:pt x="1519" y="360"/>
                  <a:pt x="1519" y="362"/>
                </a:cubicBezTo>
                <a:cubicBezTo>
                  <a:pt x="1519" y="364"/>
                  <a:pt x="1521" y="366"/>
                  <a:pt x="1523" y="366"/>
                </a:cubicBezTo>
                <a:close/>
                <a:moveTo>
                  <a:pt x="1535" y="362"/>
                </a:moveTo>
                <a:cubicBezTo>
                  <a:pt x="1535" y="362"/>
                  <a:pt x="1536" y="363"/>
                  <a:pt x="1536" y="363"/>
                </a:cubicBezTo>
                <a:cubicBezTo>
                  <a:pt x="1537" y="363"/>
                  <a:pt x="1537" y="362"/>
                  <a:pt x="1537" y="362"/>
                </a:cubicBezTo>
                <a:cubicBezTo>
                  <a:pt x="1537" y="361"/>
                  <a:pt x="1537" y="361"/>
                  <a:pt x="1536" y="361"/>
                </a:cubicBezTo>
                <a:cubicBezTo>
                  <a:pt x="1536" y="361"/>
                  <a:pt x="1535" y="361"/>
                  <a:pt x="1535" y="362"/>
                </a:cubicBezTo>
                <a:close/>
                <a:moveTo>
                  <a:pt x="1805" y="362"/>
                </a:moveTo>
                <a:cubicBezTo>
                  <a:pt x="1805" y="363"/>
                  <a:pt x="1806" y="365"/>
                  <a:pt x="1808" y="365"/>
                </a:cubicBezTo>
                <a:cubicBezTo>
                  <a:pt x="1809" y="365"/>
                  <a:pt x="1810" y="363"/>
                  <a:pt x="1810" y="362"/>
                </a:cubicBezTo>
                <a:cubicBezTo>
                  <a:pt x="1810" y="360"/>
                  <a:pt x="1809" y="359"/>
                  <a:pt x="1808" y="359"/>
                </a:cubicBezTo>
                <a:cubicBezTo>
                  <a:pt x="1806" y="359"/>
                  <a:pt x="1805" y="360"/>
                  <a:pt x="1805" y="362"/>
                </a:cubicBezTo>
                <a:close/>
                <a:moveTo>
                  <a:pt x="1820" y="366"/>
                </a:moveTo>
                <a:cubicBezTo>
                  <a:pt x="1823" y="366"/>
                  <a:pt x="1825" y="364"/>
                  <a:pt x="1825" y="362"/>
                </a:cubicBezTo>
                <a:cubicBezTo>
                  <a:pt x="1825" y="360"/>
                  <a:pt x="1823" y="358"/>
                  <a:pt x="1820" y="358"/>
                </a:cubicBezTo>
                <a:cubicBezTo>
                  <a:pt x="1818" y="358"/>
                  <a:pt x="1816" y="360"/>
                  <a:pt x="1816" y="362"/>
                </a:cubicBezTo>
                <a:cubicBezTo>
                  <a:pt x="1816" y="364"/>
                  <a:pt x="1818" y="366"/>
                  <a:pt x="1820" y="366"/>
                </a:cubicBezTo>
                <a:close/>
                <a:moveTo>
                  <a:pt x="1833" y="366"/>
                </a:moveTo>
                <a:cubicBezTo>
                  <a:pt x="1836" y="366"/>
                  <a:pt x="1838" y="364"/>
                  <a:pt x="1838" y="362"/>
                </a:cubicBezTo>
                <a:cubicBezTo>
                  <a:pt x="1838" y="360"/>
                  <a:pt x="1836" y="358"/>
                  <a:pt x="1833" y="358"/>
                </a:cubicBezTo>
                <a:cubicBezTo>
                  <a:pt x="1831" y="358"/>
                  <a:pt x="1829" y="360"/>
                  <a:pt x="1829" y="362"/>
                </a:cubicBezTo>
                <a:cubicBezTo>
                  <a:pt x="1829" y="364"/>
                  <a:pt x="1831" y="366"/>
                  <a:pt x="1833" y="366"/>
                </a:cubicBezTo>
                <a:close/>
                <a:moveTo>
                  <a:pt x="1846" y="366"/>
                </a:moveTo>
                <a:cubicBezTo>
                  <a:pt x="1849" y="366"/>
                  <a:pt x="1850" y="364"/>
                  <a:pt x="1850" y="362"/>
                </a:cubicBezTo>
                <a:cubicBezTo>
                  <a:pt x="1850" y="360"/>
                  <a:pt x="1849" y="358"/>
                  <a:pt x="1846" y="358"/>
                </a:cubicBezTo>
                <a:cubicBezTo>
                  <a:pt x="1844" y="358"/>
                  <a:pt x="1842" y="360"/>
                  <a:pt x="1842" y="362"/>
                </a:cubicBezTo>
                <a:cubicBezTo>
                  <a:pt x="1842" y="364"/>
                  <a:pt x="1844" y="366"/>
                  <a:pt x="1846" y="366"/>
                </a:cubicBezTo>
                <a:close/>
                <a:moveTo>
                  <a:pt x="1859" y="366"/>
                </a:moveTo>
                <a:cubicBezTo>
                  <a:pt x="1862" y="366"/>
                  <a:pt x="1863" y="364"/>
                  <a:pt x="1863" y="362"/>
                </a:cubicBezTo>
                <a:cubicBezTo>
                  <a:pt x="1863" y="360"/>
                  <a:pt x="1862" y="358"/>
                  <a:pt x="1859" y="358"/>
                </a:cubicBezTo>
                <a:cubicBezTo>
                  <a:pt x="1857" y="358"/>
                  <a:pt x="1855" y="360"/>
                  <a:pt x="1855" y="362"/>
                </a:cubicBezTo>
                <a:cubicBezTo>
                  <a:pt x="1855" y="364"/>
                  <a:pt x="1857" y="366"/>
                  <a:pt x="1859" y="366"/>
                </a:cubicBezTo>
                <a:close/>
                <a:moveTo>
                  <a:pt x="1872" y="366"/>
                </a:moveTo>
                <a:cubicBezTo>
                  <a:pt x="1874" y="366"/>
                  <a:pt x="1876" y="364"/>
                  <a:pt x="1876" y="362"/>
                </a:cubicBezTo>
                <a:cubicBezTo>
                  <a:pt x="1876" y="360"/>
                  <a:pt x="1874" y="358"/>
                  <a:pt x="1872" y="358"/>
                </a:cubicBezTo>
                <a:cubicBezTo>
                  <a:pt x="1870" y="358"/>
                  <a:pt x="1868" y="360"/>
                  <a:pt x="1868" y="362"/>
                </a:cubicBezTo>
                <a:cubicBezTo>
                  <a:pt x="1868" y="364"/>
                  <a:pt x="1870" y="366"/>
                  <a:pt x="1872" y="366"/>
                </a:cubicBezTo>
                <a:close/>
                <a:moveTo>
                  <a:pt x="1885" y="366"/>
                </a:moveTo>
                <a:cubicBezTo>
                  <a:pt x="1887" y="366"/>
                  <a:pt x="1889" y="364"/>
                  <a:pt x="1889" y="362"/>
                </a:cubicBezTo>
                <a:cubicBezTo>
                  <a:pt x="1889" y="360"/>
                  <a:pt x="1887" y="358"/>
                  <a:pt x="1885" y="358"/>
                </a:cubicBezTo>
                <a:cubicBezTo>
                  <a:pt x="1883" y="358"/>
                  <a:pt x="1881" y="360"/>
                  <a:pt x="1881" y="362"/>
                </a:cubicBezTo>
                <a:cubicBezTo>
                  <a:pt x="1881" y="364"/>
                  <a:pt x="1883" y="366"/>
                  <a:pt x="1885" y="366"/>
                </a:cubicBezTo>
                <a:close/>
                <a:moveTo>
                  <a:pt x="1898" y="366"/>
                </a:moveTo>
                <a:cubicBezTo>
                  <a:pt x="1900" y="366"/>
                  <a:pt x="1902" y="364"/>
                  <a:pt x="1902" y="362"/>
                </a:cubicBezTo>
                <a:cubicBezTo>
                  <a:pt x="1902" y="360"/>
                  <a:pt x="1900" y="358"/>
                  <a:pt x="1898" y="358"/>
                </a:cubicBezTo>
                <a:cubicBezTo>
                  <a:pt x="1896" y="358"/>
                  <a:pt x="1894" y="360"/>
                  <a:pt x="1894" y="362"/>
                </a:cubicBezTo>
                <a:cubicBezTo>
                  <a:pt x="1894" y="364"/>
                  <a:pt x="1896" y="366"/>
                  <a:pt x="1898" y="366"/>
                </a:cubicBezTo>
                <a:close/>
                <a:moveTo>
                  <a:pt x="1915" y="362"/>
                </a:moveTo>
                <a:cubicBezTo>
                  <a:pt x="1915" y="360"/>
                  <a:pt x="1913" y="358"/>
                  <a:pt x="1911" y="358"/>
                </a:cubicBezTo>
                <a:cubicBezTo>
                  <a:pt x="1909" y="358"/>
                  <a:pt x="1907" y="360"/>
                  <a:pt x="1907" y="362"/>
                </a:cubicBezTo>
                <a:cubicBezTo>
                  <a:pt x="1907" y="364"/>
                  <a:pt x="1909" y="366"/>
                  <a:pt x="1911" y="366"/>
                </a:cubicBezTo>
                <a:cubicBezTo>
                  <a:pt x="1913" y="366"/>
                  <a:pt x="1915" y="364"/>
                  <a:pt x="1915" y="362"/>
                </a:cubicBezTo>
                <a:close/>
                <a:moveTo>
                  <a:pt x="1924" y="366"/>
                </a:moveTo>
                <a:cubicBezTo>
                  <a:pt x="1926" y="366"/>
                  <a:pt x="1928" y="364"/>
                  <a:pt x="1928" y="362"/>
                </a:cubicBezTo>
                <a:cubicBezTo>
                  <a:pt x="1928" y="360"/>
                  <a:pt x="1926" y="358"/>
                  <a:pt x="1924" y="358"/>
                </a:cubicBezTo>
                <a:cubicBezTo>
                  <a:pt x="1921" y="358"/>
                  <a:pt x="1920" y="360"/>
                  <a:pt x="1920" y="362"/>
                </a:cubicBezTo>
                <a:cubicBezTo>
                  <a:pt x="1920" y="364"/>
                  <a:pt x="1921" y="366"/>
                  <a:pt x="1924" y="366"/>
                </a:cubicBezTo>
                <a:close/>
                <a:moveTo>
                  <a:pt x="1937" y="366"/>
                </a:moveTo>
                <a:cubicBezTo>
                  <a:pt x="1939" y="366"/>
                  <a:pt x="1941" y="364"/>
                  <a:pt x="1941" y="362"/>
                </a:cubicBezTo>
                <a:cubicBezTo>
                  <a:pt x="1941" y="360"/>
                  <a:pt x="1939" y="358"/>
                  <a:pt x="1937" y="358"/>
                </a:cubicBezTo>
                <a:cubicBezTo>
                  <a:pt x="1934" y="358"/>
                  <a:pt x="1933" y="360"/>
                  <a:pt x="1933" y="362"/>
                </a:cubicBezTo>
                <a:cubicBezTo>
                  <a:pt x="1933" y="364"/>
                  <a:pt x="1934" y="366"/>
                  <a:pt x="1937" y="366"/>
                </a:cubicBezTo>
                <a:close/>
                <a:moveTo>
                  <a:pt x="1950" y="366"/>
                </a:moveTo>
                <a:cubicBezTo>
                  <a:pt x="1952" y="366"/>
                  <a:pt x="1954" y="364"/>
                  <a:pt x="1954" y="362"/>
                </a:cubicBezTo>
                <a:cubicBezTo>
                  <a:pt x="1954" y="360"/>
                  <a:pt x="1952" y="358"/>
                  <a:pt x="1950" y="358"/>
                </a:cubicBezTo>
                <a:cubicBezTo>
                  <a:pt x="1947" y="358"/>
                  <a:pt x="1945" y="360"/>
                  <a:pt x="1945" y="362"/>
                </a:cubicBezTo>
                <a:cubicBezTo>
                  <a:pt x="1945" y="364"/>
                  <a:pt x="1947" y="366"/>
                  <a:pt x="1950" y="366"/>
                </a:cubicBezTo>
                <a:close/>
                <a:moveTo>
                  <a:pt x="1963" y="366"/>
                </a:moveTo>
                <a:cubicBezTo>
                  <a:pt x="1965" y="366"/>
                  <a:pt x="1967" y="364"/>
                  <a:pt x="1967" y="362"/>
                </a:cubicBezTo>
                <a:cubicBezTo>
                  <a:pt x="1967" y="360"/>
                  <a:pt x="1965" y="358"/>
                  <a:pt x="1963" y="358"/>
                </a:cubicBezTo>
                <a:cubicBezTo>
                  <a:pt x="1960" y="358"/>
                  <a:pt x="1958" y="360"/>
                  <a:pt x="1958" y="362"/>
                </a:cubicBezTo>
                <a:cubicBezTo>
                  <a:pt x="1958" y="364"/>
                  <a:pt x="1960" y="366"/>
                  <a:pt x="1963" y="366"/>
                </a:cubicBezTo>
                <a:close/>
                <a:moveTo>
                  <a:pt x="1975" y="366"/>
                </a:moveTo>
                <a:cubicBezTo>
                  <a:pt x="1978" y="366"/>
                  <a:pt x="1980" y="364"/>
                  <a:pt x="1980" y="362"/>
                </a:cubicBezTo>
                <a:cubicBezTo>
                  <a:pt x="1980" y="360"/>
                  <a:pt x="1978" y="358"/>
                  <a:pt x="1975" y="358"/>
                </a:cubicBezTo>
                <a:cubicBezTo>
                  <a:pt x="1973" y="358"/>
                  <a:pt x="1971" y="360"/>
                  <a:pt x="1971" y="362"/>
                </a:cubicBezTo>
                <a:cubicBezTo>
                  <a:pt x="1971" y="364"/>
                  <a:pt x="1973" y="366"/>
                  <a:pt x="1975" y="366"/>
                </a:cubicBezTo>
                <a:close/>
                <a:moveTo>
                  <a:pt x="1988" y="366"/>
                </a:moveTo>
                <a:cubicBezTo>
                  <a:pt x="1991" y="366"/>
                  <a:pt x="1993" y="364"/>
                  <a:pt x="1993" y="362"/>
                </a:cubicBezTo>
                <a:cubicBezTo>
                  <a:pt x="1993" y="360"/>
                  <a:pt x="1991" y="358"/>
                  <a:pt x="1988" y="358"/>
                </a:cubicBezTo>
                <a:cubicBezTo>
                  <a:pt x="1986" y="358"/>
                  <a:pt x="1984" y="360"/>
                  <a:pt x="1984" y="362"/>
                </a:cubicBezTo>
                <a:cubicBezTo>
                  <a:pt x="1984" y="364"/>
                  <a:pt x="1986" y="366"/>
                  <a:pt x="1988" y="366"/>
                </a:cubicBezTo>
                <a:close/>
                <a:moveTo>
                  <a:pt x="2001" y="366"/>
                </a:moveTo>
                <a:cubicBezTo>
                  <a:pt x="2004" y="366"/>
                  <a:pt x="2005" y="364"/>
                  <a:pt x="2005" y="362"/>
                </a:cubicBezTo>
                <a:cubicBezTo>
                  <a:pt x="2005" y="360"/>
                  <a:pt x="2004" y="358"/>
                  <a:pt x="2001" y="358"/>
                </a:cubicBezTo>
                <a:cubicBezTo>
                  <a:pt x="1999" y="358"/>
                  <a:pt x="1997" y="360"/>
                  <a:pt x="1997" y="362"/>
                </a:cubicBezTo>
                <a:cubicBezTo>
                  <a:pt x="1997" y="364"/>
                  <a:pt x="1999" y="366"/>
                  <a:pt x="2001" y="366"/>
                </a:cubicBezTo>
                <a:close/>
                <a:moveTo>
                  <a:pt x="2014" y="366"/>
                </a:moveTo>
                <a:cubicBezTo>
                  <a:pt x="2017" y="366"/>
                  <a:pt x="2018" y="364"/>
                  <a:pt x="2018" y="362"/>
                </a:cubicBezTo>
                <a:cubicBezTo>
                  <a:pt x="2018" y="360"/>
                  <a:pt x="2017" y="358"/>
                  <a:pt x="2014" y="358"/>
                </a:cubicBezTo>
                <a:cubicBezTo>
                  <a:pt x="2012" y="358"/>
                  <a:pt x="2010" y="360"/>
                  <a:pt x="2010" y="362"/>
                </a:cubicBezTo>
                <a:cubicBezTo>
                  <a:pt x="2010" y="364"/>
                  <a:pt x="2012" y="366"/>
                  <a:pt x="2014" y="366"/>
                </a:cubicBezTo>
                <a:close/>
                <a:moveTo>
                  <a:pt x="2023" y="362"/>
                </a:moveTo>
                <a:cubicBezTo>
                  <a:pt x="2023" y="364"/>
                  <a:pt x="2025" y="366"/>
                  <a:pt x="2027" y="366"/>
                </a:cubicBezTo>
                <a:cubicBezTo>
                  <a:pt x="2029" y="366"/>
                  <a:pt x="2031" y="364"/>
                  <a:pt x="2031" y="362"/>
                </a:cubicBezTo>
                <a:cubicBezTo>
                  <a:pt x="2031" y="360"/>
                  <a:pt x="2029" y="358"/>
                  <a:pt x="2027" y="358"/>
                </a:cubicBezTo>
                <a:cubicBezTo>
                  <a:pt x="2025" y="358"/>
                  <a:pt x="2023" y="360"/>
                  <a:pt x="2023" y="362"/>
                </a:cubicBezTo>
                <a:close/>
                <a:moveTo>
                  <a:pt x="2092" y="366"/>
                </a:moveTo>
                <a:cubicBezTo>
                  <a:pt x="2094" y="366"/>
                  <a:pt x="2096" y="364"/>
                  <a:pt x="2096" y="362"/>
                </a:cubicBezTo>
                <a:cubicBezTo>
                  <a:pt x="2096" y="360"/>
                  <a:pt x="2094" y="358"/>
                  <a:pt x="2092" y="358"/>
                </a:cubicBezTo>
                <a:cubicBezTo>
                  <a:pt x="2089" y="358"/>
                  <a:pt x="2088" y="360"/>
                  <a:pt x="2088" y="362"/>
                </a:cubicBezTo>
                <a:cubicBezTo>
                  <a:pt x="2088" y="364"/>
                  <a:pt x="2089" y="366"/>
                  <a:pt x="2092" y="366"/>
                </a:cubicBezTo>
                <a:close/>
                <a:moveTo>
                  <a:pt x="2105" y="366"/>
                </a:moveTo>
                <a:cubicBezTo>
                  <a:pt x="2107" y="366"/>
                  <a:pt x="2109" y="364"/>
                  <a:pt x="2109" y="362"/>
                </a:cubicBezTo>
                <a:cubicBezTo>
                  <a:pt x="2109" y="360"/>
                  <a:pt x="2107" y="358"/>
                  <a:pt x="2105" y="358"/>
                </a:cubicBezTo>
                <a:cubicBezTo>
                  <a:pt x="2102" y="358"/>
                  <a:pt x="2100" y="360"/>
                  <a:pt x="2100" y="362"/>
                </a:cubicBezTo>
                <a:cubicBezTo>
                  <a:pt x="2100" y="364"/>
                  <a:pt x="2102" y="366"/>
                  <a:pt x="2105" y="366"/>
                </a:cubicBezTo>
                <a:close/>
                <a:moveTo>
                  <a:pt x="2118" y="366"/>
                </a:moveTo>
                <a:cubicBezTo>
                  <a:pt x="2120" y="366"/>
                  <a:pt x="2122" y="364"/>
                  <a:pt x="2122" y="362"/>
                </a:cubicBezTo>
                <a:cubicBezTo>
                  <a:pt x="2122" y="360"/>
                  <a:pt x="2120" y="358"/>
                  <a:pt x="2118" y="358"/>
                </a:cubicBezTo>
                <a:cubicBezTo>
                  <a:pt x="2115" y="358"/>
                  <a:pt x="2113" y="360"/>
                  <a:pt x="2113" y="362"/>
                </a:cubicBezTo>
                <a:cubicBezTo>
                  <a:pt x="2113" y="364"/>
                  <a:pt x="2115" y="366"/>
                  <a:pt x="2118" y="366"/>
                </a:cubicBezTo>
                <a:close/>
                <a:moveTo>
                  <a:pt x="2130" y="366"/>
                </a:moveTo>
                <a:cubicBezTo>
                  <a:pt x="2133" y="366"/>
                  <a:pt x="2135" y="364"/>
                  <a:pt x="2135" y="362"/>
                </a:cubicBezTo>
                <a:cubicBezTo>
                  <a:pt x="2135" y="360"/>
                  <a:pt x="2133" y="358"/>
                  <a:pt x="2130" y="358"/>
                </a:cubicBezTo>
                <a:cubicBezTo>
                  <a:pt x="2128" y="358"/>
                  <a:pt x="2126" y="360"/>
                  <a:pt x="2126" y="362"/>
                </a:cubicBezTo>
                <a:cubicBezTo>
                  <a:pt x="2126" y="364"/>
                  <a:pt x="2128" y="366"/>
                  <a:pt x="2130" y="366"/>
                </a:cubicBezTo>
                <a:close/>
                <a:moveTo>
                  <a:pt x="2143" y="366"/>
                </a:moveTo>
                <a:cubicBezTo>
                  <a:pt x="2146" y="366"/>
                  <a:pt x="2148" y="364"/>
                  <a:pt x="2148" y="362"/>
                </a:cubicBezTo>
                <a:cubicBezTo>
                  <a:pt x="2148" y="360"/>
                  <a:pt x="2146" y="358"/>
                  <a:pt x="2143" y="358"/>
                </a:cubicBezTo>
                <a:cubicBezTo>
                  <a:pt x="2141" y="358"/>
                  <a:pt x="2139" y="360"/>
                  <a:pt x="2139" y="362"/>
                </a:cubicBezTo>
                <a:cubicBezTo>
                  <a:pt x="2139" y="364"/>
                  <a:pt x="2141" y="366"/>
                  <a:pt x="2143" y="366"/>
                </a:cubicBezTo>
                <a:close/>
                <a:moveTo>
                  <a:pt x="2156" y="366"/>
                </a:moveTo>
                <a:cubicBezTo>
                  <a:pt x="2159" y="366"/>
                  <a:pt x="2160" y="364"/>
                  <a:pt x="2160" y="362"/>
                </a:cubicBezTo>
                <a:cubicBezTo>
                  <a:pt x="2160" y="360"/>
                  <a:pt x="2159" y="358"/>
                  <a:pt x="2156" y="358"/>
                </a:cubicBezTo>
                <a:cubicBezTo>
                  <a:pt x="2154" y="358"/>
                  <a:pt x="2152" y="360"/>
                  <a:pt x="2152" y="362"/>
                </a:cubicBezTo>
                <a:cubicBezTo>
                  <a:pt x="2152" y="364"/>
                  <a:pt x="2154" y="366"/>
                  <a:pt x="2156" y="366"/>
                </a:cubicBezTo>
                <a:close/>
                <a:moveTo>
                  <a:pt x="2169" y="366"/>
                </a:moveTo>
                <a:cubicBezTo>
                  <a:pt x="2171" y="366"/>
                  <a:pt x="2173" y="364"/>
                  <a:pt x="2173" y="362"/>
                </a:cubicBezTo>
                <a:cubicBezTo>
                  <a:pt x="2173" y="360"/>
                  <a:pt x="2171" y="358"/>
                  <a:pt x="2169" y="358"/>
                </a:cubicBezTo>
                <a:cubicBezTo>
                  <a:pt x="2167" y="358"/>
                  <a:pt x="2165" y="360"/>
                  <a:pt x="2165" y="362"/>
                </a:cubicBezTo>
                <a:cubicBezTo>
                  <a:pt x="2165" y="364"/>
                  <a:pt x="2167" y="366"/>
                  <a:pt x="2169" y="366"/>
                </a:cubicBezTo>
                <a:close/>
                <a:moveTo>
                  <a:pt x="2182" y="366"/>
                </a:moveTo>
                <a:cubicBezTo>
                  <a:pt x="2184" y="366"/>
                  <a:pt x="2186" y="364"/>
                  <a:pt x="2186" y="362"/>
                </a:cubicBezTo>
                <a:cubicBezTo>
                  <a:pt x="2186" y="360"/>
                  <a:pt x="2184" y="358"/>
                  <a:pt x="2182" y="358"/>
                </a:cubicBezTo>
                <a:cubicBezTo>
                  <a:pt x="2180" y="358"/>
                  <a:pt x="2178" y="360"/>
                  <a:pt x="2178" y="362"/>
                </a:cubicBezTo>
                <a:cubicBezTo>
                  <a:pt x="2178" y="364"/>
                  <a:pt x="2180" y="366"/>
                  <a:pt x="2182" y="366"/>
                </a:cubicBezTo>
                <a:close/>
                <a:moveTo>
                  <a:pt x="2195" y="366"/>
                </a:moveTo>
                <a:cubicBezTo>
                  <a:pt x="2197" y="366"/>
                  <a:pt x="2199" y="364"/>
                  <a:pt x="2199" y="362"/>
                </a:cubicBezTo>
                <a:cubicBezTo>
                  <a:pt x="2199" y="360"/>
                  <a:pt x="2197" y="358"/>
                  <a:pt x="2195" y="358"/>
                </a:cubicBezTo>
                <a:cubicBezTo>
                  <a:pt x="2193" y="358"/>
                  <a:pt x="2191" y="360"/>
                  <a:pt x="2191" y="362"/>
                </a:cubicBezTo>
                <a:cubicBezTo>
                  <a:pt x="2191" y="364"/>
                  <a:pt x="2193" y="366"/>
                  <a:pt x="2195" y="366"/>
                </a:cubicBezTo>
                <a:close/>
                <a:moveTo>
                  <a:pt x="2208" y="366"/>
                </a:moveTo>
                <a:cubicBezTo>
                  <a:pt x="2210" y="366"/>
                  <a:pt x="2212" y="364"/>
                  <a:pt x="2212" y="362"/>
                </a:cubicBezTo>
                <a:cubicBezTo>
                  <a:pt x="2212" y="360"/>
                  <a:pt x="2210" y="358"/>
                  <a:pt x="2208" y="358"/>
                </a:cubicBezTo>
                <a:cubicBezTo>
                  <a:pt x="2206" y="358"/>
                  <a:pt x="2204" y="360"/>
                  <a:pt x="2204" y="362"/>
                </a:cubicBezTo>
                <a:cubicBezTo>
                  <a:pt x="2204" y="364"/>
                  <a:pt x="2206" y="366"/>
                  <a:pt x="2208" y="366"/>
                </a:cubicBezTo>
                <a:close/>
                <a:moveTo>
                  <a:pt x="2221" y="366"/>
                </a:moveTo>
                <a:cubicBezTo>
                  <a:pt x="2223" y="366"/>
                  <a:pt x="2225" y="364"/>
                  <a:pt x="2225" y="362"/>
                </a:cubicBezTo>
                <a:cubicBezTo>
                  <a:pt x="2225" y="360"/>
                  <a:pt x="2223" y="358"/>
                  <a:pt x="2221" y="358"/>
                </a:cubicBezTo>
                <a:cubicBezTo>
                  <a:pt x="2219" y="358"/>
                  <a:pt x="2217" y="360"/>
                  <a:pt x="2217" y="362"/>
                </a:cubicBezTo>
                <a:cubicBezTo>
                  <a:pt x="2217" y="364"/>
                  <a:pt x="2219" y="366"/>
                  <a:pt x="2221" y="366"/>
                </a:cubicBezTo>
                <a:close/>
                <a:moveTo>
                  <a:pt x="2234" y="366"/>
                </a:moveTo>
                <a:cubicBezTo>
                  <a:pt x="2236" y="366"/>
                  <a:pt x="2238" y="364"/>
                  <a:pt x="2238" y="362"/>
                </a:cubicBezTo>
                <a:cubicBezTo>
                  <a:pt x="2238" y="360"/>
                  <a:pt x="2236" y="358"/>
                  <a:pt x="2234" y="358"/>
                </a:cubicBezTo>
                <a:cubicBezTo>
                  <a:pt x="2231" y="358"/>
                  <a:pt x="2230" y="360"/>
                  <a:pt x="2230" y="362"/>
                </a:cubicBezTo>
                <a:cubicBezTo>
                  <a:pt x="2230" y="364"/>
                  <a:pt x="2231" y="366"/>
                  <a:pt x="2234" y="366"/>
                </a:cubicBezTo>
                <a:close/>
                <a:moveTo>
                  <a:pt x="2247" y="366"/>
                </a:moveTo>
                <a:cubicBezTo>
                  <a:pt x="2249" y="366"/>
                  <a:pt x="2251" y="364"/>
                  <a:pt x="2251" y="362"/>
                </a:cubicBezTo>
                <a:cubicBezTo>
                  <a:pt x="2251" y="360"/>
                  <a:pt x="2249" y="358"/>
                  <a:pt x="2247" y="358"/>
                </a:cubicBezTo>
                <a:cubicBezTo>
                  <a:pt x="2244" y="358"/>
                  <a:pt x="2242" y="360"/>
                  <a:pt x="2242" y="362"/>
                </a:cubicBezTo>
                <a:cubicBezTo>
                  <a:pt x="2242" y="364"/>
                  <a:pt x="2244" y="366"/>
                  <a:pt x="2247" y="366"/>
                </a:cubicBezTo>
                <a:close/>
                <a:moveTo>
                  <a:pt x="2260" y="366"/>
                </a:moveTo>
                <a:cubicBezTo>
                  <a:pt x="2262" y="366"/>
                  <a:pt x="2264" y="364"/>
                  <a:pt x="2264" y="362"/>
                </a:cubicBezTo>
                <a:cubicBezTo>
                  <a:pt x="2264" y="360"/>
                  <a:pt x="2262" y="358"/>
                  <a:pt x="2260" y="358"/>
                </a:cubicBezTo>
                <a:cubicBezTo>
                  <a:pt x="2257" y="358"/>
                  <a:pt x="2255" y="360"/>
                  <a:pt x="2255" y="362"/>
                </a:cubicBezTo>
                <a:cubicBezTo>
                  <a:pt x="2255" y="364"/>
                  <a:pt x="2257" y="366"/>
                  <a:pt x="2260" y="366"/>
                </a:cubicBezTo>
                <a:close/>
                <a:moveTo>
                  <a:pt x="2272" y="366"/>
                </a:moveTo>
                <a:cubicBezTo>
                  <a:pt x="2275" y="366"/>
                  <a:pt x="2277" y="364"/>
                  <a:pt x="2277" y="362"/>
                </a:cubicBezTo>
                <a:cubicBezTo>
                  <a:pt x="2277" y="360"/>
                  <a:pt x="2275" y="358"/>
                  <a:pt x="2272" y="358"/>
                </a:cubicBezTo>
                <a:cubicBezTo>
                  <a:pt x="2270" y="358"/>
                  <a:pt x="2268" y="360"/>
                  <a:pt x="2268" y="362"/>
                </a:cubicBezTo>
                <a:cubicBezTo>
                  <a:pt x="2268" y="364"/>
                  <a:pt x="2270" y="366"/>
                  <a:pt x="2272" y="366"/>
                </a:cubicBezTo>
                <a:close/>
                <a:moveTo>
                  <a:pt x="2285" y="366"/>
                </a:moveTo>
                <a:cubicBezTo>
                  <a:pt x="2288" y="366"/>
                  <a:pt x="2290" y="364"/>
                  <a:pt x="2290" y="362"/>
                </a:cubicBezTo>
                <a:cubicBezTo>
                  <a:pt x="2290" y="360"/>
                  <a:pt x="2288" y="358"/>
                  <a:pt x="2285" y="358"/>
                </a:cubicBezTo>
                <a:cubicBezTo>
                  <a:pt x="2283" y="358"/>
                  <a:pt x="2281" y="360"/>
                  <a:pt x="2281" y="362"/>
                </a:cubicBezTo>
                <a:cubicBezTo>
                  <a:pt x="2281" y="364"/>
                  <a:pt x="2283" y="366"/>
                  <a:pt x="2285" y="366"/>
                </a:cubicBezTo>
                <a:close/>
                <a:moveTo>
                  <a:pt x="2298" y="366"/>
                </a:moveTo>
                <a:cubicBezTo>
                  <a:pt x="2301" y="366"/>
                  <a:pt x="2302" y="364"/>
                  <a:pt x="2302" y="362"/>
                </a:cubicBezTo>
                <a:cubicBezTo>
                  <a:pt x="2302" y="360"/>
                  <a:pt x="2301" y="358"/>
                  <a:pt x="2298" y="358"/>
                </a:cubicBezTo>
                <a:cubicBezTo>
                  <a:pt x="2296" y="358"/>
                  <a:pt x="2294" y="360"/>
                  <a:pt x="2294" y="362"/>
                </a:cubicBezTo>
                <a:cubicBezTo>
                  <a:pt x="2294" y="364"/>
                  <a:pt x="2296" y="366"/>
                  <a:pt x="2298" y="366"/>
                </a:cubicBezTo>
                <a:close/>
                <a:moveTo>
                  <a:pt x="2311" y="366"/>
                </a:moveTo>
                <a:cubicBezTo>
                  <a:pt x="2314" y="366"/>
                  <a:pt x="2315" y="364"/>
                  <a:pt x="2315" y="362"/>
                </a:cubicBezTo>
                <a:cubicBezTo>
                  <a:pt x="2315" y="360"/>
                  <a:pt x="2314" y="358"/>
                  <a:pt x="2311" y="358"/>
                </a:cubicBezTo>
                <a:cubicBezTo>
                  <a:pt x="2309" y="358"/>
                  <a:pt x="2307" y="360"/>
                  <a:pt x="2307" y="362"/>
                </a:cubicBezTo>
                <a:cubicBezTo>
                  <a:pt x="2307" y="364"/>
                  <a:pt x="2309" y="366"/>
                  <a:pt x="2311" y="366"/>
                </a:cubicBezTo>
                <a:close/>
                <a:moveTo>
                  <a:pt x="2324" y="366"/>
                </a:moveTo>
                <a:cubicBezTo>
                  <a:pt x="2326" y="366"/>
                  <a:pt x="2328" y="364"/>
                  <a:pt x="2328" y="362"/>
                </a:cubicBezTo>
                <a:cubicBezTo>
                  <a:pt x="2328" y="360"/>
                  <a:pt x="2326" y="358"/>
                  <a:pt x="2324" y="358"/>
                </a:cubicBezTo>
                <a:cubicBezTo>
                  <a:pt x="2322" y="358"/>
                  <a:pt x="2320" y="360"/>
                  <a:pt x="2320" y="362"/>
                </a:cubicBezTo>
                <a:cubicBezTo>
                  <a:pt x="2320" y="364"/>
                  <a:pt x="2322" y="366"/>
                  <a:pt x="2324" y="366"/>
                </a:cubicBezTo>
                <a:close/>
                <a:moveTo>
                  <a:pt x="2337" y="366"/>
                </a:moveTo>
                <a:cubicBezTo>
                  <a:pt x="2339" y="366"/>
                  <a:pt x="2341" y="364"/>
                  <a:pt x="2341" y="362"/>
                </a:cubicBezTo>
                <a:cubicBezTo>
                  <a:pt x="2341" y="360"/>
                  <a:pt x="2339" y="358"/>
                  <a:pt x="2337" y="358"/>
                </a:cubicBezTo>
                <a:cubicBezTo>
                  <a:pt x="2335" y="358"/>
                  <a:pt x="2333" y="360"/>
                  <a:pt x="2333" y="362"/>
                </a:cubicBezTo>
                <a:cubicBezTo>
                  <a:pt x="2333" y="364"/>
                  <a:pt x="2335" y="366"/>
                  <a:pt x="2337" y="366"/>
                </a:cubicBezTo>
                <a:close/>
                <a:moveTo>
                  <a:pt x="2350" y="366"/>
                </a:moveTo>
                <a:cubicBezTo>
                  <a:pt x="2352" y="366"/>
                  <a:pt x="2354" y="364"/>
                  <a:pt x="2354" y="362"/>
                </a:cubicBezTo>
                <a:cubicBezTo>
                  <a:pt x="2354" y="360"/>
                  <a:pt x="2352" y="358"/>
                  <a:pt x="2350" y="358"/>
                </a:cubicBezTo>
                <a:cubicBezTo>
                  <a:pt x="2348" y="358"/>
                  <a:pt x="2346" y="360"/>
                  <a:pt x="2346" y="362"/>
                </a:cubicBezTo>
                <a:cubicBezTo>
                  <a:pt x="2346" y="364"/>
                  <a:pt x="2348" y="366"/>
                  <a:pt x="2350" y="366"/>
                </a:cubicBezTo>
                <a:close/>
                <a:moveTo>
                  <a:pt x="2363" y="366"/>
                </a:moveTo>
                <a:cubicBezTo>
                  <a:pt x="2365" y="366"/>
                  <a:pt x="2367" y="364"/>
                  <a:pt x="2367" y="362"/>
                </a:cubicBezTo>
                <a:cubicBezTo>
                  <a:pt x="2367" y="360"/>
                  <a:pt x="2365" y="358"/>
                  <a:pt x="2363" y="358"/>
                </a:cubicBezTo>
                <a:cubicBezTo>
                  <a:pt x="2361" y="358"/>
                  <a:pt x="2359" y="360"/>
                  <a:pt x="2359" y="362"/>
                </a:cubicBezTo>
                <a:cubicBezTo>
                  <a:pt x="2359" y="364"/>
                  <a:pt x="2361" y="366"/>
                  <a:pt x="2363" y="366"/>
                </a:cubicBezTo>
                <a:close/>
                <a:moveTo>
                  <a:pt x="2376" y="366"/>
                </a:moveTo>
                <a:cubicBezTo>
                  <a:pt x="2378" y="366"/>
                  <a:pt x="2380" y="364"/>
                  <a:pt x="2380" y="362"/>
                </a:cubicBezTo>
                <a:cubicBezTo>
                  <a:pt x="2380" y="360"/>
                  <a:pt x="2378" y="358"/>
                  <a:pt x="2376" y="358"/>
                </a:cubicBezTo>
                <a:cubicBezTo>
                  <a:pt x="2373" y="358"/>
                  <a:pt x="2372" y="360"/>
                  <a:pt x="2372" y="362"/>
                </a:cubicBezTo>
                <a:cubicBezTo>
                  <a:pt x="2372" y="364"/>
                  <a:pt x="2373" y="366"/>
                  <a:pt x="2376" y="366"/>
                </a:cubicBezTo>
                <a:close/>
                <a:moveTo>
                  <a:pt x="2389" y="366"/>
                </a:moveTo>
                <a:cubicBezTo>
                  <a:pt x="2391" y="366"/>
                  <a:pt x="2393" y="364"/>
                  <a:pt x="2393" y="362"/>
                </a:cubicBezTo>
                <a:cubicBezTo>
                  <a:pt x="2393" y="360"/>
                  <a:pt x="2391" y="358"/>
                  <a:pt x="2389" y="358"/>
                </a:cubicBezTo>
                <a:cubicBezTo>
                  <a:pt x="2386" y="358"/>
                  <a:pt x="2385" y="360"/>
                  <a:pt x="2385" y="362"/>
                </a:cubicBezTo>
                <a:cubicBezTo>
                  <a:pt x="2385" y="364"/>
                  <a:pt x="2386" y="366"/>
                  <a:pt x="2389" y="366"/>
                </a:cubicBezTo>
                <a:close/>
                <a:moveTo>
                  <a:pt x="2402" y="366"/>
                </a:moveTo>
                <a:cubicBezTo>
                  <a:pt x="2404" y="366"/>
                  <a:pt x="2406" y="364"/>
                  <a:pt x="2406" y="362"/>
                </a:cubicBezTo>
                <a:cubicBezTo>
                  <a:pt x="2406" y="360"/>
                  <a:pt x="2404" y="358"/>
                  <a:pt x="2402" y="358"/>
                </a:cubicBezTo>
                <a:cubicBezTo>
                  <a:pt x="2399" y="358"/>
                  <a:pt x="2397" y="360"/>
                  <a:pt x="2397" y="362"/>
                </a:cubicBezTo>
                <a:cubicBezTo>
                  <a:pt x="2397" y="364"/>
                  <a:pt x="2399" y="366"/>
                  <a:pt x="2402" y="366"/>
                </a:cubicBezTo>
                <a:close/>
                <a:moveTo>
                  <a:pt x="2415" y="366"/>
                </a:moveTo>
                <a:cubicBezTo>
                  <a:pt x="2417" y="366"/>
                  <a:pt x="2419" y="364"/>
                  <a:pt x="2419" y="362"/>
                </a:cubicBezTo>
                <a:cubicBezTo>
                  <a:pt x="2419" y="360"/>
                  <a:pt x="2417" y="358"/>
                  <a:pt x="2415" y="358"/>
                </a:cubicBezTo>
                <a:cubicBezTo>
                  <a:pt x="2412" y="358"/>
                  <a:pt x="2410" y="360"/>
                  <a:pt x="2410" y="362"/>
                </a:cubicBezTo>
                <a:cubicBezTo>
                  <a:pt x="2410" y="364"/>
                  <a:pt x="2412" y="366"/>
                  <a:pt x="2415" y="366"/>
                </a:cubicBezTo>
                <a:close/>
                <a:moveTo>
                  <a:pt x="2427" y="366"/>
                </a:moveTo>
                <a:cubicBezTo>
                  <a:pt x="2430" y="366"/>
                  <a:pt x="2432" y="364"/>
                  <a:pt x="2432" y="362"/>
                </a:cubicBezTo>
                <a:cubicBezTo>
                  <a:pt x="2432" y="360"/>
                  <a:pt x="2430" y="358"/>
                  <a:pt x="2427" y="358"/>
                </a:cubicBezTo>
                <a:cubicBezTo>
                  <a:pt x="2425" y="358"/>
                  <a:pt x="2423" y="360"/>
                  <a:pt x="2423" y="362"/>
                </a:cubicBezTo>
                <a:cubicBezTo>
                  <a:pt x="2423" y="364"/>
                  <a:pt x="2425" y="366"/>
                  <a:pt x="2427" y="366"/>
                </a:cubicBezTo>
                <a:close/>
                <a:moveTo>
                  <a:pt x="2440" y="366"/>
                </a:moveTo>
                <a:cubicBezTo>
                  <a:pt x="2443" y="366"/>
                  <a:pt x="2445" y="364"/>
                  <a:pt x="2445" y="362"/>
                </a:cubicBezTo>
                <a:cubicBezTo>
                  <a:pt x="2445" y="360"/>
                  <a:pt x="2443" y="358"/>
                  <a:pt x="2440" y="358"/>
                </a:cubicBezTo>
                <a:cubicBezTo>
                  <a:pt x="2438" y="358"/>
                  <a:pt x="2436" y="360"/>
                  <a:pt x="2436" y="362"/>
                </a:cubicBezTo>
                <a:cubicBezTo>
                  <a:pt x="2436" y="364"/>
                  <a:pt x="2438" y="366"/>
                  <a:pt x="2440" y="366"/>
                </a:cubicBezTo>
                <a:close/>
                <a:moveTo>
                  <a:pt x="2453" y="366"/>
                </a:moveTo>
                <a:cubicBezTo>
                  <a:pt x="2456" y="366"/>
                  <a:pt x="2457" y="364"/>
                  <a:pt x="2457" y="362"/>
                </a:cubicBezTo>
                <a:cubicBezTo>
                  <a:pt x="2457" y="360"/>
                  <a:pt x="2456" y="358"/>
                  <a:pt x="2453" y="358"/>
                </a:cubicBezTo>
                <a:cubicBezTo>
                  <a:pt x="2451" y="358"/>
                  <a:pt x="2449" y="360"/>
                  <a:pt x="2449" y="362"/>
                </a:cubicBezTo>
                <a:cubicBezTo>
                  <a:pt x="2449" y="364"/>
                  <a:pt x="2451" y="366"/>
                  <a:pt x="2453" y="366"/>
                </a:cubicBezTo>
                <a:close/>
                <a:moveTo>
                  <a:pt x="2466" y="366"/>
                </a:moveTo>
                <a:cubicBezTo>
                  <a:pt x="2468" y="366"/>
                  <a:pt x="2470" y="364"/>
                  <a:pt x="2470" y="362"/>
                </a:cubicBezTo>
                <a:cubicBezTo>
                  <a:pt x="2470" y="360"/>
                  <a:pt x="2468" y="358"/>
                  <a:pt x="2466" y="358"/>
                </a:cubicBezTo>
                <a:cubicBezTo>
                  <a:pt x="2464" y="358"/>
                  <a:pt x="2462" y="360"/>
                  <a:pt x="2462" y="362"/>
                </a:cubicBezTo>
                <a:cubicBezTo>
                  <a:pt x="2462" y="364"/>
                  <a:pt x="2464" y="366"/>
                  <a:pt x="2466" y="366"/>
                </a:cubicBezTo>
                <a:close/>
                <a:moveTo>
                  <a:pt x="2479" y="366"/>
                </a:moveTo>
                <a:cubicBezTo>
                  <a:pt x="2481" y="366"/>
                  <a:pt x="2483" y="364"/>
                  <a:pt x="2483" y="362"/>
                </a:cubicBezTo>
                <a:cubicBezTo>
                  <a:pt x="2483" y="360"/>
                  <a:pt x="2481" y="358"/>
                  <a:pt x="2479" y="358"/>
                </a:cubicBezTo>
                <a:cubicBezTo>
                  <a:pt x="2477" y="358"/>
                  <a:pt x="2475" y="360"/>
                  <a:pt x="2475" y="362"/>
                </a:cubicBezTo>
                <a:cubicBezTo>
                  <a:pt x="2475" y="364"/>
                  <a:pt x="2477" y="366"/>
                  <a:pt x="2479" y="366"/>
                </a:cubicBezTo>
                <a:close/>
                <a:moveTo>
                  <a:pt x="2492" y="366"/>
                </a:moveTo>
                <a:cubicBezTo>
                  <a:pt x="2494" y="366"/>
                  <a:pt x="2496" y="364"/>
                  <a:pt x="2496" y="362"/>
                </a:cubicBezTo>
                <a:cubicBezTo>
                  <a:pt x="2496" y="360"/>
                  <a:pt x="2494" y="358"/>
                  <a:pt x="2492" y="358"/>
                </a:cubicBezTo>
                <a:cubicBezTo>
                  <a:pt x="2490" y="358"/>
                  <a:pt x="2488" y="360"/>
                  <a:pt x="2488" y="362"/>
                </a:cubicBezTo>
                <a:cubicBezTo>
                  <a:pt x="2488" y="364"/>
                  <a:pt x="2490" y="366"/>
                  <a:pt x="2492" y="366"/>
                </a:cubicBezTo>
                <a:close/>
                <a:moveTo>
                  <a:pt x="2505" y="366"/>
                </a:moveTo>
                <a:cubicBezTo>
                  <a:pt x="2507" y="366"/>
                  <a:pt x="2509" y="364"/>
                  <a:pt x="2509" y="362"/>
                </a:cubicBezTo>
                <a:cubicBezTo>
                  <a:pt x="2509" y="360"/>
                  <a:pt x="2507" y="358"/>
                  <a:pt x="2505" y="358"/>
                </a:cubicBezTo>
                <a:cubicBezTo>
                  <a:pt x="2503" y="358"/>
                  <a:pt x="2501" y="360"/>
                  <a:pt x="2501" y="362"/>
                </a:cubicBezTo>
                <a:cubicBezTo>
                  <a:pt x="2501" y="364"/>
                  <a:pt x="2503" y="366"/>
                  <a:pt x="2505" y="366"/>
                </a:cubicBezTo>
                <a:close/>
                <a:moveTo>
                  <a:pt x="2518" y="366"/>
                </a:moveTo>
                <a:cubicBezTo>
                  <a:pt x="2520" y="366"/>
                  <a:pt x="2522" y="364"/>
                  <a:pt x="2522" y="362"/>
                </a:cubicBezTo>
                <a:cubicBezTo>
                  <a:pt x="2522" y="360"/>
                  <a:pt x="2520" y="358"/>
                  <a:pt x="2518" y="358"/>
                </a:cubicBezTo>
                <a:cubicBezTo>
                  <a:pt x="2516" y="358"/>
                  <a:pt x="2514" y="360"/>
                  <a:pt x="2514" y="362"/>
                </a:cubicBezTo>
                <a:cubicBezTo>
                  <a:pt x="2514" y="364"/>
                  <a:pt x="2516" y="366"/>
                  <a:pt x="2518" y="366"/>
                </a:cubicBezTo>
                <a:close/>
                <a:moveTo>
                  <a:pt x="2531" y="366"/>
                </a:moveTo>
                <a:cubicBezTo>
                  <a:pt x="2533" y="366"/>
                  <a:pt x="2535" y="364"/>
                  <a:pt x="2535" y="362"/>
                </a:cubicBezTo>
                <a:cubicBezTo>
                  <a:pt x="2535" y="360"/>
                  <a:pt x="2533" y="358"/>
                  <a:pt x="2531" y="358"/>
                </a:cubicBezTo>
                <a:cubicBezTo>
                  <a:pt x="2528" y="358"/>
                  <a:pt x="2527" y="360"/>
                  <a:pt x="2527" y="362"/>
                </a:cubicBezTo>
                <a:cubicBezTo>
                  <a:pt x="2527" y="364"/>
                  <a:pt x="2528" y="366"/>
                  <a:pt x="2531" y="366"/>
                </a:cubicBezTo>
                <a:close/>
                <a:moveTo>
                  <a:pt x="2544" y="366"/>
                </a:moveTo>
                <a:cubicBezTo>
                  <a:pt x="2546" y="366"/>
                  <a:pt x="2548" y="364"/>
                  <a:pt x="2548" y="362"/>
                </a:cubicBezTo>
                <a:cubicBezTo>
                  <a:pt x="2548" y="360"/>
                  <a:pt x="2546" y="358"/>
                  <a:pt x="2544" y="358"/>
                </a:cubicBezTo>
                <a:cubicBezTo>
                  <a:pt x="2541" y="358"/>
                  <a:pt x="2539" y="360"/>
                  <a:pt x="2539" y="362"/>
                </a:cubicBezTo>
                <a:cubicBezTo>
                  <a:pt x="2539" y="364"/>
                  <a:pt x="2541" y="366"/>
                  <a:pt x="2544" y="366"/>
                </a:cubicBezTo>
                <a:close/>
                <a:moveTo>
                  <a:pt x="2557" y="366"/>
                </a:moveTo>
                <a:cubicBezTo>
                  <a:pt x="2559" y="366"/>
                  <a:pt x="2561" y="364"/>
                  <a:pt x="2561" y="362"/>
                </a:cubicBezTo>
                <a:cubicBezTo>
                  <a:pt x="2561" y="360"/>
                  <a:pt x="2559" y="358"/>
                  <a:pt x="2557" y="358"/>
                </a:cubicBezTo>
                <a:cubicBezTo>
                  <a:pt x="2554" y="358"/>
                  <a:pt x="2552" y="360"/>
                  <a:pt x="2552" y="362"/>
                </a:cubicBezTo>
                <a:cubicBezTo>
                  <a:pt x="2552" y="364"/>
                  <a:pt x="2554" y="366"/>
                  <a:pt x="2557" y="366"/>
                </a:cubicBezTo>
                <a:close/>
                <a:moveTo>
                  <a:pt x="2569" y="366"/>
                </a:moveTo>
                <a:cubicBezTo>
                  <a:pt x="2572" y="366"/>
                  <a:pt x="2574" y="364"/>
                  <a:pt x="2574" y="362"/>
                </a:cubicBezTo>
                <a:cubicBezTo>
                  <a:pt x="2574" y="360"/>
                  <a:pt x="2572" y="358"/>
                  <a:pt x="2569" y="358"/>
                </a:cubicBezTo>
                <a:cubicBezTo>
                  <a:pt x="2567" y="358"/>
                  <a:pt x="2565" y="360"/>
                  <a:pt x="2565" y="362"/>
                </a:cubicBezTo>
                <a:cubicBezTo>
                  <a:pt x="2565" y="364"/>
                  <a:pt x="2567" y="366"/>
                  <a:pt x="2569" y="366"/>
                </a:cubicBezTo>
                <a:close/>
                <a:moveTo>
                  <a:pt x="2582" y="366"/>
                </a:moveTo>
                <a:cubicBezTo>
                  <a:pt x="2585" y="366"/>
                  <a:pt x="2587" y="364"/>
                  <a:pt x="2587" y="362"/>
                </a:cubicBezTo>
                <a:cubicBezTo>
                  <a:pt x="2587" y="360"/>
                  <a:pt x="2585" y="358"/>
                  <a:pt x="2582" y="358"/>
                </a:cubicBezTo>
                <a:cubicBezTo>
                  <a:pt x="2580" y="358"/>
                  <a:pt x="2578" y="360"/>
                  <a:pt x="2578" y="362"/>
                </a:cubicBezTo>
                <a:cubicBezTo>
                  <a:pt x="2578" y="364"/>
                  <a:pt x="2580" y="366"/>
                  <a:pt x="2582" y="366"/>
                </a:cubicBezTo>
                <a:close/>
                <a:moveTo>
                  <a:pt x="2595" y="366"/>
                </a:moveTo>
                <a:cubicBezTo>
                  <a:pt x="2598" y="366"/>
                  <a:pt x="2599" y="364"/>
                  <a:pt x="2599" y="362"/>
                </a:cubicBezTo>
                <a:cubicBezTo>
                  <a:pt x="2599" y="360"/>
                  <a:pt x="2598" y="358"/>
                  <a:pt x="2595" y="358"/>
                </a:cubicBezTo>
                <a:cubicBezTo>
                  <a:pt x="2593" y="358"/>
                  <a:pt x="2591" y="360"/>
                  <a:pt x="2591" y="362"/>
                </a:cubicBezTo>
                <a:cubicBezTo>
                  <a:pt x="2591" y="364"/>
                  <a:pt x="2593" y="366"/>
                  <a:pt x="2595" y="366"/>
                </a:cubicBezTo>
                <a:close/>
                <a:moveTo>
                  <a:pt x="2608" y="366"/>
                </a:moveTo>
                <a:cubicBezTo>
                  <a:pt x="2611" y="366"/>
                  <a:pt x="2612" y="364"/>
                  <a:pt x="2612" y="362"/>
                </a:cubicBezTo>
                <a:cubicBezTo>
                  <a:pt x="2612" y="360"/>
                  <a:pt x="2611" y="358"/>
                  <a:pt x="2608" y="358"/>
                </a:cubicBezTo>
                <a:cubicBezTo>
                  <a:pt x="2606" y="358"/>
                  <a:pt x="2604" y="360"/>
                  <a:pt x="2604" y="362"/>
                </a:cubicBezTo>
                <a:cubicBezTo>
                  <a:pt x="2604" y="364"/>
                  <a:pt x="2606" y="366"/>
                  <a:pt x="2608" y="366"/>
                </a:cubicBezTo>
                <a:close/>
                <a:moveTo>
                  <a:pt x="2621" y="366"/>
                </a:moveTo>
                <a:cubicBezTo>
                  <a:pt x="2623" y="366"/>
                  <a:pt x="2625" y="364"/>
                  <a:pt x="2625" y="362"/>
                </a:cubicBezTo>
                <a:cubicBezTo>
                  <a:pt x="2625" y="360"/>
                  <a:pt x="2623" y="358"/>
                  <a:pt x="2621" y="358"/>
                </a:cubicBezTo>
                <a:cubicBezTo>
                  <a:pt x="2619" y="358"/>
                  <a:pt x="2617" y="360"/>
                  <a:pt x="2617" y="362"/>
                </a:cubicBezTo>
                <a:cubicBezTo>
                  <a:pt x="2617" y="364"/>
                  <a:pt x="2619" y="366"/>
                  <a:pt x="2621" y="366"/>
                </a:cubicBezTo>
                <a:close/>
                <a:moveTo>
                  <a:pt x="2634" y="366"/>
                </a:moveTo>
                <a:cubicBezTo>
                  <a:pt x="2636" y="366"/>
                  <a:pt x="2638" y="364"/>
                  <a:pt x="2638" y="362"/>
                </a:cubicBezTo>
                <a:cubicBezTo>
                  <a:pt x="2638" y="360"/>
                  <a:pt x="2636" y="358"/>
                  <a:pt x="2634" y="358"/>
                </a:cubicBezTo>
                <a:cubicBezTo>
                  <a:pt x="2632" y="358"/>
                  <a:pt x="2630" y="360"/>
                  <a:pt x="2630" y="362"/>
                </a:cubicBezTo>
                <a:cubicBezTo>
                  <a:pt x="2630" y="364"/>
                  <a:pt x="2632" y="366"/>
                  <a:pt x="2634" y="366"/>
                </a:cubicBezTo>
                <a:close/>
                <a:moveTo>
                  <a:pt x="2647" y="366"/>
                </a:moveTo>
                <a:cubicBezTo>
                  <a:pt x="2649" y="366"/>
                  <a:pt x="2651" y="364"/>
                  <a:pt x="2651" y="362"/>
                </a:cubicBezTo>
                <a:cubicBezTo>
                  <a:pt x="2651" y="360"/>
                  <a:pt x="2649" y="358"/>
                  <a:pt x="2647" y="358"/>
                </a:cubicBezTo>
                <a:cubicBezTo>
                  <a:pt x="2645" y="358"/>
                  <a:pt x="2643" y="360"/>
                  <a:pt x="2643" y="362"/>
                </a:cubicBezTo>
                <a:cubicBezTo>
                  <a:pt x="2643" y="364"/>
                  <a:pt x="2645" y="366"/>
                  <a:pt x="2647" y="366"/>
                </a:cubicBezTo>
                <a:close/>
                <a:moveTo>
                  <a:pt x="2660" y="366"/>
                </a:moveTo>
                <a:cubicBezTo>
                  <a:pt x="2662" y="366"/>
                  <a:pt x="2664" y="364"/>
                  <a:pt x="2664" y="362"/>
                </a:cubicBezTo>
                <a:cubicBezTo>
                  <a:pt x="2664" y="360"/>
                  <a:pt x="2662" y="358"/>
                  <a:pt x="2660" y="358"/>
                </a:cubicBezTo>
                <a:cubicBezTo>
                  <a:pt x="2658" y="358"/>
                  <a:pt x="2656" y="360"/>
                  <a:pt x="2656" y="362"/>
                </a:cubicBezTo>
                <a:cubicBezTo>
                  <a:pt x="2656" y="364"/>
                  <a:pt x="2658" y="366"/>
                  <a:pt x="2660" y="366"/>
                </a:cubicBezTo>
                <a:close/>
                <a:moveTo>
                  <a:pt x="2673" y="366"/>
                </a:moveTo>
                <a:cubicBezTo>
                  <a:pt x="2675" y="366"/>
                  <a:pt x="2677" y="364"/>
                  <a:pt x="2677" y="362"/>
                </a:cubicBezTo>
                <a:cubicBezTo>
                  <a:pt x="2677" y="360"/>
                  <a:pt x="2675" y="358"/>
                  <a:pt x="2673" y="358"/>
                </a:cubicBezTo>
                <a:cubicBezTo>
                  <a:pt x="2670" y="358"/>
                  <a:pt x="2669" y="360"/>
                  <a:pt x="2669" y="362"/>
                </a:cubicBezTo>
                <a:cubicBezTo>
                  <a:pt x="2669" y="364"/>
                  <a:pt x="2670" y="366"/>
                  <a:pt x="2673" y="366"/>
                </a:cubicBezTo>
                <a:close/>
                <a:moveTo>
                  <a:pt x="2686" y="366"/>
                </a:moveTo>
                <a:cubicBezTo>
                  <a:pt x="2688" y="366"/>
                  <a:pt x="2690" y="364"/>
                  <a:pt x="2690" y="362"/>
                </a:cubicBezTo>
                <a:cubicBezTo>
                  <a:pt x="2690" y="360"/>
                  <a:pt x="2688" y="358"/>
                  <a:pt x="2686" y="358"/>
                </a:cubicBezTo>
                <a:cubicBezTo>
                  <a:pt x="2683" y="358"/>
                  <a:pt x="2682" y="360"/>
                  <a:pt x="2682" y="362"/>
                </a:cubicBezTo>
                <a:cubicBezTo>
                  <a:pt x="2682" y="364"/>
                  <a:pt x="2683" y="366"/>
                  <a:pt x="2686" y="366"/>
                </a:cubicBezTo>
                <a:close/>
                <a:moveTo>
                  <a:pt x="2699" y="366"/>
                </a:moveTo>
                <a:cubicBezTo>
                  <a:pt x="2701" y="366"/>
                  <a:pt x="2703" y="364"/>
                  <a:pt x="2703" y="362"/>
                </a:cubicBezTo>
                <a:cubicBezTo>
                  <a:pt x="2703" y="360"/>
                  <a:pt x="2701" y="358"/>
                  <a:pt x="2699" y="358"/>
                </a:cubicBezTo>
                <a:cubicBezTo>
                  <a:pt x="2696" y="358"/>
                  <a:pt x="2694" y="360"/>
                  <a:pt x="2694" y="362"/>
                </a:cubicBezTo>
                <a:cubicBezTo>
                  <a:pt x="2694" y="364"/>
                  <a:pt x="2696" y="366"/>
                  <a:pt x="2699" y="366"/>
                </a:cubicBezTo>
                <a:close/>
                <a:moveTo>
                  <a:pt x="2712" y="366"/>
                </a:moveTo>
                <a:cubicBezTo>
                  <a:pt x="2714" y="366"/>
                  <a:pt x="2716" y="364"/>
                  <a:pt x="2716" y="362"/>
                </a:cubicBezTo>
                <a:cubicBezTo>
                  <a:pt x="2716" y="360"/>
                  <a:pt x="2714" y="358"/>
                  <a:pt x="2712" y="358"/>
                </a:cubicBezTo>
                <a:cubicBezTo>
                  <a:pt x="2709" y="358"/>
                  <a:pt x="2707" y="360"/>
                  <a:pt x="2707" y="362"/>
                </a:cubicBezTo>
                <a:cubicBezTo>
                  <a:pt x="2707" y="364"/>
                  <a:pt x="2709" y="366"/>
                  <a:pt x="2712" y="366"/>
                </a:cubicBezTo>
                <a:close/>
                <a:moveTo>
                  <a:pt x="2724" y="366"/>
                </a:moveTo>
                <a:cubicBezTo>
                  <a:pt x="2727" y="366"/>
                  <a:pt x="2729" y="364"/>
                  <a:pt x="2729" y="362"/>
                </a:cubicBezTo>
                <a:cubicBezTo>
                  <a:pt x="2729" y="360"/>
                  <a:pt x="2727" y="358"/>
                  <a:pt x="2724" y="358"/>
                </a:cubicBezTo>
                <a:cubicBezTo>
                  <a:pt x="2722" y="358"/>
                  <a:pt x="2720" y="360"/>
                  <a:pt x="2720" y="362"/>
                </a:cubicBezTo>
                <a:cubicBezTo>
                  <a:pt x="2720" y="364"/>
                  <a:pt x="2722" y="366"/>
                  <a:pt x="2724" y="366"/>
                </a:cubicBezTo>
                <a:close/>
                <a:moveTo>
                  <a:pt x="2737" y="366"/>
                </a:moveTo>
                <a:cubicBezTo>
                  <a:pt x="2740" y="366"/>
                  <a:pt x="2742" y="364"/>
                  <a:pt x="2742" y="362"/>
                </a:cubicBezTo>
                <a:cubicBezTo>
                  <a:pt x="2742" y="360"/>
                  <a:pt x="2740" y="358"/>
                  <a:pt x="2737" y="358"/>
                </a:cubicBezTo>
                <a:cubicBezTo>
                  <a:pt x="2735" y="358"/>
                  <a:pt x="2733" y="360"/>
                  <a:pt x="2733" y="362"/>
                </a:cubicBezTo>
                <a:cubicBezTo>
                  <a:pt x="2733" y="364"/>
                  <a:pt x="2735" y="366"/>
                  <a:pt x="2737" y="366"/>
                </a:cubicBezTo>
                <a:close/>
                <a:moveTo>
                  <a:pt x="2750" y="366"/>
                </a:moveTo>
                <a:cubicBezTo>
                  <a:pt x="2753" y="366"/>
                  <a:pt x="2754" y="364"/>
                  <a:pt x="2754" y="362"/>
                </a:cubicBezTo>
                <a:cubicBezTo>
                  <a:pt x="2754" y="360"/>
                  <a:pt x="2753" y="358"/>
                  <a:pt x="2750" y="358"/>
                </a:cubicBezTo>
                <a:cubicBezTo>
                  <a:pt x="2748" y="358"/>
                  <a:pt x="2746" y="360"/>
                  <a:pt x="2746" y="362"/>
                </a:cubicBezTo>
                <a:cubicBezTo>
                  <a:pt x="2746" y="364"/>
                  <a:pt x="2748" y="366"/>
                  <a:pt x="2750" y="366"/>
                </a:cubicBezTo>
                <a:close/>
                <a:moveTo>
                  <a:pt x="2763" y="366"/>
                </a:moveTo>
                <a:cubicBezTo>
                  <a:pt x="2765" y="366"/>
                  <a:pt x="2767" y="364"/>
                  <a:pt x="2767" y="362"/>
                </a:cubicBezTo>
                <a:cubicBezTo>
                  <a:pt x="2767" y="360"/>
                  <a:pt x="2765" y="358"/>
                  <a:pt x="2763" y="358"/>
                </a:cubicBezTo>
                <a:cubicBezTo>
                  <a:pt x="2761" y="358"/>
                  <a:pt x="2759" y="360"/>
                  <a:pt x="2759" y="362"/>
                </a:cubicBezTo>
                <a:cubicBezTo>
                  <a:pt x="2759" y="364"/>
                  <a:pt x="2761" y="366"/>
                  <a:pt x="2763" y="366"/>
                </a:cubicBezTo>
                <a:close/>
                <a:moveTo>
                  <a:pt x="2776" y="366"/>
                </a:moveTo>
                <a:cubicBezTo>
                  <a:pt x="2778" y="366"/>
                  <a:pt x="2780" y="364"/>
                  <a:pt x="2780" y="362"/>
                </a:cubicBezTo>
                <a:cubicBezTo>
                  <a:pt x="2780" y="360"/>
                  <a:pt x="2778" y="358"/>
                  <a:pt x="2776" y="358"/>
                </a:cubicBezTo>
                <a:cubicBezTo>
                  <a:pt x="2774" y="358"/>
                  <a:pt x="2772" y="360"/>
                  <a:pt x="2772" y="362"/>
                </a:cubicBezTo>
                <a:cubicBezTo>
                  <a:pt x="2772" y="364"/>
                  <a:pt x="2774" y="366"/>
                  <a:pt x="2776" y="366"/>
                </a:cubicBezTo>
                <a:close/>
                <a:moveTo>
                  <a:pt x="2789" y="366"/>
                </a:moveTo>
                <a:cubicBezTo>
                  <a:pt x="2791" y="366"/>
                  <a:pt x="2793" y="364"/>
                  <a:pt x="2793" y="362"/>
                </a:cubicBezTo>
                <a:cubicBezTo>
                  <a:pt x="2793" y="360"/>
                  <a:pt x="2791" y="358"/>
                  <a:pt x="2789" y="358"/>
                </a:cubicBezTo>
                <a:cubicBezTo>
                  <a:pt x="2787" y="358"/>
                  <a:pt x="2785" y="360"/>
                  <a:pt x="2785" y="362"/>
                </a:cubicBezTo>
                <a:cubicBezTo>
                  <a:pt x="2785" y="364"/>
                  <a:pt x="2787" y="366"/>
                  <a:pt x="2789" y="366"/>
                </a:cubicBezTo>
                <a:close/>
                <a:moveTo>
                  <a:pt x="2802" y="366"/>
                </a:moveTo>
                <a:cubicBezTo>
                  <a:pt x="2804" y="366"/>
                  <a:pt x="2806" y="364"/>
                  <a:pt x="2806" y="362"/>
                </a:cubicBezTo>
                <a:cubicBezTo>
                  <a:pt x="2806" y="360"/>
                  <a:pt x="2804" y="358"/>
                  <a:pt x="2802" y="358"/>
                </a:cubicBezTo>
                <a:cubicBezTo>
                  <a:pt x="2800" y="358"/>
                  <a:pt x="2798" y="360"/>
                  <a:pt x="2798" y="362"/>
                </a:cubicBezTo>
                <a:cubicBezTo>
                  <a:pt x="2798" y="364"/>
                  <a:pt x="2800" y="366"/>
                  <a:pt x="2802" y="366"/>
                </a:cubicBezTo>
                <a:close/>
                <a:moveTo>
                  <a:pt x="2815" y="366"/>
                </a:moveTo>
                <a:cubicBezTo>
                  <a:pt x="2817" y="366"/>
                  <a:pt x="2819" y="364"/>
                  <a:pt x="2819" y="362"/>
                </a:cubicBezTo>
                <a:cubicBezTo>
                  <a:pt x="2819" y="360"/>
                  <a:pt x="2817" y="358"/>
                  <a:pt x="2815" y="358"/>
                </a:cubicBezTo>
                <a:cubicBezTo>
                  <a:pt x="2813" y="358"/>
                  <a:pt x="2811" y="360"/>
                  <a:pt x="2811" y="362"/>
                </a:cubicBezTo>
                <a:cubicBezTo>
                  <a:pt x="2811" y="364"/>
                  <a:pt x="2813" y="366"/>
                  <a:pt x="2815" y="366"/>
                </a:cubicBezTo>
                <a:close/>
                <a:moveTo>
                  <a:pt x="2828" y="366"/>
                </a:moveTo>
                <a:cubicBezTo>
                  <a:pt x="2830" y="366"/>
                  <a:pt x="2832" y="364"/>
                  <a:pt x="2832" y="362"/>
                </a:cubicBezTo>
                <a:cubicBezTo>
                  <a:pt x="2832" y="360"/>
                  <a:pt x="2830" y="358"/>
                  <a:pt x="2828" y="358"/>
                </a:cubicBezTo>
                <a:cubicBezTo>
                  <a:pt x="2825" y="358"/>
                  <a:pt x="2824" y="360"/>
                  <a:pt x="2824" y="362"/>
                </a:cubicBezTo>
                <a:cubicBezTo>
                  <a:pt x="2824" y="364"/>
                  <a:pt x="2825" y="366"/>
                  <a:pt x="2828" y="366"/>
                </a:cubicBezTo>
                <a:close/>
                <a:moveTo>
                  <a:pt x="2841" y="366"/>
                </a:moveTo>
                <a:cubicBezTo>
                  <a:pt x="2843" y="366"/>
                  <a:pt x="2845" y="364"/>
                  <a:pt x="2845" y="362"/>
                </a:cubicBezTo>
                <a:cubicBezTo>
                  <a:pt x="2845" y="360"/>
                  <a:pt x="2843" y="358"/>
                  <a:pt x="2841" y="358"/>
                </a:cubicBezTo>
                <a:cubicBezTo>
                  <a:pt x="2838" y="358"/>
                  <a:pt x="2836" y="360"/>
                  <a:pt x="2836" y="362"/>
                </a:cubicBezTo>
                <a:cubicBezTo>
                  <a:pt x="2836" y="364"/>
                  <a:pt x="2838" y="366"/>
                  <a:pt x="2841" y="366"/>
                </a:cubicBezTo>
                <a:close/>
                <a:moveTo>
                  <a:pt x="2854" y="366"/>
                </a:moveTo>
                <a:cubicBezTo>
                  <a:pt x="2856" y="366"/>
                  <a:pt x="2858" y="364"/>
                  <a:pt x="2858" y="362"/>
                </a:cubicBezTo>
                <a:cubicBezTo>
                  <a:pt x="2858" y="360"/>
                  <a:pt x="2856" y="358"/>
                  <a:pt x="2854" y="358"/>
                </a:cubicBezTo>
                <a:cubicBezTo>
                  <a:pt x="2851" y="358"/>
                  <a:pt x="2849" y="360"/>
                  <a:pt x="2849" y="362"/>
                </a:cubicBezTo>
                <a:cubicBezTo>
                  <a:pt x="2849" y="364"/>
                  <a:pt x="2851" y="366"/>
                  <a:pt x="2854" y="366"/>
                </a:cubicBezTo>
                <a:close/>
                <a:moveTo>
                  <a:pt x="2866" y="366"/>
                </a:moveTo>
                <a:cubicBezTo>
                  <a:pt x="2869" y="366"/>
                  <a:pt x="2871" y="364"/>
                  <a:pt x="2871" y="362"/>
                </a:cubicBezTo>
                <a:cubicBezTo>
                  <a:pt x="2871" y="360"/>
                  <a:pt x="2869" y="358"/>
                  <a:pt x="2866" y="358"/>
                </a:cubicBezTo>
                <a:cubicBezTo>
                  <a:pt x="2864" y="358"/>
                  <a:pt x="2862" y="360"/>
                  <a:pt x="2862" y="362"/>
                </a:cubicBezTo>
                <a:cubicBezTo>
                  <a:pt x="2862" y="364"/>
                  <a:pt x="2864" y="366"/>
                  <a:pt x="2866" y="366"/>
                </a:cubicBezTo>
                <a:close/>
                <a:moveTo>
                  <a:pt x="2879" y="366"/>
                </a:moveTo>
                <a:cubicBezTo>
                  <a:pt x="2882" y="366"/>
                  <a:pt x="2884" y="364"/>
                  <a:pt x="2884" y="362"/>
                </a:cubicBezTo>
                <a:cubicBezTo>
                  <a:pt x="2884" y="360"/>
                  <a:pt x="2882" y="358"/>
                  <a:pt x="2879" y="358"/>
                </a:cubicBezTo>
                <a:cubicBezTo>
                  <a:pt x="2877" y="358"/>
                  <a:pt x="2875" y="360"/>
                  <a:pt x="2875" y="362"/>
                </a:cubicBezTo>
                <a:cubicBezTo>
                  <a:pt x="2875" y="364"/>
                  <a:pt x="2877" y="366"/>
                  <a:pt x="2879" y="366"/>
                </a:cubicBezTo>
                <a:close/>
                <a:moveTo>
                  <a:pt x="2892" y="366"/>
                </a:moveTo>
                <a:cubicBezTo>
                  <a:pt x="2895" y="366"/>
                  <a:pt x="2897" y="364"/>
                  <a:pt x="2897" y="362"/>
                </a:cubicBezTo>
                <a:cubicBezTo>
                  <a:pt x="2897" y="360"/>
                  <a:pt x="2895" y="358"/>
                  <a:pt x="2892" y="358"/>
                </a:cubicBezTo>
                <a:cubicBezTo>
                  <a:pt x="2890" y="358"/>
                  <a:pt x="2888" y="360"/>
                  <a:pt x="2888" y="362"/>
                </a:cubicBezTo>
                <a:cubicBezTo>
                  <a:pt x="2888" y="364"/>
                  <a:pt x="2890" y="366"/>
                  <a:pt x="2892" y="366"/>
                </a:cubicBezTo>
                <a:close/>
                <a:moveTo>
                  <a:pt x="2905" y="366"/>
                </a:moveTo>
                <a:cubicBezTo>
                  <a:pt x="2908" y="366"/>
                  <a:pt x="2909" y="364"/>
                  <a:pt x="2909" y="362"/>
                </a:cubicBezTo>
                <a:cubicBezTo>
                  <a:pt x="2909" y="360"/>
                  <a:pt x="2908" y="358"/>
                  <a:pt x="2905" y="358"/>
                </a:cubicBezTo>
                <a:cubicBezTo>
                  <a:pt x="2903" y="358"/>
                  <a:pt x="2901" y="360"/>
                  <a:pt x="2901" y="362"/>
                </a:cubicBezTo>
                <a:cubicBezTo>
                  <a:pt x="2901" y="364"/>
                  <a:pt x="2903" y="366"/>
                  <a:pt x="2905" y="366"/>
                </a:cubicBezTo>
                <a:close/>
                <a:moveTo>
                  <a:pt x="2918" y="366"/>
                </a:moveTo>
                <a:cubicBezTo>
                  <a:pt x="2920" y="366"/>
                  <a:pt x="2922" y="364"/>
                  <a:pt x="2922" y="362"/>
                </a:cubicBezTo>
                <a:cubicBezTo>
                  <a:pt x="2922" y="360"/>
                  <a:pt x="2920" y="358"/>
                  <a:pt x="2918" y="358"/>
                </a:cubicBezTo>
                <a:cubicBezTo>
                  <a:pt x="2916" y="358"/>
                  <a:pt x="2914" y="360"/>
                  <a:pt x="2914" y="362"/>
                </a:cubicBezTo>
                <a:cubicBezTo>
                  <a:pt x="2914" y="364"/>
                  <a:pt x="2916" y="366"/>
                  <a:pt x="2918" y="366"/>
                </a:cubicBezTo>
                <a:close/>
                <a:moveTo>
                  <a:pt x="2931" y="366"/>
                </a:moveTo>
                <a:cubicBezTo>
                  <a:pt x="2933" y="366"/>
                  <a:pt x="2935" y="364"/>
                  <a:pt x="2935" y="362"/>
                </a:cubicBezTo>
                <a:cubicBezTo>
                  <a:pt x="2935" y="360"/>
                  <a:pt x="2933" y="358"/>
                  <a:pt x="2931" y="358"/>
                </a:cubicBezTo>
                <a:cubicBezTo>
                  <a:pt x="2929" y="358"/>
                  <a:pt x="2927" y="360"/>
                  <a:pt x="2927" y="362"/>
                </a:cubicBezTo>
                <a:cubicBezTo>
                  <a:pt x="2927" y="364"/>
                  <a:pt x="2929" y="366"/>
                  <a:pt x="2931" y="366"/>
                </a:cubicBezTo>
                <a:close/>
                <a:moveTo>
                  <a:pt x="2944" y="366"/>
                </a:moveTo>
                <a:cubicBezTo>
                  <a:pt x="2946" y="366"/>
                  <a:pt x="2948" y="364"/>
                  <a:pt x="2948" y="362"/>
                </a:cubicBezTo>
                <a:cubicBezTo>
                  <a:pt x="2948" y="360"/>
                  <a:pt x="2946" y="358"/>
                  <a:pt x="2944" y="358"/>
                </a:cubicBezTo>
                <a:cubicBezTo>
                  <a:pt x="2942" y="358"/>
                  <a:pt x="2940" y="360"/>
                  <a:pt x="2940" y="362"/>
                </a:cubicBezTo>
                <a:cubicBezTo>
                  <a:pt x="2940" y="364"/>
                  <a:pt x="2942" y="366"/>
                  <a:pt x="2944" y="366"/>
                </a:cubicBezTo>
                <a:close/>
                <a:moveTo>
                  <a:pt x="2957" y="366"/>
                </a:moveTo>
                <a:cubicBezTo>
                  <a:pt x="2959" y="366"/>
                  <a:pt x="2961" y="364"/>
                  <a:pt x="2961" y="362"/>
                </a:cubicBezTo>
                <a:cubicBezTo>
                  <a:pt x="2961" y="360"/>
                  <a:pt x="2959" y="358"/>
                  <a:pt x="2957" y="358"/>
                </a:cubicBezTo>
                <a:cubicBezTo>
                  <a:pt x="2955" y="358"/>
                  <a:pt x="2953" y="360"/>
                  <a:pt x="2953" y="362"/>
                </a:cubicBezTo>
                <a:cubicBezTo>
                  <a:pt x="2953" y="364"/>
                  <a:pt x="2955" y="366"/>
                  <a:pt x="2957" y="366"/>
                </a:cubicBezTo>
                <a:close/>
                <a:moveTo>
                  <a:pt x="2970" y="366"/>
                </a:moveTo>
                <a:cubicBezTo>
                  <a:pt x="2972" y="366"/>
                  <a:pt x="2974" y="364"/>
                  <a:pt x="2974" y="362"/>
                </a:cubicBezTo>
                <a:cubicBezTo>
                  <a:pt x="2974" y="360"/>
                  <a:pt x="2972" y="358"/>
                  <a:pt x="2970" y="358"/>
                </a:cubicBezTo>
                <a:cubicBezTo>
                  <a:pt x="2968" y="358"/>
                  <a:pt x="2966" y="360"/>
                  <a:pt x="2966" y="362"/>
                </a:cubicBezTo>
                <a:cubicBezTo>
                  <a:pt x="2966" y="364"/>
                  <a:pt x="2968" y="366"/>
                  <a:pt x="2970" y="366"/>
                </a:cubicBezTo>
                <a:close/>
                <a:moveTo>
                  <a:pt x="2983" y="366"/>
                </a:moveTo>
                <a:cubicBezTo>
                  <a:pt x="2985" y="366"/>
                  <a:pt x="2987" y="364"/>
                  <a:pt x="2987" y="362"/>
                </a:cubicBezTo>
                <a:cubicBezTo>
                  <a:pt x="2987" y="360"/>
                  <a:pt x="2985" y="358"/>
                  <a:pt x="2983" y="358"/>
                </a:cubicBezTo>
                <a:cubicBezTo>
                  <a:pt x="2980" y="358"/>
                  <a:pt x="2979" y="360"/>
                  <a:pt x="2979" y="362"/>
                </a:cubicBezTo>
                <a:cubicBezTo>
                  <a:pt x="2979" y="364"/>
                  <a:pt x="2980" y="366"/>
                  <a:pt x="2983" y="366"/>
                </a:cubicBezTo>
                <a:close/>
                <a:moveTo>
                  <a:pt x="2996" y="366"/>
                </a:moveTo>
                <a:cubicBezTo>
                  <a:pt x="2998" y="366"/>
                  <a:pt x="3000" y="364"/>
                  <a:pt x="3000" y="362"/>
                </a:cubicBezTo>
                <a:cubicBezTo>
                  <a:pt x="3000" y="360"/>
                  <a:pt x="2998" y="358"/>
                  <a:pt x="2996" y="358"/>
                </a:cubicBezTo>
                <a:cubicBezTo>
                  <a:pt x="2993" y="358"/>
                  <a:pt x="2991" y="360"/>
                  <a:pt x="2991" y="362"/>
                </a:cubicBezTo>
                <a:cubicBezTo>
                  <a:pt x="2991" y="364"/>
                  <a:pt x="2993" y="366"/>
                  <a:pt x="2996" y="366"/>
                </a:cubicBezTo>
                <a:close/>
                <a:moveTo>
                  <a:pt x="3009" y="366"/>
                </a:moveTo>
                <a:cubicBezTo>
                  <a:pt x="3011" y="366"/>
                  <a:pt x="3013" y="364"/>
                  <a:pt x="3013" y="362"/>
                </a:cubicBezTo>
                <a:cubicBezTo>
                  <a:pt x="3013" y="360"/>
                  <a:pt x="3011" y="358"/>
                  <a:pt x="3009" y="358"/>
                </a:cubicBezTo>
                <a:cubicBezTo>
                  <a:pt x="3006" y="358"/>
                  <a:pt x="3004" y="360"/>
                  <a:pt x="3004" y="362"/>
                </a:cubicBezTo>
                <a:cubicBezTo>
                  <a:pt x="3004" y="364"/>
                  <a:pt x="3006" y="366"/>
                  <a:pt x="3009" y="366"/>
                </a:cubicBezTo>
                <a:close/>
                <a:moveTo>
                  <a:pt x="3021" y="366"/>
                </a:moveTo>
                <a:cubicBezTo>
                  <a:pt x="3024" y="366"/>
                  <a:pt x="3026" y="364"/>
                  <a:pt x="3026" y="362"/>
                </a:cubicBezTo>
                <a:cubicBezTo>
                  <a:pt x="3026" y="360"/>
                  <a:pt x="3024" y="358"/>
                  <a:pt x="3021" y="358"/>
                </a:cubicBezTo>
                <a:cubicBezTo>
                  <a:pt x="3019" y="358"/>
                  <a:pt x="3017" y="360"/>
                  <a:pt x="3017" y="362"/>
                </a:cubicBezTo>
                <a:cubicBezTo>
                  <a:pt x="3017" y="364"/>
                  <a:pt x="3019" y="366"/>
                  <a:pt x="3021" y="366"/>
                </a:cubicBezTo>
                <a:close/>
                <a:moveTo>
                  <a:pt x="3034" y="366"/>
                </a:moveTo>
                <a:cubicBezTo>
                  <a:pt x="3037" y="366"/>
                  <a:pt x="3039" y="364"/>
                  <a:pt x="3039" y="362"/>
                </a:cubicBezTo>
                <a:cubicBezTo>
                  <a:pt x="3039" y="360"/>
                  <a:pt x="3037" y="358"/>
                  <a:pt x="3034" y="358"/>
                </a:cubicBezTo>
                <a:cubicBezTo>
                  <a:pt x="3032" y="358"/>
                  <a:pt x="3030" y="360"/>
                  <a:pt x="3030" y="362"/>
                </a:cubicBezTo>
                <a:cubicBezTo>
                  <a:pt x="3030" y="364"/>
                  <a:pt x="3032" y="366"/>
                  <a:pt x="3034" y="366"/>
                </a:cubicBezTo>
                <a:close/>
                <a:moveTo>
                  <a:pt x="3047" y="366"/>
                </a:moveTo>
                <a:cubicBezTo>
                  <a:pt x="3050" y="366"/>
                  <a:pt x="3051" y="364"/>
                  <a:pt x="3051" y="362"/>
                </a:cubicBezTo>
                <a:cubicBezTo>
                  <a:pt x="3051" y="360"/>
                  <a:pt x="3050" y="358"/>
                  <a:pt x="3047" y="358"/>
                </a:cubicBezTo>
                <a:cubicBezTo>
                  <a:pt x="3045" y="358"/>
                  <a:pt x="3043" y="360"/>
                  <a:pt x="3043" y="362"/>
                </a:cubicBezTo>
                <a:cubicBezTo>
                  <a:pt x="3043" y="364"/>
                  <a:pt x="3045" y="366"/>
                  <a:pt x="3047" y="366"/>
                </a:cubicBezTo>
                <a:close/>
                <a:moveTo>
                  <a:pt x="3060" y="366"/>
                </a:moveTo>
                <a:cubicBezTo>
                  <a:pt x="3063" y="366"/>
                  <a:pt x="3064" y="364"/>
                  <a:pt x="3064" y="362"/>
                </a:cubicBezTo>
                <a:cubicBezTo>
                  <a:pt x="3064" y="360"/>
                  <a:pt x="3063" y="358"/>
                  <a:pt x="3060" y="358"/>
                </a:cubicBezTo>
                <a:cubicBezTo>
                  <a:pt x="3058" y="358"/>
                  <a:pt x="3056" y="360"/>
                  <a:pt x="3056" y="362"/>
                </a:cubicBezTo>
                <a:cubicBezTo>
                  <a:pt x="3056" y="364"/>
                  <a:pt x="3058" y="366"/>
                  <a:pt x="3060" y="366"/>
                </a:cubicBezTo>
                <a:close/>
                <a:moveTo>
                  <a:pt x="3073" y="366"/>
                </a:moveTo>
                <a:cubicBezTo>
                  <a:pt x="3075" y="366"/>
                  <a:pt x="3077" y="364"/>
                  <a:pt x="3077" y="362"/>
                </a:cubicBezTo>
                <a:cubicBezTo>
                  <a:pt x="3077" y="360"/>
                  <a:pt x="3075" y="358"/>
                  <a:pt x="3073" y="358"/>
                </a:cubicBezTo>
                <a:cubicBezTo>
                  <a:pt x="3071" y="358"/>
                  <a:pt x="3069" y="360"/>
                  <a:pt x="3069" y="362"/>
                </a:cubicBezTo>
                <a:cubicBezTo>
                  <a:pt x="3069" y="364"/>
                  <a:pt x="3071" y="366"/>
                  <a:pt x="3073" y="366"/>
                </a:cubicBezTo>
                <a:close/>
                <a:moveTo>
                  <a:pt x="3086" y="366"/>
                </a:moveTo>
                <a:cubicBezTo>
                  <a:pt x="3088" y="366"/>
                  <a:pt x="3090" y="364"/>
                  <a:pt x="3090" y="362"/>
                </a:cubicBezTo>
                <a:cubicBezTo>
                  <a:pt x="3090" y="360"/>
                  <a:pt x="3088" y="358"/>
                  <a:pt x="3086" y="358"/>
                </a:cubicBezTo>
                <a:cubicBezTo>
                  <a:pt x="3084" y="358"/>
                  <a:pt x="3082" y="360"/>
                  <a:pt x="3082" y="362"/>
                </a:cubicBezTo>
                <a:cubicBezTo>
                  <a:pt x="3082" y="364"/>
                  <a:pt x="3084" y="366"/>
                  <a:pt x="3086" y="366"/>
                </a:cubicBezTo>
                <a:close/>
                <a:moveTo>
                  <a:pt x="3099" y="366"/>
                </a:moveTo>
                <a:cubicBezTo>
                  <a:pt x="3101" y="366"/>
                  <a:pt x="3103" y="364"/>
                  <a:pt x="3103" y="362"/>
                </a:cubicBezTo>
                <a:cubicBezTo>
                  <a:pt x="3103" y="360"/>
                  <a:pt x="3101" y="358"/>
                  <a:pt x="3099" y="358"/>
                </a:cubicBezTo>
                <a:cubicBezTo>
                  <a:pt x="3097" y="358"/>
                  <a:pt x="3095" y="360"/>
                  <a:pt x="3095" y="362"/>
                </a:cubicBezTo>
                <a:cubicBezTo>
                  <a:pt x="3095" y="364"/>
                  <a:pt x="3097" y="366"/>
                  <a:pt x="3099" y="366"/>
                </a:cubicBezTo>
                <a:close/>
                <a:moveTo>
                  <a:pt x="3112" y="366"/>
                </a:moveTo>
                <a:cubicBezTo>
                  <a:pt x="3114" y="366"/>
                  <a:pt x="3116" y="364"/>
                  <a:pt x="3116" y="362"/>
                </a:cubicBezTo>
                <a:cubicBezTo>
                  <a:pt x="3116" y="360"/>
                  <a:pt x="3114" y="358"/>
                  <a:pt x="3112" y="358"/>
                </a:cubicBezTo>
                <a:cubicBezTo>
                  <a:pt x="3110" y="358"/>
                  <a:pt x="3108" y="360"/>
                  <a:pt x="3108" y="362"/>
                </a:cubicBezTo>
                <a:cubicBezTo>
                  <a:pt x="3108" y="364"/>
                  <a:pt x="3110" y="366"/>
                  <a:pt x="3112" y="366"/>
                </a:cubicBezTo>
                <a:close/>
                <a:moveTo>
                  <a:pt x="3125" y="366"/>
                </a:moveTo>
                <a:cubicBezTo>
                  <a:pt x="3127" y="366"/>
                  <a:pt x="3129" y="364"/>
                  <a:pt x="3129" y="362"/>
                </a:cubicBezTo>
                <a:cubicBezTo>
                  <a:pt x="3129" y="360"/>
                  <a:pt x="3127" y="358"/>
                  <a:pt x="3125" y="358"/>
                </a:cubicBezTo>
                <a:cubicBezTo>
                  <a:pt x="3122" y="358"/>
                  <a:pt x="3121" y="360"/>
                  <a:pt x="3121" y="362"/>
                </a:cubicBezTo>
                <a:cubicBezTo>
                  <a:pt x="3121" y="364"/>
                  <a:pt x="3122" y="366"/>
                  <a:pt x="3125" y="366"/>
                </a:cubicBezTo>
                <a:close/>
                <a:moveTo>
                  <a:pt x="3138" y="366"/>
                </a:moveTo>
                <a:cubicBezTo>
                  <a:pt x="3140" y="366"/>
                  <a:pt x="3142" y="364"/>
                  <a:pt x="3142" y="362"/>
                </a:cubicBezTo>
                <a:cubicBezTo>
                  <a:pt x="3142" y="360"/>
                  <a:pt x="3140" y="358"/>
                  <a:pt x="3138" y="358"/>
                </a:cubicBezTo>
                <a:cubicBezTo>
                  <a:pt x="3135" y="358"/>
                  <a:pt x="3134" y="360"/>
                  <a:pt x="3134" y="362"/>
                </a:cubicBezTo>
                <a:cubicBezTo>
                  <a:pt x="3134" y="364"/>
                  <a:pt x="3135" y="366"/>
                  <a:pt x="3138" y="366"/>
                </a:cubicBezTo>
                <a:close/>
                <a:moveTo>
                  <a:pt x="3151" y="366"/>
                </a:moveTo>
                <a:cubicBezTo>
                  <a:pt x="3153" y="366"/>
                  <a:pt x="3155" y="364"/>
                  <a:pt x="3155" y="362"/>
                </a:cubicBezTo>
                <a:cubicBezTo>
                  <a:pt x="3155" y="360"/>
                  <a:pt x="3153" y="358"/>
                  <a:pt x="3151" y="358"/>
                </a:cubicBezTo>
                <a:cubicBezTo>
                  <a:pt x="3148" y="358"/>
                  <a:pt x="3146" y="360"/>
                  <a:pt x="3146" y="362"/>
                </a:cubicBezTo>
                <a:cubicBezTo>
                  <a:pt x="3146" y="364"/>
                  <a:pt x="3148" y="366"/>
                  <a:pt x="3151" y="366"/>
                </a:cubicBezTo>
                <a:close/>
                <a:moveTo>
                  <a:pt x="3164" y="366"/>
                </a:moveTo>
                <a:cubicBezTo>
                  <a:pt x="3166" y="366"/>
                  <a:pt x="3168" y="364"/>
                  <a:pt x="3168" y="362"/>
                </a:cubicBezTo>
                <a:cubicBezTo>
                  <a:pt x="3168" y="360"/>
                  <a:pt x="3166" y="358"/>
                  <a:pt x="3164" y="358"/>
                </a:cubicBezTo>
                <a:cubicBezTo>
                  <a:pt x="3161" y="358"/>
                  <a:pt x="3159" y="360"/>
                  <a:pt x="3159" y="362"/>
                </a:cubicBezTo>
                <a:cubicBezTo>
                  <a:pt x="3159" y="364"/>
                  <a:pt x="3161" y="366"/>
                  <a:pt x="3164" y="366"/>
                </a:cubicBezTo>
                <a:close/>
                <a:moveTo>
                  <a:pt x="3176" y="366"/>
                </a:moveTo>
                <a:cubicBezTo>
                  <a:pt x="3179" y="366"/>
                  <a:pt x="3181" y="364"/>
                  <a:pt x="3181" y="362"/>
                </a:cubicBezTo>
                <a:cubicBezTo>
                  <a:pt x="3181" y="360"/>
                  <a:pt x="3179" y="358"/>
                  <a:pt x="3176" y="358"/>
                </a:cubicBezTo>
                <a:cubicBezTo>
                  <a:pt x="3174" y="358"/>
                  <a:pt x="3172" y="360"/>
                  <a:pt x="3172" y="362"/>
                </a:cubicBezTo>
                <a:cubicBezTo>
                  <a:pt x="3172" y="364"/>
                  <a:pt x="3174" y="366"/>
                  <a:pt x="3176" y="366"/>
                </a:cubicBezTo>
                <a:close/>
                <a:moveTo>
                  <a:pt x="3189" y="366"/>
                </a:moveTo>
                <a:cubicBezTo>
                  <a:pt x="3192" y="366"/>
                  <a:pt x="3194" y="364"/>
                  <a:pt x="3194" y="362"/>
                </a:cubicBezTo>
                <a:cubicBezTo>
                  <a:pt x="3194" y="360"/>
                  <a:pt x="3192" y="358"/>
                  <a:pt x="3189" y="358"/>
                </a:cubicBezTo>
                <a:cubicBezTo>
                  <a:pt x="3187" y="358"/>
                  <a:pt x="3185" y="360"/>
                  <a:pt x="3185" y="362"/>
                </a:cubicBezTo>
                <a:cubicBezTo>
                  <a:pt x="3185" y="364"/>
                  <a:pt x="3187" y="366"/>
                  <a:pt x="3189" y="366"/>
                </a:cubicBezTo>
                <a:close/>
                <a:moveTo>
                  <a:pt x="3202" y="366"/>
                </a:moveTo>
                <a:cubicBezTo>
                  <a:pt x="3205" y="366"/>
                  <a:pt x="3206" y="364"/>
                  <a:pt x="3206" y="362"/>
                </a:cubicBezTo>
                <a:cubicBezTo>
                  <a:pt x="3206" y="360"/>
                  <a:pt x="3205" y="358"/>
                  <a:pt x="3202" y="358"/>
                </a:cubicBezTo>
                <a:cubicBezTo>
                  <a:pt x="3200" y="358"/>
                  <a:pt x="3198" y="360"/>
                  <a:pt x="3198" y="362"/>
                </a:cubicBezTo>
                <a:cubicBezTo>
                  <a:pt x="3198" y="364"/>
                  <a:pt x="3200" y="366"/>
                  <a:pt x="3202" y="366"/>
                </a:cubicBezTo>
                <a:close/>
                <a:moveTo>
                  <a:pt x="3215" y="366"/>
                </a:moveTo>
                <a:cubicBezTo>
                  <a:pt x="3217" y="366"/>
                  <a:pt x="3219" y="364"/>
                  <a:pt x="3219" y="362"/>
                </a:cubicBezTo>
                <a:cubicBezTo>
                  <a:pt x="3219" y="360"/>
                  <a:pt x="3217" y="358"/>
                  <a:pt x="3215" y="358"/>
                </a:cubicBezTo>
                <a:cubicBezTo>
                  <a:pt x="3213" y="358"/>
                  <a:pt x="3211" y="360"/>
                  <a:pt x="3211" y="362"/>
                </a:cubicBezTo>
                <a:cubicBezTo>
                  <a:pt x="3211" y="364"/>
                  <a:pt x="3213" y="366"/>
                  <a:pt x="3215" y="366"/>
                </a:cubicBezTo>
                <a:close/>
                <a:moveTo>
                  <a:pt x="3228" y="366"/>
                </a:moveTo>
                <a:cubicBezTo>
                  <a:pt x="3230" y="366"/>
                  <a:pt x="3232" y="364"/>
                  <a:pt x="3232" y="362"/>
                </a:cubicBezTo>
                <a:cubicBezTo>
                  <a:pt x="3232" y="360"/>
                  <a:pt x="3230" y="358"/>
                  <a:pt x="3228" y="358"/>
                </a:cubicBezTo>
                <a:cubicBezTo>
                  <a:pt x="3226" y="358"/>
                  <a:pt x="3224" y="360"/>
                  <a:pt x="3224" y="362"/>
                </a:cubicBezTo>
                <a:cubicBezTo>
                  <a:pt x="3224" y="364"/>
                  <a:pt x="3226" y="366"/>
                  <a:pt x="3228" y="366"/>
                </a:cubicBezTo>
                <a:close/>
                <a:moveTo>
                  <a:pt x="3241" y="366"/>
                </a:moveTo>
                <a:cubicBezTo>
                  <a:pt x="3243" y="366"/>
                  <a:pt x="3245" y="364"/>
                  <a:pt x="3245" y="362"/>
                </a:cubicBezTo>
                <a:cubicBezTo>
                  <a:pt x="3245" y="360"/>
                  <a:pt x="3243" y="358"/>
                  <a:pt x="3241" y="358"/>
                </a:cubicBezTo>
                <a:cubicBezTo>
                  <a:pt x="3239" y="358"/>
                  <a:pt x="3237" y="360"/>
                  <a:pt x="3237" y="362"/>
                </a:cubicBezTo>
                <a:cubicBezTo>
                  <a:pt x="3237" y="364"/>
                  <a:pt x="3239" y="366"/>
                  <a:pt x="3241" y="366"/>
                </a:cubicBezTo>
                <a:close/>
                <a:moveTo>
                  <a:pt x="3254" y="366"/>
                </a:moveTo>
                <a:cubicBezTo>
                  <a:pt x="3256" y="366"/>
                  <a:pt x="3258" y="364"/>
                  <a:pt x="3258" y="362"/>
                </a:cubicBezTo>
                <a:cubicBezTo>
                  <a:pt x="3258" y="360"/>
                  <a:pt x="3256" y="358"/>
                  <a:pt x="3254" y="358"/>
                </a:cubicBezTo>
                <a:cubicBezTo>
                  <a:pt x="3252" y="358"/>
                  <a:pt x="3250" y="360"/>
                  <a:pt x="3250" y="362"/>
                </a:cubicBezTo>
                <a:cubicBezTo>
                  <a:pt x="3250" y="364"/>
                  <a:pt x="3252" y="366"/>
                  <a:pt x="3254" y="366"/>
                </a:cubicBezTo>
                <a:close/>
                <a:moveTo>
                  <a:pt x="3267" y="366"/>
                </a:moveTo>
                <a:cubicBezTo>
                  <a:pt x="3269" y="366"/>
                  <a:pt x="3271" y="364"/>
                  <a:pt x="3271" y="362"/>
                </a:cubicBezTo>
                <a:cubicBezTo>
                  <a:pt x="3271" y="360"/>
                  <a:pt x="3269" y="358"/>
                  <a:pt x="3267" y="358"/>
                </a:cubicBezTo>
                <a:cubicBezTo>
                  <a:pt x="3265" y="358"/>
                  <a:pt x="3263" y="360"/>
                  <a:pt x="3263" y="362"/>
                </a:cubicBezTo>
                <a:cubicBezTo>
                  <a:pt x="3263" y="364"/>
                  <a:pt x="3265" y="366"/>
                  <a:pt x="3267" y="366"/>
                </a:cubicBezTo>
                <a:close/>
                <a:moveTo>
                  <a:pt x="3280" y="366"/>
                </a:moveTo>
                <a:cubicBezTo>
                  <a:pt x="3282" y="366"/>
                  <a:pt x="3284" y="364"/>
                  <a:pt x="3284" y="362"/>
                </a:cubicBezTo>
                <a:cubicBezTo>
                  <a:pt x="3284" y="360"/>
                  <a:pt x="3282" y="358"/>
                  <a:pt x="3280" y="358"/>
                </a:cubicBezTo>
                <a:cubicBezTo>
                  <a:pt x="3277" y="358"/>
                  <a:pt x="3276" y="360"/>
                  <a:pt x="3276" y="362"/>
                </a:cubicBezTo>
                <a:cubicBezTo>
                  <a:pt x="3276" y="364"/>
                  <a:pt x="3277" y="366"/>
                  <a:pt x="3280" y="366"/>
                </a:cubicBezTo>
                <a:close/>
                <a:moveTo>
                  <a:pt x="3293" y="366"/>
                </a:moveTo>
                <a:cubicBezTo>
                  <a:pt x="3295" y="366"/>
                  <a:pt x="3297" y="364"/>
                  <a:pt x="3297" y="362"/>
                </a:cubicBezTo>
                <a:cubicBezTo>
                  <a:pt x="3297" y="360"/>
                  <a:pt x="3295" y="358"/>
                  <a:pt x="3293" y="358"/>
                </a:cubicBezTo>
                <a:cubicBezTo>
                  <a:pt x="3290" y="358"/>
                  <a:pt x="3288" y="360"/>
                  <a:pt x="3288" y="362"/>
                </a:cubicBezTo>
                <a:cubicBezTo>
                  <a:pt x="3288" y="364"/>
                  <a:pt x="3290" y="366"/>
                  <a:pt x="3293" y="366"/>
                </a:cubicBezTo>
                <a:close/>
                <a:moveTo>
                  <a:pt x="3306" y="366"/>
                </a:moveTo>
                <a:cubicBezTo>
                  <a:pt x="3308" y="366"/>
                  <a:pt x="3310" y="364"/>
                  <a:pt x="3310" y="362"/>
                </a:cubicBezTo>
                <a:cubicBezTo>
                  <a:pt x="3310" y="360"/>
                  <a:pt x="3308" y="358"/>
                  <a:pt x="3306" y="358"/>
                </a:cubicBezTo>
                <a:cubicBezTo>
                  <a:pt x="3303" y="358"/>
                  <a:pt x="3301" y="360"/>
                  <a:pt x="3301" y="362"/>
                </a:cubicBezTo>
                <a:cubicBezTo>
                  <a:pt x="3301" y="364"/>
                  <a:pt x="3303" y="366"/>
                  <a:pt x="3306" y="366"/>
                </a:cubicBezTo>
                <a:close/>
                <a:moveTo>
                  <a:pt x="3318" y="366"/>
                </a:moveTo>
                <a:cubicBezTo>
                  <a:pt x="3321" y="366"/>
                  <a:pt x="3323" y="364"/>
                  <a:pt x="3323" y="362"/>
                </a:cubicBezTo>
                <a:cubicBezTo>
                  <a:pt x="3323" y="360"/>
                  <a:pt x="3321" y="358"/>
                  <a:pt x="3318" y="358"/>
                </a:cubicBezTo>
                <a:cubicBezTo>
                  <a:pt x="3316" y="358"/>
                  <a:pt x="3314" y="360"/>
                  <a:pt x="3314" y="362"/>
                </a:cubicBezTo>
                <a:cubicBezTo>
                  <a:pt x="3314" y="364"/>
                  <a:pt x="3316" y="366"/>
                  <a:pt x="3318" y="366"/>
                </a:cubicBezTo>
                <a:close/>
                <a:moveTo>
                  <a:pt x="3331" y="366"/>
                </a:moveTo>
                <a:cubicBezTo>
                  <a:pt x="3334" y="366"/>
                  <a:pt x="3336" y="364"/>
                  <a:pt x="3336" y="362"/>
                </a:cubicBezTo>
                <a:cubicBezTo>
                  <a:pt x="3336" y="360"/>
                  <a:pt x="3334" y="358"/>
                  <a:pt x="3331" y="358"/>
                </a:cubicBezTo>
                <a:cubicBezTo>
                  <a:pt x="3329" y="358"/>
                  <a:pt x="3327" y="360"/>
                  <a:pt x="3327" y="362"/>
                </a:cubicBezTo>
                <a:cubicBezTo>
                  <a:pt x="3327" y="364"/>
                  <a:pt x="3329" y="366"/>
                  <a:pt x="3331" y="366"/>
                </a:cubicBezTo>
                <a:close/>
                <a:moveTo>
                  <a:pt x="3344" y="366"/>
                </a:moveTo>
                <a:cubicBezTo>
                  <a:pt x="3347" y="366"/>
                  <a:pt x="3348" y="364"/>
                  <a:pt x="3348" y="362"/>
                </a:cubicBezTo>
                <a:cubicBezTo>
                  <a:pt x="3348" y="360"/>
                  <a:pt x="3347" y="358"/>
                  <a:pt x="3344" y="358"/>
                </a:cubicBezTo>
                <a:cubicBezTo>
                  <a:pt x="3342" y="358"/>
                  <a:pt x="3340" y="360"/>
                  <a:pt x="3340" y="362"/>
                </a:cubicBezTo>
                <a:cubicBezTo>
                  <a:pt x="3340" y="364"/>
                  <a:pt x="3342" y="366"/>
                  <a:pt x="3344" y="366"/>
                </a:cubicBezTo>
                <a:close/>
                <a:moveTo>
                  <a:pt x="3357" y="366"/>
                </a:moveTo>
                <a:cubicBezTo>
                  <a:pt x="3360" y="366"/>
                  <a:pt x="3361" y="364"/>
                  <a:pt x="3361" y="362"/>
                </a:cubicBezTo>
                <a:cubicBezTo>
                  <a:pt x="3361" y="360"/>
                  <a:pt x="3360" y="358"/>
                  <a:pt x="3357" y="358"/>
                </a:cubicBezTo>
                <a:cubicBezTo>
                  <a:pt x="3355" y="358"/>
                  <a:pt x="3353" y="360"/>
                  <a:pt x="3353" y="362"/>
                </a:cubicBezTo>
                <a:cubicBezTo>
                  <a:pt x="3353" y="364"/>
                  <a:pt x="3355" y="366"/>
                  <a:pt x="3357" y="366"/>
                </a:cubicBezTo>
                <a:close/>
                <a:moveTo>
                  <a:pt x="3370" y="366"/>
                </a:moveTo>
                <a:cubicBezTo>
                  <a:pt x="3372" y="366"/>
                  <a:pt x="3374" y="364"/>
                  <a:pt x="3374" y="362"/>
                </a:cubicBezTo>
                <a:cubicBezTo>
                  <a:pt x="3374" y="360"/>
                  <a:pt x="3372" y="358"/>
                  <a:pt x="3370" y="358"/>
                </a:cubicBezTo>
                <a:cubicBezTo>
                  <a:pt x="3368" y="358"/>
                  <a:pt x="3366" y="360"/>
                  <a:pt x="3366" y="362"/>
                </a:cubicBezTo>
                <a:cubicBezTo>
                  <a:pt x="3366" y="364"/>
                  <a:pt x="3368" y="366"/>
                  <a:pt x="3370" y="366"/>
                </a:cubicBezTo>
                <a:close/>
                <a:moveTo>
                  <a:pt x="3383" y="366"/>
                </a:moveTo>
                <a:cubicBezTo>
                  <a:pt x="3385" y="366"/>
                  <a:pt x="3387" y="364"/>
                  <a:pt x="3387" y="362"/>
                </a:cubicBezTo>
                <a:cubicBezTo>
                  <a:pt x="3387" y="360"/>
                  <a:pt x="3385" y="358"/>
                  <a:pt x="3383" y="358"/>
                </a:cubicBezTo>
                <a:cubicBezTo>
                  <a:pt x="3381" y="358"/>
                  <a:pt x="3379" y="360"/>
                  <a:pt x="3379" y="362"/>
                </a:cubicBezTo>
                <a:cubicBezTo>
                  <a:pt x="3379" y="364"/>
                  <a:pt x="3381" y="366"/>
                  <a:pt x="3383" y="366"/>
                </a:cubicBezTo>
                <a:close/>
                <a:moveTo>
                  <a:pt x="3396" y="366"/>
                </a:moveTo>
                <a:cubicBezTo>
                  <a:pt x="3398" y="366"/>
                  <a:pt x="3400" y="364"/>
                  <a:pt x="3400" y="362"/>
                </a:cubicBezTo>
                <a:cubicBezTo>
                  <a:pt x="3400" y="360"/>
                  <a:pt x="3398" y="358"/>
                  <a:pt x="3396" y="358"/>
                </a:cubicBezTo>
                <a:cubicBezTo>
                  <a:pt x="3394" y="358"/>
                  <a:pt x="3392" y="360"/>
                  <a:pt x="3392" y="362"/>
                </a:cubicBezTo>
                <a:cubicBezTo>
                  <a:pt x="3392" y="364"/>
                  <a:pt x="3394" y="366"/>
                  <a:pt x="3396" y="366"/>
                </a:cubicBezTo>
                <a:close/>
                <a:moveTo>
                  <a:pt x="3409" y="366"/>
                </a:moveTo>
                <a:cubicBezTo>
                  <a:pt x="3411" y="366"/>
                  <a:pt x="3413" y="364"/>
                  <a:pt x="3413" y="362"/>
                </a:cubicBezTo>
                <a:cubicBezTo>
                  <a:pt x="3413" y="360"/>
                  <a:pt x="3411" y="358"/>
                  <a:pt x="3409" y="358"/>
                </a:cubicBezTo>
                <a:cubicBezTo>
                  <a:pt x="3407" y="358"/>
                  <a:pt x="3405" y="360"/>
                  <a:pt x="3405" y="362"/>
                </a:cubicBezTo>
                <a:cubicBezTo>
                  <a:pt x="3405" y="364"/>
                  <a:pt x="3407" y="366"/>
                  <a:pt x="3409" y="366"/>
                </a:cubicBezTo>
                <a:close/>
                <a:moveTo>
                  <a:pt x="3422" y="366"/>
                </a:moveTo>
                <a:cubicBezTo>
                  <a:pt x="3424" y="366"/>
                  <a:pt x="3426" y="364"/>
                  <a:pt x="3426" y="362"/>
                </a:cubicBezTo>
                <a:cubicBezTo>
                  <a:pt x="3426" y="360"/>
                  <a:pt x="3424" y="358"/>
                  <a:pt x="3422" y="358"/>
                </a:cubicBezTo>
                <a:cubicBezTo>
                  <a:pt x="3419" y="358"/>
                  <a:pt x="3418" y="360"/>
                  <a:pt x="3418" y="362"/>
                </a:cubicBezTo>
                <a:cubicBezTo>
                  <a:pt x="3418" y="364"/>
                  <a:pt x="3419" y="366"/>
                  <a:pt x="3422" y="366"/>
                </a:cubicBezTo>
                <a:close/>
                <a:moveTo>
                  <a:pt x="3435" y="366"/>
                </a:moveTo>
                <a:cubicBezTo>
                  <a:pt x="3437" y="366"/>
                  <a:pt x="3439" y="364"/>
                  <a:pt x="3439" y="362"/>
                </a:cubicBezTo>
                <a:cubicBezTo>
                  <a:pt x="3439" y="360"/>
                  <a:pt x="3437" y="358"/>
                  <a:pt x="3435" y="358"/>
                </a:cubicBezTo>
                <a:cubicBezTo>
                  <a:pt x="3432" y="358"/>
                  <a:pt x="3431" y="360"/>
                  <a:pt x="3431" y="362"/>
                </a:cubicBezTo>
                <a:cubicBezTo>
                  <a:pt x="3431" y="364"/>
                  <a:pt x="3432" y="366"/>
                  <a:pt x="3435" y="366"/>
                </a:cubicBezTo>
                <a:close/>
                <a:moveTo>
                  <a:pt x="3448" y="366"/>
                </a:moveTo>
                <a:cubicBezTo>
                  <a:pt x="3450" y="366"/>
                  <a:pt x="3452" y="364"/>
                  <a:pt x="3452" y="362"/>
                </a:cubicBezTo>
                <a:cubicBezTo>
                  <a:pt x="3452" y="360"/>
                  <a:pt x="3450" y="358"/>
                  <a:pt x="3448" y="358"/>
                </a:cubicBezTo>
                <a:cubicBezTo>
                  <a:pt x="3445" y="358"/>
                  <a:pt x="3443" y="360"/>
                  <a:pt x="3443" y="362"/>
                </a:cubicBezTo>
                <a:cubicBezTo>
                  <a:pt x="3443" y="364"/>
                  <a:pt x="3445" y="366"/>
                  <a:pt x="3448" y="366"/>
                </a:cubicBezTo>
                <a:close/>
                <a:moveTo>
                  <a:pt x="3461" y="366"/>
                </a:moveTo>
                <a:cubicBezTo>
                  <a:pt x="3463" y="366"/>
                  <a:pt x="3465" y="364"/>
                  <a:pt x="3465" y="362"/>
                </a:cubicBezTo>
                <a:cubicBezTo>
                  <a:pt x="3465" y="360"/>
                  <a:pt x="3463" y="358"/>
                  <a:pt x="3461" y="358"/>
                </a:cubicBezTo>
                <a:cubicBezTo>
                  <a:pt x="3458" y="358"/>
                  <a:pt x="3456" y="360"/>
                  <a:pt x="3456" y="362"/>
                </a:cubicBezTo>
                <a:cubicBezTo>
                  <a:pt x="3456" y="364"/>
                  <a:pt x="3458" y="366"/>
                  <a:pt x="3461" y="366"/>
                </a:cubicBezTo>
                <a:close/>
                <a:moveTo>
                  <a:pt x="3473" y="366"/>
                </a:moveTo>
                <a:cubicBezTo>
                  <a:pt x="3476" y="366"/>
                  <a:pt x="3478" y="364"/>
                  <a:pt x="3478" y="362"/>
                </a:cubicBezTo>
                <a:cubicBezTo>
                  <a:pt x="3478" y="360"/>
                  <a:pt x="3476" y="358"/>
                  <a:pt x="3473" y="358"/>
                </a:cubicBezTo>
                <a:cubicBezTo>
                  <a:pt x="3471" y="358"/>
                  <a:pt x="3469" y="360"/>
                  <a:pt x="3469" y="362"/>
                </a:cubicBezTo>
                <a:cubicBezTo>
                  <a:pt x="3469" y="364"/>
                  <a:pt x="3471" y="366"/>
                  <a:pt x="3473" y="366"/>
                </a:cubicBezTo>
                <a:close/>
                <a:moveTo>
                  <a:pt x="3499" y="358"/>
                </a:moveTo>
                <a:cubicBezTo>
                  <a:pt x="3497" y="358"/>
                  <a:pt x="3495" y="360"/>
                  <a:pt x="3495" y="362"/>
                </a:cubicBezTo>
                <a:cubicBezTo>
                  <a:pt x="3495" y="364"/>
                  <a:pt x="3497" y="366"/>
                  <a:pt x="3499" y="366"/>
                </a:cubicBezTo>
                <a:cubicBezTo>
                  <a:pt x="3502" y="366"/>
                  <a:pt x="3503" y="364"/>
                  <a:pt x="3503" y="362"/>
                </a:cubicBezTo>
                <a:cubicBezTo>
                  <a:pt x="3503" y="360"/>
                  <a:pt x="3502" y="358"/>
                  <a:pt x="3499" y="358"/>
                </a:cubicBezTo>
                <a:close/>
                <a:moveTo>
                  <a:pt x="3512" y="358"/>
                </a:moveTo>
                <a:cubicBezTo>
                  <a:pt x="3510" y="358"/>
                  <a:pt x="3508" y="360"/>
                  <a:pt x="3508" y="362"/>
                </a:cubicBezTo>
                <a:cubicBezTo>
                  <a:pt x="3508" y="364"/>
                  <a:pt x="3510" y="366"/>
                  <a:pt x="3512" y="366"/>
                </a:cubicBezTo>
                <a:cubicBezTo>
                  <a:pt x="3514" y="366"/>
                  <a:pt x="3516" y="364"/>
                  <a:pt x="3516" y="362"/>
                </a:cubicBezTo>
                <a:cubicBezTo>
                  <a:pt x="3516" y="360"/>
                  <a:pt x="3514" y="358"/>
                  <a:pt x="3512" y="358"/>
                </a:cubicBezTo>
                <a:close/>
                <a:moveTo>
                  <a:pt x="3525" y="366"/>
                </a:moveTo>
                <a:cubicBezTo>
                  <a:pt x="3527" y="366"/>
                  <a:pt x="3529" y="364"/>
                  <a:pt x="3529" y="362"/>
                </a:cubicBezTo>
                <a:cubicBezTo>
                  <a:pt x="3529" y="360"/>
                  <a:pt x="3527" y="358"/>
                  <a:pt x="3525" y="358"/>
                </a:cubicBezTo>
                <a:cubicBezTo>
                  <a:pt x="3523" y="358"/>
                  <a:pt x="3521" y="360"/>
                  <a:pt x="3521" y="362"/>
                </a:cubicBezTo>
                <a:cubicBezTo>
                  <a:pt x="3521" y="364"/>
                  <a:pt x="3523" y="366"/>
                  <a:pt x="3525" y="366"/>
                </a:cubicBezTo>
                <a:close/>
                <a:moveTo>
                  <a:pt x="3538" y="366"/>
                </a:moveTo>
                <a:cubicBezTo>
                  <a:pt x="3540" y="366"/>
                  <a:pt x="3542" y="364"/>
                  <a:pt x="3542" y="362"/>
                </a:cubicBezTo>
                <a:cubicBezTo>
                  <a:pt x="3542" y="360"/>
                  <a:pt x="3540" y="358"/>
                  <a:pt x="3538" y="358"/>
                </a:cubicBezTo>
                <a:cubicBezTo>
                  <a:pt x="3536" y="358"/>
                  <a:pt x="3534" y="360"/>
                  <a:pt x="3534" y="362"/>
                </a:cubicBezTo>
                <a:cubicBezTo>
                  <a:pt x="3534" y="364"/>
                  <a:pt x="3536" y="366"/>
                  <a:pt x="3538" y="366"/>
                </a:cubicBezTo>
                <a:close/>
                <a:moveTo>
                  <a:pt x="3551" y="358"/>
                </a:moveTo>
                <a:cubicBezTo>
                  <a:pt x="3549" y="358"/>
                  <a:pt x="3547" y="360"/>
                  <a:pt x="3547" y="362"/>
                </a:cubicBezTo>
                <a:cubicBezTo>
                  <a:pt x="3547" y="364"/>
                  <a:pt x="3549" y="366"/>
                  <a:pt x="3551" y="366"/>
                </a:cubicBezTo>
                <a:cubicBezTo>
                  <a:pt x="3553" y="366"/>
                  <a:pt x="3555" y="364"/>
                  <a:pt x="3555" y="362"/>
                </a:cubicBezTo>
                <a:cubicBezTo>
                  <a:pt x="3555" y="360"/>
                  <a:pt x="3553" y="358"/>
                  <a:pt x="3551" y="358"/>
                </a:cubicBezTo>
                <a:close/>
                <a:moveTo>
                  <a:pt x="3564" y="358"/>
                </a:moveTo>
                <a:cubicBezTo>
                  <a:pt x="3562" y="358"/>
                  <a:pt x="3560" y="360"/>
                  <a:pt x="3560" y="362"/>
                </a:cubicBezTo>
                <a:cubicBezTo>
                  <a:pt x="3560" y="364"/>
                  <a:pt x="3562" y="366"/>
                  <a:pt x="3564" y="366"/>
                </a:cubicBezTo>
                <a:cubicBezTo>
                  <a:pt x="3566" y="366"/>
                  <a:pt x="3568" y="364"/>
                  <a:pt x="3568" y="362"/>
                </a:cubicBezTo>
                <a:cubicBezTo>
                  <a:pt x="3568" y="360"/>
                  <a:pt x="3566" y="358"/>
                  <a:pt x="3564" y="358"/>
                </a:cubicBezTo>
                <a:close/>
                <a:moveTo>
                  <a:pt x="0" y="375"/>
                </a:moveTo>
                <a:cubicBezTo>
                  <a:pt x="0" y="375"/>
                  <a:pt x="0" y="375"/>
                  <a:pt x="0" y="375"/>
                </a:cubicBezTo>
                <a:cubicBezTo>
                  <a:pt x="0" y="375"/>
                  <a:pt x="0" y="375"/>
                  <a:pt x="0" y="375"/>
                </a:cubicBezTo>
                <a:cubicBezTo>
                  <a:pt x="0" y="375"/>
                  <a:pt x="0" y="375"/>
                  <a:pt x="0" y="375"/>
                </a:cubicBezTo>
                <a:cubicBezTo>
                  <a:pt x="0" y="375"/>
                  <a:pt x="0" y="375"/>
                  <a:pt x="0" y="375"/>
                </a:cubicBezTo>
                <a:close/>
                <a:moveTo>
                  <a:pt x="26" y="371"/>
                </a:moveTo>
                <a:cubicBezTo>
                  <a:pt x="23" y="371"/>
                  <a:pt x="21" y="373"/>
                  <a:pt x="21" y="375"/>
                </a:cubicBezTo>
                <a:cubicBezTo>
                  <a:pt x="21" y="377"/>
                  <a:pt x="23" y="379"/>
                  <a:pt x="26" y="379"/>
                </a:cubicBezTo>
                <a:cubicBezTo>
                  <a:pt x="28" y="379"/>
                  <a:pt x="30" y="377"/>
                  <a:pt x="30" y="375"/>
                </a:cubicBezTo>
                <a:cubicBezTo>
                  <a:pt x="30" y="373"/>
                  <a:pt x="28" y="371"/>
                  <a:pt x="26" y="371"/>
                </a:cubicBezTo>
                <a:close/>
                <a:moveTo>
                  <a:pt x="38" y="379"/>
                </a:moveTo>
                <a:cubicBezTo>
                  <a:pt x="41" y="379"/>
                  <a:pt x="43" y="377"/>
                  <a:pt x="43" y="375"/>
                </a:cubicBezTo>
                <a:cubicBezTo>
                  <a:pt x="43" y="373"/>
                  <a:pt x="41" y="371"/>
                  <a:pt x="38" y="371"/>
                </a:cubicBezTo>
                <a:cubicBezTo>
                  <a:pt x="36" y="371"/>
                  <a:pt x="34" y="373"/>
                  <a:pt x="34" y="375"/>
                </a:cubicBezTo>
                <a:cubicBezTo>
                  <a:pt x="34" y="377"/>
                  <a:pt x="36" y="379"/>
                  <a:pt x="38" y="379"/>
                </a:cubicBezTo>
                <a:close/>
                <a:moveTo>
                  <a:pt x="51" y="379"/>
                </a:moveTo>
                <a:cubicBezTo>
                  <a:pt x="54" y="379"/>
                  <a:pt x="56" y="377"/>
                  <a:pt x="56" y="375"/>
                </a:cubicBezTo>
                <a:cubicBezTo>
                  <a:pt x="56" y="373"/>
                  <a:pt x="54" y="371"/>
                  <a:pt x="51" y="371"/>
                </a:cubicBezTo>
                <a:cubicBezTo>
                  <a:pt x="49" y="371"/>
                  <a:pt x="47" y="373"/>
                  <a:pt x="47" y="375"/>
                </a:cubicBezTo>
                <a:cubicBezTo>
                  <a:pt x="47" y="377"/>
                  <a:pt x="49" y="379"/>
                  <a:pt x="51" y="379"/>
                </a:cubicBezTo>
                <a:close/>
                <a:moveTo>
                  <a:pt x="64" y="379"/>
                </a:moveTo>
                <a:cubicBezTo>
                  <a:pt x="67" y="379"/>
                  <a:pt x="68" y="377"/>
                  <a:pt x="68" y="375"/>
                </a:cubicBezTo>
                <a:cubicBezTo>
                  <a:pt x="68" y="373"/>
                  <a:pt x="67" y="371"/>
                  <a:pt x="64" y="371"/>
                </a:cubicBezTo>
                <a:cubicBezTo>
                  <a:pt x="62" y="371"/>
                  <a:pt x="60" y="373"/>
                  <a:pt x="60" y="375"/>
                </a:cubicBezTo>
                <a:cubicBezTo>
                  <a:pt x="60" y="377"/>
                  <a:pt x="62" y="379"/>
                  <a:pt x="64" y="379"/>
                </a:cubicBezTo>
                <a:close/>
                <a:moveTo>
                  <a:pt x="77" y="379"/>
                </a:moveTo>
                <a:cubicBezTo>
                  <a:pt x="79" y="379"/>
                  <a:pt x="81" y="377"/>
                  <a:pt x="81" y="375"/>
                </a:cubicBezTo>
                <a:cubicBezTo>
                  <a:pt x="81" y="373"/>
                  <a:pt x="79" y="371"/>
                  <a:pt x="77" y="371"/>
                </a:cubicBezTo>
                <a:cubicBezTo>
                  <a:pt x="75" y="371"/>
                  <a:pt x="73" y="373"/>
                  <a:pt x="73" y="375"/>
                </a:cubicBezTo>
                <a:cubicBezTo>
                  <a:pt x="73" y="377"/>
                  <a:pt x="75" y="379"/>
                  <a:pt x="77" y="379"/>
                </a:cubicBezTo>
                <a:close/>
                <a:moveTo>
                  <a:pt x="90" y="379"/>
                </a:moveTo>
                <a:cubicBezTo>
                  <a:pt x="92" y="379"/>
                  <a:pt x="94" y="377"/>
                  <a:pt x="94" y="375"/>
                </a:cubicBezTo>
                <a:cubicBezTo>
                  <a:pt x="94" y="373"/>
                  <a:pt x="92" y="371"/>
                  <a:pt x="90" y="371"/>
                </a:cubicBezTo>
                <a:cubicBezTo>
                  <a:pt x="88" y="371"/>
                  <a:pt x="86" y="373"/>
                  <a:pt x="86" y="375"/>
                </a:cubicBezTo>
                <a:cubicBezTo>
                  <a:pt x="86" y="377"/>
                  <a:pt x="88" y="379"/>
                  <a:pt x="90" y="379"/>
                </a:cubicBezTo>
                <a:close/>
                <a:moveTo>
                  <a:pt x="103" y="379"/>
                </a:moveTo>
                <a:cubicBezTo>
                  <a:pt x="105" y="379"/>
                  <a:pt x="107" y="377"/>
                  <a:pt x="107" y="375"/>
                </a:cubicBezTo>
                <a:cubicBezTo>
                  <a:pt x="107" y="373"/>
                  <a:pt x="105" y="371"/>
                  <a:pt x="103" y="371"/>
                </a:cubicBezTo>
                <a:cubicBezTo>
                  <a:pt x="101" y="371"/>
                  <a:pt x="99" y="373"/>
                  <a:pt x="99" y="375"/>
                </a:cubicBezTo>
                <a:cubicBezTo>
                  <a:pt x="99" y="377"/>
                  <a:pt x="101" y="379"/>
                  <a:pt x="103" y="379"/>
                </a:cubicBezTo>
                <a:close/>
                <a:moveTo>
                  <a:pt x="116" y="379"/>
                </a:moveTo>
                <a:cubicBezTo>
                  <a:pt x="118" y="379"/>
                  <a:pt x="120" y="377"/>
                  <a:pt x="120" y="375"/>
                </a:cubicBezTo>
                <a:cubicBezTo>
                  <a:pt x="120" y="373"/>
                  <a:pt x="118" y="371"/>
                  <a:pt x="116" y="371"/>
                </a:cubicBezTo>
                <a:cubicBezTo>
                  <a:pt x="114" y="371"/>
                  <a:pt x="112" y="373"/>
                  <a:pt x="112" y="375"/>
                </a:cubicBezTo>
                <a:cubicBezTo>
                  <a:pt x="112" y="377"/>
                  <a:pt x="114" y="379"/>
                  <a:pt x="116" y="379"/>
                </a:cubicBezTo>
                <a:close/>
                <a:moveTo>
                  <a:pt x="129" y="379"/>
                </a:moveTo>
                <a:cubicBezTo>
                  <a:pt x="131" y="379"/>
                  <a:pt x="133" y="377"/>
                  <a:pt x="133" y="375"/>
                </a:cubicBezTo>
                <a:cubicBezTo>
                  <a:pt x="133" y="373"/>
                  <a:pt x="131" y="371"/>
                  <a:pt x="129" y="371"/>
                </a:cubicBezTo>
                <a:cubicBezTo>
                  <a:pt x="127" y="371"/>
                  <a:pt x="125" y="373"/>
                  <a:pt x="125" y="375"/>
                </a:cubicBezTo>
                <a:cubicBezTo>
                  <a:pt x="125" y="377"/>
                  <a:pt x="127" y="379"/>
                  <a:pt x="129" y="379"/>
                </a:cubicBezTo>
                <a:close/>
                <a:moveTo>
                  <a:pt x="142" y="379"/>
                </a:moveTo>
                <a:cubicBezTo>
                  <a:pt x="144" y="379"/>
                  <a:pt x="146" y="377"/>
                  <a:pt x="146" y="375"/>
                </a:cubicBezTo>
                <a:cubicBezTo>
                  <a:pt x="146" y="373"/>
                  <a:pt x="144" y="371"/>
                  <a:pt x="142" y="371"/>
                </a:cubicBezTo>
                <a:cubicBezTo>
                  <a:pt x="139" y="371"/>
                  <a:pt x="138" y="373"/>
                  <a:pt x="138" y="375"/>
                </a:cubicBezTo>
                <a:cubicBezTo>
                  <a:pt x="138" y="377"/>
                  <a:pt x="139" y="379"/>
                  <a:pt x="142" y="379"/>
                </a:cubicBezTo>
                <a:close/>
                <a:moveTo>
                  <a:pt x="155" y="379"/>
                </a:moveTo>
                <a:cubicBezTo>
                  <a:pt x="157" y="379"/>
                  <a:pt x="159" y="377"/>
                  <a:pt x="159" y="375"/>
                </a:cubicBezTo>
                <a:cubicBezTo>
                  <a:pt x="159" y="373"/>
                  <a:pt x="157" y="371"/>
                  <a:pt x="155" y="371"/>
                </a:cubicBezTo>
                <a:cubicBezTo>
                  <a:pt x="152" y="371"/>
                  <a:pt x="150" y="373"/>
                  <a:pt x="150" y="375"/>
                </a:cubicBezTo>
                <a:cubicBezTo>
                  <a:pt x="150" y="377"/>
                  <a:pt x="152" y="379"/>
                  <a:pt x="155" y="379"/>
                </a:cubicBezTo>
                <a:close/>
                <a:moveTo>
                  <a:pt x="168" y="379"/>
                </a:moveTo>
                <a:cubicBezTo>
                  <a:pt x="170" y="379"/>
                  <a:pt x="172" y="377"/>
                  <a:pt x="172" y="375"/>
                </a:cubicBezTo>
                <a:cubicBezTo>
                  <a:pt x="172" y="373"/>
                  <a:pt x="170" y="371"/>
                  <a:pt x="168" y="371"/>
                </a:cubicBezTo>
                <a:cubicBezTo>
                  <a:pt x="165" y="371"/>
                  <a:pt x="163" y="373"/>
                  <a:pt x="163" y="375"/>
                </a:cubicBezTo>
                <a:cubicBezTo>
                  <a:pt x="163" y="377"/>
                  <a:pt x="165" y="379"/>
                  <a:pt x="168" y="379"/>
                </a:cubicBezTo>
                <a:close/>
                <a:moveTo>
                  <a:pt x="180" y="379"/>
                </a:moveTo>
                <a:cubicBezTo>
                  <a:pt x="183" y="379"/>
                  <a:pt x="185" y="377"/>
                  <a:pt x="185" y="375"/>
                </a:cubicBezTo>
                <a:cubicBezTo>
                  <a:pt x="185" y="373"/>
                  <a:pt x="183" y="371"/>
                  <a:pt x="180" y="371"/>
                </a:cubicBezTo>
                <a:cubicBezTo>
                  <a:pt x="178" y="371"/>
                  <a:pt x="176" y="373"/>
                  <a:pt x="176" y="375"/>
                </a:cubicBezTo>
                <a:cubicBezTo>
                  <a:pt x="176" y="377"/>
                  <a:pt x="178" y="379"/>
                  <a:pt x="180" y="379"/>
                </a:cubicBezTo>
                <a:close/>
                <a:moveTo>
                  <a:pt x="193" y="379"/>
                </a:moveTo>
                <a:cubicBezTo>
                  <a:pt x="196" y="379"/>
                  <a:pt x="198" y="377"/>
                  <a:pt x="198" y="375"/>
                </a:cubicBezTo>
                <a:cubicBezTo>
                  <a:pt x="198" y="373"/>
                  <a:pt x="196" y="371"/>
                  <a:pt x="193" y="371"/>
                </a:cubicBezTo>
                <a:cubicBezTo>
                  <a:pt x="191" y="371"/>
                  <a:pt x="189" y="373"/>
                  <a:pt x="189" y="375"/>
                </a:cubicBezTo>
                <a:cubicBezTo>
                  <a:pt x="189" y="377"/>
                  <a:pt x="191" y="379"/>
                  <a:pt x="193" y="379"/>
                </a:cubicBezTo>
                <a:close/>
                <a:moveTo>
                  <a:pt x="206" y="379"/>
                </a:moveTo>
                <a:cubicBezTo>
                  <a:pt x="209" y="379"/>
                  <a:pt x="210" y="377"/>
                  <a:pt x="210" y="375"/>
                </a:cubicBezTo>
                <a:cubicBezTo>
                  <a:pt x="210" y="373"/>
                  <a:pt x="209" y="371"/>
                  <a:pt x="206" y="371"/>
                </a:cubicBezTo>
                <a:cubicBezTo>
                  <a:pt x="204" y="371"/>
                  <a:pt x="202" y="373"/>
                  <a:pt x="202" y="375"/>
                </a:cubicBezTo>
                <a:cubicBezTo>
                  <a:pt x="202" y="377"/>
                  <a:pt x="204" y="379"/>
                  <a:pt x="206" y="379"/>
                </a:cubicBezTo>
                <a:close/>
                <a:moveTo>
                  <a:pt x="219" y="379"/>
                </a:moveTo>
                <a:cubicBezTo>
                  <a:pt x="222" y="379"/>
                  <a:pt x="223" y="377"/>
                  <a:pt x="223" y="375"/>
                </a:cubicBezTo>
                <a:cubicBezTo>
                  <a:pt x="223" y="373"/>
                  <a:pt x="222" y="371"/>
                  <a:pt x="219" y="371"/>
                </a:cubicBezTo>
                <a:cubicBezTo>
                  <a:pt x="217" y="371"/>
                  <a:pt x="215" y="373"/>
                  <a:pt x="215" y="375"/>
                </a:cubicBezTo>
                <a:cubicBezTo>
                  <a:pt x="215" y="377"/>
                  <a:pt x="217" y="379"/>
                  <a:pt x="219" y="379"/>
                </a:cubicBezTo>
                <a:close/>
                <a:moveTo>
                  <a:pt x="232" y="379"/>
                </a:moveTo>
                <a:cubicBezTo>
                  <a:pt x="234" y="379"/>
                  <a:pt x="236" y="377"/>
                  <a:pt x="236" y="375"/>
                </a:cubicBezTo>
                <a:cubicBezTo>
                  <a:pt x="236" y="373"/>
                  <a:pt x="234" y="371"/>
                  <a:pt x="232" y="371"/>
                </a:cubicBezTo>
                <a:cubicBezTo>
                  <a:pt x="230" y="371"/>
                  <a:pt x="228" y="373"/>
                  <a:pt x="228" y="375"/>
                </a:cubicBezTo>
                <a:cubicBezTo>
                  <a:pt x="228" y="377"/>
                  <a:pt x="230" y="379"/>
                  <a:pt x="232" y="379"/>
                </a:cubicBezTo>
                <a:close/>
                <a:moveTo>
                  <a:pt x="245" y="379"/>
                </a:moveTo>
                <a:cubicBezTo>
                  <a:pt x="247" y="379"/>
                  <a:pt x="249" y="377"/>
                  <a:pt x="249" y="375"/>
                </a:cubicBezTo>
                <a:cubicBezTo>
                  <a:pt x="249" y="373"/>
                  <a:pt x="247" y="371"/>
                  <a:pt x="245" y="371"/>
                </a:cubicBezTo>
                <a:cubicBezTo>
                  <a:pt x="243" y="371"/>
                  <a:pt x="241" y="373"/>
                  <a:pt x="241" y="375"/>
                </a:cubicBezTo>
                <a:cubicBezTo>
                  <a:pt x="241" y="377"/>
                  <a:pt x="243" y="379"/>
                  <a:pt x="245" y="379"/>
                </a:cubicBezTo>
                <a:close/>
                <a:moveTo>
                  <a:pt x="258" y="379"/>
                </a:moveTo>
                <a:cubicBezTo>
                  <a:pt x="260" y="379"/>
                  <a:pt x="262" y="377"/>
                  <a:pt x="262" y="375"/>
                </a:cubicBezTo>
                <a:cubicBezTo>
                  <a:pt x="262" y="373"/>
                  <a:pt x="260" y="371"/>
                  <a:pt x="258" y="371"/>
                </a:cubicBezTo>
                <a:cubicBezTo>
                  <a:pt x="256" y="371"/>
                  <a:pt x="254" y="373"/>
                  <a:pt x="254" y="375"/>
                </a:cubicBezTo>
                <a:cubicBezTo>
                  <a:pt x="254" y="377"/>
                  <a:pt x="256" y="379"/>
                  <a:pt x="258" y="379"/>
                </a:cubicBezTo>
                <a:close/>
                <a:moveTo>
                  <a:pt x="271" y="379"/>
                </a:moveTo>
                <a:cubicBezTo>
                  <a:pt x="273" y="379"/>
                  <a:pt x="275" y="377"/>
                  <a:pt x="275" y="375"/>
                </a:cubicBezTo>
                <a:cubicBezTo>
                  <a:pt x="275" y="373"/>
                  <a:pt x="273" y="371"/>
                  <a:pt x="271" y="371"/>
                </a:cubicBezTo>
                <a:cubicBezTo>
                  <a:pt x="269" y="371"/>
                  <a:pt x="267" y="373"/>
                  <a:pt x="267" y="375"/>
                </a:cubicBezTo>
                <a:cubicBezTo>
                  <a:pt x="267" y="377"/>
                  <a:pt x="269" y="379"/>
                  <a:pt x="271" y="379"/>
                </a:cubicBezTo>
                <a:close/>
                <a:moveTo>
                  <a:pt x="284" y="379"/>
                </a:moveTo>
                <a:cubicBezTo>
                  <a:pt x="286" y="379"/>
                  <a:pt x="288" y="377"/>
                  <a:pt x="288" y="375"/>
                </a:cubicBezTo>
                <a:cubicBezTo>
                  <a:pt x="288" y="373"/>
                  <a:pt x="286" y="371"/>
                  <a:pt x="284" y="371"/>
                </a:cubicBezTo>
                <a:cubicBezTo>
                  <a:pt x="281" y="371"/>
                  <a:pt x="280" y="373"/>
                  <a:pt x="280" y="375"/>
                </a:cubicBezTo>
                <a:cubicBezTo>
                  <a:pt x="280" y="377"/>
                  <a:pt x="281" y="379"/>
                  <a:pt x="284" y="379"/>
                </a:cubicBezTo>
                <a:close/>
                <a:moveTo>
                  <a:pt x="297" y="379"/>
                </a:moveTo>
                <a:cubicBezTo>
                  <a:pt x="299" y="379"/>
                  <a:pt x="301" y="377"/>
                  <a:pt x="301" y="375"/>
                </a:cubicBezTo>
                <a:cubicBezTo>
                  <a:pt x="301" y="373"/>
                  <a:pt x="299" y="371"/>
                  <a:pt x="297" y="371"/>
                </a:cubicBezTo>
                <a:cubicBezTo>
                  <a:pt x="294" y="371"/>
                  <a:pt x="293" y="373"/>
                  <a:pt x="293" y="375"/>
                </a:cubicBezTo>
                <a:cubicBezTo>
                  <a:pt x="293" y="377"/>
                  <a:pt x="294" y="379"/>
                  <a:pt x="297" y="379"/>
                </a:cubicBezTo>
                <a:close/>
                <a:moveTo>
                  <a:pt x="310" y="379"/>
                </a:moveTo>
                <a:cubicBezTo>
                  <a:pt x="312" y="379"/>
                  <a:pt x="314" y="377"/>
                  <a:pt x="314" y="375"/>
                </a:cubicBezTo>
                <a:cubicBezTo>
                  <a:pt x="314" y="373"/>
                  <a:pt x="312" y="371"/>
                  <a:pt x="310" y="371"/>
                </a:cubicBezTo>
                <a:cubicBezTo>
                  <a:pt x="307" y="371"/>
                  <a:pt x="305" y="373"/>
                  <a:pt x="305" y="375"/>
                </a:cubicBezTo>
                <a:cubicBezTo>
                  <a:pt x="305" y="377"/>
                  <a:pt x="307" y="379"/>
                  <a:pt x="310" y="379"/>
                </a:cubicBezTo>
                <a:close/>
                <a:moveTo>
                  <a:pt x="323" y="379"/>
                </a:moveTo>
                <a:cubicBezTo>
                  <a:pt x="325" y="379"/>
                  <a:pt x="327" y="377"/>
                  <a:pt x="327" y="375"/>
                </a:cubicBezTo>
                <a:cubicBezTo>
                  <a:pt x="327" y="373"/>
                  <a:pt x="325" y="371"/>
                  <a:pt x="323" y="371"/>
                </a:cubicBezTo>
                <a:cubicBezTo>
                  <a:pt x="320" y="371"/>
                  <a:pt x="318" y="373"/>
                  <a:pt x="318" y="375"/>
                </a:cubicBezTo>
                <a:cubicBezTo>
                  <a:pt x="318" y="377"/>
                  <a:pt x="320" y="379"/>
                  <a:pt x="323" y="379"/>
                </a:cubicBezTo>
                <a:close/>
                <a:moveTo>
                  <a:pt x="335" y="379"/>
                </a:moveTo>
                <a:cubicBezTo>
                  <a:pt x="338" y="379"/>
                  <a:pt x="340" y="377"/>
                  <a:pt x="340" y="375"/>
                </a:cubicBezTo>
                <a:cubicBezTo>
                  <a:pt x="340" y="373"/>
                  <a:pt x="338" y="371"/>
                  <a:pt x="335" y="371"/>
                </a:cubicBezTo>
                <a:cubicBezTo>
                  <a:pt x="333" y="371"/>
                  <a:pt x="331" y="373"/>
                  <a:pt x="331" y="375"/>
                </a:cubicBezTo>
                <a:cubicBezTo>
                  <a:pt x="331" y="377"/>
                  <a:pt x="333" y="379"/>
                  <a:pt x="335" y="379"/>
                </a:cubicBezTo>
                <a:close/>
                <a:moveTo>
                  <a:pt x="348" y="379"/>
                </a:moveTo>
                <a:cubicBezTo>
                  <a:pt x="351" y="379"/>
                  <a:pt x="353" y="377"/>
                  <a:pt x="353" y="375"/>
                </a:cubicBezTo>
                <a:cubicBezTo>
                  <a:pt x="353" y="373"/>
                  <a:pt x="351" y="371"/>
                  <a:pt x="348" y="371"/>
                </a:cubicBezTo>
                <a:cubicBezTo>
                  <a:pt x="346" y="371"/>
                  <a:pt x="344" y="373"/>
                  <a:pt x="344" y="375"/>
                </a:cubicBezTo>
                <a:cubicBezTo>
                  <a:pt x="344" y="377"/>
                  <a:pt x="346" y="379"/>
                  <a:pt x="348" y="379"/>
                </a:cubicBezTo>
                <a:close/>
                <a:moveTo>
                  <a:pt x="361" y="379"/>
                </a:moveTo>
                <a:cubicBezTo>
                  <a:pt x="364" y="379"/>
                  <a:pt x="365" y="377"/>
                  <a:pt x="365" y="375"/>
                </a:cubicBezTo>
                <a:cubicBezTo>
                  <a:pt x="365" y="373"/>
                  <a:pt x="364" y="371"/>
                  <a:pt x="361" y="371"/>
                </a:cubicBezTo>
                <a:cubicBezTo>
                  <a:pt x="359" y="371"/>
                  <a:pt x="357" y="373"/>
                  <a:pt x="357" y="375"/>
                </a:cubicBezTo>
                <a:cubicBezTo>
                  <a:pt x="357" y="377"/>
                  <a:pt x="359" y="379"/>
                  <a:pt x="361" y="379"/>
                </a:cubicBezTo>
                <a:close/>
                <a:moveTo>
                  <a:pt x="374" y="379"/>
                </a:moveTo>
                <a:cubicBezTo>
                  <a:pt x="376" y="379"/>
                  <a:pt x="378" y="377"/>
                  <a:pt x="378" y="375"/>
                </a:cubicBezTo>
                <a:cubicBezTo>
                  <a:pt x="378" y="373"/>
                  <a:pt x="376" y="371"/>
                  <a:pt x="374" y="371"/>
                </a:cubicBezTo>
                <a:cubicBezTo>
                  <a:pt x="372" y="371"/>
                  <a:pt x="370" y="373"/>
                  <a:pt x="370" y="375"/>
                </a:cubicBezTo>
                <a:cubicBezTo>
                  <a:pt x="370" y="377"/>
                  <a:pt x="372" y="379"/>
                  <a:pt x="374" y="379"/>
                </a:cubicBezTo>
                <a:close/>
                <a:moveTo>
                  <a:pt x="387" y="379"/>
                </a:moveTo>
                <a:cubicBezTo>
                  <a:pt x="389" y="379"/>
                  <a:pt x="391" y="377"/>
                  <a:pt x="391" y="375"/>
                </a:cubicBezTo>
                <a:cubicBezTo>
                  <a:pt x="391" y="373"/>
                  <a:pt x="389" y="371"/>
                  <a:pt x="387" y="371"/>
                </a:cubicBezTo>
                <a:cubicBezTo>
                  <a:pt x="385" y="371"/>
                  <a:pt x="383" y="373"/>
                  <a:pt x="383" y="375"/>
                </a:cubicBezTo>
                <a:cubicBezTo>
                  <a:pt x="383" y="377"/>
                  <a:pt x="385" y="379"/>
                  <a:pt x="387" y="379"/>
                </a:cubicBezTo>
                <a:close/>
                <a:moveTo>
                  <a:pt x="400" y="379"/>
                </a:moveTo>
                <a:cubicBezTo>
                  <a:pt x="402" y="379"/>
                  <a:pt x="404" y="377"/>
                  <a:pt x="404" y="375"/>
                </a:cubicBezTo>
                <a:cubicBezTo>
                  <a:pt x="404" y="373"/>
                  <a:pt x="402" y="371"/>
                  <a:pt x="400" y="371"/>
                </a:cubicBezTo>
                <a:cubicBezTo>
                  <a:pt x="398" y="371"/>
                  <a:pt x="396" y="373"/>
                  <a:pt x="396" y="375"/>
                </a:cubicBezTo>
                <a:cubicBezTo>
                  <a:pt x="396" y="377"/>
                  <a:pt x="398" y="379"/>
                  <a:pt x="400" y="379"/>
                </a:cubicBezTo>
                <a:close/>
                <a:moveTo>
                  <a:pt x="413" y="379"/>
                </a:moveTo>
                <a:cubicBezTo>
                  <a:pt x="415" y="379"/>
                  <a:pt x="417" y="377"/>
                  <a:pt x="417" y="375"/>
                </a:cubicBezTo>
                <a:cubicBezTo>
                  <a:pt x="417" y="373"/>
                  <a:pt x="415" y="371"/>
                  <a:pt x="413" y="371"/>
                </a:cubicBezTo>
                <a:cubicBezTo>
                  <a:pt x="411" y="371"/>
                  <a:pt x="409" y="373"/>
                  <a:pt x="409" y="375"/>
                </a:cubicBezTo>
                <a:cubicBezTo>
                  <a:pt x="409" y="377"/>
                  <a:pt x="411" y="379"/>
                  <a:pt x="413" y="379"/>
                </a:cubicBezTo>
                <a:close/>
                <a:moveTo>
                  <a:pt x="426" y="379"/>
                </a:moveTo>
                <a:cubicBezTo>
                  <a:pt x="428" y="379"/>
                  <a:pt x="430" y="377"/>
                  <a:pt x="430" y="375"/>
                </a:cubicBezTo>
                <a:cubicBezTo>
                  <a:pt x="430" y="373"/>
                  <a:pt x="428" y="371"/>
                  <a:pt x="426" y="371"/>
                </a:cubicBezTo>
                <a:cubicBezTo>
                  <a:pt x="424" y="371"/>
                  <a:pt x="422" y="373"/>
                  <a:pt x="422" y="375"/>
                </a:cubicBezTo>
                <a:cubicBezTo>
                  <a:pt x="422" y="377"/>
                  <a:pt x="424" y="379"/>
                  <a:pt x="426" y="379"/>
                </a:cubicBezTo>
                <a:close/>
                <a:moveTo>
                  <a:pt x="439" y="379"/>
                </a:moveTo>
                <a:cubicBezTo>
                  <a:pt x="441" y="379"/>
                  <a:pt x="443" y="377"/>
                  <a:pt x="443" y="375"/>
                </a:cubicBezTo>
                <a:cubicBezTo>
                  <a:pt x="443" y="373"/>
                  <a:pt x="441" y="371"/>
                  <a:pt x="439" y="371"/>
                </a:cubicBezTo>
                <a:cubicBezTo>
                  <a:pt x="436" y="371"/>
                  <a:pt x="435" y="373"/>
                  <a:pt x="435" y="375"/>
                </a:cubicBezTo>
                <a:cubicBezTo>
                  <a:pt x="435" y="377"/>
                  <a:pt x="436" y="379"/>
                  <a:pt x="439" y="379"/>
                </a:cubicBezTo>
                <a:close/>
                <a:moveTo>
                  <a:pt x="452" y="379"/>
                </a:moveTo>
                <a:cubicBezTo>
                  <a:pt x="454" y="379"/>
                  <a:pt x="456" y="377"/>
                  <a:pt x="456" y="375"/>
                </a:cubicBezTo>
                <a:cubicBezTo>
                  <a:pt x="456" y="373"/>
                  <a:pt x="454" y="371"/>
                  <a:pt x="452" y="371"/>
                </a:cubicBezTo>
                <a:cubicBezTo>
                  <a:pt x="449" y="371"/>
                  <a:pt x="447" y="373"/>
                  <a:pt x="447" y="375"/>
                </a:cubicBezTo>
                <a:cubicBezTo>
                  <a:pt x="447" y="377"/>
                  <a:pt x="449" y="379"/>
                  <a:pt x="452" y="379"/>
                </a:cubicBezTo>
                <a:close/>
                <a:moveTo>
                  <a:pt x="465" y="376"/>
                </a:moveTo>
                <a:cubicBezTo>
                  <a:pt x="465" y="376"/>
                  <a:pt x="466" y="376"/>
                  <a:pt x="466" y="375"/>
                </a:cubicBezTo>
                <a:cubicBezTo>
                  <a:pt x="466" y="374"/>
                  <a:pt x="465" y="373"/>
                  <a:pt x="465" y="373"/>
                </a:cubicBezTo>
                <a:cubicBezTo>
                  <a:pt x="464" y="373"/>
                  <a:pt x="463" y="374"/>
                  <a:pt x="463" y="375"/>
                </a:cubicBezTo>
                <a:cubicBezTo>
                  <a:pt x="463" y="376"/>
                  <a:pt x="464" y="376"/>
                  <a:pt x="465" y="376"/>
                </a:cubicBezTo>
                <a:close/>
                <a:moveTo>
                  <a:pt x="476" y="375"/>
                </a:moveTo>
                <a:cubicBezTo>
                  <a:pt x="476" y="376"/>
                  <a:pt x="477" y="376"/>
                  <a:pt x="477" y="376"/>
                </a:cubicBezTo>
                <a:cubicBezTo>
                  <a:pt x="478" y="376"/>
                  <a:pt x="479" y="376"/>
                  <a:pt x="479" y="375"/>
                </a:cubicBezTo>
                <a:cubicBezTo>
                  <a:pt x="479" y="374"/>
                  <a:pt x="478" y="373"/>
                  <a:pt x="477" y="373"/>
                </a:cubicBezTo>
                <a:cubicBezTo>
                  <a:pt x="477" y="373"/>
                  <a:pt x="476" y="374"/>
                  <a:pt x="476" y="375"/>
                </a:cubicBezTo>
                <a:close/>
                <a:moveTo>
                  <a:pt x="486" y="375"/>
                </a:moveTo>
                <a:cubicBezTo>
                  <a:pt x="486" y="377"/>
                  <a:pt x="488" y="379"/>
                  <a:pt x="490" y="379"/>
                </a:cubicBezTo>
                <a:cubicBezTo>
                  <a:pt x="493" y="379"/>
                  <a:pt x="495" y="377"/>
                  <a:pt x="495" y="375"/>
                </a:cubicBezTo>
                <a:cubicBezTo>
                  <a:pt x="495" y="373"/>
                  <a:pt x="493" y="371"/>
                  <a:pt x="490" y="371"/>
                </a:cubicBezTo>
                <a:cubicBezTo>
                  <a:pt x="488" y="371"/>
                  <a:pt x="486" y="373"/>
                  <a:pt x="486" y="375"/>
                </a:cubicBezTo>
                <a:close/>
                <a:moveTo>
                  <a:pt x="503" y="379"/>
                </a:moveTo>
                <a:cubicBezTo>
                  <a:pt x="506" y="379"/>
                  <a:pt x="507" y="377"/>
                  <a:pt x="507" y="375"/>
                </a:cubicBezTo>
                <a:cubicBezTo>
                  <a:pt x="507" y="373"/>
                  <a:pt x="506" y="371"/>
                  <a:pt x="503" y="371"/>
                </a:cubicBezTo>
                <a:cubicBezTo>
                  <a:pt x="501" y="371"/>
                  <a:pt x="499" y="373"/>
                  <a:pt x="499" y="375"/>
                </a:cubicBezTo>
                <a:cubicBezTo>
                  <a:pt x="499" y="377"/>
                  <a:pt x="501" y="379"/>
                  <a:pt x="503" y="379"/>
                </a:cubicBezTo>
                <a:close/>
                <a:moveTo>
                  <a:pt x="516" y="379"/>
                </a:moveTo>
                <a:cubicBezTo>
                  <a:pt x="519" y="379"/>
                  <a:pt x="520" y="377"/>
                  <a:pt x="520" y="375"/>
                </a:cubicBezTo>
                <a:cubicBezTo>
                  <a:pt x="520" y="373"/>
                  <a:pt x="519" y="371"/>
                  <a:pt x="516" y="371"/>
                </a:cubicBezTo>
                <a:cubicBezTo>
                  <a:pt x="514" y="371"/>
                  <a:pt x="512" y="373"/>
                  <a:pt x="512" y="375"/>
                </a:cubicBezTo>
                <a:cubicBezTo>
                  <a:pt x="512" y="377"/>
                  <a:pt x="514" y="379"/>
                  <a:pt x="516" y="379"/>
                </a:cubicBezTo>
                <a:close/>
                <a:moveTo>
                  <a:pt x="529" y="379"/>
                </a:moveTo>
                <a:cubicBezTo>
                  <a:pt x="531" y="379"/>
                  <a:pt x="533" y="377"/>
                  <a:pt x="533" y="375"/>
                </a:cubicBezTo>
                <a:cubicBezTo>
                  <a:pt x="533" y="373"/>
                  <a:pt x="531" y="371"/>
                  <a:pt x="529" y="371"/>
                </a:cubicBezTo>
                <a:cubicBezTo>
                  <a:pt x="527" y="371"/>
                  <a:pt x="525" y="373"/>
                  <a:pt x="525" y="375"/>
                </a:cubicBezTo>
                <a:cubicBezTo>
                  <a:pt x="525" y="377"/>
                  <a:pt x="527" y="379"/>
                  <a:pt x="529" y="379"/>
                </a:cubicBezTo>
                <a:close/>
                <a:moveTo>
                  <a:pt x="542" y="379"/>
                </a:moveTo>
                <a:cubicBezTo>
                  <a:pt x="544" y="379"/>
                  <a:pt x="546" y="377"/>
                  <a:pt x="546" y="375"/>
                </a:cubicBezTo>
                <a:cubicBezTo>
                  <a:pt x="546" y="373"/>
                  <a:pt x="544" y="371"/>
                  <a:pt x="542" y="371"/>
                </a:cubicBezTo>
                <a:cubicBezTo>
                  <a:pt x="540" y="371"/>
                  <a:pt x="538" y="373"/>
                  <a:pt x="538" y="375"/>
                </a:cubicBezTo>
                <a:cubicBezTo>
                  <a:pt x="538" y="377"/>
                  <a:pt x="540" y="379"/>
                  <a:pt x="542" y="379"/>
                </a:cubicBezTo>
                <a:close/>
                <a:moveTo>
                  <a:pt x="555" y="379"/>
                </a:moveTo>
                <a:cubicBezTo>
                  <a:pt x="557" y="379"/>
                  <a:pt x="559" y="377"/>
                  <a:pt x="559" y="375"/>
                </a:cubicBezTo>
                <a:cubicBezTo>
                  <a:pt x="559" y="373"/>
                  <a:pt x="557" y="371"/>
                  <a:pt x="555" y="371"/>
                </a:cubicBezTo>
                <a:cubicBezTo>
                  <a:pt x="553" y="371"/>
                  <a:pt x="551" y="373"/>
                  <a:pt x="551" y="375"/>
                </a:cubicBezTo>
                <a:cubicBezTo>
                  <a:pt x="551" y="377"/>
                  <a:pt x="553" y="379"/>
                  <a:pt x="555" y="379"/>
                </a:cubicBezTo>
                <a:close/>
                <a:moveTo>
                  <a:pt x="568" y="379"/>
                </a:moveTo>
                <a:cubicBezTo>
                  <a:pt x="570" y="379"/>
                  <a:pt x="572" y="377"/>
                  <a:pt x="572" y="375"/>
                </a:cubicBezTo>
                <a:cubicBezTo>
                  <a:pt x="572" y="373"/>
                  <a:pt x="570" y="371"/>
                  <a:pt x="568" y="371"/>
                </a:cubicBezTo>
                <a:cubicBezTo>
                  <a:pt x="566" y="371"/>
                  <a:pt x="564" y="373"/>
                  <a:pt x="564" y="375"/>
                </a:cubicBezTo>
                <a:cubicBezTo>
                  <a:pt x="564" y="377"/>
                  <a:pt x="566" y="379"/>
                  <a:pt x="568" y="379"/>
                </a:cubicBezTo>
                <a:close/>
                <a:moveTo>
                  <a:pt x="581" y="379"/>
                </a:moveTo>
                <a:cubicBezTo>
                  <a:pt x="583" y="379"/>
                  <a:pt x="585" y="377"/>
                  <a:pt x="585" y="375"/>
                </a:cubicBezTo>
                <a:cubicBezTo>
                  <a:pt x="585" y="373"/>
                  <a:pt x="583" y="371"/>
                  <a:pt x="581" y="371"/>
                </a:cubicBezTo>
                <a:cubicBezTo>
                  <a:pt x="578" y="371"/>
                  <a:pt x="577" y="373"/>
                  <a:pt x="577" y="375"/>
                </a:cubicBezTo>
                <a:cubicBezTo>
                  <a:pt x="577" y="377"/>
                  <a:pt x="578" y="379"/>
                  <a:pt x="581" y="379"/>
                </a:cubicBezTo>
                <a:close/>
                <a:moveTo>
                  <a:pt x="594" y="379"/>
                </a:moveTo>
                <a:cubicBezTo>
                  <a:pt x="596" y="379"/>
                  <a:pt x="598" y="377"/>
                  <a:pt x="598" y="375"/>
                </a:cubicBezTo>
                <a:cubicBezTo>
                  <a:pt x="598" y="373"/>
                  <a:pt x="596" y="371"/>
                  <a:pt x="594" y="371"/>
                </a:cubicBezTo>
                <a:cubicBezTo>
                  <a:pt x="591" y="371"/>
                  <a:pt x="590" y="373"/>
                  <a:pt x="590" y="375"/>
                </a:cubicBezTo>
                <a:cubicBezTo>
                  <a:pt x="590" y="377"/>
                  <a:pt x="591" y="379"/>
                  <a:pt x="594" y="379"/>
                </a:cubicBezTo>
                <a:close/>
                <a:moveTo>
                  <a:pt x="607" y="379"/>
                </a:moveTo>
                <a:cubicBezTo>
                  <a:pt x="609" y="379"/>
                  <a:pt x="611" y="377"/>
                  <a:pt x="611" y="375"/>
                </a:cubicBezTo>
                <a:cubicBezTo>
                  <a:pt x="611" y="373"/>
                  <a:pt x="609" y="371"/>
                  <a:pt x="607" y="371"/>
                </a:cubicBezTo>
                <a:cubicBezTo>
                  <a:pt x="604" y="371"/>
                  <a:pt x="602" y="373"/>
                  <a:pt x="602" y="375"/>
                </a:cubicBezTo>
                <a:cubicBezTo>
                  <a:pt x="602" y="377"/>
                  <a:pt x="604" y="379"/>
                  <a:pt x="607" y="379"/>
                </a:cubicBezTo>
                <a:close/>
                <a:moveTo>
                  <a:pt x="620" y="379"/>
                </a:moveTo>
                <a:cubicBezTo>
                  <a:pt x="622" y="379"/>
                  <a:pt x="624" y="377"/>
                  <a:pt x="624" y="375"/>
                </a:cubicBezTo>
                <a:cubicBezTo>
                  <a:pt x="624" y="373"/>
                  <a:pt x="622" y="371"/>
                  <a:pt x="620" y="371"/>
                </a:cubicBezTo>
                <a:cubicBezTo>
                  <a:pt x="617" y="371"/>
                  <a:pt x="615" y="373"/>
                  <a:pt x="615" y="375"/>
                </a:cubicBezTo>
                <a:cubicBezTo>
                  <a:pt x="615" y="377"/>
                  <a:pt x="617" y="379"/>
                  <a:pt x="620" y="379"/>
                </a:cubicBezTo>
                <a:close/>
                <a:moveTo>
                  <a:pt x="632" y="379"/>
                </a:moveTo>
                <a:cubicBezTo>
                  <a:pt x="635" y="379"/>
                  <a:pt x="637" y="377"/>
                  <a:pt x="637" y="375"/>
                </a:cubicBezTo>
                <a:cubicBezTo>
                  <a:pt x="637" y="373"/>
                  <a:pt x="635" y="371"/>
                  <a:pt x="632" y="371"/>
                </a:cubicBezTo>
                <a:cubicBezTo>
                  <a:pt x="630" y="371"/>
                  <a:pt x="628" y="373"/>
                  <a:pt x="628" y="375"/>
                </a:cubicBezTo>
                <a:cubicBezTo>
                  <a:pt x="628" y="377"/>
                  <a:pt x="630" y="379"/>
                  <a:pt x="632" y="379"/>
                </a:cubicBezTo>
                <a:close/>
                <a:moveTo>
                  <a:pt x="645" y="379"/>
                </a:moveTo>
                <a:cubicBezTo>
                  <a:pt x="648" y="379"/>
                  <a:pt x="650" y="377"/>
                  <a:pt x="650" y="375"/>
                </a:cubicBezTo>
                <a:cubicBezTo>
                  <a:pt x="650" y="373"/>
                  <a:pt x="648" y="371"/>
                  <a:pt x="645" y="371"/>
                </a:cubicBezTo>
                <a:cubicBezTo>
                  <a:pt x="643" y="371"/>
                  <a:pt x="641" y="373"/>
                  <a:pt x="641" y="375"/>
                </a:cubicBezTo>
                <a:cubicBezTo>
                  <a:pt x="641" y="377"/>
                  <a:pt x="643" y="379"/>
                  <a:pt x="645" y="379"/>
                </a:cubicBezTo>
                <a:close/>
                <a:moveTo>
                  <a:pt x="658" y="379"/>
                </a:moveTo>
                <a:cubicBezTo>
                  <a:pt x="661" y="379"/>
                  <a:pt x="662" y="377"/>
                  <a:pt x="662" y="375"/>
                </a:cubicBezTo>
                <a:cubicBezTo>
                  <a:pt x="662" y="373"/>
                  <a:pt x="661" y="371"/>
                  <a:pt x="658" y="371"/>
                </a:cubicBezTo>
                <a:cubicBezTo>
                  <a:pt x="656" y="371"/>
                  <a:pt x="654" y="373"/>
                  <a:pt x="654" y="375"/>
                </a:cubicBezTo>
                <a:cubicBezTo>
                  <a:pt x="654" y="377"/>
                  <a:pt x="656" y="379"/>
                  <a:pt x="658" y="379"/>
                </a:cubicBezTo>
                <a:close/>
                <a:moveTo>
                  <a:pt x="671" y="379"/>
                </a:moveTo>
                <a:cubicBezTo>
                  <a:pt x="673" y="379"/>
                  <a:pt x="675" y="377"/>
                  <a:pt x="675" y="375"/>
                </a:cubicBezTo>
                <a:cubicBezTo>
                  <a:pt x="675" y="373"/>
                  <a:pt x="673" y="371"/>
                  <a:pt x="671" y="371"/>
                </a:cubicBezTo>
                <a:cubicBezTo>
                  <a:pt x="669" y="371"/>
                  <a:pt x="667" y="373"/>
                  <a:pt x="667" y="375"/>
                </a:cubicBezTo>
                <a:cubicBezTo>
                  <a:pt x="667" y="377"/>
                  <a:pt x="669" y="379"/>
                  <a:pt x="671" y="379"/>
                </a:cubicBezTo>
                <a:close/>
                <a:moveTo>
                  <a:pt x="684" y="379"/>
                </a:moveTo>
                <a:cubicBezTo>
                  <a:pt x="686" y="379"/>
                  <a:pt x="688" y="377"/>
                  <a:pt x="688" y="375"/>
                </a:cubicBezTo>
                <a:cubicBezTo>
                  <a:pt x="688" y="373"/>
                  <a:pt x="686" y="371"/>
                  <a:pt x="684" y="371"/>
                </a:cubicBezTo>
                <a:cubicBezTo>
                  <a:pt x="682" y="371"/>
                  <a:pt x="680" y="373"/>
                  <a:pt x="680" y="375"/>
                </a:cubicBezTo>
                <a:cubicBezTo>
                  <a:pt x="680" y="377"/>
                  <a:pt x="682" y="379"/>
                  <a:pt x="684" y="379"/>
                </a:cubicBezTo>
                <a:close/>
                <a:moveTo>
                  <a:pt x="697" y="379"/>
                </a:moveTo>
                <a:cubicBezTo>
                  <a:pt x="699" y="379"/>
                  <a:pt x="701" y="377"/>
                  <a:pt x="701" y="375"/>
                </a:cubicBezTo>
                <a:cubicBezTo>
                  <a:pt x="701" y="373"/>
                  <a:pt x="699" y="371"/>
                  <a:pt x="697" y="371"/>
                </a:cubicBezTo>
                <a:cubicBezTo>
                  <a:pt x="695" y="371"/>
                  <a:pt x="693" y="373"/>
                  <a:pt x="693" y="375"/>
                </a:cubicBezTo>
                <a:cubicBezTo>
                  <a:pt x="693" y="377"/>
                  <a:pt x="695" y="379"/>
                  <a:pt x="697" y="379"/>
                </a:cubicBezTo>
                <a:close/>
                <a:moveTo>
                  <a:pt x="710" y="379"/>
                </a:moveTo>
                <a:cubicBezTo>
                  <a:pt x="712" y="379"/>
                  <a:pt x="714" y="377"/>
                  <a:pt x="714" y="375"/>
                </a:cubicBezTo>
                <a:cubicBezTo>
                  <a:pt x="714" y="373"/>
                  <a:pt x="712" y="371"/>
                  <a:pt x="710" y="371"/>
                </a:cubicBezTo>
                <a:cubicBezTo>
                  <a:pt x="708" y="371"/>
                  <a:pt x="706" y="373"/>
                  <a:pt x="706" y="375"/>
                </a:cubicBezTo>
                <a:cubicBezTo>
                  <a:pt x="706" y="377"/>
                  <a:pt x="708" y="379"/>
                  <a:pt x="710" y="379"/>
                </a:cubicBezTo>
                <a:close/>
                <a:moveTo>
                  <a:pt x="723" y="379"/>
                </a:moveTo>
                <a:cubicBezTo>
                  <a:pt x="725" y="379"/>
                  <a:pt x="727" y="377"/>
                  <a:pt x="727" y="375"/>
                </a:cubicBezTo>
                <a:cubicBezTo>
                  <a:pt x="727" y="373"/>
                  <a:pt x="725" y="371"/>
                  <a:pt x="723" y="371"/>
                </a:cubicBezTo>
                <a:cubicBezTo>
                  <a:pt x="721" y="371"/>
                  <a:pt x="719" y="373"/>
                  <a:pt x="719" y="375"/>
                </a:cubicBezTo>
                <a:cubicBezTo>
                  <a:pt x="719" y="377"/>
                  <a:pt x="721" y="379"/>
                  <a:pt x="723" y="379"/>
                </a:cubicBezTo>
                <a:close/>
                <a:moveTo>
                  <a:pt x="736" y="379"/>
                </a:moveTo>
                <a:cubicBezTo>
                  <a:pt x="738" y="379"/>
                  <a:pt x="740" y="377"/>
                  <a:pt x="740" y="375"/>
                </a:cubicBezTo>
                <a:cubicBezTo>
                  <a:pt x="740" y="373"/>
                  <a:pt x="738" y="371"/>
                  <a:pt x="736" y="371"/>
                </a:cubicBezTo>
                <a:cubicBezTo>
                  <a:pt x="733" y="371"/>
                  <a:pt x="732" y="373"/>
                  <a:pt x="732" y="375"/>
                </a:cubicBezTo>
                <a:cubicBezTo>
                  <a:pt x="732" y="377"/>
                  <a:pt x="733" y="379"/>
                  <a:pt x="736" y="379"/>
                </a:cubicBezTo>
                <a:close/>
                <a:moveTo>
                  <a:pt x="749" y="379"/>
                </a:moveTo>
                <a:cubicBezTo>
                  <a:pt x="751" y="379"/>
                  <a:pt x="753" y="377"/>
                  <a:pt x="753" y="375"/>
                </a:cubicBezTo>
                <a:cubicBezTo>
                  <a:pt x="753" y="373"/>
                  <a:pt x="751" y="371"/>
                  <a:pt x="749" y="371"/>
                </a:cubicBezTo>
                <a:cubicBezTo>
                  <a:pt x="746" y="371"/>
                  <a:pt x="744" y="373"/>
                  <a:pt x="744" y="375"/>
                </a:cubicBezTo>
                <a:cubicBezTo>
                  <a:pt x="744" y="377"/>
                  <a:pt x="746" y="379"/>
                  <a:pt x="749" y="379"/>
                </a:cubicBezTo>
                <a:close/>
                <a:moveTo>
                  <a:pt x="762" y="379"/>
                </a:moveTo>
                <a:cubicBezTo>
                  <a:pt x="764" y="379"/>
                  <a:pt x="766" y="377"/>
                  <a:pt x="766" y="375"/>
                </a:cubicBezTo>
                <a:cubicBezTo>
                  <a:pt x="766" y="373"/>
                  <a:pt x="764" y="371"/>
                  <a:pt x="762" y="371"/>
                </a:cubicBezTo>
                <a:cubicBezTo>
                  <a:pt x="759" y="371"/>
                  <a:pt x="757" y="373"/>
                  <a:pt x="757" y="375"/>
                </a:cubicBezTo>
                <a:cubicBezTo>
                  <a:pt x="757" y="377"/>
                  <a:pt x="759" y="379"/>
                  <a:pt x="762" y="379"/>
                </a:cubicBezTo>
                <a:close/>
                <a:moveTo>
                  <a:pt x="774" y="379"/>
                </a:moveTo>
                <a:cubicBezTo>
                  <a:pt x="777" y="379"/>
                  <a:pt x="779" y="377"/>
                  <a:pt x="779" y="375"/>
                </a:cubicBezTo>
                <a:cubicBezTo>
                  <a:pt x="779" y="373"/>
                  <a:pt x="777" y="371"/>
                  <a:pt x="774" y="371"/>
                </a:cubicBezTo>
                <a:cubicBezTo>
                  <a:pt x="772" y="371"/>
                  <a:pt x="770" y="373"/>
                  <a:pt x="770" y="375"/>
                </a:cubicBezTo>
                <a:cubicBezTo>
                  <a:pt x="770" y="377"/>
                  <a:pt x="772" y="379"/>
                  <a:pt x="774" y="379"/>
                </a:cubicBezTo>
                <a:close/>
                <a:moveTo>
                  <a:pt x="787" y="379"/>
                </a:moveTo>
                <a:cubicBezTo>
                  <a:pt x="790" y="379"/>
                  <a:pt x="792" y="377"/>
                  <a:pt x="792" y="375"/>
                </a:cubicBezTo>
                <a:cubicBezTo>
                  <a:pt x="792" y="373"/>
                  <a:pt x="790" y="371"/>
                  <a:pt x="787" y="371"/>
                </a:cubicBezTo>
                <a:cubicBezTo>
                  <a:pt x="785" y="371"/>
                  <a:pt x="783" y="373"/>
                  <a:pt x="783" y="375"/>
                </a:cubicBezTo>
                <a:cubicBezTo>
                  <a:pt x="783" y="377"/>
                  <a:pt x="785" y="379"/>
                  <a:pt x="787" y="379"/>
                </a:cubicBezTo>
                <a:close/>
                <a:moveTo>
                  <a:pt x="800" y="379"/>
                </a:moveTo>
                <a:cubicBezTo>
                  <a:pt x="803" y="379"/>
                  <a:pt x="804" y="377"/>
                  <a:pt x="804" y="375"/>
                </a:cubicBezTo>
                <a:cubicBezTo>
                  <a:pt x="804" y="373"/>
                  <a:pt x="803" y="371"/>
                  <a:pt x="800" y="371"/>
                </a:cubicBezTo>
                <a:cubicBezTo>
                  <a:pt x="798" y="371"/>
                  <a:pt x="796" y="373"/>
                  <a:pt x="796" y="375"/>
                </a:cubicBezTo>
                <a:cubicBezTo>
                  <a:pt x="796" y="377"/>
                  <a:pt x="798" y="379"/>
                  <a:pt x="800" y="379"/>
                </a:cubicBezTo>
                <a:close/>
                <a:moveTo>
                  <a:pt x="812" y="375"/>
                </a:moveTo>
                <a:cubicBezTo>
                  <a:pt x="812" y="376"/>
                  <a:pt x="812" y="376"/>
                  <a:pt x="813" y="376"/>
                </a:cubicBezTo>
                <a:cubicBezTo>
                  <a:pt x="814" y="376"/>
                  <a:pt x="815" y="376"/>
                  <a:pt x="815" y="375"/>
                </a:cubicBezTo>
                <a:cubicBezTo>
                  <a:pt x="815" y="374"/>
                  <a:pt x="814" y="373"/>
                  <a:pt x="813" y="373"/>
                </a:cubicBezTo>
                <a:cubicBezTo>
                  <a:pt x="812" y="373"/>
                  <a:pt x="812" y="374"/>
                  <a:pt x="812" y="375"/>
                </a:cubicBezTo>
                <a:close/>
                <a:moveTo>
                  <a:pt x="826" y="379"/>
                </a:moveTo>
                <a:cubicBezTo>
                  <a:pt x="828" y="379"/>
                  <a:pt x="830" y="377"/>
                  <a:pt x="830" y="375"/>
                </a:cubicBezTo>
                <a:cubicBezTo>
                  <a:pt x="830" y="373"/>
                  <a:pt x="828" y="371"/>
                  <a:pt x="826" y="371"/>
                </a:cubicBezTo>
                <a:cubicBezTo>
                  <a:pt x="824" y="371"/>
                  <a:pt x="822" y="373"/>
                  <a:pt x="822" y="375"/>
                </a:cubicBezTo>
                <a:cubicBezTo>
                  <a:pt x="822" y="377"/>
                  <a:pt x="824" y="379"/>
                  <a:pt x="826" y="379"/>
                </a:cubicBezTo>
                <a:close/>
                <a:moveTo>
                  <a:pt x="839" y="379"/>
                </a:moveTo>
                <a:cubicBezTo>
                  <a:pt x="841" y="379"/>
                  <a:pt x="843" y="377"/>
                  <a:pt x="843" y="375"/>
                </a:cubicBezTo>
                <a:cubicBezTo>
                  <a:pt x="843" y="373"/>
                  <a:pt x="841" y="371"/>
                  <a:pt x="839" y="371"/>
                </a:cubicBezTo>
                <a:cubicBezTo>
                  <a:pt x="837" y="371"/>
                  <a:pt x="835" y="373"/>
                  <a:pt x="835" y="375"/>
                </a:cubicBezTo>
                <a:cubicBezTo>
                  <a:pt x="835" y="377"/>
                  <a:pt x="837" y="379"/>
                  <a:pt x="839" y="379"/>
                </a:cubicBezTo>
                <a:close/>
                <a:moveTo>
                  <a:pt x="850" y="375"/>
                </a:moveTo>
                <a:cubicBezTo>
                  <a:pt x="850" y="376"/>
                  <a:pt x="851" y="377"/>
                  <a:pt x="852" y="377"/>
                </a:cubicBezTo>
                <a:cubicBezTo>
                  <a:pt x="853" y="377"/>
                  <a:pt x="854" y="376"/>
                  <a:pt x="854" y="375"/>
                </a:cubicBezTo>
                <a:cubicBezTo>
                  <a:pt x="854" y="374"/>
                  <a:pt x="853" y="373"/>
                  <a:pt x="852" y="373"/>
                </a:cubicBezTo>
                <a:cubicBezTo>
                  <a:pt x="851" y="373"/>
                  <a:pt x="850" y="374"/>
                  <a:pt x="850" y="375"/>
                </a:cubicBezTo>
                <a:close/>
                <a:moveTo>
                  <a:pt x="904" y="376"/>
                </a:moveTo>
                <a:cubicBezTo>
                  <a:pt x="905" y="376"/>
                  <a:pt x="905" y="376"/>
                  <a:pt x="905" y="375"/>
                </a:cubicBezTo>
                <a:cubicBezTo>
                  <a:pt x="905" y="374"/>
                  <a:pt x="905" y="373"/>
                  <a:pt x="904" y="373"/>
                </a:cubicBezTo>
                <a:cubicBezTo>
                  <a:pt x="903" y="373"/>
                  <a:pt x="902" y="374"/>
                  <a:pt x="902" y="375"/>
                </a:cubicBezTo>
                <a:cubicBezTo>
                  <a:pt x="902" y="376"/>
                  <a:pt x="903" y="376"/>
                  <a:pt x="904" y="376"/>
                </a:cubicBezTo>
                <a:close/>
                <a:moveTo>
                  <a:pt x="917" y="379"/>
                </a:moveTo>
                <a:cubicBezTo>
                  <a:pt x="919" y="379"/>
                  <a:pt x="921" y="377"/>
                  <a:pt x="921" y="375"/>
                </a:cubicBezTo>
                <a:cubicBezTo>
                  <a:pt x="921" y="373"/>
                  <a:pt x="919" y="371"/>
                  <a:pt x="917" y="371"/>
                </a:cubicBezTo>
                <a:cubicBezTo>
                  <a:pt x="914" y="371"/>
                  <a:pt x="912" y="373"/>
                  <a:pt x="912" y="375"/>
                </a:cubicBezTo>
                <a:cubicBezTo>
                  <a:pt x="912" y="377"/>
                  <a:pt x="914" y="379"/>
                  <a:pt x="917" y="379"/>
                </a:cubicBezTo>
                <a:close/>
                <a:moveTo>
                  <a:pt x="928" y="375"/>
                </a:moveTo>
                <a:cubicBezTo>
                  <a:pt x="928" y="376"/>
                  <a:pt x="928" y="377"/>
                  <a:pt x="929" y="377"/>
                </a:cubicBezTo>
                <a:cubicBezTo>
                  <a:pt x="931" y="377"/>
                  <a:pt x="931" y="376"/>
                  <a:pt x="931" y="375"/>
                </a:cubicBezTo>
                <a:cubicBezTo>
                  <a:pt x="931" y="374"/>
                  <a:pt x="931" y="373"/>
                  <a:pt x="929" y="373"/>
                </a:cubicBezTo>
                <a:cubicBezTo>
                  <a:pt x="928" y="373"/>
                  <a:pt x="928" y="374"/>
                  <a:pt x="928" y="375"/>
                </a:cubicBezTo>
                <a:close/>
                <a:moveTo>
                  <a:pt x="942" y="379"/>
                </a:moveTo>
                <a:cubicBezTo>
                  <a:pt x="945" y="379"/>
                  <a:pt x="947" y="377"/>
                  <a:pt x="947" y="375"/>
                </a:cubicBezTo>
                <a:cubicBezTo>
                  <a:pt x="947" y="373"/>
                  <a:pt x="945" y="371"/>
                  <a:pt x="942" y="371"/>
                </a:cubicBezTo>
                <a:cubicBezTo>
                  <a:pt x="940" y="371"/>
                  <a:pt x="938" y="373"/>
                  <a:pt x="938" y="375"/>
                </a:cubicBezTo>
                <a:cubicBezTo>
                  <a:pt x="938" y="377"/>
                  <a:pt x="940" y="379"/>
                  <a:pt x="942" y="379"/>
                </a:cubicBezTo>
                <a:close/>
                <a:moveTo>
                  <a:pt x="955" y="379"/>
                </a:moveTo>
                <a:cubicBezTo>
                  <a:pt x="958" y="379"/>
                  <a:pt x="959" y="377"/>
                  <a:pt x="959" y="375"/>
                </a:cubicBezTo>
                <a:cubicBezTo>
                  <a:pt x="959" y="373"/>
                  <a:pt x="958" y="371"/>
                  <a:pt x="955" y="371"/>
                </a:cubicBezTo>
                <a:cubicBezTo>
                  <a:pt x="953" y="371"/>
                  <a:pt x="951" y="373"/>
                  <a:pt x="951" y="375"/>
                </a:cubicBezTo>
                <a:cubicBezTo>
                  <a:pt x="951" y="377"/>
                  <a:pt x="953" y="379"/>
                  <a:pt x="955" y="379"/>
                </a:cubicBezTo>
                <a:close/>
                <a:moveTo>
                  <a:pt x="968" y="379"/>
                </a:moveTo>
                <a:cubicBezTo>
                  <a:pt x="971" y="379"/>
                  <a:pt x="972" y="377"/>
                  <a:pt x="972" y="375"/>
                </a:cubicBezTo>
                <a:cubicBezTo>
                  <a:pt x="972" y="373"/>
                  <a:pt x="971" y="371"/>
                  <a:pt x="968" y="371"/>
                </a:cubicBezTo>
                <a:cubicBezTo>
                  <a:pt x="966" y="371"/>
                  <a:pt x="964" y="373"/>
                  <a:pt x="964" y="375"/>
                </a:cubicBezTo>
                <a:cubicBezTo>
                  <a:pt x="964" y="377"/>
                  <a:pt x="966" y="379"/>
                  <a:pt x="968" y="379"/>
                </a:cubicBezTo>
                <a:close/>
                <a:moveTo>
                  <a:pt x="981" y="379"/>
                </a:moveTo>
                <a:cubicBezTo>
                  <a:pt x="983" y="379"/>
                  <a:pt x="985" y="377"/>
                  <a:pt x="985" y="375"/>
                </a:cubicBezTo>
                <a:cubicBezTo>
                  <a:pt x="985" y="373"/>
                  <a:pt x="983" y="371"/>
                  <a:pt x="981" y="371"/>
                </a:cubicBezTo>
                <a:cubicBezTo>
                  <a:pt x="979" y="371"/>
                  <a:pt x="977" y="373"/>
                  <a:pt x="977" y="375"/>
                </a:cubicBezTo>
                <a:cubicBezTo>
                  <a:pt x="977" y="377"/>
                  <a:pt x="979" y="379"/>
                  <a:pt x="981" y="379"/>
                </a:cubicBezTo>
                <a:close/>
                <a:moveTo>
                  <a:pt x="994" y="379"/>
                </a:moveTo>
                <a:cubicBezTo>
                  <a:pt x="996" y="379"/>
                  <a:pt x="998" y="377"/>
                  <a:pt x="998" y="375"/>
                </a:cubicBezTo>
                <a:cubicBezTo>
                  <a:pt x="998" y="373"/>
                  <a:pt x="996" y="371"/>
                  <a:pt x="994" y="371"/>
                </a:cubicBezTo>
                <a:cubicBezTo>
                  <a:pt x="992" y="371"/>
                  <a:pt x="990" y="373"/>
                  <a:pt x="990" y="375"/>
                </a:cubicBezTo>
                <a:cubicBezTo>
                  <a:pt x="990" y="377"/>
                  <a:pt x="992" y="379"/>
                  <a:pt x="994" y="379"/>
                </a:cubicBezTo>
                <a:close/>
                <a:moveTo>
                  <a:pt x="1007" y="379"/>
                </a:moveTo>
                <a:cubicBezTo>
                  <a:pt x="1009" y="379"/>
                  <a:pt x="1011" y="377"/>
                  <a:pt x="1011" y="375"/>
                </a:cubicBezTo>
                <a:cubicBezTo>
                  <a:pt x="1011" y="373"/>
                  <a:pt x="1009" y="371"/>
                  <a:pt x="1007" y="371"/>
                </a:cubicBezTo>
                <a:cubicBezTo>
                  <a:pt x="1005" y="371"/>
                  <a:pt x="1003" y="373"/>
                  <a:pt x="1003" y="375"/>
                </a:cubicBezTo>
                <a:cubicBezTo>
                  <a:pt x="1003" y="377"/>
                  <a:pt x="1005" y="379"/>
                  <a:pt x="1007" y="379"/>
                </a:cubicBezTo>
                <a:close/>
                <a:moveTo>
                  <a:pt x="1033" y="375"/>
                </a:moveTo>
                <a:cubicBezTo>
                  <a:pt x="1033" y="375"/>
                  <a:pt x="1033" y="375"/>
                  <a:pt x="1033" y="375"/>
                </a:cubicBezTo>
                <a:cubicBezTo>
                  <a:pt x="1033" y="375"/>
                  <a:pt x="1033" y="375"/>
                  <a:pt x="1033" y="375"/>
                </a:cubicBezTo>
                <a:cubicBezTo>
                  <a:pt x="1033" y="375"/>
                  <a:pt x="1033" y="375"/>
                  <a:pt x="1033" y="375"/>
                </a:cubicBezTo>
                <a:cubicBezTo>
                  <a:pt x="1033" y="375"/>
                  <a:pt x="1033" y="375"/>
                  <a:pt x="1033" y="375"/>
                </a:cubicBezTo>
                <a:close/>
                <a:moveTo>
                  <a:pt x="1049" y="375"/>
                </a:moveTo>
                <a:cubicBezTo>
                  <a:pt x="1049" y="373"/>
                  <a:pt x="1047" y="372"/>
                  <a:pt x="1046" y="372"/>
                </a:cubicBezTo>
                <a:cubicBezTo>
                  <a:pt x="1044" y="372"/>
                  <a:pt x="1043" y="373"/>
                  <a:pt x="1043" y="375"/>
                </a:cubicBezTo>
                <a:cubicBezTo>
                  <a:pt x="1043" y="376"/>
                  <a:pt x="1044" y="378"/>
                  <a:pt x="1046" y="378"/>
                </a:cubicBezTo>
                <a:cubicBezTo>
                  <a:pt x="1047" y="378"/>
                  <a:pt x="1049" y="376"/>
                  <a:pt x="1049" y="375"/>
                </a:cubicBezTo>
                <a:close/>
                <a:moveTo>
                  <a:pt x="1162" y="379"/>
                </a:moveTo>
                <a:cubicBezTo>
                  <a:pt x="1164" y="379"/>
                  <a:pt x="1166" y="377"/>
                  <a:pt x="1166" y="375"/>
                </a:cubicBezTo>
                <a:cubicBezTo>
                  <a:pt x="1166" y="373"/>
                  <a:pt x="1164" y="371"/>
                  <a:pt x="1162" y="371"/>
                </a:cubicBezTo>
                <a:cubicBezTo>
                  <a:pt x="1160" y="371"/>
                  <a:pt x="1158" y="373"/>
                  <a:pt x="1158" y="375"/>
                </a:cubicBezTo>
                <a:cubicBezTo>
                  <a:pt x="1158" y="377"/>
                  <a:pt x="1160" y="379"/>
                  <a:pt x="1162" y="379"/>
                </a:cubicBezTo>
                <a:close/>
                <a:moveTo>
                  <a:pt x="1175" y="371"/>
                </a:moveTo>
                <a:cubicBezTo>
                  <a:pt x="1173" y="371"/>
                  <a:pt x="1171" y="373"/>
                  <a:pt x="1171" y="375"/>
                </a:cubicBezTo>
                <a:cubicBezTo>
                  <a:pt x="1171" y="377"/>
                  <a:pt x="1173" y="379"/>
                  <a:pt x="1175" y="379"/>
                </a:cubicBezTo>
                <a:cubicBezTo>
                  <a:pt x="1177" y="379"/>
                  <a:pt x="1179" y="377"/>
                  <a:pt x="1179" y="375"/>
                </a:cubicBezTo>
                <a:cubicBezTo>
                  <a:pt x="1179" y="373"/>
                  <a:pt x="1177" y="371"/>
                  <a:pt x="1175" y="371"/>
                </a:cubicBezTo>
                <a:close/>
                <a:moveTo>
                  <a:pt x="1188" y="379"/>
                </a:moveTo>
                <a:cubicBezTo>
                  <a:pt x="1190" y="379"/>
                  <a:pt x="1192" y="377"/>
                  <a:pt x="1192" y="375"/>
                </a:cubicBezTo>
                <a:cubicBezTo>
                  <a:pt x="1192" y="373"/>
                  <a:pt x="1190" y="371"/>
                  <a:pt x="1188" y="371"/>
                </a:cubicBezTo>
                <a:cubicBezTo>
                  <a:pt x="1185" y="371"/>
                  <a:pt x="1184" y="373"/>
                  <a:pt x="1184" y="375"/>
                </a:cubicBezTo>
                <a:cubicBezTo>
                  <a:pt x="1184" y="377"/>
                  <a:pt x="1185" y="379"/>
                  <a:pt x="1188" y="379"/>
                </a:cubicBezTo>
                <a:close/>
                <a:moveTo>
                  <a:pt x="1201" y="379"/>
                </a:moveTo>
                <a:cubicBezTo>
                  <a:pt x="1203" y="379"/>
                  <a:pt x="1205" y="377"/>
                  <a:pt x="1205" y="375"/>
                </a:cubicBezTo>
                <a:cubicBezTo>
                  <a:pt x="1205" y="373"/>
                  <a:pt x="1203" y="371"/>
                  <a:pt x="1201" y="371"/>
                </a:cubicBezTo>
                <a:cubicBezTo>
                  <a:pt x="1198" y="371"/>
                  <a:pt x="1196" y="373"/>
                  <a:pt x="1196" y="375"/>
                </a:cubicBezTo>
                <a:cubicBezTo>
                  <a:pt x="1196" y="377"/>
                  <a:pt x="1198" y="379"/>
                  <a:pt x="1201" y="379"/>
                </a:cubicBezTo>
                <a:close/>
                <a:moveTo>
                  <a:pt x="1214" y="379"/>
                </a:moveTo>
                <a:cubicBezTo>
                  <a:pt x="1216" y="379"/>
                  <a:pt x="1218" y="377"/>
                  <a:pt x="1218" y="375"/>
                </a:cubicBezTo>
                <a:cubicBezTo>
                  <a:pt x="1218" y="373"/>
                  <a:pt x="1216" y="371"/>
                  <a:pt x="1214" y="371"/>
                </a:cubicBezTo>
                <a:cubicBezTo>
                  <a:pt x="1211" y="371"/>
                  <a:pt x="1209" y="373"/>
                  <a:pt x="1209" y="375"/>
                </a:cubicBezTo>
                <a:cubicBezTo>
                  <a:pt x="1209" y="377"/>
                  <a:pt x="1211" y="379"/>
                  <a:pt x="1214" y="379"/>
                </a:cubicBezTo>
                <a:close/>
                <a:moveTo>
                  <a:pt x="1226" y="379"/>
                </a:moveTo>
                <a:cubicBezTo>
                  <a:pt x="1229" y="379"/>
                  <a:pt x="1231" y="377"/>
                  <a:pt x="1231" y="375"/>
                </a:cubicBezTo>
                <a:cubicBezTo>
                  <a:pt x="1231" y="373"/>
                  <a:pt x="1229" y="371"/>
                  <a:pt x="1226" y="371"/>
                </a:cubicBezTo>
                <a:cubicBezTo>
                  <a:pt x="1224" y="371"/>
                  <a:pt x="1222" y="373"/>
                  <a:pt x="1222" y="375"/>
                </a:cubicBezTo>
                <a:cubicBezTo>
                  <a:pt x="1222" y="377"/>
                  <a:pt x="1224" y="379"/>
                  <a:pt x="1226" y="379"/>
                </a:cubicBezTo>
                <a:close/>
                <a:moveTo>
                  <a:pt x="1239" y="379"/>
                </a:moveTo>
                <a:cubicBezTo>
                  <a:pt x="1242" y="379"/>
                  <a:pt x="1244" y="377"/>
                  <a:pt x="1244" y="375"/>
                </a:cubicBezTo>
                <a:cubicBezTo>
                  <a:pt x="1244" y="373"/>
                  <a:pt x="1242" y="371"/>
                  <a:pt x="1239" y="371"/>
                </a:cubicBezTo>
                <a:cubicBezTo>
                  <a:pt x="1237" y="371"/>
                  <a:pt x="1235" y="373"/>
                  <a:pt x="1235" y="375"/>
                </a:cubicBezTo>
                <a:cubicBezTo>
                  <a:pt x="1235" y="377"/>
                  <a:pt x="1237" y="379"/>
                  <a:pt x="1239" y="379"/>
                </a:cubicBezTo>
                <a:close/>
                <a:moveTo>
                  <a:pt x="1252" y="379"/>
                </a:moveTo>
                <a:cubicBezTo>
                  <a:pt x="1255" y="379"/>
                  <a:pt x="1256" y="377"/>
                  <a:pt x="1256" y="375"/>
                </a:cubicBezTo>
                <a:cubicBezTo>
                  <a:pt x="1256" y="373"/>
                  <a:pt x="1255" y="371"/>
                  <a:pt x="1252" y="371"/>
                </a:cubicBezTo>
                <a:cubicBezTo>
                  <a:pt x="1250" y="371"/>
                  <a:pt x="1248" y="373"/>
                  <a:pt x="1248" y="375"/>
                </a:cubicBezTo>
                <a:cubicBezTo>
                  <a:pt x="1248" y="377"/>
                  <a:pt x="1250" y="379"/>
                  <a:pt x="1252" y="379"/>
                </a:cubicBezTo>
                <a:close/>
                <a:moveTo>
                  <a:pt x="1265" y="379"/>
                </a:moveTo>
                <a:cubicBezTo>
                  <a:pt x="1268" y="379"/>
                  <a:pt x="1269" y="377"/>
                  <a:pt x="1269" y="375"/>
                </a:cubicBezTo>
                <a:cubicBezTo>
                  <a:pt x="1269" y="373"/>
                  <a:pt x="1268" y="371"/>
                  <a:pt x="1265" y="371"/>
                </a:cubicBezTo>
                <a:cubicBezTo>
                  <a:pt x="1263" y="371"/>
                  <a:pt x="1261" y="373"/>
                  <a:pt x="1261" y="375"/>
                </a:cubicBezTo>
                <a:cubicBezTo>
                  <a:pt x="1261" y="377"/>
                  <a:pt x="1263" y="379"/>
                  <a:pt x="1265" y="379"/>
                </a:cubicBezTo>
                <a:close/>
                <a:moveTo>
                  <a:pt x="1279" y="375"/>
                </a:moveTo>
                <a:cubicBezTo>
                  <a:pt x="1279" y="374"/>
                  <a:pt x="1279" y="374"/>
                  <a:pt x="1278" y="374"/>
                </a:cubicBezTo>
                <a:cubicBezTo>
                  <a:pt x="1278" y="374"/>
                  <a:pt x="1277" y="374"/>
                  <a:pt x="1277" y="375"/>
                </a:cubicBezTo>
                <a:cubicBezTo>
                  <a:pt x="1277" y="375"/>
                  <a:pt x="1278" y="376"/>
                  <a:pt x="1278" y="376"/>
                </a:cubicBezTo>
                <a:cubicBezTo>
                  <a:pt x="1279" y="376"/>
                  <a:pt x="1279" y="375"/>
                  <a:pt x="1279" y="375"/>
                </a:cubicBezTo>
                <a:close/>
                <a:moveTo>
                  <a:pt x="1291" y="375"/>
                </a:moveTo>
                <a:cubicBezTo>
                  <a:pt x="1291" y="375"/>
                  <a:pt x="1291" y="375"/>
                  <a:pt x="1291" y="375"/>
                </a:cubicBezTo>
                <a:cubicBezTo>
                  <a:pt x="1291" y="375"/>
                  <a:pt x="1291" y="375"/>
                  <a:pt x="1291" y="375"/>
                </a:cubicBezTo>
                <a:cubicBezTo>
                  <a:pt x="1291" y="375"/>
                  <a:pt x="1291" y="375"/>
                  <a:pt x="1291" y="375"/>
                </a:cubicBezTo>
                <a:cubicBezTo>
                  <a:pt x="1291" y="375"/>
                  <a:pt x="1291" y="375"/>
                  <a:pt x="1291" y="375"/>
                </a:cubicBezTo>
                <a:close/>
                <a:moveTo>
                  <a:pt x="1446" y="375"/>
                </a:moveTo>
                <a:cubicBezTo>
                  <a:pt x="1446" y="375"/>
                  <a:pt x="1446" y="375"/>
                  <a:pt x="1446" y="375"/>
                </a:cubicBezTo>
                <a:cubicBezTo>
                  <a:pt x="1446" y="375"/>
                  <a:pt x="1446" y="375"/>
                  <a:pt x="1446" y="375"/>
                </a:cubicBezTo>
                <a:cubicBezTo>
                  <a:pt x="1446" y="375"/>
                  <a:pt x="1446" y="375"/>
                  <a:pt x="1446" y="375"/>
                </a:cubicBezTo>
                <a:cubicBezTo>
                  <a:pt x="1446" y="375"/>
                  <a:pt x="1446" y="375"/>
                  <a:pt x="1446" y="375"/>
                </a:cubicBezTo>
                <a:close/>
                <a:moveTo>
                  <a:pt x="1459" y="373"/>
                </a:moveTo>
                <a:cubicBezTo>
                  <a:pt x="1458" y="373"/>
                  <a:pt x="1458" y="374"/>
                  <a:pt x="1458" y="375"/>
                </a:cubicBezTo>
                <a:cubicBezTo>
                  <a:pt x="1458" y="376"/>
                  <a:pt x="1458" y="376"/>
                  <a:pt x="1459" y="376"/>
                </a:cubicBezTo>
                <a:cubicBezTo>
                  <a:pt x="1460" y="376"/>
                  <a:pt x="1460" y="376"/>
                  <a:pt x="1460" y="375"/>
                </a:cubicBezTo>
                <a:cubicBezTo>
                  <a:pt x="1460" y="374"/>
                  <a:pt x="1460" y="373"/>
                  <a:pt x="1459" y="373"/>
                </a:cubicBezTo>
                <a:close/>
                <a:moveTo>
                  <a:pt x="1472" y="379"/>
                </a:moveTo>
                <a:cubicBezTo>
                  <a:pt x="1474" y="379"/>
                  <a:pt x="1476" y="377"/>
                  <a:pt x="1476" y="375"/>
                </a:cubicBezTo>
                <a:cubicBezTo>
                  <a:pt x="1476" y="373"/>
                  <a:pt x="1474" y="371"/>
                  <a:pt x="1472" y="371"/>
                </a:cubicBezTo>
                <a:cubicBezTo>
                  <a:pt x="1470" y="371"/>
                  <a:pt x="1468" y="373"/>
                  <a:pt x="1468" y="375"/>
                </a:cubicBezTo>
                <a:cubicBezTo>
                  <a:pt x="1468" y="377"/>
                  <a:pt x="1470" y="379"/>
                  <a:pt x="1472" y="379"/>
                </a:cubicBezTo>
                <a:close/>
                <a:moveTo>
                  <a:pt x="1485" y="379"/>
                </a:moveTo>
                <a:cubicBezTo>
                  <a:pt x="1487" y="379"/>
                  <a:pt x="1489" y="377"/>
                  <a:pt x="1489" y="375"/>
                </a:cubicBezTo>
                <a:cubicBezTo>
                  <a:pt x="1489" y="373"/>
                  <a:pt x="1487" y="371"/>
                  <a:pt x="1485" y="371"/>
                </a:cubicBezTo>
                <a:cubicBezTo>
                  <a:pt x="1482" y="371"/>
                  <a:pt x="1481" y="373"/>
                  <a:pt x="1481" y="375"/>
                </a:cubicBezTo>
                <a:cubicBezTo>
                  <a:pt x="1481" y="377"/>
                  <a:pt x="1482" y="379"/>
                  <a:pt x="1485" y="379"/>
                </a:cubicBezTo>
                <a:close/>
                <a:moveTo>
                  <a:pt x="1498" y="379"/>
                </a:moveTo>
                <a:cubicBezTo>
                  <a:pt x="1500" y="379"/>
                  <a:pt x="1502" y="377"/>
                  <a:pt x="1502" y="375"/>
                </a:cubicBezTo>
                <a:cubicBezTo>
                  <a:pt x="1502" y="373"/>
                  <a:pt x="1500" y="371"/>
                  <a:pt x="1498" y="371"/>
                </a:cubicBezTo>
                <a:cubicBezTo>
                  <a:pt x="1495" y="371"/>
                  <a:pt x="1493" y="373"/>
                  <a:pt x="1493" y="375"/>
                </a:cubicBezTo>
                <a:cubicBezTo>
                  <a:pt x="1493" y="377"/>
                  <a:pt x="1495" y="379"/>
                  <a:pt x="1498" y="379"/>
                </a:cubicBezTo>
                <a:close/>
                <a:moveTo>
                  <a:pt x="1511" y="379"/>
                </a:moveTo>
                <a:cubicBezTo>
                  <a:pt x="1513" y="379"/>
                  <a:pt x="1515" y="377"/>
                  <a:pt x="1515" y="375"/>
                </a:cubicBezTo>
                <a:cubicBezTo>
                  <a:pt x="1515" y="373"/>
                  <a:pt x="1513" y="371"/>
                  <a:pt x="1511" y="371"/>
                </a:cubicBezTo>
                <a:cubicBezTo>
                  <a:pt x="1508" y="371"/>
                  <a:pt x="1506" y="373"/>
                  <a:pt x="1506" y="375"/>
                </a:cubicBezTo>
                <a:cubicBezTo>
                  <a:pt x="1506" y="377"/>
                  <a:pt x="1508" y="379"/>
                  <a:pt x="1511" y="379"/>
                </a:cubicBezTo>
                <a:close/>
                <a:moveTo>
                  <a:pt x="1523" y="379"/>
                </a:moveTo>
                <a:cubicBezTo>
                  <a:pt x="1526" y="379"/>
                  <a:pt x="1528" y="377"/>
                  <a:pt x="1528" y="375"/>
                </a:cubicBezTo>
                <a:cubicBezTo>
                  <a:pt x="1528" y="373"/>
                  <a:pt x="1526" y="371"/>
                  <a:pt x="1523" y="371"/>
                </a:cubicBezTo>
                <a:cubicBezTo>
                  <a:pt x="1521" y="371"/>
                  <a:pt x="1519" y="373"/>
                  <a:pt x="1519" y="375"/>
                </a:cubicBezTo>
                <a:cubicBezTo>
                  <a:pt x="1519" y="377"/>
                  <a:pt x="1521" y="379"/>
                  <a:pt x="1523" y="379"/>
                </a:cubicBezTo>
                <a:close/>
                <a:moveTo>
                  <a:pt x="1536" y="379"/>
                </a:moveTo>
                <a:cubicBezTo>
                  <a:pt x="1539" y="379"/>
                  <a:pt x="1541" y="377"/>
                  <a:pt x="1541" y="375"/>
                </a:cubicBezTo>
                <a:cubicBezTo>
                  <a:pt x="1541" y="373"/>
                  <a:pt x="1539" y="371"/>
                  <a:pt x="1536" y="371"/>
                </a:cubicBezTo>
                <a:cubicBezTo>
                  <a:pt x="1534" y="371"/>
                  <a:pt x="1532" y="373"/>
                  <a:pt x="1532" y="375"/>
                </a:cubicBezTo>
                <a:cubicBezTo>
                  <a:pt x="1532" y="377"/>
                  <a:pt x="1534" y="379"/>
                  <a:pt x="1536" y="379"/>
                </a:cubicBezTo>
                <a:close/>
                <a:moveTo>
                  <a:pt x="1808" y="379"/>
                </a:moveTo>
                <a:cubicBezTo>
                  <a:pt x="1810" y="379"/>
                  <a:pt x="1812" y="377"/>
                  <a:pt x="1812" y="375"/>
                </a:cubicBezTo>
                <a:cubicBezTo>
                  <a:pt x="1812" y="373"/>
                  <a:pt x="1810" y="371"/>
                  <a:pt x="1808" y="371"/>
                </a:cubicBezTo>
                <a:cubicBezTo>
                  <a:pt x="1805" y="371"/>
                  <a:pt x="1803" y="373"/>
                  <a:pt x="1803" y="375"/>
                </a:cubicBezTo>
                <a:cubicBezTo>
                  <a:pt x="1803" y="377"/>
                  <a:pt x="1805" y="379"/>
                  <a:pt x="1808" y="379"/>
                </a:cubicBezTo>
                <a:close/>
                <a:moveTo>
                  <a:pt x="1821" y="379"/>
                </a:moveTo>
                <a:cubicBezTo>
                  <a:pt x="1823" y="379"/>
                  <a:pt x="1825" y="377"/>
                  <a:pt x="1825" y="375"/>
                </a:cubicBezTo>
                <a:cubicBezTo>
                  <a:pt x="1825" y="373"/>
                  <a:pt x="1823" y="371"/>
                  <a:pt x="1821" y="371"/>
                </a:cubicBezTo>
                <a:cubicBezTo>
                  <a:pt x="1818" y="371"/>
                  <a:pt x="1816" y="373"/>
                  <a:pt x="1816" y="375"/>
                </a:cubicBezTo>
                <a:cubicBezTo>
                  <a:pt x="1816" y="377"/>
                  <a:pt x="1818" y="379"/>
                  <a:pt x="1821" y="379"/>
                </a:cubicBezTo>
                <a:close/>
                <a:moveTo>
                  <a:pt x="1833" y="379"/>
                </a:moveTo>
                <a:cubicBezTo>
                  <a:pt x="1836" y="379"/>
                  <a:pt x="1838" y="377"/>
                  <a:pt x="1838" y="375"/>
                </a:cubicBezTo>
                <a:cubicBezTo>
                  <a:pt x="1838" y="373"/>
                  <a:pt x="1836" y="371"/>
                  <a:pt x="1833" y="371"/>
                </a:cubicBezTo>
                <a:cubicBezTo>
                  <a:pt x="1831" y="371"/>
                  <a:pt x="1829" y="373"/>
                  <a:pt x="1829" y="375"/>
                </a:cubicBezTo>
                <a:cubicBezTo>
                  <a:pt x="1829" y="377"/>
                  <a:pt x="1831" y="379"/>
                  <a:pt x="1833" y="379"/>
                </a:cubicBezTo>
                <a:close/>
                <a:moveTo>
                  <a:pt x="1846" y="379"/>
                </a:moveTo>
                <a:cubicBezTo>
                  <a:pt x="1849" y="379"/>
                  <a:pt x="1851" y="377"/>
                  <a:pt x="1851" y="375"/>
                </a:cubicBezTo>
                <a:cubicBezTo>
                  <a:pt x="1851" y="373"/>
                  <a:pt x="1849" y="371"/>
                  <a:pt x="1846" y="371"/>
                </a:cubicBezTo>
                <a:cubicBezTo>
                  <a:pt x="1844" y="371"/>
                  <a:pt x="1842" y="373"/>
                  <a:pt x="1842" y="375"/>
                </a:cubicBezTo>
                <a:cubicBezTo>
                  <a:pt x="1842" y="377"/>
                  <a:pt x="1844" y="379"/>
                  <a:pt x="1846" y="379"/>
                </a:cubicBezTo>
                <a:close/>
                <a:moveTo>
                  <a:pt x="1859" y="379"/>
                </a:moveTo>
                <a:cubicBezTo>
                  <a:pt x="1862" y="379"/>
                  <a:pt x="1863" y="377"/>
                  <a:pt x="1863" y="375"/>
                </a:cubicBezTo>
                <a:cubicBezTo>
                  <a:pt x="1863" y="373"/>
                  <a:pt x="1862" y="371"/>
                  <a:pt x="1859" y="371"/>
                </a:cubicBezTo>
                <a:cubicBezTo>
                  <a:pt x="1857" y="371"/>
                  <a:pt x="1855" y="373"/>
                  <a:pt x="1855" y="375"/>
                </a:cubicBezTo>
                <a:cubicBezTo>
                  <a:pt x="1855" y="377"/>
                  <a:pt x="1857" y="379"/>
                  <a:pt x="1859" y="379"/>
                </a:cubicBezTo>
                <a:close/>
                <a:moveTo>
                  <a:pt x="1872" y="379"/>
                </a:moveTo>
                <a:cubicBezTo>
                  <a:pt x="1874" y="379"/>
                  <a:pt x="1876" y="377"/>
                  <a:pt x="1876" y="375"/>
                </a:cubicBezTo>
                <a:cubicBezTo>
                  <a:pt x="1876" y="373"/>
                  <a:pt x="1874" y="371"/>
                  <a:pt x="1872" y="371"/>
                </a:cubicBezTo>
                <a:cubicBezTo>
                  <a:pt x="1870" y="371"/>
                  <a:pt x="1868" y="373"/>
                  <a:pt x="1868" y="375"/>
                </a:cubicBezTo>
                <a:cubicBezTo>
                  <a:pt x="1868" y="377"/>
                  <a:pt x="1870" y="379"/>
                  <a:pt x="1872" y="379"/>
                </a:cubicBezTo>
                <a:close/>
                <a:moveTo>
                  <a:pt x="1885" y="379"/>
                </a:moveTo>
                <a:cubicBezTo>
                  <a:pt x="1887" y="379"/>
                  <a:pt x="1889" y="377"/>
                  <a:pt x="1889" y="375"/>
                </a:cubicBezTo>
                <a:cubicBezTo>
                  <a:pt x="1889" y="373"/>
                  <a:pt x="1887" y="371"/>
                  <a:pt x="1885" y="371"/>
                </a:cubicBezTo>
                <a:cubicBezTo>
                  <a:pt x="1883" y="371"/>
                  <a:pt x="1881" y="373"/>
                  <a:pt x="1881" y="375"/>
                </a:cubicBezTo>
                <a:cubicBezTo>
                  <a:pt x="1881" y="377"/>
                  <a:pt x="1883" y="379"/>
                  <a:pt x="1885" y="379"/>
                </a:cubicBezTo>
                <a:close/>
                <a:moveTo>
                  <a:pt x="1937" y="379"/>
                </a:moveTo>
                <a:cubicBezTo>
                  <a:pt x="1939" y="379"/>
                  <a:pt x="1941" y="377"/>
                  <a:pt x="1941" y="375"/>
                </a:cubicBezTo>
                <a:cubicBezTo>
                  <a:pt x="1941" y="373"/>
                  <a:pt x="1939" y="371"/>
                  <a:pt x="1937" y="371"/>
                </a:cubicBezTo>
                <a:cubicBezTo>
                  <a:pt x="1934" y="371"/>
                  <a:pt x="1933" y="373"/>
                  <a:pt x="1933" y="375"/>
                </a:cubicBezTo>
                <a:cubicBezTo>
                  <a:pt x="1933" y="377"/>
                  <a:pt x="1934" y="379"/>
                  <a:pt x="1937" y="379"/>
                </a:cubicBezTo>
                <a:close/>
                <a:moveTo>
                  <a:pt x="1950" y="379"/>
                </a:moveTo>
                <a:cubicBezTo>
                  <a:pt x="1952" y="379"/>
                  <a:pt x="1954" y="377"/>
                  <a:pt x="1954" y="375"/>
                </a:cubicBezTo>
                <a:cubicBezTo>
                  <a:pt x="1954" y="373"/>
                  <a:pt x="1952" y="371"/>
                  <a:pt x="1950" y="371"/>
                </a:cubicBezTo>
                <a:cubicBezTo>
                  <a:pt x="1947" y="371"/>
                  <a:pt x="1945" y="373"/>
                  <a:pt x="1945" y="375"/>
                </a:cubicBezTo>
                <a:cubicBezTo>
                  <a:pt x="1945" y="377"/>
                  <a:pt x="1947" y="379"/>
                  <a:pt x="1950" y="379"/>
                </a:cubicBezTo>
                <a:close/>
                <a:moveTo>
                  <a:pt x="1963" y="379"/>
                </a:moveTo>
                <a:cubicBezTo>
                  <a:pt x="1965" y="379"/>
                  <a:pt x="1967" y="377"/>
                  <a:pt x="1967" y="375"/>
                </a:cubicBezTo>
                <a:cubicBezTo>
                  <a:pt x="1967" y="373"/>
                  <a:pt x="1965" y="371"/>
                  <a:pt x="1963" y="371"/>
                </a:cubicBezTo>
                <a:cubicBezTo>
                  <a:pt x="1960" y="371"/>
                  <a:pt x="1958" y="373"/>
                  <a:pt x="1958" y="375"/>
                </a:cubicBezTo>
                <a:cubicBezTo>
                  <a:pt x="1958" y="377"/>
                  <a:pt x="1960" y="379"/>
                  <a:pt x="1963" y="379"/>
                </a:cubicBezTo>
                <a:close/>
                <a:moveTo>
                  <a:pt x="1975" y="379"/>
                </a:moveTo>
                <a:cubicBezTo>
                  <a:pt x="1978" y="379"/>
                  <a:pt x="1980" y="377"/>
                  <a:pt x="1980" y="375"/>
                </a:cubicBezTo>
                <a:cubicBezTo>
                  <a:pt x="1980" y="373"/>
                  <a:pt x="1978" y="371"/>
                  <a:pt x="1975" y="371"/>
                </a:cubicBezTo>
                <a:cubicBezTo>
                  <a:pt x="1973" y="371"/>
                  <a:pt x="1971" y="373"/>
                  <a:pt x="1971" y="375"/>
                </a:cubicBezTo>
                <a:cubicBezTo>
                  <a:pt x="1971" y="377"/>
                  <a:pt x="1973" y="379"/>
                  <a:pt x="1975" y="379"/>
                </a:cubicBezTo>
                <a:close/>
                <a:moveTo>
                  <a:pt x="1988" y="379"/>
                </a:moveTo>
                <a:cubicBezTo>
                  <a:pt x="1991" y="379"/>
                  <a:pt x="1993" y="377"/>
                  <a:pt x="1993" y="375"/>
                </a:cubicBezTo>
                <a:cubicBezTo>
                  <a:pt x="1993" y="373"/>
                  <a:pt x="1991" y="371"/>
                  <a:pt x="1988" y="371"/>
                </a:cubicBezTo>
                <a:cubicBezTo>
                  <a:pt x="1986" y="371"/>
                  <a:pt x="1984" y="373"/>
                  <a:pt x="1984" y="375"/>
                </a:cubicBezTo>
                <a:cubicBezTo>
                  <a:pt x="1984" y="377"/>
                  <a:pt x="1986" y="379"/>
                  <a:pt x="1988" y="379"/>
                </a:cubicBezTo>
                <a:close/>
                <a:moveTo>
                  <a:pt x="2001" y="379"/>
                </a:moveTo>
                <a:cubicBezTo>
                  <a:pt x="2004" y="379"/>
                  <a:pt x="2005" y="377"/>
                  <a:pt x="2005" y="375"/>
                </a:cubicBezTo>
                <a:cubicBezTo>
                  <a:pt x="2005" y="373"/>
                  <a:pt x="2004" y="371"/>
                  <a:pt x="2001" y="371"/>
                </a:cubicBezTo>
                <a:cubicBezTo>
                  <a:pt x="1999" y="371"/>
                  <a:pt x="1997" y="373"/>
                  <a:pt x="1997" y="375"/>
                </a:cubicBezTo>
                <a:cubicBezTo>
                  <a:pt x="1997" y="377"/>
                  <a:pt x="1999" y="379"/>
                  <a:pt x="2001" y="379"/>
                </a:cubicBezTo>
                <a:close/>
                <a:moveTo>
                  <a:pt x="2014" y="379"/>
                </a:moveTo>
                <a:cubicBezTo>
                  <a:pt x="2017" y="379"/>
                  <a:pt x="2018" y="377"/>
                  <a:pt x="2018" y="375"/>
                </a:cubicBezTo>
                <a:cubicBezTo>
                  <a:pt x="2018" y="373"/>
                  <a:pt x="2017" y="371"/>
                  <a:pt x="2014" y="371"/>
                </a:cubicBezTo>
                <a:cubicBezTo>
                  <a:pt x="2012" y="371"/>
                  <a:pt x="2010" y="373"/>
                  <a:pt x="2010" y="375"/>
                </a:cubicBezTo>
                <a:cubicBezTo>
                  <a:pt x="2010" y="377"/>
                  <a:pt x="2012" y="379"/>
                  <a:pt x="2014" y="379"/>
                </a:cubicBezTo>
                <a:close/>
                <a:moveTo>
                  <a:pt x="2027" y="379"/>
                </a:moveTo>
                <a:cubicBezTo>
                  <a:pt x="2029" y="379"/>
                  <a:pt x="2031" y="377"/>
                  <a:pt x="2031" y="375"/>
                </a:cubicBezTo>
                <a:cubicBezTo>
                  <a:pt x="2031" y="373"/>
                  <a:pt x="2029" y="371"/>
                  <a:pt x="2027" y="371"/>
                </a:cubicBezTo>
                <a:cubicBezTo>
                  <a:pt x="2025" y="371"/>
                  <a:pt x="2023" y="373"/>
                  <a:pt x="2023" y="375"/>
                </a:cubicBezTo>
                <a:cubicBezTo>
                  <a:pt x="2023" y="377"/>
                  <a:pt x="2025" y="379"/>
                  <a:pt x="2027" y="379"/>
                </a:cubicBezTo>
                <a:close/>
                <a:moveTo>
                  <a:pt x="2053" y="379"/>
                </a:moveTo>
                <a:cubicBezTo>
                  <a:pt x="2055" y="379"/>
                  <a:pt x="2057" y="377"/>
                  <a:pt x="2057" y="375"/>
                </a:cubicBezTo>
                <a:cubicBezTo>
                  <a:pt x="2057" y="373"/>
                  <a:pt x="2055" y="371"/>
                  <a:pt x="2053" y="371"/>
                </a:cubicBezTo>
                <a:cubicBezTo>
                  <a:pt x="2051" y="371"/>
                  <a:pt x="2049" y="373"/>
                  <a:pt x="2049" y="375"/>
                </a:cubicBezTo>
                <a:cubicBezTo>
                  <a:pt x="2049" y="377"/>
                  <a:pt x="2051" y="379"/>
                  <a:pt x="2053" y="379"/>
                </a:cubicBezTo>
                <a:close/>
                <a:moveTo>
                  <a:pt x="2092" y="379"/>
                </a:moveTo>
                <a:cubicBezTo>
                  <a:pt x="2094" y="379"/>
                  <a:pt x="2096" y="377"/>
                  <a:pt x="2096" y="375"/>
                </a:cubicBezTo>
                <a:cubicBezTo>
                  <a:pt x="2096" y="373"/>
                  <a:pt x="2094" y="371"/>
                  <a:pt x="2092" y="371"/>
                </a:cubicBezTo>
                <a:cubicBezTo>
                  <a:pt x="2089" y="371"/>
                  <a:pt x="2088" y="373"/>
                  <a:pt x="2088" y="375"/>
                </a:cubicBezTo>
                <a:cubicBezTo>
                  <a:pt x="2088" y="377"/>
                  <a:pt x="2089" y="379"/>
                  <a:pt x="2092" y="379"/>
                </a:cubicBezTo>
                <a:close/>
                <a:moveTo>
                  <a:pt x="2105" y="379"/>
                </a:moveTo>
                <a:cubicBezTo>
                  <a:pt x="2107" y="379"/>
                  <a:pt x="2109" y="377"/>
                  <a:pt x="2109" y="375"/>
                </a:cubicBezTo>
                <a:cubicBezTo>
                  <a:pt x="2109" y="373"/>
                  <a:pt x="2107" y="371"/>
                  <a:pt x="2105" y="371"/>
                </a:cubicBezTo>
                <a:cubicBezTo>
                  <a:pt x="2102" y="371"/>
                  <a:pt x="2100" y="373"/>
                  <a:pt x="2100" y="375"/>
                </a:cubicBezTo>
                <a:cubicBezTo>
                  <a:pt x="2100" y="377"/>
                  <a:pt x="2102" y="379"/>
                  <a:pt x="2105" y="379"/>
                </a:cubicBezTo>
                <a:close/>
                <a:moveTo>
                  <a:pt x="2118" y="379"/>
                </a:moveTo>
                <a:cubicBezTo>
                  <a:pt x="2120" y="379"/>
                  <a:pt x="2122" y="377"/>
                  <a:pt x="2122" y="375"/>
                </a:cubicBezTo>
                <a:cubicBezTo>
                  <a:pt x="2122" y="373"/>
                  <a:pt x="2120" y="371"/>
                  <a:pt x="2118" y="371"/>
                </a:cubicBezTo>
                <a:cubicBezTo>
                  <a:pt x="2115" y="371"/>
                  <a:pt x="2113" y="373"/>
                  <a:pt x="2113" y="375"/>
                </a:cubicBezTo>
                <a:cubicBezTo>
                  <a:pt x="2113" y="377"/>
                  <a:pt x="2115" y="379"/>
                  <a:pt x="2118" y="379"/>
                </a:cubicBezTo>
                <a:close/>
                <a:moveTo>
                  <a:pt x="2130" y="379"/>
                </a:moveTo>
                <a:cubicBezTo>
                  <a:pt x="2133" y="379"/>
                  <a:pt x="2135" y="377"/>
                  <a:pt x="2135" y="375"/>
                </a:cubicBezTo>
                <a:cubicBezTo>
                  <a:pt x="2135" y="373"/>
                  <a:pt x="2133" y="371"/>
                  <a:pt x="2130" y="371"/>
                </a:cubicBezTo>
                <a:cubicBezTo>
                  <a:pt x="2128" y="371"/>
                  <a:pt x="2126" y="373"/>
                  <a:pt x="2126" y="375"/>
                </a:cubicBezTo>
                <a:cubicBezTo>
                  <a:pt x="2126" y="377"/>
                  <a:pt x="2128" y="379"/>
                  <a:pt x="2130" y="379"/>
                </a:cubicBezTo>
                <a:close/>
                <a:moveTo>
                  <a:pt x="2143" y="379"/>
                </a:moveTo>
                <a:cubicBezTo>
                  <a:pt x="2146" y="379"/>
                  <a:pt x="2148" y="377"/>
                  <a:pt x="2148" y="375"/>
                </a:cubicBezTo>
                <a:cubicBezTo>
                  <a:pt x="2148" y="373"/>
                  <a:pt x="2146" y="371"/>
                  <a:pt x="2143" y="371"/>
                </a:cubicBezTo>
                <a:cubicBezTo>
                  <a:pt x="2141" y="371"/>
                  <a:pt x="2139" y="373"/>
                  <a:pt x="2139" y="375"/>
                </a:cubicBezTo>
                <a:cubicBezTo>
                  <a:pt x="2139" y="377"/>
                  <a:pt x="2141" y="379"/>
                  <a:pt x="2143" y="379"/>
                </a:cubicBezTo>
                <a:close/>
                <a:moveTo>
                  <a:pt x="2156" y="379"/>
                </a:moveTo>
                <a:cubicBezTo>
                  <a:pt x="2159" y="379"/>
                  <a:pt x="2160" y="377"/>
                  <a:pt x="2160" y="375"/>
                </a:cubicBezTo>
                <a:cubicBezTo>
                  <a:pt x="2160" y="373"/>
                  <a:pt x="2159" y="371"/>
                  <a:pt x="2156" y="371"/>
                </a:cubicBezTo>
                <a:cubicBezTo>
                  <a:pt x="2154" y="371"/>
                  <a:pt x="2152" y="373"/>
                  <a:pt x="2152" y="375"/>
                </a:cubicBezTo>
                <a:cubicBezTo>
                  <a:pt x="2152" y="377"/>
                  <a:pt x="2154" y="379"/>
                  <a:pt x="2156" y="379"/>
                </a:cubicBezTo>
                <a:close/>
                <a:moveTo>
                  <a:pt x="2169" y="379"/>
                </a:moveTo>
                <a:cubicBezTo>
                  <a:pt x="2171" y="379"/>
                  <a:pt x="2173" y="377"/>
                  <a:pt x="2173" y="375"/>
                </a:cubicBezTo>
                <a:cubicBezTo>
                  <a:pt x="2173" y="373"/>
                  <a:pt x="2171" y="371"/>
                  <a:pt x="2169" y="371"/>
                </a:cubicBezTo>
                <a:cubicBezTo>
                  <a:pt x="2167" y="371"/>
                  <a:pt x="2165" y="373"/>
                  <a:pt x="2165" y="375"/>
                </a:cubicBezTo>
                <a:cubicBezTo>
                  <a:pt x="2165" y="377"/>
                  <a:pt x="2167" y="379"/>
                  <a:pt x="2169" y="379"/>
                </a:cubicBezTo>
                <a:close/>
                <a:moveTo>
                  <a:pt x="2182" y="379"/>
                </a:moveTo>
                <a:cubicBezTo>
                  <a:pt x="2184" y="379"/>
                  <a:pt x="2186" y="377"/>
                  <a:pt x="2186" y="375"/>
                </a:cubicBezTo>
                <a:cubicBezTo>
                  <a:pt x="2186" y="373"/>
                  <a:pt x="2184" y="371"/>
                  <a:pt x="2182" y="371"/>
                </a:cubicBezTo>
                <a:cubicBezTo>
                  <a:pt x="2180" y="371"/>
                  <a:pt x="2178" y="373"/>
                  <a:pt x="2178" y="375"/>
                </a:cubicBezTo>
                <a:cubicBezTo>
                  <a:pt x="2178" y="377"/>
                  <a:pt x="2180" y="379"/>
                  <a:pt x="2182" y="379"/>
                </a:cubicBezTo>
                <a:close/>
                <a:moveTo>
                  <a:pt x="2195" y="379"/>
                </a:moveTo>
                <a:cubicBezTo>
                  <a:pt x="2197" y="379"/>
                  <a:pt x="2199" y="377"/>
                  <a:pt x="2199" y="375"/>
                </a:cubicBezTo>
                <a:cubicBezTo>
                  <a:pt x="2199" y="373"/>
                  <a:pt x="2197" y="371"/>
                  <a:pt x="2195" y="371"/>
                </a:cubicBezTo>
                <a:cubicBezTo>
                  <a:pt x="2193" y="371"/>
                  <a:pt x="2191" y="373"/>
                  <a:pt x="2191" y="375"/>
                </a:cubicBezTo>
                <a:cubicBezTo>
                  <a:pt x="2191" y="377"/>
                  <a:pt x="2193" y="379"/>
                  <a:pt x="2195" y="379"/>
                </a:cubicBezTo>
                <a:close/>
                <a:moveTo>
                  <a:pt x="2208" y="379"/>
                </a:moveTo>
                <a:cubicBezTo>
                  <a:pt x="2210" y="379"/>
                  <a:pt x="2212" y="377"/>
                  <a:pt x="2212" y="375"/>
                </a:cubicBezTo>
                <a:cubicBezTo>
                  <a:pt x="2212" y="373"/>
                  <a:pt x="2210" y="371"/>
                  <a:pt x="2208" y="371"/>
                </a:cubicBezTo>
                <a:cubicBezTo>
                  <a:pt x="2206" y="371"/>
                  <a:pt x="2204" y="373"/>
                  <a:pt x="2204" y="375"/>
                </a:cubicBezTo>
                <a:cubicBezTo>
                  <a:pt x="2204" y="377"/>
                  <a:pt x="2206" y="379"/>
                  <a:pt x="2208" y="379"/>
                </a:cubicBezTo>
                <a:close/>
                <a:moveTo>
                  <a:pt x="2221" y="379"/>
                </a:moveTo>
                <a:cubicBezTo>
                  <a:pt x="2223" y="379"/>
                  <a:pt x="2225" y="377"/>
                  <a:pt x="2225" y="375"/>
                </a:cubicBezTo>
                <a:cubicBezTo>
                  <a:pt x="2225" y="373"/>
                  <a:pt x="2223" y="371"/>
                  <a:pt x="2221" y="371"/>
                </a:cubicBezTo>
                <a:cubicBezTo>
                  <a:pt x="2219" y="371"/>
                  <a:pt x="2217" y="373"/>
                  <a:pt x="2217" y="375"/>
                </a:cubicBezTo>
                <a:cubicBezTo>
                  <a:pt x="2217" y="377"/>
                  <a:pt x="2219" y="379"/>
                  <a:pt x="2221" y="379"/>
                </a:cubicBezTo>
                <a:close/>
                <a:moveTo>
                  <a:pt x="2234" y="379"/>
                </a:moveTo>
                <a:cubicBezTo>
                  <a:pt x="2236" y="379"/>
                  <a:pt x="2238" y="377"/>
                  <a:pt x="2238" y="375"/>
                </a:cubicBezTo>
                <a:cubicBezTo>
                  <a:pt x="2238" y="373"/>
                  <a:pt x="2236" y="371"/>
                  <a:pt x="2234" y="371"/>
                </a:cubicBezTo>
                <a:cubicBezTo>
                  <a:pt x="2231" y="371"/>
                  <a:pt x="2230" y="373"/>
                  <a:pt x="2230" y="375"/>
                </a:cubicBezTo>
                <a:cubicBezTo>
                  <a:pt x="2230" y="377"/>
                  <a:pt x="2231" y="379"/>
                  <a:pt x="2234" y="379"/>
                </a:cubicBezTo>
                <a:close/>
                <a:moveTo>
                  <a:pt x="2247" y="379"/>
                </a:moveTo>
                <a:cubicBezTo>
                  <a:pt x="2249" y="379"/>
                  <a:pt x="2251" y="377"/>
                  <a:pt x="2251" y="375"/>
                </a:cubicBezTo>
                <a:cubicBezTo>
                  <a:pt x="2251" y="373"/>
                  <a:pt x="2249" y="371"/>
                  <a:pt x="2247" y="371"/>
                </a:cubicBezTo>
                <a:cubicBezTo>
                  <a:pt x="2244" y="371"/>
                  <a:pt x="2242" y="373"/>
                  <a:pt x="2242" y="375"/>
                </a:cubicBezTo>
                <a:cubicBezTo>
                  <a:pt x="2242" y="377"/>
                  <a:pt x="2244" y="379"/>
                  <a:pt x="2247" y="379"/>
                </a:cubicBezTo>
                <a:close/>
                <a:moveTo>
                  <a:pt x="2260" y="379"/>
                </a:moveTo>
                <a:cubicBezTo>
                  <a:pt x="2262" y="379"/>
                  <a:pt x="2264" y="377"/>
                  <a:pt x="2264" y="375"/>
                </a:cubicBezTo>
                <a:cubicBezTo>
                  <a:pt x="2264" y="373"/>
                  <a:pt x="2262" y="371"/>
                  <a:pt x="2260" y="371"/>
                </a:cubicBezTo>
                <a:cubicBezTo>
                  <a:pt x="2257" y="371"/>
                  <a:pt x="2255" y="373"/>
                  <a:pt x="2255" y="375"/>
                </a:cubicBezTo>
                <a:cubicBezTo>
                  <a:pt x="2255" y="377"/>
                  <a:pt x="2257" y="379"/>
                  <a:pt x="2260" y="379"/>
                </a:cubicBezTo>
                <a:close/>
                <a:moveTo>
                  <a:pt x="2272" y="379"/>
                </a:moveTo>
                <a:cubicBezTo>
                  <a:pt x="2275" y="379"/>
                  <a:pt x="2277" y="377"/>
                  <a:pt x="2277" y="375"/>
                </a:cubicBezTo>
                <a:cubicBezTo>
                  <a:pt x="2277" y="373"/>
                  <a:pt x="2275" y="371"/>
                  <a:pt x="2272" y="371"/>
                </a:cubicBezTo>
                <a:cubicBezTo>
                  <a:pt x="2270" y="371"/>
                  <a:pt x="2268" y="373"/>
                  <a:pt x="2268" y="375"/>
                </a:cubicBezTo>
                <a:cubicBezTo>
                  <a:pt x="2268" y="377"/>
                  <a:pt x="2270" y="379"/>
                  <a:pt x="2272" y="379"/>
                </a:cubicBezTo>
                <a:close/>
                <a:moveTo>
                  <a:pt x="2285" y="379"/>
                </a:moveTo>
                <a:cubicBezTo>
                  <a:pt x="2288" y="379"/>
                  <a:pt x="2290" y="377"/>
                  <a:pt x="2290" y="375"/>
                </a:cubicBezTo>
                <a:cubicBezTo>
                  <a:pt x="2290" y="373"/>
                  <a:pt x="2288" y="371"/>
                  <a:pt x="2285" y="371"/>
                </a:cubicBezTo>
                <a:cubicBezTo>
                  <a:pt x="2283" y="371"/>
                  <a:pt x="2281" y="373"/>
                  <a:pt x="2281" y="375"/>
                </a:cubicBezTo>
                <a:cubicBezTo>
                  <a:pt x="2281" y="377"/>
                  <a:pt x="2283" y="379"/>
                  <a:pt x="2285" y="379"/>
                </a:cubicBezTo>
                <a:close/>
                <a:moveTo>
                  <a:pt x="2298" y="379"/>
                </a:moveTo>
                <a:cubicBezTo>
                  <a:pt x="2301" y="379"/>
                  <a:pt x="2302" y="377"/>
                  <a:pt x="2302" y="375"/>
                </a:cubicBezTo>
                <a:cubicBezTo>
                  <a:pt x="2302" y="373"/>
                  <a:pt x="2301" y="371"/>
                  <a:pt x="2298" y="371"/>
                </a:cubicBezTo>
                <a:cubicBezTo>
                  <a:pt x="2296" y="371"/>
                  <a:pt x="2294" y="373"/>
                  <a:pt x="2294" y="375"/>
                </a:cubicBezTo>
                <a:cubicBezTo>
                  <a:pt x="2294" y="377"/>
                  <a:pt x="2296" y="379"/>
                  <a:pt x="2298" y="379"/>
                </a:cubicBezTo>
                <a:close/>
                <a:moveTo>
                  <a:pt x="2311" y="379"/>
                </a:moveTo>
                <a:cubicBezTo>
                  <a:pt x="2314" y="379"/>
                  <a:pt x="2315" y="377"/>
                  <a:pt x="2315" y="375"/>
                </a:cubicBezTo>
                <a:cubicBezTo>
                  <a:pt x="2315" y="373"/>
                  <a:pt x="2314" y="371"/>
                  <a:pt x="2311" y="371"/>
                </a:cubicBezTo>
                <a:cubicBezTo>
                  <a:pt x="2309" y="371"/>
                  <a:pt x="2307" y="373"/>
                  <a:pt x="2307" y="375"/>
                </a:cubicBezTo>
                <a:cubicBezTo>
                  <a:pt x="2307" y="377"/>
                  <a:pt x="2309" y="379"/>
                  <a:pt x="2311" y="379"/>
                </a:cubicBezTo>
                <a:close/>
                <a:moveTo>
                  <a:pt x="2324" y="379"/>
                </a:moveTo>
                <a:cubicBezTo>
                  <a:pt x="2326" y="379"/>
                  <a:pt x="2328" y="377"/>
                  <a:pt x="2328" y="375"/>
                </a:cubicBezTo>
                <a:cubicBezTo>
                  <a:pt x="2328" y="373"/>
                  <a:pt x="2326" y="371"/>
                  <a:pt x="2324" y="371"/>
                </a:cubicBezTo>
                <a:cubicBezTo>
                  <a:pt x="2322" y="371"/>
                  <a:pt x="2320" y="373"/>
                  <a:pt x="2320" y="375"/>
                </a:cubicBezTo>
                <a:cubicBezTo>
                  <a:pt x="2320" y="377"/>
                  <a:pt x="2322" y="379"/>
                  <a:pt x="2324" y="379"/>
                </a:cubicBezTo>
                <a:close/>
                <a:moveTo>
                  <a:pt x="2337" y="379"/>
                </a:moveTo>
                <a:cubicBezTo>
                  <a:pt x="2339" y="379"/>
                  <a:pt x="2341" y="377"/>
                  <a:pt x="2341" y="375"/>
                </a:cubicBezTo>
                <a:cubicBezTo>
                  <a:pt x="2341" y="373"/>
                  <a:pt x="2339" y="371"/>
                  <a:pt x="2337" y="371"/>
                </a:cubicBezTo>
                <a:cubicBezTo>
                  <a:pt x="2335" y="371"/>
                  <a:pt x="2333" y="373"/>
                  <a:pt x="2333" y="375"/>
                </a:cubicBezTo>
                <a:cubicBezTo>
                  <a:pt x="2333" y="377"/>
                  <a:pt x="2335" y="379"/>
                  <a:pt x="2337" y="379"/>
                </a:cubicBezTo>
                <a:close/>
                <a:moveTo>
                  <a:pt x="2350" y="379"/>
                </a:moveTo>
                <a:cubicBezTo>
                  <a:pt x="2352" y="379"/>
                  <a:pt x="2354" y="377"/>
                  <a:pt x="2354" y="375"/>
                </a:cubicBezTo>
                <a:cubicBezTo>
                  <a:pt x="2354" y="373"/>
                  <a:pt x="2352" y="371"/>
                  <a:pt x="2350" y="371"/>
                </a:cubicBezTo>
                <a:cubicBezTo>
                  <a:pt x="2348" y="371"/>
                  <a:pt x="2346" y="373"/>
                  <a:pt x="2346" y="375"/>
                </a:cubicBezTo>
                <a:cubicBezTo>
                  <a:pt x="2346" y="377"/>
                  <a:pt x="2348" y="379"/>
                  <a:pt x="2350" y="379"/>
                </a:cubicBezTo>
                <a:close/>
                <a:moveTo>
                  <a:pt x="2363" y="379"/>
                </a:moveTo>
                <a:cubicBezTo>
                  <a:pt x="2365" y="379"/>
                  <a:pt x="2367" y="377"/>
                  <a:pt x="2367" y="375"/>
                </a:cubicBezTo>
                <a:cubicBezTo>
                  <a:pt x="2367" y="373"/>
                  <a:pt x="2365" y="371"/>
                  <a:pt x="2363" y="371"/>
                </a:cubicBezTo>
                <a:cubicBezTo>
                  <a:pt x="2361" y="371"/>
                  <a:pt x="2359" y="373"/>
                  <a:pt x="2359" y="375"/>
                </a:cubicBezTo>
                <a:cubicBezTo>
                  <a:pt x="2359" y="377"/>
                  <a:pt x="2361" y="379"/>
                  <a:pt x="2363" y="379"/>
                </a:cubicBezTo>
                <a:close/>
                <a:moveTo>
                  <a:pt x="2376" y="379"/>
                </a:moveTo>
                <a:cubicBezTo>
                  <a:pt x="2378" y="379"/>
                  <a:pt x="2380" y="377"/>
                  <a:pt x="2380" y="375"/>
                </a:cubicBezTo>
                <a:cubicBezTo>
                  <a:pt x="2380" y="373"/>
                  <a:pt x="2378" y="371"/>
                  <a:pt x="2376" y="371"/>
                </a:cubicBezTo>
                <a:cubicBezTo>
                  <a:pt x="2373" y="371"/>
                  <a:pt x="2372" y="373"/>
                  <a:pt x="2372" y="375"/>
                </a:cubicBezTo>
                <a:cubicBezTo>
                  <a:pt x="2372" y="377"/>
                  <a:pt x="2373" y="379"/>
                  <a:pt x="2376" y="379"/>
                </a:cubicBezTo>
                <a:close/>
                <a:moveTo>
                  <a:pt x="2389" y="379"/>
                </a:moveTo>
                <a:cubicBezTo>
                  <a:pt x="2391" y="379"/>
                  <a:pt x="2393" y="377"/>
                  <a:pt x="2393" y="375"/>
                </a:cubicBezTo>
                <a:cubicBezTo>
                  <a:pt x="2393" y="373"/>
                  <a:pt x="2391" y="371"/>
                  <a:pt x="2389" y="371"/>
                </a:cubicBezTo>
                <a:cubicBezTo>
                  <a:pt x="2386" y="371"/>
                  <a:pt x="2385" y="373"/>
                  <a:pt x="2385" y="375"/>
                </a:cubicBezTo>
                <a:cubicBezTo>
                  <a:pt x="2385" y="377"/>
                  <a:pt x="2386" y="379"/>
                  <a:pt x="2389" y="379"/>
                </a:cubicBezTo>
                <a:close/>
                <a:moveTo>
                  <a:pt x="2402" y="379"/>
                </a:moveTo>
                <a:cubicBezTo>
                  <a:pt x="2404" y="379"/>
                  <a:pt x="2406" y="377"/>
                  <a:pt x="2406" y="375"/>
                </a:cubicBezTo>
                <a:cubicBezTo>
                  <a:pt x="2406" y="373"/>
                  <a:pt x="2404" y="371"/>
                  <a:pt x="2402" y="371"/>
                </a:cubicBezTo>
                <a:cubicBezTo>
                  <a:pt x="2399" y="371"/>
                  <a:pt x="2397" y="373"/>
                  <a:pt x="2397" y="375"/>
                </a:cubicBezTo>
                <a:cubicBezTo>
                  <a:pt x="2397" y="377"/>
                  <a:pt x="2399" y="379"/>
                  <a:pt x="2402" y="379"/>
                </a:cubicBezTo>
                <a:close/>
                <a:moveTo>
                  <a:pt x="2415" y="379"/>
                </a:moveTo>
                <a:cubicBezTo>
                  <a:pt x="2417" y="379"/>
                  <a:pt x="2419" y="377"/>
                  <a:pt x="2419" y="375"/>
                </a:cubicBezTo>
                <a:cubicBezTo>
                  <a:pt x="2419" y="373"/>
                  <a:pt x="2417" y="371"/>
                  <a:pt x="2415" y="371"/>
                </a:cubicBezTo>
                <a:cubicBezTo>
                  <a:pt x="2412" y="371"/>
                  <a:pt x="2410" y="373"/>
                  <a:pt x="2410" y="375"/>
                </a:cubicBezTo>
                <a:cubicBezTo>
                  <a:pt x="2410" y="377"/>
                  <a:pt x="2412" y="379"/>
                  <a:pt x="2415" y="379"/>
                </a:cubicBezTo>
                <a:close/>
                <a:moveTo>
                  <a:pt x="2427" y="379"/>
                </a:moveTo>
                <a:cubicBezTo>
                  <a:pt x="2430" y="379"/>
                  <a:pt x="2432" y="377"/>
                  <a:pt x="2432" y="375"/>
                </a:cubicBezTo>
                <a:cubicBezTo>
                  <a:pt x="2432" y="373"/>
                  <a:pt x="2430" y="371"/>
                  <a:pt x="2427" y="371"/>
                </a:cubicBezTo>
                <a:cubicBezTo>
                  <a:pt x="2425" y="371"/>
                  <a:pt x="2423" y="373"/>
                  <a:pt x="2423" y="375"/>
                </a:cubicBezTo>
                <a:cubicBezTo>
                  <a:pt x="2423" y="377"/>
                  <a:pt x="2425" y="379"/>
                  <a:pt x="2427" y="379"/>
                </a:cubicBezTo>
                <a:close/>
                <a:moveTo>
                  <a:pt x="2440" y="379"/>
                </a:moveTo>
                <a:cubicBezTo>
                  <a:pt x="2443" y="379"/>
                  <a:pt x="2445" y="377"/>
                  <a:pt x="2445" y="375"/>
                </a:cubicBezTo>
                <a:cubicBezTo>
                  <a:pt x="2445" y="373"/>
                  <a:pt x="2443" y="371"/>
                  <a:pt x="2440" y="371"/>
                </a:cubicBezTo>
                <a:cubicBezTo>
                  <a:pt x="2438" y="371"/>
                  <a:pt x="2436" y="373"/>
                  <a:pt x="2436" y="375"/>
                </a:cubicBezTo>
                <a:cubicBezTo>
                  <a:pt x="2436" y="377"/>
                  <a:pt x="2438" y="379"/>
                  <a:pt x="2440" y="379"/>
                </a:cubicBezTo>
                <a:close/>
                <a:moveTo>
                  <a:pt x="2453" y="379"/>
                </a:moveTo>
                <a:cubicBezTo>
                  <a:pt x="2456" y="379"/>
                  <a:pt x="2457" y="377"/>
                  <a:pt x="2457" y="375"/>
                </a:cubicBezTo>
                <a:cubicBezTo>
                  <a:pt x="2457" y="373"/>
                  <a:pt x="2456" y="371"/>
                  <a:pt x="2453" y="371"/>
                </a:cubicBezTo>
                <a:cubicBezTo>
                  <a:pt x="2451" y="371"/>
                  <a:pt x="2449" y="373"/>
                  <a:pt x="2449" y="375"/>
                </a:cubicBezTo>
                <a:cubicBezTo>
                  <a:pt x="2449" y="377"/>
                  <a:pt x="2451" y="379"/>
                  <a:pt x="2453" y="379"/>
                </a:cubicBezTo>
                <a:close/>
                <a:moveTo>
                  <a:pt x="2466" y="379"/>
                </a:moveTo>
                <a:cubicBezTo>
                  <a:pt x="2468" y="379"/>
                  <a:pt x="2470" y="377"/>
                  <a:pt x="2470" y="375"/>
                </a:cubicBezTo>
                <a:cubicBezTo>
                  <a:pt x="2470" y="373"/>
                  <a:pt x="2468" y="371"/>
                  <a:pt x="2466" y="371"/>
                </a:cubicBezTo>
                <a:cubicBezTo>
                  <a:pt x="2464" y="371"/>
                  <a:pt x="2462" y="373"/>
                  <a:pt x="2462" y="375"/>
                </a:cubicBezTo>
                <a:cubicBezTo>
                  <a:pt x="2462" y="377"/>
                  <a:pt x="2464" y="379"/>
                  <a:pt x="2466" y="379"/>
                </a:cubicBezTo>
                <a:close/>
                <a:moveTo>
                  <a:pt x="2479" y="379"/>
                </a:moveTo>
                <a:cubicBezTo>
                  <a:pt x="2481" y="379"/>
                  <a:pt x="2483" y="377"/>
                  <a:pt x="2483" y="375"/>
                </a:cubicBezTo>
                <a:cubicBezTo>
                  <a:pt x="2483" y="373"/>
                  <a:pt x="2481" y="371"/>
                  <a:pt x="2479" y="371"/>
                </a:cubicBezTo>
                <a:cubicBezTo>
                  <a:pt x="2477" y="371"/>
                  <a:pt x="2475" y="373"/>
                  <a:pt x="2475" y="375"/>
                </a:cubicBezTo>
                <a:cubicBezTo>
                  <a:pt x="2475" y="377"/>
                  <a:pt x="2477" y="379"/>
                  <a:pt x="2479" y="379"/>
                </a:cubicBezTo>
                <a:close/>
                <a:moveTo>
                  <a:pt x="2492" y="379"/>
                </a:moveTo>
                <a:cubicBezTo>
                  <a:pt x="2494" y="379"/>
                  <a:pt x="2496" y="377"/>
                  <a:pt x="2496" y="375"/>
                </a:cubicBezTo>
                <a:cubicBezTo>
                  <a:pt x="2496" y="373"/>
                  <a:pt x="2494" y="371"/>
                  <a:pt x="2492" y="371"/>
                </a:cubicBezTo>
                <a:cubicBezTo>
                  <a:pt x="2490" y="371"/>
                  <a:pt x="2488" y="373"/>
                  <a:pt x="2488" y="375"/>
                </a:cubicBezTo>
                <a:cubicBezTo>
                  <a:pt x="2488" y="377"/>
                  <a:pt x="2490" y="379"/>
                  <a:pt x="2492" y="379"/>
                </a:cubicBezTo>
                <a:close/>
                <a:moveTo>
                  <a:pt x="2505" y="379"/>
                </a:moveTo>
                <a:cubicBezTo>
                  <a:pt x="2507" y="379"/>
                  <a:pt x="2509" y="377"/>
                  <a:pt x="2509" y="375"/>
                </a:cubicBezTo>
                <a:cubicBezTo>
                  <a:pt x="2509" y="373"/>
                  <a:pt x="2507" y="371"/>
                  <a:pt x="2505" y="371"/>
                </a:cubicBezTo>
                <a:cubicBezTo>
                  <a:pt x="2503" y="371"/>
                  <a:pt x="2501" y="373"/>
                  <a:pt x="2501" y="375"/>
                </a:cubicBezTo>
                <a:cubicBezTo>
                  <a:pt x="2501" y="377"/>
                  <a:pt x="2503" y="379"/>
                  <a:pt x="2505" y="379"/>
                </a:cubicBezTo>
                <a:close/>
                <a:moveTo>
                  <a:pt x="2518" y="379"/>
                </a:moveTo>
                <a:cubicBezTo>
                  <a:pt x="2520" y="379"/>
                  <a:pt x="2522" y="377"/>
                  <a:pt x="2522" y="375"/>
                </a:cubicBezTo>
                <a:cubicBezTo>
                  <a:pt x="2522" y="373"/>
                  <a:pt x="2520" y="371"/>
                  <a:pt x="2518" y="371"/>
                </a:cubicBezTo>
                <a:cubicBezTo>
                  <a:pt x="2516" y="371"/>
                  <a:pt x="2514" y="373"/>
                  <a:pt x="2514" y="375"/>
                </a:cubicBezTo>
                <a:cubicBezTo>
                  <a:pt x="2514" y="377"/>
                  <a:pt x="2516" y="379"/>
                  <a:pt x="2518" y="379"/>
                </a:cubicBezTo>
                <a:close/>
                <a:moveTo>
                  <a:pt x="2531" y="379"/>
                </a:moveTo>
                <a:cubicBezTo>
                  <a:pt x="2533" y="379"/>
                  <a:pt x="2535" y="377"/>
                  <a:pt x="2535" y="375"/>
                </a:cubicBezTo>
                <a:cubicBezTo>
                  <a:pt x="2535" y="373"/>
                  <a:pt x="2533" y="371"/>
                  <a:pt x="2531" y="371"/>
                </a:cubicBezTo>
                <a:cubicBezTo>
                  <a:pt x="2528" y="371"/>
                  <a:pt x="2527" y="373"/>
                  <a:pt x="2527" y="375"/>
                </a:cubicBezTo>
                <a:cubicBezTo>
                  <a:pt x="2527" y="377"/>
                  <a:pt x="2528" y="379"/>
                  <a:pt x="2531" y="379"/>
                </a:cubicBezTo>
                <a:close/>
                <a:moveTo>
                  <a:pt x="2544" y="379"/>
                </a:moveTo>
                <a:cubicBezTo>
                  <a:pt x="2546" y="379"/>
                  <a:pt x="2548" y="377"/>
                  <a:pt x="2548" y="375"/>
                </a:cubicBezTo>
                <a:cubicBezTo>
                  <a:pt x="2548" y="373"/>
                  <a:pt x="2546" y="371"/>
                  <a:pt x="2544" y="371"/>
                </a:cubicBezTo>
                <a:cubicBezTo>
                  <a:pt x="2541" y="371"/>
                  <a:pt x="2539" y="373"/>
                  <a:pt x="2539" y="375"/>
                </a:cubicBezTo>
                <a:cubicBezTo>
                  <a:pt x="2539" y="377"/>
                  <a:pt x="2541" y="379"/>
                  <a:pt x="2544" y="379"/>
                </a:cubicBezTo>
                <a:close/>
                <a:moveTo>
                  <a:pt x="2557" y="379"/>
                </a:moveTo>
                <a:cubicBezTo>
                  <a:pt x="2559" y="379"/>
                  <a:pt x="2561" y="377"/>
                  <a:pt x="2561" y="375"/>
                </a:cubicBezTo>
                <a:cubicBezTo>
                  <a:pt x="2561" y="373"/>
                  <a:pt x="2559" y="371"/>
                  <a:pt x="2557" y="371"/>
                </a:cubicBezTo>
                <a:cubicBezTo>
                  <a:pt x="2554" y="371"/>
                  <a:pt x="2552" y="373"/>
                  <a:pt x="2552" y="375"/>
                </a:cubicBezTo>
                <a:cubicBezTo>
                  <a:pt x="2552" y="377"/>
                  <a:pt x="2554" y="379"/>
                  <a:pt x="2557" y="379"/>
                </a:cubicBezTo>
                <a:close/>
                <a:moveTo>
                  <a:pt x="2569" y="379"/>
                </a:moveTo>
                <a:cubicBezTo>
                  <a:pt x="2572" y="379"/>
                  <a:pt x="2574" y="377"/>
                  <a:pt x="2574" y="375"/>
                </a:cubicBezTo>
                <a:cubicBezTo>
                  <a:pt x="2574" y="373"/>
                  <a:pt x="2572" y="371"/>
                  <a:pt x="2569" y="371"/>
                </a:cubicBezTo>
                <a:cubicBezTo>
                  <a:pt x="2567" y="371"/>
                  <a:pt x="2565" y="373"/>
                  <a:pt x="2565" y="375"/>
                </a:cubicBezTo>
                <a:cubicBezTo>
                  <a:pt x="2565" y="377"/>
                  <a:pt x="2567" y="379"/>
                  <a:pt x="2569" y="379"/>
                </a:cubicBezTo>
                <a:close/>
                <a:moveTo>
                  <a:pt x="2582" y="379"/>
                </a:moveTo>
                <a:cubicBezTo>
                  <a:pt x="2585" y="379"/>
                  <a:pt x="2587" y="377"/>
                  <a:pt x="2587" y="375"/>
                </a:cubicBezTo>
                <a:cubicBezTo>
                  <a:pt x="2587" y="373"/>
                  <a:pt x="2585" y="371"/>
                  <a:pt x="2582" y="371"/>
                </a:cubicBezTo>
                <a:cubicBezTo>
                  <a:pt x="2580" y="371"/>
                  <a:pt x="2578" y="373"/>
                  <a:pt x="2578" y="375"/>
                </a:cubicBezTo>
                <a:cubicBezTo>
                  <a:pt x="2578" y="377"/>
                  <a:pt x="2580" y="379"/>
                  <a:pt x="2582" y="379"/>
                </a:cubicBezTo>
                <a:close/>
                <a:moveTo>
                  <a:pt x="2595" y="379"/>
                </a:moveTo>
                <a:cubicBezTo>
                  <a:pt x="2598" y="379"/>
                  <a:pt x="2599" y="377"/>
                  <a:pt x="2599" y="375"/>
                </a:cubicBezTo>
                <a:cubicBezTo>
                  <a:pt x="2599" y="373"/>
                  <a:pt x="2598" y="371"/>
                  <a:pt x="2595" y="371"/>
                </a:cubicBezTo>
                <a:cubicBezTo>
                  <a:pt x="2593" y="371"/>
                  <a:pt x="2591" y="373"/>
                  <a:pt x="2591" y="375"/>
                </a:cubicBezTo>
                <a:cubicBezTo>
                  <a:pt x="2591" y="377"/>
                  <a:pt x="2593" y="379"/>
                  <a:pt x="2595" y="379"/>
                </a:cubicBezTo>
                <a:close/>
                <a:moveTo>
                  <a:pt x="2608" y="379"/>
                </a:moveTo>
                <a:cubicBezTo>
                  <a:pt x="2611" y="379"/>
                  <a:pt x="2612" y="377"/>
                  <a:pt x="2612" y="375"/>
                </a:cubicBezTo>
                <a:cubicBezTo>
                  <a:pt x="2612" y="373"/>
                  <a:pt x="2611" y="371"/>
                  <a:pt x="2608" y="371"/>
                </a:cubicBezTo>
                <a:cubicBezTo>
                  <a:pt x="2606" y="371"/>
                  <a:pt x="2604" y="373"/>
                  <a:pt x="2604" y="375"/>
                </a:cubicBezTo>
                <a:cubicBezTo>
                  <a:pt x="2604" y="377"/>
                  <a:pt x="2606" y="379"/>
                  <a:pt x="2608" y="379"/>
                </a:cubicBezTo>
                <a:close/>
                <a:moveTo>
                  <a:pt x="2621" y="379"/>
                </a:moveTo>
                <a:cubicBezTo>
                  <a:pt x="2623" y="379"/>
                  <a:pt x="2625" y="377"/>
                  <a:pt x="2625" y="375"/>
                </a:cubicBezTo>
                <a:cubicBezTo>
                  <a:pt x="2625" y="373"/>
                  <a:pt x="2623" y="371"/>
                  <a:pt x="2621" y="371"/>
                </a:cubicBezTo>
                <a:cubicBezTo>
                  <a:pt x="2619" y="371"/>
                  <a:pt x="2617" y="373"/>
                  <a:pt x="2617" y="375"/>
                </a:cubicBezTo>
                <a:cubicBezTo>
                  <a:pt x="2617" y="377"/>
                  <a:pt x="2619" y="379"/>
                  <a:pt x="2621" y="379"/>
                </a:cubicBezTo>
                <a:close/>
                <a:moveTo>
                  <a:pt x="2634" y="379"/>
                </a:moveTo>
                <a:cubicBezTo>
                  <a:pt x="2636" y="379"/>
                  <a:pt x="2638" y="377"/>
                  <a:pt x="2638" y="375"/>
                </a:cubicBezTo>
                <a:cubicBezTo>
                  <a:pt x="2638" y="373"/>
                  <a:pt x="2636" y="371"/>
                  <a:pt x="2634" y="371"/>
                </a:cubicBezTo>
                <a:cubicBezTo>
                  <a:pt x="2632" y="371"/>
                  <a:pt x="2630" y="373"/>
                  <a:pt x="2630" y="375"/>
                </a:cubicBezTo>
                <a:cubicBezTo>
                  <a:pt x="2630" y="377"/>
                  <a:pt x="2632" y="379"/>
                  <a:pt x="2634" y="379"/>
                </a:cubicBezTo>
                <a:close/>
                <a:moveTo>
                  <a:pt x="2647" y="379"/>
                </a:moveTo>
                <a:cubicBezTo>
                  <a:pt x="2649" y="379"/>
                  <a:pt x="2651" y="377"/>
                  <a:pt x="2651" y="375"/>
                </a:cubicBezTo>
                <a:cubicBezTo>
                  <a:pt x="2651" y="373"/>
                  <a:pt x="2649" y="371"/>
                  <a:pt x="2647" y="371"/>
                </a:cubicBezTo>
                <a:cubicBezTo>
                  <a:pt x="2645" y="371"/>
                  <a:pt x="2643" y="373"/>
                  <a:pt x="2643" y="375"/>
                </a:cubicBezTo>
                <a:cubicBezTo>
                  <a:pt x="2643" y="377"/>
                  <a:pt x="2645" y="379"/>
                  <a:pt x="2647" y="379"/>
                </a:cubicBezTo>
                <a:close/>
                <a:moveTo>
                  <a:pt x="2660" y="379"/>
                </a:moveTo>
                <a:cubicBezTo>
                  <a:pt x="2662" y="379"/>
                  <a:pt x="2664" y="377"/>
                  <a:pt x="2664" y="375"/>
                </a:cubicBezTo>
                <a:cubicBezTo>
                  <a:pt x="2664" y="373"/>
                  <a:pt x="2662" y="371"/>
                  <a:pt x="2660" y="371"/>
                </a:cubicBezTo>
                <a:cubicBezTo>
                  <a:pt x="2658" y="371"/>
                  <a:pt x="2656" y="373"/>
                  <a:pt x="2656" y="375"/>
                </a:cubicBezTo>
                <a:cubicBezTo>
                  <a:pt x="2656" y="377"/>
                  <a:pt x="2658" y="379"/>
                  <a:pt x="2660" y="379"/>
                </a:cubicBezTo>
                <a:close/>
                <a:moveTo>
                  <a:pt x="2673" y="379"/>
                </a:moveTo>
                <a:cubicBezTo>
                  <a:pt x="2675" y="379"/>
                  <a:pt x="2677" y="377"/>
                  <a:pt x="2677" y="375"/>
                </a:cubicBezTo>
                <a:cubicBezTo>
                  <a:pt x="2677" y="373"/>
                  <a:pt x="2675" y="371"/>
                  <a:pt x="2673" y="371"/>
                </a:cubicBezTo>
                <a:cubicBezTo>
                  <a:pt x="2670" y="371"/>
                  <a:pt x="2669" y="373"/>
                  <a:pt x="2669" y="375"/>
                </a:cubicBezTo>
                <a:cubicBezTo>
                  <a:pt x="2669" y="377"/>
                  <a:pt x="2670" y="379"/>
                  <a:pt x="2673" y="379"/>
                </a:cubicBezTo>
                <a:close/>
                <a:moveTo>
                  <a:pt x="2686" y="379"/>
                </a:moveTo>
                <a:cubicBezTo>
                  <a:pt x="2688" y="379"/>
                  <a:pt x="2690" y="377"/>
                  <a:pt x="2690" y="375"/>
                </a:cubicBezTo>
                <a:cubicBezTo>
                  <a:pt x="2690" y="373"/>
                  <a:pt x="2688" y="371"/>
                  <a:pt x="2686" y="371"/>
                </a:cubicBezTo>
                <a:cubicBezTo>
                  <a:pt x="2683" y="371"/>
                  <a:pt x="2682" y="373"/>
                  <a:pt x="2682" y="375"/>
                </a:cubicBezTo>
                <a:cubicBezTo>
                  <a:pt x="2682" y="377"/>
                  <a:pt x="2683" y="379"/>
                  <a:pt x="2686" y="379"/>
                </a:cubicBezTo>
                <a:close/>
                <a:moveTo>
                  <a:pt x="2699" y="379"/>
                </a:moveTo>
                <a:cubicBezTo>
                  <a:pt x="2701" y="379"/>
                  <a:pt x="2703" y="377"/>
                  <a:pt x="2703" y="375"/>
                </a:cubicBezTo>
                <a:cubicBezTo>
                  <a:pt x="2703" y="373"/>
                  <a:pt x="2701" y="371"/>
                  <a:pt x="2699" y="371"/>
                </a:cubicBezTo>
                <a:cubicBezTo>
                  <a:pt x="2696" y="371"/>
                  <a:pt x="2694" y="373"/>
                  <a:pt x="2694" y="375"/>
                </a:cubicBezTo>
                <a:cubicBezTo>
                  <a:pt x="2694" y="377"/>
                  <a:pt x="2696" y="379"/>
                  <a:pt x="2699" y="379"/>
                </a:cubicBezTo>
                <a:close/>
                <a:moveTo>
                  <a:pt x="2712" y="379"/>
                </a:moveTo>
                <a:cubicBezTo>
                  <a:pt x="2714" y="379"/>
                  <a:pt x="2716" y="377"/>
                  <a:pt x="2716" y="375"/>
                </a:cubicBezTo>
                <a:cubicBezTo>
                  <a:pt x="2716" y="373"/>
                  <a:pt x="2714" y="371"/>
                  <a:pt x="2712" y="371"/>
                </a:cubicBezTo>
                <a:cubicBezTo>
                  <a:pt x="2709" y="371"/>
                  <a:pt x="2707" y="373"/>
                  <a:pt x="2707" y="375"/>
                </a:cubicBezTo>
                <a:cubicBezTo>
                  <a:pt x="2707" y="377"/>
                  <a:pt x="2709" y="379"/>
                  <a:pt x="2712" y="379"/>
                </a:cubicBezTo>
                <a:close/>
                <a:moveTo>
                  <a:pt x="2724" y="379"/>
                </a:moveTo>
                <a:cubicBezTo>
                  <a:pt x="2727" y="379"/>
                  <a:pt x="2729" y="377"/>
                  <a:pt x="2729" y="375"/>
                </a:cubicBezTo>
                <a:cubicBezTo>
                  <a:pt x="2729" y="373"/>
                  <a:pt x="2727" y="371"/>
                  <a:pt x="2724" y="371"/>
                </a:cubicBezTo>
                <a:cubicBezTo>
                  <a:pt x="2722" y="371"/>
                  <a:pt x="2720" y="373"/>
                  <a:pt x="2720" y="375"/>
                </a:cubicBezTo>
                <a:cubicBezTo>
                  <a:pt x="2720" y="377"/>
                  <a:pt x="2722" y="379"/>
                  <a:pt x="2724" y="379"/>
                </a:cubicBezTo>
                <a:close/>
                <a:moveTo>
                  <a:pt x="2737" y="379"/>
                </a:moveTo>
                <a:cubicBezTo>
                  <a:pt x="2740" y="379"/>
                  <a:pt x="2742" y="377"/>
                  <a:pt x="2742" y="375"/>
                </a:cubicBezTo>
                <a:cubicBezTo>
                  <a:pt x="2742" y="373"/>
                  <a:pt x="2740" y="371"/>
                  <a:pt x="2737" y="371"/>
                </a:cubicBezTo>
                <a:cubicBezTo>
                  <a:pt x="2735" y="371"/>
                  <a:pt x="2733" y="373"/>
                  <a:pt x="2733" y="375"/>
                </a:cubicBezTo>
                <a:cubicBezTo>
                  <a:pt x="2733" y="377"/>
                  <a:pt x="2735" y="379"/>
                  <a:pt x="2737" y="379"/>
                </a:cubicBezTo>
                <a:close/>
                <a:moveTo>
                  <a:pt x="2750" y="379"/>
                </a:moveTo>
                <a:cubicBezTo>
                  <a:pt x="2753" y="379"/>
                  <a:pt x="2754" y="377"/>
                  <a:pt x="2754" y="375"/>
                </a:cubicBezTo>
                <a:cubicBezTo>
                  <a:pt x="2754" y="373"/>
                  <a:pt x="2753" y="371"/>
                  <a:pt x="2750" y="371"/>
                </a:cubicBezTo>
                <a:cubicBezTo>
                  <a:pt x="2748" y="371"/>
                  <a:pt x="2746" y="373"/>
                  <a:pt x="2746" y="375"/>
                </a:cubicBezTo>
                <a:cubicBezTo>
                  <a:pt x="2746" y="377"/>
                  <a:pt x="2748" y="379"/>
                  <a:pt x="2750" y="379"/>
                </a:cubicBezTo>
                <a:close/>
                <a:moveTo>
                  <a:pt x="2763" y="379"/>
                </a:moveTo>
                <a:cubicBezTo>
                  <a:pt x="2766" y="379"/>
                  <a:pt x="2767" y="377"/>
                  <a:pt x="2767" y="375"/>
                </a:cubicBezTo>
                <a:cubicBezTo>
                  <a:pt x="2767" y="373"/>
                  <a:pt x="2766" y="371"/>
                  <a:pt x="2763" y="371"/>
                </a:cubicBezTo>
                <a:cubicBezTo>
                  <a:pt x="2761" y="371"/>
                  <a:pt x="2759" y="373"/>
                  <a:pt x="2759" y="375"/>
                </a:cubicBezTo>
                <a:cubicBezTo>
                  <a:pt x="2759" y="377"/>
                  <a:pt x="2761" y="379"/>
                  <a:pt x="2763" y="379"/>
                </a:cubicBezTo>
                <a:close/>
                <a:moveTo>
                  <a:pt x="2776" y="379"/>
                </a:moveTo>
                <a:cubicBezTo>
                  <a:pt x="2778" y="379"/>
                  <a:pt x="2780" y="377"/>
                  <a:pt x="2780" y="375"/>
                </a:cubicBezTo>
                <a:cubicBezTo>
                  <a:pt x="2780" y="373"/>
                  <a:pt x="2778" y="371"/>
                  <a:pt x="2776" y="371"/>
                </a:cubicBezTo>
                <a:cubicBezTo>
                  <a:pt x="2774" y="371"/>
                  <a:pt x="2772" y="373"/>
                  <a:pt x="2772" y="375"/>
                </a:cubicBezTo>
                <a:cubicBezTo>
                  <a:pt x="2772" y="377"/>
                  <a:pt x="2774" y="379"/>
                  <a:pt x="2776" y="379"/>
                </a:cubicBezTo>
                <a:close/>
                <a:moveTo>
                  <a:pt x="2789" y="379"/>
                </a:moveTo>
                <a:cubicBezTo>
                  <a:pt x="2791" y="379"/>
                  <a:pt x="2793" y="377"/>
                  <a:pt x="2793" y="375"/>
                </a:cubicBezTo>
                <a:cubicBezTo>
                  <a:pt x="2793" y="373"/>
                  <a:pt x="2791" y="371"/>
                  <a:pt x="2789" y="371"/>
                </a:cubicBezTo>
                <a:cubicBezTo>
                  <a:pt x="2787" y="371"/>
                  <a:pt x="2785" y="373"/>
                  <a:pt x="2785" y="375"/>
                </a:cubicBezTo>
                <a:cubicBezTo>
                  <a:pt x="2785" y="377"/>
                  <a:pt x="2787" y="379"/>
                  <a:pt x="2789" y="379"/>
                </a:cubicBezTo>
                <a:close/>
                <a:moveTo>
                  <a:pt x="2802" y="379"/>
                </a:moveTo>
                <a:cubicBezTo>
                  <a:pt x="2804" y="379"/>
                  <a:pt x="2806" y="377"/>
                  <a:pt x="2806" y="375"/>
                </a:cubicBezTo>
                <a:cubicBezTo>
                  <a:pt x="2806" y="373"/>
                  <a:pt x="2804" y="371"/>
                  <a:pt x="2802" y="371"/>
                </a:cubicBezTo>
                <a:cubicBezTo>
                  <a:pt x="2800" y="371"/>
                  <a:pt x="2798" y="373"/>
                  <a:pt x="2798" y="375"/>
                </a:cubicBezTo>
                <a:cubicBezTo>
                  <a:pt x="2798" y="377"/>
                  <a:pt x="2800" y="379"/>
                  <a:pt x="2802" y="379"/>
                </a:cubicBezTo>
                <a:close/>
                <a:moveTo>
                  <a:pt x="2815" y="379"/>
                </a:moveTo>
                <a:cubicBezTo>
                  <a:pt x="2817" y="379"/>
                  <a:pt x="2819" y="377"/>
                  <a:pt x="2819" y="375"/>
                </a:cubicBezTo>
                <a:cubicBezTo>
                  <a:pt x="2819" y="373"/>
                  <a:pt x="2817" y="371"/>
                  <a:pt x="2815" y="371"/>
                </a:cubicBezTo>
                <a:cubicBezTo>
                  <a:pt x="2813" y="371"/>
                  <a:pt x="2811" y="373"/>
                  <a:pt x="2811" y="375"/>
                </a:cubicBezTo>
                <a:cubicBezTo>
                  <a:pt x="2811" y="377"/>
                  <a:pt x="2813" y="379"/>
                  <a:pt x="2815" y="379"/>
                </a:cubicBezTo>
                <a:close/>
                <a:moveTo>
                  <a:pt x="2828" y="379"/>
                </a:moveTo>
                <a:cubicBezTo>
                  <a:pt x="2830" y="379"/>
                  <a:pt x="2832" y="377"/>
                  <a:pt x="2832" y="375"/>
                </a:cubicBezTo>
                <a:cubicBezTo>
                  <a:pt x="2832" y="373"/>
                  <a:pt x="2830" y="371"/>
                  <a:pt x="2828" y="371"/>
                </a:cubicBezTo>
                <a:cubicBezTo>
                  <a:pt x="2825" y="371"/>
                  <a:pt x="2824" y="373"/>
                  <a:pt x="2824" y="375"/>
                </a:cubicBezTo>
                <a:cubicBezTo>
                  <a:pt x="2824" y="377"/>
                  <a:pt x="2825" y="379"/>
                  <a:pt x="2828" y="379"/>
                </a:cubicBezTo>
                <a:close/>
                <a:moveTo>
                  <a:pt x="2841" y="379"/>
                </a:moveTo>
                <a:cubicBezTo>
                  <a:pt x="2843" y="379"/>
                  <a:pt x="2845" y="377"/>
                  <a:pt x="2845" y="375"/>
                </a:cubicBezTo>
                <a:cubicBezTo>
                  <a:pt x="2845" y="373"/>
                  <a:pt x="2843" y="371"/>
                  <a:pt x="2841" y="371"/>
                </a:cubicBezTo>
                <a:cubicBezTo>
                  <a:pt x="2838" y="371"/>
                  <a:pt x="2837" y="373"/>
                  <a:pt x="2837" y="375"/>
                </a:cubicBezTo>
                <a:cubicBezTo>
                  <a:pt x="2837" y="377"/>
                  <a:pt x="2838" y="379"/>
                  <a:pt x="2841" y="379"/>
                </a:cubicBezTo>
                <a:close/>
                <a:moveTo>
                  <a:pt x="2854" y="379"/>
                </a:moveTo>
                <a:cubicBezTo>
                  <a:pt x="2856" y="379"/>
                  <a:pt x="2858" y="377"/>
                  <a:pt x="2858" y="375"/>
                </a:cubicBezTo>
                <a:cubicBezTo>
                  <a:pt x="2858" y="373"/>
                  <a:pt x="2856" y="371"/>
                  <a:pt x="2854" y="371"/>
                </a:cubicBezTo>
                <a:cubicBezTo>
                  <a:pt x="2851" y="371"/>
                  <a:pt x="2849" y="373"/>
                  <a:pt x="2849" y="375"/>
                </a:cubicBezTo>
                <a:cubicBezTo>
                  <a:pt x="2849" y="377"/>
                  <a:pt x="2851" y="379"/>
                  <a:pt x="2854" y="379"/>
                </a:cubicBezTo>
                <a:close/>
                <a:moveTo>
                  <a:pt x="2867" y="379"/>
                </a:moveTo>
                <a:cubicBezTo>
                  <a:pt x="2869" y="379"/>
                  <a:pt x="2871" y="377"/>
                  <a:pt x="2871" y="375"/>
                </a:cubicBezTo>
                <a:cubicBezTo>
                  <a:pt x="2871" y="373"/>
                  <a:pt x="2869" y="371"/>
                  <a:pt x="2867" y="371"/>
                </a:cubicBezTo>
                <a:cubicBezTo>
                  <a:pt x="2864" y="371"/>
                  <a:pt x="2862" y="373"/>
                  <a:pt x="2862" y="375"/>
                </a:cubicBezTo>
                <a:cubicBezTo>
                  <a:pt x="2862" y="377"/>
                  <a:pt x="2864" y="379"/>
                  <a:pt x="2867" y="379"/>
                </a:cubicBezTo>
                <a:close/>
                <a:moveTo>
                  <a:pt x="2879" y="379"/>
                </a:moveTo>
                <a:cubicBezTo>
                  <a:pt x="2882" y="379"/>
                  <a:pt x="2884" y="377"/>
                  <a:pt x="2884" y="375"/>
                </a:cubicBezTo>
                <a:cubicBezTo>
                  <a:pt x="2884" y="373"/>
                  <a:pt x="2882" y="371"/>
                  <a:pt x="2879" y="371"/>
                </a:cubicBezTo>
                <a:cubicBezTo>
                  <a:pt x="2877" y="371"/>
                  <a:pt x="2875" y="373"/>
                  <a:pt x="2875" y="375"/>
                </a:cubicBezTo>
                <a:cubicBezTo>
                  <a:pt x="2875" y="377"/>
                  <a:pt x="2877" y="379"/>
                  <a:pt x="2879" y="379"/>
                </a:cubicBezTo>
                <a:close/>
                <a:moveTo>
                  <a:pt x="2892" y="379"/>
                </a:moveTo>
                <a:cubicBezTo>
                  <a:pt x="2895" y="379"/>
                  <a:pt x="2897" y="377"/>
                  <a:pt x="2897" y="375"/>
                </a:cubicBezTo>
                <a:cubicBezTo>
                  <a:pt x="2897" y="373"/>
                  <a:pt x="2895" y="371"/>
                  <a:pt x="2892" y="371"/>
                </a:cubicBezTo>
                <a:cubicBezTo>
                  <a:pt x="2890" y="371"/>
                  <a:pt x="2888" y="373"/>
                  <a:pt x="2888" y="375"/>
                </a:cubicBezTo>
                <a:cubicBezTo>
                  <a:pt x="2888" y="377"/>
                  <a:pt x="2890" y="379"/>
                  <a:pt x="2892" y="379"/>
                </a:cubicBezTo>
                <a:close/>
                <a:moveTo>
                  <a:pt x="2905" y="379"/>
                </a:moveTo>
                <a:cubicBezTo>
                  <a:pt x="2908" y="379"/>
                  <a:pt x="2909" y="377"/>
                  <a:pt x="2909" y="375"/>
                </a:cubicBezTo>
                <a:cubicBezTo>
                  <a:pt x="2909" y="373"/>
                  <a:pt x="2908" y="371"/>
                  <a:pt x="2905" y="371"/>
                </a:cubicBezTo>
                <a:cubicBezTo>
                  <a:pt x="2903" y="371"/>
                  <a:pt x="2901" y="373"/>
                  <a:pt x="2901" y="375"/>
                </a:cubicBezTo>
                <a:cubicBezTo>
                  <a:pt x="2901" y="377"/>
                  <a:pt x="2903" y="379"/>
                  <a:pt x="2905" y="379"/>
                </a:cubicBezTo>
                <a:close/>
                <a:moveTo>
                  <a:pt x="2918" y="379"/>
                </a:moveTo>
                <a:cubicBezTo>
                  <a:pt x="2920" y="379"/>
                  <a:pt x="2922" y="377"/>
                  <a:pt x="2922" y="375"/>
                </a:cubicBezTo>
                <a:cubicBezTo>
                  <a:pt x="2922" y="373"/>
                  <a:pt x="2920" y="371"/>
                  <a:pt x="2918" y="371"/>
                </a:cubicBezTo>
                <a:cubicBezTo>
                  <a:pt x="2916" y="371"/>
                  <a:pt x="2914" y="373"/>
                  <a:pt x="2914" y="375"/>
                </a:cubicBezTo>
                <a:cubicBezTo>
                  <a:pt x="2914" y="377"/>
                  <a:pt x="2916" y="379"/>
                  <a:pt x="2918" y="379"/>
                </a:cubicBezTo>
                <a:close/>
                <a:moveTo>
                  <a:pt x="2931" y="379"/>
                </a:moveTo>
                <a:cubicBezTo>
                  <a:pt x="2933" y="379"/>
                  <a:pt x="2935" y="377"/>
                  <a:pt x="2935" y="375"/>
                </a:cubicBezTo>
                <a:cubicBezTo>
                  <a:pt x="2935" y="373"/>
                  <a:pt x="2933" y="371"/>
                  <a:pt x="2931" y="371"/>
                </a:cubicBezTo>
                <a:cubicBezTo>
                  <a:pt x="2929" y="371"/>
                  <a:pt x="2927" y="373"/>
                  <a:pt x="2927" y="375"/>
                </a:cubicBezTo>
                <a:cubicBezTo>
                  <a:pt x="2927" y="377"/>
                  <a:pt x="2929" y="379"/>
                  <a:pt x="2931" y="379"/>
                </a:cubicBezTo>
                <a:close/>
                <a:moveTo>
                  <a:pt x="2944" y="379"/>
                </a:moveTo>
                <a:cubicBezTo>
                  <a:pt x="2946" y="379"/>
                  <a:pt x="2948" y="377"/>
                  <a:pt x="2948" y="375"/>
                </a:cubicBezTo>
                <a:cubicBezTo>
                  <a:pt x="2948" y="373"/>
                  <a:pt x="2946" y="371"/>
                  <a:pt x="2944" y="371"/>
                </a:cubicBezTo>
                <a:cubicBezTo>
                  <a:pt x="2942" y="371"/>
                  <a:pt x="2940" y="373"/>
                  <a:pt x="2940" y="375"/>
                </a:cubicBezTo>
                <a:cubicBezTo>
                  <a:pt x="2940" y="377"/>
                  <a:pt x="2942" y="379"/>
                  <a:pt x="2944" y="379"/>
                </a:cubicBezTo>
                <a:close/>
                <a:moveTo>
                  <a:pt x="2957" y="379"/>
                </a:moveTo>
                <a:cubicBezTo>
                  <a:pt x="2959" y="379"/>
                  <a:pt x="2961" y="377"/>
                  <a:pt x="2961" y="375"/>
                </a:cubicBezTo>
                <a:cubicBezTo>
                  <a:pt x="2961" y="373"/>
                  <a:pt x="2959" y="371"/>
                  <a:pt x="2957" y="371"/>
                </a:cubicBezTo>
                <a:cubicBezTo>
                  <a:pt x="2955" y="371"/>
                  <a:pt x="2953" y="373"/>
                  <a:pt x="2953" y="375"/>
                </a:cubicBezTo>
                <a:cubicBezTo>
                  <a:pt x="2953" y="377"/>
                  <a:pt x="2955" y="379"/>
                  <a:pt x="2957" y="379"/>
                </a:cubicBezTo>
                <a:close/>
                <a:moveTo>
                  <a:pt x="2970" y="379"/>
                </a:moveTo>
                <a:cubicBezTo>
                  <a:pt x="2972" y="379"/>
                  <a:pt x="2974" y="377"/>
                  <a:pt x="2974" y="375"/>
                </a:cubicBezTo>
                <a:cubicBezTo>
                  <a:pt x="2974" y="373"/>
                  <a:pt x="2972" y="371"/>
                  <a:pt x="2970" y="371"/>
                </a:cubicBezTo>
                <a:cubicBezTo>
                  <a:pt x="2968" y="371"/>
                  <a:pt x="2966" y="373"/>
                  <a:pt x="2966" y="375"/>
                </a:cubicBezTo>
                <a:cubicBezTo>
                  <a:pt x="2966" y="377"/>
                  <a:pt x="2968" y="379"/>
                  <a:pt x="2970" y="379"/>
                </a:cubicBezTo>
                <a:close/>
                <a:moveTo>
                  <a:pt x="2983" y="379"/>
                </a:moveTo>
                <a:cubicBezTo>
                  <a:pt x="2985" y="379"/>
                  <a:pt x="2987" y="377"/>
                  <a:pt x="2987" y="375"/>
                </a:cubicBezTo>
                <a:cubicBezTo>
                  <a:pt x="2987" y="373"/>
                  <a:pt x="2985" y="371"/>
                  <a:pt x="2983" y="371"/>
                </a:cubicBezTo>
                <a:cubicBezTo>
                  <a:pt x="2980" y="371"/>
                  <a:pt x="2979" y="373"/>
                  <a:pt x="2979" y="375"/>
                </a:cubicBezTo>
                <a:cubicBezTo>
                  <a:pt x="2979" y="377"/>
                  <a:pt x="2980" y="379"/>
                  <a:pt x="2983" y="379"/>
                </a:cubicBezTo>
                <a:close/>
                <a:moveTo>
                  <a:pt x="2996" y="379"/>
                </a:moveTo>
                <a:cubicBezTo>
                  <a:pt x="2998" y="379"/>
                  <a:pt x="3000" y="377"/>
                  <a:pt x="3000" y="375"/>
                </a:cubicBezTo>
                <a:cubicBezTo>
                  <a:pt x="3000" y="373"/>
                  <a:pt x="2998" y="371"/>
                  <a:pt x="2996" y="371"/>
                </a:cubicBezTo>
                <a:cubicBezTo>
                  <a:pt x="2993" y="371"/>
                  <a:pt x="2991" y="373"/>
                  <a:pt x="2991" y="375"/>
                </a:cubicBezTo>
                <a:cubicBezTo>
                  <a:pt x="2991" y="377"/>
                  <a:pt x="2993" y="379"/>
                  <a:pt x="2996" y="379"/>
                </a:cubicBezTo>
                <a:close/>
                <a:moveTo>
                  <a:pt x="3009" y="379"/>
                </a:moveTo>
                <a:cubicBezTo>
                  <a:pt x="3011" y="379"/>
                  <a:pt x="3013" y="377"/>
                  <a:pt x="3013" y="375"/>
                </a:cubicBezTo>
                <a:cubicBezTo>
                  <a:pt x="3013" y="373"/>
                  <a:pt x="3011" y="371"/>
                  <a:pt x="3009" y="371"/>
                </a:cubicBezTo>
                <a:cubicBezTo>
                  <a:pt x="3006" y="371"/>
                  <a:pt x="3004" y="373"/>
                  <a:pt x="3004" y="375"/>
                </a:cubicBezTo>
                <a:cubicBezTo>
                  <a:pt x="3004" y="377"/>
                  <a:pt x="3006" y="379"/>
                  <a:pt x="3009" y="379"/>
                </a:cubicBezTo>
                <a:close/>
                <a:moveTo>
                  <a:pt x="3021" y="379"/>
                </a:moveTo>
                <a:cubicBezTo>
                  <a:pt x="3024" y="379"/>
                  <a:pt x="3026" y="377"/>
                  <a:pt x="3026" y="375"/>
                </a:cubicBezTo>
                <a:cubicBezTo>
                  <a:pt x="3026" y="373"/>
                  <a:pt x="3024" y="371"/>
                  <a:pt x="3021" y="371"/>
                </a:cubicBezTo>
                <a:cubicBezTo>
                  <a:pt x="3019" y="371"/>
                  <a:pt x="3017" y="373"/>
                  <a:pt x="3017" y="375"/>
                </a:cubicBezTo>
                <a:cubicBezTo>
                  <a:pt x="3017" y="377"/>
                  <a:pt x="3019" y="379"/>
                  <a:pt x="3021" y="379"/>
                </a:cubicBezTo>
                <a:close/>
                <a:moveTo>
                  <a:pt x="3034" y="379"/>
                </a:moveTo>
                <a:cubicBezTo>
                  <a:pt x="3037" y="379"/>
                  <a:pt x="3039" y="377"/>
                  <a:pt x="3039" y="375"/>
                </a:cubicBezTo>
                <a:cubicBezTo>
                  <a:pt x="3039" y="373"/>
                  <a:pt x="3037" y="371"/>
                  <a:pt x="3034" y="371"/>
                </a:cubicBezTo>
                <a:cubicBezTo>
                  <a:pt x="3032" y="371"/>
                  <a:pt x="3030" y="373"/>
                  <a:pt x="3030" y="375"/>
                </a:cubicBezTo>
                <a:cubicBezTo>
                  <a:pt x="3030" y="377"/>
                  <a:pt x="3032" y="379"/>
                  <a:pt x="3034" y="379"/>
                </a:cubicBezTo>
                <a:close/>
                <a:moveTo>
                  <a:pt x="3047" y="379"/>
                </a:moveTo>
                <a:cubicBezTo>
                  <a:pt x="3050" y="379"/>
                  <a:pt x="3051" y="377"/>
                  <a:pt x="3051" y="375"/>
                </a:cubicBezTo>
                <a:cubicBezTo>
                  <a:pt x="3051" y="373"/>
                  <a:pt x="3050" y="371"/>
                  <a:pt x="3047" y="371"/>
                </a:cubicBezTo>
                <a:cubicBezTo>
                  <a:pt x="3045" y="371"/>
                  <a:pt x="3043" y="373"/>
                  <a:pt x="3043" y="375"/>
                </a:cubicBezTo>
                <a:cubicBezTo>
                  <a:pt x="3043" y="377"/>
                  <a:pt x="3045" y="379"/>
                  <a:pt x="3047" y="379"/>
                </a:cubicBezTo>
                <a:close/>
                <a:moveTo>
                  <a:pt x="3060" y="379"/>
                </a:moveTo>
                <a:cubicBezTo>
                  <a:pt x="3063" y="379"/>
                  <a:pt x="3064" y="377"/>
                  <a:pt x="3064" y="375"/>
                </a:cubicBezTo>
                <a:cubicBezTo>
                  <a:pt x="3064" y="373"/>
                  <a:pt x="3063" y="371"/>
                  <a:pt x="3060" y="371"/>
                </a:cubicBezTo>
                <a:cubicBezTo>
                  <a:pt x="3058" y="371"/>
                  <a:pt x="3056" y="373"/>
                  <a:pt x="3056" y="375"/>
                </a:cubicBezTo>
                <a:cubicBezTo>
                  <a:pt x="3056" y="377"/>
                  <a:pt x="3058" y="379"/>
                  <a:pt x="3060" y="379"/>
                </a:cubicBezTo>
                <a:close/>
                <a:moveTo>
                  <a:pt x="3073" y="379"/>
                </a:moveTo>
                <a:cubicBezTo>
                  <a:pt x="3075" y="379"/>
                  <a:pt x="3077" y="377"/>
                  <a:pt x="3077" y="375"/>
                </a:cubicBezTo>
                <a:cubicBezTo>
                  <a:pt x="3077" y="373"/>
                  <a:pt x="3075" y="371"/>
                  <a:pt x="3073" y="371"/>
                </a:cubicBezTo>
                <a:cubicBezTo>
                  <a:pt x="3071" y="371"/>
                  <a:pt x="3069" y="373"/>
                  <a:pt x="3069" y="375"/>
                </a:cubicBezTo>
                <a:cubicBezTo>
                  <a:pt x="3069" y="377"/>
                  <a:pt x="3071" y="379"/>
                  <a:pt x="3073" y="379"/>
                </a:cubicBezTo>
                <a:close/>
                <a:moveTo>
                  <a:pt x="3086" y="379"/>
                </a:moveTo>
                <a:cubicBezTo>
                  <a:pt x="3088" y="379"/>
                  <a:pt x="3090" y="377"/>
                  <a:pt x="3090" y="375"/>
                </a:cubicBezTo>
                <a:cubicBezTo>
                  <a:pt x="3090" y="373"/>
                  <a:pt x="3088" y="371"/>
                  <a:pt x="3086" y="371"/>
                </a:cubicBezTo>
                <a:cubicBezTo>
                  <a:pt x="3084" y="371"/>
                  <a:pt x="3082" y="373"/>
                  <a:pt x="3082" y="375"/>
                </a:cubicBezTo>
                <a:cubicBezTo>
                  <a:pt x="3082" y="377"/>
                  <a:pt x="3084" y="379"/>
                  <a:pt x="3086" y="379"/>
                </a:cubicBezTo>
                <a:close/>
                <a:moveTo>
                  <a:pt x="3099" y="379"/>
                </a:moveTo>
                <a:cubicBezTo>
                  <a:pt x="3101" y="379"/>
                  <a:pt x="3103" y="377"/>
                  <a:pt x="3103" y="375"/>
                </a:cubicBezTo>
                <a:cubicBezTo>
                  <a:pt x="3103" y="373"/>
                  <a:pt x="3101" y="371"/>
                  <a:pt x="3099" y="371"/>
                </a:cubicBezTo>
                <a:cubicBezTo>
                  <a:pt x="3097" y="371"/>
                  <a:pt x="3095" y="373"/>
                  <a:pt x="3095" y="375"/>
                </a:cubicBezTo>
                <a:cubicBezTo>
                  <a:pt x="3095" y="377"/>
                  <a:pt x="3097" y="379"/>
                  <a:pt x="3099" y="379"/>
                </a:cubicBezTo>
                <a:close/>
                <a:moveTo>
                  <a:pt x="3112" y="379"/>
                </a:moveTo>
                <a:cubicBezTo>
                  <a:pt x="3114" y="379"/>
                  <a:pt x="3116" y="377"/>
                  <a:pt x="3116" y="375"/>
                </a:cubicBezTo>
                <a:cubicBezTo>
                  <a:pt x="3116" y="373"/>
                  <a:pt x="3114" y="371"/>
                  <a:pt x="3112" y="371"/>
                </a:cubicBezTo>
                <a:cubicBezTo>
                  <a:pt x="3110" y="371"/>
                  <a:pt x="3108" y="373"/>
                  <a:pt x="3108" y="375"/>
                </a:cubicBezTo>
                <a:cubicBezTo>
                  <a:pt x="3108" y="377"/>
                  <a:pt x="3110" y="379"/>
                  <a:pt x="3112" y="379"/>
                </a:cubicBezTo>
                <a:close/>
                <a:moveTo>
                  <a:pt x="3125" y="379"/>
                </a:moveTo>
                <a:cubicBezTo>
                  <a:pt x="3127" y="379"/>
                  <a:pt x="3129" y="377"/>
                  <a:pt x="3129" y="375"/>
                </a:cubicBezTo>
                <a:cubicBezTo>
                  <a:pt x="3129" y="373"/>
                  <a:pt x="3127" y="371"/>
                  <a:pt x="3125" y="371"/>
                </a:cubicBezTo>
                <a:cubicBezTo>
                  <a:pt x="3122" y="371"/>
                  <a:pt x="3121" y="373"/>
                  <a:pt x="3121" y="375"/>
                </a:cubicBezTo>
                <a:cubicBezTo>
                  <a:pt x="3121" y="377"/>
                  <a:pt x="3122" y="379"/>
                  <a:pt x="3125" y="379"/>
                </a:cubicBezTo>
                <a:close/>
                <a:moveTo>
                  <a:pt x="3138" y="379"/>
                </a:moveTo>
                <a:cubicBezTo>
                  <a:pt x="3140" y="379"/>
                  <a:pt x="3142" y="377"/>
                  <a:pt x="3142" y="375"/>
                </a:cubicBezTo>
                <a:cubicBezTo>
                  <a:pt x="3142" y="373"/>
                  <a:pt x="3140" y="371"/>
                  <a:pt x="3138" y="371"/>
                </a:cubicBezTo>
                <a:cubicBezTo>
                  <a:pt x="3135" y="371"/>
                  <a:pt x="3134" y="373"/>
                  <a:pt x="3134" y="375"/>
                </a:cubicBezTo>
                <a:cubicBezTo>
                  <a:pt x="3134" y="377"/>
                  <a:pt x="3135" y="379"/>
                  <a:pt x="3138" y="379"/>
                </a:cubicBezTo>
                <a:close/>
                <a:moveTo>
                  <a:pt x="3151" y="379"/>
                </a:moveTo>
                <a:cubicBezTo>
                  <a:pt x="3153" y="379"/>
                  <a:pt x="3155" y="377"/>
                  <a:pt x="3155" y="375"/>
                </a:cubicBezTo>
                <a:cubicBezTo>
                  <a:pt x="3155" y="373"/>
                  <a:pt x="3153" y="371"/>
                  <a:pt x="3151" y="371"/>
                </a:cubicBezTo>
                <a:cubicBezTo>
                  <a:pt x="3148" y="371"/>
                  <a:pt x="3146" y="373"/>
                  <a:pt x="3146" y="375"/>
                </a:cubicBezTo>
                <a:cubicBezTo>
                  <a:pt x="3146" y="377"/>
                  <a:pt x="3148" y="379"/>
                  <a:pt x="3151" y="379"/>
                </a:cubicBezTo>
                <a:close/>
                <a:moveTo>
                  <a:pt x="3164" y="379"/>
                </a:moveTo>
                <a:cubicBezTo>
                  <a:pt x="3166" y="379"/>
                  <a:pt x="3168" y="377"/>
                  <a:pt x="3168" y="375"/>
                </a:cubicBezTo>
                <a:cubicBezTo>
                  <a:pt x="3168" y="373"/>
                  <a:pt x="3166" y="371"/>
                  <a:pt x="3164" y="371"/>
                </a:cubicBezTo>
                <a:cubicBezTo>
                  <a:pt x="3161" y="371"/>
                  <a:pt x="3159" y="373"/>
                  <a:pt x="3159" y="375"/>
                </a:cubicBezTo>
                <a:cubicBezTo>
                  <a:pt x="3159" y="377"/>
                  <a:pt x="3161" y="379"/>
                  <a:pt x="3164" y="379"/>
                </a:cubicBezTo>
                <a:close/>
                <a:moveTo>
                  <a:pt x="3176" y="379"/>
                </a:moveTo>
                <a:cubicBezTo>
                  <a:pt x="3179" y="379"/>
                  <a:pt x="3181" y="377"/>
                  <a:pt x="3181" y="375"/>
                </a:cubicBezTo>
                <a:cubicBezTo>
                  <a:pt x="3181" y="373"/>
                  <a:pt x="3179" y="371"/>
                  <a:pt x="3176" y="371"/>
                </a:cubicBezTo>
                <a:cubicBezTo>
                  <a:pt x="3174" y="371"/>
                  <a:pt x="3172" y="373"/>
                  <a:pt x="3172" y="375"/>
                </a:cubicBezTo>
                <a:cubicBezTo>
                  <a:pt x="3172" y="377"/>
                  <a:pt x="3174" y="379"/>
                  <a:pt x="3176" y="379"/>
                </a:cubicBezTo>
                <a:close/>
                <a:moveTo>
                  <a:pt x="3189" y="379"/>
                </a:moveTo>
                <a:cubicBezTo>
                  <a:pt x="3192" y="379"/>
                  <a:pt x="3194" y="377"/>
                  <a:pt x="3194" y="375"/>
                </a:cubicBezTo>
                <a:cubicBezTo>
                  <a:pt x="3194" y="373"/>
                  <a:pt x="3192" y="371"/>
                  <a:pt x="3189" y="371"/>
                </a:cubicBezTo>
                <a:cubicBezTo>
                  <a:pt x="3187" y="371"/>
                  <a:pt x="3185" y="373"/>
                  <a:pt x="3185" y="375"/>
                </a:cubicBezTo>
                <a:cubicBezTo>
                  <a:pt x="3185" y="377"/>
                  <a:pt x="3187" y="379"/>
                  <a:pt x="3189" y="379"/>
                </a:cubicBezTo>
                <a:close/>
                <a:moveTo>
                  <a:pt x="3202" y="379"/>
                </a:moveTo>
                <a:cubicBezTo>
                  <a:pt x="3205" y="379"/>
                  <a:pt x="3206" y="377"/>
                  <a:pt x="3206" y="375"/>
                </a:cubicBezTo>
                <a:cubicBezTo>
                  <a:pt x="3206" y="373"/>
                  <a:pt x="3205" y="371"/>
                  <a:pt x="3202" y="371"/>
                </a:cubicBezTo>
                <a:cubicBezTo>
                  <a:pt x="3200" y="371"/>
                  <a:pt x="3198" y="373"/>
                  <a:pt x="3198" y="375"/>
                </a:cubicBezTo>
                <a:cubicBezTo>
                  <a:pt x="3198" y="377"/>
                  <a:pt x="3200" y="379"/>
                  <a:pt x="3202" y="379"/>
                </a:cubicBezTo>
                <a:close/>
                <a:moveTo>
                  <a:pt x="3215" y="379"/>
                </a:moveTo>
                <a:cubicBezTo>
                  <a:pt x="3217" y="379"/>
                  <a:pt x="3219" y="377"/>
                  <a:pt x="3219" y="375"/>
                </a:cubicBezTo>
                <a:cubicBezTo>
                  <a:pt x="3219" y="373"/>
                  <a:pt x="3217" y="371"/>
                  <a:pt x="3215" y="371"/>
                </a:cubicBezTo>
                <a:cubicBezTo>
                  <a:pt x="3213" y="371"/>
                  <a:pt x="3211" y="373"/>
                  <a:pt x="3211" y="375"/>
                </a:cubicBezTo>
                <a:cubicBezTo>
                  <a:pt x="3211" y="377"/>
                  <a:pt x="3213" y="379"/>
                  <a:pt x="3215" y="379"/>
                </a:cubicBezTo>
                <a:close/>
                <a:moveTo>
                  <a:pt x="3228" y="379"/>
                </a:moveTo>
                <a:cubicBezTo>
                  <a:pt x="3230" y="379"/>
                  <a:pt x="3232" y="377"/>
                  <a:pt x="3232" y="375"/>
                </a:cubicBezTo>
                <a:cubicBezTo>
                  <a:pt x="3232" y="373"/>
                  <a:pt x="3230" y="371"/>
                  <a:pt x="3228" y="371"/>
                </a:cubicBezTo>
                <a:cubicBezTo>
                  <a:pt x="3226" y="371"/>
                  <a:pt x="3224" y="373"/>
                  <a:pt x="3224" y="375"/>
                </a:cubicBezTo>
                <a:cubicBezTo>
                  <a:pt x="3224" y="377"/>
                  <a:pt x="3226" y="379"/>
                  <a:pt x="3228" y="379"/>
                </a:cubicBezTo>
                <a:close/>
                <a:moveTo>
                  <a:pt x="3241" y="379"/>
                </a:moveTo>
                <a:cubicBezTo>
                  <a:pt x="3243" y="379"/>
                  <a:pt x="3245" y="377"/>
                  <a:pt x="3245" y="375"/>
                </a:cubicBezTo>
                <a:cubicBezTo>
                  <a:pt x="3245" y="373"/>
                  <a:pt x="3243" y="371"/>
                  <a:pt x="3241" y="371"/>
                </a:cubicBezTo>
                <a:cubicBezTo>
                  <a:pt x="3239" y="371"/>
                  <a:pt x="3237" y="373"/>
                  <a:pt x="3237" y="375"/>
                </a:cubicBezTo>
                <a:cubicBezTo>
                  <a:pt x="3237" y="377"/>
                  <a:pt x="3239" y="379"/>
                  <a:pt x="3241" y="379"/>
                </a:cubicBezTo>
                <a:close/>
                <a:moveTo>
                  <a:pt x="3254" y="379"/>
                </a:moveTo>
                <a:cubicBezTo>
                  <a:pt x="3256" y="379"/>
                  <a:pt x="3258" y="377"/>
                  <a:pt x="3258" y="375"/>
                </a:cubicBezTo>
                <a:cubicBezTo>
                  <a:pt x="3258" y="373"/>
                  <a:pt x="3256" y="371"/>
                  <a:pt x="3254" y="371"/>
                </a:cubicBezTo>
                <a:cubicBezTo>
                  <a:pt x="3252" y="371"/>
                  <a:pt x="3250" y="373"/>
                  <a:pt x="3250" y="375"/>
                </a:cubicBezTo>
                <a:cubicBezTo>
                  <a:pt x="3250" y="377"/>
                  <a:pt x="3252" y="379"/>
                  <a:pt x="3254" y="379"/>
                </a:cubicBezTo>
                <a:close/>
                <a:moveTo>
                  <a:pt x="3267" y="379"/>
                </a:moveTo>
                <a:cubicBezTo>
                  <a:pt x="3269" y="379"/>
                  <a:pt x="3271" y="377"/>
                  <a:pt x="3271" y="375"/>
                </a:cubicBezTo>
                <a:cubicBezTo>
                  <a:pt x="3271" y="373"/>
                  <a:pt x="3269" y="371"/>
                  <a:pt x="3267" y="371"/>
                </a:cubicBezTo>
                <a:cubicBezTo>
                  <a:pt x="3265" y="371"/>
                  <a:pt x="3263" y="373"/>
                  <a:pt x="3263" y="375"/>
                </a:cubicBezTo>
                <a:cubicBezTo>
                  <a:pt x="3263" y="377"/>
                  <a:pt x="3265" y="379"/>
                  <a:pt x="3267" y="379"/>
                </a:cubicBezTo>
                <a:close/>
                <a:moveTo>
                  <a:pt x="3280" y="379"/>
                </a:moveTo>
                <a:cubicBezTo>
                  <a:pt x="3282" y="379"/>
                  <a:pt x="3284" y="377"/>
                  <a:pt x="3284" y="375"/>
                </a:cubicBezTo>
                <a:cubicBezTo>
                  <a:pt x="3284" y="373"/>
                  <a:pt x="3282" y="371"/>
                  <a:pt x="3280" y="371"/>
                </a:cubicBezTo>
                <a:cubicBezTo>
                  <a:pt x="3277" y="371"/>
                  <a:pt x="3276" y="373"/>
                  <a:pt x="3276" y="375"/>
                </a:cubicBezTo>
                <a:cubicBezTo>
                  <a:pt x="3276" y="377"/>
                  <a:pt x="3277" y="379"/>
                  <a:pt x="3280" y="379"/>
                </a:cubicBezTo>
                <a:close/>
                <a:moveTo>
                  <a:pt x="3293" y="379"/>
                </a:moveTo>
                <a:cubicBezTo>
                  <a:pt x="3295" y="379"/>
                  <a:pt x="3297" y="377"/>
                  <a:pt x="3297" y="375"/>
                </a:cubicBezTo>
                <a:cubicBezTo>
                  <a:pt x="3297" y="373"/>
                  <a:pt x="3295" y="371"/>
                  <a:pt x="3293" y="371"/>
                </a:cubicBezTo>
                <a:cubicBezTo>
                  <a:pt x="3290" y="371"/>
                  <a:pt x="3288" y="373"/>
                  <a:pt x="3288" y="375"/>
                </a:cubicBezTo>
                <a:cubicBezTo>
                  <a:pt x="3288" y="377"/>
                  <a:pt x="3290" y="379"/>
                  <a:pt x="3293" y="379"/>
                </a:cubicBezTo>
                <a:close/>
                <a:moveTo>
                  <a:pt x="3306" y="379"/>
                </a:moveTo>
                <a:cubicBezTo>
                  <a:pt x="3308" y="379"/>
                  <a:pt x="3310" y="377"/>
                  <a:pt x="3310" y="375"/>
                </a:cubicBezTo>
                <a:cubicBezTo>
                  <a:pt x="3310" y="373"/>
                  <a:pt x="3308" y="371"/>
                  <a:pt x="3306" y="371"/>
                </a:cubicBezTo>
                <a:cubicBezTo>
                  <a:pt x="3303" y="371"/>
                  <a:pt x="3301" y="373"/>
                  <a:pt x="3301" y="375"/>
                </a:cubicBezTo>
                <a:cubicBezTo>
                  <a:pt x="3301" y="377"/>
                  <a:pt x="3303" y="379"/>
                  <a:pt x="3306" y="379"/>
                </a:cubicBezTo>
                <a:close/>
                <a:moveTo>
                  <a:pt x="3318" y="379"/>
                </a:moveTo>
                <a:cubicBezTo>
                  <a:pt x="3321" y="379"/>
                  <a:pt x="3323" y="377"/>
                  <a:pt x="3323" y="375"/>
                </a:cubicBezTo>
                <a:cubicBezTo>
                  <a:pt x="3323" y="373"/>
                  <a:pt x="3321" y="371"/>
                  <a:pt x="3318" y="371"/>
                </a:cubicBezTo>
                <a:cubicBezTo>
                  <a:pt x="3316" y="371"/>
                  <a:pt x="3314" y="373"/>
                  <a:pt x="3314" y="375"/>
                </a:cubicBezTo>
                <a:cubicBezTo>
                  <a:pt x="3314" y="377"/>
                  <a:pt x="3316" y="379"/>
                  <a:pt x="3318" y="379"/>
                </a:cubicBezTo>
                <a:close/>
                <a:moveTo>
                  <a:pt x="3331" y="379"/>
                </a:moveTo>
                <a:cubicBezTo>
                  <a:pt x="3334" y="379"/>
                  <a:pt x="3336" y="377"/>
                  <a:pt x="3336" y="375"/>
                </a:cubicBezTo>
                <a:cubicBezTo>
                  <a:pt x="3336" y="373"/>
                  <a:pt x="3334" y="371"/>
                  <a:pt x="3331" y="371"/>
                </a:cubicBezTo>
                <a:cubicBezTo>
                  <a:pt x="3329" y="371"/>
                  <a:pt x="3327" y="373"/>
                  <a:pt x="3327" y="375"/>
                </a:cubicBezTo>
                <a:cubicBezTo>
                  <a:pt x="3327" y="377"/>
                  <a:pt x="3329" y="379"/>
                  <a:pt x="3331" y="379"/>
                </a:cubicBezTo>
                <a:close/>
                <a:moveTo>
                  <a:pt x="3344" y="379"/>
                </a:moveTo>
                <a:cubicBezTo>
                  <a:pt x="3347" y="379"/>
                  <a:pt x="3348" y="377"/>
                  <a:pt x="3348" y="375"/>
                </a:cubicBezTo>
                <a:cubicBezTo>
                  <a:pt x="3348" y="373"/>
                  <a:pt x="3347" y="371"/>
                  <a:pt x="3344" y="371"/>
                </a:cubicBezTo>
                <a:cubicBezTo>
                  <a:pt x="3342" y="371"/>
                  <a:pt x="3340" y="373"/>
                  <a:pt x="3340" y="375"/>
                </a:cubicBezTo>
                <a:cubicBezTo>
                  <a:pt x="3340" y="377"/>
                  <a:pt x="3342" y="379"/>
                  <a:pt x="3344" y="379"/>
                </a:cubicBezTo>
                <a:close/>
                <a:moveTo>
                  <a:pt x="3357" y="379"/>
                </a:moveTo>
                <a:cubicBezTo>
                  <a:pt x="3360" y="379"/>
                  <a:pt x="3361" y="377"/>
                  <a:pt x="3361" y="375"/>
                </a:cubicBezTo>
                <a:cubicBezTo>
                  <a:pt x="3361" y="373"/>
                  <a:pt x="3360" y="371"/>
                  <a:pt x="3357" y="371"/>
                </a:cubicBezTo>
                <a:cubicBezTo>
                  <a:pt x="3355" y="371"/>
                  <a:pt x="3353" y="373"/>
                  <a:pt x="3353" y="375"/>
                </a:cubicBezTo>
                <a:cubicBezTo>
                  <a:pt x="3353" y="377"/>
                  <a:pt x="3355" y="379"/>
                  <a:pt x="3357" y="379"/>
                </a:cubicBezTo>
                <a:close/>
                <a:moveTo>
                  <a:pt x="3370" y="379"/>
                </a:moveTo>
                <a:cubicBezTo>
                  <a:pt x="3372" y="379"/>
                  <a:pt x="3374" y="377"/>
                  <a:pt x="3374" y="375"/>
                </a:cubicBezTo>
                <a:cubicBezTo>
                  <a:pt x="3374" y="373"/>
                  <a:pt x="3372" y="371"/>
                  <a:pt x="3370" y="371"/>
                </a:cubicBezTo>
                <a:cubicBezTo>
                  <a:pt x="3368" y="371"/>
                  <a:pt x="3366" y="373"/>
                  <a:pt x="3366" y="375"/>
                </a:cubicBezTo>
                <a:cubicBezTo>
                  <a:pt x="3366" y="377"/>
                  <a:pt x="3368" y="379"/>
                  <a:pt x="3370" y="379"/>
                </a:cubicBezTo>
                <a:close/>
                <a:moveTo>
                  <a:pt x="3383" y="379"/>
                </a:moveTo>
                <a:cubicBezTo>
                  <a:pt x="3385" y="379"/>
                  <a:pt x="3387" y="377"/>
                  <a:pt x="3387" y="375"/>
                </a:cubicBezTo>
                <a:cubicBezTo>
                  <a:pt x="3387" y="373"/>
                  <a:pt x="3385" y="371"/>
                  <a:pt x="3383" y="371"/>
                </a:cubicBezTo>
                <a:cubicBezTo>
                  <a:pt x="3381" y="371"/>
                  <a:pt x="3379" y="373"/>
                  <a:pt x="3379" y="375"/>
                </a:cubicBezTo>
                <a:cubicBezTo>
                  <a:pt x="3379" y="377"/>
                  <a:pt x="3381" y="379"/>
                  <a:pt x="3383" y="379"/>
                </a:cubicBezTo>
                <a:close/>
                <a:moveTo>
                  <a:pt x="3396" y="379"/>
                </a:moveTo>
                <a:cubicBezTo>
                  <a:pt x="3398" y="379"/>
                  <a:pt x="3400" y="377"/>
                  <a:pt x="3400" y="375"/>
                </a:cubicBezTo>
                <a:cubicBezTo>
                  <a:pt x="3400" y="373"/>
                  <a:pt x="3398" y="371"/>
                  <a:pt x="3396" y="371"/>
                </a:cubicBezTo>
                <a:cubicBezTo>
                  <a:pt x="3394" y="371"/>
                  <a:pt x="3392" y="373"/>
                  <a:pt x="3392" y="375"/>
                </a:cubicBezTo>
                <a:cubicBezTo>
                  <a:pt x="3392" y="377"/>
                  <a:pt x="3394" y="379"/>
                  <a:pt x="3396" y="379"/>
                </a:cubicBezTo>
                <a:close/>
                <a:moveTo>
                  <a:pt x="3409" y="379"/>
                </a:moveTo>
                <a:cubicBezTo>
                  <a:pt x="3411" y="379"/>
                  <a:pt x="3413" y="377"/>
                  <a:pt x="3413" y="375"/>
                </a:cubicBezTo>
                <a:cubicBezTo>
                  <a:pt x="3413" y="373"/>
                  <a:pt x="3411" y="371"/>
                  <a:pt x="3409" y="371"/>
                </a:cubicBezTo>
                <a:cubicBezTo>
                  <a:pt x="3407" y="371"/>
                  <a:pt x="3405" y="373"/>
                  <a:pt x="3405" y="375"/>
                </a:cubicBezTo>
                <a:cubicBezTo>
                  <a:pt x="3405" y="377"/>
                  <a:pt x="3407" y="379"/>
                  <a:pt x="3409" y="379"/>
                </a:cubicBezTo>
                <a:close/>
                <a:moveTo>
                  <a:pt x="3422" y="379"/>
                </a:moveTo>
                <a:cubicBezTo>
                  <a:pt x="3424" y="379"/>
                  <a:pt x="3426" y="377"/>
                  <a:pt x="3426" y="375"/>
                </a:cubicBezTo>
                <a:cubicBezTo>
                  <a:pt x="3426" y="373"/>
                  <a:pt x="3424" y="371"/>
                  <a:pt x="3422" y="371"/>
                </a:cubicBezTo>
                <a:cubicBezTo>
                  <a:pt x="3419" y="371"/>
                  <a:pt x="3418" y="373"/>
                  <a:pt x="3418" y="375"/>
                </a:cubicBezTo>
                <a:cubicBezTo>
                  <a:pt x="3418" y="377"/>
                  <a:pt x="3419" y="379"/>
                  <a:pt x="3422" y="379"/>
                </a:cubicBezTo>
                <a:close/>
                <a:moveTo>
                  <a:pt x="3435" y="379"/>
                </a:moveTo>
                <a:cubicBezTo>
                  <a:pt x="3437" y="379"/>
                  <a:pt x="3439" y="377"/>
                  <a:pt x="3439" y="375"/>
                </a:cubicBezTo>
                <a:cubicBezTo>
                  <a:pt x="3439" y="373"/>
                  <a:pt x="3437" y="371"/>
                  <a:pt x="3435" y="371"/>
                </a:cubicBezTo>
                <a:cubicBezTo>
                  <a:pt x="3432" y="371"/>
                  <a:pt x="3431" y="373"/>
                  <a:pt x="3431" y="375"/>
                </a:cubicBezTo>
                <a:cubicBezTo>
                  <a:pt x="3431" y="377"/>
                  <a:pt x="3432" y="379"/>
                  <a:pt x="3435" y="379"/>
                </a:cubicBezTo>
                <a:close/>
                <a:moveTo>
                  <a:pt x="3448" y="379"/>
                </a:moveTo>
                <a:cubicBezTo>
                  <a:pt x="3450" y="379"/>
                  <a:pt x="3452" y="377"/>
                  <a:pt x="3452" y="375"/>
                </a:cubicBezTo>
                <a:cubicBezTo>
                  <a:pt x="3452" y="373"/>
                  <a:pt x="3450" y="371"/>
                  <a:pt x="3448" y="371"/>
                </a:cubicBezTo>
                <a:cubicBezTo>
                  <a:pt x="3445" y="371"/>
                  <a:pt x="3443" y="373"/>
                  <a:pt x="3443" y="375"/>
                </a:cubicBezTo>
                <a:cubicBezTo>
                  <a:pt x="3443" y="377"/>
                  <a:pt x="3445" y="379"/>
                  <a:pt x="3448" y="379"/>
                </a:cubicBezTo>
                <a:close/>
                <a:moveTo>
                  <a:pt x="3461" y="379"/>
                </a:moveTo>
                <a:cubicBezTo>
                  <a:pt x="3463" y="379"/>
                  <a:pt x="3465" y="377"/>
                  <a:pt x="3465" y="375"/>
                </a:cubicBezTo>
                <a:cubicBezTo>
                  <a:pt x="3465" y="373"/>
                  <a:pt x="3463" y="371"/>
                  <a:pt x="3461" y="371"/>
                </a:cubicBezTo>
                <a:cubicBezTo>
                  <a:pt x="3458" y="371"/>
                  <a:pt x="3456" y="373"/>
                  <a:pt x="3456" y="375"/>
                </a:cubicBezTo>
                <a:cubicBezTo>
                  <a:pt x="3456" y="377"/>
                  <a:pt x="3458" y="379"/>
                  <a:pt x="3461" y="379"/>
                </a:cubicBezTo>
                <a:close/>
                <a:moveTo>
                  <a:pt x="3473" y="371"/>
                </a:moveTo>
                <a:cubicBezTo>
                  <a:pt x="3471" y="371"/>
                  <a:pt x="3469" y="373"/>
                  <a:pt x="3469" y="375"/>
                </a:cubicBezTo>
                <a:cubicBezTo>
                  <a:pt x="3469" y="377"/>
                  <a:pt x="3471" y="379"/>
                  <a:pt x="3473" y="379"/>
                </a:cubicBezTo>
                <a:cubicBezTo>
                  <a:pt x="3476" y="379"/>
                  <a:pt x="3478" y="377"/>
                  <a:pt x="3478" y="375"/>
                </a:cubicBezTo>
                <a:cubicBezTo>
                  <a:pt x="3478" y="373"/>
                  <a:pt x="3476" y="371"/>
                  <a:pt x="3473" y="371"/>
                </a:cubicBezTo>
                <a:close/>
                <a:moveTo>
                  <a:pt x="3525" y="371"/>
                </a:moveTo>
                <a:cubicBezTo>
                  <a:pt x="3523" y="371"/>
                  <a:pt x="3521" y="373"/>
                  <a:pt x="3521" y="375"/>
                </a:cubicBezTo>
                <a:cubicBezTo>
                  <a:pt x="3521" y="377"/>
                  <a:pt x="3523" y="379"/>
                  <a:pt x="3525" y="379"/>
                </a:cubicBezTo>
                <a:cubicBezTo>
                  <a:pt x="3527" y="379"/>
                  <a:pt x="3529" y="377"/>
                  <a:pt x="3529" y="375"/>
                </a:cubicBezTo>
                <a:cubicBezTo>
                  <a:pt x="3529" y="373"/>
                  <a:pt x="3527" y="371"/>
                  <a:pt x="3525" y="371"/>
                </a:cubicBezTo>
                <a:close/>
                <a:moveTo>
                  <a:pt x="3538" y="371"/>
                </a:moveTo>
                <a:cubicBezTo>
                  <a:pt x="3536" y="371"/>
                  <a:pt x="3534" y="373"/>
                  <a:pt x="3534" y="375"/>
                </a:cubicBezTo>
                <a:cubicBezTo>
                  <a:pt x="3534" y="377"/>
                  <a:pt x="3536" y="379"/>
                  <a:pt x="3538" y="379"/>
                </a:cubicBezTo>
                <a:cubicBezTo>
                  <a:pt x="3540" y="379"/>
                  <a:pt x="3542" y="377"/>
                  <a:pt x="3542" y="375"/>
                </a:cubicBezTo>
                <a:cubicBezTo>
                  <a:pt x="3542" y="373"/>
                  <a:pt x="3540" y="371"/>
                  <a:pt x="3538" y="371"/>
                </a:cubicBezTo>
                <a:close/>
                <a:moveTo>
                  <a:pt x="3551" y="371"/>
                </a:moveTo>
                <a:cubicBezTo>
                  <a:pt x="3549" y="371"/>
                  <a:pt x="3547" y="373"/>
                  <a:pt x="3547" y="375"/>
                </a:cubicBezTo>
                <a:cubicBezTo>
                  <a:pt x="3547" y="377"/>
                  <a:pt x="3549" y="379"/>
                  <a:pt x="3551" y="379"/>
                </a:cubicBezTo>
                <a:cubicBezTo>
                  <a:pt x="3553" y="379"/>
                  <a:pt x="3555" y="377"/>
                  <a:pt x="3555" y="375"/>
                </a:cubicBezTo>
                <a:cubicBezTo>
                  <a:pt x="3555" y="373"/>
                  <a:pt x="3553" y="371"/>
                  <a:pt x="3551" y="371"/>
                </a:cubicBezTo>
                <a:close/>
                <a:moveTo>
                  <a:pt x="3564" y="375"/>
                </a:moveTo>
                <a:cubicBezTo>
                  <a:pt x="3564" y="375"/>
                  <a:pt x="3564" y="375"/>
                  <a:pt x="3564" y="375"/>
                </a:cubicBezTo>
                <a:cubicBezTo>
                  <a:pt x="3564" y="375"/>
                  <a:pt x="3564" y="375"/>
                  <a:pt x="3564" y="375"/>
                </a:cubicBezTo>
                <a:cubicBezTo>
                  <a:pt x="3564" y="375"/>
                  <a:pt x="3564" y="375"/>
                  <a:pt x="3564" y="375"/>
                </a:cubicBezTo>
                <a:cubicBezTo>
                  <a:pt x="3564" y="375"/>
                  <a:pt x="3564" y="375"/>
                  <a:pt x="3564" y="375"/>
                </a:cubicBezTo>
                <a:close/>
                <a:moveTo>
                  <a:pt x="77" y="392"/>
                </a:moveTo>
                <a:cubicBezTo>
                  <a:pt x="79" y="392"/>
                  <a:pt x="81" y="390"/>
                  <a:pt x="81" y="388"/>
                </a:cubicBezTo>
                <a:cubicBezTo>
                  <a:pt x="81" y="385"/>
                  <a:pt x="79" y="384"/>
                  <a:pt x="77" y="384"/>
                </a:cubicBezTo>
                <a:cubicBezTo>
                  <a:pt x="75" y="384"/>
                  <a:pt x="73" y="385"/>
                  <a:pt x="73" y="388"/>
                </a:cubicBezTo>
                <a:cubicBezTo>
                  <a:pt x="73" y="390"/>
                  <a:pt x="75" y="392"/>
                  <a:pt x="77" y="392"/>
                </a:cubicBezTo>
                <a:close/>
                <a:moveTo>
                  <a:pt x="90" y="392"/>
                </a:moveTo>
                <a:cubicBezTo>
                  <a:pt x="92" y="392"/>
                  <a:pt x="94" y="390"/>
                  <a:pt x="94" y="388"/>
                </a:cubicBezTo>
                <a:cubicBezTo>
                  <a:pt x="94" y="385"/>
                  <a:pt x="92" y="384"/>
                  <a:pt x="90" y="384"/>
                </a:cubicBezTo>
                <a:cubicBezTo>
                  <a:pt x="88" y="384"/>
                  <a:pt x="86" y="385"/>
                  <a:pt x="86" y="388"/>
                </a:cubicBezTo>
                <a:cubicBezTo>
                  <a:pt x="86" y="390"/>
                  <a:pt x="88" y="392"/>
                  <a:pt x="90" y="392"/>
                </a:cubicBezTo>
                <a:close/>
                <a:moveTo>
                  <a:pt x="103" y="392"/>
                </a:moveTo>
                <a:cubicBezTo>
                  <a:pt x="105" y="392"/>
                  <a:pt x="107" y="390"/>
                  <a:pt x="107" y="388"/>
                </a:cubicBezTo>
                <a:cubicBezTo>
                  <a:pt x="107" y="385"/>
                  <a:pt x="105" y="384"/>
                  <a:pt x="103" y="384"/>
                </a:cubicBezTo>
                <a:cubicBezTo>
                  <a:pt x="101" y="384"/>
                  <a:pt x="99" y="385"/>
                  <a:pt x="99" y="388"/>
                </a:cubicBezTo>
                <a:cubicBezTo>
                  <a:pt x="99" y="390"/>
                  <a:pt x="101" y="392"/>
                  <a:pt x="103" y="392"/>
                </a:cubicBezTo>
                <a:close/>
                <a:moveTo>
                  <a:pt x="116" y="392"/>
                </a:moveTo>
                <a:cubicBezTo>
                  <a:pt x="118" y="392"/>
                  <a:pt x="120" y="390"/>
                  <a:pt x="120" y="388"/>
                </a:cubicBezTo>
                <a:cubicBezTo>
                  <a:pt x="120" y="385"/>
                  <a:pt x="118" y="384"/>
                  <a:pt x="116" y="384"/>
                </a:cubicBezTo>
                <a:cubicBezTo>
                  <a:pt x="114" y="384"/>
                  <a:pt x="112" y="385"/>
                  <a:pt x="112" y="388"/>
                </a:cubicBezTo>
                <a:cubicBezTo>
                  <a:pt x="112" y="390"/>
                  <a:pt x="114" y="392"/>
                  <a:pt x="116" y="392"/>
                </a:cubicBezTo>
                <a:close/>
                <a:moveTo>
                  <a:pt x="129" y="392"/>
                </a:moveTo>
                <a:cubicBezTo>
                  <a:pt x="131" y="392"/>
                  <a:pt x="133" y="390"/>
                  <a:pt x="133" y="388"/>
                </a:cubicBezTo>
                <a:cubicBezTo>
                  <a:pt x="133" y="385"/>
                  <a:pt x="131" y="384"/>
                  <a:pt x="129" y="384"/>
                </a:cubicBezTo>
                <a:cubicBezTo>
                  <a:pt x="127" y="384"/>
                  <a:pt x="125" y="385"/>
                  <a:pt x="125" y="388"/>
                </a:cubicBezTo>
                <a:cubicBezTo>
                  <a:pt x="125" y="390"/>
                  <a:pt x="127" y="392"/>
                  <a:pt x="129" y="392"/>
                </a:cubicBezTo>
                <a:close/>
                <a:moveTo>
                  <a:pt x="142" y="392"/>
                </a:moveTo>
                <a:cubicBezTo>
                  <a:pt x="144" y="392"/>
                  <a:pt x="146" y="390"/>
                  <a:pt x="146" y="388"/>
                </a:cubicBezTo>
                <a:cubicBezTo>
                  <a:pt x="146" y="385"/>
                  <a:pt x="144" y="384"/>
                  <a:pt x="142" y="384"/>
                </a:cubicBezTo>
                <a:cubicBezTo>
                  <a:pt x="139" y="384"/>
                  <a:pt x="138" y="385"/>
                  <a:pt x="138" y="388"/>
                </a:cubicBezTo>
                <a:cubicBezTo>
                  <a:pt x="138" y="390"/>
                  <a:pt x="139" y="392"/>
                  <a:pt x="142" y="392"/>
                </a:cubicBezTo>
                <a:close/>
                <a:moveTo>
                  <a:pt x="155" y="392"/>
                </a:moveTo>
                <a:cubicBezTo>
                  <a:pt x="157" y="392"/>
                  <a:pt x="159" y="390"/>
                  <a:pt x="159" y="388"/>
                </a:cubicBezTo>
                <a:cubicBezTo>
                  <a:pt x="159" y="385"/>
                  <a:pt x="157" y="384"/>
                  <a:pt x="155" y="384"/>
                </a:cubicBezTo>
                <a:cubicBezTo>
                  <a:pt x="152" y="384"/>
                  <a:pt x="150" y="385"/>
                  <a:pt x="150" y="388"/>
                </a:cubicBezTo>
                <a:cubicBezTo>
                  <a:pt x="150" y="390"/>
                  <a:pt x="152" y="392"/>
                  <a:pt x="155" y="392"/>
                </a:cubicBezTo>
                <a:close/>
                <a:moveTo>
                  <a:pt x="168" y="392"/>
                </a:moveTo>
                <a:cubicBezTo>
                  <a:pt x="170" y="392"/>
                  <a:pt x="172" y="390"/>
                  <a:pt x="172" y="388"/>
                </a:cubicBezTo>
                <a:cubicBezTo>
                  <a:pt x="172" y="385"/>
                  <a:pt x="170" y="384"/>
                  <a:pt x="168" y="384"/>
                </a:cubicBezTo>
                <a:cubicBezTo>
                  <a:pt x="165" y="384"/>
                  <a:pt x="163" y="385"/>
                  <a:pt x="163" y="388"/>
                </a:cubicBezTo>
                <a:cubicBezTo>
                  <a:pt x="163" y="390"/>
                  <a:pt x="165" y="392"/>
                  <a:pt x="168" y="392"/>
                </a:cubicBezTo>
                <a:close/>
                <a:moveTo>
                  <a:pt x="180" y="392"/>
                </a:moveTo>
                <a:cubicBezTo>
                  <a:pt x="183" y="392"/>
                  <a:pt x="185" y="390"/>
                  <a:pt x="185" y="388"/>
                </a:cubicBezTo>
                <a:cubicBezTo>
                  <a:pt x="185" y="385"/>
                  <a:pt x="183" y="384"/>
                  <a:pt x="180" y="384"/>
                </a:cubicBezTo>
                <a:cubicBezTo>
                  <a:pt x="178" y="384"/>
                  <a:pt x="176" y="385"/>
                  <a:pt x="176" y="388"/>
                </a:cubicBezTo>
                <a:cubicBezTo>
                  <a:pt x="176" y="390"/>
                  <a:pt x="178" y="392"/>
                  <a:pt x="180" y="392"/>
                </a:cubicBezTo>
                <a:close/>
                <a:moveTo>
                  <a:pt x="193" y="392"/>
                </a:moveTo>
                <a:cubicBezTo>
                  <a:pt x="196" y="392"/>
                  <a:pt x="198" y="390"/>
                  <a:pt x="198" y="388"/>
                </a:cubicBezTo>
                <a:cubicBezTo>
                  <a:pt x="198" y="385"/>
                  <a:pt x="196" y="384"/>
                  <a:pt x="193" y="384"/>
                </a:cubicBezTo>
                <a:cubicBezTo>
                  <a:pt x="191" y="384"/>
                  <a:pt x="189" y="385"/>
                  <a:pt x="189" y="388"/>
                </a:cubicBezTo>
                <a:cubicBezTo>
                  <a:pt x="189" y="390"/>
                  <a:pt x="191" y="392"/>
                  <a:pt x="193" y="392"/>
                </a:cubicBezTo>
                <a:close/>
                <a:moveTo>
                  <a:pt x="206" y="392"/>
                </a:moveTo>
                <a:cubicBezTo>
                  <a:pt x="209" y="392"/>
                  <a:pt x="210" y="390"/>
                  <a:pt x="210" y="388"/>
                </a:cubicBezTo>
                <a:cubicBezTo>
                  <a:pt x="210" y="385"/>
                  <a:pt x="209" y="384"/>
                  <a:pt x="206" y="384"/>
                </a:cubicBezTo>
                <a:cubicBezTo>
                  <a:pt x="204" y="384"/>
                  <a:pt x="202" y="385"/>
                  <a:pt x="202" y="388"/>
                </a:cubicBezTo>
                <a:cubicBezTo>
                  <a:pt x="202" y="390"/>
                  <a:pt x="204" y="392"/>
                  <a:pt x="206" y="392"/>
                </a:cubicBezTo>
                <a:close/>
                <a:moveTo>
                  <a:pt x="219" y="392"/>
                </a:moveTo>
                <a:cubicBezTo>
                  <a:pt x="222" y="392"/>
                  <a:pt x="223" y="390"/>
                  <a:pt x="223" y="388"/>
                </a:cubicBezTo>
                <a:cubicBezTo>
                  <a:pt x="223" y="385"/>
                  <a:pt x="222" y="384"/>
                  <a:pt x="219" y="384"/>
                </a:cubicBezTo>
                <a:cubicBezTo>
                  <a:pt x="217" y="384"/>
                  <a:pt x="215" y="385"/>
                  <a:pt x="215" y="388"/>
                </a:cubicBezTo>
                <a:cubicBezTo>
                  <a:pt x="215" y="390"/>
                  <a:pt x="217" y="392"/>
                  <a:pt x="219" y="392"/>
                </a:cubicBezTo>
                <a:close/>
                <a:moveTo>
                  <a:pt x="232" y="392"/>
                </a:moveTo>
                <a:cubicBezTo>
                  <a:pt x="234" y="392"/>
                  <a:pt x="236" y="390"/>
                  <a:pt x="236" y="388"/>
                </a:cubicBezTo>
                <a:cubicBezTo>
                  <a:pt x="236" y="385"/>
                  <a:pt x="234" y="384"/>
                  <a:pt x="232" y="384"/>
                </a:cubicBezTo>
                <a:cubicBezTo>
                  <a:pt x="230" y="384"/>
                  <a:pt x="228" y="385"/>
                  <a:pt x="228" y="388"/>
                </a:cubicBezTo>
                <a:cubicBezTo>
                  <a:pt x="228" y="390"/>
                  <a:pt x="230" y="392"/>
                  <a:pt x="232" y="392"/>
                </a:cubicBezTo>
                <a:close/>
                <a:moveTo>
                  <a:pt x="245" y="392"/>
                </a:moveTo>
                <a:cubicBezTo>
                  <a:pt x="247" y="392"/>
                  <a:pt x="249" y="390"/>
                  <a:pt x="249" y="388"/>
                </a:cubicBezTo>
                <a:cubicBezTo>
                  <a:pt x="249" y="385"/>
                  <a:pt x="247" y="384"/>
                  <a:pt x="245" y="384"/>
                </a:cubicBezTo>
                <a:cubicBezTo>
                  <a:pt x="243" y="384"/>
                  <a:pt x="241" y="385"/>
                  <a:pt x="241" y="388"/>
                </a:cubicBezTo>
                <a:cubicBezTo>
                  <a:pt x="241" y="390"/>
                  <a:pt x="243" y="392"/>
                  <a:pt x="245" y="392"/>
                </a:cubicBezTo>
                <a:close/>
                <a:moveTo>
                  <a:pt x="258" y="392"/>
                </a:moveTo>
                <a:cubicBezTo>
                  <a:pt x="260" y="392"/>
                  <a:pt x="262" y="390"/>
                  <a:pt x="262" y="388"/>
                </a:cubicBezTo>
                <a:cubicBezTo>
                  <a:pt x="262" y="385"/>
                  <a:pt x="260" y="384"/>
                  <a:pt x="258" y="384"/>
                </a:cubicBezTo>
                <a:cubicBezTo>
                  <a:pt x="256" y="384"/>
                  <a:pt x="254" y="385"/>
                  <a:pt x="254" y="388"/>
                </a:cubicBezTo>
                <a:cubicBezTo>
                  <a:pt x="254" y="390"/>
                  <a:pt x="256" y="392"/>
                  <a:pt x="258" y="392"/>
                </a:cubicBezTo>
                <a:close/>
                <a:moveTo>
                  <a:pt x="271" y="392"/>
                </a:moveTo>
                <a:cubicBezTo>
                  <a:pt x="273" y="392"/>
                  <a:pt x="275" y="390"/>
                  <a:pt x="275" y="388"/>
                </a:cubicBezTo>
                <a:cubicBezTo>
                  <a:pt x="275" y="385"/>
                  <a:pt x="273" y="384"/>
                  <a:pt x="271" y="384"/>
                </a:cubicBezTo>
                <a:cubicBezTo>
                  <a:pt x="269" y="384"/>
                  <a:pt x="267" y="385"/>
                  <a:pt x="267" y="388"/>
                </a:cubicBezTo>
                <a:cubicBezTo>
                  <a:pt x="267" y="390"/>
                  <a:pt x="269" y="392"/>
                  <a:pt x="271" y="392"/>
                </a:cubicBezTo>
                <a:close/>
                <a:moveTo>
                  <a:pt x="284" y="392"/>
                </a:moveTo>
                <a:cubicBezTo>
                  <a:pt x="286" y="392"/>
                  <a:pt x="288" y="390"/>
                  <a:pt x="288" y="388"/>
                </a:cubicBezTo>
                <a:cubicBezTo>
                  <a:pt x="288" y="385"/>
                  <a:pt x="286" y="384"/>
                  <a:pt x="284" y="384"/>
                </a:cubicBezTo>
                <a:cubicBezTo>
                  <a:pt x="281" y="384"/>
                  <a:pt x="280" y="385"/>
                  <a:pt x="280" y="388"/>
                </a:cubicBezTo>
                <a:cubicBezTo>
                  <a:pt x="280" y="390"/>
                  <a:pt x="281" y="392"/>
                  <a:pt x="284" y="392"/>
                </a:cubicBezTo>
                <a:close/>
                <a:moveTo>
                  <a:pt x="297" y="392"/>
                </a:moveTo>
                <a:cubicBezTo>
                  <a:pt x="299" y="392"/>
                  <a:pt x="301" y="390"/>
                  <a:pt x="301" y="388"/>
                </a:cubicBezTo>
                <a:cubicBezTo>
                  <a:pt x="301" y="385"/>
                  <a:pt x="299" y="384"/>
                  <a:pt x="297" y="384"/>
                </a:cubicBezTo>
                <a:cubicBezTo>
                  <a:pt x="294" y="384"/>
                  <a:pt x="293" y="385"/>
                  <a:pt x="293" y="388"/>
                </a:cubicBezTo>
                <a:cubicBezTo>
                  <a:pt x="293" y="390"/>
                  <a:pt x="294" y="392"/>
                  <a:pt x="297" y="392"/>
                </a:cubicBezTo>
                <a:close/>
                <a:moveTo>
                  <a:pt x="310" y="392"/>
                </a:moveTo>
                <a:cubicBezTo>
                  <a:pt x="312" y="392"/>
                  <a:pt x="314" y="390"/>
                  <a:pt x="314" y="388"/>
                </a:cubicBezTo>
                <a:cubicBezTo>
                  <a:pt x="314" y="385"/>
                  <a:pt x="312" y="384"/>
                  <a:pt x="310" y="384"/>
                </a:cubicBezTo>
                <a:cubicBezTo>
                  <a:pt x="307" y="384"/>
                  <a:pt x="305" y="385"/>
                  <a:pt x="305" y="388"/>
                </a:cubicBezTo>
                <a:cubicBezTo>
                  <a:pt x="305" y="390"/>
                  <a:pt x="307" y="392"/>
                  <a:pt x="310" y="392"/>
                </a:cubicBezTo>
                <a:close/>
                <a:moveTo>
                  <a:pt x="323" y="392"/>
                </a:moveTo>
                <a:cubicBezTo>
                  <a:pt x="325" y="392"/>
                  <a:pt x="327" y="390"/>
                  <a:pt x="327" y="388"/>
                </a:cubicBezTo>
                <a:cubicBezTo>
                  <a:pt x="327" y="385"/>
                  <a:pt x="325" y="384"/>
                  <a:pt x="323" y="384"/>
                </a:cubicBezTo>
                <a:cubicBezTo>
                  <a:pt x="320" y="384"/>
                  <a:pt x="318" y="385"/>
                  <a:pt x="318" y="388"/>
                </a:cubicBezTo>
                <a:cubicBezTo>
                  <a:pt x="318" y="390"/>
                  <a:pt x="320" y="392"/>
                  <a:pt x="323" y="392"/>
                </a:cubicBezTo>
                <a:close/>
                <a:moveTo>
                  <a:pt x="335" y="392"/>
                </a:moveTo>
                <a:cubicBezTo>
                  <a:pt x="338" y="392"/>
                  <a:pt x="340" y="390"/>
                  <a:pt x="340" y="388"/>
                </a:cubicBezTo>
                <a:cubicBezTo>
                  <a:pt x="340" y="385"/>
                  <a:pt x="338" y="384"/>
                  <a:pt x="335" y="384"/>
                </a:cubicBezTo>
                <a:cubicBezTo>
                  <a:pt x="333" y="384"/>
                  <a:pt x="331" y="385"/>
                  <a:pt x="331" y="388"/>
                </a:cubicBezTo>
                <a:cubicBezTo>
                  <a:pt x="331" y="390"/>
                  <a:pt x="333" y="392"/>
                  <a:pt x="335" y="392"/>
                </a:cubicBezTo>
                <a:close/>
                <a:moveTo>
                  <a:pt x="348" y="392"/>
                </a:moveTo>
                <a:cubicBezTo>
                  <a:pt x="351" y="392"/>
                  <a:pt x="353" y="390"/>
                  <a:pt x="353" y="388"/>
                </a:cubicBezTo>
                <a:cubicBezTo>
                  <a:pt x="353" y="385"/>
                  <a:pt x="351" y="384"/>
                  <a:pt x="348" y="384"/>
                </a:cubicBezTo>
                <a:cubicBezTo>
                  <a:pt x="346" y="384"/>
                  <a:pt x="344" y="385"/>
                  <a:pt x="344" y="388"/>
                </a:cubicBezTo>
                <a:cubicBezTo>
                  <a:pt x="344" y="390"/>
                  <a:pt x="346" y="392"/>
                  <a:pt x="348" y="392"/>
                </a:cubicBezTo>
                <a:close/>
                <a:moveTo>
                  <a:pt x="361" y="392"/>
                </a:moveTo>
                <a:cubicBezTo>
                  <a:pt x="364" y="392"/>
                  <a:pt x="365" y="390"/>
                  <a:pt x="365" y="388"/>
                </a:cubicBezTo>
                <a:cubicBezTo>
                  <a:pt x="365" y="385"/>
                  <a:pt x="364" y="384"/>
                  <a:pt x="361" y="384"/>
                </a:cubicBezTo>
                <a:cubicBezTo>
                  <a:pt x="359" y="384"/>
                  <a:pt x="357" y="385"/>
                  <a:pt x="357" y="388"/>
                </a:cubicBezTo>
                <a:cubicBezTo>
                  <a:pt x="357" y="390"/>
                  <a:pt x="359" y="392"/>
                  <a:pt x="361" y="392"/>
                </a:cubicBezTo>
                <a:close/>
                <a:moveTo>
                  <a:pt x="374" y="392"/>
                </a:moveTo>
                <a:cubicBezTo>
                  <a:pt x="376" y="392"/>
                  <a:pt x="378" y="390"/>
                  <a:pt x="378" y="388"/>
                </a:cubicBezTo>
                <a:cubicBezTo>
                  <a:pt x="378" y="385"/>
                  <a:pt x="376" y="384"/>
                  <a:pt x="374" y="384"/>
                </a:cubicBezTo>
                <a:cubicBezTo>
                  <a:pt x="372" y="384"/>
                  <a:pt x="370" y="385"/>
                  <a:pt x="370" y="388"/>
                </a:cubicBezTo>
                <a:cubicBezTo>
                  <a:pt x="370" y="390"/>
                  <a:pt x="372" y="392"/>
                  <a:pt x="374" y="392"/>
                </a:cubicBezTo>
                <a:close/>
                <a:moveTo>
                  <a:pt x="387" y="392"/>
                </a:moveTo>
                <a:cubicBezTo>
                  <a:pt x="389" y="392"/>
                  <a:pt x="391" y="390"/>
                  <a:pt x="391" y="388"/>
                </a:cubicBezTo>
                <a:cubicBezTo>
                  <a:pt x="391" y="385"/>
                  <a:pt x="389" y="384"/>
                  <a:pt x="387" y="384"/>
                </a:cubicBezTo>
                <a:cubicBezTo>
                  <a:pt x="385" y="384"/>
                  <a:pt x="383" y="385"/>
                  <a:pt x="383" y="388"/>
                </a:cubicBezTo>
                <a:cubicBezTo>
                  <a:pt x="383" y="390"/>
                  <a:pt x="385" y="392"/>
                  <a:pt x="387" y="392"/>
                </a:cubicBezTo>
                <a:close/>
                <a:moveTo>
                  <a:pt x="400" y="392"/>
                </a:moveTo>
                <a:cubicBezTo>
                  <a:pt x="402" y="392"/>
                  <a:pt x="404" y="390"/>
                  <a:pt x="404" y="388"/>
                </a:cubicBezTo>
                <a:cubicBezTo>
                  <a:pt x="404" y="385"/>
                  <a:pt x="402" y="384"/>
                  <a:pt x="400" y="384"/>
                </a:cubicBezTo>
                <a:cubicBezTo>
                  <a:pt x="398" y="384"/>
                  <a:pt x="396" y="385"/>
                  <a:pt x="396" y="388"/>
                </a:cubicBezTo>
                <a:cubicBezTo>
                  <a:pt x="396" y="390"/>
                  <a:pt x="398" y="392"/>
                  <a:pt x="400" y="392"/>
                </a:cubicBezTo>
                <a:close/>
                <a:moveTo>
                  <a:pt x="413" y="392"/>
                </a:moveTo>
                <a:cubicBezTo>
                  <a:pt x="415" y="392"/>
                  <a:pt x="417" y="390"/>
                  <a:pt x="417" y="388"/>
                </a:cubicBezTo>
                <a:cubicBezTo>
                  <a:pt x="417" y="385"/>
                  <a:pt x="415" y="384"/>
                  <a:pt x="413" y="384"/>
                </a:cubicBezTo>
                <a:cubicBezTo>
                  <a:pt x="411" y="384"/>
                  <a:pt x="409" y="385"/>
                  <a:pt x="409" y="388"/>
                </a:cubicBezTo>
                <a:cubicBezTo>
                  <a:pt x="409" y="390"/>
                  <a:pt x="411" y="392"/>
                  <a:pt x="413" y="392"/>
                </a:cubicBezTo>
                <a:close/>
                <a:moveTo>
                  <a:pt x="426" y="392"/>
                </a:moveTo>
                <a:cubicBezTo>
                  <a:pt x="428" y="392"/>
                  <a:pt x="430" y="390"/>
                  <a:pt x="430" y="388"/>
                </a:cubicBezTo>
                <a:cubicBezTo>
                  <a:pt x="430" y="385"/>
                  <a:pt x="428" y="384"/>
                  <a:pt x="426" y="384"/>
                </a:cubicBezTo>
                <a:cubicBezTo>
                  <a:pt x="424" y="384"/>
                  <a:pt x="422" y="385"/>
                  <a:pt x="422" y="388"/>
                </a:cubicBezTo>
                <a:cubicBezTo>
                  <a:pt x="422" y="390"/>
                  <a:pt x="424" y="392"/>
                  <a:pt x="426" y="392"/>
                </a:cubicBezTo>
                <a:close/>
                <a:moveTo>
                  <a:pt x="439" y="392"/>
                </a:moveTo>
                <a:cubicBezTo>
                  <a:pt x="441" y="392"/>
                  <a:pt x="443" y="390"/>
                  <a:pt x="443" y="388"/>
                </a:cubicBezTo>
                <a:cubicBezTo>
                  <a:pt x="443" y="385"/>
                  <a:pt x="441" y="384"/>
                  <a:pt x="439" y="384"/>
                </a:cubicBezTo>
                <a:cubicBezTo>
                  <a:pt x="436" y="384"/>
                  <a:pt x="435" y="385"/>
                  <a:pt x="435" y="388"/>
                </a:cubicBezTo>
                <a:cubicBezTo>
                  <a:pt x="435" y="390"/>
                  <a:pt x="436" y="392"/>
                  <a:pt x="439" y="392"/>
                </a:cubicBezTo>
                <a:close/>
                <a:moveTo>
                  <a:pt x="452" y="392"/>
                </a:moveTo>
                <a:cubicBezTo>
                  <a:pt x="454" y="392"/>
                  <a:pt x="456" y="390"/>
                  <a:pt x="456" y="388"/>
                </a:cubicBezTo>
                <a:cubicBezTo>
                  <a:pt x="456" y="385"/>
                  <a:pt x="454" y="384"/>
                  <a:pt x="452" y="384"/>
                </a:cubicBezTo>
                <a:cubicBezTo>
                  <a:pt x="449" y="384"/>
                  <a:pt x="447" y="385"/>
                  <a:pt x="447" y="388"/>
                </a:cubicBezTo>
                <a:cubicBezTo>
                  <a:pt x="447" y="390"/>
                  <a:pt x="449" y="392"/>
                  <a:pt x="452" y="392"/>
                </a:cubicBezTo>
                <a:close/>
                <a:moveTo>
                  <a:pt x="465" y="392"/>
                </a:moveTo>
                <a:cubicBezTo>
                  <a:pt x="467" y="392"/>
                  <a:pt x="469" y="390"/>
                  <a:pt x="469" y="388"/>
                </a:cubicBezTo>
                <a:cubicBezTo>
                  <a:pt x="469" y="385"/>
                  <a:pt x="467" y="384"/>
                  <a:pt x="465" y="384"/>
                </a:cubicBezTo>
                <a:cubicBezTo>
                  <a:pt x="462" y="384"/>
                  <a:pt x="460" y="385"/>
                  <a:pt x="460" y="388"/>
                </a:cubicBezTo>
                <a:cubicBezTo>
                  <a:pt x="460" y="390"/>
                  <a:pt x="462" y="392"/>
                  <a:pt x="465" y="392"/>
                </a:cubicBezTo>
                <a:close/>
                <a:moveTo>
                  <a:pt x="477" y="392"/>
                </a:moveTo>
                <a:cubicBezTo>
                  <a:pt x="480" y="392"/>
                  <a:pt x="482" y="390"/>
                  <a:pt x="482" y="388"/>
                </a:cubicBezTo>
                <a:cubicBezTo>
                  <a:pt x="482" y="385"/>
                  <a:pt x="480" y="384"/>
                  <a:pt x="477" y="384"/>
                </a:cubicBezTo>
                <a:cubicBezTo>
                  <a:pt x="475" y="384"/>
                  <a:pt x="473" y="385"/>
                  <a:pt x="473" y="388"/>
                </a:cubicBezTo>
                <a:cubicBezTo>
                  <a:pt x="473" y="390"/>
                  <a:pt x="475" y="392"/>
                  <a:pt x="477" y="392"/>
                </a:cubicBezTo>
                <a:close/>
                <a:moveTo>
                  <a:pt x="490" y="392"/>
                </a:moveTo>
                <a:cubicBezTo>
                  <a:pt x="493" y="392"/>
                  <a:pt x="495" y="390"/>
                  <a:pt x="495" y="388"/>
                </a:cubicBezTo>
                <a:cubicBezTo>
                  <a:pt x="495" y="385"/>
                  <a:pt x="493" y="384"/>
                  <a:pt x="490" y="384"/>
                </a:cubicBezTo>
                <a:cubicBezTo>
                  <a:pt x="488" y="384"/>
                  <a:pt x="486" y="385"/>
                  <a:pt x="486" y="388"/>
                </a:cubicBezTo>
                <a:cubicBezTo>
                  <a:pt x="486" y="390"/>
                  <a:pt x="488" y="392"/>
                  <a:pt x="490" y="392"/>
                </a:cubicBezTo>
                <a:close/>
                <a:moveTo>
                  <a:pt x="503" y="392"/>
                </a:moveTo>
                <a:cubicBezTo>
                  <a:pt x="506" y="392"/>
                  <a:pt x="507" y="390"/>
                  <a:pt x="507" y="388"/>
                </a:cubicBezTo>
                <a:cubicBezTo>
                  <a:pt x="507" y="385"/>
                  <a:pt x="506" y="384"/>
                  <a:pt x="503" y="384"/>
                </a:cubicBezTo>
                <a:cubicBezTo>
                  <a:pt x="501" y="384"/>
                  <a:pt x="499" y="385"/>
                  <a:pt x="499" y="388"/>
                </a:cubicBezTo>
                <a:cubicBezTo>
                  <a:pt x="499" y="390"/>
                  <a:pt x="501" y="392"/>
                  <a:pt x="503" y="392"/>
                </a:cubicBezTo>
                <a:close/>
                <a:moveTo>
                  <a:pt x="516" y="392"/>
                </a:moveTo>
                <a:cubicBezTo>
                  <a:pt x="519" y="392"/>
                  <a:pt x="520" y="390"/>
                  <a:pt x="520" y="388"/>
                </a:cubicBezTo>
                <a:cubicBezTo>
                  <a:pt x="520" y="385"/>
                  <a:pt x="519" y="384"/>
                  <a:pt x="516" y="384"/>
                </a:cubicBezTo>
                <a:cubicBezTo>
                  <a:pt x="514" y="384"/>
                  <a:pt x="512" y="385"/>
                  <a:pt x="512" y="388"/>
                </a:cubicBezTo>
                <a:cubicBezTo>
                  <a:pt x="512" y="390"/>
                  <a:pt x="514" y="392"/>
                  <a:pt x="516" y="392"/>
                </a:cubicBezTo>
                <a:close/>
                <a:moveTo>
                  <a:pt x="529" y="392"/>
                </a:moveTo>
                <a:cubicBezTo>
                  <a:pt x="531" y="392"/>
                  <a:pt x="533" y="390"/>
                  <a:pt x="533" y="388"/>
                </a:cubicBezTo>
                <a:cubicBezTo>
                  <a:pt x="533" y="385"/>
                  <a:pt x="531" y="384"/>
                  <a:pt x="529" y="384"/>
                </a:cubicBezTo>
                <a:cubicBezTo>
                  <a:pt x="527" y="384"/>
                  <a:pt x="525" y="385"/>
                  <a:pt x="525" y="388"/>
                </a:cubicBezTo>
                <a:cubicBezTo>
                  <a:pt x="525" y="390"/>
                  <a:pt x="527" y="392"/>
                  <a:pt x="529" y="392"/>
                </a:cubicBezTo>
                <a:close/>
                <a:moveTo>
                  <a:pt x="542" y="392"/>
                </a:moveTo>
                <a:cubicBezTo>
                  <a:pt x="544" y="392"/>
                  <a:pt x="546" y="390"/>
                  <a:pt x="546" y="388"/>
                </a:cubicBezTo>
                <a:cubicBezTo>
                  <a:pt x="546" y="385"/>
                  <a:pt x="544" y="384"/>
                  <a:pt x="542" y="384"/>
                </a:cubicBezTo>
                <a:cubicBezTo>
                  <a:pt x="540" y="384"/>
                  <a:pt x="538" y="385"/>
                  <a:pt x="538" y="388"/>
                </a:cubicBezTo>
                <a:cubicBezTo>
                  <a:pt x="538" y="390"/>
                  <a:pt x="540" y="392"/>
                  <a:pt x="542" y="392"/>
                </a:cubicBezTo>
                <a:close/>
                <a:moveTo>
                  <a:pt x="555" y="392"/>
                </a:moveTo>
                <a:cubicBezTo>
                  <a:pt x="557" y="392"/>
                  <a:pt x="559" y="390"/>
                  <a:pt x="559" y="388"/>
                </a:cubicBezTo>
                <a:cubicBezTo>
                  <a:pt x="559" y="385"/>
                  <a:pt x="557" y="384"/>
                  <a:pt x="555" y="384"/>
                </a:cubicBezTo>
                <a:cubicBezTo>
                  <a:pt x="553" y="384"/>
                  <a:pt x="551" y="385"/>
                  <a:pt x="551" y="388"/>
                </a:cubicBezTo>
                <a:cubicBezTo>
                  <a:pt x="551" y="390"/>
                  <a:pt x="553" y="392"/>
                  <a:pt x="555" y="392"/>
                </a:cubicBezTo>
                <a:close/>
                <a:moveTo>
                  <a:pt x="568" y="392"/>
                </a:moveTo>
                <a:cubicBezTo>
                  <a:pt x="570" y="392"/>
                  <a:pt x="572" y="390"/>
                  <a:pt x="572" y="388"/>
                </a:cubicBezTo>
                <a:cubicBezTo>
                  <a:pt x="572" y="385"/>
                  <a:pt x="570" y="384"/>
                  <a:pt x="568" y="384"/>
                </a:cubicBezTo>
                <a:cubicBezTo>
                  <a:pt x="566" y="384"/>
                  <a:pt x="564" y="385"/>
                  <a:pt x="564" y="388"/>
                </a:cubicBezTo>
                <a:cubicBezTo>
                  <a:pt x="564" y="390"/>
                  <a:pt x="566" y="392"/>
                  <a:pt x="568" y="392"/>
                </a:cubicBezTo>
                <a:close/>
                <a:moveTo>
                  <a:pt x="581" y="392"/>
                </a:moveTo>
                <a:cubicBezTo>
                  <a:pt x="583" y="392"/>
                  <a:pt x="585" y="390"/>
                  <a:pt x="585" y="388"/>
                </a:cubicBezTo>
                <a:cubicBezTo>
                  <a:pt x="585" y="385"/>
                  <a:pt x="583" y="384"/>
                  <a:pt x="581" y="384"/>
                </a:cubicBezTo>
                <a:cubicBezTo>
                  <a:pt x="578" y="384"/>
                  <a:pt x="577" y="385"/>
                  <a:pt x="577" y="388"/>
                </a:cubicBezTo>
                <a:cubicBezTo>
                  <a:pt x="577" y="390"/>
                  <a:pt x="578" y="392"/>
                  <a:pt x="581" y="392"/>
                </a:cubicBezTo>
                <a:close/>
                <a:moveTo>
                  <a:pt x="594" y="392"/>
                </a:moveTo>
                <a:cubicBezTo>
                  <a:pt x="596" y="392"/>
                  <a:pt x="598" y="390"/>
                  <a:pt x="598" y="388"/>
                </a:cubicBezTo>
                <a:cubicBezTo>
                  <a:pt x="598" y="385"/>
                  <a:pt x="596" y="384"/>
                  <a:pt x="594" y="384"/>
                </a:cubicBezTo>
                <a:cubicBezTo>
                  <a:pt x="591" y="384"/>
                  <a:pt x="590" y="385"/>
                  <a:pt x="590" y="388"/>
                </a:cubicBezTo>
                <a:cubicBezTo>
                  <a:pt x="590" y="390"/>
                  <a:pt x="591" y="392"/>
                  <a:pt x="594" y="392"/>
                </a:cubicBezTo>
                <a:close/>
                <a:moveTo>
                  <a:pt x="607" y="392"/>
                </a:moveTo>
                <a:cubicBezTo>
                  <a:pt x="609" y="392"/>
                  <a:pt x="611" y="390"/>
                  <a:pt x="611" y="388"/>
                </a:cubicBezTo>
                <a:cubicBezTo>
                  <a:pt x="611" y="385"/>
                  <a:pt x="609" y="384"/>
                  <a:pt x="607" y="384"/>
                </a:cubicBezTo>
                <a:cubicBezTo>
                  <a:pt x="604" y="384"/>
                  <a:pt x="602" y="385"/>
                  <a:pt x="602" y="388"/>
                </a:cubicBezTo>
                <a:cubicBezTo>
                  <a:pt x="602" y="390"/>
                  <a:pt x="604" y="392"/>
                  <a:pt x="607" y="392"/>
                </a:cubicBezTo>
                <a:close/>
                <a:moveTo>
                  <a:pt x="620" y="392"/>
                </a:moveTo>
                <a:cubicBezTo>
                  <a:pt x="622" y="392"/>
                  <a:pt x="624" y="390"/>
                  <a:pt x="624" y="388"/>
                </a:cubicBezTo>
                <a:cubicBezTo>
                  <a:pt x="624" y="385"/>
                  <a:pt x="622" y="384"/>
                  <a:pt x="620" y="384"/>
                </a:cubicBezTo>
                <a:cubicBezTo>
                  <a:pt x="617" y="384"/>
                  <a:pt x="615" y="385"/>
                  <a:pt x="615" y="388"/>
                </a:cubicBezTo>
                <a:cubicBezTo>
                  <a:pt x="615" y="390"/>
                  <a:pt x="617" y="392"/>
                  <a:pt x="620" y="392"/>
                </a:cubicBezTo>
                <a:close/>
                <a:moveTo>
                  <a:pt x="632" y="392"/>
                </a:moveTo>
                <a:cubicBezTo>
                  <a:pt x="635" y="392"/>
                  <a:pt x="637" y="390"/>
                  <a:pt x="637" y="388"/>
                </a:cubicBezTo>
                <a:cubicBezTo>
                  <a:pt x="637" y="385"/>
                  <a:pt x="635" y="384"/>
                  <a:pt x="632" y="384"/>
                </a:cubicBezTo>
                <a:cubicBezTo>
                  <a:pt x="630" y="384"/>
                  <a:pt x="628" y="385"/>
                  <a:pt x="628" y="388"/>
                </a:cubicBezTo>
                <a:cubicBezTo>
                  <a:pt x="628" y="390"/>
                  <a:pt x="630" y="392"/>
                  <a:pt x="632" y="392"/>
                </a:cubicBezTo>
                <a:close/>
                <a:moveTo>
                  <a:pt x="645" y="392"/>
                </a:moveTo>
                <a:cubicBezTo>
                  <a:pt x="648" y="392"/>
                  <a:pt x="650" y="390"/>
                  <a:pt x="650" y="388"/>
                </a:cubicBezTo>
                <a:cubicBezTo>
                  <a:pt x="650" y="385"/>
                  <a:pt x="648" y="384"/>
                  <a:pt x="645" y="384"/>
                </a:cubicBezTo>
                <a:cubicBezTo>
                  <a:pt x="643" y="384"/>
                  <a:pt x="641" y="385"/>
                  <a:pt x="641" y="388"/>
                </a:cubicBezTo>
                <a:cubicBezTo>
                  <a:pt x="641" y="390"/>
                  <a:pt x="643" y="392"/>
                  <a:pt x="645" y="392"/>
                </a:cubicBezTo>
                <a:close/>
                <a:moveTo>
                  <a:pt x="658" y="392"/>
                </a:moveTo>
                <a:cubicBezTo>
                  <a:pt x="661" y="392"/>
                  <a:pt x="662" y="390"/>
                  <a:pt x="662" y="388"/>
                </a:cubicBezTo>
                <a:cubicBezTo>
                  <a:pt x="662" y="385"/>
                  <a:pt x="661" y="384"/>
                  <a:pt x="658" y="384"/>
                </a:cubicBezTo>
                <a:cubicBezTo>
                  <a:pt x="656" y="384"/>
                  <a:pt x="654" y="385"/>
                  <a:pt x="654" y="388"/>
                </a:cubicBezTo>
                <a:cubicBezTo>
                  <a:pt x="654" y="390"/>
                  <a:pt x="656" y="392"/>
                  <a:pt x="658" y="392"/>
                </a:cubicBezTo>
                <a:close/>
                <a:moveTo>
                  <a:pt x="671" y="392"/>
                </a:moveTo>
                <a:cubicBezTo>
                  <a:pt x="673" y="392"/>
                  <a:pt x="675" y="390"/>
                  <a:pt x="675" y="388"/>
                </a:cubicBezTo>
                <a:cubicBezTo>
                  <a:pt x="675" y="385"/>
                  <a:pt x="673" y="384"/>
                  <a:pt x="671" y="384"/>
                </a:cubicBezTo>
                <a:cubicBezTo>
                  <a:pt x="669" y="384"/>
                  <a:pt x="667" y="385"/>
                  <a:pt x="667" y="388"/>
                </a:cubicBezTo>
                <a:cubicBezTo>
                  <a:pt x="667" y="390"/>
                  <a:pt x="669" y="392"/>
                  <a:pt x="671" y="392"/>
                </a:cubicBezTo>
                <a:close/>
                <a:moveTo>
                  <a:pt x="684" y="392"/>
                </a:moveTo>
                <a:cubicBezTo>
                  <a:pt x="686" y="392"/>
                  <a:pt x="688" y="390"/>
                  <a:pt x="688" y="388"/>
                </a:cubicBezTo>
                <a:cubicBezTo>
                  <a:pt x="688" y="385"/>
                  <a:pt x="686" y="384"/>
                  <a:pt x="684" y="384"/>
                </a:cubicBezTo>
                <a:cubicBezTo>
                  <a:pt x="682" y="384"/>
                  <a:pt x="680" y="385"/>
                  <a:pt x="680" y="388"/>
                </a:cubicBezTo>
                <a:cubicBezTo>
                  <a:pt x="680" y="390"/>
                  <a:pt x="682" y="392"/>
                  <a:pt x="684" y="392"/>
                </a:cubicBezTo>
                <a:close/>
                <a:moveTo>
                  <a:pt x="697" y="392"/>
                </a:moveTo>
                <a:cubicBezTo>
                  <a:pt x="699" y="392"/>
                  <a:pt x="701" y="390"/>
                  <a:pt x="701" y="388"/>
                </a:cubicBezTo>
                <a:cubicBezTo>
                  <a:pt x="701" y="385"/>
                  <a:pt x="699" y="384"/>
                  <a:pt x="697" y="384"/>
                </a:cubicBezTo>
                <a:cubicBezTo>
                  <a:pt x="695" y="384"/>
                  <a:pt x="693" y="385"/>
                  <a:pt x="693" y="388"/>
                </a:cubicBezTo>
                <a:cubicBezTo>
                  <a:pt x="693" y="390"/>
                  <a:pt x="695" y="392"/>
                  <a:pt x="697" y="392"/>
                </a:cubicBezTo>
                <a:close/>
                <a:moveTo>
                  <a:pt x="710" y="392"/>
                </a:moveTo>
                <a:cubicBezTo>
                  <a:pt x="712" y="392"/>
                  <a:pt x="714" y="390"/>
                  <a:pt x="714" y="388"/>
                </a:cubicBezTo>
                <a:cubicBezTo>
                  <a:pt x="714" y="385"/>
                  <a:pt x="712" y="384"/>
                  <a:pt x="710" y="384"/>
                </a:cubicBezTo>
                <a:cubicBezTo>
                  <a:pt x="708" y="384"/>
                  <a:pt x="706" y="385"/>
                  <a:pt x="706" y="388"/>
                </a:cubicBezTo>
                <a:cubicBezTo>
                  <a:pt x="706" y="390"/>
                  <a:pt x="708" y="392"/>
                  <a:pt x="710" y="392"/>
                </a:cubicBezTo>
                <a:close/>
                <a:moveTo>
                  <a:pt x="723" y="392"/>
                </a:moveTo>
                <a:cubicBezTo>
                  <a:pt x="725" y="392"/>
                  <a:pt x="727" y="390"/>
                  <a:pt x="727" y="388"/>
                </a:cubicBezTo>
                <a:cubicBezTo>
                  <a:pt x="727" y="385"/>
                  <a:pt x="725" y="384"/>
                  <a:pt x="723" y="384"/>
                </a:cubicBezTo>
                <a:cubicBezTo>
                  <a:pt x="721" y="384"/>
                  <a:pt x="719" y="385"/>
                  <a:pt x="719" y="388"/>
                </a:cubicBezTo>
                <a:cubicBezTo>
                  <a:pt x="719" y="390"/>
                  <a:pt x="721" y="392"/>
                  <a:pt x="723" y="392"/>
                </a:cubicBezTo>
                <a:close/>
                <a:moveTo>
                  <a:pt x="736" y="392"/>
                </a:moveTo>
                <a:cubicBezTo>
                  <a:pt x="738" y="392"/>
                  <a:pt x="740" y="390"/>
                  <a:pt x="740" y="388"/>
                </a:cubicBezTo>
                <a:cubicBezTo>
                  <a:pt x="740" y="385"/>
                  <a:pt x="738" y="384"/>
                  <a:pt x="736" y="384"/>
                </a:cubicBezTo>
                <a:cubicBezTo>
                  <a:pt x="733" y="384"/>
                  <a:pt x="732" y="385"/>
                  <a:pt x="732" y="388"/>
                </a:cubicBezTo>
                <a:cubicBezTo>
                  <a:pt x="732" y="390"/>
                  <a:pt x="733" y="392"/>
                  <a:pt x="736" y="392"/>
                </a:cubicBezTo>
                <a:close/>
                <a:moveTo>
                  <a:pt x="749" y="392"/>
                </a:moveTo>
                <a:cubicBezTo>
                  <a:pt x="751" y="392"/>
                  <a:pt x="753" y="390"/>
                  <a:pt x="753" y="388"/>
                </a:cubicBezTo>
                <a:cubicBezTo>
                  <a:pt x="753" y="385"/>
                  <a:pt x="751" y="384"/>
                  <a:pt x="749" y="384"/>
                </a:cubicBezTo>
                <a:cubicBezTo>
                  <a:pt x="746" y="384"/>
                  <a:pt x="744" y="385"/>
                  <a:pt x="744" y="388"/>
                </a:cubicBezTo>
                <a:cubicBezTo>
                  <a:pt x="744" y="390"/>
                  <a:pt x="746" y="392"/>
                  <a:pt x="749" y="392"/>
                </a:cubicBezTo>
                <a:close/>
                <a:moveTo>
                  <a:pt x="762" y="392"/>
                </a:moveTo>
                <a:cubicBezTo>
                  <a:pt x="764" y="392"/>
                  <a:pt x="766" y="390"/>
                  <a:pt x="766" y="388"/>
                </a:cubicBezTo>
                <a:cubicBezTo>
                  <a:pt x="766" y="385"/>
                  <a:pt x="764" y="384"/>
                  <a:pt x="762" y="384"/>
                </a:cubicBezTo>
                <a:cubicBezTo>
                  <a:pt x="759" y="384"/>
                  <a:pt x="757" y="385"/>
                  <a:pt x="757" y="388"/>
                </a:cubicBezTo>
                <a:cubicBezTo>
                  <a:pt x="757" y="390"/>
                  <a:pt x="759" y="392"/>
                  <a:pt x="762" y="392"/>
                </a:cubicBezTo>
                <a:close/>
                <a:moveTo>
                  <a:pt x="775" y="392"/>
                </a:moveTo>
                <a:cubicBezTo>
                  <a:pt x="777" y="392"/>
                  <a:pt x="779" y="390"/>
                  <a:pt x="779" y="388"/>
                </a:cubicBezTo>
                <a:cubicBezTo>
                  <a:pt x="779" y="385"/>
                  <a:pt x="777" y="384"/>
                  <a:pt x="775" y="384"/>
                </a:cubicBezTo>
                <a:cubicBezTo>
                  <a:pt x="772" y="384"/>
                  <a:pt x="770" y="385"/>
                  <a:pt x="770" y="388"/>
                </a:cubicBezTo>
                <a:cubicBezTo>
                  <a:pt x="770" y="390"/>
                  <a:pt x="772" y="392"/>
                  <a:pt x="775" y="392"/>
                </a:cubicBezTo>
                <a:close/>
                <a:moveTo>
                  <a:pt x="787" y="392"/>
                </a:moveTo>
                <a:cubicBezTo>
                  <a:pt x="790" y="392"/>
                  <a:pt x="792" y="390"/>
                  <a:pt x="792" y="388"/>
                </a:cubicBezTo>
                <a:cubicBezTo>
                  <a:pt x="792" y="385"/>
                  <a:pt x="790" y="384"/>
                  <a:pt x="787" y="384"/>
                </a:cubicBezTo>
                <a:cubicBezTo>
                  <a:pt x="785" y="384"/>
                  <a:pt x="783" y="385"/>
                  <a:pt x="783" y="388"/>
                </a:cubicBezTo>
                <a:cubicBezTo>
                  <a:pt x="783" y="390"/>
                  <a:pt x="785" y="392"/>
                  <a:pt x="787" y="392"/>
                </a:cubicBezTo>
                <a:close/>
                <a:moveTo>
                  <a:pt x="800" y="392"/>
                </a:moveTo>
                <a:cubicBezTo>
                  <a:pt x="803" y="392"/>
                  <a:pt x="805" y="390"/>
                  <a:pt x="805" y="388"/>
                </a:cubicBezTo>
                <a:cubicBezTo>
                  <a:pt x="805" y="385"/>
                  <a:pt x="803" y="384"/>
                  <a:pt x="800" y="384"/>
                </a:cubicBezTo>
                <a:cubicBezTo>
                  <a:pt x="798" y="384"/>
                  <a:pt x="796" y="385"/>
                  <a:pt x="796" y="388"/>
                </a:cubicBezTo>
                <a:cubicBezTo>
                  <a:pt x="796" y="390"/>
                  <a:pt x="798" y="392"/>
                  <a:pt x="800" y="392"/>
                </a:cubicBezTo>
                <a:close/>
                <a:moveTo>
                  <a:pt x="826" y="392"/>
                </a:moveTo>
                <a:cubicBezTo>
                  <a:pt x="828" y="392"/>
                  <a:pt x="830" y="390"/>
                  <a:pt x="830" y="388"/>
                </a:cubicBezTo>
                <a:cubicBezTo>
                  <a:pt x="830" y="385"/>
                  <a:pt x="828" y="384"/>
                  <a:pt x="826" y="384"/>
                </a:cubicBezTo>
                <a:cubicBezTo>
                  <a:pt x="824" y="384"/>
                  <a:pt x="822" y="385"/>
                  <a:pt x="822" y="388"/>
                </a:cubicBezTo>
                <a:cubicBezTo>
                  <a:pt x="822" y="390"/>
                  <a:pt x="824" y="392"/>
                  <a:pt x="826" y="392"/>
                </a:cubicBezTo>
                <a:close/>
                <a:moveTo>
                  <a:pt x="839" y="392"/>
                </a:moveTo>
                <a:cubicBezTo>
                  <a:pt x="841" y="392"/>
                  <a:pt x="843" y="390"/>
                  <a:pt x="843" y="388"/>
                </a:cubicBezTo>
                <a:cubicBezTo>
                  <a:pt x="843" y="385"/>
                  <a:pt x="841" y="384"/>
                  <a:pt x="839" y="384"/>
                </a:cubicBezTo>
                <a:cubicBezTo>
                  <a:pt x="837" y="384"/>
                  <a:pt x="835" y="385"/>
                  <a:pt x="835" y="388"/>
                </a:cubicBezTo>
                <a:cubicBezTo>
                  <a:pt x="835" y="390"/>
                  <a:pt x="837" y="392"/>
                  <a:pt x="839" y="392"/>
                </a:cubicBezTo>
                <a:close/>
                <a:moveTo>
                  <a:pt x="852" y="392"/>
                </a:moveTo>
                <a:cubicBezTo>
                  <a:pt x="854" y="392"/>
                  <a:pt x="856" y="390"/>
                  <a:pt x="856" y="388"/>
                </a:cubicBezTo>
                <a:cubicBezTo>
                  <a:pt x="856" y="385"/>
                  <a:pt x="854" y="384"/>
                  <a:pt x="852" y="384"/>
                </a:cubicBezTo>
                <a:cubicBezTo>
                  <a:pt x="850" y="384"/>
                  <a:pt x="848" y="385"/>
                  <a:pt x="848" y="388"/>
                </a:cubicBezTo>
                <a:cubicBezTo>
                  <a:pt x="848" y="390"/>
                  <a:pt x="850" y="392"/>
                  <a:pt x="852" y="392"/>
                </a:cubicBezTo>
                <a:close/>
                <a:moveTo>
                  <a:pt x="865" y="392"/>
                </a:moveTo>
                <a:cubicBezTo>
                  <a:pt x="867" y="392"/>
                  <a:pt x="869" y="390"/>
                  <a:pt x="869" y="388"/>
                </a:cubicBezTo>
                <a:cubicBezTo>
                  <a:pt x="869" y="385"/>
                  <a:pt x="867" y="384"/>
                  <a:pt x="865" y="384"/>
                </a:cubicBezTo>
                <a:cubicBezTo>
                  <a:pt x="863" y="384"/>
                  <a:pt x="861" y="385"/>
                  <a:pt x="861" y="388"/>
                </a:cubicBezTo>
                <a:cubicBezTo>
                  <a:pt x="861" y="390"/>
                  <a:pt x="863" y="392"/>
                  <a:pt x="865" y="392"/>
                </a:cubicBezTo>
                <a:close/>
                <a:moveTo>
                  <a:pt x="955" y="392"/>
                </a:moveTo>
                <a:cubicBezTo>
                  <a:pt x="958" y="392"/>
                  <a:pt x="959" y="390"/>
                  <a:pt x="959" y="388"/>
                </a:cubicBezTo>
                <a:cubicBezTo>
                  <a:pt x="959" y="385"/>
                  <a:pt x="958" y="384"/>
                  <a:pt x="955" y="384"/>
                </a:cubicBezTo>
                <a:cubicBezTo>
                  <a:pt x="953" y="384"/>
                  <a:pt x="951" y="385"/>
                  <a:pt x="951" y="388"/>
                </a:cubicBezTo>
                <a:cubicBezTo>
                  <a:pt x="951" y="390"/>
                  <a:pt x="953" y="392"/>
                  <a:pt x="955" y="392"/>
                </a:cubicBezTo>
                <a:close/>
                <a:moveTo>
                  <a:pt x="968" y="384"/>
                </a:moveTo>
                <a:cubicBezTo>
                  <a:pt x="966" y="384"/>
                  <a:pt x="964" y="385"/>
                  <a:pt x="964" y="388"/>
                </a:cubicBezTo>
                <a:cubicBezTo>
                  <a:pt x="964" y="390"/>
                  <a:pt x="966" y="392"/>
                  <a:pt x="968" y="392"/>
                </a:cubicBezTo>
                <a:cubicBezTo>
                  <a:pt x="971" y="392"/>
                  <a:pt x="972" y="390"/>
                  <a:pt x="972" y="388"/>
                </a:cubicBezTo>
                <a:cubicBezTo>
                  <a:pt x="972" y="385"/>
                  <a:pt x="971" y="384"/>
                  <a:pt x="968" y="384"/>
                </a:cubicBezTo>
                <a:close/>
                <a:moveTo>
                  <a:pt x="981" y="392"/>
                </a:moveTo>
                <a:cubicBezTo>
                  <a:pt x="983" y="392"/>
                  <a:pt x="985" y="390"/>
                  <a:pt x="985" y="388"/>
                </a:cubicBezTo>
                <a:cubicBezTo>
                  <a:pt x="985" y="385"/>
                  <a:pt x="983" y="384"/>
                  <a:pt x="981" y="384"/>
                </a:cubicBezTo>
                <a:cubicBezTo>
                  <a:pt x="979" y="384"/>
                  <a:pt x="977" y="385"/>
                  <a:pt x="977" y="388"/>
                </a:cubicBezTo>
                <a:cubicBezTo>
                  <a:pt x="977" y="390"/>
                  <a:pt x="979" y="392"/>
                  <a:pt x="981" y="392"/>
                </a:cubicBezTo>
                <a:close/>
                <a:moveTo>
                  <a:pt x="994" y="392"/>
                </a:moveTo>
                <a:cubicBezTo>
                  <a:pt x="996" y="392"/>
                  <a:pt x="998" y="390"/>
                  <a:pt x="998" y="388"/>
                </a:cubicBezTo>
                <a:cubicBezTo>
                  <a:pt x="998" y="385"/>
                  <a:pt x="996" y="384"/>
                  <a:pt x="994" y="384"/>
                </a:cubicBezTo>
                <a:cubicBezTo>
                  <a:pt x="992" y="384"/>
                  <a:pt x="990" y="385"/>
                  <a:pt x="990" y="388"/>
                </a:cubicBezTo>
                <a:cubicBezTo>
                  <a:pt x="990" y="390"/>
                  <a:pt x="992" y="392"/>
                  <a:pt x="994" y="392"/>
                </a:cubicBezTo>
                <a:close/>
                <a:moveTo>
                  <a:pt x="1007" y="392"/>
                </a:moveTo>
                <a:cubicBezTo>
                  <a:pt x="1009" y="392"/>
                  <a:pt x="1011" y="390"/>
                  <a:pt x="1011" y="388"/>
                </a:cubicBezTo>
                <a:cubicBezTo>
                  <a:pt x="1011" y="385"/>
                  <a:pt x="1009" y="384"/>
                  <a:pt x="1007" y="384"/>
                </a:cubicBezTo>
                <a:cubicBezTo>
                  <a:pt x="1005" y="384"/>
                  <a:pt x="1003" y="385"/>
                  <a:pt x="1003" y="388"/>
                </a:cubicBezTo>
                <a:cubicBezTo>
                  <a:pt x="1003" y="390"/>
                  <a:pt x="1005" y="392"/>
                  <a:pt x="1007" y="392"/>
                </a:cubicBezTo>
                <a:close/>
                <a:moveTo>
                  <a:pt x="1020" y="392"/>
                </a:moveTo>
                <a:cubicBezTo>
                  <a:pt x="1022" y="392"/>
                  <a:pt x="1024" y="390"/>
                  <a:pt x="1024" y="388"/>
                </a:cubicBezTo>
                <a:cubicBezTo>
                  <a:pt x="1024" y="385"/>
                  <a:pt x="1022" y="384"/>
                  <a:pt x="1020" y="384"/>
                </a:cubicBezTo>
                <a:cubicBezTo>
                  <a:pt x="1018" y="384"/>
                  <a:pt x="1016" y="385"/>
                  <a:pt x="1016" y="388"/>
                </a:cubicBezTo>
                <a:cubicBezTo>
                  <a:pt x="1016" y="390"/>
                  <a:pt x="1018" y="392"/>
                  <a:pt x="1020" y="392"/>
                </a:cubicBezTo>
                <a:close/>
                <a:moveTo>
                  <a:pt x="1033" y="388"/>
                </a:moveTo>
                <a:cubicBezTo>
                  <a:pt x="1033" y="388"/>
                  <a:pt x="1033" y="388"/>
                  <a:pt x="1033" y="388"/>
                </a:cubicBezTo>
                <a:cubicBezTo>
                  <a:pt x="1033" y="388"/>
                  <a:pt x="1033" y="388"/>
                  <a:pt x="1033" y="388"/>
                </a:cubicBezTo>
                <a:cubicBezTo>
                  <a:pt x="1033" y="388"/>
                  <a:pt x="1033" y="388"/>
                  <a:pt x="1033" y="388"/>
                </a:cubicBezTo>
                <a:cubicBezTo>
                  <a:pt x="1033" y="388"/>
                  <a:pt x="1033" y="388"/>
                  <a:pt x="1033" y="388"/>
                </a:cubicBezTo>
                <a:close/>
                <a:moveTo>
                  <a:pt x="1175" y="392"/>
                </a:moveTo>
                <a:cubicBezTo>
                  <a:pt x="1177" y="392"/>
                  <a:pt x="1179" y="390"/>
                  <a:pt x="1179" y="388"/>
                </a:cubicBezTo>
                <a:cubicBezTo>
                  <a:pt x="1179" y="385"/>
                  <a:pt x="1177" y="384"/>
                  <a:pt x="1175" y="384"/>
                </a:cubicBezTo>
                <a:cubicBezTo>
                  <a:pt x="1173" y="384"/>
                  <a:pt x="1171" y="385"/>
                  <a:pt x="1171" y="388"/>
                </a:cubicBezTo>
                <a:cubicBezTo>
                  <a:pt x="1171" y="390"/>
                  <a:pt x="1173" y="392"/>
                  <a:pt x="1175" y="392"/>
                </a:cubicBezTo>
                <a:close/>
                <a:moveTo>
                  <a:pt x="1188" y="392"/>
                </a:moveTo>
                <a:cubicBezTo>
                  <a:pt x="1190" y="392"/>
                  <a:pt x="1192" y="390"/>
                  <a:pt x="1192" y="388"/>
                </a:cubicBezTo>
                <a:cubicBezTo>
                  <a:pt x="1192" y="385"/>
                  <a:pt x="1190" y="384"/>
                  <a:pt x="1188" y="384"/>
                </a:cubicBezTo>
                <a:cubicBezTo>
                  <a:pt x="1185" y="384"/>
                  <a:pt x="1184" y="385"/>
                  <a:pt x="1184" y="388"/>
                </a:cubicBezTo>
                <a:cubicBezTo>
                  <a:pt x="1184" y="390"/>
                  <a:pt x="1185" y="392"/>
                  <a:pt x="1188" y="392"/>
                </a:cubicBezTo>
                <a:close/>
                <a:moveTo>
                  <a:pt x="1201" y="392"/>
                </a:moveTo>
                <a:cubicBezTo>
                  <a:pt x="1203" y="392"/>
                  <a:pt x="1205" y="390"/>
                  <a:pt x="1205" y="388"/>
                </a:cubicBezTo>
                <a:cubicBezTo>
                  <a:pt x="1205" y="385"/>
                  <a:pt x="1203" y="384"/>
                  <a:pt x="1201" y="384"/>
                </a:cubicBezTo>
                <a:cubicBezTo>
                  <a:pt x="1198" y="384"/>
                  <a:pt x="1196" y="385"/>
                  <a:pt x="1196" y="388"/>
                </a:cubicBezTo>
                <a:cubicBezTo>
                  <a:pt x="1196" y="390"/>
                  <a:pt x="1198" y="392"/>
                  <a:pt x="1201" y="392"/>
                </a:cubicBezTo>
                <a:close/>
                <a:moveTo>
                  <a:pt x="1214" y="392"/>
                </a:moveTo>
                <a:cubicBezTo>
                  <a:pt x="1216" y="392"/>
                  <a:pt x="1218" y="390"/>
                  <a:pt x="1218" y="388"/>
                </a:cubicBezTo>
                <a:cubicBezTo>
                  <a:pt x="1218" y="385"/>
                  <a:pt x="1216" y="384"/>
                  <a:pt x="1214" y="384"/>
                </a:cubicBezTo>
                <a:cubicBezTo>
                  <a:pt x="1211" y="384"/>
                  <a:pt x="1209" y="385"/>
                  <a:pt x="1209" y="388"/>
                </a:cubicBezTo>
                <a:cubicBezTo>
                  <a:pt x="1209" y="390"/>
                  <a:pt x="1211" y="392"/>
                  <a:pt x="1214" y="392"/>
                </a:cubicBezTo>
                <a:close/>
                <a:moveTo>
                  <a:pt x="1226" y="392"/>
                </a:moveTo>
                <a:cubicBezTo>
                  <a:pt x="1229" y="392"/>
                  <a:pt x="1231" y="390"/>
                  <a:pt x="1231" y="388"/>
                </a:cubicBezTo>
                <a:cubicBezTo>
                  <a:pt x="1231" y="385"/>
                  <a:pt x="1229" y="384"/>
                  <a:pt x="1226" y="384"/>
                </a:cubicBezTo>
                <a:cubicBezTo>
                  <a:pt x="1224" y="384"/>
                  <a:pt x="1222" y="385"/>
                  <a:pt x="1222" y="388"/>
                </a:cubicBezTo>
                <a:cubicBezTo>
                  <a:pt x="1222" y="390"/>
                  <a:pt x="1224" y="392"/>
                  <a:pt x="1226" y="392"/>
                </a:cubicBezTo>
                <a:close/>
                <a:moveTo>
                  <a:pt x="1239" y="392"/>
                </a:moveTo>
                <a:cubicBezTo>
                  <a:pt x="1242" y="392"/>
                  <a:pt x="1244" y="390"/>
                  <a:pt x="1244" y="388"/>
                </a:cubicBezTo>
                <a:cubicBezTo>
                  <a:pt x="1244" y="385"/>
                  <a:pt x="1242" y="384"/>
                  <a:pt x="1239" y="384"/>
                </a:cubicBezTo>
                <a:cubicBezTo>
                  <a:pt x="1237" y="384"/>
                  <a:pt x="1235" y="385"/>
                  <a:pt x="1235" y="388"/>
                </a:cubicBezTo>
                <a:cubicBezTo>
                  <a:pt x="1235" y="390"/>
                  <a:pt x="1237" y="392"/>
                  <a:pt x="1239" y="392"/>
                </a:cubicBezTo>
                <a:close/>
                <a:moveTo>
                  <a:pt x="1252" y="392"/>
                </a:moveTo>
                <a:cubicBezTo>
                  <a:pt x="1255" y="392"/>
                  <a:pt x="1256" y="390"/>
                  <a:pt x="1256" y="388"/>
                </a:cubicBezTo>
                <a:cubicBezTo>
                  <a:pt x="1256" y="385"/>
                  <a:pt x="1255" y="384"/>
                  <a:pt x="1252" y="384"/>
                </a:cubicBezTo>
                <a:cubicBezTo>
                  <a:pt x="1250" y="384"/>
                  <a:pt x="1248" y="385"/>
                  <a:pt x="1248" y="388"/>
                </a:cubicBezTo>
                <a:cubicBezTo>
                  <a:pt x="1248" y="390"/>
                  <a:pt x="1250" y="392"/>
                  <a:pt x="1252" y="392"/>
                </a:cubicBezTo>
                <a:close/>
                <a:moveTo>
                  <a:pt x="1265" y="392"/>
                </a:moveTo>
                <a:cubicBezTo>
                  <a:pt x="1268" y="392"/>
                  <a:pt x="1269" y="390"/>
                  <a:pt x="1269" y="388"/>
                </a:cubicBezTo>
                <a:cubicBezTo>
                  <a:pt x="1269" y="385"/>
                  <a:pt x="1268" y="384"/>
                  <a:pt x="1265" y="384"/>
                </a:cubicBezTo>
                <a:cubicBezTo>
                  <a:pt x="1263" y="384"/>
                  <a:pt x="1261" y="385"/>
                  <a:pt x="1261" y="388"/>
                </a:cubicBezTo>
                <a:cubicBezTo>
                  <a:pt x="1261" y="390"/>
                  <a:pt x="1263" y="392"/>
                  <a:pt x="1265" y="392"/>
                </a:cubicBezTo>
                <a:close/>
                <a:moveTo>
                  <a:pt x="1472" y="384"/>
                </a:moveTo>
                <a:cubicBezTo>
                  <a:pt x="1470" y="384"/>
                  <a:pt x="1468" y="385"/>
                  <a:pt x="1468" y="388"/>
                </a:cubicBezTo>
                <a:cubicBezTo>
                  <a:pt x="1468" y="390"/>
                  <a:pt x="1470" y="392"/>
                  <a:pt x="1472" y="392"/>
                </a:cubicBezTo>
                <a:cubicBezTo>
                  <a:pt x="1474" y="392"/>
                  <a:pt x="1476" y="390"/>
                  <a:pt x="1476" y="388"/>
                </a:cubicBezTo>
                <a:cubicBezTo>
                  <a:pt x="1476" y="385"/>
                  <a:pt x="1474" y="384"/>
                  <a:pt x="1472" y="384"/>
                </a:cubicBezTo>
                <a:close/>
                <a:moveTo>
                  <a:pt x="1485" y="384"/>
                </a:moveTo>
                <a:cubicBezTo>
                  <a:pt x="1482" y="384"/>
                  <a:pt x="1481" y="385"/>
                  <a:pt x="1481" y="388"/>
                </a:cubicBezTo>
                <a:cubicBezTo>
                  <a:pt x="1481" y="390"/>
                  <a:pt x="1482" y="392"/>
                  <a:pt x="1485" y="392"/>
                </a:cubicBezTo>
                <a:cubicBezTo>
                  <a:pt x="1487" y="392"/>
                  <a:pt x="1489" y="390"/>
                  <a:pt x="1489" y="388"/>
                </a:cubicBezTo>
                <a:cubicBezTo>
                  <a:pt x="1489" y="385"/>
                  <a:pt x="1487" y="384"/>
                  <a:pt x="1485" y="384"/>
                </a:cubicBezTo>
                <a:close/>
                <a:moveTo>
                  <a:pt x="1498" y="384"/>
                </a:moveTo>
                <a:cubicBezTo>
                  <a:pt x="1495" y="384"/>
                  <a:pt x="1493" y="385"/>
                  <a:pt x="1493" y="388"/>
                </a:cubicBezTo>
                <a:cubicBezTo>
                  <a:pt x="1493" y="390"/>
                  <a:pt x="1495" y="392"/>
                  <a:pt x="1498" y="392"/>
                </a:cubicBezTo>
                <a:cubicBezTo>
                  <a:pt x="1500" y="392"/>
                  <a:pt x="1502" y="390"/>
                  <a:pt x="1502" y="388"/>
                </a:cubicBezTo>
                <a:cubicBezTo>
                  <a:pt x="1502" y="385"/>
                  <a:pt x="1500" y="384"/>
                  <a:pt x="1498" y="384"/>
                </a:cubicBezTo>
                <a:close/>
                <a:moveTo>
                  <a:pt x="1511" y="384"/>
                </a:moveTo>
                <a:cubicBezTo>
                  <a:pt x="1508" y="384"/>
                  <a:pt x="1506" y="385"/>
                  <a:pt x="1506" y="388"/>
                </a:cubicBezTo>
                <a:cubicBezTo>
                  <a:pt x="1506" y="390"/>
                  <a:pt x="1508" y="392"/>
                  <a:pt x="1511" y="392"/>
                </a:cubicBezTo>
                <a:cubicBezTo>
                  <a:pt x="1513" y="392"/>
                  <a:pt x="1515" y="390"/>
                  <a:pt x="1515" y="388"/>
                </a:cubicBezTo>
                <a:cubicBezTo>
                  <a:pt x="1515" y="385"/>
                  <a:pt x="1513" y="384"/>
                  <a:pt x="1511" y="384"/>
                </a:cubicBezTo>
                <a:close/>
                <a:moveTo>
                  <a:pt x="1523" y="392"/>
                </a:moveTo>
                <a:cubicBezTo>
                  <a:pt x="1526" y="392"/>
                  <a:pt x="1528" y="390"/>
                  <a:pt x="1528" y="388"/>
                </a:cubicBezTo>
                <a:cubicBezTo>
                  <a:pt x="1528" y="385"/>
                  <a:pt x="1526" y="384"/>
                  <a:pt x="1523" y="384"/>
                </a:cubicBezTo>
                <a:cubicBezTo>
                  <a:pt x="1521" y="384"/>
                  <a:pt x="1519" y="385"/>
                  <a:pt x="1519" y="388"/>
                </a:cubicBezTo>
                <a:cubicBezTo>
                  <a:pt x="1519" y="390"/>
                  <a:pt x="1521" y="392"/>
                  <a:pt x="1523" y="392"/>
                </a:cubicBezTo>
                <a:close/>
                <a:moveTo>
                  <a:pt x="1795" y="392"/>
                </a:moveTo>
                <a:cubicBezTo>
                  <a:pt x="1797" y="392"/>
                  <a:pt x="1799" y="390"/>
                  <a:pt x="1799" y="388"/>
                </a:cubicBezTo>
                <a:cubicBezTo>
                  <a:pt x="1799" y="385"/>
                  <a:pt x="1797" y="384"/>
                  <a:pt x="1795" y="384"/>
                </a:cubicBezTo>
                <a:cubicBezTo>
                  <a:pt x="1792" y="384"/>
                  <a:pt x="1791" y="385"/>
                  <a:pt x="1791" y="388"/>
                </a:cubicBezTo>
                <a:cubicBezTo>
                  <a:pt x="1791" y="390"/>
                  <a:pt x="1792" y="392"/>
                  <a:pt x="1795" y="392"/>
                </a:cubicBezTo>
                <a:close/>
                <a:moveTo>
                  <a:pt x="1808" y="392"/>
                </a:moveTo>
                <a:cubicBezTo>
                  <a:pt x="1810" y="392"/>
                  <a:pt x="1812" y="390"/>
                  <a:pt x="1812" y="388"/>
                </a:cubicBezTo>
                <a:cubicBezTo>
                  <a:pt x="1812" y="385"/>
                  <a:pt x="1810" y="384"/>
                  <a:pt x="1808" y="384"/>
                </a:cubicBezTo>
                <a:cubicBezTo>
                  <a:pt x="1805" y="384"/>
                  <a:pt x="1803" y="385"/>
                  <a:pt x="1803" y="388"/>
                </a:cubicBezTo>
                <a:cubicBezTo>
                  <a:pt x="1803" y="390"/>
                  <a:pt x="1805" y="392"/>
                  <a:pt x="1808" y="392"/>
                </a:cubicBezTo>
                <a:close/>
                <a:moveTo>
                  <a:pt x="1821" y="392"/>
                </a:moveTo>
                <a:cubicBezTo>
                  <a:pt x="1823" y="392"/>
                  <a:pt x="1825" y="390"/>
                  <a:pt x="1825" y="388"/>
                </a:cubicBezTo>
                <a:cubicBezTo>
                  <a:pt x="1825" y="385"/>
                  <a:pt x="1823" y="384"/>
                  <a:pt x="1821" y="384"/>
                </a:cubicBezTo>
                <a:cubicBezTo>
                  <a:pt x="1818" y="384"/>
                  <a:pt x="1816" y="385"/>
                  <a:pt x="1816" y="388"/>
                </a:cubicBezTo>
                <a:cubicBezTo>
                  <a:pt x="1816" y="390"/>
                  <a:pt x="1818" y="392"/>
                  <a:pt x="1821" y="392"/>
                </a:cubicBezTo>
                <a:close/>
                <a:moveTo>
                  <a:pt x="1833" y="392"/>
                </a:moveTo>
                <a:cubicBezTo>
                  <a:pt x="1836" y="392"/>
                  <a:pt x="1838" y="390"/>
                  <a:pt x="1838" y="388"/>
                </a:cubicBezTo>
                <a:cubicBezTo>
                  <a:pt x="1838" y="385"/>
                  <a:pt x="1836" y="384"/>
                  <a:pt x="1833" y="384"/>
                </a:cubicBezTo>
                <a:cubicBezTo>
                  <a:pt x="1831" y="384"/>
                  <a:pt x="1829" y="385"/>
                  <a:pt x="1829" y="388"/>
                </a:cubicBezTo>
                <a:cubicBezTo>
                  <a:pt x="1829" y="390"/>
                  <a:pt x="1831" y="392"/>
                  <a:pt x="1833" y="392"/>
                </a:cubicBezTo>
                <a:close/>
                <a:moveTo>
                  <a:pt x="1846" y="392"/>
                </a:moveTo>
                <a:cubicBezTo>
                  <a:pt x="1849" y="392"/>
                  <a:pt x="1851" y="390"/>
                  <a:pt x="1851" y="388"/>
                </a:cubicBezTo>
                <a:cubicBezTo>
                  <a:pt x="1851" y="385"/>
                  <a:pt x="1849" y="384"/>
                  <a:pt x="1846" y="384"/>
                </a:cubicBezTo>
                <a:cubicBezTo>
                  <a:pt x="1844" y="384"/>
                  <a:pt x="1842" y="385"/>
                  <a:pt x="1842" y="388"/>
                </a:cubicBezTo>
                <a:cubicBezTo>
                  <a:pt x="1842" y="390"/>
                  <a:pt x="1844" y="392"/>
                  <a:pt x="1846" y="392"/>
                </a:cubicBezTo>
                <a:close/>
                <a:moveTo>
                  <a:pt x="1859" y="392"/>
                </a:moveTo>
                <a:cubicBezTo>
                  <a:pt x="1862" y="392"/>
                  <a:pt x="1863" y="390"/>
                  <a:pt x="1863" y="388"/>
                </a:cubicBezTo>
                <a:cubicBezTo>
                  <a:pt x="1863" y="385"/>
                  <a:pt x="1862" y="384"/>
                  <a:pt x="1859" y="384"/>
                </a:cubicBezTo>
                <a:cubicBezTo>
                  <a:pt x="1857" y="384"/>
                  <a:pt x="1855" y="385"/>
                  <a:pt x="1855" y="388"/>
                </a:cubicBezTo>
                <a:cubicBezTo>
                  <a:pt x="1855" y="390"/>
                  <a:pt x="1857" y="392"/>
                  <a:pt x="1859" y="392"/>
                </a:cubicBezTo>
                <a:close/>
                <a:moveTo>
                  <a:pt x="1872" y="392"/>
                </a:moveTo>
                <a:cubicBezTo>
                  <a:pt x="1874" y="392"/>
                  <a:pt x="1876" y="390"/>
                  <a:pt x="1876" y="388"/>
                </a:cubicBezTo>
                <a:cubicBezTo>
                  <a:pt x="1876" y="385"/>
                  <a:pt x="1874" y="384"/>
                  <a:pt x="1872" y="384"/>
                </a:cubicBezTo>
                <a:cubicBezTo>
                  <a:pt x="1870" y="384"/>
                  <a:pt x="1868" y="385"/>
                  <a:pt x="1868" y="388"/>
                </a:cubicBezTo>
                <a:cubicBezTo>
                  <a:pt x="1868" y="390"/>
                  <a:pt x="1870" y="392"/>
                  <a:pt x="1872" y="392"/>
                </a:cubicBezTo>
                <a:close/>
                <a:moveTo>
                  <a:pt x="1885" y="392"/>
                </a:moveTo>
                <a:cubicBezTo>
                  <a:pt x="1887" y="392"/>
                  <a:pt x="1889" y="390"/>
                  <a:pt x="1889" y="388"/>
                </a:cubicBezTo>
                <a:cubicBezTo>
                  <a:pt x="1889" y="385"/>
                  <a:pt x="1887" y="384"/>
                  <a:pt x="1885" y="384"/>
                </a:cubicBezTo>
                <a:cubicBezTo>
                  <a:pt x="1883" y="384"/>
                  <a:pt x="1881" y="385"/>
                  <a:pt x="1881" y="388"/>
                </a:cubicBezTo>
                <a:cubicBezTo>
                  <a:pt x="1881" y="390"/>
                  <a:pt x="1883" y="392"/>
                  <a:pt x="1885" y="392"/>
                </a:cubicBezTo>
                <a:close/>
                <a:moveTo>
                  <a:pt x="1898" y="388"/>
                </a:moveTo>
                <a:cubicBezTo>
                  <a:pt x="1898" y="388"/>
                  <a:pt x="1898" y="388"/>
                  <a:pt x="1898" y="388"/>
                </a:cubicBezTo>
                <a:cubicBezTo>
                  <a:pt x="1898" y="388"/>
                  <a:pt x="1898" y="388"/>
                  <a:pt x="1898" y="388"/>
                </a:cubicBezTo>
                <a:cubicBezTo>
                  <a:pt x="1898" y="388"/>
                  <a:pt x="1898" y="388"/>
                  <a:pt x="1898" y="388"/>
                </a:cubicBezTo>
                <a:cubicBezTo>
                  <a:pt x="1898" y="388"/>
                  <a:pt x="1898" y="388"/>
                  <a:pt x="1898" y="388"/>
                </a:cubicBezTo>
                <a:close/>
                <a:moveTo>
                  <a:pt x="1924" y="392"/>
                </a:moveTo>
                <a:cubicBezTo>
                  <a:pt x="1926" y="392"/>
                  <a:pt x="1928" y="390"/>
                  <a:pt x="1928" y="388"/>
                </a:cubicBezTo>
                <a:cubicBezTo>
                  <a:pt x="1928" y="385"/>
                  <a:pt x="1926" y="384"/>
                  <a:pt x="1924" y="384"/>
                </a:cubicBezTo>
                <a:cubicBezTo>
                  <a:pt x="1922" y="384"/>
                  <a:pt x="1920" y="385"/>
                  <a:pt x="1920" y="388"/>
                </a:cubicBezTo>
                <a:cubicBezTo>
                  <a:pt x="1920" y="390"/>
                  <a:pt x="1922" y="392"/>
                  <a:pt x="1924" y="392"/>
                </a:cubicBezTo>
                <a:close/>
                <a:moveTo>
                  <a:pt x="1937" y="392"/>
                </a:moveTo>
                <a:cubicBezTo>
                  <a:pt x="1939" y="392"/>
                  <a:pt x="1941" y="390"/>
                  <a:pt x="1941" y="388"/>
                </a:cubicBezTo>
                <a:cubicBezTo>
                  <a:pt x="1941" y="385"/>
                  <a:pt x="1939" y="384"/>
                  <a:pt x="1937" y="384"/>
                </a:cubicBezTo>
                <a:cubicBezTo>
                  <a:pt x="1934" y="384"/>
                  <a:pt x="1933" y="385"/>
                  <a:pt x="1933" y="388"/>
                </a:cubicBezTo>
                <a:cubicBezTo>
                  <a:pt x="1933" y="390"/>
                  <a:pt x="1934" y="392"/>
                  <a:pt x="1937" y="392"/>
                </a:cubicBezTo>
                <a:close/>
                <a:moveTo>
                  <a:pt x="1950" y="392"/>
                </a:moveTo>
                <a:cubicBezTo>
                  <a:pt x="1952" y="392"/>
                  <a:pt x="1954" y="390"/>
                  <a:pt x="1954" y="388"/>
                </a:cubicBezTo>
                <a:cubicBezTo>
                  <a:pt x="1954" y="385"/>
                  <a:pt x="1952" y="384"/>
                  <a:pt x="1950" y="384"/>
                </a:cubicBezTo>
                <a:cubicBezTo>
                  <a:pt x="1947" y="384"/>
                  <a:pt x="1945" y="385"/>
                  <a:pt x="1945" y="388"/>
                </a:cubicBezTo>
                <a:cubicBezTo>
                  <a:pt x="1945" y="390"/>
                  <a:pt x="1947" y="392"/>
                  <a:pt x="1950" y="392"/>
                </a:cubicBezTo>
                <a:close/>
                <a:moveTo>
                  <a:pt x="1963" y="392"/>
                </a:moveTo>
                <a:cubicBezTo>
                  <a:pt x="1965" y="392"/>
                  <a:pt x="1967" y="390"/>
                  <a:pt x="1967" y="388"/>
                </a:cubicBezTo>
                <a:cubicBezTo>
                  <a:pt x="1967" y="385"/>
                  <a:pt x="1965" y="384"/>
                  <a:pt x="1963" y="384"/>
                </a:cubicBezTo>
                <a:cubicBezTo>
                  <a:pt x="1960" y="384"/>
                  <a:pt x="1958" y="385"/>
                  <a:pt x="1958" y="388"/>
                </a:cubicBezTo>
                <a:cubicBezTo>
                  <a:pt x="1958" y="390"/>
                  <a:pt x="1960" y="392"/>
                  <a:pt x="1963" y="392"/>
                </a:cubicBezTo>
                <a:close/>
                <a:moveTo>
                  <a:pt x="1975" y="392"/>
                </a:moveTo>
                <a:cubicBezTo>
                  <a:pt x="1978" y="392"/>
                  <a:pt x="1980" y="390"/>
                  <a:pt x="1980" y="388"/>
                </a:cubicBezTo>
                <a:cubicBezTo>
                  <a:pt x="1980" y="385"/>
                  <a:pt x="1978" y="384"/>
                  <a:pt x="1975" y="384"/>
                </a:cubicBezTo>
                <a:cubicBezTo>
                  <a:pt x="1973" y="384"/>
                  <a:pt x="1971" y="385"/>
                  <a:pt x="1971" y="388"/>
                </a:cubicBezTo>
                <a:cubicBezTo>
                  <a:pt x="1971" y="390"/>
                  <a:pt x="1973" y="392"/>
                  <a:pt x="1975" y="392"/>
                </a:cubicBezTo>
                <a:close/>
                <a:moveTo>
                  <a:pt x="1988" y="392"/>
                </a:moveTo>
                <a:cubicBezTo>
                  <a:pt x="1991" y="392"/>
                  <a:pt x="1993" y="390"/>
                  <a:pt x="1993" y="388"/>
                </a:cubicBezTo>
                <a:cubicBezTo>
                  <a:pt x="1993" y="385"/>
                  <a:pt x="1991" y="384"/>
                  <a:pt x="1988" y="384"/>
                </a:cubicBezTo>
                <a:cubicBezTo>
                  <a:pt x="1986" y="384"/>
                  <a:pt x="1984" y="385"/>
                  <a:pt x="1984" y="388"/>
                </a:cubicBezTo>
                <a:cubicBezTo>
                  <a:pt x="1984" y="390"/>
                  <a:pt x="1986" y="392"/>
                  <a:pt x="1988" y="392"/>
                </a:cubicBezTo>
                <a:close/>
                <a:moveTo>
                  <a:pt x="2001" y="392"/>
                </a:moveTo>
                <a:cubicBezTo>
                  <a:pt x="2004" y="392"/>
                  <a:pt x="2005" y="390"/>
                  <a:pt x="2005" y="388"/>
                </a:cubicBezTo>
                <a:cubicBezTo>
                  <a:pt x="2005" y="385"/>
                  <a:pt x="2004" y="384"/>
                  <a:pt x="2001" y="384"/>
                </a:cubicBezTo>
                <a:cubicBezTo>
                  <a:pt x="1999" y="384"/>
                  <a:pt x="1997" y="385"/>
                  <a:pt x="1997" y="388"/>
                </a:cubicBezTo>
                <a:cubicBezTo>
                  <a:pt x="1997" y="390"/>
                  <a:pt x="1999" y="392"/>
                  <a:pt x="2001" y="392"/>
                </a:cubicBezTo>
                <a:close/>
                <a:moveTo>
                  <a:pt x="2014" y="392"/>
                </a:moveTo>
                <a:cubicBezTo>
                  <a:pt x="2017" y="392"/>
                  <a:pt x="2018" y="390"/>
                  <a:pt x="2018" y="388"/>
                </a:cubicBezTo>
                <a:cubicBezTo>
                  <a:pt x="2018" y="385"/>
                  <a:pt x="2017" y="384"/>
                  <a:pt x="2014" y="384"/>
                </a:cubicBezTo>
                <a:cubicBezTo>
                  <a:pt x="2012" y="384"/>
                  <a:pt x="2010" y="385"/>
                  <a:pt x="2010" y="388"/>
                </a:cubicBezTo>
                <a:cubicBezTo>
                  <a:pt x="2010" y="390"/>
                  <a:pt x="2012" y="392"/>
                  <a:pt x="2014" y="392"/>
                </a:cubicBezTo>
                <a:close/>
                <a:moveTo>
                  <a:pt x="2027" y="392"/>
                </a:moveTo>
                <a:cubicBezTo>
                  <a:pt x="2029" y="392"/>
                  <a:pt x="2031" y="390"/>
                  <a:pt x="2031" y="388"/>
                </a:cubicBezTo>
                <a:cubicBezTo>
                  <a:pt x="2031" y="385"/>
                  <a:pt x="2029" y="384"/>
                  <a:pt x="2027" y="384"/>
                </a:cubicBezTo>
                <a:cubicBezTo>
                  <a:pt x="2025" y="384"/>
                  <a:pt x="2023" y="385"/>
                  <a:pt x="2023" y="388"/>
                </a:cubicBezTo>
                <a:cubicBezTo>
                  <a:pt x="2023" y="390"/>
                  <a:pt x="2025" y="392"/>
                  <a:pt x="2027" y="392"/>
                </a:cubicBezTo>
                <a:close/>
                <a:moveTo>
                  <a:pt x="2040" y="392"/>
                </a:moveTo>
                <a:cubicBezTo>
                  <a:pt x="2042" y="392"/>
                  <a:pt x="2044" y="390"/>
                  <a:pt x="2044" y="388"/>
                </a:cubicBezTo>
                <a:cubicBezTo>
                  <a:pt x="2044" y="385"/>
                  <a:pt x="2042" y="384"/>
                  <a:pt x="2040" y="384"/>
                </a:cubicBezTo>
                <a:cubicBezTo>
                  <a:pt x="2038" y="384"/>
                  <a:pt x="2036" y="385"/>
                  <a:pt x="2036" y="388"/>
                </a:cubicBezTo>
                <a:cubicBezTo>
                  <a:pt x="2036" y="390"/>
                  <a:pt x="2038" y="392"/>
                  <a:pt x="2040" y="392"/>
                </a:cubicBezTo>
                <a:close/>
                <a:moveTo>
                  <a:pt x="2066" y="392"/>
                </a:moveTo>
                <a:cubicBezTo>
                  <a:pt x="2068" y="392"/>
                  <a:pt x="2070" y="390"/>
                  <a:pt x="2070" y="388"/>
                </a:cubicBezTo>
                <a:cubicBezTo>
                  <a:pt x="2070" y="385"/>
                  <a:pt x="2068" y="384"/>
                  <a:pt x="2066" y="384"/>
                </a:cubicBezTo>
                <a:cubicBezTo>
                  <a:pt x="2064" y="384"/>
                  <a:pt x="2062" y="385"/>
                  <a:pt x="2062" y="388"/>
                </a:cubicBezTo>
                <a:cubicBezTo>
                  <a:pt x="2062" y="390"/>
                  <a:pt x="2064" y="392"/>
                  <a:pt x="2066" y="392"/>
                </a:cubicBezTo>
                <a:close/>
                <a:moveTo>
                  <a:pt x="2079" y="392"/>
                </a:moveTo>
                <a:cubicBezTo>
                  <a:pt x="2081" y="392"/>
                  <a:pt x="2083" y="390"/>
                  <a:pt x="2083" y="388"/>
                </a:cubicBezTo>
                <a:cubicBezTo>
                  <a:pt x="2083" y="385"/>
                  <a:pt x="2081" y="384"/>
                  <a:pt x="2079" y="384"/>
                </a:cubicBezTo>
                <a:cubicBezTo>
                  <a:pt x="2076" y="384"/>
                  <a:pt x="2075" y="385"/>
                  <a:pt x="2075" y="388"/>
                </a:cubicBezTo>
                <a:cubicBezTo>
                  <a:pt x="2075" y="390"/>
                  <a:pt x="2076" y="392"/>
                  <a:pt x="2079" y="392"/>
                </a:cubicBezTo>
                <a:close/>
                <a:moveTo>
                  <a:pt x="2092" y="392"/>
                </a:moveTo>
                <a:cubicBezTo>
                  <a:pt x="2094" y="392"/>
                  <a:pt x="2096" y="390"/>
                  <a:pt x="2096" y="388"/>
                </a:cubicBezTo>
                <a:cubicBezTo>
                  <a:pt x="2096" y="385"/>
                  <a:pt x="2094" y="384"/>
                  <a:pt x="2092" y="384"/>
                </a:cubicBezTo>
                <a:cubicBezTo>
                  <a:pt x="2089" y="384"/>
                  <a:pt x="2088" y="385"/>
                  <a:pt x="2088" y="388"/>
                </a:cubicBezTo>
                <a:cubicBezTo>
                  <a:pt x="2088" y="390"/>
                  <a:pt x="2089" y="392"/>
                  <a:pt x="2092" y="392"/>
                </a:cubicBezTo>
                <a:close/>
                <a:moveTo>
                  <a:pt x="2105" y="392"/>
                </a:moveTo>
                <a:cubicBezTo>
                  <a:pt x="2107" y="392"/>
                  <a:pt x="2109" y="390"/>
                  <a:pt x="2109" y="388"/>
                </a:cubicBezTo>
                <a:cubicBezTo>
                  <a:pt x="2109" y="385"/>
                  <a:pt x="2107" y="384"/>
                  <a:pt x="2105" y="384"/>
                </a:cubicBezTo>
                <a:cubicBezTo>
                  <a:pt x="2102" y="384"/>
                  <a:pt x="2100" y="385"/>
                  <a:pt x="2100" y="388"/>
                </a:cubicBezTo>
                <a:cubicBezTo>
                  <a:pt x="2100" y="390"/>
                  <a:pt x="2102" y="392"/>
                  <a:pt x="2105" y="392"/>
                </a:cubicBezTo>
                <a:close/>
                <a:moveTo>
                  <a:pt x="2118" y="392"/>
                </a:moveTo>
                <a:cubicBezTo>
                  <a:pt x="2120" y="392"/>
                  <a:pt x="2122" y="390"/>
                  <a:pt x="2122" y="388"/>
                </a:cubicBezTo>
                <a:cubicBezTo>
                  <a:pt x="2122" y="385"/>
                  <a:pt x="2120" y="384"/>
                  <a:pt x="2118" y="384"/>
                </a:cubicBezTo>
                <a:cubicBezTo>
                  <a:pt x="2115" y="384"/>
                  <a:pt x="2113" y="385"/>
                  <a:pt x="2113" y="388"/>
                </a:cubicBezTo>
                <a:cubicBezTo>
                  <a:pt x="2113" y="390"/>
                  <a:pt x="2115" y="392"/>
                  <a:pt x="2118" y="392"/>
                </a:cubicBezTo>
                <a:close/>
                <a:moveTo>
                  <a:pt x="2130" y="392"/>
                </a:moveTo>
                <a:cubicBezTo>
                  <a:pt x="2133" y="392"/>
                  <a:pt x="2135" y="390"/>
                  <a:pt x="2135" y="388"/>
                </a:cubicBezTo>
                <a:cubicBezTo>
                  <a:pt x="2135" y="385"/>
                  <a:pt x="2133" y="384"/>
                  <a:pt x="2130" y="384"/>
                </a:cubicBezTo>
                <a:cubicBezTo>
                  <a:pt x="2128" y="384"/>
                  <a:pt x="2126" y="385"/>
                  <a:pt x="2126" y="388"/>
                </a:cubicBezTo>
                <a:cubicBezTo>
                  <a:pt x="2126" y="390"/>
                  <a:pt x="2128" y="392"/>
                  <a:pt x="2130" y="392"/>
                </a:cubicBezTo>
                <a:close/>
                <a:moveTo>
                  <a:pt x="2143" y="392"/>
                </a:moveTo>
                <a:cubicBezTo>
                  <a:pt x="2146" y="392"/>
                  <a:pt x="2148" y="390"/>
                  <a:pt x="2148" y="388"/>
                </a:cubicBezTo>
                <a:cubicBezTo>
                  <a:pt x="2148" y="385"/>
                  <a:pt x="2146" y="384"/>
                  <a:pt x="2143" y="384"/>
                </a:cubicBezTo>
                <a:cubicBezTo>
                  <a:pt x="2141" y="384"/>
                  <a:pt x="2139" y="385"/>
                  <a:pt x="2139" y="388"/>
                </a:cubicBezTo>
                <a:cubicBezTo>
                  <a:pt x="2139" y="390"/>
                  <a:pt x="2141" y="392"/>
                  <a:pt x="2143" y="392"/>
                </a:cubicBezTo>
                <a:close/>
                <a:moveTo>
                  <a:pt x="2156" y="392"/>
                </a:moveTo>
                <a:cubicBezTo>
                  <a:pt x="2159" y="392"/>
                  <a:pt x="2160" y="390"/>
                  <a:pt x="2160" y="388"/>
                </a:cubicBezTo>
                <a:cubicBezTo>
                  <a:pt x="2160" y="385"/>
                  <a:pt x="2159" y="384"/>
                  <a:pt x="2156" y="384"/>
                </a:cubicBezTo>
                <a:cubicBezTo>
                  <a:pt x="2154" y="384"/>
                  <a:pt x="2152" y="385"/>
                  <a:pt x="2152" y="388"/>
                </a:cubicBezTo>
                <a:cubicBezTo>
                  <a:pt x="2152" y="390"/>
                  <a:pt x="2154" y="392"/>
                  <a:pt x="2156" y="392"/>
                </a:cubicBezTo>
                <a:close/>
                <a:moveTo>
                  <a:pt x="2169" y="392"/>
                </a:moveTo>
                <a:cubicBezTo>
                  <a:pt x="2171" y="392"/>
                  <a:pt x="2173" y="390"/>
                  <a:pt x="2173" y="388"/>
                </a:cubicBezTo>
                <a:cubicBezTo>
                  <a:pt x="2173" y="385"/>
                  <a:pt x="2171" y="384"/>
                  <a:pt x="2169" y="384"/>
                </a:cubicBezTo>
                <a:cubicBezTo>
                  <a:pt x="2167" y="384"/>
                  <a:pt x="2165" y="385"/>
                  <a:pt x="2165" y="388"/>
                </a:cubicBezTo>
                <a:cubicBezTo>
                  <a:pt x="2165" y="390"/>
                  <a:pt x="2167" y="392"/>
                  <a:pt x="2169" y="392"/>
                </a:cubicBezTo>
                <a:close/>
                <a:moveTo>
                  <a:pt x="2182" y="392"/>
                </a:moveTo>
                <a:cubicBezTo>
                  <a:pt x="2184" y="392"/>
                  <a:pt x="2186" y="390"/>
                  <a:pt x="2186" y="388"/>
                </a:cubicBezTo>
                <a:cubicBezTo>
                  <a:pt x="2186" y="385"/>
                  <a:pt x="2184" y="384"/>
                  <a:pt x="2182" y="384"/>
                </a:cubicBezTo>
                <a:cubicBezTo>
                  <a:pt x="2180" y="384"/>
                  <a:pt x="2178" y="385"/>
                  <a:pt x="2178" y="388"/>
                </a:cubicBezTo>
                <a:cubicBezTo>
                  <a:pt x="2178" y="390"/>
                  <a:pt x="2180" y="392"/>
                  <a:pt x="2182" y="392"/>
                </a:cubicBezTo>
                <a:close/>
                <a:moveTo>
                  <a:pt x="2195" y="392"/>
                </a:moveTo>
                <a:cubicBezTo>
                  <a:pt x="2197" y="392"/>
                  <a:pt x="2199" y="390"/>
                  <a:pt x="2199" y="388"/>
                </a:cubicBezTo>
                <a:cubicBezTo>
                  <a:pt x="2199" y="385"/>
                  <a:pt x="2197" y="384"/>
                  <a:pt x="2195" y="384"/>
                </a:cubicBezTo>
                <a:cubicBezTo>
                  <a:pt x="2193" y="384"/>
                  <a:pt x="2191" y="385"/>
                  <a:pt x="2191" y="388"/>
                </a:cubicBezTo>
                <a:cubicBezTo>
                  <a:pt x="2191" y="390"/>
                  <a:pt x="2193" y="392"/>
                  <a:pt x="2195" y="392"/>
                </a:cubicBezTo>
                <a:close/>
                <a:moveTo>
                  <a:pt x="2208" y="392"/>
                </a:moveTo>
                <a:cubicBezTo>
                  <a:pt x="2210" y="392"/>
                  <a:pt x="2212" y="390"/>
                  <a:pt x="2212" y="388"/>
                </a:cubicBezTo>
                <a:cubicBezTo>
                  <a:pt x="2212" y="385"/>
                  <a:pt x="2210" y="384"/>
                  <a:pt x="2208" y="384"/>
                </a:cubicBezTo>
                <a:cubicBezTo>
                  <a:pt x="2206" y="384"/>
                  <a:pt x="2204" y="385"/>
                  <a:pt x="2204" y="388"/>
                </a:cubicBezTo>
                <a:cubicBezTo>
                  <a:pt x="2204" y="390"/>
                  <a:pt x="2206" y="392"/>
                  <a:pt x="2208" y="392"/>
                </a:cubicBezTo>
                <a:close/>
                <a:moveTo>
                  <a:pt x="2221" y="392"/>
                </a:moveTo>
                <a:cubicBezTo>
                  <a:pt x="2223" y="392"/>
                  <a:pt x="2225" y="390"/>
                  <a:pt x="2225" y="388"/>
                </a:cubicBezTo>
                <a:cubicBezTo>
                  <a:pt x="2225" y="385"/>
                  <a:pt x="2223" y="384"/>
                  <a:pt x="2221" y="384"/>
                </a:cubicBezTo>
                <a:cubicBezTo>
                  <a:pt x="2219" y="384"/>
                  <a:pt x="2217" y="385"/>
                  <a:pt x="2217" y="388"/>
                </a:cubicBezTo>
                <a:cubicBezTo>
                  <a:pt x="2217" y="390"/>
                  <a:pt x="2219" y="392"/>
                  <a:pt x="2221" y="392"/>
                </a:cubicBezTo>
                <a:close/>
                <a:moveTo>
                  <a:pt x="2234" y="392"/>
                </a:moveTo>
                <a:cubicBezTo>
                  <a:pt x="2236" y="392"/>
                  <a:pt x="2238" y="390"/>
                  <a:pt x="2238" y="388"/>
                </a:cubicBezTo>
                <a:cubicBezTo>
                  <a:pt x="2238" y="385"/>
                  <a:pt x="2236" y="384"/>
                  <a:pt x="2234" y="384"/>
                </a:cubicBezTo>
                <a:cubicBezTo>
                  <a:pt x="2231" y="384"/>
                  <a:pt x="2230" y="385"/>
                  <a:pt x="2230" y="388"/>
                </a:cubicBezTo>
                <a:cubicBezTo>
                  <a:pt x="2230" y="390"/>
                  <a:pt x="2231" y="392"/>
                  <a:pt x="2234" y="392"/>
                </a:cubicBezTo>
                <a:close/>
                <a:moveTo>
                  <a:pt x="2247" y="392"/>
                </a:moveTo>
                <a:cubicBezTo>
                  <a:pt x="2249" y="392"/>
                  <a:pt x="2251" y="390"/>
                  <a:pt x="2251" y="388"/>
                </a:cubicBezTo>
                <a:cubicBezTo>
                  <a:pt x="2251" y="385"/>
                  <a:pt x="2249" y="384"/>
                  <a:pt x="2247" y="384"/>
                </a:cubicBezTo>
                <a:cubicBezTo>
                  <a:pt x="2244" y="384"/>
                  <a:pt x="2242" y="385"/>
                  <a:pt x="2242" y="388"/>
                </a:cubicBezTo>
                <a:cubicBezTo>
                  <a:pt x="2242" y="390"/>
                  <a:pt x="2244" y="392"/>
                  <a:pt x="2247" y="392"/>
                </a:cubicBezTo>
                <a:close/>
                <a:moveTo>
                  <a:pt x="2260" y="392"/>
                </a:moveTo>
                <a:cubicBezTo>
                  <a:pt x="2262" y="392"/>
                  <a:pt x="2264" y="390"/>
                  <a:pt x="2264" y="388"/>
                </a:cubicBezTo>
                <a:cubicBezTo>
                  <a:pt x="2264" y="385"/>
                  <a:pt x="2262" y="384"/>
                  <a:pt x="2260" y="384"/>
                </a:cubicBezTo>
                <a:cubicBezTo>
                  <a:pt x="2257" y="384"/>
                  <a:pt x="2255" y="385"/>
                  <a:pt x="2255" y="388"/>
                </a:cubicBezTo>
                <a:cubicBezTo>
                  <a:pt x="2255" y="390"/>
                  <a:pt x="2257" y="392"/>
                  <a:pt x="2260" y="392"/>
                </a:cubicBezTo>
                <a:close/>
                <a:moveTo>
                  <a:pt x="2272" y="392"/>
                </a:moveTo>
                <a:cubicBezTo>
                  <a:pt x="2275" y="392"/>
                  <a:pt x="2277" y="390"/>
                  <a:pt x="2277" y="388"/>
                </a:cubicBezTo>
                <a:cubicBezTo>
                  <a:pt x="2277" y="385"/>
                  <a:pt x="2275" y="384"/>
                  <a:pt x="2272" y="384"/>
                </a:cubicBezTo>
                <a:cubicBezTo>
                  <a:pt x="2270" y="384"/>
                  <a:pt x="2268" y="385"/>
                  <a:pt x="2268" y="388"/>
                </a:cubicBezTo>
                <a:cubicBezTo>
                  <a:pt x="2268" y="390"/>
                  <a:pt x="2270" y="392"/>
                  <a:pt x="2272" y="392"/>
                </a:cubicBezTo>
                <a:close/>
                <a:moveTo>
                  <a:pt x="2285" y="392"/>
                </a:moveTo>
                <a:cubicBezTo>
                  <a:pt x="2288" y="392"/>
                  <a:pt x="2290" y="390"/>
                  <a:pt x="2290" y="388"/>
                </a:cubicBezTo>
                <a:cubicBezTo>
                  <a:pt x="2290" y="385"/>
                  <a:pt x="2288" y="384"/>
                  <a:pt x="2285" y="384"/>
                </a:cubicBezTo>
                <a:cubicBezTo>
                  <a:pt x="2283" y="384"/>
                  <a:pt x="2281" y="385"/>
                  <a:pt x="2281" y="388"/>
                </a:cubicBezTo>
                <a:cubicBezTo>
                  <a:pt x="2281" y="390"/>
                  <a:pt x="2283" y="392"/>
                  <a:pt x="2285" y="392"/>
                </a:cubicBezTo>
                <a:close/>
                <a:moveTo>
                  <a:pt x="2298" y="392"/>
                </a:moveTo>
                <a:cubicBezTo>
                  <a:pt x="2301" y="392"/>
                  <a:pt x="2302" y="390"/>
                  <a:pt x="2302" y="388"/>
                </a:cubicBezTo>
                <a:cubicBezTo>
                  <a:pt x="2302" y="385"/>
                  <a:pt x="2301" y="384"/>
                  <a:pt x="2298" y="384"/>
                </a:cubicBezTo>
                <a:cubicBezTo>
                  <a:pt x="2296" y="384"/>
                  <a:pt x="2294" y="385"/>
                  <a:pt x="2294" y="388"/>
                </a:cubicBezTo>
                <a:cubicBezTo>
                  <a:pt x="2294" y="390"/>
                  <a:pt x="2296" y="392"/>
                  <a:pt x="2298" y="392"/>
                </a:cubicBezTo>
                <a:close/>
                <a:moveTo>
                  <a:pt x="2311" y="392"/>
                </a:moveTo>
                <a:cubicBezTo>
                  <a:pt x="2314" y="392"/>
                  <a:pt x="2315" y="390"/>
                  <a:pt x="2315" y="388"/>
                </a:cubicBezTo>
                <a:cubicBezTo>
                  <a:pt x="2315" y="385"/>
                  <a:pt x="2314" y="384"/>
                  <a:pt x="2311" y="384"/>
                </a:cubicBezTo>
                <a:cubicBezTo>
                  <a:pt x="2309" y="384"/>
                  <a:pt x="2307" y="385"/>
                  <a:pt x="2307" y="388"/>
                </a:cubicBezTo>
                <a:cubicBezTo>
                  <a:pt x="2307" y="390"/>
                  <a:pt x="2309" y="392"/>
                  <a:pt x="2311" y="392"/>
                </a:cubicBezTo>
                <a:close/>
                <a:moveTo>
                  <a:pt x="2324" y="392"/>
                </a:moveTo>
                <a:cubicBezTo>
                  <a:pt x="2326" y="392"/>
                  <a:pt x="2328" y="390"/>
                  <a:pt x="2328" y="388"/>
                </a:cubicBezTo>
                <a:cubicBezTo>
                  <a:pt x="2328" y="385"/>
                  <a:pt x="2326" y="384"/>
                  <a:pt x="2324" y="384"/>
                </a:cubicBezTo>
                <a:cubicBezTo>
                  <a:pt x="2322" y="384"/>
                  <a:pt x="2320" y="385"/>
                  <a:pt x="2320" y="388"/>
                </a:cubicBezTo>
                <a:cubicBezTo>
                  <a:pt x="2320" y="390"/>
                  <a:pt x="2322" y="392"/>
                  <a:pt x="2324" y="392"/>
                </a:cubicBezTo>
                <a:close/>
                <a:moveTo>
                  <a:pt x="2337" y="392"/>
                </a:moveTo>
                <a:cubicBezTo>
                  <a:pt x="2339" y="392"/>
                  <a:pt x="2341" y="390"/>
                  <a:pt x="2341" y="388"/>
                </a:cubicBezTo>
                <a:cubicBezTo>
                  <a:pt x="2341" y="385"/>
                  <a:pt x="2339" y="384"/>
                  <a:pt x="2337" y="384"/>
                </a:cubicBezTo>
                <a:cubicBezTo>
                  <a:pt x="2335" y="384"/>
                  <a:pt x="2333" y="385"/>
                  <a:pt x="2333" y="388"/>
                </a:cubicBezTo>
                <a:cubicBezTo>
                  <a:pt x="2333" y="390"/>
                  <a:pt x="2335" y="392"/>
                  <a:pt x="2337" y="392"/>
                </a:cubicBezTo>
                <a:close/>
                <a:moveTo>
                  <a:pt x="2350" y="392"/>
                </a:moveTo>
                <a:cubicBezTo>
                  <a:pt x="2352" y="392"/>
                  <a:pt x="2354" y="390"/>
                  <a:pt x="2354" y="388"/>
                </a:cubicBezTo>
                <a:cubicBezTo>
                  <a:pt x="2354" y="385"/>
                  <a:pt x="2352" y="384"/>
                  <a:pt x="2350" y="384"/>
                </a:cubicBezTo>
                <a:cubicBezTo>
                  <a:pt x="2348" y="384"/>
                  <a:pt x="2346" y="385"/>
                  <a:pt x="2346" y="388"/>
                </a:cubicBezTo>
                <a:cubicBezTo>
                  <a:pt x="2346" y="390"/>
                  <a:pt x="2348" y="392"/>
                  <a:pt x="2350" y="392"/>
                </a:cubicBezTo>
                <a:close/>
                <a:moveTo>
                  <a:pt x="2363" y="392"/>
                </a:moveTo>
                <a:cubicBezTo>
                  <a:pt x="2365" y="392"/>
                  <a:pt x="2367" y="390"/>
                  <a:pt x="2367" y="388"/>
                </a:cubicBezTo>
                <a:cubicBezTo>
                  <a:pt x="2367" y="385"/>
                  <a:pt x="2365" y="384"/>
                  <a:pt x="2363" y="384"/>
                </a:cubicBezTo>
                <a:cubicBezTo>
                  <a:pt x="2361" y="384"/>
                  <a:pt x="2359" y="385"/>
                  <a:pt x="2359" y="388"/>
                </a:cubicBezTo>
                <a:cubicBezTo>
                  <a:pt x="2359" y="390"/>
                  <a:pt x="2361" y="392"/>
                  <a:pt x="2363" y="392"/>
                </a:cubicBezTo>
                <a:close/>
                <a:moveTo>
                  <a:pt x="2376" y="392"/>
                </a:moveTo>
                <a:cubicBezTo>
                  <a:pt x="2378" y="392"/>
                  <a:pt x="2380" y="390"/>
                  <a:pt x="2380" y="388"/>
                </a:cubicBezTo>
                <a:cubicBezTo>
                  <a:pt x="2380" y="385"/>
                  <a:pt x="2378" y="384"/>
                  <a:pt x="2376" y="384"/>
                </a:cubicBezTo>
                <a:cubicBezTo>
                  <a:pt x="2373" y="384"/>
                  <a:pt x="2372" y="385"/>
                  <a:pt x="2372" y="388"/>
                </a:cubicBezTo>
                <a:cubicBezTo>
                  <a:pt x="2372" y="390"/>
                  <a:pt x="2373" y="392"/>
                  <a:pt x="2376" y="392"/>
                </a:cubicBezTo>
                <a:close/>
                <a:moveTo>
                  <a:pt x="2389" y="392"/>
                </a:moveTo>
                <a:cubicBezTo>
                  <a:pt x="2391" y="392"/>
                  <a:pt x="2393" y="390"/>
                  <a:pt x="2393" y="388"/>
                </a:cubicBezTo>
                <a:cubicBezTo>
                  <a:pt x="2393" y="385"/>
                  <a:pt x="2391" y="384"/>
                  <a:pt x="2389" y="384"/>
                </a:cubicBezTo>
                <a:cubicBezTo>
                  <a:pt x="2386" y="384"/>
                  <a:pt x="2385" y="385"/>
                  <a:pt x="2385" y="388"/>
                </a:cubicBezTo>
                <a:cubicBezTo>
                  <a:pt x="2385" y="390"/>
                  <a:pt x="2386" y="392"/>
                  <a:pt x="2389" y="392"/>
                </a:cubicBezTo>
                <a:close/>
                <a:moveTo>
                  <a:pt x="2402" y="392"/>
                </a:moveTo>
                <a:cubicBezTo>
                  <a:pt x="2404" y="392"/>
                  <a:pt x="2406" y="390"/>
                  <a:pt x="2406" y="388"/>
                </a:cubicBezTo>
                <a:cubicBezTo>
                  <a:pt x="2406" y="385"/>
                  <a:pt x="2404" y="384"/>
                  <a:pt x="2402" y="384"/>
                </a:cubicBezTo>
                <a:cubicBezTo>
                  <a:pt x="2399" y="384"/>
                  <a:pt x="2397" y="385"/>
                  <a:pt x="2397" y="388"/>
                </a:cubicBezTo>
                <a:cubicBezTo>
                  <a:pt x="2397" y="390"/>
                  <a:pt x="2399" y="392"/>
                  <a:pt x="2402" y="392"/>
                </a:cubicBezTo>
                <a:close/>
                <a:moveTo>
                  <a:pt x="2415" y="392"/>
                </a:moveTo>
                <a:cubicBezTo>
                  <a:pt x="2417" y="392"/>
                  <a:pt x="2419" y="390"/>
                  <a:pt x="2419" y="388"/>
                </a:cubicBezTo>
                <a:cubicBezTo>
                  <a:pt x="2419" y="385"/>
                  <a:pt x="2417" y="384"/>
                  <a:pt x="2415" y="384"/>
                </a:cubicBezTo>
                <a:cubicBezTo>
                  <a:pt x="2412" y="384"/>
                  <a:pt x="2410" y="385"/>
                  <a:pt x="2410" y="388"/>
                </a:cubicBezTo>
                <a:cubicBezTo>
                  <a:pt x="2410" y="390"/>
                  <a:pt x="2412" y="392"/>
                  <a:pt x="2415" y="392"/>
                </a:cubicBezTo>
                <a:close/>
                <a:moveTo>
                  <a:pt x="2427" y="392"/>
                </a:moveTo>
                <a:cubicBezTo>
                  <a:pt x="2430" y="392"/>
                  <a:pt x="2432" y="390"/>
                  <a:pt x="2432" y="388"/>
                </a:cubicBezTo>
                <a:cubicBezTo>
                  <a:pt x="2432" y="385"/>
                  <a:pt x="2430" y="384"/>
                  <a:pt x="2427" y="384"/>
                </a:cubicBezTo>
                <a:cubicBezTo>
                  <a:pt x="2425" y="384"/>
                  <a:pt x="2423" y="385"/>
                  <a:pt x="2423" y="388"/>
                </a:cubicBezTo>
                <a:cubicBezTo>
                  <a:pt x="2423" y="390"/>
                  <a:pt x="2425" y="392"/>
                  <a:pt x="2427" y="392"/>
                </a:cubicBezTo>
                <a:close/>
                <a:moveTo>
                  <a:pt x="2440" y="392"/>
                </a:moveTo>
                <a:cubicBezTo>
                  <a:pt x="2443" y="392"/>
                  <a:pt x="2445" y="390"/>
                  <a:pt x="2445" y="388"/>
                </a:cubicBezTo>
                <a:cubicBezTo>
                  <a:pt x="2445" y="385"/>
                  <a:pt x="2443" y="384"/>
                  <a:pt x="2440" y="384"/>
                </a:cubicBezTo>
                <a:cubicBezTo>
                  <a:pt x="2438" y="384"/>
                  <a:pt x="2436" y="385"/>
                  <a:pt x="2436" y="388"/>
                </a:cubicBezTo>
                <a:cubicBezTo>
                  <a:pt x="2436" y="390"/>
                  <a:pt x="2438" y="392"/>
                  <a:pt x="2440" y="392"/>
                </a:cubicBezTo>
                <a:close/>
                <a:moveTo>
                  <a:pt x="2453" y="392"/>
                </a:moveTo>
                <a:cubicBezTo>
                  <a:pt x="2456" y="392"/>
                  <a:pt x="2457" y="390"/>
                  <a:pt x="2457" y="388"/>
                </a:cubicBezTo>
                <a:cubicBezTo>
                  <a:pt x="2457" y="385"/>
                  <a:pt x="2456" y="384"/>
                  <a:pt x="2453" y="384"/>
                </a:cubicBezTo>
                <a:cubicBezTo>
                  <a:pt x="2451" y="384"/>
                  <a:pt x="2449" y="385"/>
                  <a:pt x="2449" y="388"/>
                </a:cubicBezTo>
                <a:cubicBezTo>
                  <a:pt x="2449" y="390"/>
                  <a:pt x="2451" y="392"/>
                  <a:pt x="2453" y="392"/>
                </a:cubicBezTo>
                <a:close/>
                <a:moveTo>
                  <a:pt x="2466" y="392"/>
                </a:moveTo>
                <a:cubicBezTo>
                  <a:pt x="2468" y="392"/>
                  <a:pt x="2470" y="390"/>
                  <a:pt x="2470" y="388"/>
                </a:cubicBezTo>
                <a:cubicBezTo>
                  <a:pt x="2470" y="385"/>
                  <a:pt x="2468" y="384"/>
                  <a:pt x="2466" y="384"/>
                </a:cubicBezTo>
                <a:cubicBezTo>
                  <a:pt x="2464" y="384"/>
                  <a:pt x="2462" y="385"/>
                  <a:pt x="2462" y="388"/>
                </a:cubicBezTo>
                <a:cubicBezTo>
                  <a:pt x="2462" y="390"/>
                  <a:pt x="2464" y="392"/>
                  <a:pt x="2466" y="392"/>
                </a:cubicBezTo>
                <a:close/>
                <a:moveTo>
                  <a:pt x="2479" y="392"/>
                </a:moveTo>
                <a:cubicBezTo>
                  <a:pt x="2481" y="392"/>
                  <a:pt x="2483" y="390"/>
                  <a:pt x="2483" y="388"/>
                </a:cubicBezTo>
                <a:cubicBezTo>
                  <a:pt x="2483" y="385"/>
                  <a:pt x="2481" y="384"/>
                  <a:pt x="2479" y="384"/>
                </a:cubicBezTo>
                <a:cubicBezTo>
                  <a:pt x="2477" y="384"/>
                  <a:pt x="2475" y="385"/>
                  <a:pt x="2475" y="388"/>
                </a:cubicBezTo>
                <a:cubicBezTo>
                  <a:pt x="2475" y="390"/>
                  <a:pt x="2477" y="392"/>
                  <a:pt x="2479" y="392"/>
                </a:cubicBezTo>
                <a:close/>
                <a:moveTo>
                  <a:pt x="2492" y="392"/>
                </a:moveTo>
                <a:cubicBezTo>
                  <a:pt x="2494" y="392"/>
                  <a:pt x="2496" y="390"/>
                  <a:pt x="2496" y="388"/>
                </a:cubicBezTo>
                <a:cubicBezTo>
                  <a:pt x="2496" y="385"/>
                  <a:pt x="2494" y="384"/>
                  <a:pt x="2492" y="384"/>
                </a:cubicBezTo>
                <a:cubicBezTo>
                  <a:pt x="2490" y="384"/>
                  <a:pt x="2488" y="385"/>
                  <a:pt x="2488" y="388"/>
                </a:cubicBezTo>
                <a:cubicBezTo>
                  <a:pt x="2488" y="390"/>
                  <a:pt x="2490" y="392"/>
                  <a:pt x="2492" y="392"/>
                </a:cubicBezTo>
                <a:close/>
                <a:moveTo>
                  <a:pt x="2505" y="392"/>
                </a:moveTo>
                <a:cubicBezTo>
                  <a:pt x="2507" y="392"/>
                  <a:pt x="2509" y="390"/>
                  <a:pt x="2509" y="388"/>
                </a:cubicBezTo>
                <a:cubicBezTo>
                  <a:pt x="2509" y="385"/>
                  <a:pt x="2507" y="384"/>
                  <a:pt x="2505" y="384"/>
                </a:cubicBezTo>
                <a:cubicBezTo>
                  <a:pt x="2503" y="384"/>
                  <a:pt x="2501" y="385"/>
                  <a:pt x="2501" y="388"/>
                </a:cubicBezTo>
                <a:cubicBezTo>
                  <a:pt x="2501" y="390"/>
                  <a:pt x="2503" y="392"/>
                  <a:pt x="2505" y="392"/>
                </a:cubicBezTo>
                <a:close/>
                <a:moveTo>
                  <a:pt x="2518" y="392"/>
                </a:moveTo>
                <a:cubicBezTo>
                  <a:pt x="2520" y="392"/>
                  <a:pt x="2522" y="390"/>
                  <a:pt x="2522" y="388"/>
                </a:cubicBezTo>
                <a:cubicBezTo>
                  <a:pt x="2522" y="385"/>
                  <a:pt x="2520" y="384"/>
                  <a:pt x="2518" y="384"/>
                </a:cubicBezTo>
                <a:cubicBezTo>
                  <a:pt x="2516" y="384"/>
                  <a:pt x="2514" y="385"/>
                  <a:pt x="2514" y="388"/>
                </a:cubicBezTo>
                <a:cubicBezTo>
                  <a:pt x="2514" y="390"/>
                  <a:pt x="2516" y="392"/>
                  <a:pt x="2518" y="392"/>
                </a:cubicBezTo>
                <a:close/>
                <a:moveTo>
                  <a:pt x="2531" y="392"/>
                </a:moveTo>
                <a:cubicBezTo>
                  <a:pt x="2533" y="392"/>
                  <a:pt x="2535" y="390"/>
                  <a:pt x="2535" y="388"/>
                </a:cubicBezTo>
                <a:cubicBezTo>
                  <a:pt x="2535" y="385"/>
                  <a:pt x="2533" y="384"/>
                  <a:pt x="2531" y="384"/>
                </a:cubicBezTo>
                <a:cubicBezTo>
                  <a:pt x="2528" y="384"/>
                  <a:pt x="2527" y="385"/>
                  <a:pt x="2527" y="388"/>
                </a:cubicBezTo>
                <a:cubicBezTo>
                  <a:pt x="2527" y="390"/>
                  <a:pt x="2528" y="392"/>
                  <a:pt x="2531" y="392"/>
                </a:cubicBezTo>
                <a:close/>
                <a:moveTo>
                  <a:pt x="2544" y="392"/>
                </a:moveTo>
                <a:cubicBezTo>
                  <a:pt x="2546" y="392"/>
                  <a:pt x="2548" y="390"/>
                  <a:pt x="2548" y="388"/>
                </a:cubicBezTo>
                <a:cubicBezTo>
                  <a:pt x="2548" y="385"/>
                  <a:pt x="2546" y="384"/>
                  <a:pt x="2544" y="384"/>
                </a:cubicBezTo>
                <a:cubicBezTo>
                  <a:pt x="2541" y="384"/>
                  <a:pt x="2539" y="385"/>
                  <a:pt x="2539" y="388"/>
                </a:cubicBezTo>
                <a:cubicBezTo>
                  <a:pt x="2539" y="390"/>
                  <a:pt x="2541" y="392"/>
                  <a:pt x="2544" y="392"/>
                </a:cubicBezTo>
                <a:close/>
                <a:moveTo>
                  <a:pt x="2557" y="392"/>
                </a:moveTo>
                <a:cubicBezTo>
                  <a:pt x="2559" y="392"/>
                  <a:pt x="2561" y="390"/>
                  <a:pt x="2561" y="388"/>
                </a:cubicBezTo>
                <a:cubicBezTo>
                  <a:pt x="2561" y="385"/>
                  <a:pt x="2559" y="384"/>
                  <a:pt x="2557" y="384"/>
                </a:cubicBezTo>
                <a:cubicBezTo>
                  <a:pt x="2554" y="384"/>
                  <a:pt x="2552" y="385"/>
                  <a:pt x="2552" y="388"/>
                </a:cubicBezTo>
                <a:cubicBezTo>
                  <a:pt x="2552" y="390"/>
                  <a:pt x="2554" y="392"/>
                  <a:pt x="2557" y="392"/>
                </a:cubicBezTo>
                <a:close/>
                <a:moveTo>
                  <a:pt x="2569" y="392"/>
                </a:moveTo>
                <a:cubicBezTo>
                  <a:pt x="2572" y="392"/>
                  <a:pt x="2574" y="390"/>
                  <a:pt x="2574" y="388"/>
                </a:cubicBezTo>
                <a:cubicBezTo>
                  <a:pt x="2574" y="385"/>
                  <a:pt x="2572" y="384"/>
                  <a:pt x="2569" y="384"/>
                </a:cubicBezTo>
                <a:cubicBezTo>
                  <a:pt x="2567" y="384"/>
                  <a:pt x="2565" y="385"/>
                  <a:pt x="2565" y="388"/>
                </a:cubicBezTo>
                <a:cubicBezTo>
                  <a:pt x="2565" y="390"/>
                  <a:pt x="2567" y="392"/>
                  <a:pt x="2569" y="392"/>
                </a:cubicBezTo>
                <a:close/>
                <a:moveTo>
                  <a:pt x="2582" y="392"/>
                </a:moveTo>
                <a:cubicBezTo>
                  <a:pt x="2585" y="392"/>
                  <a:pt x="2587" y="390"/>
                  <a:pt x="2587" y="388"/>
                </a:cubicBezTo>
                <a:cubicBezTo>
                  <a:pt x="2587" y="385"/>
                  <a:pt x="2585" y="384"/>
                  <a:pt x="2582" y="384"/>
                </a:cubicBezTo>
                <a:cubicBezTo>
                  <a:pt x="2580" y="384"/>
                  <a:pt x="2578" y="385"/>
                  <a:pt x="2578" y="388"/>
                </a:cubicBezTo>
                <a:cubicBezTo>
                  <a:pt x="2578" y="390"/>
                  <a:pt x="2580" y="392"/>
                  <a:pt x="2582" y="392"/>
                </a:cubicBezTo>
                <a:close/>
                <a:moveTo>
                  <a:pt x="2595" y="392"/>
                </a:moveTo>
                <a:cubicBezTo>
                  <a:pt x="2598" y="392"/>
                  <a:pt x="2600" y="390"/>
                  <a:pt x="2600" y="388"/>
                </a:cubicBezTo>
                <a:cubicBezTo>
                  <a:pt x="2600" y="385"/>
                  <a:pt x="2598" y="384"/>
                  <a:pt x="2595" y="384"/>
                </a:cubicBezTo>
                <a:cubicBezTo>
                  <a:pt x="2593" y="384"/>
                  <a:pt x="2591" y="385"/>
                  <a:pt x="2591" y="388"/>
                </a:cubicBezTo>
                <a:cubicBezTo>
                  <a:pt x="2591" y="390"/>
                  <a:pt x="2593" y="392"/>
                  <a:pt x="2595" y="392"/>
                </a:cubicBezTo>
                <a:close/>
                <a:moveTo>
                  <a:pt x="2608" y="392"/>
                </a:moveTo>
                <a:cubicBezTo>
                  <a:pt x="2611" y="392"/>
                  <a:pt x="2612" y="390"/>
                  <a:pt x="2612" y="388"/>
                </a:cubicBezTo>
                <a:cubicBezTo>
                  <a:pt x="2612" y="385"/>
                  <a:pt x="2611" y="384"/>
                  <a:pt x="2608" y="384"/>
                </a:cubicBezTo>
                <a:cubicBezTo>
                  <a:pt x="2606" y="384"/>
                  <a:pt x="2604" y="385"/>
                  <a:pt x="2604" y="388"/>
                </a:cubicBezTo>
                <a:cubicBezTo>
                  <a:pt x="2604" y="390"/>
                  <a:pt x="2606" y="392"/>
                  <a:pt x="2608" y="392"/>
                </a:cubicBezTo>
                <a:close/>
                <a:moveTo>
                  <a:pt x="2621" y="392"/>
                </a:moveTo>
                <a:cubicBezTo>
                  <a:pt x="2623" y="392"/>
                  <a:pt x="2625" y="390"/>
                  <a:pt x="2625" y="388"/>
                </a:cubicBezTo>
                <a:cubicBezTo>
                  <a:pt x="2625" y="385"/>
                  <a:pt x="2623" y="384"/>
                  <a:pt x="2621" y="384"/>
                </a:cubicBezTo>
                <a:cubicBezTo>
                  <a:pt x="2619" y="384"/>
                  <a:pt x="2617" y="385"/>
                  <a:pt x="2617" y="388"/>
                </a:cubicBezTo>
                <a:cubicBezTo>
                  <a:pt x="2617" y="390"/>
                  <a:pt x="2619" y="392"/>
                  <a:pt x="2621" y="392"/>
                </a:cubicBezTo>
                <a:close/>
                <a:moveTo>
                  <a:pt x="2634" y="392"/>
                </a:moveTo>
                <a:cubicBezTo>
                  <a:pt x="2636" y="392"/>
                  <a:pt x="2638" y="390"/>
                  <a:pt x="2638" y="388"/>
                </a:cubicBezTo>
                <a:cubicBezTo>
                  <a:pt x="2638" y="385"/>
                  <a:pt x="2636" y="384"/>
                  <a:pt x="2634" y="384"/>
                </a:cubicBezTo>
                <a:cubicBezTo>
                  <a:pt x="2632" y="384"/>
                  <a:pt x="2630" y="385"/>
                  <a:pt x="2630" y="388"/>
                </a:cubicBezTo>
                <a:cubicBezTo>
                  <a:pt x="2630" y="390"/>
                  <a:pt x="2632" y="392"/>
                  <a:pt x="2634" y="392"/>
                </a:cubicBezTo>
                <a:close/>
                <a:moveTo>
                  <a:pt x="2647" y="392"/>
                </a:moveTo>
                <a:cubicBezTo>
                  <a:pt x="2649" y="392"/>
                  <a:pt x="2651" y="390"/>
                  <a:pt x="2651" y="388"/>
                </a:cubicBezTo>
                <a:cubicBezTo>
                  <a:pt x="2651" y="385"/>
                  <a:pt x="2649" y="384"/>
                  <a:pt x="2647" y="384"/>
                </a:cubicBezTo>
                <a:cubicBezTo>
                  <a:pt x="2645" y="384"/>
                  <a:pt x="2643" y="385"/>
                  <a:pt x="2643" y="388"/>
                </a:cubicBezTo>
                <a:cubicBezTo>
                  <a:pt x="2643" y="390"/>
                  <a:pt x="2645" y="392"/>
                  <a:pt x="2647" y="392"/>
                </a:cubicBezTo>
                <a:close/>
                <a:moveTo>
                  <a:pt x="2660" y="392"/>
                </a:moveTo>
                <a:cubicBezTo>
                  <a:pt x="2662" y="392"/>
                  <a:pt x="2664" y="390"/>
                  <a:pt x="2664" y="388"/>
                </a:cubicBezTo>
                <a:cubicBezTo>
                  <a:pt x="2664" y="385"/>
                  <a:pt x="2662" y="384"/>
                  <a:pt x="2660" y="384"/>
                </a:cubicBezTo>
                <a:cubicBezTo>
                  <a:pt x="2658" y="384"/>
                  <a:pt x="2656" y="385"/>
                  <a:pt x="2656" y="388"/>
                </a:cubicBezTo>
                <a:cubicBezTo>
                  <a:pt x="2656" y="390"/>
                  <a:pt x="2658" y="392"/>
                  <a:pt x="2660" y="392"/>
                </a:cubicBezTo>
                <a:close/>
                <a:moveTo>
                  <a:pt x="2673" y="392"/>
                </a:moveTo>
                <a:cubicBezTo>
                  <a:pt x="2675" y="392"/>
                  <a:pt x="2677" y="390"/>
                  <a:pt x="2677" y="388"/>
                </a:cubicBezTo>
                <a:cubicBezTo>
                  <a:pt x="2677" y="385"/>
                  <a:pt x="2675" y="384"/>
                  <a:pt x="2673" y="384"/>
                </a:cubicBezTo>
                <a:cubicBezTo>
                  <a:pt x="2671" y="384"/>
                  <a:pt x="2669" y="385"/>
                  <a:pt x="2669" y="388"/>
                </a:cubicBezTo>
                <a:cubicBezTo>
                  <a:pt x="2669" y="390"/>
                  <a:pt x="2671" y="392"/>
                  <a:pt x="2673" y="392"/>
                </a:cubicBezTo>
                <a:close/>
                <a:moveTo>
                  <a:pt x="2686" y="392"/>
                </a:moveTo>
                <a:cubicBezTo>
                  <a:pt x="2688" y="392"/>
                  <a:pt x="2690" y="390"/>
                  <a:pt x="2690" y="388"/>
                </a:cubicBezTo>
                <a:cubicBezTo>
                  <a:pt x="2690" y="385"/>
                  <a:pt x="2688" y="384"/>
                  <a:pt x="2686" y="384"/>
                </a:cubicBezTo>
                <a:cubicBezTo>
                  <a:pt x="2683" y="384"/>
                  <a:pt x="2682" y="385"/>
                  <a:pt x="2682" y="388"/>
                </a:cubicBezTo>
                <a:cubicBezTo>
                  <a:pt x="2682" y="390"/>
                  <a:pt x="2683" y="392"/>
                  <a:pt x="2686" y="392"/>
                </a:cubicBezTo>
                <a:close/>
                <a:moveTo>
                  <a:pt x="2699" y="392"/>
                </a:moveTo>
                <a:cubicBezTo>
                  <a:pt x="2701" y="392"/>
                  <a:pt x="2703" y="390"/>
                  <a:pt x="2703" y="388"/>
                </a:cubicBezTo>
                <a:cubicBezTo>
                  <a:pt x="2703" y="385"/>
                  <a:pt x="2701" y="384"/>
                  <a:pt x="2699" y="384"/>
                </a:cubicBezTo>
                <a:cubicBezTo>
                  <a:pt x="2696" y="384"/>
                  <a:pt x="2694" y="385"/>
                  <a:pt x="2694" y="388"/>
                </a:cubicBezTo>
                <a:cubicBezTo>
                  <a:pt x="2694" y="390"/>
                  <a:pt x="2696" y="392"/>
                  <a:pt x="2699" y="392"/>
                </a:cubicBezTo>
                <a:close/>
                <a:moveTo>
                  <a:pt x="2712" y="392"/>
                </a:moveTo>
                <a:cubicBezTo>
                  <a:pt x="2714" y="392"/>
                  <a:pt x="2716" y="390"/>
                  <a:pt x="2716" y="388"/>
                </a:cubicBezTo>
                <a:cubicBezTo>
                  <a:pt x="2716" y="385"/>
                  <a:pt x="2714" y="384"/>
                  <a:pt x="2712" y="384"/>
                </a:cubicBezTo>
                <a:cubicBezTo>
                  <a:pt x="2709" y="384"/>
                  <a:pt x="2707" y="385"/>
                  <a:pt x="2707" y="388"/>
                </a:cubicBezTo>
                <a:cubicBezTo>
                  <a:pt x="2707" y="390"/>
                  <a:pt x="2709" y="392"/>
                  <a:pt x="2712" y="392"/>
                </a:cubicBezTo>
                <a:close/>
                <a:moveTo>
                  <a:pt x="2724" y="392"/>
                </a:moveTo>
                <a:cubicBezTo>
                  <a:pt x="2727" y="392"/>
                  <a:pt x="2729" y="390"/>
                  <a:pt x="2729" y="388"/>
                </a:cubicBezTo>
                <a:cubicBezTo>
                  <a:pt x="2729" y="385"/>
                  <a:pt x="2727" y="384"/>
                  <a:pt x="2724" y="384"/>
                </a:cubicBezTo>
                <a:cubicBezTo>
                  <a:pt x="2722" y="384"/>
                  <a:pt x="2720" y="385"/>
                  <a:pt x="2720" y="388"/>
                </a:cubicBezTo>
                <a:cubicBezTo>
                  <a:pt x="2720" y="390"/>
                  <a:pt x="2722" y="392"/>
                  <a:pt x="2724" y="392"/>
                </a:cubicBezTo>
                <a:close/>
                <a:moveTo>
                  <a:pt x="2737" y="392"/>
                </a:moveTo>
                <a:cubicBezTo>
                  <a:pt x="2740" y="392"/>
                  <a:pt x="2742" y="390"/>
                  <a:pt x="2742" y="388"/>
                </a:cubicBezTo>
                <a:cubicBezTo>
                  <a:pt x="2742" y="385"/>
                  <a:pt x="2740" y="384"/>
                  <a:pt x="2737" y="384"/>
                </a:cubicBezTo>
                <a:cubicBezTo>
                  <a:pt x="2735" y="384"/>
                  <a:pt x="2733" y="385"/>
                  <a:pt x="2733" y="388"/>
                </a:cubicBezTo>
                <a:cubicBezTo>
                  <a:pt x="2733" y="390"/>
                  <a:pt x="2735" y="392"/>
                  <a:pt x="2737" y="392"/>
                </a:cubicBezTo>
                <a:close/>
                <a:moveTo>
                  <a:pt x="2750" y="392"/>
                </a:moveTo>
                <a:cubicBezTo>
                  <a:pt x="2753" y="392"/>
                  <a:pt x="2754" y="390"/>
                  <a:pt x="2754" y="388"/>
                </a:cubicBezTo>
                <a:cubicBezTo>
                  <a:pt x="2754" y="385"/>
                  <a:pt x="2753" y="384"/>
                  <a:pt x="2750" y="384"/>
                </a:cubicBezTo>
                <a:cubicBezTo>
                  <a:pt x="2748" y="384"/>
                  <a:pt x="2746" y="385"/>
                  <a:pt x="2746" y="388"/>
                </a:cubicBezTo>
                <a:cubicBezTo>
                  <a:pt x="2746" y="390"/>
                  <a:pt x="2748" y="392"/>
                  <a:pt x="2750" y="392"/>
                </a:cubicBezTo>
                <a:close/>
                <a:moveTo>
                  <a:pt x="2763" y="392"/>
                </a:moveTo>
                <a:cubicBezTo>
                  <a:pt x="2766" y="392"/>
                  <a:pt x="2767" y="390"/>
                  <a:pt x="2767" y="388"/>
                </a:cubicBezTo>
                <a:cubicBezTo>
                  <a:pt x="2767" y="385"/>
                  <a:pt x="2766" y="384"/>
                  <a:pt x="2763" y="384"/>
                </a:cubicBezTo>
                <a:cubicBezTo>
                  <a:pt x="2761" y="384"/>
                  <a:pt x="2759" y="385"/>
                  <a:pt x="2759" y="388"/>
                </a:cubicBezTo>
                <a:cubicBezTo>
                  <a:pt x="2759" y="390"/>
                  <a:pt x="2761" y="392"/>
                  <a:pt x="2763" y="392"/>
                </a:cubicBezTo>
                <a:close/>
                <a:moveTo>
                  <a:pt x="2776" y="392"/>
                </a:moveTo>
                <a:cubicBezTo>
                  <a:pt x="2778" y="392"/>
                  <a:pt x="2780" y="390"/>
                  <a:pt x="2780" y="388"/>
                </a:cubicBezTo>
                <a:cubicBezTo>
                  <a:pt x="2780" y="385"/>
                  <a:pt x="2778" y="384"/>
                  <a:pt x="2776" y="384"/>
                </a:cubicBezTo>
                <a:cubicBezTo>
                  <a:pt x="2774" y="384"/>
                  <a:pt x="2772" y="385"/>
                  <a:pt x="2772" y="388"/>
                </a:cubicBezTo>
                <a:cubicBezTo>
                  <a:pt x="2772" y="390"/>
                  <a:pt x="2774" y="392"/>
                  <a:pt x="2776" y="392"/>
                </a:cubicBezTo>
                <a:close/>
                <a:moveTo>
                  <a:pt x="2789" y="392"/>
                </a:moveTo>
                <a:cubicBezTo>
                  <a:pt x="2791" y="392"/>
                  <a:pt x="2793" y="390"/>
                  <a:pt x="2793" y="388"/>
                </a:cubicBezTo>
                <a:cubicBezTo>
                  <a:pt x="2793" y="385"/>
                  <a:pt x="2791" y="384"/>
                  <a:pt x="2789" y="384"/>
                </a:cubicBezTo>
                <a:cubicBezTo>
                  <a:pt x="2787" y="384"/>
                  <a:pt x="2785" y="385"/>
                  <a:pt x="2785" y="388"/>
                </a:cubicBezTo>
                <a:cubicBezTo>
                  <a:pt x="2785" y="390"/>
                  <a:pt x="2787" y="392"/>
                  <a:pt x="2789" y="392"/>
                </a:cubicBezTo>
                <a:close/>
                <a:moveTo>
                  <a:pt x="2802" y="392"/>
                </a:moveTo>
                <a:cubicBezTo>
                  <a:pt x="2804" y="392"/>
                  <a:pt x="2806" y="390"/>
                  <a:pt x="2806" y="388"/>
                </a:cubicBezTo>
                <a:cubicBezTo>
                  <a:pt x="2806" y="385"/>
                  <a:pt x="2804" y="384"/>
                  <a:pt x="2802" y="384"/>
                </a:cubicBezTo>
                <a:cubicBezTo>
                  <a:pt x="2800" y="384"/>
                  <a:pt x="2798" y="385"/>
                  <a:pt x="2798" y="388"/>
                </a:cubicBezTo>
                <a:cubicBezTo>
                  <a:pt x="2798" y="390"/>
                  <a:pt x="2800" y="392"/>
                  <a:pt x="2802" y="392"/>
                </a:cubicBezTo>
                <a:close/>
                <a:moveTo>
                  <a:pt x="2815" y="392"/>
                </a:moveTo>
                <a:cubicBezTo>
                  <a:pt x="2817" y="392"/>
                  <a:pt x="2819" y="390"/>
                  <a:pt x="2819" y="388"/>
                </a:cubicBezTo>
                <a:cubicBezTo>
                  <a:pt x="2819" y="385"/>
                  <a:pt x="2817" y="384"/>
                  <a:pt x="2815" y="384"/>
                </a:cubicBezTo>
                <a:cubicBezTo>
                  <a:pt x="2813" y="384"/>
                  <a:pt x="2811" y="385"/>
                  <a:pt x="2811" y="388"/>
                </a:cubicBezTo>
                <a:cubicBezTo>
                  <a:pt x="2811" y="390"/>
                  <a:pt x="2813" y="392"/>
                  <a:pt x="2815" y="392"/>
                </a:cubicBezTo>
                <a:close/>
                <a:moveTo>
                  <a:pt x="2828" y="392"/>
                </a:moveTo>
                <a:cubicBezTo>
                  <a:pt x="2830" y="392"/>
                  <a:pt x="2832" y="390"/>
                  <a:pt x="2832" y="388"/>
                </a:cubicBezTo>
                <a:cubicBezTo>
                  <a:pt x="2832" y="385"/>
                  <a:pt x="2830" y="384"/>
                  <a:pt x="2828" y="384"/>
                </a:cubicBezTo>
                <a:cubicBezTo>
                  <a:pt x="2825" y="384"/>
                  <a:pt x="2824" y="385"/>
                  <a:pt x="2824" y="388"/>
                </a:cubicBezTo>
                <a:cubicBezTo>
                  <a:pt x="2824" y="390"/>
                  <a:pt x="2825" y="392"/>
                  <a:pt x="2828" y="392"/>
                </a:cubicBezTo>
                <a:close/>
                <a:moveTo>
                  <a:pt x="2841" y="392"/>
                </a:moveTo>
                <a:cubicBezTo>
                  <a:pt x="2843" y="392"/>
                  <a:pt x="2845" y="390"/>
                  <a:pt x="2845" y="388"/>
                </a:cubicBezTo>
                <a:cubicBezTo>
                  <a:pt x="2845" y="385"/>
                  <a:pt x="2843" y="384"/>
                  <a:pt x="2841" y="384"/>
                </a:cubicBezTo>
                <a:cubicBezTo>
                  <a:pt x="2838" y="384"/>
                  <a:pt x="2837" y="385"/>
                  <a:pt x="2837" y="388"/>
                </a:cubicBezTo>
                <a:cubicBezTo>
                  <a:pt x="2837" y="390"/>
                  <a:pt x="2838" y="392"/>
                  <a:pt x="2841" y="392"/>
                </a:cubicBezTo>
                <a:close/>
                <a:moveTo>
                  <a:pt x="2854" y="392"/>
                </a:moveTo>
                <a:cubicBezTo>
                  <a:pt x="2856" y="392"/>
                  <a:pt x="2858" y="390"/>
                  <a:pt x="2858" y="388"/>
                </a:cubicBezTo>
                <a:cubicBezTo>
                  <a:pt x="2858" y="385"/>
                  <a:pt x="2856" y="384"/>
                  <a:pt x="2854" y="384"/>
                </a:cubicBezTo>
                <a:cubicBezTo>
                  <a:pt x="2851" y="384"/>
                  <a:pt x="2849" y="385"/>
                  <a:pt x="2849" y="388"/>
                </a:cubicBezTo>
                <a:cubicBezTo>
                  <a:pt x="2849" y="390"/>
                  <a:pt x="2851" y="392"/>
                  <a:pt x="2854" y="392"/>
                </a:cubicBezTo>
                <a:close/>
                <a:moveTo>
                  <a:pt x="2867" y="392"/>
                </a:moveTo>
                <a:cubicBezTo>
                  <a:pt x="2869" y="392"/>
                  <a:pt x="2871" y="390"/>
                  <a:pt x="2871" y="388"/>
                </a:cubicBezTo>
                <a:cubicBezTo>
                  <a:pt x="2871" y="385"/>
                  <a:pt x="2869" y="384"/>
                  <a:pt x="2867" y="384"/>
                </a:cubicBezTo>
                <a:cubicBezTo>
                  <a:pt x="2864" y="384"/>
                  <a:pt x="2862" y="385"/>
                  <a:pt x="2862" y="388"/>
                </a:cubicBezTo>
                <a:cubicBezTo>
                  <a:pt x="2862" y="390"/>
                  <a:pt x="2864" y="392"/>
                  <a:pt x="2867" y="392"/>
                </a:cubicBezTo>
                <a:close/>
                <a:moveTo>
                  <a:pt x="2879" y="392"/>
                </a:moveTo>
                <a:cubicBezTo>
                  <a:pt x="2882" y="392"/>
                  <a:pt x="2884" y="390"/>
                  <a:pt x="2884" y="388"/>
                </a:cubicBezTo>
                <a:cubicBezTo>
                  <a:pt x="2884" y="385"/>
                  <a:pt x="2882" y="384"/>
                  <a:pt x="2879" y="384"/>
                </a:cubicBezTo>
                <a:cubicBezTo>
                  <a:pt x="2877" y="384"/>
                  <a:pt x="2875" y="385"/>
                  <a:pt x="2875" y="388"/>
                </a:cubicBezTo>
                <a:cubicBezTo>
                  <a:pt x="2875" y="390"/>
                  <a:pt x="2877" y="392"/>
                  <a:pt x="2879" y="392"/>
                </a:cubicBezTo>
                <a:close/>
                <a:moveTo>
                  <a:pt x="2892" y="392"/>
                </a:moveTo>
                <a:cubicBezTo>
                  <a:pt x="2895" y="392"/>
                  <a:pt x="2897" y="390"/>
                  <a:pt x="2897" y="388"/>
                </a:cubicBezTo>
                <a:cubicBezTo>
                  <a:pt x="2897" y="385"/>
                  <a:pt x="2895" y="384"/>
                  <a:pt x="2892" y="384"/>
                </a:cubicBezTo>
                <a:cubicBezTo>
                  <a:pt x="2890" y="384"/>
                  <a:pt x="2888" y="385"/>
                  <a:pt x="2888" y="388"/>
                </a:cubicBezTo>
                <a:cubicBezTo>
                  <a:pt x="2888" y="390"/>
                  <a:pt x="2890" y="392"/>
                  <a:pt x="2892" y="392"/>
                </a:cubicBezTo>
                <a:close/>
                <a:moveTo>
                  <a:pt x="2905" y="392"/>
                </a:moveTo>
                <a:cubicBezTo>
                  <a:pt x="2908" y="392"/>
                  <a:pt x="2909" y="390"/>
                  <a:pt x="2909" y="388"/>
                </a:cubicBezTo>
                <a:cubicBezTo>
                  <a:pt x="2909" y="385"/>
                  <a:pt x="2908" y="384"/>
                  <a:pt x="2905" y="384"/>
                </a:cubicBezTo>
                <a:cubicBezTo>
                  <a:pt x="2903" y="384"/>
                  <a:pt x="2901" y="385"/>
                  <a:pt x="2901" y="388"/>
                </a:cubicBezTo>
                <a:cubicBezTo>
                  <a:pt x="2901" y="390"/>
                  <a:pt x="2903" y="392"/>
                  <a:pt x="2905" y="392"/>
                </a:cubicBezTo>
                <a:close/>
                <a:moveTo>
                  <a:pt x="2918" y="392"/>
                </a:moveTo>
                <a:cubicBezTo>
                  <a:pt x="2920" y="392"/>
                  <a:pt x="2922" y="390"/>
                  <a:pt x="2922" y="388"/>
                </a:cubicBezTo>
                <a:cubicBezTo>
                  <a:pt x="2922" y="385"/>
                  <a:pt x="2920" y="384"/>
                  <a:pt x="2918" y="384"/>
                </a:cubicBezTo>
                <a:cubicBezTo>
                  <a:pt x="2916" y="384"/>
                  <a:pt x="2914" y="385"/>
                  <a:pt x="2914" y="388"/>
                </a:cubicBezTo>
                <a:cubicBezTo>
                  <a:pt x="2914" y="390"/>
                  <a:pt x="2916" y="392"/>
                  <a:pt x="2918" y="392"/>
                </a:cubicBezTo>
                <a:close/>
                <a:moveTo>
                  <a:pt x="2931" y="392"/>
                </a:moveTo>
                <a:cubicBezTo>
                  <a:pt x="2933" y="392"/>
                  <a:pt x="2935" y="390"/>
                  <a:pt x="2935" y="388"/>
                </a:cubicBezTo>
                <a:cubicBezTo>
                  <a:pt x="2935" y="385"/>
                  <a:pt x="2933" y="384"/>
                  <a:pt x="2931" y="384"/>
                </a:cubicBezTo>
                <a:cubicBezTo>
                  <a:pt x="2929" y="384"/>
                  <a:pt x="2927" y="385"/>
                  <a:pt x="2927" y="388"/>
                </a:cubicBezTo>
                <a:cubicBezTo>
                  <a:pt x="2927" y="390"/>
                  <a:pt x="2929" y="392"/>
                  <a:pt x="2931" y="392"/>
                </a:cubicBezTo>
                <a:close/>
                <a:moveTo>
                  <a:pt x="2944" y="392"/>
                </a:moveTo>
                <a:cubicBezTo>
                  <a:pt x="2946" y="392"/>
                  <a:pt x="2948" y="390"/>
                  <a:pt x="2948" y="388"/>
                </a:cubicBezTo>
                <a:cubicBezTo>
                  <a:pt x="2948" y="385"/>
                  <a:pt x="2946" y="384"/>
                  <a:pt x="2944" y="384"/>
                </a:cubicBezTo>
                <a:cubicBezTo>
                  <a:pt x="2942" y="384"/>
                  <a:pt x="2940" y="385"/>
                  <a:pt x="2940" y="388"/>
                </a:cubicBezTo>
                <a:cubicBezTo>
                  <a:pt x="2940" y="390"/>
                  <a:pt x="2942" y="392"/>
                  <a:pt x="2944" y="392"/>
                </a:cubicBezTo>
                <a:close/>
                <a:moveTo>
                  <a:pt x="2957" y="392"/>
                </a:moveTo>
                <a:cubicBezTo>
                  <a:pt x="2959" y="392"/>
                  <a:pt x="2961" y="390"/>
                  <a:pt x="2961" y="388"/>
                </a:cubicBezTo>
                <a:cubicBezTo>
                  <a:pt x="2961" y="385"/>
                  <a:pt x="2959" y="384"/>
                  <a:pt x="2957" y="384"/>
                </a:cubicBezTo>
                <a:cubicBezTo>
                  <a:pt x="2955" y="384"/>
                  <a:pt x="2953" y="385"/>
                  <a:pt x="2953" y="388"/>
                </a:cubicBezTo>
                <a:cubicBezTo>
                  <a:pt x="2953" y="390"/>
                  <a:pt x="2955" y="392"/>
                  <a:pt x="2957" y="392"/>
                </a:cubicBezTo>
                <a:close/>
                <a:moveTo>
                  <a:pt x="2970" y="392"/>
                </a:moveTo>
                <a:cubicBezTo>
                  <a:pt x="2972" y="392"/>
                  <a:pt x="2974" y="390"/>
                  <a:pt x="2974" y="388"/>
                </a:cubicBezTo>
                <a:cubicBezTo>
                  <a:pt x="2974" y="385"/>
                  <a:pt x="2972" y="384"/>
                  <a:pt x="2970" y="384"/>
                </a:cubicBezTo>
                <a:cubicBezTo>
                  <a:pt x="2968" y="384"/>
                  <a:pt x="2966" y="385"/>
                  <a:pt x="2966" y="388"/>
                </a:cubicBezTo>
                <a:cubicBezTo>
                  <a:pt x="2966" y="390"/>
                  <a:pt x="2968" y="392"/>
                  <a:pt x="2970" y="392"/>
                </a:cubicBezTo>
                <a:close/>
                <a:moveTo>
                  <a:pt x="2983" y="392"/>
                </a:moveTo>
                <a:cubicBezTo>
                  <a:pt x="2985" y="392"/>
                  <a:pt x="2987" y="390"/>
                  <a:pt x="2987" y="388"/>
                </a:cubicBezTo>
                <a:cubicBezTo>
                  <a:pt x="2987" y="385"/>
                  <a:pt x="2985" y="384"/>
                  <a:pt x="2983" y="384"/>
                </a:cubicBezTo>
                <a:cubicBezTo>
                  <a:pt x="2980" y="384"/>
                  <a:pt x="2979" y="385"/>
                  <a:pt x="2979" y="388"/>
                </a:cubicBezTo>
                <a:cubicBezTo>
                  <a:pt x="2979" y="390"/>
                  <a:pt x="2980" y="392"/>
                  <a:pt x="2983" y="392"/>
                </a:cubicBezTo>
                <a:close/>
                <a:moveTo>
                  <a:pt x="2996" y="392"/>
                </a:moveTo>
                <a:cubicBezTo>
                  <a:pt x="2998" y="392"/>
                  <a:pt x="3000" y="390"/>
                  <a:pt x="3000" y="388"/>
                </a:cubicBezTo>
                <a:cubicBezTo>
                  <a:pt x="3000" y="385"/>
                  <a:pt x="2998" y="384"/>
                  <a:pt x="2996" y="384"/>
                </a:cubicBezTo>
                <a:cubicBezTo>
                  <a:pt x="2993" y="384"/>
                  <a:pt x="2991" y="385"/>
                  <a:pt x="2991" y="388"/>
                </a:cubicBezTo>
                <a:cubicBezTo>
                  <a:pt x="2991" y="390"/>
                  <a:pt x="2993" y="392"/>
                  <a:pt x="2996" y="392"/>
                </a:cubicBezTo>
                <a:close/>
                <a:moveTo>
                  <a:pt x="3009" y="392"/>
                </a:moveTo>
                <a:cubicBezTo>
                  <a:pt x="3011" y="392"/>
                  <a:pt x="3013" y="390"/>
                  <a:pt x="3013" y="388"/>
                </a:cubicBezTo>
                <a:cubicBezTo>
                  <a:pt x="3013" y="385"/>
                  <a:pt x="3011" y="384"/>
                  <a:pt x="3009" y="384"/>
                </a:cubicBezTo>
                <a:cubicBezTo>
                  <a:pt x="3006" y="384"/>
                  <a:pt x="3004" y="385"/>
                  <a:pt x="3004" y="388"/>
                </a:cubicBezTo>
                <a:cubicBezTo>
                  <a:pt x="3004" y="390"/>
                  <a:pt x="3006" y="392"/>
                  <a:pt x="3009" y="392"/>
                </a:cubicBezTo>
                <a:close/>
                <a:moveTo>
                  <a:pt x="3021" y="392"/>
                </a:moveTo>
                <a:cubicBezTo>
                  <a:pt x="3024" y="392"/>
                  <a:pt x="3026" y="390"/>
                  <a:pt x="3026" y="388"/>
                </a:cubicBezTo>
                <a:cubicBezTo>
                  <a:pt x="3026" y="385"/>
                  <a:pt x="3024" y="384"/>
                  <a:pt x="3021" y="384"/>
                </a:cubicBezTo>
                <a:cubicBezTo>
                  <a:pt x="3019" y="384"/>
                  <a:pt x="3017" y="385"/>
                  <a:pt x="3017" y="388"/>
                </a:cubicBezTo>
                <a:cubicBezTo>
                  <a:pt x="3017" y="390"/>
                  <a:pt x="3019" y="392"/>
                  <a:pt x="3021" y="392"/>
                </a:cubicBezTo>
                <a:close/>
                <a:moveTo>
                  <a:pt x="3034" y="392"/>
                </a:moveTo>
                <a:cubicBezTo>
                  <a:pt x="3037" y="392"/>
                  <a:pt x="3039" y="390"/>
                  <a:pt x="3039" y="388"/>
                </a:cubicBezTo>
                <a:cubicBezTo>
                  <a:pt x="3039" y="385"/>
                  <a:pt x="3037" y="384"/>
                  <a:pt x="3034" y="384"/>
                </a:cubicBezTo>
                <a:cubicBezTo>
                  <a:pt x="3032" y="384"/>
                  <a:pt x="3030" y="385"/>
                  <a:pt x="3030" y="388"/>
                </a:cubicBezTo>
                <a:cubicBezTo>
                  <a:pt x="3030" y="390"/>
                  <a:pt x="3032" y="392"/>
                  <a:pt x="3034" y="392"/>
                </a:cubicBezTo>
                <a:close/>
                <a:moveTo>
                  <a:pt x="3047" y="392"/>
                </a:moveTo>
                <a:cubicBezTo>
                  <a:pt x="3050" y="392"/>
                  <a:pt x="3051" y="390"/>
                  <a:pt x="3051" y="388"/>
                </a:cubicBezTo>
                <a:cubicBezTo>
                  <a:pt x="3051" y="385"/>
                  <a:pt x="3050" y="384"/>
                  <a:pt x="3047" y="384"/>
                </a:cubicBezTo>
                <a:cubicBezTo>
                  <a:pt x="3045" y="384"/>
                  <a:pt x="3043" y="385"/>
                  <a:pt x="3043" y="388"/>
                </a:cubicBezTo>
                <a:cubicBezTo>
                  <a:pt x="3043" y="390"/>
                  <a:pt x="3045" y="392"/>
                  <a:pt x="3047" y="392"/>
                </a:cubicBezTo>
                <a:close/>
                <a:moveTo>
                  <a:pt x="3060" y="392"/>
                </a:moveTo>
                <a:cubicBezTo>
                  <a:pt x="3063" y="392"/>
                  <a:pt x="3064" y="390"/>
                  <a:pt x="3064" y="388"/>
                </a:cubicBezTo>
                <a:cubicBezTo>
                  <a:pt x="3064" y="385"/>
                  <a:pt x="3063" y="384"/>
                  <a:pt x="3060" y="384"/>
                </a:cubicBezTo>
                <a:cubicBezTo>
                  <a:pt x="3058" y="384"/>
                  <a:pt x="3056" y="385"/>
                  <a:pt x="3056" y="388"/>
                </a:cubicBezTo>
                <a:cubicBezTo>
                  <a:pt x="3056" y="390"/>
                  <a:pt x="3058" y="392"/>
                  <a:pt x="3060" y="392"/>
                </a:cubicBezTo>
                <a:close/>
                <a:moveTo>
                  <a:pt x="3073" y="392"/>
                </a:moveTo>
                <a:cubicBezTo>
                  <a:pt x="3075" y="392"/>
                  <a:pt x="3077" y="390"/>
                  <a:pt x="3077" y="388"/>
                </a:cubicBezTo>
                <a:cubicBezTo>
                  <a:pt x="3077" y="385"/>
                  <a:pt x="3075" y="384"/>
                  <a:pt x="3073" y="384"/>
                </a:cubicBezTo>
                <a:cubicBezTo>
                  <a:pt x="3071" y="384"/>
                  <a:pt x="3069" y="385"/>
                  <a:pt x="3069" y="388"/>
                </a:cubicBezTo>
                <a:cubicBezTo>
                  <a:pt x="3069" y="390"/>
                  <a:pt x="3071" y="392"/>
                  <a:pt x="3073" y="392"/>
                </a:cubicBezTo>
                <a:close/>
                <a:moveTo>
                  <a:pt x="3086" y="392"/>
                </a:moveTo>
                <a:cubicBezTo>
                  <a:pt x="3088" y="392"/>
                  <a:pt x="3090" y="390"/>
                  <a:pt x="3090" y="388"/>
                </a:cubicBezTo>
                <a:cubicBezTo>
                  <a:pt x="3090" y="385"/>
                  <a:pt x="3088" y="384"/>
                  <a:pt x="3086" y="384"/>
                </a:cubicBezTo>
                <a:cubicBezTo>
                  <a:pt x="3084" y="384"/>
                  <a:pt x="3082" y="385"/>
                  <a:pt x="3082" y="388"/>
                </a:cubicBezTo>
                <a:cubicBezTo>
                  <a:pt x="3082" y="390"/>
                  <a:pt x="3084" y="392"/>
                  <a:pt x="3086" y="392"/>
                </a:cubicBezTo>
                <a:close/>
                <a:moveTo>
                  <a:pt x="3099" y="392"/>
                </a:moveTo>
                <a:cubicBezTo>
                  <a:pt x="3101" y="392"/>
                  <a:pt x="3103" y="390"/>
                  <a:pt x="3103" y="388"/>
                </a:cubicBezTo>
                <a:cubicBezTo>
                  <a:pt x="3103" y="385"/>
                  <a:pt x="3101" y="384"/>
                  <a:pt x="3099" y="384"/>
                </a:cubicBezTo>
                <a:cubicBezTo>
                  <a:pt x="3097" y="384"/>
                  <a:pt x="3095" y="385"/>
                  <a:pt x="3095" y="388"/>
                </a:cubicBezTo>
                <a:cubicBezTo>
                  <a:pt x="3095" y="390"/>
                  <a:pt x="3097" y="392"/>
                  <a:pt x="3099" y="392"/>
                </a:cubicBezTo>
                <a:close/>
                <a:moveTo>
                  <a:pt x="3112" y="392"/>
                </a:moveTo>
                <a:cubicBezTo>
                  <a:pt x="3114" y="392"/>
                  <a:pt x="3116" y="390"/>
                  <a:pt x="3116" y="388"/>
                </a:cubicBezTo>
                <a:cubicBezTo>
                  <a:pt x="3116" y="385"/>
                  <a:pt x="3114" y="384"/>
                  <a:pt x="3112" y="384"/>
                </a:cubicBezTo>
                <a:cubicBezTo>
                  <a:pt x="3110" y="384"/>
                  <a:pt x="3108" y="385"/>
                  <a:pt x="3108" y="388"/>
                </a:cubicBezTo>
                <a:cubicBezTo>
                  <a:pt x="3108" y="390"/>
                  <a:pt x="3110" y="392"/>
                  <a:pt x="3112" y="392"/>
                </a:cubicBezTo>
                <a:close/>
                <a:moveTo>
                  <a:pt x="3125" y="392"/>
                </a:moveTo>
                <a:cubicBezTo>
                  <a:pt x="3127" y="392"/>
                  <a:pt x="3129" y="390"/>
                  <a:pt x="3129" y="388"/>
                </a:cubicBezTo>
                <a:cubicBezTo>
                  <a:pt x="3129" y="385"/>
                  <a:pt x="3127" y="384"/>
                  <a:pt x="3125" y="384"/>
                </a:cubicBezTo>
                <a:cubicBezTo>
                  <a:pt x="3122" y="384"/>
                  <a:pt x="3121" y="385"/>
                  <a:pt x="3121" y="388"/>
                </a:cubicBezTo>
                <a:cubicBezTo>
                  <a:pt x="3121" y="390"/>
                  <a:pt x="3122" y="392"/>
                  <a:pt x="3125" y="392"/>
                </a:cubicBezTo>
                <a:close/>
                <a:moveTo>
                  <a:pt x="3138" y="392"/>
                </a:moveTo>
                <a:cubicBezTo>
                  <a:pt x="3140" y="392"/>
                  <a:pt x="3142" y="390"/>
                  <a:pt x="3142" y="388"/>
                </a:cubicBezTo>
                <a:cubicBezTo>
                  <a:pt x="3142" y="385"/>
                  <a:pt x="3140" y="384"/>
                  <a:pt x="3138" y="384"/>
                </a:cubicBezTo>
                <a:cubicBezTo>
                  <a:pt x="3135" y="384"/>
                  <a:pt x="3134" y="385"/>
                  <a:pt x="3134" y="388"/>
                </a:cubicBezTo>
                <a:cubicBezTo>
                  <a:pt x="3134" y="390"/>
                  <a:pt x="3135" y="392"/>
                  <a:pt x="3138" y="392"/>
                </a:cubicBezTo>
                <a:close/>
                <a:moveTo>
                  <a:pt x="3151" y="392"/>
                </a:moveTo>
                <a:cubicBezTo>
                  <a:pt x="3153" y="392"/>
                  <a:pt x="3155" y="390"/>
                  <a:pt x="3155" y="388"/>
                </a:cubicBezTo>
                <a:cubicBezTo>
                  <a:pt x="3155" y="385"/>
                  <a:pt x="3153" y="384"/>
                  <a:pt x="3151" y="384"/>
                </a:cubicBezTo>
                <a:cubicBezTo>
                  <a:pt x="3148" y="384"/>
                  <a:pt x="3146" y="385"/>
                  <a:pt x="3146" y="388"/>
                </a:cubicBezTo>
                <a:cubicBezTo>
                  <a:pt x="3146" y="390"/>
                  <a:pt x="3148" y="392"/>
                  <a:pt x="3151" y="392"/>
                </a:cubicBezTo>
                <a:close/>
                <a:moveTo>
                  <a:pt x="3164" y="392"/>
                </a:moveTo>
                <a:cubicBezTo>
                  <a:pt x="3166" y="392"/>
                  <a:pt x="3168" y="390"/>
                  <a:pt x="3168" y="388"/>
                </a:cubicBezTo>
                <a:cubicBezTo>
                  <a:pt x="3168" y="385"/>
                  <a:pt x="3166" y="384"/>
                  <a:pt x="3164" y="384"/>
                </a:cubicBezTo>
                <a:cubicBezTo>
                  <a:pt x="3161" y="384"/>
                  <a:pt x="3159" y="385"/>
                  <a:pt x="3159" y="388"/>
                </a:cubicBezTo>
                <a:cubicBezTo>
                  <a:pt x="3159" y="390"/>
                  <a:pt x="3161" y="392"/>
                  <a:pt x="3164" y="392"/>
                </a:cubicBezTo>
                <a:close/>
                <a:moveTo>
                  <a:pt x="3176" y="392"/>
                </a:moveTo>
                <a:cubicBezTo>
                  <a:pt x="3179" y="392"/>
                  <a:pt x="3181" y="390"/>
                  <a:pt x="3181" y="388"/>
                </a:cubicBezTo>
                <a:cubicBezTo>
                  <a:pt x="3181" y="385"/>
                  <a:pt x="3179" y="384"/>
                  <a:pt x="3176" y="384"/>
                </a:cubicBezTo>
                <a:cubicBezTo>
                  <a:pt x="3174" y="384"/>
                  <a:pt x="3172" y="385"/>
                  <a:pt x="3172" y="388"/>
                </a:cubicBezTo>
                <a:cubicBezTo>
                  <a:pt x="3172" y="390"/>
                  <a:pt x="3174" y="392"/>
                  <a:pt x="3176" y="392"/>
                </a:cubicBezTo>
                <a:close/>
                <a:moveTo>
                  <a:pt x="3189" y="392"/>
                </a:moveTo>
                <a:cubicBezTo>
                  <a:pt x="3192" y="392"/>
                  <a:pt x="3194" y="390"/>
                  <a:pt x="3194" y="388"/>
                </a:cubicBezTo>
                <a:cubicBezTo>
                  <a:pt x="3194" y="385"/>
                  <a:pt x="3192" y="384"/>
                  <a:pt x="3189" y="384"/>
                </a:cubicBezTo>
                <a:cubicBezTo>
                  <a:pt x="3187" y="384"/>
                  <a:pt x="3185" y="385"/>
                  <a:pt x="3185" y="388"/>
                </a:cubicBezTo>
                <a:cubicBezTo>
                  <a:pt x="3185" y="390"/>
                  <a:pt x="3187" y="392"/>
                  <a:pt x="3189" y="392"/>
                </a:cubicBezTo>
                <a:close/>
                <a:moveTo>
                  <a:pt x="3202" y="392"/>
                </a:moveTo>
                <a:cubicBezTo>
                  <a:pt x="3205" y="392"/>
                  <a:pt x="3206" y="390"/>
                  <a:pt x="3206" y="388"/>
                </a:cubicBezTo>
                <a:cubicBezTo>
                  <a:pt x="3206" y="385"/>
                  <a:pt x="3205" y="384"/>
                  <a:pt x="3202" y="384"/>
                </a:cubicBezTo>
                <a:cubicBezTo>
                  <a:pt x="3200" y="384"/>
                  <a:pt x="3198" y="385"/>
                  <a:pt x="3198" y="388"/>
                </a:cubicBezTo>
                <a:cubicBezTo>
                  <a:pt x="3198" y="390"/>
                  <a:pt x="3200" y="392"/>
                  <a:pt x="3202" y="392"/>
                </a:cubicBezTo>
                <a:close/>
                <a:moveTo>
                  <a:pt x="3215" y="392"/>
                </a:moveTo>
                <a:cubicBezTo>
                  <a:pt x="3217" y="392"/>
                  <a:pt x="3219" y="390"/>
                  <a:pt x="3219" y="388"/>
                </a:cubicBezTo>
                <a:cubicBezTo>
                  <a:pt x="3219" y="385"/>
                  <a:pt x="3217" y="384"/>
                  <a:pt x="3215" y="384"/>
                </a:cubicBezTo>
                <a:cubicBezTo>
                  <a:pt x="3213" y="384"/>
                  <a:pt x="3211" y="385"/>
                  <a:pt x="3211" y="388"/>
                </a:cubicBezTo>
                <a:cubicBezTo>
                  <a:pt x="3211" y="390"/>
                  <a:pt x="3213" y="392"/>
                  <a:pt x="3215" y="392"/>
                </a:cubicBezTo>
                <a:close/>
                <a:moveTo>
                  <a:pt x="3228" y="392"/>
                </a:moveTo>
                <a:cubicBezTo>
                  <a:pt x="3230" y="392"/>
                  <a:pt x="3232" y="390"/>
                  <a:pt x="3232" y="388"/>
                </a:cubicBezTo>
                <a:cubicBezTo>
                  <a:pt x="3232" y="385"/>
                  <a:pt x="3230" y="384"/>
                  <a:pt x="3228" y="384"/>
                </a:cubicBezTo>
                <a:cubicBezTo>
                  <a:pt x="3226" y="384"/>
                  <a:pt x="3224" y="385"/>
                  <a:pt x="3224" y="388"/>
                </a:cubicBezTo>
                <a:cubicBezTo>
                  <a:pt x="3224" y="390"/>
                  <a:pt x="3226" y="392"/>
                  <a:pt x="3228" y="392"/>
                </a:cubicBezTo>
                <a:close/>
                <a:moveTo>
                  <a:pt x="3241" y="392"/>
                </a:moveTo>
                <a:cubicBezTo>
                  <a:pt x="3243" y="392"/>
                  <a:pt x="3245" y="390"/>
                  <a:pt x="3245" y="388"/>
                </a:cubicBezTo>
                <a:cubicBezTo>
                  <a:pt x="3245" y="385"/>
                  <a:pt x="3243" y="384"/>
                  <a:pt x="3241" y="384"/>
                </a:cubicBezTo>
                <a:cubicBezTo>
                  <a:pt x="3239" y="384"/>
                  <a:pt x="3237" y="385"/>
                  <a:pt x="3237" y="388"/>
                </a:cubicBezTo>
                <a:cubicBezTo>
                  <a:pt x="3237" y="390"/>
                  <a:pt x="3239" y="392"/>
                  <a:pt x="3241" y="392"/>
                </a:cubicBezTo>
                <a:close/>
                <a:moveTo>
                  <a:pt x="3254" y="392"/>
                </a:moveTo>
                <a:cubicBezTo>
                  <a:pt x="3256" y="392"/>
                  <a:pt x="3258" y="390"/>
                  <a:pt x="3258" y="388"/>
                </a:cubicBezTo>
                <a:cubicBezTo>
                  <a:pt x="3258" y="385"/>
                  <a:pt x="3256" y="384"/>
                  <a:pt x="3254" y="384"/>
                </a:cubicBezTo>
                <a:cubicBezTo>
                  <a:pt x="3252" y="384"/>
                  <a:pt x="3250" y="385"/>
                  <a:pt x="3250" y="388"/>
                </a:cubicBezTo>
                <a:cubicBezTo>
                  <a:pt x="3250" y="390"/>
                  <a:pt x="3252" y="392"/>
                  <a:pt x="3254" y="392"/>
                </a:cubicBezTo>
                <a:close/>
                <a:moveTo>
                  <a:pt x="3267" y="392"/>
                </a:moveTo>
                <a:cubicBezTo>
                  <a:pt x="3269" y="392"/>
                  <a:pt x="3271" y="390"/>
                  <a:pt x="3271" y="388"/>
                </a:cubicBezTo>
                <a:cubicBezTo>
                  <a:pt x="3271" y="385"/>
                  <a:pt x="3269" y="384"/>
                  <a:pt x="3267" y="384"/>
                </a:cubicBezTo>
                <a:cubicBezTo>
                  <a:pt x="3265" y="384"/>
                  <a:pt x="3263" y="385"/>
                  <a:pt x="3263" y="388"/>
                </a:cubicBezTo>
                <a:cubicBezTo>
                  <a:pt x="3263" y="390"/>
                  <a:pt x="3265" y="392"/>
                  <a:pt x="3267" y="392"/>
                </a:cubicBezTo>
                <a:close/>
                <a:moveTo>
                  <a:pt x="3280" y="392"/>
                </a:moveTo>
                <a:cubicBezTo>
                  <a:pt x="3282" y="392"/>
                  <a:pt x="3284" y="390"/>
                  <a:pt x="3284" y="388"/>
                </a:cubicBezTo>
                <a:cubicBezTo>
                  <a:pt x="3284" y="385"/>
                  <a:pt x="3282" y="384"/>
                  <a:pt x="3280" y="384"/>
                </a:cubicBezTo>
                <a:cubicBezTo>
                  <a:pt x="3277" y="384"/>
                  <a:pt x="3276" y="385"/>
                  <a:pt x="3276" y="388"/>
                </a:cubicBezTo>
                <a:cubicBezTo>
                  <a:pt x="3276" y="390"/>
                  <a:pt x="3277" y="392"/>
                  <a:pt x="3280" y="392"/>
                </a:cubicBezTo>
                <a:close/>
                <a:moveTo>
                  <a:pt x="3293" y="392"/>
                </a:moveTo>
                <a:cubicBezTo>
                  <a:pt x="3295" y="392"/>
                  <a:pt x="3297" y="390"/>
                  <a:pt x="3297" y="388"/>
                </a:cubicBezTo>
                <a:cubicBezTo>
                  <a:pt x="3297" y="385"/>
                  <a:pt x="3295" y="384"/>
                  <a:pt x="3293" y="384"/>
                </a:cubicBezTo>
                <a:cubicBezTo>
                  <a:pt x="3290" y="384"/>
                  <a:pt x="3288" y="385"/>
                  <a:pt x="3288" y="388"/>
                </a:cubicBezTo>
                <a:cubicBezTo>
                  <a:pt x="3288" y="390"/>
                  <a:pt x="3290" y="392"/>
                  <a:pt x="3293" y="392"/>
                </a:cubicBezTo>
                <a:close/>
                <a:moveTo>
                  <a:pt x="3306" y="392"/>
                </a:moveTo>
                <a:cubicBezTo>
                  <a:pt x="3308" y="392"/>
                  <a:pt x="3310" y="390"/>
                  <a:pt x="3310" y="388"/>
                </a:cubicBezTo>
                <a:cubicBezTo>
                  <a:pt x="3310" y="385"/>
                  <a:pt x="3308" y="384"/>
                  <a:pt x="3306" y="384"/>
                </a:cubicBezTo>
                <a:cubicBezTo>
                  <a:pt x="3303" y="384"/>
                  <a:pt x="3301" y="385"/>
                  <a:pt x="3301" y="388"/>
                </a:cubicBezTo>
                <a:cubicBezTo>
                  <a:pt x="3301" y="390"/>
                  <a:pt x="3303" y="392"/>
                  <a:pt x="3306" y="392"/>
                </a:cubicBezTo>
                <a:close/>
                <a:moveTo>
                  <a:pt x="3318" y="392"/>
                </a:moveTo>
                <a:cubicBezTo>
                  <a:pt x="3321" y="392"/>
                  <a:pt x="3323" y="390"/>
                  <a:pt x="3323" y="388"/>
                </a:cubicBezTo>
                <a:cubicBezTo>
                  <a:pt x="3323" y="385"/>
                  <a:pt x="3321" y="384"/>
                  <a:pt x="3318" y="384"/>
                </a:cubicBezTo>
                <a:cubicBezTo>
                  <a:pt x="3316" y="384"/>
                  <a:pt x="3314" y="385"/>
                  <a:pt x="3314" y="388"/>
                </a:cubicBezTo>
                <a:cubicBezTo>
                  <a:pt x="3314" y="390"/>
                  <a:pt x="3316" y="392"/>
                  <a:pt x="3318" y="392"/>
                </a:cubicBezTo>
                <a:close/>
                <a:moveTo>
                  <a:pt x="3331" y="392"/>
                </a:moveTo>
                <a:cubicBezTo>
                  <a:pt x="3334" y="392"/>
                  <a:pt x="3336" y="390"/>
                  <a:pt x="3336" y="388"/>
                </a:cubicBezTo>
                <a:cubicBezTo>
                  <a:pt x="3336" y="385"/>
                  <a:pt x="3334" y="384"/>
                  <a:pt x="3331" y="384"/>
                </a:cubicBezTo>
                <a:cubicBezTo>
                  <a:pt x="3329" y="384"/>
                  <a:pt x="3327" y="385"/>
                  <a:pt x="3327" y="388"/>
                </a:cubicBezTo>
                <a:cubicBezTo>
                  <a:pt x="3327" y="390"/>
                  <a:pt x="3329" y="392"/>
                  <a:pt x="3331" y="392"/>
                </a:cubicBezTo>
                <a:close/>
                <a:moveTo>
                  <a:pt x="3344" y="392"/>
                </a:moveTo>
                <a:cubicBezTo>
                  <a:pt x="3347" y="392"/>
                  <a:pt x="3348" y="390"/>
                  <a:pt x="3348" y="388"/>
                </a:cubicBezTo>
                <a:cubicBezTo>
                  <a:pt x="3348" y="385"/>
                  <a:pt x="3347" y="384"/>
                  <a:pt x="3344" y="384"/>
                </a:cubicBezTo>
                <a:cubicBezTo>
                  <a:pt x="3342" y="384"/>
                  <a:pt x="3340" y="385"/>
                  <a:pt x="3340" y="388"/>
                </a:cubicBezTo>
                <a:cubicBezTo>
                  <a:pt x="3340" y="390"/>
                  <a:pt x="3342" y="392"/>
                  <a:pt x="3344" y="392"/>
                </a:cubicBezTo>
                <a:close/>
                <a:moveTo>
                  <a:pt x="3357" y="392"/>
                </a:moveTo>
                <a:cubicBezTo>
                  <a:pt x="3360" y="392"/>
                  <a:pt x="3361" y="390"/>
                  <a:pt x="3361" y="388"/>
                </a:cubicBezTo>
                <a:cubicBezTo>
                  <a:pt x="3361" y="385"/>
                  <a:pt x="3360" y="384"/>
                  <a:pt x="3357" y="384"/>
                </a:cubicBezTo>
                <a:cubicBezTo>
                  <a:pt x="3355" y="384"/>
                  <a:pt x="3353" y="385"/>
                  <a:pt x="3353" y="388"/>
                </a:cubicBezTo>
                <a:cubicBezTo>
                  <a:pt x="3353" y="390"/>
                  <a:pt x="3355" y="392"/>
                  <a:pt x="3357" y="392"/>
                </a:cubicBezTo>
                <a:close/>
                <a:moveTo>
                  <a:pt x="3370" y="392"/>
                </a:moveTo>
                <a:cubicBezTo>
                  <a:pt x="3372" y="392"/>
                  <a:pt x="3374" y="390"/>
                  <a:pt x="3374" y="388"/>
                </a:cubicBezTo>
                <a:cubicBezTo>
                  <a:pt x="3374" y="385"/>
                  <a:pt x="3372" y="384"/>
                  <a:pt x="3370" y="384"/>
                </a:cubicBezTo>
                <a:cubicBezTo>
                  <a:pt x="3368" y="384"/>
                  <a:pt x="3366" y="385"/>
                  <a:pt x="3366" y="388"/>
                </a:cubicBezTo>
                <a:cubicBezTo>
                  <a:pt x="3366" y="390"/>
                  <a:pt x="3368" y="392"/>
                  <a:pt x="3370" y="392"/>
                </a:cubicBezTo>
                <a:close/>
                <a:moveTo>
                  <a:pt x="3383" y="392"/>
                </a:moveTo>
                <a:cubicBezTo>
                  <a:pt x="3385" y="392"/>
                  <a:pt x="3387" y="390"/>
                  <a:pt x="3387" y="388"/>
                </a:cubicBezTo>
                <a:cubicBezTo>
                  <a:pt x="3387" y="385"/>
                  <a:pt x="3385" y="384"/>
                  <a:pt x="3383" y="384"/>
                </a:cubicBezTo>
                <a:cubicBezTo>
                  <a:pt x="3381" y="384"/>
                  <a:pt x="3379" y="385"/>
                  <a:pt x="3379" y="388"/>
                </a:cubicBezTo>
                <a:cubicBezTo>
                  <a:pt x="3379" y="390"/>
                  <a:pt x="3381" y="392"/>
                  <a:pt x="3383" y="392"/>
                </a:cubicBezTo>
                <a:close/>
                <a:moveTo>
                  <a:pt x="3396" y="392"/>
                </a:moveTo>
                <a:cubicBezTo>
                  <a:pt x="3398" y="392"/>
                  <a:pt x="3400" y="390"/>
                  <a:pt x="3400" y="388"/>
                </a:cubicBezTo>
                <a:cubicBezTo>
                  <a:pt x="3400" y="385"/>
                  <a:pt x="3398" y="384"/>
                  <a:pt x="3396" y="384"/>
                </a:cubicBezTo>
                <a:cubicBezTo>
                  <a:pt x="3394" y="384"/>
                  <a:pt x="3392" y="385"/>
                  <a:pt x="3392" y="388"/>
                </a:cubicBezTo>
                <a:cubicBezTo>
                  <a:pt x="3392" y="390"/>
                  <a:pt x="3394" y="392"/>
                  <a:pt x="3396" y="392"/>
                </a:cubicBezTo>
                <a:close/>
                <a:moveTo>
                  <a:pt x="3409" y="392"/>
                </a:moveTo>
                <a:cubicBezTo>
                  <a:pt x="3411" y="392"/>
                  <a:pt x="3413" y="390"/>
                  <a:pt x="3413" y="388"/>
                </a:cubicBezTo>
                <a:cubicBezTo>
                  <a:pt x="3413" y="385"/>
                  <a:pt x="3411" y="384"/>
                  <a:pt x="3409" y="384"/>
                </a:cubicBezTo>
                <a:cubicBezTo>
                  <a:pt x="3407" y="384"/>
                  <a:pt x="3405" y="385"/>
                  <a:pt x="3405" y="388"/>
                </a:cubicBezTo>
                <a:cubicBezTo>
                  <a:pt x="3405" y="390"/>
                  <a:pt x="3407" y="392"/>
                  <a:pt x="3409" y="392"/>
                </a:cubicBezTo>
                <a:close/>
                <a:moveTo>
                  <a:pt x="3422" y="392"/>
                </a:moveTo>
                <a:cubicBezTo>
                  <a:pt x="3424" y="392"/>
                  <a:pt x="3426" y="390"/>
                  <a:pt x="3426" y="388"/>
                </a:cubicBezTo>
                <a:cubicBezTo>
                  <a:pt x="3426" y="385"/>
                  <a:pt x="3424" y="384"/>
                  <a:pt x="3422" y="384"/>
                </a:cubicBezTo>
                <a:cubicBezTo>
                  <a:pt x="3419" y="384"/>
                  <a:pt x="3418" y="385"/>
                  <a:pt x="3418" y="388"/>
                </a:cubicBezTo>
                <a:cubicBezTo>
                  <a:pt x="3418" y="390"/>
                  <a:pt x="3419" y="392"/>
                  <a:pt x="3422" y="392"/>
                </a:cubicBezTo>
                <a:close/>
                <a:moveTo>
                  <a:pt x="3435" y="392"/>
                </a:moveTo>
                <a:cubicBezTo>
                  <a:pt x="3437" y="392"/>
                  <a:pt x="3439" y="390"/>
                  <a:pt x="3439" y="388"/>
                </a:cubicBezTo>
                <a:cubicBezTo>
                  <a:pt x="3439" y="385"/>
                  <a:pt x="3437" y="384"/>
                  <a:pt x="3435" y="384"/>
                </a:cubicBezTo>
                <a:cubicBezTo>
                  <a:pt x="3432" y="384"/>
                  <a:pt x="3431" y="385"/>
                  <a:pt x="3431" y="388"/>
                </a:cubicBezTo>
                <a:cubicBezTo>
                  <a:pt x="3431" y="390"/>
                  <a:pt x="3432" y="392"/>
                  <a:pt x="3435" y="392"/>
                </a:cubicBezTo>
                <a:close/>
                <a:moveTo>
                  <a:pt x="3448" y="392"/>
                </a:moveTo>
                <a:cubicBezTo>
                  <a:pt x="3450" y="392"/>
                  <a:pt x="3452" y="390"/>
                  <a:pt x="3452" y="388"/>
                </a:cubicBezTo>
                <a:cubicBezTo>
                  <a:pt x="3452" y="385"/>
                  <a:pt x="3450" y="384"/>
                  <a:pt x="3448" y="384"/>
                </a:cubicBezTo>
                <a:cubicBezTo>
                  <a:pt x="3445" y="384"/>
                  <a:pt x="3443" y="385"/>
                  <a:pt x="3443" y="388"/>
                </a:cubicBezTo>
                <a:cubicBezTo>
                  <a:pt x="3443" y="390"/>
                  <a:pt x="3445" y="392"/>
                  <a:pt x="3448" y="392"/>
                </a:cubicBezTo>
                <a:close/>
                <a:moveTo>
                  <a:pt x="3461" y="384"/>
                </a:moveTo>
                <a:cubicBezTo>
                  <a:pt x="3458" y="384"/>
                  <a:pt x="3456" y="385"/>
                  <a:pt x="3456" y="388"/>
                </a:cubicBezTo>
                <a:cubicBezTo>
                  <a:pt x="3456" y="390"/>
                  <a:pt x="3458" y="392"/>
                  <a:pt x="3461" y="392"/>
                </a:cubicBezTo>
                <a:cubicBezTo>
                  <a:pt x="3463" y="392"/>
                  <a:pt x="3465" y="390"/>
                  <a:pt x="3465" y="388"/>
                </a:cubicBezTo>
                <a:cubicBezTo>
                  <a:pt x="3465" y="385"/>
                  <a:pt x="3463" y="384"/>
                  <a:pt x="3461" y="384"/>
                </a:cubicBezTo>
                <a:close/>
                <a:moveTo>
                  <a:pt x="64" y="405"/>
                </a:moveTo>
                <a:cubicBezTo>
                  <a:pt x="67" y="405"/>
                  <a:pt x="68" y="403"/>
                  <a:pt x="68" y="401"/>
                </a:cubicBezTo>
                <a:cubicBezTo>
                  <a:pt x="68" y="398"/>
                  <a:pt x="67" y="396"/>
                  <a:pt x="64" y="396"/>
                </a:cubicBezTo>
                <a:cubicBezTo>
                  <a:pt x="62" y="396"/>
                  <a:pt x="60" y="398"/>
                  <a:pt x="60" y="401"/>
                </a:cubicBezTo>
                <a:cubicBezTo>
                  <a:pt x="60" y="403"/>
                  <a:pt x="62" y="405"/>
                  <a:pt x="64" y="405"/>
                </a:cubicBezTo>
                <a:close/>
                <a:moveTo>
                  <a:pt x="77" y="396"/>
                </a:moveTo>
                <a:cubicBezTo>
                  <a:pt x="75" y="396"/>
                  <a:pt x="73" y="398"/>
                  <a:pt x="73" y="401"/>
                </a:cubicBezTo>
                <a:cubicBezTo>
                  <a:pt x="73" y="403"/>
                  <a:pt x="75" y="405"/>
                  <a:pt x="77" y="405"/>
                </a:cubicBezTo>
                <a:cubicBezTo>
                  <a:pt x="79" y="405"/>
                  <a:pt x="81" y="403"/>
                  <a:pt x="81" y="401"/>
                </a:cubicBezTo>
                <a:cubicBezTo>
                  <a:pt x="81" y="398"/>
                  <a:pt x="79" y="396"/>
                  <a:pt x="77" y="396"/>
                </a:cubicBezTo>
                <a:close/>
                <a:moveTo>
                  <a:pt x="90" y="405"/>
                </a:moveTo>
                <a:cubicBezTo>
                  <a:pt x="92" y="405"/>
                  <a:pt x="94" y="403"/>
                  <a:pt x="94" y="401"/>
                </a:cubicBezTo>
                <a:cubicBezTo>
                  <a:pt x="94" y="398"/>
                  <a:pt x="92" y="396"/>
                  <a:pt x="90" y="396"/>
                </a:cubicBezTo>
                <a:cubicBezTo>
                  <a:pt x="88" y="396"/>
                  <a:pt x="86" y="398"/>
                  <a:pt x="86" y="401"/>
                </a:cubicBezTo>
                <a:cubicBezTo>
                  <a:pt x="86" y="403"/>
                  <a:pt x="88" y="405"/>
                  <a:pt x="90" y="405"/>
                </a:cubicBezTo>
                <a:close/>
                <a:moveTo>
                  <a:pt x="103" y="405"/>
                </a:moveTo>
                <a:cubicBezTo>
                  <a:pt x="105" y="405"/>
                  <a:pt x="107" y="403"/>
                  <a:pt x="107" y="401"/>
                </a:cubicBezTo>
                <a:cubicBezTo>
                  <a:pt x="107" y="398"/>
                  <a:pt x="105" y="396"/>
                  <a:pt x="103" y="396"/>
                </a:cubicBezTo>
                <a:cubicBezTo>
                  <a:pt x="101" y="396"/>
                  <a:pt x="99" y="398"/>
                  <a:pt x="99" y="401"/>
                </a:cubicBezTo>
                <a:cubicBezTo>
                  <a:pt x="99" y="403"/>
                  <a:pt x="101" y="405"/>
                  <a:pt x="103" y="405"/>
                </a:cubicBezTo>
                <a:close/>
                <a:moveTo>
                  <a:pt x="116" y="405"/>
                </a:moveTo>
                <a:cubicBezTo>
                  <a:pt x="118" y="405"/>
                  <a:pt x="120" y="403"/>
                  <a:pt x="120" y="401"/>
                </a:cubicBezTo>
                <a:cubicBezTo>
                  <a:pt x="120" y="398"/>
                  <a:pt x="118" y="396"/>
                  <a:pt x="116" y="396"/>
                </a:cubicBezTo>
                <a:cubicBezTo>
                  <a:pt x="114" y="396"/>
                  <a:pt x="112" y="398"/>
                  <a:pt x="112" y="401"/>
                </a:cubicBezTo>
                <a:cubicBezTo>
                  <a:pt x="112" y="403"/>
                  <a:pt x="114" y="405"/>
                  <a:pt x="116" y="405"/>
                </a:cubicBezTo>
                <a:close/>
                <a:moveTo>
                  <a:pt x="129" y="405"/>
                </a:moveTo>
                <a:cubicBezTo>
                  <a:pt x="131" y="405"/>
                  <a:pt x="133" y="403"/>
                  <a:pt x="133" y="401"/>
                </a:cubicBezTo>
                <a:cubicBezTo>
                  <a:pt x="133" y="398"/>
                  <a:pt x="131" y="396"/>
                  <a:pt x="129" y="396"/>
                </a:cubicBezTo>
                <a:cubicBezTo>
                  <a:pt x="127" y="396"/>
                  <a:pt x="125" y="398"/>
                  <a:pt x="125" y="401"/>
                </a:cubicBezTo>
                <a:cubicBezTo>
                  <a:pt x="125" y="403"/>
                  <a:pt x="127" y="405"/>
                  <a:pt x="129" y="405"/>
                </a:cubicBezTo>
                <a:close/>
                <a:moveTo>
                  <a:pt x="142" y="405"/>
                </a:moveTo>
                <a:cubicBezTo>
                  <a:pt x="144" y="405"/>
                  <a:pt x="146" y="403"/>
                  <a:pt x="146" y="401"/>
                </a:cubicBezTo>
                <a:cubicBezTo>
                  <a:pt x="146" y="398"/>
                  <a:pt x="144" y="396"/>
                  <a:pt x="142" y="396"/>
                </a:cubicBezTo>
                <a:cubicBezTo>
                  <a:pt x="139" y="396"/>
                  <a:pt x="138" y="398"/>
                  <a:pt x="138" y="401"/>
                </a:cubicBezTo>
                <a:cubicBezTo>
                  <a:pt x="138" y="403"/>
                  <a:pt x="139" y="405"/>
                  <a:pt x="142" y="405"/>
                </a:cubicBezTo>
                <a:close/>
                <a:moveTo>
                  <a:pt x="155" y="405"/>
                </a:moveTo>
                <a:cubicBezTo>
                  <a:pt x="157" y="405"/>
                  <a:pt x="159" y="403"/>
                  <a:pt x="159" y="401"/>
                </a:cubicBezTo>
                <a:cubicBezTo>
                  <a:pt x="159" y="398"/>
                  <a:pt x="157" y="396"/>
                  <a:pt x="155" y="396"/>
                </a:cubicBezTo>
                <a:cubicBezTo>
                  <a:pt x="152" y="396"/>
                  <a:pt x="150" y="398"/>
                  <a:pt x="150" y="401"/>
                </a:cubicBezTo>
                <a:cubicBezTo>
                  <a:pt x="150" y="403"/>
                  <a:pt x="152" y="405"/>
                  <a:pt x="155" y="405"/>
                </a:cubicBezTo>
                <a:close/>
                <a:moveTo>
                  <a:pt x="168" y="405"/>
                </a:moveTo>
                <a:cubicBezTo>
                  <a:pt x="170" y="405"/>
                  <a:pt x="172" y="403"/>
                  <a:pt x="172" y="401"/>
                </a:cubicBezTo>
                <a:cubicBezTo>
                  <a:pt x="172" y="398"/>
                  <a:pt x="170" y="396"/>
                  <a:pt x="168" y="396"/>
                </a:cubicBezTo>
                <a:cubicBezTo>
                  <a:pt x="165" y="396"/>
                  <a:pt x="163" y="398"/>
                  <a:pt x="163" y="401"/>
                </a:cubicBezTo>
                <a:cubicBezTo>
                  <a:pt x="163" y="403"/>
                  <a:pt x="165" y="405"/>
                  <a:pt x="168" y="405"/>
                </a:cubicBezTo>
                <a:close/>
                <a:moveTo>
                  <a:pt x="180" y="405"/>
                </a:moveTo>
                <a:cubicBezTo>
                  <a:pt x="183" y="405"/>
                  <a:pt x="185" y="403"/>
                  <a:pt x="185" y="401"/>
                </a:cubicBezTo>
                <a:cubicBezTo>
                  <a:pt x="185" y="398"/>
                  <a:pt x="183" y="396"/>
                  <a:pt x="180" y="396"/>
                </a:cubicBezTo>
                <a:cubicBezTo>
                  <a:pt x="178" y="396"/>
                  <a:pt x="176" y="398"/>
                  <a:pt x="176" y="401"/>
                </a:cubicBezTo>
                <a:cubicBezTo>
                  <a:pt x="176" y="403"/>
                  <a:pt x="178" y="405"/>
                  <a:pt x="180" y="405"/>
                </a:cubicBezTo>
                <a:close/>
                <a:moveTo>
                  <a:pt x="193" y="405"/>
                </a:moveTo>
                <a:cubicBezTo>
                  <a:pt x="196" y="405"/>
                  <a:pt x="198" y="403"/>
                  <a:pt x="198" y="401"/>
                </a:cubicBezTo>
                <a:cubicBezTo>
                  <a:pt x="198" y="398"/>
                  <a:pt x="196" y="396"/>
                  <a:pt x="193" y="396"/>
                </a:cubicBezTo>
                <a:cubicBezTo>
                  <a:pt x="191" y="396"/>
                  <a:pt x="189" y="398"/>
                  <a:pt x="189" y="401"/>
                </a:cubicBezTo>
                <a:cubicBezTo>
                  <a:pt x="189" y="403"/>
                  <a:pt x="191" y="405"/>
                  <a:pt x="193" y="405"/>
                </a:cubicBezTo>
                <a:close/>
                <a:moveTo>
                  <a:pt x="206" y="405"/>
                </a:moveTo>
                <a:cubicBezTo>
                  <a:pt x="209" y="405"/>
                  <a:pt x="210" y="403"/>
                  <a:pt x="210" y="401"/>
                </a:cubicBezTo>
                <a:cubicBezTo>
                  <a:pt x="210" y="398"/>
                  <a:pt x="209" y="396"/>
                  <a:pt x="206" y="396"/>
                </a:cubicBezTo>
                <a:cubicBezTo>
                  <a:pt x="204" y="396"/>
                  <a:pt x="202" y="398"/>
                  <a:pt x="202" y="401"/>
                </a:cubicBezTo>
                <a:cubicBezTo>
                  <a:pt x="202" y="403"/>
                  <a:pt x="204" y="405"/>
                  <a:pt x="206" y="405"/>
                </a:cubicBezTo>
                <a:close/>
                <a:moveTo>
                  <a:pt x="219" y="405"/>
                </a:moveTo>
                <a:cubicBezTo>
                  <a:pt x="222" y="405"/>
                  <a:pt x="223" y="403"/>
                  <a:pt x="223" y="401"/>
                </a:cubicBezTo>
                <a:cubicBezTo>
                  <a:pt x="223" y="398"/>
                  <a:pt x="222" y="396"/>
                  <a:pt x="219" y="396"/>
                </a:cubicBezTo>
                <a:cubicBezTo>
                  <a:pt x="217" y="396"/>
                  <a:pt x="215" y="398"/>
                  <a:pt x="215" y="401"/>
                </a:cubicBezTo>
                <a:cubicBezTo>
                  <a:pt x="215" y="403"/>
                  <a:pt x="217" y="405"/>
                  <a:pt x="219" y="405"/>
                </a:cubicBezTo>
                <a:close/>
                <a:moveTo>
                  <a:pt x="232" y="405"/>
                </a:moveTo>
                <a:cubicBezTo>
                  <a:pt x="234" y="405"/>
                  <a:pt x="236" y="403"/>
                  <a:pt x="236" y="401"/>
                </a:cubicBezTo>
                <a:cubicBezTo>
                  <a:pt x="236" y="398"/>
                  <a:pt x="234" y="396"/>
                  <a:pt x="232" y="396"/>
                </a:cubicBezTo>
                <a:cubicBezTo>
                  <a:pt x="230" y="396"/>
                  <a:pt x="228" y="398"/>
                  <a:pt x="228" y="401"/>
                </a:cubicBezTo>
                <a:cubicBezTo>
                  <a:pt x="228" y="403"/>
                  <a:pt x="230" y="405"/>
                  <a:pt x="232" y="405"/>
                </a:cubicBezTo>
                <a:close/>
                <a:moveTo>
                  <a:pt x="245" y="405"/>
                </a:moveTo>
                <a:cubicBezTo>
                  <a:pt x="247" y="405"/>
                  <a:pt x="249" y="403"/>
                  <a:pt x="249" y="401"/>
                </a:cubicBezTo>
                <a:cubicBezTo>
                  <a:pt x="249" y="398"/>
                  <a:pt x="247" y="396"/>
                  <a:pt x="245" y="396"/>
                </a:cubicBezTo>
                <a:cubicBezTo>
                  <a:pt x="243" y="396"/>
                  <a:pt x="241" y="398"/>
                  <a:pt x="241" y="401"/>
                </a:cubicBezTo>
                <a:cubicBezTo>
                  <a:pt x="241" y="403"/>
                  <a:pt x="243" y="405"/>
                  <a:pt x="245" y="405"/>
                </a:cubicBezTo>
                <a:close/>
                <a:moveTo>
                  <a:pt x="258" y="405"/>
                </a:moveTo>
                <a:cubicBezTo>
                  <a:pt x="260" y="405"/>
                  <a:pt x="262" y="403"/>
                  <a:pt x="262" y="401"/>
                </a:cubicBezTo>
                <a:cubicBezTo>
                  <a:pt x="262" y="398"/>
                  <a:pt x="260" y="396"/>
                  <a:pt x="258" y="396"/>
                </a:cubicBezTo>
                <a:cubicBezTo>
                  <a:pt x="256" y="396"/>
                  <a:pt x="254" y="398"/>
                  <a:pt x="254" y="401"/>
                </a:cubicBezTo>
                <a:cubicBezTo>
                  <a:pt x="254" y="403"/>
                  <a:pt x="256" y="405"/>
                  <a:pt x="258" y="405"/>
                </a:cubicBezTo>
                <a:close/>
                <a:moveTo>
                  <a:pt x="271" y="405"/>
                </a:moveTo>
                <a:cubicBezTo>
                  <a:pt x="273" y="405"/>
                  <a:pt x="275" y="403"/>
                  <a:pt x="275" y="401"/>
                </a:cubicBezTo>
                <a:cubicBezTo>
                  <a:pt x="275" y="398"/>
                  <a:pt x="273" y="396"/>
                  <a:pt x="271" y="396"/>
                </a:cubicBezTo>
                <a:cubicBezTo>
                  <a:pt x="269" y="396"/>
                  <a:pt x="267" y="398"/>
                  <a:pt x="267" y="401"/>
                </a:cubicBezTo>
                <a:cubicBezTo>
                  <a:pt x="267" y="403"/>
                  <a:pt x="269" y="405"/>
                  <a:pt x="271" y="405"/>
                </a:cubicBezTo>
                <a:close/>
                <a:moveTo>
                  <a:pt x="284" y="405"/>
                </a:moveTo>
                <a:cubicBezTo>
                  <a:pt x="286" y="405"/>
                  <a:pt x="288" y="403"/>
                  <a:pt x="288" y="401"/>
                </a:cubicBezTo>
                <a:cubicBezTo>
                  <a:pt x="288" y="398"/>
                  <a:pt x="286" y="396"/>
                  <a:pt x="284" y="396"/>
                </a:cubicBezTo>
                <a:cubicBezTo>
                  <a:pt x="281" y="396"/>
                  <a:pt x="280" y="398"/>
                  <a:pt x="280" y="401"/>
                </a:cubicBezTo>
                <a:cubicBezTo>
                  <a:pt x="280" y="403"/>
                  <a:pt x="281" y="405"/>
                  <a:pt x="284" y="405"/>
                </a:cubicBezTo>
                <a:close/>
                <a:moveTo>
                  <a:pt x="297" y="405"/>
                </a:moveTo>
                <a:cubicBezTo>
                  <a:pt x="299" y="405"/>
                  <a:pt x="301" y="403"/>
                  <a:pt x="301" y="401"/>
                </a:cubicBezTo>
                <a:cubicBezTo>
                  <a:pt x="301" y="398"/>
                  <a:pt x="299" y="396"/>
                  <a:pt x="297" y="396"/>
                </a:cubicBezTo>
                <a:cubicBezTo>
                  <a:pt x="294" y="396"/>
                  <a:pt x="293" y="398"/>
                  <a:pt x="293" y="401"/>
                </a:cubicBezTo>
                <a:cubicBezTo>
                  <a:pt x="293" y="403"/>
                  <a:pt x="294" y="405"/>
                  <a:pt x="297" y="405"/>
                </a:cubicBezTo>
                <a:close/>
                <a:moveTo>
                  <a:pt x="310" y="405"/>
                </a:moveTo>
                <a:cubicBezTo>
                  <a:pt x="312" y="405"/>
                  <a:pt x="314" y="403"/>
                  <a:pt x="314" y="401"/>
                </a:cubicBezTo>
                <a:cubicBezTo>
                  <a:pt x="314" y="398"/>
                  <a:pt x="312" y="396"/>
                  <a:pt x="310" y="396"/>
                </a:cubicBezTo>
                <a:cubicBezTo>
                  <a:pt x="307" y="396"/>
                  <a:pt x="305" y="398"/>
                  <a:pt x="305" y="401"/>
                </a:cubicBezTo>
                <a:cubicBezTo>
                  <a:pt x="305" y="403"/>
                  <a:pt x="307" y="405"/>
                  <a:pt x="310" y="405"/>
                </a:cubicBezTo>
                <a:close/>
                <a:moveTo>
                  <a:pt x="323" y="405"/>
                </a:moveTo>
                <a:cubicBezTo>
                  <a:pt x="325" y="405"/>
                  <a:pt x="327" y="403"/>
                  <a:pt x="327" y="401"/>
                </a:cubicBezTo>
                <a:cubicBezTo>
                  <a:pt x="327" y="398"/>
                  <a:pt x="325" y="396"/>
                  <a:pt x="323" y="396"/>
                </a:cubicBezTo>
                <a:cubicBezTo>
                  <a:pt x="320" y="396"/>
                  <a:pt x="318" y="398"/>
                  <a:pt x="318" y="401"/>
                </a:cubicBezTo>
                <a:cubicBezTo>
                  <a:pt x="318" y="403"/>
                  <a:pt x="320" y="405"/>
                  <a:pt x="323" y="405"/>
                </a:cubicBezTo>
                <a:close/>
                <a:moveTo>
                  <a:pt x="335" y="405"/>
                </a:moveTo>
                <a:cubicBezTo>
                  <a:pt x="338" y="405"/>
                  <a:pt x="340" y="403"/>
                  <a:pt x="340" y="401"/>
                </a:cubicBezTo>
                <a:cubicBezTo>
                  <a:pt x="340" y="398"/>
                  <a:pt x="338" y="396"/>
                  <a:pt x="335" y="396"/>
                </a:cubicBezTo>
                <a:cubicBezTo>
                  <a:pt x="333" y="396"/>
                  <a:pt x="331" y="398"/>
                  <a:pt x="331" y="401"/>
                </a:cubicBezTo>
                <a:cubicBezTo>
                  <a:pt x="331" y="403"/>
                  <a:pt x="333" y="405"/>
                  <a:pt x="335" y="405"/>
                </a:cubicBezTo>
                <a:close/>
                <a:moveTo>
                  <a:pt x="348" y="405"/>
                </a:moveTo>
                <a:cubicBezTo>
                  <a:pt x="351" y="405"/>
                  <a:pt x="353" y="403"/>
                  <a:pt x="353" y="401"/>
                </a:cubicBezTo>
                <a:cubicBezTo>
                  <a:pt x="353" y="398"/>
                  <a:pt x="351" y="396"/>
                  <a:pt x="348" y="396"/>
                </a:cubicBezTo>
                <a:cubicBezTo>
                  <a:pt x="346" y="396"/>
                  <a:pt x="344" y="398"/>
                  <a:pt x="344" y="401"/>
                </a:cubicBezTo>
                <a:cubicBezTo>
                  <a:pt x="344" y="403"/>
                  <a:pt x="346" y="405"/>
                  <a:pt x="348" y="405"/>
                </a:cubicBezTo>
                <a:close/>
                <a:moveTo>
                  <a:pt x="361" y="405"/>
                </a:moveTo>
                <a:cubicBezTo>
                  <a:pt x="364" y="405"/>
                  <a:pt x="365" y="403"/>
                  <a:pt x="365" y="401"/>
                </a:cubicBezTo>
                <a:cubicBezTo>
                  <a:pt x="365" y="398"/>
                  <a:pt x="364" y="396"/>
                  <a:pt x="361" y="396"/>
                </a:cubicBezTo>
                <a:cubicBezTo>
                  <a:pt x="359" y="396"/>
                  <a:pt x="357" y="398"/>
                  <a:pt x="357" y="401"/>
                </a:cubicBezTo>
                <a:cubicBezTo>
                  <a:pt x="357" y="403"/>
                  <a:pt x="359" y="405"/>
                  <a:pt x="361" y="405"/>
                </a:cubicBezTo>
                <a:close/>
                <a:moveTo>
                  <a:pt x="374" y="405"/>
                </a:moveTo>
                <a:cubicBezTo>
                  <a:pt x="376" y="405"/>
                  <a:pt x="378" y="403"/>
                  <a:pt x="378" y="401"/>
                </a:cubicBezTo>
                <a:cubicBezTo>
                  <a:pt x="378" y="398"/>
                  <a:pt x="376" y="396"/>
                  <a:pt x="374" y="396"/>
                </a:cubicBezTo>
                <a:cubicBezTo>
                  <a:pt x="372" y="396"/>
                  <a:pt x="370" y="398"/>
                  <a:pt x="370" y="401"/>
                </a:cubicBezTo>
                <a:cubicBezTo>
                  <a:pt x="370" y="403"/>
                  <a:pt x="372" y="405"/>
                  <a:pt x="374" y="405"/>
                </a:cubicBezTo>
                <a:close/>
                <a:moveTo>
                  <a:pt x="387" y="405"/>
                </a:moveTo>
                <a:cubicBezTo>
                  <a:pt x="389" y="405"/>
                  <a:pt x="391" y="403"/>
                  <a:pt x="391" y="401"/>
                </a:cubicBezTo>
                <a:cubicBezTo>
                  <a:pt x="391" y="398"/>
                  <a:pt x="389" y="396"/>
                  <a:pt x="387" y="396"/>
                </a:cubicBezTo>
                <a:cubicBezTo>
                  <a:pt x="385" y="396"/>
                  <a:pt x="383" y="398"/>
                  <a:pt x="383" y="401"/>
                </a:cubicBezTo>
                <a:cubicBezTo>
                  <a:pt x="383" y="403"/>
                  <a:pt x="385" y="405"/>
                  <a:pt x="387" y="405"/>
                </a:cubicBezTo>
                <a:close/>
                <a:moveTo>
                  <a:pt x="400" y="405"/>
                </a:moveTo>
                <a:cubicBezTo>
                  <a:pt x="402" y="405"/>
                  <a:pt x="404" y="403"/>
                  <a:pt x="404" y="401"/>
                </a:cubicBezTo>
                <a:cubicBezTo>
                  <a:pt x="404" y="398"/>
                  <a:pt x="402" y="396"/>
                  <a:pt x="400" y="396"/>
                </a:cubicBezTo>
                <a:cubicBezTo>
                  <a:pt x="398" y="396"/>
                  <a:pt x="396" y="398"/>
                  <a:pt x="396" y="401"/>
                </a:cubicBezTo>
                <a:cubicBezTo>
                  <a:pt x="396" y="403"/>
                  <a:pt x="398" y="405"/>
                  <a:pt x="400" y="405"/>
                </a:cubicBezTo>
                <a:close/>
                <a:moveTo>
                  <a:pt x="413" y="405"/>
                </a:moveTo>
                <a:cubicBezTo>
                  <a:pt x="415" y="405"/>
                  <a:pt x="417" y="403"/>
                  <a:pt x="417" y="401"/>
                </a:cubicBezTo>
                <a:cubicBezTo>
                  <a:pt x="417" y="398"/>
                  <a:pt x="415" y="396"/>
                  <a:pt x="413" y="396"/>
                </a:cubicBezTo>
                <a:cubicBezTo>
                  <a:pt x="411" y="396"/>
                  <a:pt x="409" y="398"/>
                  <a:pt x="409" y="401"/>
                </a:cubicBezTo>
                <a:cubicBezTo>
                  <a:pt x="409" y="403"/>
                  <a:pt x="411" y="405"/>
                  <a:pt x="413" y="405"/>
                </a:cubicBezTo>
                <a:close/>
                <a:moveTo>
                  <a:pt x="426" y="405"/>
                </a:moveTo>
                <a:cubicBezTo>
                  <a:pt x="428" y="405"/>
                  <a:pt x="430" y="403"/>
                  <a:pt x="430" y="401"/>
                </a:cubicBezTo>
                <a:cubicBezTo>
                  <a:pt x="430" y="398"/>
                  <a:pt x="428" y="396"/>
                  <a:pt x="426" y="396"/>
                </a:cubicBezTo>
                <a:cubicBezTo>
                  <a:pt x="424" y="396"/>
                  <a:pt x="422" y="398"/>
                  <a:pt x="422" y="401"/>
                </a:cubicBezTo>
                <a:cubicBezTo>
                  <a:pt x="422" y="403"/>
                  <a:pt x="424" y="405"/>
                  <a:pt x="426" y="405"/>
                </a:cubicBezTo>
                <a:close/>
                <a:moveTo>
                  <a:pt x="439" y="405"/>
                </a:moveTo>
                <a:cubicBezTo>
                  <a:pt x="441" y="405"/>
                  <a:pt x="443" y="403"/>
                  <a:pt x="443" y="401"/>
                </a:cubicBezTo>
                <a:cubicBezTo>
                  <a:pt x="443" y="398"/>
                  <a:pt x="441" y="396"/>
                  <a:pt x="439" y="396"/>
                </a:cubicBezTo>
                <a:cubicBezTo>
                  <a:pt x="436" y="396"/>
                  <a:pt x="435" y="398"/>
                  <a:pt x="435" y="401"/>
                </a:cubicBezTo>
                <a:cubicBezTo>
                  <a:pt x="435" y="403"/>
                  <a:pt x="436" y="405"/>
                  <a:pt x="439" y="405"/>
                </a:cubicBezTo>
                <a:close/>
                <a:moveTo>
                  <a:pt x="452" y="405"/>
                </a:moveTo>
                <a:cubicBezTo>
                  <a:pt x="454" y="405"/>
                  <a:pt x="456" y="403"/>
                  <a:pt x="456" y="401"/>
                </a:cubicBezTo>
                <a:cubicBezTo>
                  <a:pt x="456" y="398"/>
                  <a:pt x="454" y="396"/>
                  <a:pt x="452" y="396"/>
                </a:cubicBezTo>
                <a:cubicBezTo>
                  <a:pt x="449" y="396"/>
                  <a:pt x="447" y="398"/>
                  <a:pt x="447" y="401"/>
                </a:cubicBezTo>
                <a:cubicBezTo>
                  <a:pt x="447" y="403"/>
                  <a:pt x="449" y="405"/>
                  <a:pt x="452" y="405"/>
                </a:cubicBezTo>
                <a:close/>
                <a:moveTo>
                  <a:pt x="465" y="405"/>
                </a:moveTo>
                <a:cubicBezTo>
                  <a:pt x="467" y="405"/>
                  <a:pt x="469" y="403"/>
                  <a:pt x="469" y="401"/>
                </a:cubicBezTo>
                <a:cubicBezTo>
                  <a:pt x="469" y="398"/>
                  <a:pt x="467" y="396"/>
                  <a:pt x="465" y="396"/>
                </a:cubicBezTo>
                <a:cubicBezTo>
                  <a:pt x="462" y="396"/>
                  <a:pt x="460" y="398"/>
                  <a:pt x="460" y="401"/>
                </a:cubicBezTo>
                <a:cubicBezTo>
                  <a:pt x="460" y="403"/>
                  <a:pt x="462" y="405"/>
                  <a:pt x="465" y="405"/>
                </a:cubicBezTo>
                <a:close/>
                <a:moveTo>
                  <a:pt x="477" y="405"/>
                </a:moveTo>
                <a:cubicBezTo>
                  <a:pt x="480" y="405"/>
                  <a:pt x="482" y="403"/>
                  <a:pt x="482" y="401"/>
                </a:cubicBezTo>
                <a:cubicBezTo>
                  <a:pt x="482" y="398"/>
                  <a:pt x="480" y="396"/>
                  <a:pt x="477" y="396"/>
                </a:cubicBezTo>
                <a:cubicBezTo>
                  <a:pt x="475" y="396"/>
                  <a:pt x="473" y="398"/>
                  <a:pt x="473" y="401"/>
                </a:cubicBezTo>
                <a:cubicBezTo>
                  <a:pt x="473" y="403"/>
                  <a:pt x="475" y="405"/>
                  <a:pt x="477" y="405"/>
                </a:cubicBezTo>
                <a:close/>
                <a:moveTo>
                  <a:pt x="490" y="405"/>
                </a:moveTo>
                <a:cubicBezTo>
                  <a:pt x="493" y="405"/>
                  <a:pt x="495" y="403"/>
                  <a:pt x="495" y="401"/>
                </a:cubicBezTo>
                <a:cubicBezTo>
                  <a:pt x="495" y="398"/>
                  <a:pt x="493" y="396"/>
                  <a:pt x="490" y="396"/>
                </a:cubicBezTo>
                <a:cubicBezTo>
                  <a:pt x="488" y="396"/>
                  <a:pt x="486" y="398"/>
                  <a:pt x="486" y="401"/>
                </a:cubicBezTo>
                <a:cubicBezTo>
                  <a:pt x="486" y="403"/>
                  <a:pt x="488" y="405"/>
                  <a:pt x="490" y="405"/>
                </a:cubicBezTo>
                <a:close/>
                <a:moveTo>
                  <a:pt x="503" y="405"/>
                </a:moveTo>
                <a:cubicBezTo>
                  <a:pt x="506" y="405"/>
                  <a:pt x="507" y="403"/>
                  <a:pt x="507" y="401"/>
                </a:cubicBezTo>
                <a:cubicBezTo>
                  <a:pt x="507" y="398"/>
                  <a:pt x="506" y="396"/>
                  <a:pt x="503" y="396"/>
                </a:cubicBezTo>
                <a:cubicBezTo>
                  <a:pt x="501" y="396"/>
                  <a:pt x="499" y="398"/>
                  <a:pt x="499" y="401"/>
                </a:cubicBezTo>
                <a:cubicBezTo>
                  <a:pt x="499" y="403"/>
                  <a:pt x="501" y="405"/>
                  <a:pt x="503" y="405"/>
                </a:cubicBezTo>
                <a:close/>
                <a:moveTo>
                  <a:pt x="516" y="405"/>
                </a:moveTo>
                <a:cubicBezTo>
                  <a:pt x="519" y="405"/>
                  <a:pt x="520" y="403"/>
                  <a:pt x="520" y="401"/>
                </a:cubicBezTo>
                <a:cubicBezTo>
                  <a:pt x="520" y="398"/>
                  <a:pt x="519" y="396"/>
                  <a:pt x="516" y="396"/>
                </a:cubicBezTo>
                <a:cubicBezTo>
                  <a:pt x="514" y="396"/>
                  <a:pt x="512" y="398"/>
                  <a:pt x="512" y="401"/>
                </a:cubicBezTo>
                <a:cubicBezTo>
                  <a:pt x="512" y="403"/>
                  <a:pt x="514" y="405"/>
                  <a:pt x="516" y="405"/>
                </a:cubicBezTo>
                <a:close/>
                <a:moveTo>
                  <a:pt x="529" y="405"/>
                </a:moveTo>
                <a:cubicBezTo>
                  <a:pt x="531" y="405"/>
                  <a:pt x="533" y="403"/>
                  <a:pt x="533" y="401"/>
                </a:cubicBezTo>
                <a:cubicBezTo>
                  <a:pt x="533" y="398"/>
                  <a:pt x="531" y="396"/>
                  <a:pt x="529" y="396"/>
                </a:cubicBezTo>
                <a:cubicBezTo>
                  <a:pt x="527" y="396"/>
                  <a:pt x="525" y="398"/>
                  <a:pt x="525" y="401"/>
                </a:cubicBezTo>
                <a:cubicBezTo>
                  <a:pt x="525" y="403"/>
                  <a:pt x="527" y="405"/>
                  <a:pt x="529" y="405"/>
                </a:cubicBezTo>
                <a:close/>
                <a:moveTo>
                  <a:pt x="542" y="405"/>
                </a:moveTo>
                <a:cubicBezTo>
                  <a:pt x="544" y="405"/>
                  <a:pt x="546" y="403"/>
                  <a:pt x="546" y="401"/>
                </a:cubicBezTo>
                <a:cubicBezTo>
                  <a:pt x="546" y="398"/>
                  <a:pt x="544" y="396"/>
                  <a:pt x="542" y="396"/>
                </a:cubicBezTo>
                <a:cubicBezTo>
                  <a:pt x="540" y="396"/>
                  <a:pt x="538" y="398"/>
                  <a:pt x="538" y="401"/>
                </a:cubicBezTo>
                <a:cubicBezTo>
                  <a:pt x="538" y="403"/>
                  <a:pt x="540" y="405"/>
                  <a:pt x="542" y="405"/>
                </a:cubicBezTo>
                <a:close/>
                <a:moveTo>
                  <a:pt x="555" y="405"/>
                </a:moveTo>
                <a:cubicBezTo>
                  <a:pt x="557" y="405"/>
                  <a:pt x="559" y="403"/>
                  <a:pt x="559" y="401"/>
                </a:cubicBezTo>
                <a:cubicBezTo>
                  <a:pt x="559" y="398"/>
                  <a:pt x="557" y="396"/>
                  <a:pt x="555" y="396"/>
                </a:cubicBezTo>
                <a:cubicBezTo>
                  <a:pt x="553" y="396"/>
                  <a:pt x="551" y="398"/>
                  <a:pt x="551" y="401"/>
                </a:cubicBezTo>
                <a:cubicBezTo>
                  <a:pt x="551" y="403"/>
                  <a:pt x="553" y="405"/>
                  <a:pt x="555" y="405"/>
                </a:cubicBezTo>
                <a:close/>
                <a:moveTo>
                  <a:pt x="568" y="405"/>
                </a:moveTo>
                <a:cubicBezTo>
                  <a:pt x="570" y="405"/>
                  <a:pt x="572" y="403"/>
                  <a:pt x="572" y="401"/>
                </a:cubicBezTo>
                <a:cubicBezTo>
                  <a:pt x="572" y="398"/>
                  <a:pt x="570" y="396"/>
                  <a:pt x="568" y="396"/>
                </a:cubicBezTo>
                <a:cubicBezTo>
                  <a:pt x="566" y="396"/>
                  <a:pt x="564" y="398"/>
                  <a:pt x="564" y="401"/>
                </a:cubicBezTo>
                <a:cubicBezTo>
                  <a:pt x="564" y="403"/>
                  <a:pt x="566" y="405"/>
                  <a:pt x="568" y="405"/>
                </a:cubicBezTo>
                <a:close/>
                <a:moveTo>
                  <a:pt x="581" y="405"/>
                </a:moveTo>
                <a:cubicBezTo>
                  <a:pt x="583" y="405"/>
                  <a:pt x="585" y="403"/>
                  <a:pt x="585" y="401"/>
                </a:cubicBezTo>
                <a:cubicBezTo>
                  <a:pt x="585" y="398"/>
                  <a:pt x="583" y="396"/>
                  <a:pt x="581" y="396"/>
                </a:cubicBezTo>
                <a:cubicBezTo>
                  <a:pt x="578" y="396"/>
                  <a:pt x="577" y="398"/>
                  <a:pt x="577" y="401"/>
                </a:cubicBezTo>
                <a:cubicBezTo>
                  <a:pt x="577" y="403"/>
                  <a:pt x="578" y="405"/>
                  <a:pt x="581" y="405"/>
                </a:cubicBezTo>
                <a:close/>
                <a:moveTo>
                  <a:pt x="594" y="405"/>
                </a:moveTo>
                <a:cubicBezTo>
                  <a:pt x="596" y="405"/>
                  <a:pt x="598" y="403"/>
                  <a:pt x="598" y="401"/>
                </a:cubicBezTo>
                <a:cubicBezTo>
                  <a:pt x="598" y="398"/>
                  <a:pt x="596" y="396"/>
                  <a:pt x="594" y="396"/>
                </a:cubicBezTo>
                <a:cubicBezTo>
                  <a:pt x="591" y="396"/>
                  <a:pt x="590" y="398"/>
                  <a:pt x="590" y="401"/>
                </a:cubicBezTo>
                <a:cubicBezTo>
                  <a:pt x="590" y="403"/>
                  <a:pt x="591" y="405"/>
                  <a:pt x="594" y="405"/>
                </a:cubicBezTo>
                <a:close/>
                <a:moveTo>
                  <a:pt x="607" y="405"/>
                </a:moveTo>
                <a:cubicBezTo>
                  <a:pt x="609" y="405"/>
                  <a:pt x="611" y="403"/>
                  <a:pt x="611" y="401"/>
                </a:cubicBezTo>
                <a:cubicBezTo>
                  <a:pt x="611" y="398"/>
                  <a:pt x="609" y="396"/>
                  <a:pt x="607" y="396"/>
                </a:cubicBezTo>
                <a:cubicBezTo>
                  <a:pt x="604" y="396"/>
                  <a:pt x="602" y="398"/>
                  <a:pt x="602" y="401"/>
                </a:cubicBezTo>
                <a:cubicBezTo>
                  <a:pt x="602" y="403"/>
                  <a:pt x="604" y="405"/>
                  <a:pt x="607" y="405"/>
                </a:cubicBezTo>
                <a:close/>
                <a:moveTo>
                  <a:pt x="620" y="405"/>
                </a:moveTo>
                <a:cubicBezTo>
                  <a:pt x="622" y="405"/>
                  <a:pt x="624" y="403"/>
                  <a:pt x="624" y="401"/>
                </a:cubicBezTo>
                <a:cubicBezTo>
                  <a:pt x="624" y="398"/>
                  <a:pt x="622" y="396"/>
                  <a:pt x="620" y="396"/>
                </a:cubicBezTo>
                <a:cubicBezTo>
                  <a:pt x="617" y="396"/>
                  <a:pt x="615" y="398"/>
                  <a:pt x="615" y="401"/>
                </a:cubicBezTo>
                <a:cubicBezTo>
                  <a:pt x="615" y="403"/>
                  <a:pt x="617" y="405"/>
                  <a:pt x="620" y="405"/>
                </a:cubicBezTo>
                <a:close/>
                <a:moveTo>
                  <a:pt x="632" y="405"/>
                </a:moveTo>
                <a:cubicBezTo>
                  <a:pt x="635" y="405"/>
                  <a:pt x="637" y="403"/>
                  <a:pt x="637" y="401"/>
                </a:cubicBezTo>
                <a:cubicBezTo>
                  <a:pt x="637" y="398"/>
                  <a:pt x="635" y="396"/>
                  <a:pt x="632" y="396"/>
                </a:cubicBezTo>
                <a:cubicBezTo>
                  <a:pt x="630" y="396"/>
                  <a:pt x="628" y="398"/>
                  <a:pt x="628" y="401"/>
                </a:cubicBezTo>
                <a:cubicBezTo>
                  <a:pt x="628" y="403"/>
                  <a:pt x="630" y="405"/>
                  <a:pt x="632" y="405"/>
                </a:cubicBezTo>
                <a:close/>
                <a:moveTo>
                  <a:pt x="645" y="405"/>
                </a:moveTo>
                <a:cubicBezTo>
                  <a:pt x="648" y="405"/>
                  <a:pt x="650" y="403"/>
                  <a:pt x="650" y="401"/>
                </a:cubicBezTo>
                <a:cubicBezTo>
                  <a:pt x="650" y="398"/>
                  <a:pt x="648" y="396"/>
                  <a:pt x="645" y="396"/>
                </a:cubicBezTo>
                <a:cubicBezTo>
                  <a:pt x="643" y="396"/>
                  <a:pt x="641" y="398"/>
                  <a:pt x="641" y="401"/>
                </a:cubicBezTo>
                <a:cubicBezTo>
                  <a:pt x="641" y="403"/>
                  <a:pt x="643" y="405"/>
                  <a:pt x="645" y="405"/>
                </a:cubicBezTo>
                <a:close/>
                <a:moveTo>
                  <a:pt x="658" y="405"/>
                </a:moveTo>
                <a:cubicBezTo>
                  <a:pt x="661" y="405"/>
                  <a:pt x="662" y="403"/>
                  <a:pt x="662" y="401"/>
                </a:cubicBezTo>
                <a:cubicBezTo>
                  <a:pt x="662" y="398"/>
                  <a:pt x="661" y="396"/>
                  <a:pt x="658" y="396"/>
                </a:cubicBezTo>
                <a:cubicBezTo>
                  <a:pt x="656" y="396"/>
                  <a:pt x="654" y="398"/>
                  <a:pt x="654" y="401"/>
                </a:cubicBezTo>
                <a:cubicBezTo>
                  <a:pt x="654" y="403"/>
                  <a:pt x="656" y="405"/>
                  <a:pt x="658" y="405"/>
                </a:cubicBezTo>
                <a:close/>
                <a:moveTo>
                  <a:pt x="671" y="405"/>
                </a:moveTo>
                <a:cubicBezTo>
                  <a:pt x="674" y="405"/>
                  <a:pt x="675" y="403"/>
                  <a:pt x="675" y="401"/>
                </a:cubicBezTo>
                <a:cubicBezTo>
                  <a:pt x="675" y="398"/>
                  <a:pt x="674" y="396"/>
                  <a:pt x="671" y="396"/>
                </a:cubicBezTo>
                <a:cubicBezTo>
                  <a:pt x="669" y="396"/>
                  <a:pt x="667" y="398"/>
                  <a:pt x="667" y="401"/>
                </a:cubicBezTo>
                <a:cubicBezTo>
                  <a:pt x="667" y="403"/>
                  <a:pt x="669" y="405"/>
                  <a:pt x="671" y="405"/>
                </a:cubicBezTo>
                <a:close/>
                <a:moveTo>
                  <a:pt x="684" y="405"/>
                </a:moveTo>
                <a:cubicBezTo>
                  <a:pt x="686" y="405"/>
                  <a:pt x="688" y="403"/>
                  <a:pt x="688" y="401"/>
                </a:cubicBezTo>
                <a:cubicBezTo>
                  <a:pt x="688" y="398"/>
                  <a:pt x="686" y="396"/>
                  <a:pt x="684" y="396"/>
                </a:cubicBezTo>
                <a:cubicBezTo>
                  <a:pt x="682" y="396"/>
                  <a:pt x="680" y="398"/>
                  <a:pt x="680" y="401"/>
                </a:cubicBezTo>
                <a:cubicBezTo>
                  <a:pt x="680" y="403"/>
                  <a:pt x="682" y="405"/>
                  <a:pt x="684" y="405"/>
                </a:cubicBezTo>
                <a:close/>
                <a:moveTo>
                  <a:pt x="697" y="405"/>
                </a:moveTo>
                <a:cubicBezTo>
                  <a:pt x="699" y="405"/>
                  <a:pt x="701" y="403"/>
                  <a:pt x="701" y="401"/>
                </a:cubicBezTo>
                <a:cubicBezTo>
                  <a:pt x="701" y="398"/>
                  <a:pt x="699" y="396"/>
                  <a:pt x="697" y="396"/>
                </a:cubicBezTo>
                <a:cubicBezTo>
                  <a:pt x="695" y="396"/>
                  <a:pt x="693" y="398"/>
                  <a:pt x="693" y="401"/>
                </a:cubicBezTo>
                <a:cubicBezTo>
                  <a:pt x="693" y="403"/>
                  <a:pt x="695" y="405"/>
                  <a:pt x="697" y="405"/>
                </a:cubicBezTo>
                <a:close/>
                <a:moveTo>
                  <a:pt x="710" y="405"/>
                </a:moveTo>
                <a:cubicBezTo>
                  <a:pt x="712" y="405"/>
                  <a:pt x="714" y="403"/>
                  <a:pt x="714" y="401"/>
                </a:cubicBezTo>
                <a:cubicBezTo>
                  <a:pt x="714" y="398"/>
                  <a:pt x="712" y="396"/>
                  <a:pt x="710" y="396"/>
                </a:cubicBezTo>
                <a:cubicBezTo>
                  <a:pt x="708" y="396"/>
                  <a:pt x="706" y="398"/>
                  <a:pt x="706" y="401"/>
                </a:cubicBezTo>
                <a:cubicBezTo>
                  <a:pt x="706" y="403"/>
                  <a:pt x="708" y="405"/>
                  <a:pt x="710" y="405"/>
                </a:cubicBezTo>
                <a:close/>
                <a:moveTo>
                  <a:pt x="723" y="405"/>
                </a:moveTo>
                <a:cubicBezTo>
                  <a:pt x="725" y="405"/>
                  <a:pt x="727" y="403"/>
                  <a:pt x="727" y="401"/>
                </a:cubicBezTo>
                <a:cubicBezTo>
                  <a:pt x="727" y="398"/>
                  <a:pt x="725" y="396"/>
                  <a:pt x="723" y="396"/>
                </a:cubicBezTo>
                <a:cubicBezTo>
                  <a:pt x="721" y="396"/>
                  <a:pt x="719" y="398"/>
                  <a:pt x="719" y="401"/>
                </a:cubicBezTo>
                <a:cubicBezTo>
                  <a:pt x="719" y="403"/>
                  <a:pt x="721" y="405"/>
                  <a:pt x="723" y="405"/>
                </a:cubicBezTo>
                <a:close/>
                <a:moveTo>
                  <a:pt x="736" y="405"/>
                </a:moveTo>
                <a:cubicBezTo>
                  <a:pt x="738" y="405"/>
                  <a:pt x="740" y="403"/>
                  <a:pt x="740" y="401"/>
                </a:cubicBezTo>
                <a:cubicBezTo>
                  <a:pt x="740" y="398"/>
                  <a:pt x="738" y="396"/>
                  <a:pt x="736" y="396"/>
                </a:cubicBezTo>
                <a:cubicBezTo>
                  <a:pt x="733" y="396"/>
                  <a:pt x="732" y="398"/>
                  <a:pt x="732" y="401"/>
                </a:cubicBezTo>
                <a:cubicBezTo>
                  <a:pt x="732" y="403"/>
                  <a:pt x="733" y="405"/>
                  <a:pt x="736" y="405"/>
                </a:cubicBezTo>
                <a:close/>
                <a:moveTo>
                  <a:pt x="749" y="405"/>
                </a:moveTo>
                <a:cubicBezTo>
                  <a:pt x="751" y="405"/>
                  <a:pt x="753" y="403"/>
                  <a:pt x="753" y="401"/>
                </a:cubicBezTo>
                <a:cubicBezTo>
                  <a:pt x="753" y="398"/>
                  <a:pt x="751" y="396"/>
                  <a:pt x="749" y="396"/>
                </a:cubicBezTo>
                <a:cubicBezTo>
                  <a:pt x="746" y="396"/>
                  <a:pt x="745" y="398"/>
                  <a:pt x="745" y="401"/>
                </a:cubicBezTo>
                <a:cubicBezTo>
                  <a:pt x="745" y="403"/>
                  <a:pt x="746" y="405"/>
                  <a:pt x="749" y="405"/>
                </a:cubicBezTo>
                <a:close/>
                <a:moveTo>
                  <a:pt x="762" y="405"/>
                </a:moveTo>
                <a:cubicBezTo>
                  <a:pt x="764" y="405"/>
                  <a:pt x="766" y="403"/>
                  <a:pt x="766" y="401"/>
                </a:cubicBezTo>
                <a:cubicBezTo>
                  <a:pt x="766" y="398"/>
                  <a:pt x="764" y="396"/>
                  <a:pt x="762" y="396"/>
                </a:cubicBezTo>
                <a:cubicBezTo>
                  <a:pt x="759" y="396"/>
                  <a:pt x="757" y="398"/>
                  <a:pt x="757" y="401"/>
                </a:cubicBezTo>
                <a:cubicBezTo>
                  <a:pt x="757" y="403"/>
                  <a:pt x="759" y="405"/>
                  <a:pt x="762" y="405"/>
                </a:cubicBezTo>
                <a:close/>
                <a:moveTo>
                  <a:pt x="775" y="397"/>
                </a:moveTo>
                <a:cubicBezTo>
                  <a:pt x="773" y="397"/>
                  <a:pt x="771" y="399"/>
                  <a:pt x="771" y="401"/>
                </a:cubicBezTo>
                <a:cubicBezTo>
                  <a:pt x="771" y="402"/>
                  <a:pt x="773" y="404"/>
                  <a:pt x="775" y="404"/>
                </a:cubicBezTo>
                <a:cubicBezTo>
                  <a:pt x="776" y="404"/>
                  <a:pt x="778" y="402"/>
                  <a:pt x="778" y="401"/>
                </a:cubicBezTo>
                <a:cubicBezTo>
                  <a:pt x="778" y="399"/>
                  <a:pt x="776" y="397"/>
                  <a:pt x="775" y="397"/>
                </a:cubicBezTo>
                <a:close/>
                <a:moveTo>
                  <a:pt x="787" y="401"/>
                </a:moveTo>
                <a:cubicBezTo>
                  <a:pt x="787" y="401"/>
                  <a:pt x="787" y="401"/>
                  <a:pt x="787" y="401"/>
                </a:cubicBezTo>
                <a:cubicBezTo>
                  <a:pt x="787" y="401"/>
                  <a:pt x="787" y="401"/>
                  <a:pt x="787" y="401"/>
                </a:cubicBezTo>
                <a:cubicBezTo>
                  <a:pt x="787" y="401"/>
                  <a:pt x="787" y="401"/>
                  <a:pt x="787" y="401"/>
                </a:cubicBezTo>
                <a:cubicBezTo>
                  <a:pt x="787" y="401"/>
                  <a:pt x="787" y="401"/>
                  <a:pt x="787" y="401"/>
                </a:cubicBezTo>
                <a:close/>
                <a:moveTo>
                  <a:pt x="836" y="401"/>
                </a:moveTo>
                <a:cubicBezTo>
                  <a:pt x="836" y="402"/>
                  <a:pt x="838" y="403"/>
                  <a:pt x="839" y="403"/>
                </a:cubicBezTo>
                <a:cubicBezTo>
                  <a:pt x="841" y="403"/>
                  <a:pt x="842" y="402"/>
                  <a:pt x="842" y="401"/>
                </a:cubicBezTo>
                <a:cubicBezTo>
                  <a:pt x="842" y="399"/>
                  <a:pt x="841" y="398"/>
                  <a:pt x="839" y="398"/>
                </a:cubicBezTo>
                <a:cubicBezTo>
                  <a:pt x="838" y="398"/>
                  <a:pt x="836" y="399"/>
                  <a:pt x="836" y="401"/>
                </a:cubicBezTo>
                <a:close/>
                <a:moveTo>
                  <a:pt x="852" y="401"/>
                </a:moveTo>
                <a:cubicBezTo>
                  <a:pt x="852" y="401"/>
                  <a:pt x="852" y="401"/>
                  <a:pt x="852" y="401"/>
                </a:cubicBezTo>
                <a:cubicBezTo>
                  <a:pt x="852" y="401"/>
                  <a:pt x="852" y="401"/>
                  <a:pt x="852" y="401"/>
                </a:cubicBezTo>
                <a:cubicBezTo>
                  <a:pt x="852" y="401"/>
                  <a:pt x="852" y="401"/>
                  <a:pt x="852" y="401"/>
                </a:cubicBezTo>
                <a:cubicBezTo>
                  <a:pt x="852" y="401"/>
                  <a:pt x="852" y="401"/>
                  <a:pt x="852" y="401"/>
                </a:cubicBezTo>
                <a:close/>
                <a:moveTo>
                  <a:pt x="904" y="405"/>
                </a:moveTo>
                <a:cubicBezTo>
                  <a:pt x="906" y="405"/>
                  <a:pt x="908" y="403"/>
                  <a:pt x="908" y="401"/>
                </a:cubicBezTo>
                <a:cubicBezTo>
                  <a:pt x="908" y="398"/>
                  <a:pt x="906" y="396"/>
                  <a:pt x="904" y="396"/>
                </a:cubicBezTo>
                <a:cubicBezTo>
                  <a:pt x="901" y="396"/>
                  <a:pt x="899" y="398"/>
                  <a:pt x="899" y="401"/>
                </a:cubicBezTo>
                <a:cubicBezTo>
                  <a:pt x="899" y="403"/>
                  <a:pt x="901" y="405"/>
                  <a:pt x="904" y="405"/>
                </a:cubicBezTo>
                <a:close/>
                <a:moveTo>
                  <a:pt x="917" y="397"/>
                </a:moveTo>
                <a:cubicBezTo>
                  <a:pt x="915" y="397"/>
                  <a:pt x="913" y="399"/>
                  <a:pt x="913" y="401"/>
                </a:cubicBezTo>
                <a:cubicBezTo>
                  <a:pt x="913" y="402"/>
                  <a:pt x="915" y="404"/>
                  <a:pt x="917" y="404"/>
                </a:cubicBezTo>
                <a:cubicBezTo>
                  <a:pt x="918" y="404"/>
                  <a:pt x="920" y="402"/>
                  <a:pt x="920" y="401"/>
                </a:cubicBezTo>
                <a:cubicBezTo>
                  <a:pt x="920" y="399"/>
                  <a:pt x="918" y="397"/>
                  <a:pt x="917" y="397"/>
                </a:cubicBezTo>
                <a:close/>
                <a:moveTo>
                  <a:pt x="968" y="405"/>
                </a:moveTo>
                <a:cubicBezTo>
                  <a:pt x="971" y="405"/>
                  <a:pt x="972" y="403"/>
                  <a:pt x="972" y="401"/>
                </a:cubicBezTo>
                <a:cubicBezTo>
                  <a:pt x="972" y="398"/>
                  <a:pt x="971" y="396"/>
                  <a:pt x="968" y="396"/>
                </a:cubicBezTo>
                <a:cubicBezTo>
                  <a:pt x="966" y="396"/>
                  <a:pt x="964" y="398"/>
                  <a:pt x="964" y="401"/>
                </a:cubicBezTo>
                <a:cubicBezTo>
                  <a:pt x="964" y="403"/>
                  <a:pt x="966" y="405"/>
                  <a:pt x="968" y="405"/>
                </a:cubicBezTo>
                <a:close/>
                <a:moveTo>
                  <a:pt x="981" y="405"/>
                </a:moveTo>
                <a:cubicBezTo>
                  <a:pt x="983" y="405"/>
                  <a:pt x="985" y="403"/>
                  <a:pt x="985" y="401"/>
                </a:cubicBezTo>
                <a:cubicBezTo>
                  <a:pt x="985" y="398"/>
                  <a:pt x="983" y="396"/>
                  <a:pt x="981" y="396"/>
                </a:cubicBezTo>
                <a:cubicBezTo>
                  <a:pt x="979" y="396"/>
                  <a:pt x="977" y="398"/>
                  <a:pt x="977" y="401"/>
                </a:cubicBezTo>
                <a:cubicBezTo>
                  <a:pt x="977" y="403"/>
                  <a:pt x="979" y="405"/>
                  <a:pt x="981" y="405"/>
                </a:cubicBezTo>
                <a:close/>
                <a:moveTo>
                  <a:pt x="994" y="405"/>
                </a:moveTo>
                <a:cubicBezTo>
                  <a:pt x="996" y="405"/>
                  <a:pt x="998" y="403"/>
                  <a:pt x="998" y="401"/>
                </a:cubicBezTo>
                <a:cubicBezTo>
                  <a:pt x="998" y="398"/>
                  <a:pt x="996" y="396"/>
                  <a:pt x="994" y="396"/>
                </a:cubicBezTo>
                <a:cubicBezTo>
                  <a:pt x="992" y="396"/>
                  <a:pt x="990" y="398"/>
                  <a:pt x="990" y="401"/>
                </a:cubicBezTo>
                <a:cubicBezTo>
                  <a:pt x="990" y="403"/>
                  <a:pt x="992" y="405"/>
                  <a:pt x="994" y="405"/>
                </a:cubicBezTo>
                <a:close/>
                <a:moveTo>
                  <a:pt x="1007" y="401"/>
                </a:moveTo>
                <a:cubicBezTo>
                  <a:pt x="1007" y="401"/>
                  <a:pt x="1007" y="401"/>
                  <a:pt x="1007" y="401"/>
                </a:cubicBezTo>
                <a:cubicBezTo>
                  <a:pt x="1007" y="401"/>
                  <a:pt x="1007" y="401"/>
                  <a:pt x="1007" y="401"/>
                </a:cubicBezTo>
                <a:cubicBezTo>
                  <a:pt x="1007" y="401"/>
                  <a:pt x="1007" y="401"/>
                  <a:pt x="1007" y="401"/>
                </a:cubicBezTo>
                <a:cubicBezTo>
                  <a:pt x="1007" y="401"/>
                  <a:pt x="1007" y="401"/>
                  <a:pt x="1007" y="401"/>
                </a:cubicBezTo>
                <a:close/>
                <a:moveTo>
                  <a:pt x="1020" y="405"/>
                </a:moveTo>
                <a:cubicBezTo>
                  <a:pt x="1022" y="405"/>
                  <a:pt x="1024" y="403"/>
                  <a:pt x="1024" y="401"/>
                </a:cubicBezTo>
                <a:cubicBezTo>
                  <a:pt x="1024" y="398"/>
                  <a:pt x="1022" y="396"/>
                  <a:pt x="1020" y="396"/>
                </a:cubicBezTo>
                <a:cubicBezTo>
                  <a:pt x="1018" y="396"/>
                  <a:pt x="1016" y="398"/>
                  <a:pt x="1016" y="401"/>
                </a:cubicBezTo>
                <a:cubicBezTo>
                  <a:pt x="1016" y="403"/>
                  <a:pt x="1018" y="405"/>
                  <a:pt x="1020" y="405"/>
                </a:cubicBezTo>
                <a:close/>
                <a:moveTo>
                  <a:pt x="1033" y="405"/>
                </a:moveTo>
                <a:cubicBezTo>
                  <a:pt x="1035" y="405"/>
                  <a:pt x="1037" y="403"/>
                  <a:pt x="1037" y="401"/>
                </a:cubicBezTo>
                <a:cubicBezTo>
                  <a:pt x="1037" y="398"/>
                  <a:pt x="1035" y="396"/>
                  <a:pt x="1033" y="396"/>
                </a:cubicBezTo>
                <a:cubicBezTo>
                  <a:pt x="1030" y="396"/>
                  <a:pt x="1029" y="398"/>
                  <a:pt x="1029" y="401"/>
                </a:cubicBezTo>
                <a:cubicBezTo>
                  <a:pt x="1029" y="403"/>
                  <a:pt x="1030" y="405"/>
                  <a:pt x="1033" y="405"/>
                </a:cubicBezTo>
                <a:close/>
                <a:moveTo>
                  <a:pt x="1046" y="401"/>
                </a:moveTo>
                <a:cubicBezTo>
                  <a:pt x="1046" y="401"/>
                  <a:pt x="1046" y="401"/>
                  <a:pt x="1046" y="401"/>
                </a:cubicBezTo>
                <a:cubicBezTo>
                  <a:pt x="1046" y="401"/>
                  <a:pt x="1046" y="401"/>
                  <a:pt x="1046" y="401"/>
                </a:cubicBezTo>
                <a:cubicBezTo>
                  <a:pt x="1046" y="401"/>
                  <a:pt x="1046" y="401"/>
                  <a:pt x="1046" y="401"/>
                </a:cubicBezTo>
                <a:cubicBezTo>
                  <a:pt x="1046" y="401"/>
                  <a:pt x="1046" y="401"/>
                  <a:pt x="1046" y="401"/>
                </a:cubicBezTo>
                <a:close/>
                <a:moveTo>
                  <a:pt x="1175" y="404"/>
                </a:moveTo>
                <a:cubicBezTo>
                  <a:pt x="1177" y="404"/>
                  <a:pt x="1179" y="403"/>
                  <a:pt x="1179" y="401"/>
                </a:cubicBezTo>
                <a:cubicBezTo>
                  <a:pt x="1179" y="399"/>
                  <a:pt x="1177" y="397"/>
                  <a:pt x="1175" y="397"/>
                </a:cubicBezTo>
                <a:cubicBezTo>
                  <a:pt x="1173" y="397"/>
                  <a:pt x="1171" y="399"/>
                  <a:pt x="1171" y="401"/>
                </a:cubicBezTo>
                <a:cubicBezTo>
                  <a:pt x="1171" y="403"/>
                  <a:pt x="1173" y="404"/>
                  <a:pt x="1175" y="404"/>
                </a:cubicBezTo>
                <a:close/>
                <a:moveTo>
                  <a:pt x="1188" y="405"/>
                </a:moveTo>
                <a:cubicBezTo>
                  <a:pt x="1190" y="405"/>
                  <a:pt x="1192" y="403"/>
                  <a:pt x="1192" y="401"/>
                </a:cubicBezTo>
                <a:cubicBezTo>
                  <a:pt x="1192" y="398"/>
                  <a:pt x="1190" y="396"/>
                  <a:pt x="1188" y="396"/>
                </a:cubicBezTo>
                <a:cubicBezTo>
                  <a:pt x="1185" y="396"/>
                  <a:pt x="1184" y="398"/>
                  <a:pt x="1184" y="401"/>
                </a:cubicBezTo>
                <a:cubicBezTo>
                  <a:pt x="1184" y="403"/>
                  <a:pt x="1185" y="405"/>
                  <a:pt x="1188" y="405"/>
                </a:cubicBezTo>
                <a:close/>
                <a:moveTo>
                  <a:pt x="1201" y="405"/>
                </a:moveTo>
                <a:cubicBezTo>
                  <a:pt x="1203" y="405"/>
                  <a:pt x="1205" y="403"/>
                  <a:pt x="1205" y="401"/>
                </a:cubicBezTo>
                <a:cubicBezTo>
                  <a:pt x="1205" y="398"/>
                  <a:pt x="1203" y="396"/>
                  <a:pt x="1201" y="396"/>
                </a:cubicBezTo>
                <a:cubicBezTo>
                  <a:pt x="1198" y="396"/>
                  <a:pt x="1196" y="398"/>
                  <a:pt x="1196" y="401"/>
                </a:cubicBezTo>
                <a:cubicBezTo>
                  <a:pt x="1196" y="403"/>
                  <a:pt x="1198" y="405"/>
                  <a:pt x="1201" y="405"/>
                </a:cubicBezTo>
                <a:close/>
                <a:moveTo>
                  <a:pt x="1214" y="405"/>
                </a:moveTo>
                <a:cubicBezTo>
                  <a:pt x="1216" y="405"/>
                  <a:pt x="1218" y="403"/>
                  <a:pt x="1218" y="401"/>
                </a:cubicBezTo>
                <a:cubicBezTo>
                  <a:pt x="1218" y="398"/>
                  <a:pt x="1216" y="396"/>
                  <a:pt x="1214" y="396"/>
                </a:cubicBezTo>
                <a:cubicBezTo>
                  <a:pt x="1211" y="396"/>
                  <a:pt x="1209" y="398"/>
                  <a:pt x="1209" y="401"/>
                </a:cubicBezTo>
                <a:cubicBezTo>
                  <a:pt x="1209" y="403"/>
                  <a:pt x="1211" y="405"/>
                  <a:pt x="1214" y="405"/>
                </a:cubicBezTo>
                <a:close/>
                <a:moveTo>
                  <a:pt x="1226" y="405"/>
                </a:moveTo>
                <a:cubicBezTo>
                  <a:pt x="1229" y="405"/>
                  <a:pt x="1231" y="403"/>
                  <a:pt x="1231" y="401"/>
                </a:cubicBezTo>
                <a:cubicBezTo>
                  <a:pt x="1231" y="398"/>
                  <a:pt x="1229" y="396"/>
                  <a:pt x="1226" y="396"/>
                </a:cubicBezTo>
                <a:cubicBezTo>
                  <a:pt x="1224" y="396"/>
                  <a:pt x="1222" y="398"/>
                  <a:pt x="1222" y="401"/>
                </a:cubicBezTo>
                <a:cubicBezTo>
                  <a:pt x="1222" y="403"/>
                  <a:pt x="1224" y="405"/>
                  <a:pt x="1226" y="405"/>
                </a:cubicBezTo>
                <a:close/>
                <a:moveTo>
                  <a:pt x="1239" y="405"/>
                </a:moveTo>
                <a:cubicBezTo>
                  <a:pt x="1242" y="405"/>
                  <a:pt x="1244" y="403"/>
                  <a:pt x="1244" y="401"/>
                </a:cubicBezTo>
                <a:cubicBezTo>
                  <a:pt x="1244" y="398"/>
                  <a:pt x="1242" y="396"/>
                  <a:pt x="1239" y="396"/>
                </a:cubicBezTo>
                <a:cubicBezTo>
                  <a:pt x="1237" y="396"/>
                  <a:pt x="1235" y="398"/>
                  <a:pt x="1235" y="401"/>
                </a:cubicBezTo>
                <a:cubicBezTo>
                  <a:pt x="1235" y="403"/>
                  <a:pt x="1237" y="405"/>
                  <a:pt x="1239" y="405"/>
                </a:cubicBezTo>
                <a:close/>
                <a:moveTo>
                  <a:pt x="1252" y="405"/>
                </a:moveTo>
                <a:cubicBezTo>
                  <a:pt x="1255" y="405"/>
                  <a:pt x="1256" y="403"/>
                  <a:pt x="1256" y="401"/>
                </a:cubicBezTo>
                <a:cubicBezTo>
                  <a:pt x="1256" y="398"/>
                  <a:pt x="1255" y="396"/>
                  <a:pt x="1252" y="396"/>
                </a:cubicBezTo>
                <a:cubicBezTo>
                  <a:pt x="1250" y="396"/>
                  <a:pt x="1248" y="398"/>
                  <a:pt x="1248" y="401"/>
                </a:cubicBezTo>
                <a:cubicBezTo>
                  <a:pt x="1248" y="403"/>
                  <a:pt x="1250" y="405"/>
                  <a:pt x="1252" y="405"/>
                </a:cubicBezTo>
                <a:close/>
                <a:moveTo>
                  <a:pt x="1267" y="401"/>
                </a:moveTo>
                <a:cubicBezTo>
                  <a:pt x="1267" y="400"/>
                  <a:pt x="1266" y="399"/>
                  <a:pt x="1265" y="399"/>
                </a:cubicBezTo>
                <a:cubicBezTo>
                  <a:pt x="1264" y="399"/>
                  <a:pt x="1264" y="400"/>
                  <a:pt x="1264" y="401"/>
                </a:cubicBezTo>
                <a:cubicBezTo>
                  <a:pt x="1264" y="401"/>
                  <a:pt x="1264" y="402"/>
                  <a:pt x="1265" y="402"/>
                </a:cubicBezTo>
                <a:cubicBezTo>
                  <a:pt x="1266" y="402"/>
                  <a:pt x="1267" y="401"/>
                  <a:pt x="1267" y="401"/>
                </a:cubicBezTo>
                <a:close/>
                <a:moveTo>
                  <a:pt x="1278" y="401"/>
                </a:moveTo>
                <a:cubicBezTo>
                  <a:pt x="1278" y="401"/>
                  <a:pt x="1278" y="401"/>
                  <a:pt x="1278" y="401"/>
                </a:cubicBezTo>
                <a:cubicBezTo>
                  <a:pt x="1278" y="401"/>
                  <a:pt x="1278" y="401"/>
                  <a:pt x="1278" y="401"/>
                </a:cubicBezTo>
                <a:cubicBezTo>
                  <a:pt x="1278" y="401"/>
                  <a:pt x="1278" y="401"/>
                  <a:pt x="1278" y="401"/>
                </a:cubicBezTo>
                <a:cubicBezTo>
                  <a:pt x="1278" y="401"/>
                  <a:pt x="1278" y="401"/>
                  <a:pt x="1278" y="401"/>
                </a:cubicBezTo>
                <a:close/>
                <a:moveTo>
                  <a:pt x="1769" y="402"/>
                </a:moveTo>
                <a:cubicBezTo>
                  <a:pt x="1769" y="402"/>
                  <a:pt x="1770" y="401"/>
                  <a:pt x="1770" y="401"/>
                </a:cubicBezTo>
                <a:cubicBezTo>
                  <a:pt x="1770" y="400"/>
                  <a:pt x="1769" y="400"/>
                  <a:pt x="1769" y="400"/>
                </a:cubicBezTo>
                <a:cubicBezTo>
                  <a:pt x="1768" y="400"/>
                  <a:pt x="1768" y="400"/>
                  <a:pt x="1768" y="401"/>
                </a:cubicBezTo>
                <a:cubicBezTo>
                  <a:pt x="1768" y="401"/>
                  <a:pt x="1768" y="402"/>
                  <a:pt x="1769" y="402"/>
                </a:cubicBezTo>
                <a:close/>
                <a:moveTo>
                  <a:pt x="1795" y="405"/>
                </a:moveTo>
                <a:cubicBezTo>
                  <a:pt x="1797" y="405"/>
                  <a:pt x="1799" y="403"/>
                  <a:pt x="1799" y="401"/>
                </a:cubicBezTo>
                <a:cubicBezTo>
                  <a:pt x="1799" y="398"/>
                  <a:pt x="1797" y="396"/>
                  <a:pt x="1795" y="396"/>
                </a:cubicBezTo>
                <a:cubicBezTo>
                  <a:pt x="1792" y="396"/>
                  <a:pt x="1791" y="398"/>
                  <a:pt x="1791" y="401"/>
                </a:cubicBezTo>
                <a:cubicBezTo>
                  <a:pt x="1791" y="403"/>
                  <a:pt x="1792" y="405"/>
                  <a:pt x="1795" y="405"/>
                </a:cubicBezTo>
                <a:close/>
                <a:moveTo>
                  <a:pt x="1808" y="405"/>
                </a:moveTo>
                <a:cubicBezTo>
                  <a:pt x="1810" y="405"/>
                  <a:pt x="1812" y="403"/>
                  <a:pt x="1812" y="401"/>
                </a:cubicBezTo>
                <a:cubicBezTo>
                  <a:pt x="1812" y="398"/>
                  <a:pt x="1810" y="396"/>
                  <a:pt x="1808" y="396"/>
                </a:cubicBezTo>
                <a:cubicBezTo>
                  <a:pt x="1805" y="396"/>
                  <a:pt x="1803" y="398"/>
                  <a:pt x="1803" y="401"/>
                </a:cubicBezTo>
                <a:cubicBezTo>
                  <a:pt x="1803" y="403"/>
                  <a:pt x="1805" y="405"/>
                  <a:pt x="1808" y="405"/>
                </a:cubicBezTo>
                <a:close/>
                <a:moveTo>
                  <a:pt x="1821" y="405"/>
                </a:moveTo>
                <a:cubicBezTo>
                  <a:pt x="1823" y="405"/>
                  <a:pt x="1825" y="403"/>
                  <a:pt x="1825" y="401"/>
                </a:cubicBezTo>
                <a:cubicBezTo>
                  <a:pt x="1825" y="398"/>
                  <a:pt x="1823" y="396"/>
                  <a:pt x="1821" y="396"/>
                </a:cubicBezTo>
                <a:cubicBezTo>
                  <a:pt x="1818" y="396"/>
                  <a:pt x="1816" y="398"/>
                  <a:pt x="1816" y="401"/>
                </a:cubicBezTo>
                <a:cubicBezTo>
                  <a:pt x="1816" y="403"/>
                  <a:pt x="1818" y="405"/>
                  <a:pt x="1821" y="405"/>
                </a:cubicBezTo>
                <a:close/>
                <a:moveTo>
                  <a:pt x="1833" y="405"/>
                </a:moveTo>
                <a:cubicBezTo>
                  <a:pt x="1836" y="405"/>
                  <a:pt x="1838" y="403"/>
                  <a:pt x="1838" y="401"/>
                </a:cubicBezTo>
                <a:cubicBezTo>
                  <a:pt x="1838" y="398"/>
                  <a:pt x="1836" y="396"/>
                  <a:pt x="1833" y="396"/>
                </a:cubicBezTo>
                <a:cubicBezTo>
                  <a:pt x="1831" y="396"/>
                  <a:pt x="1829" y="398"/>
                  <a:pt x="1829" y="401"/>
                </a:cubicBezTo>
                <a:cubicBezTo>
                  <a:pt x="1829" y="403"/>
                  <a:pt x="1831" y="405"/>
                  <a:pt x="1833" y="405"/>
                </a:cubicBezTo>
                <a:close/>
                <a:moveTo>
                  <a:pt x="1846" y="405"/>
                </a:moveTo>
                <a:cubicBezTo>
                  <a:pt x="1849" y="405"/>
                  <a:pt x="1851" y="403"/>
                  <a:pt x="1851" y="401"/>
                </a:cubicBezTo>
                <a:cubicBezTo>
                  <a:pt x="1851" y="398"/>
                  <a:pt x="1849" y="396"/>
                  <a:pt x="1846" y="396"/>
                </a:cubicBezTo>
                <a:cubicBezTo>
                  <a:pt x="1844" y="396"/>
                  <a:pt x="1842" y="398"/>
                  <a:pt x="1842" y="401"/>
                </a:cubicBezTo>
                <a:cubicBezTo>
                  <a:pt x="1842" y="403"/>
                  <a:pt x="1844" y="405"/>
                  <a:pt x="1846" y="405"/>
                </a:cubicBezTo>
                <a:close/>
                <a:moveTo>
                  <a:pt x="1859" y="405"/>
                </a:moveTo>
                <a:cubicBezTo>
                  <a:pt x="1862" y="405"/>
                  <a:pt x="1863" y="403"/>
                  <a:pt x="1863" y="401"/>
                </a:cubicBezTo>
                <a:cubicBezTo>
                  <a:pt x="1863" y="398"/>
                  <a:pt x="1862" y="396"/>
                  <a:pt x="1859" y="396"/>
                </a:cubicBezTo>
                <a:cubicBezTo>
                  <a:pt x="1857" y="396"/>
                  <a:pt x="1855" y="398"/>
                  <a:pt x="1855" y="401"/>
                </a:cubicBezTo>
                <a:cubicBezTo>
                  <a:pt x="1855" y="403"/>
                  <a:pt x="1857" y="405"/>
                  <a:pt x="1859" y="405"/>
                </a:cubicBezTo>
                <a:close/>
                <a:moveTo>
                  <a:pt x="1872" y="405"/>
                </a:moveTo>
                <a:cubicBezTo>
                  <a:pt x="1874" y="405"/>
                  <a:pt x="1876" y="403"/>
                  <a:pt x="1876" y="401"/>
                </a:cubicBezTo>
                <a:cubicBezTo>
                  <a:pt x="1876" y="398"/>
                  <a:pt x="1874" y="396"/>
                  <a:pt x="1872" y="396"/>
                </a:cubicBezTo>
                <a:cubicBezTo>
                  <a:pt x="1870" y="396"/>
                  <a:pt x="1868" y="398"/>
                  <a:pt x="1868" y="401"/>
                </a:cubicBezTo>
                <a:cubicBezTo>
                  <a:pt x="1868" y="403"/>
                  <a:pt x="1870" y="405"/>
                  <a:pt x="1872" y="405"/>
                </a:cubicBezTo>
                <a:close/>
                <a:moveTo>
                  <a:pt x="1911" y="405"/>
                </a:moveTo>
                <a:cubicBezTo>
                  <a:pt x="1913" y="405"/>
                  <a:pt x="1915" y="403"/>
                  <a:pt x="1915" y="401"/>
                </a:cubicBezTo>
                <a:cubicBezTo>
                  <a:pt x="1915" y="398"/>
                  <a:pt x="1913" y="396"/>
                  <a:pt x="1911" y="396"/>
                </a:cubicBezTo>
                <a:cubicBezTo>
                  <a:pt x="1909" y="396"/>
                  <a:pt x="1907" y="398"/>
                  <a:pt x="1907" y="401"/>
                </a:cubicBezTo>
                <a:cubicBezTo>
                  <a:pt x="1907" y="403"/>
                  <a:pt x="1909" y="405"/>
                  <a:pt x="1911" y="405"/>
                </a:cubicBezTo>
                <a:close/>
                <a:moveTo>
                  <a:pt x="1924" y="405"/>
                </a:moveTo>
                <a:cubicBezTo>
                  <a:pt x="1926" y="405"/>
                  <a:pt x="1928" y="403"/>
                  <a:pt x="1928" y="401"/>
                </a:cubicBezTo>
                <a:cubicBezTo>
                  <a:pt x="1928" y="398"/>
                  <a:pt x="1926" y="396"/>
                  <a:pt x="1924" y="396"/>
                </a:cubicBezTo>
                <a:cubicBezTo>
                  <a:pt x="1922" y="396"/>
                  <a:pt x="1920" y="398"/>
                  <a:pt x="1920" y="401"/>
                </a:cubicBezTo>
                <a:cubicBezTo>
                  <a:pt x="1920" y="403"/>
                  <a:pt x="1922" y="405"/>
                  <a:pt x="1924" y="405"/>
                </a:cubicBezTo>
                <a:close/>
                <a:moveTo>
                  <a:pt x="1937" y="405"/>
                </a:moveTo>
                <a:cubicBezTo>
                  <a:pt x="1939" y="405"/>
                  <a:pt x="1941" y="403"/>
                  <a:pt x="1941" y="401"/>
                </a:cubicBezTo>
                <a:cubicBezTo>
                  <a:pt x="1941" y="398"/>
                  <a:pt x="1939" y="396"/>
                  <a:pt x="1937" y="396"/>
                </a:cubicBezTo>
                <a:cubicBezTo>
                  <a:pt x="1934" y="396"/>
                  <a:pt x="1933" y="398"/>
                  <a:pt x="1933" y="401"/>
                </a:cubicBezTo>
                <a:cubicBezTo>
                  <a:pt x="1933" y="403"/>
                  <a:pt x="1934" y="405"/>
                  <a:pt x="1937" y="405"/>
                </a:cubicBezTo>
                <a:close/>
                <a:moveTo>
                  <a:pt x="1950" y="405"/>
                </a:moveTo>
                <a:cubicBezTo>
                  <a:pt x="1952" y="405"/>
                  <a:pt x="1954" y="403"/>
                  <a:pt x="1954" y="401"/>
                </a:cubicBezTo>
                <a:cubicBezTo>
                  <a:pt x="1954" y="398"/>
                  <a:pt x="1952" y="396"/>
                  <a:pt x="1950" y="396"/>
                </a:cubicBezTo>
                <a:cubicBezTo>
                  <a:pt x="1947" y="396"/>
                  <a:pt x="1945" y="398"/>
                  <a:pt x="1945" y="401"/>
                </a:cubicBezTo>
                <a:cubicBezTo>
                  <a:pt x="1945" y="403"/>
                  <a:pt x="1947" y="405"/>
                  <a:pt x="1950" y="405"/>
                </a:cubicBezTo>
                <a:close/>
                <a:moveTo>
                  <a:pt x="1963" y="405"/>
                </a:moveTo>
                <a:cubicBezTo>
                  <a:pt x="1965" y="405"/>
                  <a:pt x="1967" y="403"/>
                  <a:pt x="1967" y="401"/>
                </a:cubicBezTo>
                <a:cubicBezTo>
                  <a:pt x="1967" y="398"/>
                  <a:pt x="1965" y="396"/>
                  <a:pt x="1963" y="396"/>
                </a:cubicBezTo>
                <a:cubicBezTo>
                  <a:pt x="1960" y="396"/>
                  <a:pt x="1958" y="398"/>
                  <a:pt x="1958" y="401"/>
                </a:cubicBezTo>
                <a:cubicBezTo>
                  <a:pt x="1958" y="403"/>
                  <a:pt x="1960" y="405"/>
                  <a:pt x="1963" y="405"/>
                </a:cubicBezTo>
                <a:close/>
                <a:moveTo>
                  <a:pt x="1975" y="405"/>
                </a:moveTo>
                <a:cubicBezTo>
                  <a:pt x="1978" y="405"/>
                  <a:pt x="1980" y="403"/>
                  <a:pt x="1980" y="401"/>
                </a:cubicBezTo>
                <a:cubicBezTo>
                  <a:pt x="1980" y="398"/>
                  <a:pt x="1978" y="396"/>
                  <a:pt x="1975" y="396"/>
                </a:cubicBezTo>
                <a:cubicBezTo>
                  <a:pt x="1973" y="396"/>
                  <a:pt x="1971" y="398"/>
                  <a:pt x="1971" y="401"/>
                </a:cubicBezTo>
                <a:cubicBezTo>
                  <a:pt x="1971" y="403"/>
                  <a:pt x="1973" y="405"/>
                  <a:pt x="1975" y="405"/>
                </a:cubicBezTo>
                <a:close/>
                <a:moveTo>
                  <a:pt x="1988" y="405"/>
                </a:moveTo>
                <a:cubicBezTo>
                  <a:pt x="1991" y="405"/>
                  <a:pt x="1993" y="403"/>
                  <a:pt x="1993" y="401"/>
                </a:cubicBezTo>
                <a:cubicBezTo>
                  <a:pt x="1993" y="398"/>
                  <a:pt x="1991" y="396"/>
                  <a:pt x="1988" y="396"/>
                </a:cubicBezTo>
                <a:cubicBezTo>
                  <a:pt x="1986" y="396"/>
                  <a:pt x="1984" y="398"/>
                  <a:pt x="1984" y="401"/>
                </a:cubicBezTo>
                <a:cubicBezTo>
                  <a:pt x="1984" y="403"/>
                  <a:pt x="1986" y="405"/>
                  <a:pt x="1988" y="405"/>
                </a:cubicBezTo>
                <a:close/>
                <a:moveTo>
                  <a:pt x="2001" y="405"/>
                </a:moveTo>
                <a:cubicBezTo>
                  <a:pt x="2004" y="405"/>
                  <a:pt x="2005" y="403"/>
                  <a:pt x="2005" y="401"/>
                </a:cubicBezTo>
                <a:cubicBezTo>
                  <a:pt x="2005" y="398"/>
                  <a:pt x="2004" y="396"/>
                  <a:pt x="2001" y="396"/>
                </a:cubicBezTo>
                <a:cubicBezTo>
                  <a:pt x="1999" y="396"/>
                  <a:pt x="1997" y="398"/>
                  <a:pt x="1997" y="401"/>
                </a:cubicBezTo>
                <a:cubicBezTo>
                  <a:pt x="1997" y="403"/>
                  <a:pt x="1999" y="405"/>
                  <a:pt x="2001" y="405"/>
                </a:cubicBezTo>
                <a:close/>
                <a:moveTo>
                  <a:pt x="2014" y="405"/>
                </a:moveTo>
                <a:cubicBezTo>
                  <a:pt x="2017" y="405"/>
                  <a:pt x="2018" y="403"/>
                  <a:pt x="2018" y="401"/>
                </a:cubicBezTo>
                <a:cubicBezTo>
                  <a:pt x="2018" y="398"/>
                  <a:pt x="2017" y="396"/>
                  <a:pt x="2014" y="396"/>
                </a:cubicBezTo>
                <a:cubicBezTo>
                  <a:pt x="2012" y="396"/>
                  <a:pt x="2010" y="398"/>
                  <a:pt x="2010" y="401"/>
                </a:cubicBezTo>
                <a:cubicBezTo>
                  <a:pt x="2010" y="403"/>
                  <a:pt x="2012" y="405"/>
                  <a:pt x="2014" y="405"/>
                </a:cubicBezTo>
                <a:close/>
                <a:moveTo>
                  <a:pt x="2027" y="405"/>
                </a:moveTo>
                <a:cubicBezTo>
                  <a:pt x="2029" y="405"/>
                  <a:pt x="2031" y="403"/>
                  <a:pt x="2031" y="401"/>
                </a:cubicBezTo>
                <a:cubicBezTo>
                  <a:pt x="2031" y="398"/>
                  <a:pt x="2029" y="396"/>
                  <a:pt x="2027" y="396"/>
                </a:cubicBezTo>
                <a:cubicBezTo>
                  <a:pt x="2025" y="396"/>
                  <a:pt x="2023" y="398"/>
                  <a:pt x="2023" y="401"/>
                </a:cubicBezTo>
                <a:cubicBezTo>
                  <a:pt x="2023" y="403"/>
                  <a:pt x="2025" y="405"/>
                  <a:pt x="2027" y="405"/>
                </a:cubicBezTo>
                <a:close/>
                <a:moveTo>
                  <a:pt x="2040" y="405"/>
                </a:moveTo>
                <a:cubicBezTo>
                  <a:pt x="2042" y="405"/>
                  <a:pt x="2044" y="403"/>
                  <a:pt x="2044" y="401"/>
                </a:cubicBezTo>
                <a:cubicBezTo>
                  <a:pt x="2044" y="398"/>
                  <a:pt x="2042" y="396"/>
                  <a:pt x="2040" y="396"/>
                </a:cubicBezTo>
                <a:cubicBezTo>
                  <a:pt x="2038" y="396"/>
                  <a:pt x="2036" y="398"/>
                  <a:pt x="2036" y="401"/>
                </a:cubicBezTo>
                <a:cubicBezTo>
                  <a:pt x="2036" y="403"/>
                  <a:pt x="2038" y="405"/>
                  <a:pt x="2040" y="405"/>
                </a:cubicBezTo>
                <a:close/>
                <a:moveTo>
                  <a:pt x="2053" y="405"/>
                </a:moveTo>
                <a:cubicBezTo>
                  <a:pt x="2055" y="405"/>
                  <a:pt x="2057" y="403"/>
                  <a:pt x="2057" y="401"/>
                </a:cubicBezTo>
                <a:cubicBezTo>
                  <a:pt x="2057" y="398"/>
                  <a:pt x="2055" y="396"/>
                  <a:pt x="2053" y="396"/>
                </a:cubicBezTo>
                <a:cubicBezTo>
                  <a:pt x="2051" y="396"/>
                  <a:pt x="2049" y="398"/>
                  <a:pt x="2049" y="401"/>
                </a:cubicBezTo>
                <a:cubicBezTo>
                  <a:pt x="2049" y="403"/>
                  <a:pt x="2051" y="405"/>
                  <a:pt x="2053" y="405"/>
                </a:cubicBezTo>
                <a:close/>
                <a:moveTo>
                  <a:pt x="2066" y="405"/>
                </a:moveTo>
                <a:cubicBezTo>
                  <a:pt x="2068" y="405"/>
                  <a:pt x="2070" y="403"/>
                  <a:pt x="2070" y="401"/>
                </a:cubicBezTo>
                <a:cubicBezTo>
                  <a:pt x="2070" y="398"/>
                  <a:pt x="2068" y="396"/>
                  <a:pt x="2066" y="396"/>
                </a:cubicBezTo>
                <a:cubicBezTo>
                  <a:pt x="2064" y="396"/>
                  <a:pt x="2062" y="398"/>
                  <a:pt x="2062" y="401"/>
                </a:cubicBezTo>
                <a:cubicBezTo>
                  <a:pt x="2062" y="403"/>
                  <a:pt x="2064" y="405"/>
                  <a:pt x="2066" y="405"/>
                </a:cubicBezTo>
                <a:close/>
                <a:moveTo>
                  <a:pt x="2079" y="405"/>
                </a:moveTo>
                <a:cubicBezTo>
                  <a:pt x="2081" y="405"/>
                  <a:pt x="2083" y="403"/>
                  <a:pt x="2083" y="401"/>
                </a:cubicBezTo>
                <a:cubicBezTo>
                  <a:pt x="2083" y="398"/>
                  <a:pt x="2081" y="396"/>
                  <a:pt x="2079" y="396"/>
                </a:cubicBezTo>
                <a:cubicBezTo>
                  <a:pt x="2076" y="396"/>
                  <a:pt x="2075" y="398"/>
                  <a:pt x="2075" y="401"/>
                </a:cubicBezTo>
                <a:cubicBezTo>
                  <a:pt x="2075" y="403"/>
                  <a:pt x="2076" y="405"/>
                  <a:pt x="2079" y="405"/>
                </a:cubicBezTo>
                <a:close/>
                <a:moveTo>
                  <a:pt x="2092" y="405"/>
                </a:moveTo>
                <a:cubicBezTo>
                  <a:pt x="2094" y="405"/>
                  <a:pt x="2096" y="403"/>
                  <a:pt x="2096" y="401"/>
                </a:cubicBezTo>
                <a:cubicBezTo>
                  <a:pt x="2096" y="398"/>
                  <a:pt x="2094" y="396"/>
                  <a:pt x="2092" y="396"/>
                </a:cubicBezTo>
                <a:cubicBezTo>
                  <a:pt x="2089" y="396"/>
                  <a:pt x="2088" y="398"/>
                  <a:pt x="2088" y="401"/>
                </a:cubicBezTo>
                <a:cubicBezTo>
                  <a:pt x="2088" y="403"/>
                  <a:pt x="2089" y="405"/>
                  <a:pt x="2092" y="405"/>
                </a:cubicBezTo>
                <a:close/>
                <a:moveTo>
                  <a:pt x="2105" y="405"/>
                </a:moveTo>
                <a:cubicBezTo>
                  <a:pt x="2107" y="405"/>
                  <a:pt x="2109" y="403"/>
                  <a:pt x="2109" y="401"/>
                </a:cubicBezTo>
                <a:cubicBezTo>
                  <a:pt x="2109" y="398"/>
                  <a:pt x="2107" y="396"/>
                  <a:pt x="2105" y="396"/>
                </a:cubicBezTo>
                <a:cubicBezTo>
                  <a:pt x="2102" y="396"/>
                  <a:pt x="2100" y="398"/>
                  <a:pt x="2100" y="401"/>
                </a:cubicBezTo>
                <a:cubicBezTo>
                  <a:pt x="2100" y="403"/>
                  <a:pt x="2102" y="405"/>
                  <a:pt x="2105" y="405"/>
                </a:cubicBezTo>
                <a:close/>
                <a:moveTo>
                  <a:pt x="2118" y="405"/>
                </a:moveTo>
                <a:cubicBezTo>
                  <a:pt x="2120" y="405"/>
                  <a:pt x="2122" y="403"/>
                  <a:pt x="2122" y="401"/>
                </a:cubicBezTo>
                <a:cubicBezTo>
                  <a:pt x="2122" y="398"/>
                  <a:pt x="2120" y="396"/>
                  <a:pt x="2118" y="396"/>
                </a:cubicBezTo>
                <a:cubicBezTo>
                  <a:pt x="2115" y="396"/>
                  <a:pt x="2113" y="398"/>
                  <a:pt x="2113" y="401"/>
                </a:cubicBezTo>
                <a:cubicBezTo>
                  <a:pt x="2113" y="403"/>
                  <a:pt x="2115" y="405"/>
                  <a:pt x="2118" y="405"/>
                </a:cubicBezTo>
                <a:close/>
                <a:moveTo>
                  <a:pt x="2130" y="405"/>
                </a:moveTo>
                <a:cubicBezTo>
                  <a:pt x="2133" y="405"/>
                  <a:pt x="2135" y="403"/>
                  <a:pt x="2135" y="401"/>
                </a:cubicBezTo>
                <a:cubicBezTo>
                  <a:pt x="2135" y="398"/>
                  <a:pt x="2133" y="396"/>
                  <a:pt x="2130" y="396"/>
                </a:cubicBezTo>
                <a:cubicBezTo>
                  <a:pt x="2128" y="396"/>
                  <a:pt x="2126" y="398"/>
                  <a:pt x="2126" y="401"/>
                </a:cubicBezTo>
                <a:cubicBezTo>
                  <a:pt x="2126" y="403"/>
                  <a:pt x="2128" y="405"/>
                  <a:pt x="2130" y="405"/>
                </a:cubicBezTo>
                <a:close/>
                <a:moveTo>
                  <a:pt x="2143" y="405"/>
                </a:moveTo>
                <a:cubicBezTo>
                  <a:pt x="2146" y="405"/>
                  <a:pt x="2148" y="403"/>
                  <a:pt x="2148" y="401"/>
                </a:cubicBezTo>
                <a:cubicBezTo>
                  <a:pt x="2148" y="398"/>
                  <a:pt x="2146" y="396"/>
                  <a:pt x="2143" y="396"/>
                </a:cubicBezTo>
                <a:cubicBezTo>
                  <a:pt x="2141" y="396"/>
                  <a:pt x="2139" y="398"/>
                  <a:pt x="2139" y="401"/>
                </a:cubicBezTo>
                <a:cubicBezTo>
                  <a:pt x="2139" y="403"/>
                  <a:pt x="2141" y="405"/>
                  <a:pt x="2143" y="405"/>
                </a:cubicBezTo>
                <a:close/>
                <a:moveTo>
                  <a:pt x="2156" y="405"/>
                </a:moveTo>
                <a:cubicBezTo>
                  <a:pt x="2159" y="405"/>
                  <a:pt x="2160" y="403"/>
                  <a:pt x="2160" y="401"/>
                </a:cubicBezTo>
                <a:cubicBezTo>
                  <a:pt x="2160" y="398"/>
                  <a:pt x="2159" y="396"/>
                  <a:pt x="2156" y="396"/>
                </a:cubicBezTo>
                <a:cubicBezTo>
                  <a:pt x="2154" y="396"/>
                  <a:pt x="2152" y="398"/>
                  <a:pt x="2152" y="401"/>
                </a:cubicBezTo>
                <a:cubicBezTo>
                  <a:pt x="2152" y="403"/>
                  <a:pt x="2154" y="405"/>
                  <a:pt x="2156" y="405"/>
                </a:cubicBezTo>
                <a:close/>
                <a:moveTo>
                  <a:pt x="2169" y="405"/>
                </a:moveTo>
                <a:cubicBezTo>
                  <a:pt x="2171" y="405"/>
                  <a:pt x="2173" y="403"/>
                  <a:pt x="2173" y="401"/>
                </a:cubicBezTo>
                <a:cubicBezTo>
                  <a:pt x="2173" y="398"/>
                  <a:pt x="2171" y="396"/>
                  <a:pt x="2169" y="396"/>
                </a:cubicBezTo>
                <a:cubicBezTo>
                  <a:pt x="2167" y="396"/>
                  <a:pt x="2165" y="398"/>
                  <a:pt x="2165" y="401"/>
                </a:cubicBezTo>
                <a:cubicBezTo>
                  <a:pt x="2165" y="403"/>
                  <a:pt x="2167" y="405"/>
                  <a:pt x="2169" y="405"/>
                </a:cubicBezTo>
                <a:close/>
                <a:moveTo>
                  <a:pt x="2182" y="405"/>
                </a:moveTo>
                <a:cubicBezTo>
                  <a:pt x="2184" y="405"/>
                  <a:pt x="2186" y="403"/>
                  <a:pt x="2186" y="401"/>
                </a:cubicBezTo>
                <a:cubicBezTo>
                  <a:pt x="2186" y="398"/>
                  <a:pt x="2184" y="396"/>
                  <a:pt x="2182" y="396"/>
                </a:cubicBezTo>
                <a:cubicBezTo>
                  <a:pt x="2180" y="396"/>
                  <a:pt x="2178" y="398"/>
                  <a:pt x="2178" y="401"/>
                </a:cubicBezTo>
                <a:cubicBezTo>
                  <a:pt x="2178" y="403"/>
                  <a:pt x="2180" y="405"/>
                  <a:pt x="2182" y="405"/>
                </a:cubicBezTo>
                <a:close/>
                <a:moveTo>
                  <a:pt x="2195" y="405"/>
                </a:moveTo>
                <a:cubicBezTo>
                  <a:pt x="2197" y="405"/>
                  <a:pt x="2199" y="403"/>
                  <a:pt x="2199" y="401"/>
                </a:cubicBezTo>
                <a:cubicBezTo>
                  <a:pt x="2199" y="398"/>
                  <a:pt x="2197" y="396"/>
                  <a:pt x="2195" y="396"/>
                </a:cubicBezTo>
                <a:cubicBezTo>
                  <a:pt x="2193" y="396"/>
                  <a:pt x="2191" y="398"/>
                  <a:pt x="2191" y="401"/>
                </a:cubicBezTo>
                <a:cubicBezTo>
                  <a:pt x="2191" y="403"/>
                  <a:pt x="2193" y="405"/>
                  <a:pt x="2195" y="405"/>
                </a:cubicBezTo>
                <a:close/>
                <a:moveTo>
                  <a:pt x="2208" y="405"/>
                </a:moveTo>
                <a:cubicBezTo>
                  <a:pt x="2210" y="405"/>
                  <a:pt x="2212" y="403"/>
                  <a:pt x="2212" y="401"/>
                </a:cubicBezTo>
                <a:cubicBezTo>
                  <a:pt x="2212" y="398"/>
                  <a:pt x="2210" y="396"/>
                  <a:pt x="2208" y="396"/>
                </a:cubicBezTo>
                <a:cubicBezTo>
                  <a:pt x="2206" y="396"/>
                  <a:pt x="2204" y="398"/>
                  <a:pt x="2204" y="401"/>
                </a:cubicBezTo>
                <a:cubicBezTo>
                  <a:pt x="2204" y="403"/>
                  <a:pt x="2206" y="405"/>
                  <a:pt x="2208" y="405"/>
                </a:cubicBezTo>
                <a:close/>
                <a:moveTo>
                  <a:pt x="2221" y="405"/>
                </a:moveTo>
                <a:cubicBezTo>
                  <a:pt x="2223" y="405"/>
                  <a:pt x="2225" y="403"/>
                  <a:pt x="2225" y="401"/>
                </a:cubicBezTo>
                <a:cubicBezTo>
                  <a:pt x="2225" y="398"/>
                  <a:pt x="2223" y="396"/>
                  <a:pt x="2221" y="396"/>
                </a:cubicBezTo>
                <a:cubicBezTo>
                  <a:pt x="2219" y="396"/>
                  <a:pt x="2217" y="398"/>
                  <a:pt x="2217" y="401"/>
                </a:cubicBezTo>
                <a:cubicBezTo>
                  <a:pt x="2217" y="403"/>
                  <a:pt x="2219" y="405"/>
                  <a:pt x="2221" y="405"/>
                </a:cubicBezTo>
                <a:close/>
                <a:moveTo>
                  <a:pt x="2234" y="405"/>
                </a:moveTo>
                <a:cubicBezTo>
                  <a:pt x="2236" y="405"/>
                  <a:pt x="2238" y="403"/>
                  <a:pt x="2238" y="401"/>
                </a:cubicBezTo>
                <a:cubicBezTo>
                  <a:pt x="2238" y="398"/>
                  <a:pt x="2236" y="396"/>
                  <a:pt x="2234" y="396"/>
                </a:cubicBezTo>
                <a:cubicBezTo>
                  <a:pt x="2231" y="396"/>
                  <a:pt x="2230" y="398"/>
                  <a:pt x="2230" y="401"/>
                </a:cubicBezTo>
                <a:cubicBezTo>
                  <a:pt x="2230" y="403"/>
                  <a:pt x="2231" y="405"/>
                  <a:pt x="2234" y="405"/>
                </a:cubicBezTo>
                <a:close/>
                <a:moveTo>
                  <a:pt x="2247" y="405"/>
                </a:moveTo>
                <a:cubicBezTo>
                  <a:pt x="2249" y="405"/>
                  <a:pt x="2251" y="403"/>
                  <a:pt x="2251" y="401"/>
                </a:cubicBezTo>
                <a:cubicBezTo>
                  <a:pt x="2251" y="398"/>
                  <a:pt x="2249" y="396"/>
                  <a:pt x="2247" y="396"/>
                </a:cubicBezTo>
                <a:cubicBezTo>
                  <a:pt x="2244" y="396"/>
                  <a:pt x="2242" y="398"/>
                  <a:pt x="2242" y="401"/>
                </a:cubicBezTo>
                <a:cubicBezTo>
                  <a:pt x="2242" y="403"/>
                  <a:pt x="2244" y="405"/>
                  <a:pt x="2247" y="405"/>
                </a:cubicBezTo>
                <a:close/>
                <a:moveTo>
                  <a:pt x="2260" y="405"/>
                </a:moveTo>
                <a:cubicBezTo>
                  <a:pt x="2262" y="405"/>
                  <a:pt x="2264" y="403"/>
                  <a:pt x="2264" y="401"/>
                </a:cubicBezTo>
                <a:cubicBezTo>
                  <a:pt x="2264" y="398"/>
                  <a:pt x="2262" y="396"/>
                  <a:pt x="2260" y="396"/>
                </a:cubicBezTo>
                <a:cubicBezTo>
                  <a:pt x="2257" y="396"/>
                  <a:pt x="2255" y="398"/>
                  <a:pt x="2255" y="401"/>
                </a:cubicBezTo>
                <a:cubicBezTo>
                  <a:pt x="2255" y="403"/>
                  <a:pt x="2257" y="405"/>
                  <a:pt x="2260" y="405"/>
                </a:cubicBezTo>
                <a:close/>
                <a:moveTo>
                  <a:pt x="2272" y="405"/>
                </a:moveTo>
                <a:cubicBezTo>
                  <a:pt x="2275" y="405"/>
                  <a:pt x="2277" y="403"/>
                  <a:pt x="2277" y="401"/>
                </a:cubicBezTo>
                <a:cubicBezTo>
                  <a:pt x="2277" y="398"/>
                  <a:pt x="2275" y="396"/>
                  <a:pt x="2272" y="396"/>
                </a:cubicBezTo>
                <a:cubicBezTo>
                  <a:pt x="2270" y="396"/>
                  <a:pt x="2268" y="398"/>
                  <a:pt x="2268" y="401"/>
                </a:cubicBezTo>
                <a:cubicBezTo>
                  <a:pt x="2268" y="403"/>
                  <a:pt x="2270" y="405"/>
                  <a:pt x="2272" y="405"/>
                </a:cubicBezTo>
                <a:close/>
                <a:moveTo>
                  <a:pt x="2285" y="405"/>
                </a:moveTo>
                <a:cubicBezTo>
                  <a:pt x="2288" y="405"/>
                  <a:pt x="2290" y="403"/>
                  <a:pt x="2290" y="401"/>
                </a:cubicBezTo>
                <a:cubicBezTo>
                  <a:pt x="2290" y="398"/>
                  <a:pt x="2288" y="396"/>
                  <a:pt x="2285" y="396"/>
                </a:cubicBezTo>
                <a:cubicBezTo>
                  <a:pt x="2283" y="396"/>
                  <a:pt x="2281" y="398"/>
                  <a:pt x="2281" y="401"/>
                </a:cubicBezTo>
                <a:cubicBezTo>
                  <a:pt x="2281" y="403"/>
                  <a:pt x="2283" y="405"/>
                  <a:pt x="2285" y="405"/>
                </a:cubicBezTo>
                <a:close/>
                <a:moveTo>
                  <a:pt x="2298" y="405"/>
                </a:moveTo>
                <a:cubicBezTo>
                  <a:pt x="2301" y="405"/>
                  <a:pt x="2302" y="403"/>
                  <a:pt x="2302" y="401"/>
                </a:cubicBezTo>
                <a:cubicBezTo>
                  <a:pt x="2302" y="398"/>
                  <a:pt x="2301" y="396"/>
                  <a:pt x="2298" y="396"/>
                </a:cubicBezTo>
                <a:cubicBezTo>
                  <a:pt x="2296" y="396"/>
                  <a:pt x="2294" y="398"/>
                  <a:pt x="2294" y="401"/>
                </a:cubicBezTo>
                <a:cubicBezTo>
                  <a:pt x="2294" y="403"/>
                  <a:pt x="2296" y="405"/>
                  <a:pt x="2298" y="405"/>
                </a:cubicBezTo>
                <a:close/>
                <a:moveTo>
                  <a:pt x="2311" y="405"/>
                </a:moveTo>
                <a:cubicBezTo>
                  <a:pt x="2314" y="405"/>
                  <a:pt x="2315" y="403"/>
                  <a:pt x="2315" y="401"/>
                </a:cubicBezTo>
                <a:cubicBezTo>
                  <a:pt x="2315" y="398"/>
                  <a:pt x="2314" y="396"/>
                  <a:pt x="2311" y="396"/>
                </a:cubicBezTo>
                <a:cubicBezTo>
                  <a:pt x="2309" y="396"/>
                  <a:pt x="2307" y="398"/>
                  <a:pt x="2307" y="401"/>
                </a:cubicBezTo>
                <a:cubicBezTo>
                  <a:pt x="2307" y="403"/>
                  <a:pt x="2309" y="405"/>
                  <a:pt x="2311" y="405"/>
                </a:cubicBezTo>
                <a:close/>
                <a:moveTo>
                  <a:pt x="2324" y="405"/>
                </a:moveTo>
                <a:cubicBezTo>
                  <a:pt x="2326" y="405"/>
                  <a:pt x="2328" y="403"/>
                  <a:pt x="2328" y="401"/>
                </a:cubicBezTo>
                <a:cubicBezTo>
                  <a:pt x="2328" y="398"/>
                  <a:pt x="2326" y="396"/>
                  <a:pt x="2324" y="396"/>
                </a:cubicBezTo>
                <a:cubicBezTo>
                  <a:pt x="2322" y="396"/>
                  <a:pt x="2320" y="398"/>
                  <a:pt x="2320" y="401"/>
                </a:cubicBezTo>
                <a:cubicBezTo>
                  <a:pt x="2320" y="403"/>
                  <a:pt x="2322" y="405"/>
                  <a:pt x="2324" y="405"/>
                </a:cubicBezTo>
                <a:close/>
                <a:moveTo>
                  <a:pt x="2337" y="405"/>
                </a:moveTo>
                <a:cubicBezTo>
                  <a:pt x="2339" y="405"/>
                  <a:pt x="2341" y="403"/>
                  <a:pt x="2341" y="401"/>
                </a:cubicBezTo>
                <a:cubicBezTo>
                  <a:pt x="2341" y="398"/>
                  <a:pt x="2339" y="396"/>
                  <a:pt x="2337" y="396"/>
                </a:cubicBezTo>
                <a:cubicBezTo>
                  <a:pt x="2335" y="396"/>
                  <a:pt x="2333" y="398"/>
                  <a:pt x="2333" y="401"/>
                </a:cubicBezTo>
                <a:cubicBezTo>
                  <a:pt x="2333" y="403"/>
                  <a:pt x="2335" y="405"/>
                  <a:pt x="2337" y="405"/>
                </a:cubicBezTo>
                <a:close/>
                <a:moveTo>
                  <a:pt x="2350" y="405"/>
                </a:moveTo>
                <a:cubicBezTo>
                  <a:pt x="2352" y="405"/>
                  <a:pt x="2354" y="403"/>
                  <a:pt x="2354" y="401"/>
                </a:cubicBezTo>
                <a:cubicBezTo>
                  <a:pt x="2354" y="398"/>
                  <a:pt x="2352" y="396"/>
                  <a:pt x="2350" y="396"/>
                </a:cubicBezTo>
                <a:cubicBezTo>
                  <a:pt x="2348" y="396"/>
                  <a:pt x="2346" y="398"/>
                  <a:pt x="2346" y="401"/>
                </a:cubicBezTo>
                <a:cubicBezTo>
                  <a:pt x="2346" y="403"/>
                  <a:pt x="2348" y="405"/>
                  <a:pt x="2350" y="405"/>
                </a:cubicBezTo>
                <a:close/>
                <a:moveTo>
                  <a:pt x="2363" y="405"/>
                </a:moveTo>
                <a:cubicBezTo>
                  <a:pt x="2365" y="405"/>
                  <a:pt x="2367" y="403"/>
                  <a:pt x="2367" y="401"/>
                </a:cubicBezTo>
                <a:cubicBezTo>
                  <a:pt x="2367" y="398"/>
                  <a:pt x="2365" y="396"/>
                  <a:pt x="2363" y="396"/>
                </a:cubicBezTo>
                <a:cubicBezTo>
                  <a:pt x="2361" y="396"/>
                  <a:pt x="2359" y="398"/>
                  <a:pt x="2359" y="401"/>
                </a:cubicBezTo>
                <a:cubicBezTo>
                  <a:pt x="2359" y="403"/>
                  <a:pt x="2361" y="405"/>
                  <a:pt x="2363" y="405"/>
                </a:cubicBezTo>
                <a:close/>
                <a:moveTo>
                  <a:pt x="2376" y="405"/>
                </a:moveTo>
                <a:cubicBezTo>
                  <a:pt x="2378" y="405"/>
                  <a:pt x="2380" y="403"/>
                  <a:pt x="2380" y="401"/>
                </a:cubicBezTo>
                <a:cubicBezTo>
                  <a:pt x="2380" y="398"/>
                  <a:pt x="2378" y="396"/>
                  <a:pt x="2376" y="396"/>
                </a:cubicBezTo>
                <a:cubicBezTo>
                  <a:pt x="2373" y="396"/>
                  <a:pt x="2372" y="398"/>
                  <a:pt x="2372" y="401"/>
                </a:cubicBezTo>
                <a:cubicBezTo>
                  <a:pt x="2372" y="403"/>
                  <a:pt x="2373" y="405"/>
                  <a:pt x="2376" y="405"/>
                </a:cubicBezTo>
                <a:close/>
                <a:moveTo>
                  <a:pt x="2389" y="405"/>
                </a:moveTo>
                <a:cubicBezTo>
                  <a:pt x="2391" y="405"/>
                  <a:pt x="2393" y="403"/>
                  <a:pt x="2393" y="401"/>
                </a:cubicBezTo>
                <a:cubicBezTo>
                  <a:pt x="2393" y="398"/>
                  <a:pt x="2391" y="396"/>
                  <a:pt x="2389" y="396"/>
                </a:cubicBezTo>
                <a:cubicBezTo>
                  <a:pt x="2386" y="396"/>
                  <a:pt x="2385" y="398"/>
                  <a:pt x="2385" y="401"/>
                </a:cubicBezTo>
                <a:cubicBezTo>
                  <a:pt x="2385" y="403"/>
                  <a:pt x="2386" y="405"/>
                  <a:pt x="2389" y="405"/>
                </a:cubicBezTo>
                <a:close/>
                <a:moveTo>
                  <a:pt x="2402" y="405"/>
                </a:moveTo>
                <a:cubicBezTo>
                  <a:pt x="2404" y="405"/>
                  <a:pt x="2406" y="403"/>
                  <a:pt x="2406" y="401"/>
                </a:cubicBezTo>
                <a:cubicBezTo>
                  <a:pt x="2406" y="398"/>
                  <a:pt x="2404" y="396"/>
                  <a:pt x="2402" y="396"/>
                </a:cubicBezTo>
                <a:cubicBezTo>
                  <a:pt x="2399" y="396"/>
                  <a:pt x="2397" y="398"/>
                  <a:pt x="2397" y="401"/>
                </a:cubicBezTo>
                <a:cubicBezTo>
                  <a:pt x="2397" y="403"/>
                  <a:pt x="2399" y="405"/>
                  <a:pt x="2402" y="405"/>
                </a:cubicBezTo>
                <a:close/>
                <a:moveTo>
                  <a:pt x="2415" y="405"/>
                </a:moveTo>
                <a:cubicBezTo>
                  <a:pt x="2417" y="405"/>
                  <a:pt x="2419" y="403"/>
                  <a:pt x="2419" y="401"/>
                </a:cubicBezTo>
                <a:cubicBezTo>
                  <a:pt x="2419" y="398"/>
                  <a:pt x="2417" y="396"/>
                  <a:pt x="2415" y="396"/>
                </a:cubicBezTo>
                <a:cubicBezTo>
                  <a:pt x="2412" y="396"/>
                  <a:pt x="2410" y="398"/>
                  <a:pt x="2410" y="401"/>
                </a:cubicBezTo>
                <a:cubicBezTo>
                  <a:pt x="2410" y="403"/>
                  <a:pt x="2412" y="405"/>
                  <a:pt x="2415" y="405"/>
                </a:cubicBezTo>
                <a:close/>
                <a:moveTo>
                  <a:pt x="2427" y="405"/>
                </a:moveTo>
                <a:cubicBezTo>
                  <a:pt x="2430" y="405"/>
                  <a:pt x="2432" y="403"/>
                  <a:pt x="2432" y="401"/>
                </a:cubicBezTo>
                <a:cubicBezTo>
                  <a:pt x="2432" y="398"/>
                  <a:pt x="2430" y="396"/>
                  <a:pt x="2427" y="396"/>
                </a:cubicBezTo>
                <a:cubicBezTo>
                  <a:pt x="2425" y="396"/>
                  <a:pt x="2423" y="398"/>
                  <a:pt x="2423" y="401"/>
                </a:cubicBezTo>
                <a:cubicBezTo>
                  <a:pt x="2423" y="403"/>
                  <a:pt x="2425" y="405"/>
                  <a:pt x="2427" y="405"/>
                </a:cubicBezTo>
                <a:close/>
                <a:moveTo>
                  <a:pt x="2440" y="405"/>
                </a:moveTo>
                <a:cubicBezTo>
                  <a:pt x="2443" y="405"/>
                  <a:pt x="2445" y="403"/>
                  <a:pt x="2445" y="401"/>
                </a:cubicBezTo>
                <a:cubicBezTo>
                  <a:pt x="2445" y="398"/>
                  <a:pt x="2443" y="396"/>
                  <a:pt x="2440" y="396"/>
                </a:cubicBezTo>
                <a:cubicBezTo>
                  <a:pt x="2438" y="396"/>
                  <a:pt x="2436" y="398"/>
                  <a:pt x="2436" y="401"/>
                </a:cubicBezTo>
                <a:cubicBezTo>
                  <a:pt x="2436" y="403"/>
                  <a:pt x="2438" y="405"/>
                  <a:pt x="2440" y="405"/>
                </a:cubicBezTo>
                <a:close/>
                <a:moveTo>
                  <a:pt x="2453" y="405"/>
                </a:moveTo>
                <a:cubicBezTo>
                  <a:pt x="2456" y="405"/>
                  <a:pt x="2457" y="403"/>
                  <a:pt x="2457" y="401"/>
                </a:cubicBezTo>
                <a:cubicBezTo>
                  <a:pt x="2457" y="398"/>
                  <a:pt x="2456" y="396"/>
                  <a:pt x="2453" y="396"/>
                </a:cubicBezTo>
                <a:cubicBezTo>
                  <a:pt x="2451" y="396"/>
                  <a:pt x="2449" y="398"/>
                  <a:pt x="2449" y="401"/>
                </a:cubicBezTo>
                <a:cubicBezTo>
                  <a:pt x="2449" y="403"/>
                  <a:pt x="2451" y="405"/>
                  <a:pt x="2453" y="405"/>
                </a:cubicBezTo>
                <a:close/>
                <a:moveTo>
                  <a:pt x="2466" y="405"/>
                </a:moveTo>
                <a:cubicBezTo>
                  <a:pt x="2469" y="405"/>
                  <a:pt x="2470" y="403"/>
                  <a:pt x="2470" y="401"/>
                </a:cubicBezTo>
                <a:cubicBezTo>
                  <a:pt x="2470" y="398"/>
                  <a:pt x="2469" y="396"/>
                  <a:pt x="2466" y="396"/>
                </a:cubicBezTo>
                <a:cubicBezTo>
                  <a:pt x="2464" y="396"/>
                  <a:pt x="2462" y="398"/>
                  <a:pt x="2462" y="401"/>
                </a:cubicBezTo>
                <a:cubicBezTo>
                  <a:pt x="2462" y="403"/>
                  <a:pt x="2464" y="405"/>
                  <a:pt x="2466" y="405"/>
                </a:cubicBezTo>
                <a:close/>
                <a:moveTo>
                  <a:pt x="2479" y="405"/>
                </a:moveTo>
                <a:cubicBezTo>
                  <a:pt x="2481" y="405"/>
                  <a:pt x="2483" y="403"/>
                  <a:pt x="2483" y="401"/>
                </a:cubicBezTo>
                <a:cubicBezTo>
                  <a:pt x="2483" y="398"/>
                  <a:pt x="2481" y="396"/>
                  <a:pt x="2479" y="396"/>
                </a:cubicBezTo>
                <a:cubicBezTo>
                  <a:pt x="2477" y="396"/>
                  <a:pt x="2475" y="398"/>
                  <a:pt x="2475" y="401"/>
                </a:cubicBezTo>
                <a:cubicBezTo>
                  <a:pt x="2475" y="403"/>
                  <a:pt x="2477" y="405"/>
                  <a:pt x="2479" y="405"/>
                </a:cubicBezTo>
                <a:close/>
                <a:moveTo>
                  <a:pt x="2492" y="405"/>
                </a:moveTo>
                <a:cubicBezTo>
                  <a:pt x="2494" y="405"/>
                  <a:pt x="2496" y="403"/>
                  <a:pt x="2496" y="401"/>
                </a:cubicBezTo>
                <a:cubicBezTo>
                  <a:pt x="2496" y="398"/>
                  <a:pt x="2494" y="396"/>
                  <a:pt x="2492" y="396"/>
                </a:cubicBezTo>
                <a:cubicBezTo>
                  <a:pt x="2490" y="396"/>
                  <a:pt x="2488" y="398"/>
                  <a:pt x="2488" y="401"/>
                </a:cubicBezTo>
                <a:cubicBezTo>
                  <a:pt x="2488" y="403"/>
                  <a:pt x="2490" y="405"/>
                  <a:pt x="2492" y="405"/>
                </a:cubicBezTo>
                <a:close/>
                <a:moveTo>
                  <a:pt x="2505" y="405"/>
                </a:moveTo>
                <a:cubicBezTo>
                  <a:pt x="2507" y="405"/>
                  <a:pt x="2509" y="403"/>
                  <a:pt x="2509" y="401"/>
                </a:cubicBezTo>
                <a:cubicBezTo>
                  <a:pt x="2509" y="398"/>
                  <a:pt x="2507" y="396"/>
                  <a:pt x="2505" y="396"/>
                </a:cubicBezTo>
                <a:cubicBezTo>
                  <a:pt x="2503" y="396"/>
                  <a:pt x="2501" y="398"/>
                  <a:pt x="2501" y="401"/>
                </a:cubicBezTo>
                <a:cubicBezTo>
                  <a:pt x="2501" y="403"/>
                  <a:pt x="2503" y="405"/>
                  <a:pt x="2505" y="405"/>
                </a:cubicBezTo>
                <a:close/>
                <a:moveTo>
                  <a:pt x="2518" y="405"/>
                </a:moveTo>
                <a:cubicBezTo>
                  <a:pt x="2520" y="405"/>
                  <a:pt x="2522" y="403"/>
                  <a:pt x="2522" y="401"/>
                </a:cubicBezTo>
                <a:cubicBezTo>
                  <a:pt x="2522" y="398"/>
                  <a:pt x="2520" y="396"/>
                  <a:pt x="2518" y="396"/>
                </a:cubicBezTo>
                <a:cubicBezTo>
                  <a:pt x="2516" y="396"/>
                  <a:pt x="2514" y="398"/>
                  <a:pt x="2514" y="401"/>
                </a:cubicBezTo>
                <a:cubicBezTo>
                  <a:pt x="2514" y="403"/>
                  <a:pt x="2516" y="405"/>
                  <a:pt x="2518" y="405"/>
                </a:cubicBezTo>
                <a:close/>
                <a:moveTo>
                  <a:pt x="2531" y="405"/>
                </a:moveTo>
                <a:cubicBezTo>
                  <a:pt x="2533" y="405"/>
                  <a:pt x="2535" y="403"/>
                  <a:pt x="2535" y="401"/>
                </a:cubicBezTo>
                <a:cubicBezTo>
                  <a:pt x="2535" y="398"/>
                  <a:pt x="2533" y="396"/>
                  <a:pt x="2531" y="396"/>
                </a:cubicBezTo>
                <a:cubicBezTo>
                  <a:pt x="2528" y="396"/>
                  <a:pt x="2527" y="398"/>
                  <a:pt x="2527" y="401"/>
                </a:cubicBezTo>
                <a:cubicBezTo>
                  <a:pt x="2527" y="403"/>
                  <a:pt x="2528" y="405"/>
                  <a:pt x="2531" y="405"/>
                </a:cubicBezTo>
                <a:close/>
                <a:moveTo>
                  <a:pt x="2544" y="405"/>
                </a:moveTo>
                <a:cubicBezTo>
                  <a:pt x="2546" y="405"/>
                  <a:pt x="2548" y="403"/>
                  <a:pt x="2548" y="401"/>
                </a:cubicBezTo>
                <a:cubicBezTo>
                  <a:pt x="2548" y="398"/>
                  <a:pt x="2546" y="396"/>
                  <a:pt x="2544" y="396"/>
                </a:cubicBezTo>
                <a:cubicBezTo>
                  <a:pt x="2541" y="396"/>
                  <a:pt x="2540" y="398"/>
                  <a:pt x="2540" y="401"/>
                </a:cubicBezTo>
                <a:cubicBezTo>
                  <a:pt x="2540" y="403"/>
                  <a:pt x="2541" y="405"/>
                  <a:pt x="2544" y="405"/>
                </a:cubicBezTo>
                <a:close/>
                <a:moveTo>
                  <a:pt x="2557" y="405"/>
                </a:moveTo>
                <a:cubicBezTo>
                  <a:pt x="2559" y="405"/>
                  <a:pt x="2561" y="403"/>
                  <a:pt x="2561" y="401"/>
                </a:cubicBezTo>
                <a:cubicBezTo>
                  <a:pt x="2561" y="398"/>
                  <a:pt x="2559" y="396"/>
                  <a:pt x="2557" y="396"/>
                </a:cubicBezTo>
                <a:cubicBezTo>
                  <a:pt x="2554" y="396"/>
                  <a:pt x="2552" y="398"/>
                  <a:pt x="2552" y="401"/>
                </a:cubicBezTo>
                <a:cubicBezTo>
                  <a:pt x="2552" y="403"/>
                  <a:pt x="2554" y="405"/>
                  <a:pt x="2557" y="405"/>
                </a:cubicBezTo>
                <a:close/>
                <a:moveTo>
                  <a:pt x="2570" y="405"/>
                </a:moveTo>
                <a:cubicBezTo>
                  <a:pt x="2572" y="405"/>
                  <a:pt x="2574" y="403"/>
                  <a:pt x="2574" y="401"/>
                </a:cubicBezTo>
                <a:cubicBezTo>
                  <a:pt x="2574" y="398"/>
                  <a:pt x="2572" y="396"/>
                  <a:pt x="2570" y="396"/>
                </a:cubicBezTo>
                <a:cubicBezTo>
                  <a:pt x="2567" y="396"/>
                  <a:pt x="2565" y="398"/>
                  <a:pt x="2565" y="401"/>
                </a:cubicBezTo>
                <a:cubicBezTo>
                  <a:pt x="2565" y="403"/>
                  <a:pt x="2567" y="405"/>
                  <a:pt x="2570" y="405"/>
                </a:cubicBezTo>
                <a:close/>
                <a:moveTo>
                  <a:pt x="2582" y="405"/>
                </a:moveTo>
                <a:cubicBezTo>
                  <a:pt x="2585" y="405"/>
                  <a:pt x="2587" y="403"/>
                  <a:pt x="2587" y="401"/>
                </a:cubicBezTo>
                <a:cubicBezTo>
                  <a:pt x="2587" y="398"/>
                  <a:pt x="2585" y="396"/>
                  <a:pt x="2582" y="396"/>
                </a:cubicBezTo>
                <a:cubicBezTo>
                  <a:pt x="2580" y="396"/>
                  <a:pt x="2578" y="398"/>
                  <a:pt x="2578" y="401"/>
                </a:cubicBezTo>
                <a:cubicBezTo>
                  <a:pt x="2578" y="403"/>
                  <a:pt x="2580" y="405"/>
                  <a:pt x="2582" y="405"/>
                </a:cubicBezTo>
                <a:close/>
                <a:moveTo>
                  <a:pt x="2595" y="405"/>
                </a:moveTo>
                <a:cubicBezTo>
                  <a:pt x="2598" y="405"/>
                  <a:pt x="2600" y="403"/>
                  <a:pt x="2600" y="401"/>
                </a:cubicBezTo>
                <a:cubicBezTo>
                  <a:pt x="2600" y="398"/>
                  <a:pt x="2598" y="396"/>
                  <a:pt x="2595" y="396"/>
                </a:cubicBezTo>
                <a:cubicBezTo>
                  <a:pt x="2593" y="396"/>
                  <a:pt x="2591" y="398"/>
                  <a:pt x="2591" y="401"/>
                </a:cubicBezTo>
                <a:cubicBezTo>
                  <a:pt x="2591" y="403"/>
                  <a:pt x="2593" y="405"/>
                  <a:pt x="2595" y="405"/>
                </a:cubicBezTo>
                <a:close/>
                <a:moveTo>
                  <a:pt x="2608" y="405"/>
                </a:moveTo>
                <a:cubicBezTo>
                  <a:pt x="2611" y="405"/>
                  <a:pt x="2612" y="403"/>
                  <a:pt x="2612" y="401"/>
                </a:cubicBezTo>
                <a:cubicBezTo>
                  <a:pt x="2612" y="398"/>
                  <a:pt x="2611" y="396"/>
                  <a:pt x="2608" y="396"/>
                </a:cubicBezTo>
                <a:cubicBezTo>
                  <a:pt x="2606" y="396"/>
                  <a:pt x="2604" y="398"/>
                  <a:pt x="2604" y="401"/>
                </a:cubicBezTo>
                <a:cubicBezTo>
                  <a:pt x="2604" y="403"/>
                  <a:pt x="2606" y="405"/>
                  <a:pt x="2608" y="405"/>
                </a:cubicBezTo>
                <a:close/>
                <a:moveTo>
                  <a:pt x="2621" y="405"/>
                </a:moveTo>
                <a:cubicBezTo>
                  <a:pt x="2623" y="405"/>
                  <a:pt x="2625" y="403"/>
                  <a:pt x="2625" y="401"/>
                </a:cubicBezTo>
                <a:cubicBezTo>
                  <a:pt x="2625" y="398"/>
                  <a:pt x="2623" y="396"/>
                  <a:pt x="2621" y="396"/>
                </a:cubicBezTo>
                <a:cubicBezTo>
                  <a:pt x="2619" y="396"/>
                  <a:pt x="2617" y="398"/>
                  <a:pt x="2617" y="401"/>
                </a:cubicBezTo>
                <a:cubicBezTo>
                  <a:pt x="2617" y="403"/>
                  <a:pt x="2619" y="405"/>
                  <a:pt x="2621" y="405"/>
                </a:cubicBezTo>
                <a:close/>
                <a:moveTo>
                  <a:pt x="2634" y="405"/>
                </a:moveTo>
                <a:cubicBezTo>
                  <a:pt x="2636" y="405"/>
                  <a:pt x="2638" y="403"/>
                  <a:pt x="2638" y="401"/>
                </a:cubicBezTo>
                <a:cubicBezTo>
                  <a:pt x="2638" y="398"/>
                  <a:pt x="2636" y="396"/>
                  <a:pt x="2634" y="396"/>
                </a:cubicBezTo>
                <a:cubicBezTo>
                  <a:pt x="2632" y="396"/>
                  <a:pt x="2630" y="398"/>
                  <a:pt x="2630" y="401"/>
                </a:cubicBezTo>
                <a:cubicBezTo>
                  <a:pt x="2630" y="403"/>
                  <a:pt x="2632" y="405"/>
                  <a:pt x="2634" y="405"/>
                </a:cubicBezTo>
                <a:close/>
                <a:moveTo>
                  <a:pt x="2647" y="405"/>
                </a:moveTo>
                <a:cubicBezTo>
                  <a:pt x="2649" y="405"/>
                  <a:pt x="2651" y="403"/>
                  <a:pt x="2651" y="401"/>
                </a:cubicBezTo>
                <a:cubicBezTo>
                  <a:pt x="2651" y="398"/>
                  <a:pt x="2649" y="396"/>
                  <a:pt x="2647" y="396"/>
                </a:cubicBezTo>
                <a:cubicBezTo>
                  <a:pt x="2645" y="396"/>
                  <a:pt x="2643" y="398"/>
                  <a:pt x="2643" y="401"/>
                </a:cubicBezTo>
                <a:cubicBezTo>
                  <a:pt x="2643" y="403"/>
                  <a:pt x="2645" y="405"/>
                  <a:pt x="2647" y="405"/>
                </a:cubicBezTo>
                <a:close/>
                <a:moveTo>
                  <a:pt x="2660" y="405"/>
                </a:moveTo>
                <a:cubicBezTo>
                  <a:pt x="2662" y="405"/>
                  <a:pt x="2664" y="403"/>
                  <a:pt x="2664" y="401"/>
                </a:cubicBezTo>
                <a:cubicBezTo>
                  <a:pt x="2664" y="398"/>
                  <a:pt x="2662" y="396"/>
                  <a:pt x="2660" y="396"/>
                </a:cubicBezTo>
                <a:cubicBezTo>
                  <a:pt x="2658" y="396"/>
                  <a:pt x="2656" y="398"/>
                  <a:pt x="2656" y="401"/>
                </a:cubicBezTo>
                <a:cubicBezTo>
                  <a:pt x="2656" y="403"/>
                  <a:pt x="2658" y="405"/>
                  <a:pt x="2660" y="405"/>
                </a:cubicBezTo>
                <a:close/>
                <a:moveTo>
                  <a:pt x="2673" y="405"/>
                </a:moveTo>
                <a:cubicBezTo>
                  <a:pt x="2675" y="405"/>
                  <a:pt x="2677" y="403"/>
                  <a:pt x="2677" y="401"/>
                </a:cubicBezTo>
                <a:cubicBezTo>
                  <a:pt x="2677" y="398"/>
                  <a:pt x="2675" y="396"/>
                  <a:pt x="2673" y="396"/>
                </a:cubicBezTo>
                <a:cubicBezTo>
                  <a:pt x="2671" y="396"/>
                  <a:pt x="2669" y="398"/>
                  <a:pt x="2669" y="401"/>
                </a:cubicBezTo>
                <a:cubicBezTo>
                  <a:pt x="2669" y="403"/>
                  <a:pt x="2671" y="405"/>
                  <a:pt x="2673" y="405"/>
                </a:cubicBezTo>
                <a:close/>
                <a:moveTo>
                  <a:pt x="2686" y="405"/>
                </a:moveTo>
                <a:cubicBezTo>
                  <a:pt x="2688" y="405"/>
                  <a:pt x="2690" y="403"/>
                  <a:pt x="2690" y="401"/>
                </a:cubicBezTo>
                <a:cubicBezTo>
                  <a:pt x="2690" y="398"/>
                  <a:pt x="2688" y="396"/>
                  <a:pt x="2686" y="396"/>
                </a:cubicBezTo>
                <a:cubicBezTo>
                  <a:pt x="2683" y="396"/>
                  <a:pt x="2682" y="398"/>
                  <a:pt x="2682" y="401"/>
                </a:cubicBezTo>
                <a:cubicBezTo>
                  <a:pt x="2682" y="403"/>
                  <a:pt x="2683" y="405"/>
                  <a:pt x="2686" y="405"/>
                </a:cubicBezTo>
                <a:close/>
                <a:moveTo>
                  <a:pt x="2699" y="405"/>
                </a:moveTo>
                <a:cubicBezTo>
                  <a:pt x="2701" y="405"/>
                  <a:pt x="2703" y="403"/>
                  <a:pt x="2703" y="401"/>
                </a:cubicBezTo>
                <a:cubicBezTo>
                  <a:pt x="2703" y="398"/>
                  <a:pt x="2701" y="396"/>
                  <a:pt x="2699" y="396"/>
                </a:cubicBezTo>
                <a:cubicBezTo>
                  <a:pt x="2696" y="396"/>
                  <a:pt x="2694" y="398"/>
                  <a:pt x="2694" y="401"/>
                </a:cubicBezTo>
                <a:cubicBezTo>
                  <a:pt x="2694" y="403"/>
                  <a:pt x="2696" y="405"/>
                  <a:pt x="2699" y="405"/>
                </a:cubicBezTo>
                <a:close/>
                <a:moveTo>
                  <a:pt x="2712" y="405"/>
                </a:moveTo>
                <a:cubicBezTo>
                  <a:pt x="2714" y="405"/>
                  <a:pt x="2716" y="403"/>
                  <a:pt x="2716" y="401"/>
                </a:cubicBezTo>
                <a:cubicBezTo>
                  <a:pt x="2716" y="398"/>
                  <a:pt x="2714" y="396"/>
                  <a:pt x="2712" y="396"/>
                </a:cubicBezTo>
                <a:cubicBezTo>
                  <a:pt x="2709" y="396"/>
                  <a:pt x="2707" y="398"/>
                  <a:pt x="2707" y="401"/>
                </a:cubicBezTo>
                <a:cubicBezTo>
                  <a:pt x="2707" y="403"/>
                  <a:pt x="2709" y="405"/>
                  <a:pt x="2712" y="405"/>
                </a:cubicBezTo>
                <a:close/>
                <a:moveTo>
                  <a:pt x="2724" y="405"/>
                </a:moveTo>
                <a:cubicBezTo>
                  <a:pt x="2727" y="405"/>
                  <a:pt x="2729" y="403"/>
                  <a:pt x="2729" y="401"/>
                </a:cubicBezTo>
                <a:cubicBezTo>
                  <a:pt x="2729" y="398"/>
                  <a:pt x="2727" y="396"/>
                  <a:pt x="2724" y="396"/>
                </a:cubicBezTo>
                <a:cubicBezTo>
                  <a:pt x="2722" y="396"/>
                  <a:pt x="2720" y="398"/>
                  <a:pt x="2720" y="401"/>
                </a:cubicBezTo>
                <a:cubicBezTo>
                  <a:pt x="2720" y="403"/>
                  <a:pt x="2722" y="405"/>
                  <a:pt x="2724" y="405"/>
                </a:cubicBezTo>
                <a:close/>
                <a:moveTo>
                  <a:pt x="2737" y="405"/>
                </a:moveTo>
                <a:cubicBezTo>
                  <a:pt x="2740" y="405"/>
                  <a:pt x="2742" y="403"/>
                  <a:pt x="2742" y="401"/>
                </a:cubicBezTo>
                <a:cubicBezTo>
                  <a:pt x="2742" y="398"/>
                  <a:pt x="2740" y="396"/>
                  <a:pt x="2737" y="396"/>
                </a:cubicBezTo>
                <a:cubicBezTo>
                  <a:pt x="2735" y="396"/>
                  <a:pt x="2733" y="398"/>
                  <a:pt x="2733" y="401"/>
                </a:cubicBezTo>
                <a:cubicBezTo>
                  <a:pt x="2733" y="403"/>
                  <a:pt x="2735" y="405"/>
                  <a:pt x="2737" y="405"/>
                </a:cubicBezTo>
                <a:close/>
                <a:moveTo>
                  <a:pt x="2750" y="405"/>
                </a:moveTo>
                <a:cubicBezTo>
                  <a:pt x="2753" y="405"/>
                  <a:pt x="2754" y="403"/>
                  <a:pt x="2754" y="401"/>
                </a:cubicBezTo>
                <a:cubicBezTo>
                  <a:pt x="2754" y="398"/>
                  <a:pt x="2753" y="396"/>
                  <a:pt x="2750" y="396"/>
                </a:cubicBezTo>
                <a:cubicBezTo>
                  <a:pt x="2748" y="396"/>
                  <a:pt x="2746" y="398"/>
                  <a:pt x="2746" y="401"/>
                </a:cubicBezTo>
                <a:cubicBezTo>
                  <a:pt x="2746" y="403"/>
                  <a:pt x="2748" y="405"/>
                  <a:pt x="2750" y="405"/>
                </a:cubicBezTo>
                <a:close/>
                <a:moveTo>
                  <a:pt x="2763" y="405"/>
                </a:moveTo>
                <a:cubicBezTo>
                  <a:pt x="2766" y="405"/>
                  <a:pt x="2767" y="403"/>
                  <a:pt x="2767" y="401"/>
                </a:cubicBezTo>
                <a:cubicBezTo>
                  <a:pt x="2767" y="398"/>
                  <a:pt x="2766" y="396"/>
                  <a:pt x="2763" y="396"/>
                </a:cubicBezTo>
                <a:cubicBezTo>
                  <a:pt x="2761" y="396"/>
                  <a:pt x="2759" y="398"/>
                  <a:pt x="2759" y="401"/>
                </a:cubicBezTo>
                <a:cubicBezTo>
                  <a:pt x="2759" y="403"/>
                  <a:pt x="2761" y="405"/>
                  <a:pt x="2763" y="405"/>
                </a:cubicBezTo>
                <a:close/>
                <a:moveTo>
                  <a:pt x="2776" y="405"/>
                </a:moveTo>
                <a:cubicBezTo>
                  <a:pt x="2778" y="405"/>
                  <a:pt x="2780" y="403"/>
                  <a:pt x="2780" y="401"/>
                </a:cubicBezTo>
                <a:cubicBezTo>
                  <a:pt x="2780" y="398"/>
                  <a:pt x="2778" y="396"/>
                  <a:pt x="2776" y="396"/>
                </a:cubicBezTo>
                <a:cubicBezTo>
                  <a:pt x="2774" y="396"/>
                  <a:pt x="2772" y="398"/>
                  <a:pt x="2772" y="401"/>
                </a:cubicBezTo>
                <a:cubicBezTo>
                  <a:pt x="2772" y="403"/>
                  <a:pt x="2774" y="405"/>
                  <a:pt x="2776" y="405"/>
                </a:cubicBezTo>
                <a:close/>
                <a:moveTo>
                  <a:pt x="2789" y="405"/>
                </a:moveTo>
                <a:cubicBezTo>
                  <a:pt x="2791" y="405"/>
                  <a:pt x="2793" y="403"/>
                  <a:pt x="2793" y="401"/>
                </a:cubicBezTo>
                <a:cubicBezTo>
                  <a:pt x="2793" y="398"/>
                  <a:pt x="2791" y="396"/>
                  <a:pt x="2789" y="396"/>
                </a:cubicBezTo>
                <a:cubicBezTo>
                  <a:pt x="2787" y="396"/>
                  <a:pt x="2785" y="398"/>
                  <a:pt x="2785" y="401"/>
                </a:cubicBezTo>
                <a:cubicBezTo>
                  <a:pt x="2785" y="403"/>
                  <a:pt x="2787" y="405"/>
                  <a:pt x="2789" y="405"/>
                </a:cubicBezTo>
                <a:close/>
                <a:moveTo>
                  <a:pt x="2802" y="405"/>
                </a:moveTo>
                <a:cubicBezTo>
                  <a:pt x="2804" y="405"/>
                  <a:pt x="2806" y="403"/>
                  <a:pt x="2806" y="401"/>
                </a:cubicBezTo>
                <a:cubicBezTo>
                  <a:pt x="2806" y="398"/>
                  <a:pt x="2804" y="396"/>
                  <a:pt x="2802" y="396"/>
                </a:cubicBezTo>
                <a:cubicBezTo>
                  <a:pt x="2800" y="396"/>
                  <a:pt x="2798" y="398"/>
                  <a:pt x="2798" y="401"/>
                </a:cubicBezTo>
                <a:cubicBezTo>
                  <a:pt x="2798" y="403"/>
                  <a:pt x="2800" y="405"/>
                  <a:pt x="2802" y="405"/>
                </a:cubicBezTo>
                <a:close/>
                <a:moveTo>
                  <a:pt x="2815" y="405"/>
                </a:moveTo>
                <a:cubicBezTo>
                  <a:pt x="2817" y="405"/>
                  <a:pt x="2819" y="403"/>
                  <a:pt x="2819" y="401"/>
                </a:cubicBezTo>
                <a:cubicBezTo>
                  <a:pt x="2819" y="398"/>
                  <a:pt x="2817" y="396"/>
                  <a:pt x="2815" y="396"/>
                </a:cubicBezTo>
                <a:cubicBezTo>
                  <a:pt x="2813" y="396"/>
                  <a:pt x="2811" y="398"/>
                  <a:pt x="2811" y="401"/>
                </a:cubicBezTo>
                <a:cubicBezTo>
                  <a:pt x="2811" y="403"/>
                  <a:pt x="2813" y="405"/>
                  <a:pt x="2815" y="405"/>
                </a:cubicBezTo>
                <a:close/>
                <a:moveTo>
                  <a:pt x="2828" y="405"/>
                </a:moveTo>
                <a:cubicBezTo>
                  <a:pt x="2830" y="405"/>
                  <a:pt x="2832" y="403"/>
                  <a:pt x="2832" y="401"/>
                </a:cubicBezTo>
                <a:cubicBezTo>
                  <a:pt x="2832" y="398"/>
                  <a:pt x="2830" y="396"/>
                  <a:pt x="2828" y="396"/>
                </a:cubicBezTo>
                <a:cubicBezTo>
                  <a:pt x="2825" y="396"/>
                  <a:pt x="2824" y="398"/>
                  <a:pt x="2824" y="401"/>
                </a:cubicBezTo>
                <a:cubicBezTo>
                  <a:pt x="2824" y="403"/>
                  <a:pt x="2825" y="405"/>
                  <a:pt x="2828" y="405"/>
                </a:cubicBezTo>
                <a:close/>
                <a:moveTo>
                  <a:pt x="2841" y="405"/>
                </a:moveTo>
                <a:cubicBezTo>
                  <a:pt x="2843" y="405"/>
                  <a:pt x="2845" y="403"/>
                  <a:pt x="2845" y="401"/>
                </a:cubicBezTo>
                <a:cubicBezTo>
                  <a:pt x="2845" y="398"/>
                  <a:pt x="2843" y="396"/>
                  <a:pt x="2841" y="396"/>
                </a:cubicBezTo>
                <a:cubicBezTo>
                  <a:pt x="2838" y="396"/>
                  <a:pt x="2837" y="398"/>
                  <a:pt x="2837" y="401"/>
                </a:cubicBezTo>
                <a:cubicBezTo>
                  <a:pt x="2837" y="403"/>
                  <a:pt x="2838" y="405"/>
                  <a:pt x="2841" y="405"/>
                </a:cubicBezTo>
                <a:close/>
                <a:moveTo>
                  <a:pt x="2854" y="405"/>
                </a:moveTo>
                <a:cubicBezTo>
                  <a:pt x="2856" y="405"/>
                  <a:pt x="2858" y="403"/>
                  <a:pt x="2858" y="401"/>
                </a:cubicBezTo>
                <a:cubicBezTo>
                  <a:pt x="2858" y="398"/>
                  <a:pt x="2856" y="396"/>
                  <a:pt x="2854" y="396"/>
                </a:cubicBezTo>
                <a:cubicBezTo>
                  <a:pt x="2851" y="396"/>
                  <a:pt x="2849" y="398"/>
                  <a:pt x="2849" y="401"/>
                </a:cubicBezTo>
                <a:cubicBezTo>
                  <a:pt x="2849" y="403"/>
                  <a:pt x="2851" y="405"/>
                  <a:pt x="2854" y="405"/>
                </a:cubicBezTo>
                <a:close/>
                <a:moveTo>
                  <a:pt x="2867" y="405"/>
                </a:moveTo>
                <a:cubicBezTo>
                  <a:pt x="2869" y="405"/>
                  <a:pt x="2871" y="403"/>
                  <a:pt x="2871" y="401"/>
                </a:cubicBezTo>
                <a:cubicBezTo>
                  <a:pt x="2871" y="398"/>
                  <a:pt x="2869" y="396"/>
                  <a:pt x="2867" y="396"/>
                </a:cubicBezTo>
                <a:cubicBezTo>
                  <a:pt x="2864" y="396"/>
                  <a:pt x="2862" y="398"/>
                  <a:pt x="2862" y="401"/>
                </a:cubicBezTo>
                <a:cubicBezTo>
                  <a:pt x="2862" y="403"/>
                  <a:pt x="2864" y="405"/>
                  <a:pt x="2867" y="405"/>
                </a:cubicBezTo>
                <a:close/>
                <a:moveTo>
                  <a:pt x="2879" y="405"/>
                </a:moveTo>
                <a:cubicBezTo>
                  <a:pt x="2882" y="405"/>
                  <a:pt x="2884" y="403"/>
                  <a:pt x="2884" y="401"/>
                </a:cubicBezTo>
                <a:cubicBezTo>
                  <a:pt x="2884" y="398"/>
                  <a:pt x="2882" y="396"/>
                  <a:pt x="2879" y="396"/>
                </a:cubicBezTo>
                <a:cubicBezTo>
                  <a:pt x="2877" y="396"/>
                  <a:pt x="2875" y="398"/>
                  <a:pt x="2875" y="401"/>
                </a:cubicBezTo>
                <a:cubicBezTo>
                  <a:pt x="2875" y="403"/>
                  <a:pt x="2877" y="405"/>
                  <a:pt x="2879" y="405"/>
                </a:cubicBezTo>
                <a:close/>
                <a:moveTo>
                  <a:pt x="2892" y="405"/>
                </a:moveTo>
                <a:cubicBezTo>
                  <a:pt x="2895" y="405"/>
                  <a:pt x="2897" y="403"/>
                  <a:pt x="2897" y="401"/>
                </a:cubicBezTo>
                <a:cubicBezTo>
                  <a:pt x="2897" y="398"/>
                  <a:pt x="2895" y="396"/>
                  <a:pt x="2892" y="396"/>
                </a:cubicBezTo>
                <a:cubicBezTo>
                  <a:pt x="2890" y="396"/>
                  <a:pt x="2888" y="398"/>
                  <a:pt x="2888" y="401"/>
                </a:cubicBezTo>
                <a:cubicBezTo>
                  <a:pt x="2888" y="403"/>
                  <a:pt x="2890" y="405"/>
                  <a:pt x="2892" y="405"/>
                </a:cubicBezTo>
                <a:close/>
                <a:moveTo>
                  <a:pt x="2905" y="405"/>
                </a:moveTo>
                <a:cubicBezTo>
                  <a:pt x="2908" y="405"/>
                  <a:pt x="2909" y="403"/>
                  <a:pt x="2909" y="401"/>
                </a:cubicBezTo>
                <a:cubicBezTo>
                  <a:pt x="2909" y="398"/>
                  <a:pt x="2908" y="396"/>
                  <a:pt x="2905" y="396"/>
                </a:cubicBezTo>
                <a:cubicBezTo>
                  <a:pt x="2903" y="396"/>
                  <a:pt x="2901" y="398"/>
                  <a:pt x="2901" y="401"/>
                </a:cubicBezTo>
                <a:cubicBezTo>
                  <a:pt x="2901" y="403"/>
                  <a:pt x="2903" y="405"/>
                  <a:pt x="2905" y="405"/>
                </a:cubicBezTo>
                <a:close/>
                <a:moveTo>
                  <a:pt x="2918" y="405"/>
                </a:moveTo>
                <a:cubicBezTo>
                  <a:pt x="2920" y="405"/>
                  <a:pt x="2922" y="403"/>
                  <a:pt x="2922" y="401"/>
                </a:cubicBezTo>
                <a:cubicBezTo>
                  <a:pt x="2922" y="398"/>
                  <a:pt x="2920" y="396"/>
                  <a:pt x="2918" y="396"/>
                </a:cubicBezTo>
                <a:cubicBezTo>
                  <a:pt x="2916" y="396"/>
                  <a:pt x="2914" y="398"/>
                  <a:pt x="2914" y="401"/>
                </a:cubicBezTo>
                <a:cubicBezTo>
                  <a:pt x="2914" y="403"/>
                  <a:pt x="2916" y="405"/>
                  <a:pt x="2918" y="405"/>
                </a:cubicBezTo>
                <a:close/>
                <a:moveTo>
                  <a:pt x="2931" y="405"/>
                </a:moveTo>
                <a:cubicBezTo>
                  <a:pt x="2933" y="405"/>
                  <a:pt x="2935" y="403"/>
                  <a:pt x="2935" y="401"/>
                </a:cubicBezTo>
                <a:cubicBezTo>
                  <a:pt x="2935" y="398"/>
                  <a:pt x="2933" y="396"/>
                  <a:pt x="2931" y="396"/>
                </a:cubicBezTo>
                <a:cubicBezTo>
                  <a:pt x="2929" y="396"/>
                  <a:pt x="2927" y="398"/>
                  <a:pt x="2927" y="401"/>
                </a:cubicBezTo>
                <a:cubicBezTo>
                  <a:pt x="2927" y="403"/>
                  <a:pt x="2929" y="405"/>
                  <a:pt x="2931" y="405"/>
                </a:cubicBezTo>
                <a:close/>
                <a:moveTo>
                  <a:pt x="2944" y="405"/>
                </a:moveTo>
                <a:cubicBezTo>
                  <a:pt x="2946" y="405"/>
                  <a:pt x="2948" y="403"/>
                  <a:pt x="2948" y="401"/>
                </a:cubicBezTo>
                <a:cubicBezTo>
                  <a:pt x="2948" y="398"/>
                  <a:pt x="2946" y="396"/>
                  <a:pt x="2944" y="396"/>
                </a:cubicBezTo>
                <a:cubicBezTo>
                  <a:pt x="2942" y="396"/>
                  <a:pt x="2940" y="398"/>
                  <a:pt x="2940" y="401"/>
                </a:cubicBezTo>
                <a:cubicBezTo>
                  <a:pt x="2940" y="403"/>
                  <a:pt x="2942" y="405"/>
                  <a:pt x="2944" y="405"/>
                </a:cubicBezTo>
                <a:close/>
                <a:moveTo>
                  <a:pt x="2957" y="405"/>
                </a:moveTo>
                <a:cubicBezTo>
                  <a:pt x="2959" y="405"/>
                  <a:pt x="2961" y="403"/>
                  <a:pt x="2961" y="401"/>
                </a:cubicBezTo>
                <a:cubicBezTo>
                  <a:pt x="2961" y="398"/>
                  <a:pt x="2959" y="396"/>
                  <a:pt x="2957" y="396"/>
                </a:cubicBezTo>
                <a:cubicBezTo>
                  <a:pt x="2955" y="396"/>
                  <a:pt x="2953" y="398"/>
                  <a:pt x="2953" y="401"/>
                </a:cubicBezTo>
                <a:cubicBezTo>
                  <a:pt x="2953" y="403"/>
                  <a:pt x="2955" y="405"/>
                  <a:pt x="2957" y="405"/>
                </a:cubicBezTo>
                <a:close/>
                <a:moveTo>
                  <a:pt x="2970" y="405"/>
                </a:moveTo>
                <a:cubicBezTo>
                  <a:pt x="2972" y="405"/>
                  <a:pt x="2974" y="403"/>
                  <a:pt x="2974" y="401"/>
                </a:cubicBezTo>
                <a:cubicBezTo>
                  <a:pt x="2974" y="398"/>
                  <a:pt x="2972" y="396"/>
                  <a:pt x="2970" y="396"/>
                </a:cubicBezTo>
                <a:cubicBezTo>
                  <a:pt x="2968" y="396"/>
                  <a:pt x="2966" y="398"/>
                  <a:pt x="2966" y="401"/>
                </a:cubicBezTo>
                <a:cubicBezTo>
                  <a:pt x="2966" y="403"/>
                  <a:pt x="2968" y="405"/>
                  <a:pt x="2970" y="405"/>
                </a:cubicBezTo>
                <a:close/>
                <a:moveTo>
                  <a:pt x="2983" y="405"/>
                </a:moveTo>
                <a:cubicBezTo>
                  <a:pt x="2985" y="405"/>
                  <a:pt x="2987" y="403"/>
                  <a:pt x="2987" y="401"/>
                </a:cubicBezTo>
                <a:cubicBezTo>
                  <a:pt x="2987" y="398"/>
                  <a:pt x="2985" y="396"/>
                  <a:pt x="2983" y="396"/>
                </a:cubicBezTo>
                <a:cubicBezTo>
                  <a:pt x="2980" y="396"/>
                  <a:pt x="2979" y="398"/>
                  <a:pt x="2979" y="401"/>
                </a:cubicBezTo>
                <a:cubicBezTo>
                  <a:pt x="2979" y="403"/>
                  <a:pt x="2980" y="405"/>
                  <a:pt x="2983" y="405"/>
                </a:cubicBezTo>
                <a:close/>
                <a:moveTo>
                  <a:pt x="2996" y="405"/>
                </a:moveTo>
                <a:cubicBezTo>
                  <a:pt x="2998" y="405"/>
                  <a:pt x="3000" y="403"/>
                  <a:pt x="3000" y="401"/>
                </a:cubicBezTo>
                <a:cubicBezTo>
                  <a:pt x="3000" y="398"/>
                  <a:pt x="2998" y="396"/>
                  <a:pt x="2996" y="396"/>
                </a:cubicBezTo>
                <a:cubicBezTo>
                  <a:pt x="2993" y="396"/>
                  <a:pt x="2991" y="398"/>
                  <a:pt x="2991" y="401"/>
                </a:cubicBezTo>
                <a:cubicBezTo>
                  <a:pt x="2991" y="403"/>
                  <a:pt x="2993" y="405"/>
                  <a:pt x="2996" y="405"/>
                </a:cubicBezTo>
                <a:close/>
                <a:moveTo>
                  <a:pt x="3009" y="405"/>
                </a:moveTo>
                <a:cubicBezTo>
                  <a:pt x="3011" y="405"/>
                  <a:pt x="3013" y="403"/>
                  <a:pt x="3013" y="401"/>
                </a:cubicBezTo>
                <a:cubicBezTo>
                  <a:pt x="3013" y="398"/>
                  <a:pt x="3011" y="396"/>
                  <a:pt x="3009" y="396"/>
                </a:cubicBezTo>
                <a:cubicBezTo>
                  <a:pt x="3006" y="396"/>
                  <a:pt x="3004" y="398"/>
                  <a:pt x="3004" y="401"/>
                </a:cubicBezTo>
                <a:cubicBezTo>
                  <a:pt x="3004" y="403"/>
                  <a:pt x="3006" y="405"/>
                  <a:pt x="3009" y="405"/>
                </a:cubicBezTo>
                <a:close/>
                <a:moveTo>
                  <a:pt x="3021" y="405"/>
                </a:moveTo>
                <a:cubicBezTo>
                  <a:pt x="3024" y="405"/>
                  <a:pt x="3026" y="403"/>
                  <a:pt x="3026" y="401"/>
                </a:cubicBezTo>
                <a:cubicBezTo>
                  <a:pt x="3026" y="398"/>
                  <a:pt x="3024" y="396"/>
                  <a:pt x="3021" y="396"/>
                </a:cubicBezTo>
                <a:cubicBezTo>
                  <a:pt x="3019" y="396"/>
                  <a:pt x="3017" y="398"/>
                  <a:pt x="3017" y="401"/>
                </a:cubicBezTo>
                <a:cubicBezTo>
                  <a:pt x="3017" y="403"/>
                  <a:pt x="3019" y="405"/>
                  <a:pt x="3021" y="405"/>
                </a:cubicBezTo>
                <a:close/>
                <a:moveTo>
                  <a:pt x="3034" y="405"/>
                </a:moveTo>
                <a:cubicBezTo>
                  <a:pt x="3037" y="405"/>
                  <a:pt x="3039" y="403"/>
                  <a:pt x="3039" y="401"/>
                </a:cubicBezTo>
                <a:cubicBezTo>
                  <a:pt x="3039" y="398"/>
                  <a:pt x="3037" y="396"/>
                  <a:pt x="3034" y="396"/>
                </a:cubicBezTo>
                <a:cubicBezTo>
                  <a:pt x="3032" y="396"/>
                  <a:pt x="3030" y="398"/>
                  <a:pt x="3030" y="401"/>
                </a:cubicBezTo>
                <a:cubicBezTo>
                  <a:pt x="3030" y="403"/>
                  <a:pt x="3032" y="405"/>
                  <a:pt x="3034" y="405"/>
                </a:cubicBezTo>
                <a:close/>
                <a:moveTo>
                  <a:pt x="3047" y="405"/>
                </a:moveTo>
                <a:cubicBezTo>
                  <a:pt x="3050" y="405"/>
                  <a:pt x="3051" y="403"/>
                  <a:pt x="3051" y="401"/>
                </a:cubicBezTo>
                <a:cubicBezTo>
                  <a:pt x="3051" y="398"/>
                  <a:pt x="3050" y="396"/>
                  <a:pt x="3047" y="396"/>
                </a:cubicBezTo>
                <a:cubicBezTo>
                  <a:pt x="3045" y="396"/>
                  <a:pt x="3043" y="398"/>
                  <a:pt x="3043" y="401"/>
                </a:cubicBezTo>
                <a:cubicBezTo>
                  <a:pt x="3043" y="403"/>
                  <a:pt x="3045" y="405"/>
                  <a:pt x="3047" y="405"/>
                </a:cubicBezTo>
                <a:close/>
                <a:moveTo>
                  <a:pt x="3060" y="405"/>
                </a:moveTo>
                <a:cubicBezTo>
                  <a:pt x="3063" y="405"/>
                  <a:pt x="3064" y="403"/>
                  <a:pt x="3064" y="401"/>
                </a:cubicBezTo>
                <a:cubicBezTo>
                  <a:pt x="3064" y="398"/>
                  <a:pt x="3063" y="396"/>
                  <a:pt x="3060" y="396"/>
                </a:cubicBezTo>
                <a:cubicBezTo>
                  <a:pt x="3058" y="396"/>
                  <a:pt x="3056" y="398"/>
                  <a:pt x="3056" y="401"/>
                </a:cubicBezTo>
                <a:cubicBezTo>
                  <a:pt x="3056" y="403"/>
                  <a:pt x="3058" y="405"/>
                  <a:pt x="3060" y="405"/>
                </a:cubicBezTo>
                <a:close/>
                <a:moveTo>
                  <a:pt x="3073" y="405"/>
                </a:moveTo>
                <a:cubicBezTo>
                  <a:pt x="3075" y="405"/>
                  <a:pt x="3077" y="403"/>
                  <a:pt x="3077" y="401"/>
                </a:cubicBezTo>
                <a:cubicBezTo>
                  <a:pt x="3077" y="398"/>
                  <a:pt x="3075" y="396"/>
                  <a:pt x="3073" y="396"/>
                </a:cubicBezTo>
                <a:cubicBezTo>
                  <a:pt x="3071" y="396"/>
                  <a:pt x="3069" y="398"/>
                  <a:pt x="3069" y="401"/>
                </a:cubicBezTo>
                <a:cubicBezTo>
                  <a:pt x="3069" y="403"/>
                  <a:pt x="3071" y="405"/>
                  <a:pt x="3073" y="405"/>
                </a:cubicBezTo>
                <a:close/>
                <a:moveTo>
                  <a:pt x="3086" y="405"/>
                </a:moveTo>
                <a:cubicBezTo>
                  <a:pt x="3088" y="405"/>
                  <a:pt x="3090" y="403"/>
                  <a:pt x="3090" y="401"/>
                </a:cubicBezTo>
                <a:cubicBezTo>
                  <a:pt x="3090" y="398"/>
                  <a:pt x="3088" y="396"/>
                  <a:pt x="3086" y="396"/>
                </a:cubicBezTo>
                <a:cubicBezTo>
                  <a:pt x="3084" y="396"/>
                  <a:pt x="3082" y="398"/>
                  <a:pt x="3082" y="401"/>
                </a:cubicBezTo>
                <a:cubicBezTo>
                  <a:pt x="3082" y="403"/>
                  <a:pt x="3084" y="405"/>
                  <a:pt x="3086" y="405"/>
                </a:cubicBezTo>
                <a:close/>
                <a:moveTo>
                  <a:pt x="3099" y="405"/>
                </a:moveTo>
                <a:cubicBezTo>
                  <a:pt x="3101" y="405"/>
                  <a:pt x="3103" y="403"/>
                  <a:pt x="3103" y="401"/>
                </a:cubicBezTo>
                <a:cubicBezTo>
                  <a:pt x="3103" y="398"/>
                  <a:pt x="3101" y="396"/>
                  <a:pt x="3099" y="396"/>
                </a:cubicBezTo>
                <a:cubicBezTo>
                  <a:pt x="3097" y="396"/>
                  <a:pt x="3095" y="398"/>
                  <a:pt x="3095" y="401"/>
                </a:cubicBezTo>
                <a:cubicBezTo>
                  <a:pt x="3095" y="403"/>
                  <a:pt x="3097" y="405"/>
                  <a:pt x="3099" y="405"/>
                </a:cubicBezTo>
                <a:close/>
                <a:moveTo>
                  <a:pt x="3112" y="405"/>
                </a:moveTo>
                <a:cubicBezTo>
                  <a:pt x="3114" y="405"/>
                  <a:pt x="3116" y="403"/>
                  <a:pt x="3116" y="401"/>
                </a:cubicBezTo>
                <a:cubicBezTo>
                  <a:pt x="3116" y="398"/>
                  <a:pt x="3114" y="396"/>
                  <a:pt x="3112" y="396"/>
                </a:cubicBezTo>
                <a:cubicBezTo>
                  <a:pt x="3110" y="396"/>
                  <a:pt x="3108" y="398"/>
                  <a:pt x="3108" y="401"/>
                </a:cubicBezTo>
                <a:cubicBezTo>
                  <a:pt x="3108" y="403"/>
                  <a:pt x="3110" y="405"/>
                  <a:pt x="3112" y="405"/>
                </a:cubicBezTo>
                <a:close/>
                <a:moveTo>
                  <a:pt x="3125" y="405"/>
                </a:moveTo>
                <a:cubicBezTo>
                  <a:pt x="3127" y="405"/>
                  <a:pt x="3129" y="403"/>
                  <a:pt x="3129" y="401"/>
                </a:cubicBezTo>
                <a:cubicBezTo>
                  <a:pt x="3129" y="398"/>
                  <a:pt x="3127" y="396"/>
                  <a:pt x="3125" y="396"/>
                </a:cubicBezTo>
                <a:cubicBezTo>
                  <a:pt x="3122" y="396"/>
                  <a:pt x="3121" y="398"/>
                  <a:pt x="3121" y="401"/>
                </a:cubicBezTo>
                <a:cubicBezTo>
                  <a:pt x="3121" y="403"/>
                  <a:pt x="3122" y="405"/>
                  <a:pt x="3125" y="405"/>
                </a:cubicBezTo>
                <a:close/>
                <a:moveTo>
                  <a:pt x="3138" y="405"/>
                </a:moveTo>
                <a:cubicBezTo>
                  <a:pt x="3140" y="405"/>
                  <a:pt x="3142" y="403"/>
                  <a:pt x="3142" y="401"/>
                </a:cubicBezTo>
                <a:cubicBezTo>
                  <a:pt x="3142" y="398"/>
                  <a:pt x="3140" y="396"/>
                  <a:pt x="3138" y="396"/>
                </a:cubicBezTo>
                <a:cubicBezTo>
                  <a:pt x="3135" y="396"/>
                  <a:pt x="3134" y="398"/>
                  <a:pt x="3134" y="401"/>
                </a:cubicBezTo>
                <a:cubicBezTo>
                  <a:pt x="3134" y="403"/>
                  <a:pt x="3135" y="405"/>
                  <a:pt x="3138" y="405"/>
                </a:cubicBezTo>
                <a:close/>
                <a:moveTo>
                  <a:pt x="3151" y="405"/>
                </a:moveTo>
                <a:cubicBezTo>
                  <a:pt x="3153" y="405"/>
                  <a:pt x="3155" y="403"/>
                  <a:pt x="3155" y="401"/>
                </a:cubicBezTo>
                <a:cubicBezTo>
                  <a:pt x="3155" y="398"/>
                  <a:pt x="3153" y="396"/>
                  <a:pt x="3151" y="396"/>
                </a:cubicBezTo>
                <a:cubicBezTo>
                  <a:pt x="3148" y="396"/>
                  <a:pt x="3146" y="398"/>
                  <a:pt x="3146" y="401"/>
                </a:cubicBezTo>
                <a:cubicBezTo>
                  <a:pt x="3146" y="403"/>
                  <a:pt x="3148" y="405"/>
                  <a:pt x="3151" y="405"/>
                </a:cubicBezTo>
                <a:close/>
                <a:moveTo>
                  <a:pt x="3164" y="405"/>
                </a:moveTo>
                <a:cubicBezTo>
                  <a:pt x="3166" y="405"/>
                  <a:pt x="3168" y="403"/>
                  <a:pt x="3168" y="401"/>
                </a:cubicBezTo>
                <a:cubicBezTo>
                  <a:pt x="3168" y="398"/>
                  <a:pt x="3166" y="396"/>
                  <a:pt x="3164" y="396"/>
                </a:cubicBezTo>
                <a:cubicBezTo>
                  <a:pt x="3161" y="396"/>
                  <a:pt x="3159" y="398"/>
                  <a:pt x="3159" y="401"/>
                </a:cubicBezTo>
                <a:cubicBezTo>
                  <a:pt x="3159" y="403"/>
                  <a:pt x="3161" y="405"/>
                  <a:pt x="3164" y="405"/>
                </a:cubicBezTo>
                <a:close/>
                <a:moveTo>
                  <a:pt x="3176" y="405"/>
                </a:moveTo>
                <a:cubicBezTo>
                  <a:pt x="3179" y="405"/>
                  <a:pt x="3181" y="403"/>
                  <a:pt x="3181" y="401"/>
                </a:cubicBezTo>
                <a:cubicBezTo>
                  <a:pt x="3181" y="398"/>
                  <a:pt x="3179" y="396"/>
                  <a:pt x="3176" y="396"/>
                </a:cubicBezTo>
                <a:cubicBezTo>
                  <a:pt x="3174" y="396"/>
                  <a:pt x="3172" y="398"/>
                  <a:pt x="3172" y="401"/>
                </a:cubicBezTo>
                <a:cubicBezTo>
                  <a:pt x="3172" y="403"/>
                  <a:pt x="3174" y="405"/>
                  <a:pt x="3176" y="405"/>
                </a:cubicBezTo>
                <a:close/>
                <a:moveTo>
                  <a:pt x="3189" y="405"/>
                </a:moveTo>
                <a:cubicBezTo>
                  <a:pt x="3192" y="405"/>
                  <a:pt x="3194" y="403"/>
                  <a:pt x="3194" y="401"/>
                </a:cubicBezTo>
                <a:cubicBezTo>
                  <a:pt x="3194" y="398"/>
                  <a:pt x="3192" y="396"/>
                  <a:pt x="3189" y="396"/>
                </a:cubicBezTo>
                <a:cubicBezTo>
                  <a:pt x="3187" y="396"/>
                  <a:pt x="3185" y="398"/>
                  <a:pt x="3185" y="401"/>
                </a:cubicBezTo>
                <a:cubicBezTo>
                  <a:pt x="3185" y="403"/>
                  <a:pt x="3187" y="405"/>
                  <a:pt x="3189" y="405"/>
                </a:cubicBezTo>
                <a:close/>
                <a:moveTo>
                  <a:pt x="3202" y="405"/>
                </a:moveTo>
                <a:cubicBezTo>
                  <a:pt x="3205" y="405"/>
                  <a:pt x="3206" y="403"/>
                  <a:pt x="3206" y="401"/>
                </a:cubicBezTo>
                <a:cubicBezTo>
                  <a:pt x="3206" y="398"/>
                  <a:pt x="3205" y="396"/>
                  <a:pt x="3202" y="396"/>
                </a:cubicBezTo>
                <a:cubicBezTo>
                  <a:pt x="3200" y="396"/>
                  <a:pt x="3198" y="398"/>
                  <a:pt x="3198" y="401"/>
                </a:cubicBezTo>
                <a:cubicBezTo>
                  <a:pt x="3198" y="403"/>
                  <a:pt x="3200" y="405"/>
                  <a:pt x="3202" y="405"/>
                </a:cubicBezTo>
                <a:close/>
                <a:moveTo>
                  <a:pt x="3215" y="405"/>
                </a:moveTo>
                <a:cubicBezTo>
                  <a:pt x="3218" y="405"/>
                  <a:pt x="3219" y="403"/>
                  <a:pt x="3219" y="401"/>
                </a:cubicBezTo>
                <a:cubicBezTo>
                  <a:pt x="3219" y="398"/>
                  <a:pt x="3218" y="396"/>
                  <a:pt x="3215" y="396"/>
                </a:cubicBezTo>
                <a:cubicBezTo>
                  <a:pt x="3213" y="396"/>
                  <a:pt x="3211" y="398"/>
                  <a:pt x="3211" y="401"/>
                </a:cubicBezTo>
                <a:cubicBezTo>
                  <a:pt x="3211" y="403"/>
                  <a:pt x="3213" y="405"/>
                  <a:pt x="3215" y="405"/>
                </a:cubicBezTo>
                <a:close/>
                <a:moveTo>
                  <a:pt x="3228" y="405"/>
                </a:moveTo>
                <a:cubicBezTo>
                  <a:pt x="3230" y="405"/>
                  <a:pt x="3232" y="403"/>
                  <a:pt x="3232" y="401"/>
                </a:cubicBezTo>
                <a:cubicBezTo>
                  <a:pt x="3232" y="398"/>
                  <a:pt x="3230" y="396"/>
                  <a:pt x="3228" y="396"/>
                </a:cubicBezTo>
                <a:cubicBezTo>
                  <a:pt x="3226" y="396"/>
                  <a:pt x="3224" y="398"/>
                  <a:pt x="3224" y="401"/>
                </a:cubicBezTo>
                <a:cubicBezTo>
                  <a:pt x="3224" y="403"/>
                  <a:pt x="3226" y="405"/>
                  <a:pt x="3228" y="405"/>
                </a:cubicBezTo>
                <a:close/>
                <a:moveTo>
                  <a:pt x="3241" y="405"/>
                </a:moveTo>
                <a:cubicBezTo>
                  <a:pt x="3243" y="405"/>
                  <a:pt x="3245" y="403"/>
                  <a:pt x="3245" y="401"/>
                </a:cubicBezTo>
                <a:cubicBezTo>
                  <a:pt x="3245" y="398"/>
                  <a:pt x="3243" y="396"/>
                  <a:pt x="3241" y="396"/>
                </a:cubicBezTo>
                <a:cubicBezTo>
                  <a:pt x="3239" y="396"/>
                  <a:pt x="3237" y="398"/>
                  <a:pt x="3237" y="401"/>
                </a:cubicBezTo>
                <a:cubicBezTo>
                  <a:pt x="3237" y="403"/>
                  <a:pt x="3239" y="405"/>
                  <a:pt x="3241" y="405"/>
                </a:cubicBezTo>
                <a:close/>
                <a:moveTo>
                  <a:pt x="3254" y="405"/>
                </a:moveTo>
                <a:cubicBezTo>
                  <a:pt x="3256" y="405"/>
                  <a:pt x="3258" y="403"/>
                  <a:pt x="3258" y="401"/>
                </a:cubicBezTo>
                <a:cubicBezTo>
                  <a:pt x="3258" y="398"/>
                  <a:pt x="3256" y="396"/>
                  <a:pt x="3254" y="396"/>
                </a:cubicBezTo>
                <a:cubicBezTo>
                  <a:pt x="3252" y="396"/>
                  <a:pt x="3250" y="398"/>
                  <a:pt x="3250" y="401"/>
                </a:cubicBezTo>
                <a:cubicBezTo>
                  <a:pt x="3250" y="403"/>
                  <a:pt x="3252" y="405"/>
                  <a:pt x="3254" y="405"/>
                </a:cubicBezTo>
                <a:close/>
                <a:moveTo>
                  <a:pt x="3267" y="405"/>
                </a:moveTo>
                <a:cubicBezTo>
                  <a:pt x="3269" y="405"/>
                  <a:pt x="3271" y="403"/>
                  <a:pt x="3271" y="401"/>
                </a:cubicBezTo>
                <a:cubicBezTo>
                  <a:pt x="3271" y="398"/>
                  <a:pt x="3269" y="396"/>
                  <a:pt x="3267" y="396"/>
                </a:cubicBezTo>
                <a:cubicBezTo>
                  <a:pt x="3265" y="396"/>
                  <a:pt x="3263" y="398"/>
                  <a:pt x="3263" y="401"/>
                </a:cubicBezTo>
                <a:cubicBezTo>
                  <a:pt x="3263" y="403"/>
                  <a:pt x="3265" y="405"/>
                  <a:pt x="3267" y="405"/>
                </a:cubicBezTo>
                <a:close/>
                <a:moveTo>
                  <a:pt x="3280" y="405"/>
                </a:moveTo>
                <a:cubicBezTo>
                  <a:pt x="3282" y="405"/>
                  <a:pt x="3284" y="403"/>
                  <a:pt x="3284" y="401"/>
                </a:cubicBezTo>
                <a:cubicBezTo>
                  <a:pt x="3284" y="398"/>
                  <a:pt x="3282" y="396"/>
                  <a:pt x="3280" y="396"/>
                </a:cubicBezTo>
                <a:cubicBezTo>
                  <a:pt x="3277" y="396"/>
                  <a:pt x="3276" y="398"/>
                  <a:pt x="3276" y="401"/>
                </a:cubicBezTo>
                <a:cubicBezTo>
                  <a:pt x="3276" y="403"/>
                  <a:pt x="3277" y="405"/>
                  <a:pt x="3280" y="405"/>
                </a:cubicBezTo>
                <a:close/>
                <a:moveTo>
                  <a:pt x="3293" y="405"/>
                </a:moveTo>
                <a:cubicBezTo>
                  <a:pt x="3295" y="405"/>
                  <a:pt x="3297" y="403"/>
                  <a:pt x="3297" y="401"/>
                </a:cubicBezTo>
                <a:cubicBezTo>
                  <a:pt x="3297" y="398"/>
                  <a:pt x="3295" y="396"/>
                  <a:pt x="3293" y="396"/>
                </a:cubicBezTo>
                <a:cubicBezTo>
                  <a:pt x="3290" y="396"/>
                  <a:pt x="3288" y="398"/>
                  <a:pt x="3288" y="401"/>
                </a:cubicBezTo>
                <a:cubicBezTo>
                  <a:pt x="3288" y="403"/>
                  <a:pt x="3290" y="405"/>
                  <a:pt x="3293" y="405"/>
                </a:cubicBezTo>
                <a:close/>
                <a:moveTo>
                  <a:pt x="3306" y="405"/>
                </a:moveTo>
                <a:cubicBezTo>
                  <a:pt x="3308" y="405"/>
                  <a:pt x="3310" y="403"/>
                  <a:pt x="3310" y="401"/>
                </a:cubicBezTo>
                <a:cubicBezTo>
                  <a:pt x="3310" y="398"/>
                  <a:pt x="3308" y="396"/>
                  <a:pt x="3306" y="396"/>
                </a:cubicBezTo>
                <a:cubicBezTo>
                  <a:pt x="3303" y="396"/>
                  <a:pt x="3301" y="398"/>
                  <a:pt x="3301" y="401"/>
                </a:cubicBezTo>
                <a:cubicBezTo>
                  <a:pt x="3301" y="403"/>
                  <a:pt x="3303" y="405"/>
                  <a:pt x="3306" y="405"/>
                </a:cubicBezTo>
                <a:close/>
                <a:moveTo>
                  <a:pt x="3318" y="405"/>
                </a:moveTo>
                <a:cubicBezTo>
                  <a:pt x="3321" y="405"/>
                  <a:pt x="3323" y="403"/>
                  <a:pt x="3323" y="401"/>
                </a:cubicBezTo>
                <a:cubicBezTo>
                  <a:pt x="3323" y="398"/>
                  <a:pt x="3321" y="396"/>
                  <a:pt x="3318" y="396"/>
                </a:cubicBezTo>
                <a:cubicBezTo>
                  <a:pt x="3316" y="396"/>
                  <a:pt x="3314" y="398"/>
                  <a:pt x="3314" y="401"/>
                </a:cubicBezTo>
                <a:cubicBezTo>
                  <a:pt x="3314" y="403"/>
                  <a:pt x="3316" y="405"/>
                  <a:pt x="3318" y="405"/>
                </a:cubicBezTo>
                <a:close/>
                <a:moveTo>
                  <a:pt x="3331" y="405"/>
                </a:moveTo>
                <a:cubicBezTo>
                  <a:pt x="3334" y="405"/>
                  <a:pt x="3336" y="403"/>
                  <a:pt x="3336" y="401"/>
                </a:cubicBezTo>
                <a:cubicBezTo>
                  <a:pt x="3336" y="398"/>
                  <a:pt x="3334" y="396"/>
                  <a:pt x="3331" y="396"/>
                </a:cubicBezTo>
                <a:cubicBezTo>
                  <a:pt x="3329" y="396"/>
                  <a:pt x="3327" y="398"/>
                  <a:pt x="3327" y="401"/>
                </a:cubicBezTo>
                <a:cubicBezTo>
                  <a:pt x="3327" y="403"/>
                  <a:pt x="3329" y="405"/>
                  <a:pt x="3331" y="405"/>
                </a:cubicBezTo>
                <a:close/>
                <a:moveTo>
                  <a:pt x="3344" y="405"/>
                </a:moveTo>
                <a:cubicBezTo>
                  <a:pt x="3347" y="405"/>
                  <a:pt x="3349" y="403"/>
                  <a:pt x="3349" y="401"/>
                </a:cubicBezTo>
                <a:cubicBezTo>
                  <a:pt x="3349" y="398"/>
                  <a:pt x="3347" y="396"/>
                  <a:pt x="3344" y="396"/>
                </a:cubicBezTo>
                <a:cubicBezTo>
                  <a:pt x="3342" y="396"/>
                  <a:pt x="3340" y="398"/>
                  <a:pt x="3340" y="401"/>
                </a:cubicBezTo>
                <a:cubicBezTo>
                  <a:pt x="3340" y="403"/>
                  <a:pt x="3342" y="405"/>
                  <a:pt x="3344" y="405"/>
                </a:cubicBezTo>
                <a:close/>
                <a:moveTo>
                  <a:pt x="3357" y="405"/>
                </a:moveTo>
                <a:cubicBezTo>
                  <a:pt x="3360" y="405"/>
                  <a:pt x="3361" y="403"/>
                  <a:pt x="3361" y="401"/>
                </a:cubicBezTo>
                <a:cubicBezTo>
                  <a:pt x="3361" y="398"/>
                  <a:pt x="3360" y="396"/>
                  <a:pt x="3357" y="396"/>
                </a:cubicBezTo>
                <a:cubicBezTo>
                  <a:pt x="3355" y="396"/>
                  <a:pt x="3353" y="398"/>
                  <a:pt x="3353" y="401"/>
                </a:cubicBezTo>
                <a:cubicBezTo>
                  <a:pt x="3353" y="403"/>
                  <a:pt x="3355" y="405"/>
                  <a:pt x="3357" y="405"/>
                </a:cubicBezTo>
                <a:close/>
                <a:moveTo>
                  <a:pt x="3370" y="405"/>
                </a:moveTo>
                <a:cubicBezTo>
                  <a:pt x="3372" y="405"/>
                  <a:pt x="3374" y="403"/>
                  <a:pt x="3374" y="401"/>
                </a:cubicBezTo>
                <a:cubicBezTo>
                  <a:pt x="3374" y="398"/>
                  <a:pt x="3372" y="396"/>
                  <a:pt x="3370" y="396"/>
                </a:cubicBezTo>
                <a:cubicBezTo>
                  <a:pt x="3368" y="396"/>
                  <a:pt x="3366" y="398"/>
                  <a:pt x="3366" y="401"/>
                </a:cubicBezTo>
                <a:cubicBezTo>
                  <a:pt x="3366" y="403"/>
                  <a:pt x="3368" y="405"/>
                  <a:pt x="3370" y="405"/>
                </a:cubicBezTo>
                <a:close/>
                <a:moveTo>
                  <a:pt x="3383" y="405"/>
                </a:moveTo>
                <a:cubicBezTo>
                  <a:pt x="3385" y="405"/>
                  <a:pt x="3387" y="403"/>
                  <a:pt x="3387" y="401"/>
                </a:cubicBezTo>
                <a:cubicBezTo>
                  <a:pt x="3387" y="398"/>
                  <a:pt x="3385" y="396"/>
                  <a:pt x="3383" y="396"/>
                </a:cubicBezTo>
                <a:cubicBezTo>
                  <a:pt x="3381" y="396"/>
                  <a:pt x="3379" y="398"/>
                  <a:pt x="3379" y="401"/>
                </a:cubicBezTo>
                <a:cubicBezTo>
                  <a:pt x="3379" y="403"/>
                  <a:pt x="3381" y="405"/>
                  <a:pt x="3383" y="405"/>
                </a:cubicBezTo>
                <a:close/>
                <a:moveTo>
                  <a:pt x="3396" y="405"/>
                </a:moveTo>
                <a:cubicBezTo>
                  <a:pt x="3398" y="405"/>
                  <a:pt x="3400" y="403"/>
                  <a:pt x="3400" y="401"/>
                </a:cubicBezTo>
                <a:cubicBezTo>
                  <a:pt x="3400" y="398"/>
                  <a:pt x="3398" y="396"/>
                  <a:pt x="3396" y="396"/>
                </a:cubicBezTo>
                <a:cubicBezTo>
                  <a:pt x="3394" y="396"/>
                  <a:pt x="3392" y="398"/>
                  <a:pt x="3392" y="401"/>
                </a:cubicBezTo>
                <a:cubicBezTo>
                  <a:pt x="3392" y="403"/>
                  <a:pt x="3394" y="405"/>
                  <a:pt x="3396" y="405"/>
                </a:cubicBezTo>
                <a:close/>
                <a:moveTo>
                  <a:pt x="3409" y="405"/>
                </a:moveTo>
                <a:cubicBezTo>
                  <a:pt x="3411" y="405"/>
                  <a:pt x="3413" y="403"/>
                  <a:pt x="3413" y="401"/>
                </a:cubicBezTo>
                <a:cubicBezTo>
                  <a:pt x="3413" y="398"/>
                  <a:pt x="3411" y="396"/>
                  <a:pt x="3409" y="396"/>
                </a:cubicBezTo>
                <a:cubicBezTo>
                  <a:pt x="3407" y="396"/>
                  <a:pt x="3405" y="398"/>
                  <a:pt x="3405" y="401"/>
                </a:cubicBezTo>
                <a:cubicBezTo>
                  <a:pt x="3405" y="403"/>
                  <a:pt x="3407" y="405"/>
                  <a:pt x="3409" y="405"/>
                </a:cubicBezTo>
                <a:close/>
                <a:moveTo>
                  <a:pt x="3422" y="405"/>
                </a:moveTo>
                <a:cubicBezTo>
                  <a:pt x="3424" y="405"/>
                  <a:pt x="3426" y="403"/>
                  <a:pt x="3426" y="401"/>
                </a:cubicBezTo>
                <a:cubicBezTo>
                  <a:pt x="3426" y="398"/>
                  <a:pt x="3424" y="396"/>
                  <a:pt x="3422" y="396"/>
                </a:cubicBezTo>
                <a:cubicBezTo>
                  <a:pt x="3420" y="396"/>
                  <a:pt x="3418" y="398"/>
                  <a:pt x="3418" y="401"/>
                </a:cubicBezTo>
                <a:cubicBezTo>
                  <a:pt x="3418" y="403"/>
                  <a:pt x="3420" y="405"/>
                  <a:pt x="3422" y="405"/>
                </a:cubicBezTo>
                <a:close/>
                <a:moveTo>
                  <a:pt x="3435" y="405"/>
                </a:moveTo>
                <a:cubicBezTo>
                  <a:pt x="3437" y="405"/>
                  <a:pt x="3439" y="403"/>
                  <a:pt x="3439" y="401"/>
                </a:cubicBezTo>
                <a:cubicBezTo>
                  <a:pt x="3439" y="398"/>
                  <a:pt x="3437" y="396"/>
                  <a:pt x="3435" y="396"/>
                </a:cubicBezTo>
                <a:cubicBezTo>
                  <a:pt x="3432" y="396"/>
                  <a:pt x="3431" y="398"/>
                  <a:pt x="3431" y="401"/>
                </a:cubicBezTo>
                <a:cubicBezTo>
                  <a:pt x="3431" y="403"/>
                  <a:pt x="3432" y="405"/>
                  <a:pt x="3435" y="405"/>
                </a:cubicBezTo>
                <a:close/>
                <a:moveTo>
                  <a:pt x="3448" y="405"/>
                </a:moveTo>
                <a:cubicBezTo>
                  <a:pt x="3450" y="405"/>
                  <a:pt x="3452" y="403"/>
                  <a:pt x="3452" y="401"/>
                </a:cubicBezTo>
                <a:cubicBezTo>
                  <a:pt x="3452" y="398"/>
                  <a:pt x="3450" y="396"/>
                  <a:pt x="3448" y="396"/>
                </a:cubicBezTo>
                <a:cubicBezTo>
                  <a:pt x="3445" y="396"/>
                  <a:pt x="3443" y="398"/>
                  <a:pt x="3443" y="401"/>
                </a:cubicBezTo>
                <a:cubicBezTo>
                  <a:pt x="3443" y="403"/>
                  <a:pt x="3445" y="405"/>
                  <a:pt x="3448" y="405"/>
                </a:cubicBezTo>
                <a:close/>
                <a:moveTo>
                  <a:pt x="3461" y="405"/>
                </a:moveTo>
                <a:cubicBezTo>
                  <a:pt x="3463" y="405"/>
                  <a:pt x="3465" y="403"/>
                  <a:pt x="3465" y="401"/>
                </a:cubicBezTo>
                <a:cubicBezTo>
                  <a:pt x="3465" y="398"/>
                  <a:pt x="3463" y="396"/>
                  <a:pt x="3461" y="396"/>
                </a:cubicBezTo>
                <a:cubicBezTo>
                  <a:pt x="3458" y="396"/>
                  <a:pt x="3456" y="398"/>
                  <a:pt x="3456" y="401"/>
                </a:cubicBezTo>
                <a:cubicBezTo>
                  <a:pt x="3456" y="403"/>
                  <a:pt x="3458" y="405"/>
                  <a:pt x="3461" y="405"/>
                </a:cubicBezTo>
                <a:close/>
                <a:moveTo>
                  <a:pt x="3551" y="401"/>
                </a:moveTo>
                <a:cubicBezTo>
                  <a:pt x="3551" y="401"/>
                  <a:pt x="3551" y="401"/>
                  <a:pt x="3551" y="401"/>
                </a:cubicBezTo>
                <a:cubicBezTo>
                  <a:pt x="3551" y="401"/>
                  <a:pt x="3551" y="401"/>
                  <a:pt x="3551" y="401"/>
                </a:cubicBezTo>
                <a:cubicBezTo>
                  <a:pt x="3551" y="401"/>
                  <a:pt x="3551" y="401"/>
                  <a:pt x="3551" y="401"/>
                </a:cubicBezTo>
                <a:cubicBezTo>
                  <a:pt x="3551" y="401"/>
                  <a:pt x="3551" y="401"/>
                  <a:pt x="3551" y="401"/>
                </a:cubicBezTo>
                <a:close/>
                <a:moveTo>
                  <a:pt x="3564" y="398"/>
                </a:moveTo>
                <a:cubicBezTo>
                  <a:pt x="3562" y="398"/>
                  <a:pt x="3561" y="399"/>
                  <a:pt x="3561" y="401"/>
                </a:cubicBezTo>
                <a:cubicBezTo>
                  <a:pt x="3561" y="402"/>
                  <a:pt x="3562" y="404"/>
                  <a:pt x="3564" y="404"/>
                </a:cubicBezTo>
                <a:cubicBezTo>
                  <a:pt x="3566" y="404"/>
                  <a:pt x="3567" y="402"/>
                  <a:pt x="3567" y="401"/>
                </a:cubicBezTo>
                <a:cubicBezTo>
                  <a:pt x="3567" y="399"/>
                  <a:pt x="3566" y="398"/>
                  <a:pt x="3564" y="398"/>
                </a:cubicBezTo>
                <a:close/>
                <a:moveTo>
                  <a:pt x="3577" y="396"/>
                </a:moveTo>
                <a:cubicBezTo>
                  <a:pt x="3574" y="396"/>
                  <a:pt x="3573" y="398"/>
                  <a:pt x="3573" y="401"/>
                </a:cubicBezTo>
                <a:cubicBezTo>
                  <a:pt x="3573" y="403"/>
                  <a:pt x="3574" y="405"/>
                  <a:pt x="3577" y="405"/>
                </a:cubicBezTo>
                <a:cubicBezTo>
                  <a:pt x="3579" y="405"/>
                  <a:pt x="3581" y="403"/>
                  <a:pt x="3581" y="401"/>
                </a:cubicBezTo>
                <a:cubicBezTo>
                  <a:pt x="3581" y="398"/>
                  <a:pt x="3579" y="396"/>
                  <a:pt x="3577" y="396"/>
                </a:cubicBezTo>
                <a:close/>
                <a:moveTo>
                  <a:pt x="36" y="414"/>
                </a:moveTo>
                <a:cubicBezTo>
                  <a:pt x="36" y="415"/>
                  <a:pt x="37" y="416"/>
                  <a:pt x="38" y="416"/>
                </a:cubicBezTo>
                <a:cubicBezTo>
                  <a:pt x="40" y="416"/>
                  <a:pt x="41" y="415"/>
                  <a:pt x="41" y="414"/>
                </a:cubicBezTo>
                <a:cubicBezTo>
                  <a:pt x="41" y="412"/>
                  <a:pt x="40" y="411"/>
                  <a:pt x="38" y="411"/>
                </a:cubicBezTo>
                <a:cubicBezTo>
                  <a:pt x="37" y="411"/>
                  <a:pt x="36" y="412"/>
                  <a:pt x="36" y="414"/>
                </a:cubicBezTo>
                <a:close/>
                <a:moveTo>
                  <a:pt x="51" y="418"/>
                </a:moveTo>
                <a:cubicBezTo>
                  <a:pt x="54" y="418"/>
                  <a:pt x="56" y="416"/>
                  <a:pt x="56" y="414"/>
                </a:cubicBezTo>
                <a:cubicBezTo>
                  <a:pt x="56" y="411"/>
                  <a:pt x="54" y="409"/>
                  <a:pt x="51" y="409"/>
                </a:cubicBezTo>
                <a:cubicBezTo>
                  <a:pt x="49" y="409"/>
                  <a:pt x="47" y="411"/>
                  <a:pt x="47" y="414"/>
                </a:cubicBezTo>
                <a:cubicBezTo>
                  <a:pt x="47" y="416"/>
                  <a:pt x="49" y="418"/>
                  <a:pt x="51" y="418"/>
                </a:cubicBezTo>
                <a:close/>
                <a:moveTo>
                  <a:pt x="64" y="418"/>
                </a:moveTo>
                <a:cubicBezTo>
                  <a:pt x="67" y="418"/>
                  <a:pt x="68" y="416"/>
                  <a:pt x="68" y="414"/>
                </a:cubicBezTo>
                <a:cubicBezTo>
                  <a:pt x="68" y="411"/>
                  <a:pt x="67" y="409"/>
                  <a:pt x="64" y="409"/>
                </a:cubicBezTo>
                <a:cubicBezTo>
                  <a:pt x="62" y="409"/>
                  <a:pt x="60" y="411"/>
                  <a:pt x="60" y="414"/>
                </a:cubicBezTo>
                <a:cubicBezTo>
                  <a:pt x="60" y="416"/>
                  <a:pt x="62" y="418"/>
                  <a:pt x="64" y="418"/>
                </a:cubicBezTo>
                <a:close/>
                <a:moveTo>
                  <a:pt x="77" y="418"/>
                </a:moveTo>
                <a:cubicBezTo>
                  <a:pt x="79" y="418"/>
                  <a:pt x="81" y="416"/>
                  <a:pt x="81" y="414"/>
                </a:cubicBezTo>
                <a:cubicBezTo>
                  <a:pt x="81" y="411"/>
                  <a:pt x="79" y="409"/>
                  <a:pt x="77" y="409"/>
                </a:cubicBezTo>
                <a:cubicBezTo>
                  <a:pt x="75" y="409"/>
                  <a:pt x="73" y="411"/>
                  <a:pt x="73" y="414"/>
                </a:cubicBezTo>
                <a:cubicBezTo>
                  <a:pt x="73" y="416"/>
                  <a:pt x="75" y="418"/>
                  <a:pt x="77" y="418"/>
                </a:cubicBezTo>
                <a:close/>
                <a:moveTo>
                  <a:pt x="90" y="418"/>
                </a:moveTo>
                <a:cubicBezTo>
                  <a:pt x="92" y="418"/>
                  <a:pt x="94" y="416"/>
                  <a:pt x="94" y="414"/>
                </a:cubicBezTo>
                <a:cubicBezTo>
                  <a:pt x="94" y="411"/>
                  <a:pt x="92" y="409"/>
                  <a:pt x="90" y="409"/>
                </a:cubicBezTo>
                <a:cubicBezTo>
                  <a:pt x="88" y="409"/>
                  <a:pt x="86" y="411"/>
                  <a:pt x="86" y="414"/>
                </a:cubicBezTo>
                <a:cubicBezTo>
                  <a:pt x="86" y="416"/>
                  <a:pt x="88" y="418"/>
                  <a:pt x="90" y="418"/>
                </a:cubicBezTo>
                <a:close/>
                <a:moveTo>
                  <a:pt x="103" y="418"/>
                </a:moveTo>
                <a:cubicBezTo>
                  <a:pt x="105" y="418"/>
                  <a:pt x="107" y="416"/>
                  <a:pt x="107" y="414"/>
                </a:cubicBezTo>
                <a:cubicBezTo>
                  <a:pt x="107" y="411"/>
                  <a:pt x="105" y="409"/>
                  <a:pt x="103" y="409"/>
                </a:cubicBezTo>
                <a:cubicBezTo>
                  <a:pt x="101" y="409"/>
                  <a:pt x="99" y="411"/>
                  <a:pt x="99" y="414"/>
                </a:cubicBezTo>
                <a:cubicBezTo>
                  <a:pt x="99" y="416"/>
                  <a:pt x="101" y="418"/>
                  <a:pt x="103" y="418"/>
                </a:cubicBezTo>
                <a:close/>
                <a:moveTo>
                  <a:pt x="116" y="418"/>
                </a:moveTo>
                <a:cubicBezTo>
                  <a:pt x="118" y="418"/>
                  <a:pt x="120" y="416"/>
                  <a:pt x="120" y="414"/>
                </a:cubicBezTo>
                <a:cubicBezTo>
                  <a:pt x="120" y="411"/>
                  <a:pt x="118" y="409"/>
                  <a:pt x="116" y="409"/>
                </a:cubicBezTo>
                <a:cubicBezTo>
                  <a:pt x="114" y="409"/>
                  <a:pt x="112" y="411"/>
                  <a:pt x="112" y="414"/>
                </a:cubicBezTo>
                <a:cubicBezTo>
                  <a:pt x="112" y="416"/>
                  <a:pt x="114" y="418"/>
                  <a:pt x="116" y="418"/>
                </a:cubicBezTo>
                <a:close/>
                <a:moveTo>
                  <a:pt x="129" y="418"/>
                </a:moveTo>
                <a:cubicBezTo>
                  <a:pt x="131" y="418"/>
                  <a:pt x="133" y="416"/>
                  <a:pt x="133" y="414"/>
                </a:cubicBezTo>
                <a:cubicBezTo>
                  <a:pt x="133" y="411"/>
                  <a:pt x="131" y="409"/>
                  <a:pt x="129" y="409"/>
                </a:cubicBezTo>
                <a:cubicBezTo>
                  <a:pt x="127" y="409"/>
                  <a:pt x="125" y="411"/>
                  <a:pt x="125" y="414"/>
                </a:cubicBezTo>
                <a:cubicBezTo>
                  <a:pt x="125" y="416"/>
                  <a:pt x="127" y="418"/>
                  <a:pt x="129" y="418"/>
                </a:cubicBezTo>
                <a:close/>
                <a:moveTo>
                  <a:pt x="142" y="418"/>
                </a:moveTo>
                <a:cubicBezTo>
                  <a:pt x="144" y="418"/>
                  <a:pt x="146" y="416"/>
                  <a:pt x="146" y="414"/>
                </a:cubicBezTo>
                <a:cubicBezTo>
                  <a:pt x="146" y="411"/>
                  <a:pt x="144" y="409"/>
                  <a:pt x="142" y="409"/>
                </a:cubicBezTo>
                <a:cubicBezTo>
                  <a:pt x="139" y="409"/>
                  <a:pt x="138" y="411"/>
                  <a:pt x="138" y="414"/>
                </a:cubicBezTo>
                <a:cubicBezTo>
                  <a:pt x="138" y="416"/>
                  <a:pt x="139" y="418"/>
                  <a:pt x="142" y="418"/>
                </a:cubicBezTo>
                <a:close/>
                <a:moveTo>
                  <a:pt x="155" y="418"/>
                </a:moveTo>
                <a:cubicBezTo>
                  <a:pt x="157" y="418"/>
                  <a:pt x="159" y="416"/>
                  <a:pt x="159" y="414"/>
                </a:cubicBezTo>
                <a:cubicBezTo>
                  <a:pt x="159" y="411"/>
                  <a:pt x="157" y="409"/>
                  <a:pt x="155" y="409"/>
                </a:cubicBezTo>
                <a:cubicBezTo>
                  <a:pt x="152" y="409"/>
                  <a:pt x="150" y="411"/>
                  <a:pt x="150" y="414"/>
                </a:cubicBezTo>
                <a:cubicBezTo>
                  <a:pt x="150" y="416"/>
                  <a:pt x="152" y="418"/>
                  <a:pt x="155" y="418"/>
                </a:cubicBezTo>
                <a:close/>
                <a:moveTo>
                  <a:pt x="168" y="418"/>
                </a:moveTo>
                <a:cubicBezTo>
                  <a:pt x="170" y="418"/>
                  <a:pt x="172" y="416"/>
                  <a:pt x="172" y="414"/>
                </a:cubicBezTo>
                <a:cubicBezTo>
                  <a:pt x="172" y="411"/>
                  <a:pt x="170" y="409"/>
                  <a:pt x="168" y="409"/>
                </a:cubicBezTo>
                <a:cubicBezTo>
                  <a:pt x="165" y="409"/>
                  <a:pt x="163" y="411"/>
                  <a:pt x="163" y="414"/>
                </a:cubicBezTo>
                <a:cubicBezTo>
                  <a:pt x="163" y="416"/>
                  <a:pt x="165" y="418"/>
                  <a:pt x="168" y="418"/>
                </a:cubicBezTo>
                <a:close/>
                <a:moveTo>
                  <a:pt x="180" y="418"/>
                </a:moveTo>
                <a:cubicBezTo>
                  <a:pt x="183" y="418"/>
                  <a:pt x="185" y="416"/>
                  <a:pt x="185" y="414"/>
                </a:cubicBezTo>
                <a:cubicBezTo>
                  <a:pt x="185" y="411"/>
                  <a:pt x="183" y="409"/>
                  <a:pt x="180" y="409"/>
                </a:cubicBezTo>
                <a:cubicBezTo>
                  <a:pt x="178" y="409"/>
                  <a:pt x="176" y="411"/>
                  <a:pt x="176" y="414"/>
                </a:cubicBezTo>
                <a:cubicBezTo>
                  <a:pt x="176" y="416"/>
                  <a:pt x="178" y="418"/>
                  <a:pt x="180" y="418"/>
                </a:cubicBezTo>
                <a:close/>
                <a:moveTo>
                  <a:pt x="193" y="418"/>
                </a:moveTo>
                <a:cubicBezTo>
                  <a:pt x="196" y="418"/>
                  <a:pt x="198" y="416"/>
                  <a:pt x="198" y="414"/>
                </a:cubicBezTo>
                <a:cubicBezTo>
                  <a:pt x="198" y="411"/>
                  <a:pt x="196" y="409"/>
                  <a:pt x="193" y="409"/>
                </a:cubicBezTo>
                <a:cubicBezTo>
                  <a:pt x="191" y="409"/>
                  <a:pt x="189" y="411"/>
                  <a:pt x="189" y="414"/>
                </a:cubicBezTo>
                <a:cubicBezTo>
                  <a:pt x="189" y="416"/>
                  <a:pt x="191" y="418"/>
                  <a:pt x="193" y="418"/>
                </a:cubicBezTo>
                <a:close/>
                <a:moveTo>
                  <a:pt x="206" y="418"/>
                </a:moveTo>
                <a:cubicBezTo>
                  <a:pt x="209" y="418"/>
                  <a:pt x="210" y="416"/>
                  <a:pt x="210" y="414"/>
                </a:cubicBezTo>
                <a:cubicBezTo>
                  <a:pt x="210" y="411"/>
                  <a:pt x="209" y="409"/>
                  <a:pt x="206" y="409"/>
                </a:cubicBezTo>
                <a:cubicBezTo>
                  <a:pt x="204" y="409"/>
                  <a:pt x="202" y="411"/>
                  <a:pt x="202" y="414"/>
                </a:cubicBezTo>
                <a:cubicBezTo>
                  <a:pt x="202" y="416"/>
                  <a:pt x="204" y="418"/>
                  <a:pt x="206" y="418"/>
                </a:cubicBezTo>
                <a:close/>
                <a:moveTo>
                  <a:pt x="219" y="418"/>
                </a:moveTo>
                <a:cubicBezTo>
                  <a:pt x="222" y="418"/>
                  <a:pt x="223" y="416"/>
                  <a:pt x="223" y="414"/>
                </a:cubicBezTo>
                <a:cubicBezTo>
                  <a:pt x="223" y="411"/>
                  <a:pt x="222" y="409"/>
                  <a:pt x="219" y="409"/>
                </a:cubicBezTo>
                <a:cubicBezTo>
                  <a:pt x="217" y="409"/>
                  <a:pt x="215" y="411"/>
                  <a:pt x="215" y="414"/>
                </a:cubicBezTo>
                <a:cubicBezTo>
                  <a:pt x="215" y="416"/>
                  <a:pt x="217" y="418"/>
                  <a:pt x="219" y="418"/>
                </a:cubicBezTo>
                <a:close/>
                <a:moveTo>
                  <a:pt x="232" y="418"/>
                </a:moveTo>
                <a:cubicBezTo>
                  <a:pt x="234" y="418"/>
                  <a:pt x="236" y="416"/>
                  <a:pt x="236" y="414"/>
                </a:cubicBezTo>
                <a:cubicBezTo>
                  <a:pt x="236" y="411"/>
                  <a:pt x="234" y="409"/>
                  <a:pt x="232" y="409"/>
                </a:cubicBezTo>
                <a:cubicBezTo>
                  <a:pt x="230" y="409"/>
                  <a:pt x="228" y="411"/>
                  <a:pt x="228" y="414"/>
                </a:cubicBezTo>
                <a:cubicBezTo>
                  <a:pt x="228" y="416"/>
                  <a:pt x="230" y="418"/>
                  <a:pt x="232" y="418"/>
                </a:cubicBezTo>
                <a:close/>
                <a:moveTo>
                  <a:pt x="245" y="418"/>
                </a:moveTo>
                <a:cubicBezTo>
                  <a:pt x="247" y="418"/>
                  <a:pt x="249" y="416"/>
                  <a:pt x="249" y="414"/>
                </a:cubicBezTo>
                <a:cubicBezTo>
                  <a:pt x="249" y="411"/>
                  <a:pt x="247" y="409"/>
                  <a:pt x="245" y="409"/>
                </a:cubicBezTo>
                <a:cubicBezTo>
                  <a:pt x="243" y="409"/>
                  <a:pt x="241" y="411"/>
                  <a:pt x="241" y="414"/>
                </a:cubicBezTo>
                <a:cubicBezTo>
                  <a:pt x="241" y="416"/>
                  <a:pt x="243" y="418"/>
                  <a:pt x="245" y="418"/>
                </a:cubicBezTo>
                <a:close/>
                <a:moveTo>
                  <a:pt x="258" y="418"/>
                </a:moveTo>
                <a:cubicBezTo>
                  <a:pt x="260" y="418"/>
                  <a:pt x="262" y="416"/>
                  <a:pt x="262" y="414"/>
                </a:cubicBezTo>
                <a:cubicBezTo>
                  <a:pt x="262" y="411"/>
                  <a:pt x="260" y="409"/>
                  <a:pt x="258" y="409"/>
                </a:cubicBezTo>
                <a:cubicBezTo>
                  <a:pt x="256" y="409"/>
                  <a:pt x="254" y="411"/>
                  <a:pt x="254" y="414"/>
                </a:cubicBezTo>
                <a:cubicBezTo>
                  <a:pt x="254" y="416"/>
                  <a:pt x="256" y="418"/>
                  <a:pt x="258" y="418"/>
                </a:cubicBezTo>
                <a:close/>
                <a:moveTo>
                  <a:pt x="271" y="418"/>
                </a:moveTo>
                <a:cubicBezTo>
                  <a:pt x="273" y="418"/>
                  <a:pt x="275" y="416"/>
                  <a:pt x="275" y="414"/>
                </a:cubicBezTo>
                <a:cubicBezTo>
                  <a:pt x="275" y="411"/>
                  <a:pt x="273" y="409"/>
                  <a:pt x="271" y="409"/>
                </a:cubicBezTo>
                <a:cubicBezTo>
                  <a:pt x="269" y="409"/>
                  <a:pt x="267" y="411"/>
                  <a:pt x="267" y="414"/>
                </a:cubicBezTo>
                <a:cubicBezTo>
                  <a:pt x="267" y="416"/>
                  <a:pt x="269" y="418"/>
                  <a:pt x="271" y="418"/>
                </a:cubicBezTo>
                <a:close/>
                <a:moveTo>
                  <a:pt x="284" y="418"/>
                </a:moveTo>
                <a:cubicBezTo>
                  <a:pt x="286" y="418"/>
                  <a:pt x="288" y="416"/>
                  <a:pt x="288" y="414"/>
                </a:cubicBezTo>
                <a:cubicBezTo>
                  <a:pt x="288" y="411"/>
                  <a:pt x="286" y="409"/>
                  <a:pt x="284" y="409"/>
                </a:cubicBezTo>
                <a:cubicBezTo>
                  <a:pt x="281" y="409"/>
                  <a:pt x="280" y="411"/>
                  <a:pt x="280" y="414"/>
                </a:cubicBezTo>
                <a:cubicBezTo>
                  <a:pt x="280" y="416"/>
                  <a:pt x="281" y="418"/>
                  <a:pt x="284" y="418"/>
                </a:cubicBezTo>
                <a:close/>
                <a:moveTo>
                  <a:pt x="297" y="418"/>
                </a:moveTo>
                <a:cubicBezTo>
                  <a:pt x="299" y="418"/>
                  <a:pt x="301" y="416"/>
                  <a:pt x="301" y="414"/>
                </a:cubicBezTo>
                <a:cubicBezTo>
                  <a:pt x="301" y="411"/>
                  <a:pt x="299" y="409"/>
                  <a:pt x="297" y="409"/>
                </a:cubicBezTo>
                <a:cubicBezTo>
                  <a:pt x="294" y="409"/>
                  <a:pt x="293" y="411"/>
                  <a:pt x="293" y="414"/>
                </a:cubicBezTo>
                <a:cubicBezTo>
                  <a:pt x="293" y="416"/>
                  <a:pt x="294" y="418"/>
                  <a:pt x="297" y="418"/>
                </a:cubicBezTo>
                <a:close/>
                <a:moveTo>
                  <a:pt x="310" y="418"/>
                </a:moveTo>
                <a:cubicBezTo>
                  <a:pt x="312" y="418"/>
                  <a:pt x="314" y="416"/>
                  <a:pt x="314" y="414"/>
                </a:cubicBezTo>
                <a:cubicBezTo>
                  <a:pt x="314" y="411"/>
                  <a:pt x="312" y="409"/>
                  <a:pt x="310" y="409"/>
                </a:cubicBezTo>
                <a:cubicBezTo>
                  <a:pt x="307" y="409"/>
                  <a:pt x="305" y="411"/>
                  <a:pt x="305" y="414"/>
                </a:cubicBezTo>
                <a:cubicBezTo>
                  <a:pt x="305" y="416"/>
                  <a:pt x="307" y="418"/>
                  <a:pt x="310" y="418"/>
                </a:cubicBezTo>
                <a:close/>
                <a:moveTo>
                  <a:pt x="323" y="418"/>
                </a:moveTo>
                <a:cubicBezTo>
                  <a:pt x="325" y="418"/>
                  <a:pt x="327" y="416"/>
                  <a:pt x="327" y="414"/>
                </a:cubicBezTo>
                <a:cubicBezTo>
                  <a:pt x="327" y="411"/>
                  <a:pt x="325" y="409"/>
                  <a:pt x="323" y="409"/>
                </a:cubicBezTo>
                <a:cubicBezTo>
                  <a:pt x="320" y="409"/>
                  <a:pt x="318" y="411"/>
                  <a:pt x="318" y="414"/>
                </a:cubicBezTo>
                <a:cubicBezTo>
                  <a:pt x="318" y="416"/>
                  <a:pt x="320" y="418"/>
                  <a:pt x="323" y="418"/>
                </a:cubicBezTo>
                <a:close/>
                <a:moveTo>
                  <a:pt x="335" y="418"/>
                </a:moveTo>
                <a:cubicBezTo>
                  <a:pt x="338" y="418"/>
                  <a:pt x="340" y="416"/>
                  <a:pt x="340" y="414"/>
                </a:cubicBezTo>
                <a:cubicBezTo>
                  <a:pt x="340" y="411"/>
                  <a:pt x="338" y="409"/>
                  <a:pt x="335" y="409"/>
                </a:cubicBezTo>
                <a:cubicBezTo>
                  <a:pt x="333" y="409"/>
                  <a:pt x="331" y="411"/>
                  <a:pt x="331" y="414"/>
                </a:cubicBezTo>
                <a:cubicBezTo>
                  <a:pt x="331" y="416"/>
                  <a:pt x="333" y="418"/>
                  <a:pt x="335" y="418"/>
                </a:cubicBezTo>
                <a:close/>
                <a:moveTo>
                  <a:pt x="348" y="418"/>
                </a:moveTo>
                <a:cubicBezTo>
                  <a:pt x="351" y="418"/>
                  <a:pt x="353" y="416"/>
                  <a:pt x="353" y="414"/>
                </a:cubicBezTo>
                <a:cubicBezTo>
                  <a:pt x="353" y="411"/>
                  <a:pt x="351" y="409"/>
                  <a:pt x="348" y="409"/>
                </a:cubicBezTo>
                <a:cubicBezTo>
                  <a:pt x="346" y="409"/>
                  <a:pt x="344" y="411"/>
                  <a:pt x="344" y="414"/>
                </a:cubicBezTo>
                <a:cubicBezTo>
                  <a:pt x="344" y="416"/>
                  <a:pt x="346" y="418"/>
                  <a:pt x="348" y="418"/>
                </a:cubicBezTo>
                <a:close/>
                <a:moveTo>
                  <a:pt x="361" y="418"/>
                </a:moveTo>
                <a:cubicBezTo>
                  <a:pt x="364" y="418"/>
                  <a:pt x="365" y="416"/>
                  <a:pt x="365" y="414"/>
                </a:cubicBezTo>
                <a:cubicBezTo>
                  <a:pt x="365" y="411"/>
                  <a:pt x="364" y="409"/>
                  <a:pt x="361" y="409"/>
                </a:cubicBezTo>
                <a:cubicBezTo>
                  <a:pt x="359" y="409"/>
                  <a:pt x="357" y="411"/>
                  <a:pt x="357" y="414"/>
                </a:cubicBezTo>
                <a:cubicBezTo>
                  <a:pt x="357" y="416"/>
                  <a:pt x="359" y="418"/>
                  <a:pt x="361" y="418"/>
                </a:cubicBezTo>
                <a:close/>
                <a:moveTo>
                  <a:pt x="374" y="418"/>
                </a:moveTo>
                <a:cubicBezTo>
                  <a:pt x="376" y="418"/>
                  <a:pt x="378" y="416"/>
                  <a:pt x="378" y="414"/>
                </a:cubicBezTo>
                <a:cubicBezTo>
                  <a:pt x="378" y="411"/>
                  <a:pt x="376" y="409"/>
                  <a:pt x="374" y="409"/>
                </a:cubicBezTo>
                <a:cubicBezTo>
                  <a:pt x="372" y="409"/>
                  <a:pt x="370" y="411"/>
                  <a:pt x="370" y="414"/>
                </a:cubicBezTo>
                <a:cubicBezTo>
                  <a:pt x="370" y="416"/>
                  <a:pt x="372" y="418"/>
                  <a:pt x="374" y="418"/>
                </a:cubicBezTo>
                <a:close/>
                <a:moveTo>
                  <a:pt x="387" y="418"/>
                </a:moveTo>
                <a:cubicBezTo>
                  <a:pt x="389" y="418"/>
                  <a:pt x="391" y="416"/>
                  <a:pt x="391" y="414"/>
                </a:cubicBezTo>
                <a:cubicBezTo>
                  <a:pt x="391" y="411"/>
                  <a:pt x="389" y="409"/>
                  <a:pt x="387" y="409"/>
                </a:cubicBezTo>
                <a:cubicBezTo>
                  <a:pt x="385" y="409"/>
                  <a:pt x="383" y="411"/>
                  <a:pt x="383" y="414"/>
                </a:cubicBezTo>
                <a:cubicBezTo>
                  <a:pt x="383" y="416"/>
                  <a:pt x="385" y="418"/>
                  <a:pt x="387" y="418"/>
                </a:cubicBezTo>
                <a:close/>
                <a:moveTo>
                  <a:pt x="400" y="418"/>
                </a:moveTo>
                <a:cubicBezTo>
                  <a:pt x="402" y="418"/>
                  <a:pt x="404" y="416"/>
                  <a:pt x="404" y="414"/>
                </a:cubicBezTo>
                <a:cubicBezTo>
                  <a:pt x="404" y="411"/>
                  <a:pt x="402" y="409"/>
                  <a:pt x="400" y="409"/>
                </a:cubicBezTo>
                <a:cubicBezTo>
                  <a:pt x="398" y="409"/>
                  <a:pt x="396" y="411"/>
                  <a:pt x="396" y="414"/>
                </a:cubicBezTo>
                <a:cubicBezTo>
                  <a:pt x="396" y="416"/>
                  <a:pt x="398" y="418"/>
                  <a:pt x="400" y="418"/>
                </a:cubicBezTo>
                <a:close/>
                <a:moveTo>
                  <a:pt x="413" y="418"/>
                </a:moveTo>
                <a:cubicBezTo>
                  <a:pt x="415" y="418"/>
                  <a:pt x="417" y="416"/>
                  <a:pt x="417" y="414"/>
                </a:cubicBezTo>
                <a:cubicBezTo>
                  <a:pt x="417" y="411"/>
                  <a:pt x="415" y="409"/>
                  <a:pt x="413" y="409"/>
                </a:cubicBezTo>
                <a:cubicBezTo>
                  <a:pt x="411" y="409"/>
                  <a:pt x="409" y="411"/>
                  <a:pt x="409" y="414"/>
                </a:cubicBezTo>
                <a:cubicBezTo>
                  <a:pt x="409" y="416"/>
                  <a:pt x="411" y="418"/>
                  <a:pt x="413" y="418"/>
                </a:cubicBezTo>
                <a:close/>
                <a:moveTo>
                  <a:pt x="426" y="418"/>
                </a:moveTo>
                <a:cubicBezTo>
                  <a:pt x="428" y="418"/>
                  <a:pt x="430" y="416"/>
                  <a:pt x="430" y="414"/>
                </a:cubicBezTo>
                <a:cubicBezTo>
                  <a:pt x="430" y="411"/>
                  <a:pt x="428" y="409"/>
                  <a:pt x="426" y="409"/>
                </a:cubicBezTo>
                <a:cubicBezTo>
                  <a:pt x="424" y="409"/>
                  <a:pt x="422" y="411"/>
                  <a:pt x="422" y="414"/>
                </a:cubicBezTo>
                <a:cubicBezTo>
                  <a:pt x="422" y="416"/>
                  <a:pt x="424" y="418"/>
                  <a:pt x="426" y="418"/>
                </a:cubicBezTo>
                <a:close/>
                <a:moveTo>
                  <a:pt x="439" y="418"/>
                </a:moveTo>
                <a:cubicBezTo>
                  <a:pt x="441" y="418"/>
                  <a:pt x="443" y="416"/>
                  <a:pt x="443" y="414"/>
                </a:cubicBezTo>
                <a:cubicBezTo>
                  <a:pt x="443" y="411"/>
                  <a:pt x="441" y="409"/>
                  <a:pt x="439" y="409"/>
                </a:cubicBezTo>
                <a:cubicBezTo>
                  <a:pt x="436" y="409"/>
                  <a:pt x="435" y="411"/>
                  <a:pt x="435" y="414"/>
                </a:cubicBezTo>
                <a:cubicBezTo>
                  <a:pt x="435" y="416"/>
                  <a:pt x="436" y="418"/>
                  <a:pt x="439" y="418"/>
                </a:cubicBezTo>
                <a:close/>
                <a:moveTo>
                  <a:pt x="452" y="418"/>
                </a:moveTo>
                <a:cubicBezTo>
                  <a:pt x="454" y="418"/>
                  <a:pt x="456" y="416"/>
                  <a:pt x="456" y="414"/>
                </a:cubicBezTo>
                <a:cubicBezTo>
                  <a:pt x="456" y="411"/>
                  <a:pt x="454" y="409"/>
                  <a:pt x="452" y="409"/>
                </a:cubicBezTo>
                <a:cubicBezTo>
                  <a:pt x="449" y="409"/>
                  <a:pt x="447" y="411"/>
                  <a:pt x="447" y="414"/>
                </a:cubicBezTo>
                <a:cubicBezTo>
                  <a:pt x="447" y="416"/>
                  <a:pt x="449" y="418"/>
                  <a:pt x="452" y="418"/>
                </a:cubicBezTo>
                <a:close/>
                <a:moveTo>
                  <a:pt x="465" y="418"/>
                </a:moveTo>
                <a:cubicBezTo>
                  <a:pt x="467" y="418"/>
                  <a:pt x="469" y="416"/>
                  <a:pt x="469" y="414"/>
                </a:cubicBezTo>
                <a:cubicBezTo>
                  <a:pt x="469" y="411"/>
                  <a:pt x="467" y="409"/>
                  <a:pt x="465" y="409"/>
                </a:cubicBezTo>
                <a:cubicBezTo>
                  <a:pt x="462" y="409"/>
                  <a:pt x="460" y="411"/>
                  <a:pt x="460" y="414"/>
                </a:cubicBezTo>
                <a:cubicBezTo>
                  <a:pt x="460" y="416"/>
                  <a:pt x="462" y="418"/>
                  <a:pt x="465" y="418"/>
                </a:cubicBezTo>
                <a:close/>
                <a:moveTo>
                  <a:pt x="478" y="418"/>
                </a:moveTo>
                <a:cubicBezTo>
                  <a:pt x="480" y="418"/>
                  <a:pt x="482" y="416"/>
                  <a:pt x="482" y="414"/>
                </a:cubicBezTo>
                <a:cubicBezTo>
                  <a:pt x="482" y="411"/>
                  <a:pt x="480" y="409"/>
                  <a:pt x="478" y="409"/>
                </a:cubicBezTo>
                <a:cubicBezTo>
                  <a:pt x="475" y="409"/>
                  <a:pt x="473" y="411"/>
                  <a:pt x="473" y="414"/>
                </a:cubicBezTo>
                <a:cubicBezTo>
                  <a:pt x="473" y="416"/>
                  <a:pt x="475" y="418"/>
                  <a:pt x="478" y="418"/>
                </a:cubicBezTo>
                <a:close/>
                <a:moveTo>
                  <a:pt x="490" y="418"/>
                </a:moveTo>
                <a:cubicBezTo>
                  <a:pt x="493" y="418"/>
                  <a:pt x="495" y="416"/>
                  <a:pt x="495" y="414"/>
                </a:cubicBezTo>
                <a:cubicBezTo>
                  <a:pt x="495" y="411"/>
                  <a:pt x="493" y="409"/>
                  <a:pt x="490" y="409"/>
                </a:cubicBezTo>
                <a:cubicBezTo>
                  <a:pt x="488" y="409"/>
                  <a:pt x="486" y="411"/>
                  <a:pt x="486" y="414"/>
                </a:cubicBezTo>
                <a:cubicBezTo>
                  <a:pt x="486" y="416"/>
                  <a:pt x="488" y="418"/>
                  <a:pt x="490" y="418"/>
                </a:cubicBezTo>
                <a:close/>
                <a:moveTo>
                  <a:pt x="503" y="418"/>
                </a:moveTo>
                <a:cubicBezTo>
                  <a:pt x="506" y="418"/>
                  <a:pt x="508" y="416"/>
                  <a:pt x="508" y="414"/>
                </a:cubicBezTo>
                <a:cubicBezTo>
                  <a:pt x="508" y="411"/>
                  <a:pt x="506" y="409"/>
                  <a:pt x="503" y="409"/>
                </a:cubicBezTo>
                <a:cubicBezTo>
                  <a:pt x="501" y="409"/>
                  <a:pt x="499" y="411"/>
                  <a:pt x="499" y="414"/>
                </a:cubicBezTo>
                <a:cubicBezTo>
                  <a:pt x="499" y="416"/>
                  <a:pt x="501" y="418"/>
                  <a:pt x="503" y="418"/>
                </a:cubicBezTo>
                <a:close/>
                <a:moveTo>
                  <a:pt x="516" y="418"/>
                </a:moveTo>
                <a:cubicBezTo>
                  <a:pt x="519" y="418"/>
                  <a:pt x="520" y="416"/>
                  <a:pt x="520" y="414"/>
                </a:cubicBezTo>
                <a:cubicBezTo>
                  <a:pt x="520" y="411"/>
                  <a:pt x="519" y="409"/>
                  <a:pt x="516" y="409"/>
                </a:cubicBezTo>
                <a:cubicBezTo>
                  <a:pt x="514" y="409"/>
                  <a:pt x="512" y="411"/>
                  <a:pt x="512" y="414"/>
                </a:cubicBezTo>
                <a:cubicBezTo>
                  <a:pt x="512" y="416"/>
                  <a:pt x="514" y="418"/>
                  <a:pt x="516" y="418"/>
                </a:cubicBezTo>
                <a:close/>
                <a:moveTo>
                  <a:pt x="530" y="414"/>
                </a:moveTo>
                <a:cubicBezTo>
                  <a:pt x="530" y="413"/>
                  <a:pt x="530" y="413"/>
                  <a:pt x="529" y="413"/>
                </a:cubicBezTo>
                <a:cubicBezTo>
                  <a:pt x="529" y="413"/>
                  <a:pt x="528" y="413"/>
                  <a:pt x="528" y="414"/>
                </a:cubicBezTo>
                <a:cubicBezTo>
                  <a:pt x="528" y="414"/>
                  <a:pt x="529" y="415"/>
                  <a:pt x="529" y="415"/>
                </a:cubicBezTo>
                <a:cubicBezTo>
                  <a:pt x="530" y="415"/>
                  <a:pt x="530" y="414"/>
                  <a:pt x="530" y="414"/>
                </a:cubicBezTo>
                <a:close/>
                <a:moveTo>
                  <a:pt x="542" y="418"/>
                </a:moveTo>
                <a:cubicBezTo>
                  <a:pt x="544" y="418"/>
                  <a:pt x="546" y="416"/>
                  <a:pt x="546" y="414"/>
                </a:cubicBezTo>
                <a:cubicBezTo>
                  <a:pt x="546" y="411"/>
                  <a:pt x="544" y="409"/>
                  <a:pt x="542" y="409"/>
                </a:cubicBezTo>
                <a:cubicBezTo>
                  <a:pt x="540" y="409"/>
                  <a:pt x="538" y="411"/>
                  <a:pt x="538" y="414"/>
                </a:cubicBezTo>
                <a:cubicBezTo>
                  <a:pt x="538" y="416"/>
                  <a:pt x="540" y="418"/>
                  <a:pt x="542" y="418"/>
                </a:cubicBezTo>
                <a:close/>
                <a:moveTo>
                  <a:pt x="555" y="418"/>
                </a:moveTo>
                <a:cubicBezTo>
                  <a:pt x="557" y="418"/>
                  <a:pt x="559" y="416"/>
                  <a:pt x="559" y="414"/>
                </a:cubicBezTo>
                <a:cubicBezTo>
                  <a:pt x="559" y="411"/>
                  <a:pt x="557" y="409"/>
                  <a:pt x="555" y="409"/>
                </a:cubicBezTo>
                <a:cubicBezTo>
                  <a:pt x="553" y="409"/>
                  <a:pt x="551" y="411"/>
                  <a:pt x="551" y="414"/>
                </a:cubicBezTo>
                <a:cubicBezTo>
                  <a:pt x="551" y="416"/>
                  <a:pt x="553" y="418"/>
                  <a:pt x="555" y="418"/>
                </a:cubicBezTo>
                <a:close/>
                <a:moveTo>
                  <a:pt x="568" y="418"/>
                </a:moveTo>
                <a:cubicBezTo>
                  <a:pt x="570" y="418"/>
                  <a:pt x="572" y="416"/>
                  <a:pt x="572" y="414"/>
                </a:cubicBezTo>
                <a:cubicBezTo>
                  <a:pt x="572" y="411"/>
                  <a:pt x="570" y="409"/>
                  <a:pt x="568" y="409"/>
                </a:cubicBezTo>
                <a:cubicBezTo>
                  <a:pt x="566" y="409"/>
                  <a:pt x="564" y="411"/>
                  <a:pt x="564" y="414"/>
                </a:cubicBezTo>
                <a:cubicBezTo>
                  <a:pt x="564" y="416"/>
                  <a:pt x="566" y="418"/>
                  <a:pt x="568" y="418"/>
                </a:cubicBezTo>
                <a:close/>
                <a:moveTo>
                  <a:pt x="579" y="414"/>
                </a:moveTo>
                <a:cubicBezTo>
                  <a:pt x="579" y="415"/>
                  <a:pt x="580" y="415"/>
                  <a:pt x="581" y="415"/>
                </a:cubicBezTo>
                <a:cubicBezTo>
                  <a:pt x="582" y="415"/>
                  <a:pt x="583" y="415"/>
                  <a:pt x="583" y="414"/>
                </a:cubicBezTo>
                <a:cubicBezTo>
                  <a:pt x="583" y="413"/>
                  <a:pt x="582" y="412"/>
                  <a:pt x="581" y="412"/>
                </a:cubicBezTo>
                <a:cubicBezTo>
                  <a:pt x="580" y="412"/>
                  <a:pt x="579" y="413"/>
                  <a:pt x="579" y="414"/>
                </a:cubicBezTo>
                <a:close/>
                <a:moveTo>
                  <a:pt x="594" y="418"/>
                </a:moveTo>
                <a:cubicBezTo>
                  <a:pt x="596" y="418"/>
                  <a:pt x="598" y="416"/>
                  <a:pt x="598" y="414"/>
                </a:cubicBezTo>
                <a:cubicBezTo>
                  <a:pt x="598" y="411"/>
                  <a:pt x="596" y="409"/>
                  <a:pt x="594" y="409"/>
                </a:cubicBezTo>
                <a:cubicBezTo>
                  <a:pt x="591" y="409"/>
                  <a:pt x="590" y="411"/>
                  <a:pt x="590" y="414"/>
                </a:cubicBezTo>
                <a:cubicBezTo>
                  <a:pt x="590" y="416"/>
                  <a:pt x="591" y="418"/>
                  <a:pt x="594" y="418"/>
                </a:cubicBezTo>
                <a:close/>
                <a:moveTo>
                  <a:pt x="607" y="418"/>
                </a:moveTo>
                <a:cubicBezTo>
                  <a:pt x="609" y="418"/>
                  <a:pt x="611" y="416"/>
                  <a:pt x="611" y="414"/>
                </a:cubicBezTo>
                <a:cubicBezTo>
                  <a:pt x="611" y="411"/>
                  <a:pt x="609" y="409"/>
                  <a:pt x="607" y="409"/>
                </a:cubicBezTo>
                <a:cubicBezTo>
                  <a:pt x="604" y="409"/>
                  <a:pt x="602" y="411"/>
                  <a:pt x="602" y="414"/>
                </a:cubicBezTo>
                <a:cubicBezTo>
                  <a:pt x="602" y="416"/>
                  <a:pt x="604" y="418"/>
                  <a:pt x="607" y="418"/>
                </a:cubicBezTo>
                <a:close/>
                <a:moveTo>
                  <a:pt x="620" y="418"/>
                </a:moveTo>
                <a:cubicBezTo>
                  <a:pt x="622" y="418"/>
                  <a:pt x="624" y="416"/>
                  <a:pt x="624" y="414"/>
                </a:cubicBezTo>
                <a:cubicBezTo>
                  <a:pt x="624" y="411"/>
                  <a:pt x="622" y="409"/>
                  <a:pt x="620" y="409"/>
                </a:cubicBezTo>
                <a:cubicBezTo>
                  <a:pt x="617" y="409"/>
                  <a:pt x="615" y="411"/>
                  <a:pt x="615" y="414"/>
                </a:cubicBezTo>
                <a:cubicBezTo>
                  <a:pt x="615" y="416"/>
                  <a:pt x="617" y="418"/>
                  <a:pt x="620" y="418"/>
                </a:cubicBezTo>
                <a:close/>
                <a:moveTo>
                  <a:pt x="632" y="418"/>
                </a:moveTo>
                <a:cubicBezTo>
                  <a:pt x="635" y="418"/>
                  <a:pt x="637" y="416"/>
                  <a:pt x="637" y="414"/>
                </a:cubicBezTo>
                <a:cubicBezTo>
                  <a:pt x="637" y="411"/>
                  <a:pt x="635" y="409"/>
                  <a:pt x="632" y="409"/>
                </a:cubicBezTo>
                <a:cubicBezTo>
                  <a:pt x="630" y="409"/>
                  <a:pt x="628" y="411"/>
                  <a:pt x="628" y="414"/>
                </a:cubicBezTo>
                <a:cubicBezTo>
                  <a:pt x="628" y="416"/>
                  <a:pt x="630" y="418"/>
                  <a:pt x="632" y="418"/>
                </a:cubicBezTo>
                <a:close/>
                <a:moveTo>
                  <a:pt x="645" y="418"/>
                </a:moveTo>
                <a:cubicBezTo>
                  <a:pt x="648" y="418"/>
                  <a:pt x="650" y="416"/>
                  <a:pt x="650" y="414"/>
                </a:cubicBezTo>
                <a:cubicBezTo>
                  <a:pt x="650" y="411"/>
                  <a:pt x="648" y="409"/>
                  <a:pt x="645" y="409"/>
                </a:cubicBezTo>
                <a:cubicBezTo>
                  <a:pt x="643" y="409"/>
                  <a:pt x="641" y="411"/>
                  <a:pt x="641" y="414"/>
                </a:cubicBezTo>
                <a:cubicBezTo>
                  <a:pt x="641" y="416"/>
                  <a:pt x="643" y="418"/>
                  <a:pt x="645" y="418"/>
                </a:cubicBezTo>
                <a:close/>
                <a:moveTo>
                  <a:pt x="658" y="418"/>
                </a:moveTo>
                <a:cubicBezTo>
                  <a:pt x="661" y="418"/>
                  <a:pt x="662" y="416"/>
                  <a:pt x="662" y="414"/>
                </a:cubicBezTo>
                <a:cubicBezTo>
                  <a:pt x="662" y="411"/>
                  <a:pt x="661" y="409"/>
                  <a:pt x="658" y="409"/>
                </a:cubicBezTo>
                <a:cubicBezTo>
                  <a:pt x="656" y="409"/>
                  <a:pt x="654" y="411"/>
                  <a:pt x="654" y="414"/>
                </a:cubicBezTo>
                <a:cubicBezTo>
                  <a:pt x="654" y="416"/>
                  <a:pt x="656" y="418"/>
                  <a:pt x="658" y="418"/>
                </a:cubicBezTo>
                <a:close/>
                <a:moveTo>
                  <a:pt x="671" y="418"/>
                </a:moveTo>
                <a:cubicBezTo>
                  <a:pt x="674" y="418"/>
                  <a:pt x="675" y="416"/>
                  <a:pt x="675" y="414"/>
                </a:cubicBezTo>
                <a:cubicBezTo>
                  <a:pt x="675" y="411"/>
                  <a:pt x="674" y="409"/>
                  <a:pt x="671" y="409"/>
                </a:cubicBezTo>
                <a:cubicBezTo>
                  <a:pt x="669" y="409"/>
                  <a:pt x="667" y="411"/>
                  <a:pt x="667" y="414"/>
                </a:cubicBezTo>
                <a:cubicBezTo>
                  <a:pt x="667" y="416"/>
                  <a:pt x="669" y="418"/>
                  <a:pt x="671" y="418"/>
                </a:cubicBezTo>
                <a:close/>
                <a:moveTo>
                  <a:pt x="684" y="418"/>
                </a:moveTo>
                <a:cubicBezTo>
                  <a:pt x="686" y="418"/>
                  <a:pt x="688" y="416"/>
                  <a:pt x="688" y="414"/>
                </a:cubicBezTo>
                <a:cubicBezTo>
                  <a:pt x="688" y="411"/>
                  <a:pt x="686" y="409"/>
                  <a:pt x="684" y="409"/>
                </a:cubicBezTo>
                <a:cubicBezTo>
                  <a:pt x="682" y="409"/>
                  <a:pt x="680" y="411"/>
                  <a:pt x="680" y="414"/>
                </a:cubicBezTo>
                <a:cubicBezTo>
                  <a:pt x="680" y="416"/>
                  <a:pt x="682" y="418"/>
                  <a:pt x="684" y="418"/>
                </a:cubicBezTo>
                <a:close/>
                <a:moveTo>
                  <a:pt x="697" y="418"/>
                </a:moveTo>
                <a:cubicBezTo>
                  <a:pt x="699" y="418"/>
                  <a:pt x="701" y="416"/>
                  <a:pt x="701" y="414"/>
                </a:cubicBezTo>
                <a:cubicBezTo>
                  <a:pt x="701" y="411"/>
                  <a:pt x="699" y="409"/>
                  <a:pt x="697" y="409"/>
                </a:cubicBezTo>
                <a:cubicBezTo>
                  <a:pt x="695" y="409"/>
                  <a:pt x="693" y="411"/>
                  <a:pt x="693" y="414"/>
                </a:cubicBezTo>
                <a:cubicBezTo>
                  <a:pt x="693" y="416"/>
                  <a:pt x="695" y="418"/>
                  <a:pt x="697" y="418"/>
                </a:cubicBezTo>
                <a:close/>
                <a:moveTo>
                  <a:pt x="710" y="418"/>
                </a:moveTo>
                <a:cubicBezTo>
                  <a:pt x="712" y="418"/>
                  <a:pt x="714" y="416"/>
                  <a:pt x="714" y="414"/>
                </a:cubicBezTo>
                <a:cubicBezTo>
                  <a:pt x="714" y="411"/>
                  <a:pt x="712" y="409"/>
                  <a:pt x="710" y="409"/>
                </a:cubicBezTo>
                <a:cubicBezTo>
                  <a:pt x="708" y="409"/>
                  <a:pt x="706" y="411"/>
                  <a:pt x="706" y="414"/>
                </a:cubicBezTo>
                <a:cubicBezTo>
                  <a:pt x="706" y="416"/>
                  <a:pt x="708" y="418"/>
                  <a:pt x="710" y="418"/>
                </a:cubicBezTo>
                <a:close/>
                <a:moveTo>
                  <a:pt x="723" y="418"/>
                </a:moveTo>
                <a:cubicBezTo>
                  <a:pt x="725" y="418"/>
                  <a:pt x="727" y="416"/>
                  <a:pt x="727" y="414"/>
                </a:cubicBezTo>
                <a:cubicBezTo>
                  <a:pt x="727" y="411"/>
                  <a:pt x="725" y="409"/>
                  <a:pt x="723" y="409"/>
                </a:cubicBezTo>
                <a:cubicBezTo>
                  <a:pt x="721" y="409"/>
                  <a:pt x="719" y="411"/>
                  <a:pt x="719" y="414"/>
                </a:cubicBezTo>
                <a:cubicBezTo>
                  <a:pt x="719" y="416"/>
                  <a:pt x="721" y="418"/>
                  <a:pt x="723" y="418"/>
                </a:cubicBezTo>
                <a:close/>
                <a:moveTo>
                  <a:pt x="736" y="418"/>
                </a:moveTo>
                <a:cubicBezTo>
                  <a:pt x="738" y="418"/>
                  <a:pt x="740" y="416"/>
                  <a:pt x="740" y="414"/>
                </a:cubicBezTo>
                <a:cubicBezTo>
                  <a:pt x="740" y="411"/>
                  <a:pt x="738" y="409"/>
                  <a:pt x="736" y="409"/>
                </a:cubicBezTo>
                <a:cubicBezTo>
                  <a:pt x="733" y="409"/>
                  <a:pt x="732" y="411"/>
                  <a:pt x="732" y="414"/>
                </a:cubicBezTo>
                <a:cubicBezTo>
                  <a:pt x="732" y="416"/>
                  <a:pt x="733" y="418"/>
                  <a:pt x="736" y="418"/>
                </a:cubicBezTo>
                <a:close/>
                <a:moveTo>
                  <a:pt x="749" y="418"/>
                </a:moveTo>
                <a:cubicBezTo>
                  <a:pt x="751" y="418"/>
                  <a:pt x="753" y="416"/>
                  <a:pt x="753" y="414"/>
                </a:cubicBezTo>
                <a:cubicBezTo>
                  <a:pt x="753" y="411"/>
                  <a:pt x="751" y="409"/>
                  <a:pt x="749" y="409"/>
                </a:cubicBezTo>
                <a:cubicBezTo>
                  <a:pt x="746" y="409"/>
                  <a:pt x="745" y="411"/>
                  <a:pt x="745" y="414"/>
                </a:cubicBezTo>
                <a:cubicBezTo>
                  <a:pt x="745" y="416"/>
                  <a:pt x="746" y="418"/>
                  <a:pt x="749" y="418"/>
                </a:cubicBezTo>
                <a:close/>
                <a:moveTo>
                  <a:pt x="762" y="410"/>
                </a:moveTo>
                <a:cubicBezTo>
                  <a:pt x="760" y="410"/>
                  <a:pt x="758" y="412"/>
                  <a:pt x="758" y="414"/>
                </a:cubicBezTo>
                <a:cubicBezTo>
                  <a:pt x="758" y="416"/>
                  <a:pt x="760" y="417"/>
                  <a:pt x="762" y="417"/>
                </a:cubicBezTo>
                <a:cubicBezTo>
                  <a:pt x="764" y="417"/>
                  <a:pt x="765" y="416"/>
                  <a:pt x="765" y="414"/>
                </a:cubicBezTo>
                <a:cubicBezTo>
                  <a:pt x="765" y="412"/>
                  <a:pt x="764" y="410"/>
                  <a:pt x="762" y="410"/>
                </a:cubicBezTo>
                <a:close/>
                <a:moveTo>
                  <a:pt x="852" y="418"/>
                </a:moveTo>
                <a:cubicBezTo>
                  <a:pt x="854" y="418"/>
                  <a:pt x="856" y="416"/>
                  <a:pt x="856" y="414"/>
                </a:cubicBezTo>
                <a:cubicBezTo>
                  <a:pt x="856" y="411"/>
                  <a:pt x="854" y="409"/>
                  <a:pt x="852" y="409"/>
                </a:cubicBezTo>
                <a:cubicBezTo>
                  <a:pt x="850" y="409"/>
                  <a:pt x="848" y="411"/>
                  <a:pt x="848" y="414"/>
                </a:cubicBezTo>
                <a:cubicBezTo>
                  <a:pt x="848" y="416"/>
                  <a:pt x="850" y="418"/>
                  <a:pt x="852" y="418"/>
                </a:cubicBezTo>
                <a:close/>
                <a:moveTo>
                  <a:pt x="891" y="414"/>
                </a:moveTo>
                <a:cubicBezTo>
                  <a:pt x="891" y="414"/>
                  <a:pt x="891" y="414"/>
                  <a:pt x="891" y="414"/>
                </a:cubicBezTo>
                <a:cubicBezTo>
                  <a:pt x="891" y="414"/>
                  <a:pt x="891" y="414"/>
                  <a:pt x="891" y="414"/>
                </a:cubicBezTo>
                <a:cubicBezTo>
                  <a:pt x="891" y="414"/>
                  <a:pt x="891" y="414"/>
                  <a:pt x="891" y="414"/>
                </a:cubicBezTo>
                <a:cubicBezTo>
                  <a:pt x="891" y="414"/>
                  <a:pt x="891" y="414"/>
                  <a:pt x="891" y="414"/>
                </a:cubicBezTo>
                <a:close/>
                <a:moveTo>
                  <a:pt x="904" y="414"/>
                </a:moveTo>
                <a:cubicBezTo>
                  <a:pt x="904" y="414"/>
                  <a:pt x="904" y="414"/>
                  <a:pt x="904" y="414"/>
                </a:cubicBezTo>
                <a:cubicBezTo>
                  <a:pt x="904" y="414"/>
                  <a:pt x="904" y="414"/>
                  <a:pt x="904" y="414"/>
                </a:cubicBezTo>
                <a:cubicBezTo>
                  <a:pt x="904" y="414"/>
                  <a:pt x="904" y="414"/>
                  <a:pt x="904" y="414"/>
                </a:cubicBezTo>
                <a:cubicBezTo>
                  <a:pt x="904" y="414"/>
                  <a:pt x="904" y="414"/>
                  <a:pt x="904" y="414"/>
                </a:cubicBezTo>
                <a:close/>
                <a:moveTo>
                  <a:pt x="942" y="414"/>
                </a:moveTo>
                <a:cubicBezTo>
                  <a:pt x="942" y="414"/>
                  <a:pt x="942" y="414"/>
                  <a:pt x="942" y="414"/>
                </a:cubicBezTo>
                <a:cubicBezTo>
                  <a:pt x="942" y="414"/>
                  <a:pt x="942" y="414"/>
                  <a:pt x="942" y="414"/>
                </a:cubicBezTo>
                <a:cubicBezTo>
                  <a:pt x="942" y="414"/>
                  <a:pt x="942" y="414"/>
                  <a:pt x="942" y="414"/>
                </a:cubicBezTo>
                <a:cubicBezTo>
                  <a:pt x="942" y="414"/>
                  <a:pt x="942" y="414"/>
                  <a:pt x="942" y="414"/>
                </a:cubicBezTo>
                <a:close/>
                <a:moveTo>
                  <a:pt x="968" y="414"/>
                </a:moveTo>
                <a:cubicBezTo>
                  <a:pt x="968" y="414"/>
                  <a:pt x="968" y="414"/>
                  <a:pt x="968" y="414"/>
                </a:cubicBezTo>
                <a:cubicBezTo>
                  <a:pt x="968" y="414"/>
                  <a:pt x="968" y="414"/>
                  <a:pt x="968" y="414"/>
                </a:cubicBezTo>
                <a:cubicBezTo>
                  <a:pt x="968" y="414"/>
                  <a:pt x="968" y="414"/>
                  <a:pt x="968" y="414"/>
                </a:cubicBezTo>
                <a:cubicBezTo>
                  <a:pt x="968" y="414"/>
                  <a:pt x="968" y="414"/>
                  <a:pt x="968" y="414"/>
                </a:cubicBezTo>
                <a:close/>
                <a:moveTo>
                  <a:pt x="979" y="414"/>
                </a:moveTo>
                <a:cubicBezTo>
                  <a:pt x="979" y="415"/>
                  <a:pt x="980" y="416"/>
                  <a:pt x="981" y="416"/>
                </a:cubicBezTo>
                <a:cubicBezTo>
                  <a:pt x="982" y="416"/>
                  <a:pt x="983" y="415"/>
                  <a:pt x="983" y="414"/>
                </a:cubicBezTo>
                <a:cubicBezTo>
                  <a:pt x="983" y="412"/>
                  <a:pt x="982" y="411"/>
                  <a:pt x="981" y="411"/>
                </a:cubicBezTo>
                <a:cubicBezTo>
                  <a:pt x="980" y="411"/>
                  <a:pt x="979" y="412"/>
                  <a:pt x="979" y="414"/>
                </a:cubicBezTo>
                <a:close/>
                <a:moveTo>
                  <a:pt x="994" y="418"/>
                </a:moveTo>
                <a:cubicBezTo>
                  <a:pt x="996" y="418"/>
                  <a:pt x="998" y="416"/>
                  <a:pt x="998" y="414"/>
                </a:cubicBezTo>
                <a:cubicBezTo>
                  <a:pt x="998" y="411"/>
                  <a:pt x="996" y="409"/>
                  <a:pt x="994" y="409"/>
                </a:cubicBezTo>
                <a:cubicBezTo>
                  <a:pt x="992" y="409"/>
                  <a:pt x="990" y="411"/>
                  <a:pt x="990" y="414"/>
                </a:cubicBezTo>
                <a:cubicBezTo>
                  <a:pt x="990" y="416"/>
                  <a:pt x="992" y="418"/>
                  <a:pt x="994" y="418"/>
                </a:cubicBezTo>
                <a:close/>
                <a:moveTo>
                  <a:pt x="1007" y="418"/>
                </a:moveTo>
                <a:cubicBezTo>
                  <a:pt x="1009" y="418"/>
                  <a:pt x="1011" y="416"/>
                  <a:pt x="1011" y="414"/>
                </a:cubicBezTo>
                <a:cubicBezTo>
                  <a:pt x="1011" y="411"/>
                  <a:pt x="1009" y="409"/>
                  <a:pt x="1007" y="409"/>
                </a:cubicBezTo>
                <a:cubicBezTo>
                  <a:pt x="1005" y="409"/>
                  <a:pt x="1003" y="411"/>
                  <a:pt x="1003" y="414"/>
                </a:cubicBezTo>
                <a:cubicBezTo>
                  <a:pt x="1003" y="416"/>
                  <a:pt x="1005" y="418"/>
                  <a:pt x="1007" y="418"/>
                </a:cubicBezTo>
                <a:close/>
                <a:moveTo>
                  <a:pt x="1020" y="414"/>
                </a:moveTo>
                <a:cubicBezTo>
                  <a:pt x="1020" y="414"/>
                  <a:pt x="1020" y="414"/>
                  <a:pt x="1020" y="414"/>
                </a:cubicBezTo>
                <a:cubicBezTo>
                  <a:pt x="1020" y="414"/>
                  <a:pt x="1020" y="414"/>
                  <a:pt x="1020" y="414"/>
                </a:cubicBezTo>
                <a:cubicBezTo>
                  <a:pt x="1020" y="414"/>
                  <a:pt x="1020" y="414"/>
                  <a:pt x="1020" y="414"/>
                </a:cubicBezTo>
                <a:cubicBezTo>
                  <a:pt x="1020" y="414"/>
                  <a:pt x="1020" y="414"/>
                  <a:pt x="1020" y="414"/>
                </a:cubicBezTo>
                <a:close/>
                <a:moveTo>
                  <a:pt x="1188" y="418"/>
                </a:moveTo>
                <a:cubicBezTo>
                  <a:pt x="1190" y="418"/>
                  <a:pt x="1192" y="416"/>
                  <a:pt x="1192" y="414"/>
                </a:cubicBezTo>
                <a:cubicBezTo>
                  <a:pt x="1192" y="411"/>
                  <a:pt x="1190" y="409"/>
                  <a:pt x="1188" y="409"/>
                </a:cubicBezTo>
                <a:cubicBezTo>
                  <a:pt x="1185" y="409"/>
                  <a:pt x="1184" y="411"/>
                  <a:pt x="1184" y="414"/>
                </a:cubicBezTo>
                <a:cubicBezTo>
                  <a:pt x="1184" y="416"/>
                  <a:pt x="1185" y="418"/>
                  <a:pt x="1188" y="418"/>
                </a:cubicBezTo>
                <a:close/>
                <a:moveTo>
                  <a:pt x="1201" y="418"/>
                </a:moveTo>
                <a:cubicBezTo>
                  <a:pt x="1203" y="418"/>
                  <a:pt x="1205" y="416"/>
                  <a:pt x="1205" y="414"/>
                </a:cubicBezTo>
                <a:cubicBezTo>
                  <a:pt x="1205" y="411"/>
                  <a:pt x="1203" y="409"/>
                  <a:pt x="1201" y="409"/>
                </a:cubicBezTo>
                <a:cubicBezTo>
                  <a:pt x="1198" y="409"/>
                  <a:pt x="1196" y="411"/>
                  <a:pt x="1196" y="414"/>
                </a:cubicBezTo>
                <a:cubicBezTo>
                  <a:pt x="1196" y="416"/>
                  <a:pt x="1198" y="418"/>
                  <a:pt x="1201" y="418"/>
                </a:cubicBezTo>
                <a:close/>
                <a:moveTo>
                  <a:pt x="1214" y="418"/>
                </a:moveTo>
                <a:cubicBezTo>
                  <a:pt x="1216" y="418"/>
                  <a:pt x="1218" y="416"/>
                  <a:pt x="1218" y="414"/>
                </a:cubicBezTo>
                <a:cubicBezTo>
                  <a:pt x="1218" y="411"/>
                  <a:pt x="1216" y="409"/>
                  <a:pt x="1214" y="409"/>
                </a:cubicBezTo>
                <a:cubicBezTo>
                  <a:pt x="1211" y="409"/>
                  <a:pt x="1209" y="411"/>
                  <a:pt x="1209" y="414"/>
                </a:cubicBezTo>
                <a:cubicBezTo>
                  <a:pt x="1209" y="416"/>
                  <a:pt x="1211" y="418"/>
                  <a:pt x="1214" y="418"/>
                </a:cubicBezTo>
                <a:close/>
                <a:moveTo>
                  <a:pt x="1226" y="418"/>
                </a:moveTo>
                <a:cubicBezTo>
                  <a:pt x="1229" y="418"/>
                  <a:pt x="1231" y="416"/>
                  <a:pt x="1231" y="414"/>
                </a:cubicBezTo>
                <a:cubicBezTo>
                  <a:pt x="1231" y="411"/>
                  <a:pt x="1229" y="409"/>
                  <a:pt x="1226" y="409"/>
                </a:cubicBezTo>
                <a:cubicBezTo>
                  <a:pt x="1224" y="409"/>
                  <a:pt x="1222" y="411"/>
                  <a:pt x="1222" y="414"/>
                </a:cubicBezTo>
                <a:cubicBezTo>
                  <a:pt x="1222" y="416"/>
                  <a:pt x="1224" y="418"/>
                  <a:pt x="1226" y="418"/>
                </a:cubicBezTo>
                <a:close/>
                <a:moveTo>
                  <a:pt x="1239" y="418"/>
                </a:moveTo>
                <a:cubicBezTo>
                  <a:pt x="1242" y="418"/>
                  <a:pt x="1244" y="416"/>
                  <a:pt x="1244" y="414"/>
                </a:cubicBezTo>
                <a:cubicBezTo>
                  <a:pt x="1244" y="411"/>
                  <a:pt x="1242" y="409"/>
                  <a:pt x="1239" y="409"/>
                </a:cubicBezTo>
                <a:cubicBezTo>
                  <a:pt x="1237" y="409"/>
                  <a:pt x="1235" y="411"/>
                  <a:pt x="1235" y="414"/>
                </a:cubicBezTo>
                <a:cubicBezTo>
                  <a:pt x="1235" y="416"/>
                  <a:pt x="1237" y="418"/>
                  <a:pt x="1239" y="418"/>
                </a:cubicBezTo>
                <a:close/>
                <a:moveTo>
                  <a:pt x="1252" y="418"/>
                </a:moveTo>
                <a:cubicBezTo>
                  <a:pt x="1255" y="418"/>
                  <a:pt x="1256" y="416"/>
                  <a:pt x="1256" y="414"/>
                </a:cubicBezTo>
                <a:cubicBezTo>
                  <a:pt x="1256" y="411"/>
                  <a:pt x="1255" y="409"/>
                  <a:pt x="1252" y="409"/>
                </a:cubicBezTo>
                <a:cubicBezTo>
                  <a:pt x="1250" y="409"/>
                  <a:pt x="1248" y="411"/>
                  <a:pt x="1248" y="414"/>
                </a:cubicBezTo>
                <a:cubicBezTo>
                  <a:pt x="1248" y="416"/>
                  <a:pt x="1250" y="418"/>
                  <a:pt x="1252" y="418"/>
                </a:cubicBezTo>
                <a:close/>
                <a:moveTo>
                  <a:pt x="1743" y="414"/>
                </a:moveTo>
                <a:cubicBezTo>
                  <a:pt x="1743" y="414"/>
                  <a:pt x="1743" y="414"/>
                  <a:pt x="1743" y="414"/>
                </a:cubicBezTo>
                <a:cubicBezTo>
                  <a:pt x="1743" y="414"/>
                  <a:pt x="1743" y="414"/>
                  <a:pt x="1743" y="414"/>
                </a:cubicBezTo>
                <a:cubicBezTo>
                  <a:pt x="1743" y="414"/>
                  <a:pt x="1743" y="414"/>
                  <a:pt x="1743" y="414"/>
                </a:cubicBezTo>
                <a:cubicBezTo>
                  <a:pt x="1743" y="414"/>
                  <a:pt x="1743" y="414"/>
                  <a:pt x="1743" y="414"/>
                </a:cubicBezTo>
                <a:close/>
                <a:moveTo>
                  <a:pt x="1756" y="416"/>
                </a:moveTo>
                <a:cubicBezTo>
                  <a:pt x="1757" y="416"/>
                  <a:pt x="1758" y="415"/>
                  <a:pt x="1758" y="414"/>
                </a:cubicBezTo>
                <a:cubicBezTo>
                  <a:pt x="1758" y="412"/>
                  <a:pt x="1757" y="411"/>
                  <a:pt x="1756" y="411"/>
                </a:cubicBezTo>
                <a:cubicBezTo>
                  <a:pt x="1755" y="411"/>
                  <a:pt x="1754" y="412"/>
                  <a:pt x="1754" y="414"/>
                </a:cubicBezTo>
                <a:cubicBezTo>
                  <a:pt x="1754" y="415"/>
                  <a:pt x="1755" y="416"/>
                  <a:pt x="1756" y="416"/>
                </a:cubicBezTo>
                <a:close/>
                <a:moveTo>
                  <a:pt x="1769" y="418"/>
                </a:moveTo>
                <a:cubicBezTo>
                  <a:pt x="1771" y="418"/>
                  <a:pt x="1773" y="416"/>
                  <a:pt x="1773" y="414"/>
                </a:cubicBezTo>
                <a:cubicBezTo>
                  <a:pt x="1773" y="411"/>
                  <a:pt x="1771" y="409"/>
                  <a:pt x="1769" y="409"/>
                </a:cubicBezTo>
                <a:cubicBezTo>
                  <a:pt x="1767" y="409"/>
                  <a:pt x="1765" y="411"/>
                  <a:pt x="1765" y="414"/>
                </a:cubicBezTo>
                <a:cubicBezTo>
                  <a:pt x="1765" y="416"/>
                  <a:pt x="1767" y="418"/>
                  <a:pt x="1769" y="418"/>
                </a:cubicBezTo>
                <a:close/>
                <a:moveTo>
                  <a:pt x="1782" y="418"/>
                </a:moveTo>
                <a:cubicBezTo>
                  <a:pt x="1784" y="418"/>
                  <a:pt x="1786" y="416"/>
                  <a:pt x="1786" y="414"/>
                </a:cubicBezTo>
                <a:cubicBezTo>
                  <a:pt x="1786" y="411"/>
                  <a:pt x="1784" y="409"/>
                  <a:pt x="1782" y="409"/>
                </a:cubicBezTo>
                <a:cubicBezTo>
                  <a:pt x="1779" y="409"/>
                  <a:pt x="1778" y="411"/>
                  <a:pt x="1778" y="414"/>
                </a:cubicBezTo>
                <a:cubicBezTo>
                  <a:pt x="1778" y="416"/>
                  <a:pt x="1779" y="418"/>
                  <a:pt x="1782" y="418"/>
                </a:cubicBezTo>
                <a:close/>
                <a:moveTo>
                  <a:pt x="1795" y="418"/>
                </a:moveTo>
                <a:cubicBezTo>
                  <a:pt x="1797" y="418"/>
                  <a:pt x="1799" y="416"/>
                  <a:pt x="1799" y="414"/>
                </a:cubicBezTo>
                <a:cubicBezTo>
                  <a:pt x="1799" y="411"/>
                  <a:pt x="1797" y="409"/>
                  <a:pt x="1795" y="409"/>
                </a:cubicBezTo>
                <a:cubicBezTo>
                  <a:pt x="1792" y="409"/>
                  <a:pt x="1791" y="411"/>
                  <a:pt x="1791" y="414"/>
                </a:cubicBezTo>
                <a:cubicBezTo>
                  <a:pt x="1791" y="416"/>
                  <a:pt x="1792" y="418"/>
                  <a:pt x="1795" y="418"/>
                </a:cubicBezTo>
                <a:close/>
                <a:moveTo>
                  <a:pt x="1808" y="418"/>
                </a:moveTo>
                <a:cubicBezTo>
                  <a:pt x="1810" y="418"/>
                  <a:pt x="1812" y="416"/>
                  <a:pt x="1812" y="414"/>
                </a:cubicBezTo>
                <a:cubicBezTo>
                  <a:pt x="1812" y="411"/>
                  <a:pt x="1810" y="409"/>
                  <a:pt x="1808" y="409"/>
                </a:cubicBezTo>
                <a:cubicBezTo>
                  <a:pt x="1805" y="409"/>
                  <a:pt x="1803" y="411"/>
                  <a:pt x="1803" y="414"/>
                </a:cubicBezTo>
                <a:cubicBezTo>
                  <a:pt x="1803" y="416"/>
                  <a:pt x="1805" y="418"/>
                  <a:pt x="1808" y="418"/>
                </a:cubicBezTo>
                <a:close/>
                <a:moveTo>
                  <a:pt x="1821" y="418"/>
                </a:moveTo>
                <a:cubicBezTo>
                  <a:pt x="1823" y="418"/>
                  <a:pt x="1825" y="416"/>
                  <a:pt x="1825" y="414"/>
                </a:cubicBezTo>
                <a:cubicBezTo>
                  <a:pt x="1825" y="411"/>
                  <a:pt x="1823" y="409"/>
                  <a:pt x="1821" y="409"/>
                </a:cubicBezTo>
                <a:cubicBezTo>
                  <a:pt x="1818" y="409"/>
                  <a:pt x="1816" y="411"/>
                  <a:pt x="1816" y="414"/>
                </a:cubicBezTo>
                <a:cubicBezTo>
                  <a:pt x="1816" y="416"/>
                  <a:pt x="1818" y="418"/>
                  <a:pt x="1821" y="418"/>
                </a:cubicBezTo>
                <a:close/>
                <a:moveTo>
                  <a:pt x="1833" y="418"/>
                </a:moveTo>
                <a:cubicBezTo>
                  <a:pt x="1836" y="418"/>
                  <a:pt x="1838" y="416"/>
                  <a:pt x="1838" y="414"/>
                </a:cubicBezTo>
                <a:cubicBezTo>
                  <a:pt x="1838" y="411"/>
                  <a:pt x="1836" y="409"/>
                  <a:pt x="1833" y="409"/>
                </a:cubicBezTo>
                <a:cubicBezTo>
                  <a:pt x="1831" y="409"/>
                  <a:pt x="1829" y="411"/>
                  <a:pt x="1829" y="414"/>
                </a:cubicBezTo>
                <a:cubicBezTo>
                  <a:pt x="1829" y="416"/>
                  <a:pt x="1831" y="418"/>
                  <a:pt x="1833" y="418"/>
                </a:cubicBezTo>
                <a:close/>
                <a:moveTo>
                  <a:pt x="1846" y="418"/>
                </a:moveTo>
                <a:cubicBezTo>
                  <a:pt x="1849" y="418"/>
                  <a:pt x="1851" y="416"/>
                  <a:pt x="1851" y="414"/>
                </a:cubicBezTo>
                <a:cubicBezTo>
                  <a:pt x="1851" y="411"/>
                  <a:pt x="1849" y="409"/>
                  <a:pt x="1846" y="409"/>
                </a:cubicBezTo>
                <a:cubicBezTo>
                  <a:pt x="1844" y="409"/>
                  <a:pt x="1842" y="411"/>
                  <a:pt x="1842" y="414"/>
                </a:cubicBezTo>
                <a:cubicBezTo>
                  <a:pt x="1842" y="416"/>
                  <a:pt x="1844" y="418"/>
                  <a:pt x="1846" y="418"/>
                </a:cubicBezTo>
                <a:close/>
                <a:moveTo>
                  <a:pt x="1859" y="418"/>
                </a:moveTo>
                <a:cubicBezTo>
                  <a:pt x="1862" y="418"/>
                  <a:pt x="1863" y="416"/>
                  <a:pt x="1863" y="414"/>
                </a:cubicBezTo>
                <a:cubicBezTo>
                  <a:pt x="1863" y="411"/>
                  <a:pt x="1862" y="409"/>
                  <a:pt x="1859" y="409"/>
                </a:cubicBezTo>
                <a:cubicBezTo>
                  <a:pt x="1857" y="409"/>
                  <a:pt x="1855" y="411"/>
                  <a:pt x="1855" y="414"/>
                </a:cubicBezTo>
                <a:cubicBezTo>
                  <a:pt x="1855" y="416"/>
                  <a:pt x="1857" y="418"/>
                  <a:pt x="1859" y="418"/>
                </a:cubicBezTo>
                <a:close/>
                <a:moveTo>
                  <a:pt x="1894" y="414"/>
                </a:moveTo>
                <a:cubicBezTo>
                  <a:pt x="1894" y="416"/>
                  <a:pt x="1896" y="418"/>
                  <a:pt x="1898" y="418"/>
                </a:cubicBezTo>
                <a:cubicBezTo>
                  <a:pt x="1900" y="418"/>
                  <a:pt x="1902" y="416"/>
                  <a:pt x="1902" y="414"/>
                </a:cubicBezTo>
                <a:cubicBezTo>
                  <a:pt x="1902" y="411"/>
                  <a:pt x="1900" y="409"/>
                  <a:pt x="1898" y="409"/>
                </a:cubicBezTo>
                <a:cubicBezTo>
                  <a:pt x="1896" y="409"/>
                  <a:pt x="1894" y="411"/>
                  <a:pt x="1894" y="414"/>
                </a:cubicBezTo>
                <a:close/>
                <a:moveTo>
                  <a:pt x="1911" y="418"/>
                </a:moveTo>
                <a:cubicBezTo>
                  <a:pt x="1913" y="418"/>
                  <a:pt x="1915" y="416"/>
                  <a:pt x="1915" y="414"/>
                </a:cubicBezTo>
                <a:cubicBezTo>
                  <a:pt x="1915" y="411"/>
                  <a:pt x="1913" y="409"/>
                  <a:pt x="1911" y="409"/>
                </a:cubicBezTo>
                <a:cubicBezTo>
                  <a:pt x="1909" y="409"/>
                  <a:pt x="1907" y="411"/>
                  <a:pt x="1907" y="414"/>
                </a:cubicBezTo>
                <a:cubicBezTo>
                  <a:pt x="1907" y="416"/>
                  <a:pt x="1909" y="418"/>
                  <a:pt x="1911" y="418"/>
                </a:cubicBezTo>
                <a:close/>
                <a:moveTo>
                  <a:pt x="1924" y="418"/>
                </a:moveTo>
                <a:cubicBezTo>
                  <a:pt x="1926" y="418"/>
                  <a:pt x="1928" y="416"/>
                  <a:pt x="1928" y="414"/>
                </a:cubicBezTo>
                <a:cubicBezTo>
                  <a:pt x="1928" y="411"/>
                  <a:pt x="1926" y="409"/>
                  <a:pt x="1924" y="409"/>
                </a:cubicBezTo>
                <a:cubicBezTo>
                  <a:pt x="1922" y="409"/>
                  <a:pt x="1920" y="411"/>
                  <a:pt x="1920" y="414"/>
                </a:cubicBezTo>
                <a:cubicBezTo>
                  <a:pt x="1920" y="416"/>
                  <a:pt x="1922" y="418"/>
                  <a:pt x="1924" y="418"/>
                </a:cubicBezTo>
                <a:close/>
                <a:moveTo>
                  <a:pt x="1937" y="418"/>
                </a:moveTo>
                <a:cubicBezTo>
                  <a:pt x="1939" y="418"/>
                  <a:pt x="1941" y="416"/>
                  <a:pt x="1941" y="414"/>
                </a:cubicBezTo>
                <a:cubicBezTo>
                  <a:pt x="1941" y="411"/>
                  <a:pt x="1939" y="409"/>
                  <a:pt x="1937" y="409"/>
                </a:cubicBezTo>
                <a:cubicBezTo>
                  <a:pt x="1934" y="409"/>
                  <a:pt x="1933" y="411"/>
                  <a:pt x="1933" y="414"/>
                </a:cubicBezTo>
                <a:cubicBezTo>
                  <a:pt x="1933" y="416"/>
                  <a:pt x="1934" y="418"/>
                  <a:pt x="1937" y="418"/>
                </a:cubicBezTo>
                <a:close/>
                <a:moveTo>
                  <a:pt x="1950" y="418"/>
                </a:moveTo>
                <a:cubicBezTo>
                  <a:pt x="1952" y="418"/>
                  <a:pt x="1954" y="416"/>
                  <a:pt x="1954" y="414"/>
                </a:cubicBezTo>
                <a:cubicBezTo>
                  <a:pt x="1954" y="411"/>
                  <a:pt x="1952" y="409"/>
                  <a:pt x="1950" y="409"/>
                </a:cubicBezTo>
                <a:cubicBezTo>
                  <a:pt x="1947" y="409"/>
                  <a:pt x="1945" y="411"/>
                  <a:pt x="1945" y="414"/>
                </a:cubicBezTo>
                <a:cubicBezTo>
                  <a:pt x="1945" y="416"/>
                  <a:pt x="1947" y="418"/>
                  <a:pt x="1950" y="418"/>
                </a:cubicBezTo>
                <a:close/>
                <a:moveTo>
                  <a:pt x="1963" y="418"/>
                </a:moveTo>
                <a:cubicBezTo>
                  <a:pt x="1965" y="418"/>
                  <a:pt x="1967" y="416"/>
                  <a:pt x="1967" y="414"/>
                </a:cubicBezTo>
                <a:cubicBezTo>
                  <a:pt x="1967" y="411"/>
                  <a:pt x="1965" y="409"/>
                  <a:pt x="1963" y="409"/>
                </a:cubicBezTo>
                <a:cubicBezTo>
                  <a:pt x="1960" y="409"/>
                  <a:pt x="1958" y="411"/>
                  <a:pt x="1958" y="414"/>
                </a:cubicBezTo>
                <a:cubicBezTo>
                  <a:pt x="1958" y="416"/>
                  <a:pt x="1960" y="418"/>
                  <a:pt x="1963" y="418"/>
                </a:cubicBezTo>
                <a:close/>
                <a:moveTo>
                  <a:pt x="1975" y="418"/>
                </a:moveTo>
                <a:cubicBezTo>
                  <a:pt x="1978" y="418"/>
                  <a:pt x="1980" y="416"/>
                  <a:pt x="1980" y="414"/>
                </a:cubicBezTo>
                <a:cubicBezTo>
                  <a:pt x="1980" y="411"/>
                  <a:pt x="1978" y="409"/>
                  <a:pt x="1975" y="409"/>
                </a:cubicBezTo>
                <a:cubicBezTo>
                  <a:pt x="1973" y="409"/>
                  <a:pt x="1971" y="411"/>
                  <a:pt x="1971" y="414"/>
                </a:cubicBezTo>
                <a:cubicBezTo>
                  <a:pt x="1971" y="416"/>
                  <a:pt x="1973" y="418"/>
                  <a:pt x="1975" y="418"/>
                </a:cubicBezTo>
                <a:close/>
                <a:moveTo>
                  <a:pt x="1988" y="418"/>
                </a:moveTo>
                <a:cubicBezTo>
                  <a:pt x="1991" y="418"/>
                  <a:pt x="1993" y="416"/>
                  <a:pt x="1993" y="414"/>
                </a:cubicBezTo>
                <a:cubicBezTo>
                  <a:pt x="1993" y="411"/>
                  <a:pt x="1991" y="409"/>
                  <a:pt x="1988" y="409"/>
                </a:cubicBezTo>
                <a:cubicBezTo>
                  <a:pt x="1986" y="409"/>
                  <a:pt x="1984" y="411"/>
                  <a:pt x="1984" y="414"/>
                </a:cubicBezTo>
                <a:cubicBezTo>
                  <a:pt x="1984" y="416"/>
                  <a:pt x="1986" y="418"/>
                  <a:pt x="1988" y="418"/>
                </a:cubicBezTo>
                <a:close/>
                <a:moveTo>
                  <a:pt x="2001" y="418"/>
                </a:moveTo>
                <a:cubicBezTo>
                  <a:pt x="2004" y="418"/>
                  <a:pt x="2005" y="416"/>
                  <a:pt x="2005" y="414"/>
                </a:cubicBezTo>
                <a:cubicBezTo>
                  <a:pt x="2005" y="411"/>
                  <a:pt x="2004" y="409"/>
                  <a:pt x="2001" y="409"/>
                </a:cubicBezTo>
                <a:cubicBezTo>
                  <a:pt x="1999" y="409"/>
                  <a:pt x="1997" y="411"/>
                  <a:pt x="1997" y="414"/>
                </a:cubicBezTo>
                <a:cubicBezTo>
                  <a:pt x="1997" y="416"/>
                  <a:pt x="1999" y="418"/>
                  <a:pt x="2001" y="418"/>
                </a:cubicBezTo>
                <a:close/>
                <a:moveTo>
                  <a:pt x="2014" y="418"/>
                </a:moveTo>
                <a:cubicBezTo>
                  <a:pt x="2017" y="418"/>
                  <a:pt x="2018" y="416"/>
                  <a:pt x="2018" y="414"/>
                </a:cubicBezTo>
                <a:cubicBezTo>
                  <a:pt x="2018" y="411"/>
                  <a:pt x="2017" y="409"/>
                  <a:pt x="2014" y="409"/>
                </a:cubicBezTo>
                <a:cubicBezTo>
                  <a:pt x="2012" y="409"/>
                  <a:pt x="2010" y="411"/>
                  <a:pt x="2010" y="414"/>
                </a:cubicBezTo>
                <a:cubicBezTo>
                  <a:pt x="2010" y="416"/>
                  <a:pt x="2012" y="418"/>
                  <a:pt x="2014" y="418"/>
                </a:cubicBezTo>
                <a:close/>
                <a:moveTo>
                  <a:pt x="2027" y="418"/>
                </a:moveTo>
                <a:cubicBezTo>
                  <a:pt x="2029" y="418"/>
                  <a:pt x="2031" y="416"/>
                  <a:pt x="2031" y="414"/>
                </a:cubicBezTo>
                <a:cubicBezTo>
                  <a:pt x="2031" y="411"/>
                  <a:pt x="2029" y="409"/>
                  <a:pt x="2027" y="409"/>
                </a:cubicBezTo>
                <a:cubicBezTo>
                  <a:pt x="2025" y="409"/>
                  <a:pt x="2023" y="411"/>
                  <a:pt x="2023" y="414"/>
                </a:cubicBezTo>
                <a:cubicBezTo>
                  <a:pt x="2023" y="416"/>
                  <a:pt x="2025" y="418"/>
                  <a:pt x="2027" y="418"/>
                </a:cubicBezTo>
                <a:close/>
                <a:moveTo>
                  <a:pt x="2040" y="418"/>
                </a:moveTo>
                <a:cubicBezTo>
                  <a:pt x="2042" y="418"/>
                  <a:pt x="2044" y="416"/>
                  <a:pt x="2044" y="414"/>
                </a:cubicBezTo>
                <a:cubicBezTo>
                  <a:pt x="2044" y="411"/>
                  <a:pt x="2042" y="409"/>
                  <a:pt x="2040" y="409"/>
                </a:cubicBezTo>
                <a:cubicBezTo>
                  <a:pt x="2038" y="409"/>
                  <a:pt x="2036" y="411"/>
                  <a:pt x="2036" y="414"/>
                </a:cubicBezTo>
                <a:cubicBezTo>
                  <a:pt x="2036" y="416"/>
                  <a:pt x="2038" y="418"/>
                  <a:pt x="2040" y="418"/>
                </a:cubicBezTo>
                <a:close/>
                <a:moveTo>
                  <a:pt x="2053" y="418"/>
                </a:moveTo>
                <a:cubicBezTo>
                  <a:pt x="2055" y="418"/>
                  <a:pt x="2057" y="416"/>
                  <a:pt x="2057" y="414"/>
                </a:cubicBezTo>
                <a:cubicBezTo>
                  <a:pt x="2057" y="411"/>
                  <a:pt x="2055" y="409"/>
                  <a:pt x="2053" y="409"/>
                </a:cubicBezTo>
                <a:cubicBezTo>
                  <a:pt x="2051" y="409"/>
                  <a:pt x="2049" y="411"/>
                  <a:pt x="2049" y="414"/>
                </a:cubicBezTo>
                <a:cubicBezTo>
                  <a:pt x="2049" y="416"/>
                  <a:pt x="2051" y="418"/>
                  <a:pt x="2053" y="418"/>
                </a:cubicBezTo>
                <a:close/>
                <a:moveTo>
                  <a:pt x="2066" y="418"/>
                </a:moveTo>
                <a:cubicBezTo>
                  <a:pt x="2068" y="418"/>
                  <a:pt x="2070" y="416"/>
                  <a:pt x="2070" y="414"/>
                </a:cubicBezTo>
                <a:cubicBezTo>
                  <a:pt x="2070" y="411"/>
                  <a:pt x="2068" y="409"/>
                  <a:pt x="2066" y="409"/>
                </a:cubicBezTo>
                <a:cubicBezTo>
                  <a:pt x="2064" y="409"/>
                  <a:pt x="2062" y="411"/>
                  <a:pt x="2062" y="414"/>
                </a:cubicBezTo>
                <a:cubicBezTo>
                  <a:pt x="2062" y="416"/>
                  <a:pt x="2064" y="418"/>
                  <a:pt x="2066" y="418"/>
                </a:cubicBezTo>
                <a:close/>
                <a:moveTo>
                  <a:pt x="2079" y="418"/>
                </a:moveTo>
                <a:cubicBezTo>
                  <a:pt x="2081" y="418"/>
                  <a:pt x="2083" y="416"/>
                  <a:pt x="2083" y="414"/>
                </a:cubicBezTo>
                <a:cubicBezTo>
                  <a:pt x="2083" y="411"/>
                  <a:pt x="2081" y="409"/>
                  <a:pt x="2079" y="409"/>
                </a:cubicBezTo>
                <a:cubicBezTo>
                  <a:pt x="2076" y="409"/>
                  <a:pt x="2075" y="411"/>
                  <a:pt x="2075" y="414"/>
                </a:cubicBezTo>
                <a:cubicBezTo>
                  <a:pt x="2075" y="416"/>
                  <a:pt x="2076" y="418"/>
                  <a:pt x="2079" y="418"/>
                </a:cubicBezTo>
                <a:close/>
                <a:moveTo>
                  <a:pt x="2092" y="418"/>
                </a:moveTo>
                <a:cubicBezTo>
                  <a:pt x="2094" y="418"/>
                  <a:pt x="2096" y="416"/>
                  <a:pt x="2096" y="414"/>
                </a:cubicBezTo>
                <a:cubicBezTo>
                  <a:pt x="2096" y="411"/>
                  <a:pt x="2094" y="409"/>
                  <a:pt x="2092" y="409"/>
                </a:cubicBezTo>
                <a:cubicBezTo>
                  <a:pt x="2089" y="409"/>
                  <a:pt x="2088" y="411"/>
                  <a:pt x="2088" y="414"/>
                </a:cubicBezTo>
                <a:cubicBezTo>
                  <a:pt x="2088" y="416"/>
                  <a:pt x="2089" y="418"/>
                  <a:pt x="2092" y="418"/>
                </a:cubicBezTo>
                <a:close/>
                <a:moveTo>
                  <a:pt x="2105" y="418"/>
                </a:moveTo>
                <a:cubicBezTo>
                  <a:pt x="2107" y="418"/>
                  <a:pt x="2109" y="416"/>
                  <a:pt x="2109" y="414"/>
                </a:cubicBezTo>
                <a:cubicBezTo>
                  <a:pt x="2109" y="411"/>
                  <a:pt x="2107" y="409"/>
                  <a:pt x="2105" y="409"/>
                </a:cubicBezTo>
                <a:cubicBezTo>
                  <a:pt x="2102" y="409"/>
                  <a:pt x="2100" y="411"/>
                  <a:pt x="2100" y="414"/>
                </a:cubicBezTo>
                <a:cubicBezTo>
                  <a:pt x="2100" y="416"/>
                  <a:pt x="2102" y="418"/>
                  <a:pt x="2105" y="418"/>
                </a:cubicBezTo>
                <a:close/>
                <a:moveTo>
                  <a:pt x="2118" y="418"/>
                </a:moveTo>
                <a:cubicBezTo>
                  <a:pt x="2120" y="418"/>
                  <a:pt x="2122" y="416"/>
                  <a:pt x="2122" y="414"/>
                </a:cubicBezTo>
                <a:cubicBezTo>
                  <a:pt x="2122" y="411"/>
                  <a:pt x="2120" y="409"/>
                  <a:pt x="2118" y="409"/>
                </a:cubicBezTo>
                <a:cubicBezTo>
                  <a:pt x="2115" y="409"/>
                  <a:pt x="2113" y="411"/>
                  <a:pt x="2113" y="414"/>
                </a:cubicBezTo>
                <a:cubicBezTo>
                  <a:pt x="2113" y="416"/>
                  <a:pt x="2115" y="418"/>
                  <a:pt x="2118" y="418"/>
                </a:cubicBezTo>
                <a:close/>
                <a:moveTo>
                  <a:pt x="2130" y="418"/>
                </a:moveTo>
                <a:cubicBezTo>
                  <a:pt x="2133" y="418"/>
                  <a:pt x="2135" y="416"/>
                  <a:pt x="2135" y="414"/>
                </a:cubicBezTo>
                <a:cubicBezTo>
                  <a:pt x="2135" y="411"/>
                  <a:pt x="2133" y="409"/>
                  <a:pt x="2130" y="409"/>
                </a:cubicBezTo>
                <a:cubicBezTo>
                  <a:pt x="2128" y="409"/>
                  <a:pt x="2126" y="411"/>
                  <a:pt x="2126" y="414"/>
                </a:cubicBezTo>
                <a:cubicBezTo>
                  <a:pt x="2126" y="416"/>
                  <a:pt x="2128" y="418"/>
                  <a:pt x="2130" y="418"/>
                </a:cubicBezTo>
                <a:close/>
                <a:moveTo>
                  <a:pt x="2143" y="418"/>
                </a:moveTo>
                <a:cubicBezTo>
                  <a:pt x="2146" y="418"/>
                  <a:pt x="2148" y="416"/>
                  <a:pt x="2148" y="414"/>
                </a:cubicBezTo>
                <a:cubicBezTo>
                  <a:pt x="2148" y="411"/>
                  <a:pt x="2146" y="409"/>
                  <a:pt x="2143" y="409"/>
                </a:cubicBezTo>
                <a:cubicBezTo>
                  <a:pt x="2141" y="409"/>
                  <a:pt x="2139" y="411"/>
                  <a:pt x="2139" y="414"/>
                </a:cubicBezTo>
                <a:cubicBezTo>
                  <a:pt x="2139" y="416"/>
                  <a:pt x="2141" y="418"/>
                  <a:pt x="2143" y="418"/>
                </a:cubicBezTo>
                <a:close/>
                <a:moveTo>
                  <a:pt x="2156" y="418"/>
                </a:moveTo>
                <a:cubicBezTo>
                  <a:pt x="2159" y="418"/>
                  <a:pt x="2160" y="416"/>
                  <a:pt x="2160" y="414"/>
                </a:cubicBezTo>
                <a:cubicBezTo>
                  <a:pt x="2160" y="411"/>
                  <a:pt x="2159" y="409"/>
                  <a:pt x="2156" y="409"/>
                </a:cubicBezTo>
                <a:cubicBezTo>
                  <a:pt x="2154" y="409"/>
                  <a:pt x="2152" y="411"/>
                  <a:pt x="2152" y="414"/>
                </a:cubicBezTo>
                <a:cubicBezTo>
                  <a:pt x="2152" y="416"/>
                  <a:pt x="2154" y="418"/>
                  <a:pt x="2156" y="418"/>
                </a:cubicBezTo>
                <a:close/>
                <a:moveTo>
                  <a:pt x="2169" y="418"/>
                </a:moveTo>
                <a:cubicBezTo>
                  <a:pt x="2171" y="418"/>
                  <a:pt x="2173" y="416"/>
                  <a:pt x="2173" y="414"/>
                </a:cubicBezTo>
                <a:cubicBezTo>
                  <a:pt x="2173" y="411"/>
                  <a:pt x="2171" y="409"/>
                  <a:pt x="2169" y="409"/>
                </a:cubicBezTo>
                <a:cubicBezTo>
                  <a:pt x="2167" y="409"/>
                  <a:pt x="2165" y="411"/>
                  <a:pt x="2165" y="414"/>
                </a:cubicBezTo>
                <a:cubicBezTo>
                  <a:pt x="2165" y="416"/>
                  <a:pt x="2167" y="418"/>
                  <a:pt x="2169" y="418"/>
                </a:cubicBezTo>
                <a:close/>
                <a:moveTo>
                  <a:pt x="2182" y="418"/>
                </a:moveTo>
                <a:cubicBezTo>
                  <a:pt x="2184" y="418"/>
                  <a:pt x="2186" y="416"/>
                  <a:pt x="2186" y="414"/>
                </a:cubicBezTo>
                <a:cubicBezTo>
                  <a:pt x="2186" y="411"/>
                  <a:pt x="2184" y="409"/>
                  <a:pt x="2182" y="409"/>
                </a:cubicBezTo>
                <a:cubicBezTo>
                  <a:pt x="2180" y="409"/>
                  <a:pt x="2178" y="411"/>
                  <a:pt x="2178" y="414"/>
                </a:cubicBezTo>
                <a:cubicBezTo>
                  <a:pt x="2178" y="416"/>
                  <a:pt x="2180" y="418"/>
                  <a:pt x="2182" y="418"/>
                </a:cubicBezTo>
                <a:close/>
                <a:moveTo>
                  <a:pt x="2195" y="418"/>
                </a:moveTo>
                <a:cubicBezTo>
                  <a:pt x="2197" y="418"/>
                  <a:pt x="2199" y="416"/>
                  <a:pt x="2199" y="414"/>
                </a:cubicBezTo>
                <a:cubicBezTo>
                  <a:pt x="2199" y="411"/>
                  <a:pt x="2197" y="409"/>
                  <a:pt x="2195" y="409"/>
                </a:cubicBezTo>
                <a:cubicBezTo>
                  <a:pt x="2193" y="409"/>
                  <a:pt x="2191" y="411"/>
                  <a:pt x="2191" y="414"/>
                </a:cubicBezTo>
                <a:cubicBezTo>
                  <a:pt x="2191" y="416"/>
                  <a:pt x="2193" y="418"/>
                  <a:pt x="2195" y="418"/>
                </a:cubicBezTo>
                <a:close/>
                <a:moveTo>
                  <a:pt x="2208" y="418"/>
                </a:moveTo>
                <a:cubicBezTo>
                  <a:pt x="2210" y="418"/>
                  <a:pt x="2212" y="416"/>
                  <a:pt x="2212" y="414"/>
                </a:cubicBezTo>
                <a:cubicBezTo>
                  <a:pt x="2212" y="411"/>
                  <a:pt x="2210" y="409"/>
                  <a:pt x="2208" y="409"/>
                </a:cubicBezTo>
                <a:cubicBezTo>
                  <a:pt x="2206" y="409"/>
                  <a:pt x="2204" y="411"/>
                  <a:pt x="2204" y="414"/>
                </a:cubicBezTo>
                <a:cubicBezTo>
                  <a:pt x="2204" y="416"/>
                  <a:pt x="2206" y="418"/>
                  <a:pt x="2208" y="418"/>
                </a:cubicBezTo>
                <a:close/>
                <a:moveTo>
                  <a:pt x="2221" y="418"/>
                </a:moveTo>
                <a:cubicBezTo>
                  <a:pt x="2223" y="418"/>
                  <a:pt x="2225" y="416"/>
                  <a:pt x="2225" y="414"/>
                </a:cubicBezTo>
                <a:cubicBezTo>
                  <a:pt x="2225" y="411"/>
                  <a:pt x="2223" y="409"/>
                  <a:pt x="2221" y="409"/>
                </a:cubicBezTo>
                <a:cubicBezTo>
                  <a:pt x="2219" y="409"/>
                  <a:pt x="2217" y="411"/>
                  <a:pt x="2217" y="414"/>
                </a:cubicBezTo>
                <a:cubicBezTo>
                  <a:pt x="2217" y="416"/>
                  <a:pt x="2219" y="418"/>
                  <a:pt x="2221" y="418"/>
                </a:cubicBezTo>
                <a:close/>
                <a:moveTo>
                  <a:pt x="2234" y="418"/>
                </a:moveTo>
                <a:cubicBezTo>
                  <a:pt x="2236" y="418"/>
                  <a:pt x="2238" y="416"/>
                  <a:pt x="2238" y="414"/>
                </a:cubicBezTo>
                <a:cubicBezTo>
                  <a:pt x="2238" y="411"/>
                  <a:pt x="2236" y="409"/>
                  <a:pt x="2234" y="409"/>
                </a:cubicBezTo>
                <a:cubicBezTo>
                  <a:pt x="2231" y="409"/>
                  <a:pt x="2230" y="411"/>
                  <a:pt x="2230" y="414"/>
                </a:cubicBezTo>
                <a:cubicBezTo>
                  <a:pt x="2230" y="416"/>
                  <a:pt x="2231" y="418"/>
                  <a:pt x="2234" y="418"/>
                </a:cubicBezTo>
                <a:close/>
                <a:moveTo>
                  <a:pt x="2247" y="418"/>
                </a:moveTo>
                <a:cubicBezTo>
                  <a:pt x="2249" y="418"/>
                  <a:pt x="2251" y="416"/>
                  <a:pt x="2251" y="414"/>
                </a:cubicBezTo>
                <a:cubicBezTo>
                  <a:pt x="2251" y="411"/>
                  <a:pt x="2249" y="409"/>
                  <a:pt x="2247" y="409"/>
                </a:cubicBezTo>
                <a:cubicBezTo>
                  <a:pt x="2244" y="409"/>
                  <a:pt x="2242" y="411"/>
                  <a:pt x="2242" y="414"/>
                </a:cubicBezTo>
                <a:cubicBezTo>
                  <a:pt x="2242" y="416"/>
                  <a:pt x="2244" y="418"/>
                  <a:pt x="2247" y="418"/>
                </a:cubicBezTo>
                <a:close/>
                <a:moveTo>
                  <a:pt x="2260" y="418"/>
                </a:moveTo>
                <a:cubicBezTo>
                  <a:pt x="2262" y="418"/>
                  <a:pt x="2264" y="416"/>
                  <a:pt x="2264" y="414"/>
                </a:cubicBezTo>
                <a:cubicBezTo>
                  <a:pt x="2264" y="411"/>
                  <a:pt x="2262" y="409"/>
                  <a:pt x="2260" y="409"/>
                </a:cubicBezTo>
                <a:cubicBezTo>
                  <a:pt x="2257" y="409"/>
                  <a:pt x="2255" y="411"/>
                  <a:pt x="2255" y="414"/>
                </a:cubicBezTo>
                <a:cubicBezTo>
                  <a:pt x="2255" y="416"/>
                  <a:pt x="2257" y="418"/>
                  <a:pt x="2260" y="418"/>
                </a:cubicBezTo>
                <a:close/>
                <a:moveTo>
                  <a:pt x="2272" y="418"/>
                </a:moveTo>
                <a:cubicBezTo>
                  <a:pt x="2275" y="418"/>
                  <a:pt x="2277" y="416"/>
                  <a:pt x="2277" y="414"/>
                </a:cubicBezTo>
                <a:cubicBezTo>
                  <a:pt x="2277" y="411"/>
                  <a:pt x="2275" y="409"/>
                  <a:pt x="2272" y="409"/>
                </a:cubicBezTo>
                <a:cubicBezTo>
                  <a:pt x="2270" y="409"/>
                  <a:pt x="2268" y="411"/>
                  <a:pt x="2268" y="414"/>
                </a:cubicBezTo>
                <a:cubicBezTo>
                  <a:pt x="2268" y="416"/>
                  <a:pt x="2270" y="418"/>
                  <a:pt x="2272" y="418"/>
                </a:cubicBezTo>
                <a:close/>
                <a:moveTo>
                  <a:pt x="2285" y="418"/>
                </a:moveTo>
                <a:cubicBezTo>
                  <a:pt x="2288" y="418"/>
                  <a:pt x="2290" y="416"/>
                  <a:pt x="2290" y="414"/>
                </a:cubicBezTo>
                <a:cubicBezTo>
                  <a:pt x="2290" y="411"/>
                  <a:pt x="2288" y="409"/>
                  <a:pt x="2285" y="409"/>
                </a:cubicBezTo>
                <a:cubicBezTo>
                  <a:pt x="2283" y="409"/>
                  <a:pt x="2281" y="411"/>
                  <a:pt x="2281" y="414"/>
                </a:cubicBezTo>
                <a:cubicBezTo>
                  <a:pt x="2281" y="416"/>
                  <a:pt x="2283" y="418"/>
                  <a:pt x="2285" y="418"/>
                </a:cubicBezTo>
                <a:close/>
                <a:moveTo>
                  <a:pt x="2298" y="418"/>
                </a:moveTo>
                <a:cubicBezTo>
                  <a:pt x="2301" y="418"/>
                  <a:pt x="2302" y="416"/>
                  <a:pt x="2302" y="414"/>
                </a:cubicBezTo>
                <a:cubicBezTo>
                  <a:pt x="2302" y="411"/>
                  <a:pt x="2301" y="409"/>
                  <a:pt x="2298" y="409"/>
                </a:cubicBezTo>
                <a:cubicBezTo>
                  <a:pt x="2296" y="409"/>
                  <a:pt x="2294" y="411"/>
                  <a:pt x="2294" y="414"/>
                </a:cubicBezTo>
                <a:cubicBezTo>
                  <a:pt x="2294" y="416"/>
                  <a:pt x="2296" y="418"/>
                  <a:pt x="2298" y="418"/>
                </a:cubicBezTo>
                <a:close/>
                <a:moveTo>
                  <a:pt x="2311" y="418"/>
                </a:moveTo>
                <a:cubicBezTo>
                  <a:pt x="2314" y="418"/>
                  <a:pt x="2315" y="416"/>
                  <a:pt x="2315" y="414"/>
                </a:cubicBezTo>
                <a:cubicBezTo>
                  <a:pt x="2315" y="411"/>
                  <a:pt x="2314" y="409"/>
                  <a:pt x="2311" y="409"/>
                </a:cubicBezTo>
                <a:cubicBezTo>
                  <a:pt x="2309" y="409"/>
                  <a:pt x="2307" y="411"/>
                  <a:pt x="2307" y="414"/>
                </a:cubicBezTo>
                <a:cubicBezTo>
                  <a:pt x="2307" y="416"/>
                  <a:pt x="2309" y="418"/>
                  <a:pt x="2311" y="418"/>
                </a:cubicBezTo>
                <a:close/>
                <a:moveTo>
                  <a:pt x="2324" y="418"/>
                </a:moveTo>
                <a:cubicBezTo>
                  <a:pt x="2326" y="418"/>
                  <a:pt x="2328" y="416"/>
                  <a:pt x="2328" y="414"/>
                </a:cubicBezTo>
                <a:cubicBezTo>
                  <a:pt x="2328" y="411"/>
                  <a:pt x="2326" y="409"/>
                  <a:pt x="2324" y="409"/>
                </a:cubicBezTo>
                <a:cubicBezTo>
                  <a:pt x="2322" y="409"/>
                  <a:pt x="2320" y="411"/>
                  <a:pt x="2320" y="414"/>
                </a:cubicBezTo>
                <a:cubicBezTo>
                  <a:pt x="2320" y="416"/>
                  <a:pt x="2322" y="418"/>
                  <a:pt x="2324" y="418"/>
                </a:cubicBezTo>
                <a:close/>
                <a:moveTo>
                  <a:pt x="2337" y="418"/>
                </a:moveTo>
                <a:cubicBezTo>
                  <a:pt x="2339" y="418"/>
                  <a:pt x="2341" y="416"/>
                  <a:pt x="2341" y="414"/>
                </a:cubicBezTo>
                <a:cubicBezTo>
                  <a:pt x="2341" y="411"/>
                  <a:pt x="2339" y="409"/>
                  <a:pt x="2337" y="409"/>
                </a:cubicBezTo>
                <a:cubicBezTo>
                  <a:pt x="2335" y="409"/>
                  <a:pt x="2333" y="411"/>
                  <a:pt x="2333" y="414"/>
                </a:cubicBezTo>
                <a:cubicBezTo>
                  <a:pt x="2333" y="416"/>
                  <a:pt x="2335" y="418"/>
                  <a:pt x="2337" y="418"/>
                </a:cubicBezTo>
                <a:close/>
                <a:moveTo>
                  <a:pt x="2350" y="418"/>
                </a:moveTo>
                <a:cubicBezTo>
                  <a:pt x="2352" y="418"/>
                  <a:pt x="2354" y="416"/>
                  <a:pt x="2354" y="414"/>
                </a:cubicBezTo>
                <a:cubicBezTo>
                  <a:pt x="2354" y="411"/>
                  <a:pt x="2352" y="409"/>
                  <a:pt x="2350" y="409"/>
                </a:cubicBezTo>
                <a:cubicBezTo>
                  <a:pt x="2348" y="409"/>
                  <a:pt x="2346" y="411"/>
                  <a:pt x="2346" y="414"/>
                </a:cubicBezTo>
                <a:cubicBezTo>
                  <a:pt x="2346" y="416"/>
                  <a:pt x="2348" y="418"/>
                  <a:pt x="2350" y="418"/>
                </a:cubicBezTo>
                <a:close/>
                <a:moveTo>
                  <a:pt x="2363" y="418"/>
                </a:moveTo>
                <a:cubicBezTo>
                  <a:pt x="2365" y="418"/>
                  <a:pt x="2367" y="416"/>
                  <a:pt x="2367" y="414"/>
                </a:cubicBezTo>
                <a:cubicBezTo>
                  <a:pt x="2367" y="411"/>
                  <a:pt x="2365" y="409"/>
                  <a:pt x="2363" y="409"/>
                </a:cubicBezTo>
                <a:cubicBezTo>
                  <a:pt x="2361" y="409"/>
                  <a:pt x="2359" y="411"/>
                  <a:pt x="2359" y="414"/>
                </a:cubicBezTo>
                <a:cubicBezTo>
                  <a:pt x="2359" y="416"/>
                  <a:pt x="2361" y="418"/>
                  <a:pt x="2363" y="418"/>
                </a:cubicBezTo>
                <a:close/>
                <a:moveTo>
                  <a:pt x="2376" y="418"/>
                </a:moveTo>
                <a:cubicBezTo>
                  <a:pt x="2378" y="418"/>
                  <a:pt x="2380" y="416"/>
                  <a:pt x="2380" y="414"/>
                </a:cubicBezTo>
                <a:cubicBezTo>
                  <a:pt x="2380" y="411"/>
                  <a:pt x="2378" y="409"/>
                  <a:pt x="2376" y="409"/>
                </a:cubicBezTo>
                <a:cubicBezTo>
                  <a:pt x="2374" y="409"/>
                  <a:pt x="2372" y="411"/>
                  <a:pt x="2372" y="414"/>
                </a:cubicBezTo>
                <a:cubicBezTo>
                  <a:pt x="2372" y="416"/>
                  <a:pt x="2374" y="418"/>
                  <a:pt x="2376" y="418"/>
                </a:cubicBezTo>
                <a:close/>
                <a:moveTo>
                  <a:pt x="2389" y="418"/>
                </a:moveTo>
                <a:cubicBezTo>
                  <a:pt x="2391" y="418"/>
                  <a:pt x="2393" y="416"/>
                  <a:pt x="2393" y="414"/>
                </a:cubicBezTo>
                <a:cubicBezTo>
                  <a:pt x="2393" y="411"/>
                  <a:pt x="2391" y="409"/>
                  <a:pt x="2389" y="409"/>
                </a:cubicBezTo>
                <a:cubicBezTo>
                  <a:pt x="2386" y="409"/>
                  <a:pt x="2385" y="411"/>
                  <a:pt x="2385" y="414"/>
                </a:cubicBezTo>
                <a:cubicBezTo>
                  <a:pt x="2385" y="416"/>
                  <a:pt x="2386" y="418"/>
                  <a:pt x="2389" y="418"/>
                </a:cubicBezTo>
                <a:close/>
                <a:moveTo>
                  <a:pt x="2402" y="418"/>
                </a:moveTo>
                <a:cubicBezTo>
                  <a:pt x="2404" y="418"/>
                  <a:pt x="2406" y="416"/>
                  <a:pt x="2406" y="414"/>
                </a:cubicBezTo>
                <a:cubicBezTo>
                  <a:pt x="2406" y="411"/>
                  <a:pt x="2404" y="409"/>
                  <a:pt x="2402" y="409"/>
                </a:cubicBezTo>
                <a:cubicBezTo>
                  <a:pt x="2399" y="409"/>
                  <a:pt x="2397" y="411"/>
                  <a:pt x="2397" y="414"/>
                </a:cubicBezTo>
                <a:cubicBezTo>
                  <a:pt x="2397" y="416"/>
                  <a:pt x="2399" y="418"/>
                  <a:pt x="2402" y="418"/>
                </a:cubicBezTo>
                <a:close/>
                <a:moveTo>
                  <a:pt x="2415" y="418"/>
                </a:moveTo>
                <a:cubicBezTo>
                  <a:pt x="2417" y="418"/>
                  <a:pt x="2419" y="416"/>
                  <a:pt x="2419" y="414"/>
                </a:cubicBezTo>
                <a:cubicBezTo>
                  <a:pt x="2419" y="411"/>
                  <a:pt x="2417" y="409"/>
                  <a:pt x="2415" y="409"/>
                </a:cubicBezTo>
                <a:cubicBezTo>
                  <a:pt x="2412" y="409"/>
                  <a:pt x="2410" y="411"/>
                  <a:pt x="2410" y="414"/>
                </a:cubicBezTo>
                <a:cubicBezTo>
                  <a:pt x="2410" y="416"/>
                  <a:pt x="2412" y="418"/>
                  <a:pt x="2415" y="418"/>
                </a:cubicBezTo>
                <a:close/>
                <a:moveTo>
                  <a:pt x="2427" y="418"/>
                </a:moveTo>
                <a:cubicBezTo>
                  <a:pt x="2430" y="418"/>
                  <a:pt x="2432" y="416"/>
                  <a:pt x="2432" y="414"/>
                </a:cubicBezTo>
                <a:cubicBezTo>
                  <a:pt x="2432" y="411"/>
                  <a:pt x="2430" y="409"/>
                  <a:pt x="2427" y="409"/>
                </a:cubicBezTo>
                <a:cubicBezTo>
                  <a:pt x="2425" y="409"/>
                  <a:pt x="2423" y="411"/>
                  <a:pt x="2423" y="414"/>
                </a:cubicBezTo>
                <a:cubicBezTo>
                  <a:pt x="2423" y="416"/>
                  <a:pt x="2425" y="418"/>
                  <a:pt x="2427" y="418"/>
                </a:cubicBezTo>
                <a:close/>
                <a:moveTo>
                  <a:pt x="2440" y="418"/>
                </a:moveTo>
                <a:cubicBezTo>
                  <a:pt x="2443" y="418"/>
                  <a:pt x="2445" y="416"/>
                  <a:pt x="2445" y="414"/>
                </a:cubicBezTo>
                <a:cubicBezTo>
                  <a:pt x="2445" y="411"/>
                  <a:pt x="2443" y="409"/>
                  <a:pt x="2440" y="409"/>
                </a:cubicBezTo>
                <a:cubicBezTo>
                  <a:pt x="2438" y="409"/>
                  <a:pt x="2436" y="411"/>
                  <a:pt x="2436" y="414"/>
                </a:cubicBezTo>
                <a:cubicBezTo>
                  <a:pt x="2436" y="416"/>
                  <a:pt x="2438" y="418"/>
                  <a:pt x="2440" y="418"/>
                </a:cubicBezTo>
                <a:close/>
                <a:moveTo>
                  <a:pt x="2453" y="418"/>
                </a:moveTo>
                <a:cubicBezTo>
                  <a:pt x="2456" y="418"/>
                  <a:pt x="2457" y="416"/>
                  <a:pt x="2457" y="414"/>
                </a:cubicBezTo>
                <a:cubicBezTo>
                  <a:pt x="2457" y="411"/>
                  <a:pt x="2456" y="409"/>
                  <a:pt x="2453" y="409"/>
                </a:cubicBezTo>
                <a:cubicBezTo>
                  <a:pt x="2451" y="409"/>
                  <a:pt x="2449" y="411"/>
                  <a:pt x="2449" y="414"/>
                </a:cubicBezTo>
                <a:cubicBezTo>
                  <a:pt x="2449" y="416"/>
                  <a:pt x="2451" y="418"/>
                  <a:pt x="2453" y="418"/>
                </a:cubicBezTo>
                <a:close/>
                <a:moveTo>
                  <a:pt x="2466" y="418"/>
                </a:moveTo>
                <a:cubicBezTo>
                  <a:pt x="2469" y="418"/>
                  <a:pt x="2470" y="416"/>
                  <a:pt x="2470" y="414"/>
                </a:cubicBezTo>
                <a:cubicBezTo>
                  <a:pt x="2470" y="411"/>
                  <a:pt x="2469" y="409"/>
                  <a:pt x="2466" y="409"/>
                </a:cubicBezTo>
                <a:cubicBezTo>
                  <a:pt x="2464" y="409"/>
                  <a:pt x="2462" y="411"/>
                  <a:pt x="2462" y="414"/>
                </a:cubicBezTo>
                <a:cubicBezTo>
                  <a:pt x="2462" y="416"/>
                  <a:pt x="2464" y="418"/>
                  <a:pt x="2466" y="418"/>
                </a:cubicBezTo>
                <a:close/>
                <a:moveTo>
                  <a:pt x="2479" y="418"/>
                </a:moveTo>
                <a:cubicBezTo>
                  <a:pt x="2481" y="418"/>
                  <a:pt x="2483" y="416"/>
                  <a:pt x="2483" y="414"/>
                </a:cubicBezTo>
                <a:cubicBezTo>
                  <a:pt x="2483" y="411"/>
                  <a:pt x="2481" y="409"/>
                  <a:pt x="2479" y="409"/>
                </a:cubicBezTo>
                <a:cubicBezTo>
                  <a:pt x="2477" y="409"/>
                  <a:pt x="2475" y="411"/>
                  <a:pt x="2475" y="414"/>
                </a:cubicBezTo>
                <a:cubicBezTo>
                  <a:pt x="2475" y="416"/>
                  <a:pt x="2477" y="418"/>
                  <a:pt x="2479" y="418"/>
                </a:cubicBezTo>
                <a:close/>
                <a:moveTo>
                  <a:pt x="2492" y="418"/>
                </a:moveTo>
                <a:cubicBezTo>
                  <a:pt x="2494" y="418"/>
                  <a:pt x="2496" y="416"/>
                  <a:pt x="2496" y="414"/>
                </a:cubicBezTo>
                <a:cubicBezTo>
                  <a:pt x="2496" y="411"/>
                  <a:pt x="2494" y="409"/>
                  <a:pt x="2492" y="409"/>
                </a:cubicBezTo>
                <a:cubicBezTo>
                  <a:pt x="2490" y="409"/>
                  <a:pt x="2488" y="411"/>
                  <a:pt x="2488" y="414"/>
                </a:cubicBezTo>
                <a:cubicBezTo>
                  <a:pt x="2488" y="416"/>
                  <a:pt x="2490" y="418"/>
                  <a:pt x="2492" y="418"/>
                </a:cubicBezTo>
                <a:close/>
                <a:moveTo>
                  <a:pt x="2505" y="418"/>
                </a:moveTo>
                <a:cubicBezTo>
                  <a:pt x="2507" y="418"/>
                  <a:pt x="2509" y="416"/>
                  <a:pt x="2509" y="414"/>
                </a:cubicBezTo>
                <a:cubicBezTo>
                  <a:pt x="2509" y="411"/>
                  <a:pt x="2507" y="409"/>
                  <a:pt x="2505" y="409"/>
                </a:cubicBezTo>
                <a:cubicBezTo>
                  <a:pt x="2503" y="409"/>
                  <a:pt x="2501" y="411"/>
                  <a:pt x="2501" y="414"/>
                </a:cubicBezTo>
                <a:cubicBezTo>
                  <a:pt x="2501" y="416"/>
                  <a:pt x="2503" y="418"/>
                  <a:pt x="2505" y="418"/>
                </a:cubicBezTo>
                <a:close/>
                <a:moveTo>
                  <a:pt x="2518" y="418"/>
                </a:moveTo>
                <a:cubicBezTo>
                  <a:pt x="2520" y="418"/>
                  <a:pt x="2522" y="416"/>
                  <a:pt x="2522" y="414"/>
                </a:cubicBezTo>
                <a:cubicBezTo>
                  <a:pt x="2522" y="411"/>
                  <a:pt x="2520" y="409"/>
                  <a:pt x="2518" y="409"/>
                </a:cubicBezTo>
                <a:cubicBezTo>
                  <a:pt x="2516" y="409"/>
                  <a:pt x="2514" y="411"/>
                  <a:pt x="2514" y="414"/>
                </a:cubicBezTo>
                <a:cubicBezTo>
                  <a:pt x="2514" y="416"/>
                  <a:pt x="2516" y="418"/>
                  <a:pt x="2518" y="418"/>
                </a:cubicBezTo>
                <a:close/>
                <a:moveTo>
                  <a:pt x="2531" y="418"/>
                </a:moveTo>
                <a:cubicBezTo>
                  <a:pt x="2533" y="418"/>
                  <a:pt x="2535" y="416"/>
                  <a:pt x="2535" y="414"/>
                </a:cubicBezTo>
                <a:cubicBezTo>
                  <a:pt x="2535" y="411"/>
                  <a:pt x="2533" y="409"/>
                  <a:pt x="2531" y="409"/>
                </a:cubicBezTo>
                <a:cubicBezTo>
                  <a:pt x="2528" y="409"/>
                  <a:pt x="2527" y="411"/>
                  <a:pt x="2527" y="414"/>
                </a:cubicBezTo>
                <a:cubicBezTo>
                  <a:pt x="2527" y="416"/>
                  <a:pt x="2528" y="418"/>
                  <a:pt x="2531" y="418"/>
                </a:cubicBezTo>
                <a:close/>
                <a:moveTo>
                  <a:pt x="2544" y="418"/>
                </a:moveTo>
                <a:cubicBezTo>
                  <a:pt x="2546" y="418"/>
                  <a:pt x="2548" y="416"/>
                  <a:pt x="2548" y="414"/>
                </a:cubicBezTo>
                <a:cubicBezTo>
                  <a:pt x="2548" y="411"/>
                  <a:pt x="2546" y="409"/>
                  <a:pt x="2544" y="409"/>
                </a:cubicBezTo>
                <a:cubicBezTo>
                  <a:pt x="2541" y="409"/>
                  <a:pt x="2540" y="411"/>
                  <a:pt x="2540" y="414"/>
                </a:cubicBezTo>
                <a:cubicBezTo>
                  <a:pt x="2540" y="416"/>
                  <a:pt x="2541" y="418"/>
                  <a:pt x="2544" y="418"/>
                </a:cubicBezTo>
                <a:close/>
                <a:moveTo>
                  <a:pt x="2557" y="418"/>
                </a:moveTo>
                <a:cubicBezTo>
                  <a:pt x="2559" y="418"/>
                  <a:pt x="2561" y="416"/>
                  <a:pt x="2561" y="414"/>
                </a:cubicBezTo>
                <a:cubicBezTo>
                  <a:pt x="2561" y="411"/>
                  <a:pt x="2559" y="409"/>
                  <a:pt x="2557" y="409"/>
                </a:cubicBezTo>
                <a:cubicBezTo>
                  <a:pt x="2554" y="409"/>
                  <a:pt x="2552" y="411"/>
                  <a:pt x="2552" y="414"/>
                </a:cubicBezTo>
                <a:cubicBezTo>
                  <a:pt x="2552" y="416"/>
                  <a:pt x="2554" y="418"/>
                  <a:pt x="2557" y="418"/>
                </a:cubicBezTo>
                <a:close/>
                <a:moveTo>
                  <a:pt x="2570" y="418"/>
                </a:moveTo>
                <a:cubicBezTo>
                  <a:pt x="2572" y="418"/>
                  <a:pt x="2574" y="416"/>
                  <a:pt x="2574" y="414"/>
                </a:cubicBezTo>
                <a:cubicBezTo>
                  <a:pt x="2574" y="411"/>
                  <a:pt x="2572" y="409"/>
                  <a:pt x="2570" y="409"/>
                </a:cubicBezTo>
                <a:cubicBezTo>
                  <a:pt x="2567" y="409"/>
                  <a:pt x="2565" y="411"/>
                  <a:pt x="2565" y="414"/>
                </a:cubicBezTo>
                <a:cubicBezTo>
                  <a:pt x="2565" y="416"/>
                  <a:pt x="2567" y="418"/>
                  <a:pt x="2570" y="418"/>
                </a:cubicBezTo>
                <a:close/>
                <a:moveTo>
                  <a:pt x="2582" y="418"/>
                </a:moveTo>
                <a:cubicBezTo>
                  <a:pt x="2585" y="418"/>
                  <a:pt x="2587" y="416"/>
                  <a:pt x="2587" y="414"/>
                </a:cubicBezTo>
                <a:cubicBezTo>
                  <a:pt x="2587" y="411"/>
                  <a:pt x="2585" y="409"/>
                  <a:pt x="2582" y="409"/>
                </a:cubicBezTo>
                <a:cubicBezTo>
                  <a:pt x="2580" y="409"/>
                  <a:pt x="2578" y="411"/>
                  <a:pt x="2578" y="414"/>
                </a:cubicBezTo>
                <a:cubicBezTo>
                  <a:pt x="2578" y="416"/>
                  <a:pt x="2580" y="418"/>
                  <a:pt x="2582" y="418"/>
                </a:cubicBezTo>
                <a:close/>
                <a:moveTo>
                  <a:pt x="2595" y="418"/>
                </a:moveTo>
                <a:cubicBezTo>
                  <a:pt x="2598" y="418"/>
                  <a:pt x="2600" y="416"/>
                  <a:pt x="2600" y="414"/>
                </a:cubicBezTo>
                <a:cubicBezTo>
                  <a:pt x="2600" y="411"/>
                  <a:pt x="2598" y="409"/>
                  <a:pt x="2595" y="409"/>
                </a:cubicBezTo>
                <a:cubicBezTo>
                  <a:pt x="2593" y="409"/>
                  <a:pt x="2591" y="411"/>
                  <a:pt x="2591" y="414"/>
                </a:cubicBezTo>
                <a:cubicBezTo>
                  <a:pt x="2591" y="416"/>
                  <a:pt x="2593" y="418"/>
                  <a:pt x="2595" y="418"/>
                </a:cubicBezTo>
                <a:close/>
                <a:moveTo>
                  <a:pt x="2608" y="418"/>
                </a:moveTo>
                <a:cubicBezTo>
                  <a:pt x="2611" y="418"/>
                  <a:pt x="2612" y="416"/>
                  <a:pt x="2612" y="414"/>
                </a:cubicBezTo>
                <a:cubicBezTo>
                  <a:pt x="2612" y="411"/>
                  <a:pt x="2611" y="409"/>
                  <a:pt x="2608" y="409"/>
                </a:cubicBezTo>
                <a:cubicBezTo>
                  <a:pt x="2606" y="409"/>
                  <a:pt x="2604" y="411"/>
                  <a:pt x="2604" y="414"/>
                </a:cubicBezTo>
                <a:cubicBezTo>
                  <a:pt x="2604" y="416"/>
                  <a:pt x="2606" y="418"/>
                  <a:pt x="2608" y="418"/>
                </a:cubicBezTo>
                <a:close/>
                <a:moveTo>
                  <a:pt x="2621" y="418"/>
                </a:moveTo>
                <a:cubicBezTo>
                  <a:pt x="2623" y="418"/>
                  <a:pt x="2625" y="416"/>
                  <a:pt x="2625" y="414"/>
                </a:cubicBezTo>
                <a:cubicBezTo>
                  <a:pt x="2625" y="411"/>
                  <a:pt x="2623" y="409"/>
                  <a:pt x="2621" y="409"/>
                </a:cubicBezTo>
                <a:cubicBezTo>
                  <a:pt x="2619" y="409"/>
                  <a:pt x="2617" y="411"/>
                  <a:pt x="2617" y="414"/>
                </a:cubicBezTo>
                <a:cubicBezTo>
                  <a:pt x="2617" y="416"/>
                  <a:pt x="2619" y="418"/>
                  <a:pt x="2621" y="418"/>
                </a:cubicBezTo>
                <a:close/>
                <a:moveTo>
                  <a:pt x="2634" y="418"/>
                </a:moveTo>
                <a:cubicBezTo>
                  <a:pt x="2636" y="418"/>
                  <a:pt x="2638" y="416"/>
                  <a:pt x="2638" y="414"/>
                </a:cubicBezTo>
                <a:cubicBezTo>
                  <a:pt x="2638" y="411"/>
                  <a:pt x="2636" y="409"/>
                  <a:pt x="2634" y="409"/>
                </a:cubicBezTo>
                <a:cubicBezTo>
                  <a:pt x="2632" y="409"/>
                  <a:pt x="2630" y="411"/>
                  <a:pt x="2630" y="414"/>
                </a:cubicBezTo>
                <a:cubicBezTo>
                  <a:pt x="2630" y="416"/>
                  <a:pt x="2632" y="418"/>
                  <a:pt x="2634" y="418"/>
                </a:cubicBezTo>
                <a:close/>
                <a:moveTo>
                  <a:pt x="2647" y="418"/>
                </a:moveTo>
                <a:cubicBezTo>
                  <a:pt x="2649" y="418"/>
                  <a:pt x="2651" y="416"/>
                  <a:pt x="2651" y="414"/>
                </a:cubicBezTo>
                <a:cubicBezTo>
                  <a:pt x="2651" y="411"/>
                  <a:pt x="2649" y="409"/>
                  <a:pt x="2647" y="409"/>
                </a:cubicBezTo>
                <a:cubicBezTo>
                  <a:pt x="2645" y="409"/>
                  <a:pt x="2643" y="411"/>
                  <a:pt x="2643" y="414"/>
                </a:cubicBezTo>
                <a:cubicBezTo>
                  <a:pt x="2643" y="416"/>
                  <a:pt x="2645" y="418"/>
                  <a:pt x="2647" y="418"/>
                </a:cubicBezTo>
                <a:close/>
                <a:moveTo>
                  <a:pt x="2660" y="418"/>
                </a:moveTo>
                <a:cubicBezTo>
                  <a:pt x="2662" y="418"/>
                  <a:pt x="2664" y="416"/>
                  <a:pt x="2664" y="414"/>
                </a:cubicBezTo>
                <a:cubicBezTo>
                  <a:pt x="2664" y="411"/>
                  <a:pt x="2662" y="409"/>
                  <a:pt x="2660" y="409"/>
                </a:cubicBezTo>
                <a:cubicBezTo>
                  <a:pt x="2658" y="409"/>
                  <a:pt x="2656" y="411"/>
                  <a:pt x="2656" y="414"/>
                </a:cubicBezTo>
                <a:cubicBezTo>
                  <a:pt x="2656" y="416"/>
                  <a:pt x="2658" y="418"/>
                  <a:pt x="2660" y="418"/>
                </a:cubicBezTo>
                <a:close/>
                <a:moveTo>
                  <a:pt x="2673" y="418"/>
                </a:moveTo>
                <a:cubicBezTo>
                  <a:pt x="2675" y="418"/>
                  <a:pt x="2677" y="416"/>
                  <a:pt x="2677" y="414"/>
                </a:cubicBezTo>
                <a:cubicBezTo>
                  <a:pt x="2677" y="411"/>
                  <a:pt x="2675" y="409"/>
                  <a:pt x="2673" y="409"/>
                </a:cubicBezTo>
                <a:cubicBezTo>
                  <a:pt x="2671" y="409"/>
                  <a:pt x="2669" y="411"/>
                  <a:pt x="2669" y="414"/>
                </a:cubicBezTo>
                <a:cubicBezTo>
                  <a:pt x="2669" y="416"/>
                  <a:pt x="2671" y="418"/>
                  <a:pt x="2673" y="418"/>
                </a:cubicBezTo>
                <a:close/>
                <a:moveTo>
                  <a:pt x="2686" y="418"/>
                </a:moveTo>
                <a:cubicBezTo>
                  <a:pt x="2688" y="418"/>
                  <a:pt x="2690" y="416"/>
                  <a:pt x="2690" y="414"/>
                </a:cubicBezTo>
                <a:cubicBezTo>
                  <a:pt x="2690" y="411"/>
                  <a:pt x="2688" y="409"/>
                  <a:pt x="2686" y="409"/>
                </a:cubicBezTo>
                <a:cubicBezTo>
                  <a:pt x="2683" y="409"/>
                  <a:pt x="2682" y="411"/>
                  <a:pt x="2682" y="414"/>
                </a:cubicBezTo>
                <a:cubicBezTo>
                  <a:pt x="2682" y="416"/>
                  <a:pt x="2683" y="418"/>
                  <a:pt x="2686" y="418"/>
                </a:cubicBezTo>
                <a:close/>
                <a:moveTo>
                  <a:pt x="2699" y="418"/>
                </a:moveTo>
                <a:cubicBezTo>
                  <a:pt x="2701" y="418"/>
                  <a:pt x="2703" y="416"/>
                  <a:pt x="2703" y="414"/>
                </a:cubicBezTo>
                <a:cubicBezTo>
                  <a:pt x="2703" y="411"/>
                  <a:pt x="2701" y="409"/>
                  <a:pt x="2699" y="409"/>
                </a:cubicBezTo>
                <a:cubicBezTo>
                  <a:pt x="2696" y="409"/>
                  <a:pt x="2694" y="411"/>
                  <a:pt x="2694" y="414"/>
                </a:cubicBezTo>
                <a:cubicBezTo>
                  <a:pt x="2694" y="416"/>
                  <a:pt x="2696" y="418"/>
                  <a:pt x="2699" y="418"/>
                </a:cubicBezTo>
                <a:close/>
                <a:moveTo>
                  <a:pt x="2712" y="418"/>
                </a:moveTo>
                <a:cubicBezTo>
                  <a:pt x="2714" y="418"/>
                  <a:pt x="2716" y="416"/>
                  <a:pt x="2716" y="414"/>
                </a:cubicBezTo>
                <a:cubicBezTo>
                  <a:pt x="2716" y="411"/>
                  <a:pt x="2714" y="409"/>
                  <a:pt x="2712" y="409"/>
                </a:cubicBezTo>
                <a:cubicBezTo>
                  <a:pt x="2709" y="409"/>
                  <a:pt x="2707" y="411"/>
                  <a:pt x="2707" y="414"/>
                </a:cubicBezTo>
                <a:cubicBezTo>
                  <a:pt x="2707" y="416"/>
                  <a:pt x="2709" y="418"/>
                  <a:pt x="2712" y="418"/>
                </a:cubicBezTo>
                <a:close/>
                <a:moveTo>
                  <a:pt x="2724" y="418"/>
                </a:moveTo>
                <a:cubicBezTo>
                  <a:pt x="2727" y="418"/>
                  <a:pt x="2729" y="416"/>
                  <a:pt x="2729" y="414"/>
                </a:cubicBezTo>
                <a:cubicBezTo>
                  <a:pt x="2729" y="411"/>
                  <a:pt x="2727" y="409"/>
                  <a:pt x="2724" y="409"/>
                </a:cubicBezTo>
                <a:cubicBezTo>
                  <a:pt x="2722" y="409"/>
                  <a:pt x="2720" y="411"/>
                  <a:pt x="2720" y="414"/>
                </a:cubicBezTo>
                <a:cubicBezTo>
                  <a:pt x="2720" y="416"/>
                  <a:pt x="2722" y="418"/>
                  <a:pt x="2724" y="418"/>
                </a:cubicBezTo>
                <a:close/>
                <a:moveTo>
                  <a:pt x="2737" y="418"/>
                </a:moveTo>
                <a:cubicBezTo>
                  <a:pt x="2740" y="418"/>
                  <a:pt x="2742" y="416"/>
                  <a:pt x="2742" y="414"/>
                </a:cubicBezTo>
                <a:cubicBezTo>
                  <a:pt x="2742" y="411"/>
                  <a:pt x="2740" y="409"/>
                  <a:pt x="2737" y="409"/>
                </a:cubicBezTo>
                <a:cubicBezTo>
                  <a:pt x="2735" y="409"/>
                  <a:pt x="2733" y="411"/>
                  <a:pt x="2733" y="414"/>
                </a:cubicBezTo>
                <a:cubicBezTo>
                  <a:pt x="2733" y="416"/>
                  <a:pt x="2735" y="418"/>
                  <a:pt x="2737" y="418"/>
                </a:cubicBezTo>
                <a:close/>
                <a:moveTo>
                  <a:pt x="2750" y="418"/>
                </a:moveTo>
                <a:cubicBezTo>
                  <a:pt x="2753" y="418"/>
                  <a:pt x="2754" y="416"/>
                  <a:pt x="2754" y="414"/>
                </a:cubicBezTo>
                <a:cubicBezTo>
                  <a:pt x="2754" y="411"/>
                  <a:pt x="2753" y="409"/>
                  <a:pt x="2750" y="409"/>
                </a:cubicBezTo>
                <a:cubicBezTo>
                  <a:pt x="2748" y="409"/>
                  <a:pt x="2746" y="411"/>
                  <a:pt x="2746" y="414"/>
                </a:cubicBezTo>
                <a:cubicBezTo>
                  <a:pt x="2746" y="416"/>
                  <a:pt x="2748" y="418"/>
                  <a:pt x="2750" y="418"/>
                </a:cubicBezTo>
                <a:close/>
                <a:moveTo>
                  <a:pt x="2763" y="418"/>
                </a:moveTo>
                <a:cubicBezTo>
                  <a:pt x="2766" y="418"/>
                  <a:pt x="2767" y="416"/>
                  <a:pt x="2767" y="414"/>
                </a:cubicBezTo>
                <a:cubicBezTo>
                  <a:pt x="2767" y="411"/>
                  <a:pt x="2766" y="409"/>
                  <a:pt x="2763" y="409"/>
                </a:cubicBezTo>
                <a:cubicBezTo>
                  <a:pt x="2761" y="409"/>
                  <a:pt x="2759" y="411"/>
                  <a:pt x="2759" y="414"/>
                </a:cubicBezTo>
                <a:cubicBezTo>
                  <a:pt x="2759" y="416"/>
                  <a:pt x="2761" y="418"/>
                  <a:pt x="2763" y="418"/>
                </a:cubicBezTo>
                <a:close/>
                <a:moveTo>
                  <a:pt x="2776" y="418"/>
                </a:moveTo>
                <a:cubicBezTo>
                  <a:pt x="2778" y="418"/>
                  <a:pt x="2780" y="416"/>
                  <a:pt x="2780" y="414"/>
                </a:cubicBezTo>
                <a:cubicBezTo>
                  <a:pt x="2780" y="411"/>
                  <a:pt x="2778" y="409"/>
                  <a:pt x="2776" y="409"/>
                </a:cubicBezTo>
                <a:cubicBezTo>
                  <a:pt x="2774" y="409"/>
                  <a:pt x="2772" y="411"/>
                  <a:pt x="2772" y="414"/>
                </a:cubicBezTo>
                <a:cubicBezTo>
                  <a:pt x="2772" y="416"/>
                  <a:pt x="2774" y="418"/>
                  <a:pt x="2776" y="418"/>
                </a:cubicBezTo>
                <a:close/>
                <a:moveTo>
                  <a:pt x="2789" y="418"/>
                </a:moveTo>
                <a:cubicBezTo>
                  <a:pt x="2791" y="418"/>
                  <a:pt x="2793" y="416"/>
                  <a:pt x="2793" y="414"/>
                </a:cubicBezTo>
                <a:cubicBezTo>
                  <a:pt x="2793" y="411"/>
                  <a:pt x="2791" y="409"/>
                  <a:pt x="2789" y="409"/>
                </a:cubicBezTo>
                <a:cubicBezTo>
                  <a:pt x="2787" y="409"/>
                  <a:pt x="2785" y="411"/>
                  <a:pt x="2785" y="414"/>
                </a:cubicBezTo>
                <a:cubicBezTo>
                  <a:pt x="2785" y="416"/>
                  <a:pt x="2787" y="418"/>
                  <a:pt x="2789" y="418"/>
                </a:cubicBezTo>
                <a:close/>
                <a:moveTo>
                  <a:pt x="2802" y="418"/>
                </a:moveTo>
                <a:cubicBezTo>
                  <a:pt x="2804" y="418"/>
                  <a:pt x="2806" y="416"/>
                  <a:pt x="2806" y="414"/>
                </a:cubicBezTo>
                <a:cubicBezTo>
                  <a:pt x="2806" y="411"/>
                  <a:pt x="2804" y="409"/>
                  <a:pt x="2802" y="409"/>
                </a:cubicBezTo>
                <a:cubicBezTo>
                  <a:pt x="2800" y="409"/>
                  <a:pt x="2798" y="411"/>
                  <a:pt x="2798" y="414"/>
                </a:cubicBezTo>
                <a:cubicBezTo>
                  <a:pt x="2798" y="416"/>
                  <a:pt x="2800" y="418"/>
                  <a:pt x="2802" y="418"/>
                </a:cubicBezTo>
                <a:close/>
                <a:moveTo>
                  <a:pt x="2815" y="418"/>
                </a:moveTo>
                <a:cubicBezTo>
                  <a:pt x="2817" y="418"/>
                  <a:pt x="2819" y="416"/>
                  <a:pt x="2819" y="414"/>
                </a:cubicBezTo>
                <a:cubicBezTo>
                  <a:pt x="2819" y="411"/>
                  <a:pt x="2817" y="409"/>
                  <a:pt x="2815" y="409"/>
                </a:cubicBezTo>
                <a:cubicBezTo>
                  <a:pt x="2813" y="409"/>
                  <a:pt x="2811" y="411"/>
                  <a:pt x="2811" y="414"/>
                </a:cubicBezTo>
                <a:cubicBezTo>
                  <a:pt x="2811" y="416"/>
                  <a:pt x="2813" y="418"/>
                  <a:pt x="2815" y="418"/>
                </a:cubicBezTo>
                <a:close/>
                <a:moveTo>
                  <a:pt x="2828" y="418"/>
                </a:moveTo>
                <a:cubicBezTo>
                  <a:pt x="2830" y="418"/>
                  <a:pt x="2832" y="416"/>
                  <a:pt x="2832" y="414"/>
                </a:cubicBezTo>
                <a:cubicBezTo>
                  <a:pt x="2832" y="411"/>
                  <a:pt x="2830" y="409"/>
                  <a:pt x="2828" y="409"/>
                </a:cubicBezTo>
                <a:cubicBezTo>
                  <a:pt x="2825" y="409"/>
                  <a:pt x="2824" y="411"/>
                  <a:pt x="2824" y="414"/>
                </a:cubicBezTo>
                <a:cubicBezTo>
                  <a:pt x="2824" y="416"/>
                  <a:pt x="2825" y="418"/>
                  <a:pt x="2828" y="418"/>
                </a:cubicBezTo>
                <a:close/>
                <a:moveTo>
                  <a:pt x="2841" y="418"/>
                </a:moveTo>
                <a:cubicBezTo>
                  <a:pt x="2843" y="418"/>
                  <a:pt x="2845" y="416"/>
                  <a:pt x="2845" y="414"/>
                </a:cubicBezTo>
                <a:cubicBezTo>
                  <a:pt x="2845" y="411"/>
                  <a:pt x="2843" y="409"/>
                  <a:pt x="2841" y="409"/>
                </a:cubicBezTo>
                <a:cubicBezTo>
                  <a:pt x="2838" y="409"/>
                  <a:pt x="2837" y="411"/>
                  <a:pt x="2837" y="414"/>
                </a:cubicBezTo>
                <a:cubicBezTo>
                  <a:pt x="2837" y="416"/>
                  <a:pt x="2838" y="418"/>
                  <a:pt x="2841" y="418"/>
                </a:cubicBezTo>
                <a:close/>
                <a:moveTo>
                  <a:pt x="2854" y="418"/>
                </a:moveTo>
                <a:cubicBezTo>
                  <a:pt x="2856" y="418"/>
                  <a:pt x="2858" y="416"/>
                  <a:pt x="2858" y="414"/>
                </a:cubicBezTo>
                <a:cubicBezTo>
                  <a:pt x="2858" y="411"/>
                  <a:pt x="2856" y="409"/>
                  <a:pt x="2854" y="409"/>
                </a:cubicBezTo>
                <a:cubicBezTo>
                  <a:pt x="2851" y="409"/>
                  <a:pt x="2849" y="411"/>
                  <a:pt x="2849" y="414"/>
                </a:cubicBezTo>
                <a:cubicBezTo>
                  <a:pt x="2849" y="416"/>
                  <a:pt x="2851" y="418"/>
                  <a:pt x="2854" y="418"/>
                </a:cubicBezTo>
                <a:close/>
                <a:moveTo>
                  <a:pt x="2867" y="418"/>
                </a:moveTo>
                <a:cubicBezTo>
                  <a:pt x="2869" y="418"/>
                  <a:pt x="2871" y="416"/>
                  <a:pt x="2871" y="414"/>
                </a:cubicBezTo>
                <a:cubicBezTo>
                  <a:pt x="2871" y="411"/>
                  <a:pt x="2869" y="409"/>
                  <a:pt x="2867" y="409"/>
                </a:cubicBezTo>
                <a:cubicBezTo>
                  <a:pt x="2864" y="409"/>
                  <a:pt x="2862" y="411"/>
                  <a:pt x="2862" y="414"/>
                </a:cubicBezTo>
                <a:cubicBezTo>
                  <a:pt x="2862" y="416"/>
                  <a:pt x="2864" y="418"/>
                  <a:pt x="2867" y="418"/>
                </a:cubicBezTo>
                <a:close/>
                <a:moveTo>
                  <a:pt x="2879" y="418"/>
                </a:moveTo>
                <a:cubicBezTo>
                  <a:pt x="2882" y="418"/>
                  <a:pt x="2884" y="416"/>
                  <a:pt x="2884" y="414"/>
                </a:cubicBezTo>
                <a:cubicBezTo>
                  <a:pt x="2884" y="411"/>
                  <a:pt x="2882" y="409"/>
                  <a:pt x="2879" y="409"/>
                </a:cubicBezTo>
                <a:cubicBezTo>
                  <a:pt x="2877" y="409"/>
                  <a:pt x="2875" y="411"/>
                  <a:pt x="2875" y="414"/>
                </a:cubicBezTo>
                <a:cubicBezTo>
                  <a:pt x="2875" y="416"/>
                  <a:pt x="2877" y="418"/>
                  <a:pt x="2879" y="418"/>
                </a:cubicBezTo>
                <a:close/>
                <a:moveTo>
                  <a:pt x="2892" y="418"/>
                </a:moveTo>
                <a:cubicBezTo>
                  <a:pt x="2895" y="418"/>
                  <a:pt x="2897" y="416"/>
                  <a:pt x="2897" y="414"/>
                </a:cubicBezTo>
                <a:cubicBezTo>
                  <a:pt x="2897" y="411"/>
                  <a:pt x="2895" y="409"/>
                  <a:pt x="2892" y="409"/>
                </a:cubicBezTo>
                <a:cubicBezTo>
                  <a:pt x="2890" y="409"/>
                  <a:pt x="2888" y="411"/>
                  <a:pt x="2888" y="414"/>
                </a:cubicBezTo>
                <a:cubicBezTo>
                  <a:pt x="2888" y="416"/>
                  <a:pt x="2890" y="418"/>
                  <a:pt x="2892" y="418"/>
                </a:cubicBezTo>
                <a:close/>
                <a:moveTo>
                  <a:pt x="2905" y="418"/>
                </a:moveTo>
                <a:cubicBezTo>
                  <a:pt x="2908" y="418"/>
                  <a:pt x="2909" y="416"/>
                  <a:pt x="2909" y="414"/>
                </a:cubicBezTo>
                <a:cubicBezTo>
                  <a:pt x="2909" y="411"/>
                  <a:pt x="2908" y="409"/>
                  <a:pt x="2905" y="409"/>
                </a:cubicBezTo>
                <a:cubicBezTo>
                  <a:pt x="2903" y="409"/>
                  <a:pt x="2901" y="411"/>
                  <a:pt x="2901" y="414"/>
                </a:cubicBezTo>
                <a:cubicBezTo>
                  <a:pt x="2901" y="416"/>
                  <a:pt x="2903" y="418"/>
                  <a:pt x="2905" y="418"/>
                </a:cubicBezTo>
                <a:close/>
                <a:moveTo>
                  <a:pt x="2918" y="418"/>
                </a:moveTo>
                <a:cubicBezTo>
                  <a:pt x="2920" y="418"/>
                  <a:pt x="2922" y="416"/>
                  <a:pt x="2922" y="414"/>
                </a:cubicBezTo>
                <a:cubicBezTo>
                  <a:pt x="2922" y="411"/>
                  <a:pt x="2920" y="409"/>
                  <a:pt x="2918" y="409"/>
                </a:cubicBezTo>
                <a:cubicBezTo>
                  <a:pt x="2916" y="409"/>
                  <a:pt x="2914" y="411"/>
                  <a:pt x="2914" y="414"/>
                </a:cubicBezTo>
                <a:cubicBezTo>
                  <a:pt x="2914" y="416"/>
                  <a:pt x="2916" y="418"/>
                  <a:pt x="2918" y="418"/>
                </a:cubicBezTo>
                <a:close/>
                <a:moveTo>
                  <a:pt x="2931" y="418"/>
                </a:moveTo>
                <a:cubicBezTo>
                  <a:pt x="2933" y="418"/>
                  <a:pt x="2935" y="416"/>
                  <a:pt x="2935" y="414"/>
                </a:cubicBezTo>
                <a:cubicBezTo>
                  <a:pt x="2935" y="411"/>
                  <a:pt x="2933" y="409"/>
                  <a:pt x="2931" y="409"/>
                </a:cubicBezTo>
                <a:cubicBezTo>
                  <a:pt x="2929" y="409"/>
                  <a:pt x="2927" y="411"/>
                  <a:pt x="2927" y="414"/>
                </a:cubicBezTo>
                <a:cubicBezTo>
                  <a:pt x="2927" y="416"/>
                  <a:pt x="2929" y="418"/>
                  <a:pt x="2931" y="418"/>
                </a:cubicBezTo>
                <a:close/>
                <a:moveTo>
                  <a:pt x="2944" y="418"/>
                </a:moveTo>
                <a:cubicBezTo>
                  <a:pt x="2946" y="418"/>
                  <a:pt x="2948" y="416"/>
                  <a:pt x="2948" y="414"/>
                </a:cubicBezTo>
                <a:cubicBezTo>
                  <a:pt x="2948" y="411"/>
                  <a:pt x="2946" y="409"/>
                  <a:pt x="2944" y="409"/>
                </a:cubicBezTo>
                <a:cubicBezTo>
                  <a:pt x="2942" y="409"/>
                  <a:pt x="2940" y="411"/>
                  <a:pt x="2940" y="414"/>
                </a:cubicBezTo>
                <a:cubicBezTo>
                  <a:pt x="2940" y="416"/>
                  <a:pt x="2942" y="418"/>
                  <a:pt x="2944" y="418"/>
                </a:cubicBezTo>
                <a:close/>
                <a:moveTo>
                  <a:pt x="2957" y="418"/>
                </a:moveTo>
                <a:cubicBezTo>
                  <a:pt x="2959" y="418"/>
                  <a:pt x="2961" y="416"/>
                  <a:pt x="2961" y="414"/>
                </a:cubicBezTo>
                <a:cubicBezTo>
                  <a:pt x="2961" y="411"/>
                  <a:pt x="2959" y="409"/>
                  <a:pt x="2957" y="409"/>
                </a:cubicBezTo>
                <a:cubicBezTo>
                  <a:pt x="2955" y="409"/>
                  <a:pt x="2953" y="411"/>
                  <a:pt x="2953" y="414"/>
                </a:cubicBezTo>
                <a:cubicBezTo>
                  <a:pt x="2953" y="416"/>
                  <a:pt x="2955" y="418"/>
                  <a:pt x="2957" y="418"/>
                </a:cubicBezTo>
                <a:close/>
                <a:moveTo>
                  <a:pt x="2970" y="418"/>
                </a:moveTo>
                <a:cubicBezTo>
                  <a:pt x="2972" y="418"/>
                  <a:pt x="2974" y="416"/>
                  <a:pt x="2974" y="414"/>
                </a:cubicBezTo>
                <a:cubicBezTo>
                  <a:pt x="2974" y="411"/>
                  <a:pt x="2972" y="409"/>
                  <a:pt x="2970" y="409"/>
                </a:cubicBezTo>
                <a:cubicBezTo>
                  <a:pt x="2968" y="409"/>
                  <a:pt x="2966" y="411"/>
                  <a:pt x="2966" y="414"/>
                </a:cubicBezTo>
                <a:cubicBezTo>
                  <a:pt x="2966" y="416"/>
                  <a:pt x="2968" y="418"/>
                  <a:pt x="2970" y="418"/>
                </a:cubicBezTo>
                <a:close/>
                <a:moveTo>
                  <a:pt x="2983" y="418"/>
                </a:moveTo>
                <a:cubicBezTo>
                  <a:pt x="2985" y="418"/>
                  <a:pt x="2987" y="416"/>
                  <a:pt x="2987" y="414"/>
                </a:cubicBezTo>
                <a:cubicBezTo>
                  <a:pt x="2987" y="411"/>
                  <a:pt x="2985" y="409"/>
                  <a:pt x="2983" y="409"/>
                </a:cubicBezTo>
                <a:cubicBezTo>
                  <a:pt x="2980" y="409"/>
                  <a:pt x="2979" y="411"/>
                  <a:pt x="2979" y="414"/>
                </a:cubicBezTo>
                <a:cubicBezTo>
                  <a:pt x="2979" y="416"/>
                  <a:pt x="2980" y="418"/>
                  <a:pt x="2983" y="418"/>
                </a:cubicBezTo>
                <a:close/>
                <a:moveTo>
                  <a:pt x="2996" y="418"/>
                </a:moveTo>
                <a:cubicBezTo>
                  <a:pt x="2998" y="418"/>
                  <a:pt x="3000" y="416"/>
                  <a:pt x="3000" y="414"/>
                </a:cubicBezTo>
                <a:cubicBezTo>
                  <a:pt x="3000" y="411"/>
                  <a:pt x="2998" y="409"/>
                  <a:pt x="2996" y="409"/>
                </a:cubicBezTo>
                <a:cubicBezTo>
                  <a:pt x="2993" y="409"/>
                  <a:pt x="2991" y="411"/>
                  <a:pt x="2991" y="414"/>
                </a:cubicBezTo>
                <a:cubicBezTo>
                  <a:pt x="2991" y="416"/>
                  <a:pt x="2993" y="418"/>
                  <a:pt x="2996" y="418"/>
                </a:cubicBezTo>
                <a:close/>
                <a:moveTo>
                  <a:pt x="3009" y="418"/>
                </a:moveTo>
                <a:cubicBezTo>
                  <a:pt x="3011" y="418"/>
                  <a:pt x="3013" y="416"/>
                  <a:pt x="3013" y="414"/>
                </a:cubicBezTo>
                <a:cubicBezTo>
                  <a:pt x="3013" y="411"/>
                  <a:pt x="3011" y="409"/>
                  <a:pt x="3009" y="409"/>
                </a:cubicBezTo>
                <a:cubicBezTo>
                  <a:pt x="3006" y="409"/>
                  <a:pt x="3004" y="411"/>
                  <a:pt x="3004" y="414"/>
                </a:cubicBezTo>
                <a:cubicBezTo>
                  <a:pt x="3004" y="416"/>
                  <a:pt x="3006" y="418"/>
                  <a:pt x="3009" y="418"/>
                </a:cubicBezTo>
                <a:close/>
                <a:moveTo>
                  <a:pt x="3021" y="418"/>
                </a:moveTo>
                <a:cubicBezTo>
                  <a:pt x="3024" y="418"/>
                  <a:pt x="3026" y="416"/>
                  <a:pt x="3026" y="414"/>
                </a:cubicBezTo>
                <a:cubicBezTo>
                  <a:pt x="3026" y="411"/>
                  <a:pt x="3024" y="409"/>
                  <a:pt x="3021" y="409"/>
                </a:cubicBezTo>
                <a:cubicBezTo>
                  <a:pt x="3019" y="409"/>
                  <a:pt x="3017" y="411"/>
                  <a:pt x="3017" y="414"/>
                </a:cubicBezTo>
                <a:cubicBezTo>
                  <a:pt x="3017" y="416"/>
                  <a:pt x="3019" y="418"/>
                  <a:pt x="3021" y="418"/>
                </a:cubicBezTo>
                <a:close/>
                <a:moveTo>
                  <a:pt x="3034" y="418"/>
                </a:moveTo>
                <a:cubicBezTo>
                  <a:pt x="3037" y="418"/>
                  <a:pt x="3039" y="416"/>
                  <a:pt x="3039" y="414"/>
                </a:cubicBezTo>
                <a:cubicBezTo>
                  <a:pt x="3039" y="411"/>
                  <a:pt x="3037" y="409"/>
                  <a:pt x="3034" y="409"/>
                </a:cubicBezTo>
                <a:cubicBezTo>
                  <a:pt x="3032" y="409"/>
                  <a:pt x="3030" y="411"/>
                  <a:pt x="3030" y="414"/>
                </a:cubicBezTo>
                <a:cubicBezTo>
                  <a:pt x="3030" y="416"/>
                  <a:pt x="3032" y="418"/>
                  <a:pt x="3034" y="418"/>
                </a:cubicBezTo>
                <a:close/>
                <a:moveTo>
                  <a:pt x="3047" y="418"/>
                </a:moveTo>
                <a:cubicBezTo>
                  <a:pt x="3050" y="418"/>
                  <a:pt x="3051" y="416"/>
                  <a:pt x="3051" y="414"/>
                </a:cubicBezTo>
                <a:cubicBezTo>
                  <a:pt x="3051" y="411"/>
                  <a:pt x="3050" y="409"/>
                  <a:pt x="3047" y="409"/>
                </a:cubicBezTo>
                <a:cubicBezTo>
                  <a:pt x="3045" y="409"/>
                  <a:pt x="3043" y="411"/>
                  <a:pt x="3043" y="414"/>
                </a:cubicBezTo>
                <a:cubicBezTo>
                  <a:pt x="3043" y="416"/>
                  <a:pt x="3045" y="418"/>
                  <a:pt x="3047" y="418"/>
                </a:cubicBezTo>
                <a:close/>
                <a:moveTo>
                  <a:pt x="3060" y="418"/>
                </a:moveTo>
                <a:cubicBezTo>
                  <a:pt x="3063" y="418"/>
                  <a:pt x="3064" y="416"/>
                  <a:pt x="3064" y="414"/>
                </a:cubicBezTo>
                <a:cubicBezTo>
                  <a:pt x="3064" y="411"/>
                  <a:pt x="3063" y="409"/>
                  <a:pt x="3060" y="409"/>
                </a:cubicBezTo>
                <a:cubicBezTo>
                  <a:pt x="3058" y="409"/>
                  <a:pt x="3056" y="411"/>
                  <a:pt x="3056" y="414"/>
                </a:cubicBezTo>
                <a:cubicBezTo>
                  <a:pt x="3056" y="416"/>
                  <a:pt x="3058" y="418"/>
                  <a:pt x="3060" y="418"/>
                </a:cubicBezTo>
                <a:close/>
                <a:moveTo>
                  <a:pt x="3073" y="418"/>
                </a:moveTo>
                <a:cubicBezTo>
                  <a:pt x="3075" y="418"/>
                  <a:pt x="3077" y="416"/>
                  <a:pt x="3077" y="414"/>
                </a:cubicBezTo>
                <a:cubicBezTo>
                  <a:pt x="3077" y="411"/>
                  <a:pt x="3075" y="409"/>
                  <a:pt x="3073" y="409"/>
                </a:cubicBezTo>
                <a:cubicBezTo>
                  <a:pt x="3071" y="409"/>
                  <a:pt x="3069" y="411"/>
                  <a:pt x="3069" y="414"/>
                </a:cubicBezTo>
                <a:cubicBezTo>
                  <a:pt x="3069" y="416"/>
                  <a:pt x="3071" y="418"/>
                  <a:pt x="3073" y="418"/>
                </a:cubicBezTo>
                <a:close/>
                <a:moveTo>
                  <a:pt x="3086" y="418"/>
                </a:moveTo>
                <a:cubicBezTo>
                  <a:pt x="3088" y="418"/>
                  <a:pt x="3090" y="416"/>
                  <a:pt x="3090" y="414"/>
                </a:cubicBezTo>
                <a:cubicBezTo>
                  <a:pt x="3090" y="411"/>
                  <a:pt x="3088" y="409"/>
                  <a:pt x="3086" y="409"/>
                </a:cubicBezTo>
                <a:cubicBezTo>
                  <a:pt x="3084" y="409"/>
                  <a:pt x="3082" y="411"/>
                  <a:pt x="3082" y="414"/>
                </a:cubicBezTo>
                <a:cubicBezTo>
                  <a:pt x="3082" y="416"/>
                  <a:pt x="3084" y="418"/>
                  <a:pt x="3086" y="418"/>
                </a:cubicBezTo>
                <a:close/>
                <a:moveTo>
                  <a:pt x="3099" y="418"/>
                </a:moveTo>
                <a:cubicBezTo>
                  <a:pt x="3101" y="418"/>
                  <a:pt x="3103" y="416"/>
                  <a:pt x="3103" y="414"/>
                </a:cubicBezTo>
                <a:cubicBezTo>
                  <a:pt x="3103" y="411"/>
                  <a:pt x="3101" y="409"/>
                  <a:pt x="3099" y="409"/>
                </a:cubicBezTo>
                <a:cubicBezTo>
                  <a:pt x="3097" y="409"/>
                  <a:pt x="3095" y="411"/>
                  <a:pt x="3095" y="414"/>
                </a:cubicBezTo>
                <a:cubicBezTo>
                  <a:pt x="3095" y="416"/>
                  <a:pt x="3097" y="418"/>
                  <a:pt x="3099" y="418"/>
                </a:cubicBezTo>
                <a:close/>
                <a:moveTo>
                  <a:pt x="3112" y="418"/>
                </a:moveTo>
                <a:cubicBezTo>
                  <a:pt x="3114" y="418"/>
                  <a:pt x="3116" y="416"/>
                  <a:pt x="3116" y="414"/>
                </a:cubicBezTo>
                <a:cubicBezTo>
                  <a:pt x="3116" y="411"/>
                  <a:pt x="3114" y="409"/>
                  <a:pt x="3112" y="409"/>
                </a:cubicBezTo>
                <a:cubicBezTo>
                  <a:pt x="3110" y="409"/>
                  <a:pt x="3108" y="411"/>
                  <a:pt x="3108" y="414"/>
                </a:cubicBezTo>
                <a:cubicBezTo>
                  <a:pt x="3108" y="416"/>
                  <a:pt x="3110" y="418"/>
                  <a:pt x="3112" y="418"/>
                </a:cubicBezTo>
                <a:close/>
                <a:moveTo>
                  <a:pt x="3125" y="418"/>
                </a:moveTo>
                <a:cubicBezTo>
                  <a:pt x="3127" y="418"/>
                  <a:pt x="3129" y="416"/>
                  <a:pt x="3129" y="414"/>
                </a:cubicBezTo>
                <a:cubicBezTo>
                  <a:pt x="3129" y="411"/>
                  <a:pt x="3127" y="409"/>
                  <a:pt x="3125" y="409"/>
                </a:cubicBezTo>
                <a:cubicBezTo>
                  <a:pt x="3122" y="409"/>
                  <a:pt x="3121" y="411"/>
                  <a:pt x="3121" y="414"/>
                </a:cubicBezTo>
                <a:cubicBezTo>
                  <a:pt x="3121" y="416"/>
                  <a:pt x="3122" y="418"/>
                  <a:pt x="3125" y="418"/>
                </a:cubicBezTo>
                <a:close/>
                <a:moveTo>
                  <a:pt x="3138" y="418"/>
                </a:moveTo>
                <a:cubicBezTo>
                  <a:pt x="3140" y="418"/>
                  <a:pt x="3142" y="416"/>
                  <a:pt x="3142" y="414"/>
                </a:cubicBezTo>
                <a:cubicBezTo>
                  <a:pt x="3142" y="411"/>
                  <a:pt x="3140" y="409"/>
                  <a:pt x="3138" y="409"/>
                </a:cubicBezTo>
                <a:cubicBezTo>
                  <a:pt x="3135" y="409"/>
                  <a:pt x="3134" y="411"/>
                  <a:pt x="3134" y="414"/>
                </a:cubicBezTo>
                <a:cubicBezTo>
                  <a:pt x="3134" y="416"/>
                  <a:pt x="3135" y="418"/>
                  <a:pt x="3138" y="418"/>
                </a:cubicBezTo>
                <a:close/>
                <a:moveTo>
                  <a:pt x="3151" y="418"/>
                </a:moveTo>
                <a:cubicBezTo>
                  <a:pt x="3153" y="418"/>
                  <a:pt x="3155" y="416"/>
                  <a:pt x="3155" y="414"/>
                </a:cubicBezTo>
                <a:cubicBezTo>
                  <a:pt x="3155" y="411"/>
                  <a:pt x="3153" y="409"/>
                  <a:pt x="3151" y="409"/>
                </a:cubicBezTo>
                <a:cubicBezTo>
                  <a:pt x="3148" y="409"/>
                  <a:pt x="3146" y="411"/>
                  <a:pt x="3146" y="414"/>
                </a:cubicBezTo>
                <a:cubicBezTo>
                  <a:pt x="3146" y="416"/>
                  <a:pt x="3148" y="418"/>
                  <a:pt x="3151" y="418"/>
                </a:cubicBezTo>
                <a:close/>
                <a:moveTo>
                  <a:pt x="3164" y="418"/>
                </a:moveTo>
                <a:cubicBezTo>
                  <a:pt x="3166" y="418"/>
                  <a:pt x="3168" y="416"/>
                  <a:pt x="3168" y="414"/>
                </a:cubicBezTo>
                <a:cubicBezTo>
                  <a:pt x="3168" y="411"/>
                  <a:pt x="3166" y="409"/>
                  <a:pt x="3164" y="409"/>
                </a:cubicBezTo>
                <a:cubicBezTo>
                  <a:pt x="3161" y="409"/>
                  <a:pt x="3159" y="411"/>
                  <a:pt x="3159" y="414"/>
                </a:cubicBezTo>
                <a:cubicBezTo>
                  <a:pt x="3159" y="416"/>
                  <a:pt x="3161" y="418"/>
                  <a:pt x="3164" y="418"/>
                </a:cubicBezTo>
                <a:close/>
                <a:moveTo>
                  <a:pt x="3176" y="418"/>
                </a:moveTo>
                <a:cubicBezTo>
                  <a:pt x="3179" y="418"/>
                  <a:pt x="3181" y="416"/>
                  <a:pt x="3181" y="414"/>
                </a:cubicBezTo>
                <a:cubicBezTo>
                  <a:pt x="3181" y="411"/>
                  <a:pt x="3179" y="409"/>
                  <a:pt x="3176" y="409"/>
                </a:cubicBezTo>
                <a:cubicBezTo>
                  <a:pt x="3174" y="409"/>
                  <a:pt x="3172" y="411"/>
                  <a:pt x="3172" y="414"/>
                </a:cubicBezTo>
                <a:cubicBezTo>
                  <a:pt x="3172" y="416"/>
                  <a:pt x="3174" y="418"/>
                  <a:pt x="3176" y="418"/>
                </a:cubicBezTo>
                <a:close/>
                <a:moveTo>
                  <a:pt x="3189" y="418"/>
                </a:moveTo>
                <a:cubicBezTo>
                  <a:pt x="3192" y="418"/>
                  <a:pt x="3194" y="416"/>
                  <a:pt x="3194" y="414"/>
                </a:cubicBezTo>
                <a:cubicBezTo>
                  <a:pt x="3194" y="411"/>
                  <a:pt x="3192" y="409"/>
                  <a:pt x="3189" y="409"/>
                </a:cubicBezTo>
                <a:cubicBezTo>
                  <a:pt x="3187" y="409"/>
                  <a:pt x="3185" y="411"/>
                  <a:pt x="3185" y="414"/>
                </a:cubicBezTo>
                <a:cubicBezTo>
                  <a:pt x="3185" y="416"/>
                  <a:pt x="3187" y="418"/>
                  <a:pt x="3189" y="418"/>
                </a:cubicBezTo>
                <a:close/>
                <a:moveTo>
                  <a:pt x="3202" y="418"/>
                </a:moveTo>
                <a:cubicBezTo>
                  <a:pt x="3205" y="418"/>
                  <a:pt x="3206" y="416"/>
                  <a:pt x="3206" y="414"/>
                </a:cubicBezTo>
                <a:cubicBezTo>
                  <a:pt x="3206" y="411"/>
                  <a:pt x="3205" y="409"/>
                  <a:pt x="3202" y="409"/>
                </a:cubicBezTo>
                <a:cubicBezTo>
                  <a:pt x="3200" y="409"/>
                  <a:pt x="3198" y="411"/>
                  <a:pt x="3198" y="414"/>
                </a:cubicBezTo>
                <a:cubicBezTo>
                  <a:pt x="3198" y="416"/>
                  <a:pt x="3200" y="418"/>
                  <a:pt x="3202" y="418"/>
                </a:cubicBezTo>
                <a:close/>
                <a:moveTo>
                  <a:pt x="3215" y="418"/>
                </a:moveTo>
                <a:cubicBezTo>
                  <a:pt x="3218" y="418"/>
                  <a:pt x="3219" y="416"/>
                  <a:pt x="3219" y="414"/>
                </a:cubicBezTo>
                <a:cubicBezTo>
                  <a:pt x="3219" y="411"/>
                  <a:pt x="3218" y="409"/>
                  <a:pt x="3215" y="409"/>
                </a:cubicBezTo>
                <a:cubicBezTo>
                  <a:pt x="3213" y="409"/>
                  <a:pt x="3211" y="411"/>
                  <a:pt x="3211" y="414"/>
                </a:cubicBezTo>
                <a:cubicBezTo>
                  <a:pt x="3211" y="416"/>
                  <a:pt x="3213" y="418"/>
                  <a:pt x="3215" y="418"/>
                </a:cubicBezTo>
                <a:close/>
                <a:moveTo>
                  <a:pt x="3228" y="418"/>
                </a:moveTo>
                <a:cubicBezTo>
                  <a:pt x="3230" y="418"/>
                  <a:pt x="3232" y="416"/>
                  <a:pt x="3232" y="414"/>
                </a:cubicBezTo>
                <a:cubicBezTo>
                  <a:pt x="3232" y="411"/>
                  <a:pt x="3230" y="409"/>
                  <a:pt x="3228" y="409"/>
                </a:cubicBezTo>
                <a:cubicBezTo>
                  <a:pt x="3226" y="409"/>
                  <a:pt x="3224" y="411"/>
                  <a:pt x="3224" y="414"/>
                </a:cubicBezTo>
                <a:cubicBezTo>
                  <a:pt x="3224" y="416"/>
                  <a:pt x="3226" y="418"/>
                  <a:pt x="3228" y="418"/>
                </a:cubicBezTo>
                <a:close/>
                <a:moveTo>
                  <a:pt x="3241" y="418"/>
                </a:moveTo>
                <a:cubicBezTo>
                  <a:pt x="3243" y="418"/>
                  <a:pt x="3245" y="416"/>
                  <a:pt x="3245" y="414"/>
                </a:cubicBezTo>
                <a:cubicBezTo>
                  <a:pt x="3245" y="411"/>
                  <a:pt x="3243" y="409"/>
                  <a:pt x="3241" y="409"/>
                </a:cubicBezTo>
                <a:cubicBezTo>
                  <a:pt x="3239" y="409"/>
                  <a:pt x="3237" y="411"/>
                  <a:pt x="3237" y="414"/>
                </a:cubicBezTo>
                <a:cubicBezTo>
                  <a:pt x="3237" y="416"/>
                  <a:pt x="3239" y="418"/>
                  <a:pt x="3241" y="418"/>
                </a:cubicBezTo>
                <a:close/>
                <a:moveTo>
                  <a:pt x="3254" y="418"/>
                </a:moveTo>
                <a:cubicBezTo>
                  <a:pt x="3256" y="418"/>
                  <a:pt x="3258" y="416"/>
                  <a:pt x="3258" y="414"/>
                </a:cubicBezTo>
                <a:cubicBezTo>
                  <a:pt x="3258" y="411"/>
                  <a:pt x="3256" y="409"/>
                  <a:pt x="3254" y="409"/>
                </a:cubicBezTo>
                <a:cubicBezTo>
                  <a:pt x="3252" y="409"/>
                  <a:pt x="3250" y="411"/>
                  <a:pt x="3250" y="414"/>
                </a:cubicBezTo>
                <a:cubicBezTo>
                  <a:pt x="3250" y="416"/>
                  <a:pt x="3252" y="418"/>
                  <a:pt x="3254" y="418"/>
                </a:cubicBezTo>
                <a:close/>
                <a:moveTo>
                  <a:pt x="3267" y="418"/>
                </a:moveTo>
                <a:cubicBezTo>
                  <a:pt x="3269" y="418"/>
                  <a:pt x="3271" y="416"/>
                  <a:pt x="3271" y="414"/>
                </a:cubicBezTo>
                <a:cubicBezTo>
                  <a:pt x="3271" y="411"/>
                  <a:pt x="3269" y="409"/>
                  <a:pt x="3267" y="409"/>
                </a:cubicBezTo>
                <a:cubicBezTo>
                  <a:pt x="3265" y="409"/>
                  <a:pt x="3263" y="411"/>
                  <a:pt x="3263" y="414"/>
                </a:cubicBezTo>
                <a:cubicBezTo>
                  <a:pt x="3263" y="416"/>
                  <a:pt x="3265" y="418"/>
                  <a:pt x="3267" y="418"/>
                </a:cubicBezTo>
                <a:close/>
                <a:moveTo>
                  <a:pt x="3280" y="418"/>
                </a:moveTo>
                <a:cubicBezTo>
                  <a:pt x="3282" y="418"/>
                  <a:pt x="3284" y="416"/>
                  <a:pt x="3284" y="414"/>
                </a:cubicBezTo>
                <a:cubicBezTo>
                  <a:pt x="3284" y="411"/>
                  <a:pt x="3282" y="409"/>
                  <a:pt x="3280" y="409"/>
                </a:cubicBezTo>
                <a:cubicBezTo>
                  <a:pt x="3277" y="409"/>
                  <a:pt x="3276" y="411"/>
                  <a:pt x="3276" y="414"/>
                </a:cubicBezTo>
                <a:cubicBezTo>
                  <a:pt x="3276" y="416"/>
                  <a:pt x="3277" y="418"/>
                  <a:pt x="3280" y="418"/>
                </a:cubicBezTo>
                <a:close/>
                <a:moveTo>
                  <a:pt x="3293" y="418"/>
                </a:moveTo>
                <a:cubicBezTo>
                  <a:pt x="3295" y="418"/>
                  <a:pt x="3297" y="416"/>
                  <a:pt x="3297" y="414"/>
                </a:cubicBezTo>
                <a:cubicBezTo>
                  <a:pt x="3297" y="411"/>
                  <a:pt x="3295" y="409"/>
                  <a:pt x="3293" y="409"/>
                </a:cubicBezTo>
                <a:cubicBezTo>
                  <a:pt x="3290" y="409"/>
                  <a:pt x="3289" y="411"/>
                  <a:pt x="3289" y="414"/>
                </a:cubicBezTo>
                <a:cubicBezTo>
                  <a:pt x="3289" y="416"/>
                  <a:pt x="3290" y="418"/>
                  <a:pt x="3293" y="418"/>
                </a:cubicBezTo>
                <a:close/>
                <a:moveTo>
                  <a:pt x="3306" y="409"/>
                </a:moveTo>
                <a:cubicBezTo>
                  <a:pt x="3303" y="409"/>
                  <a:pt x="3301" y="411"/>
                  <a:pt x="3301" y="414"/>
                </a:cubicBezTo>
                <a:cubicBezTo>
                  <a:pt x="3301" y="416"/>
                  <a:pt x="3303" y="418"/>
                  <a:pt x="3306" y="418"/>
                </a:cubicBezTo>
                <a:cubicBezTo>
                  <a:pt x="3308" y="418"/>
                  <a:pt x="3310" y="416"/>
                  <a:pt x="3310" y="414"/>
                </a:cubicBezTo>
                <a:cubicBezTo>
                  <a:pt x="3310" y="411"/>
                  <a:pt x="3308" y="409"/>
                  <a:pt x="3306" y="409"/>
                </a:cubicBezTo>
                <a:close/>
                <a:moveTo>
                  <a:pt x="3331" y="418"/>
                </a:moveTo>
                <a:cubicBezTo>
                  <a:pt x="3334" y="418"/>
                  <a:pt x="3336" y="416"/>
                  <a:pt x="3336" y="414"/>
                </a:cubicBezTo>
                <a:cubicBezTo>
                  <a:pt x="3336" y="411"/>
                  <a:pt x="3334" y="409"/>
                  <a:pt x="3331" y="409"/>
                </a:cubicBezTo>
                <a:cubicBezTo>
                  <a:pt x="3329" y="409"/>
                  <a:pt x="3327" y="411"/>
                  <a:pt x="3327" y="414"/>
                </a:cubicBezTo>
                <a:cubicBezTo>
                  <a:pt x="3327" y="416"/>
                  <a:pt x="3329" y="418"/>
                  <a:pt x="3331" y="418"/>
                </a:cubicBezTo>
                <a:close/>
                <a:moveTo>
                  <a:pt x="3344" y="418"/>
                </a:moveTo>
                <a:cubicBezTo>
                  <a:pt x="3347" y="418"/>
                  <a:pt x="3349" y="416"/>
                  <a:pt x="3349" y="414"/>
                </a:cubicBezTo>
                <a:cubicBezTo>
                  <a:pt x="3349" y="411"/>
                  <a:pt x="3347" y="409"/>
                  <a:pt x="3344" y="409"/>
                </a:cubicBezTo>
                <a:cubicBezTo>
                  <a:pt x="3342" y="409"/>
                  <a:pt x="3340" y="411"/>
                  <a:pt x="3340" y="414"/>
                </a:cubicBezTo>
                <a:cubicBezTo>
                  <a:pt x="3340" y="416"/>
                  <a:pt x="3342" y="418"/>
                  <a:pt x="3344" y="418"/>
                </a:cubicBezTo>
                <a:close/>
                <a:moveTo>
                  <a:pt x="3357" y="418"/>
                </a:moveTo>
                <a:cubicBezTo>
                  <a:pt x="3360" y="418"/>
                  <a:pt x="3361" y="416"/>
                  <a:pt x="3361" y="414"/>
                </a:cubicBezTo>
                <a:cubicBezTo>
                  <a:pt x="3361" y="411"/>
                  <a:pt x="3360" y="409"/>
                  <a:pt x="3357" y="409"/>
                </a:cubicBezTo>
                <a:cubicBezTo>
                  <a:pt x="3355" y="409"/>
                  <a:pt x="3353" y="411"/>
                  <a:pt x="3353" y="414"/>
                </a:cubicBezTo>
                <a:cubicBezTo>
                  <a:pt x="3353" y="416"/>
                  <a:pt x="3355" y="418"/>
                  <a:pt x="3357" y="418"/>
                </a:cubicBezTo>
                <a:close/>
                <a:moveTo>
                  <a:pt x="3370" y="418"/>
                </a:moveTo>
                <a:cubicBezTo>
                  <a:pt x="3372" y="418"/>
                  <a:pt x="3374" y="416"/>
                  <a:pt x="3374" y="414"/>
                </a:cubicBezTo>
                <a:cubicBezTo>
                  <a:pt x="3374" y="411"/>
                  <a:pt x="3372" y="409"/>
                  <a:pt x="3370" y="409"/>
                </a:cubicBezTo>
                <a:cubicBezTo>
                  <a:pt x="3368" y="409"/>
                  <a:pt x="3366" y="411"/>
                  <a:pt x="3366" y="414"/>
                </a:cubicBezTo>
                <a:cubicBezTo>
                  <a:pt x="3366" y="416"/>
                  <a:pt x="3368" y="418"/>
                  <a:pt x="3370" y="418"/>
                </a:cubicBezTo>
                <a:close/>
                <a:moveTo>
                  <a:pt x="3383" y="418"/>
                </a:moveTo>
                <a:cubicBezTo>
                  <a:pt x="3385" y="418"/>
                  <a:pt x="3387" y="416"/>
                  <a:pt x="3387" y="414"/>
                </a:cubicBezTo>
                <a:cubicBezTo>
                  <a:pt x="3387" y="411"/>
                  <a:pt x="3385" y="409"/>
                  <a:pt x="3383" y="409"/>
                </a:cubicBezTo>
                <a:cubicBezTo>
                  <a:pt x="3381" y="409"/>
                  <a:pt x="3379" y="411"/>
                  <a:pt x="3379" y="414"/>
                </a:cubicBezTo>
                <a:cubicBezTo>
                  <a:pt x="3379" y="416"/>
                  <a:pt x="3381" y="418"/>
                  <a:pt x="3383" y="418"/>
                </a:cubicBezTo>
                <a:close/>
                <a:moveTo>
                  <a:pt x="3396" y="418"/>
                </a:moveTo>
                <a:cubicBezTo>
                  <a:pt x="3398" y="418"/>
                  <a:pt x="3400" y="416"/>
                  <a:pt x="3400" y="414"/>
                </a:cubicBezTo>
                <a:cubicBezTo>
                  <a:pt x="3400" y="411"/>
                  <a:pt x="3398" y="409"/>
                  <a:pt x="3396" y="409"/>
                </a:cubicBezTo>
                <a:cubicBezTo>
                  <a:pt x="3394" y="409"/>
                  <a:pt x="3392" y="411"/>
                  <a:pt x="3392" y="414"/>
                </a:cubicBezTo>
                <a:cubicBezTo>
                  <a:pt x="3392" y="416"/>
                  <a:pt x="3394" y="418"/>
                  <a:pt x="3396" y="418"/>
                </a:cubicBezTo>
                <a:close/>
                <a:moveTo>
                  <a:pt x="3409" y="418"/>
                </a:moveTo>
                <a:cubicBezTo>
                  <a:pt x="3411" y="418"/>
                  <a:pt x="3413" y="416"/>
                  <a:pt x="3413" y="414"/>
                </a:cubicBezTo>
                <a:cubicBezTo>
                  <a:pt x="3413" y="411"/>
                  <a:pt x="3411" y="409"/>
                  <a:pt x="3409" y="409"/>
                </a:cubicBezTo>
                <a:cubicBezTo>
                  <a:pt x="3407" y="409"/>
                  <a:pt x="3405" y="411"/>
                  <a:pt x="3405" y="414"/>
                </a:cubicBezTo>
                <a:cubicBezTo>
                  <a:pt x="3405" y="416"/>
                  <a:pt x="3407" y="418"/>
                  <a:pt x="3409" y="418"/>
                </a:cubicBezTo>
                <a:close/>
                <a:moveTo>
                  <a:pt x="3422" y="418"/>
                </a:moveTo>
                <a:cubicBezTo>
                  <a:pt x="3424" y="418"/>
                  <a:pt x="3426" y="416"/>
                  <a:pt x="3426" y="414"/>
                </a:cubicBezTo>
                <a:cubicBezTo>
                  <a:pt x="3426" y="411"/>
                  <a:pt x="3424" y="409"/>
                  <a:pt x="3422" y="409"/>
                </a:cubicBezTo>
                <a:cubicBezTo>
                  <a:pt x="3420" y="409"/>
                  <a:pt x="3418" y="411"/>
                  <a:pt x="3418" y="414"/>
                </a:cubicBezTo>
                <a:cubicBezTo>
                  <a:pt x="3418" y="416"/>
                  <a:pt x="3420" y="418"/>
                  <a:pt x="3422" y="418"/>
                </a:cubicBezTo>
                <a:close/>
                <a:moveTo>
                  <a:pt x="3435" y="418"/>
                </a:moveTo>
                <a:cubicBezTo>
                  <a:pt x="3437" y="418"/>
                  <a:pt x="3439" y="416"/>
                  <a:pt x="3439" y="414"/>
                </a:cubicBezTo>
                <a:cubicBezTo>
                  <a:pt x="3439" y="411"/>
                  <a:pt x="3437" y="409"/>
                  <a:pt x="3435" y="409"/>
                </a:cubicBezTo>
                <a:cubicBezTo>
                  <a:pt x="3432" y="409"/>
                  <a:pt x="3431" y="411"/>
                  <a:pt x="3431" y="414"/>
                </a:cubicBezTo>
                <a:cubicBezTo>
                  <a:pt x="3431" y="416"/>
                  <a:pt x="3432" y="418"/>
                  <a:pt x="3435" y="418"/>
                </a:cubicBezTo>
                <a:close/>
                <a:moveTo>
                  <a:pt x="3448" y="411"/>
                </a:moveTo>
                <a:cubicBezTo>
                  <a:pt x="3446" y="411"/>
                  <a:pt x="3445" y="412"/>
                  <a:pt x="3445" y="414"/>
                </a:cubicBezTo>
                <a:cubicBezTo>
                  <a:pt x="3445" y="415"/>
                  <a:pt x="3446" y="417"/>
                  <a:pt x="3448" y="417"/>
                </a:cubicBezTo>
                <a:cubicBezTo>
                  <a:pt x="3449" y="417"/>
                  <a:pt x="3451" y="415"/>
                  <a:pt x="3451" y="414"/>
                </a:cubicBezTo>
                <a:cubicBezTo>
                  <a:pt x="3451" y="412"/>
                  <a:pt x="3449" y="411"/>
                  <a:pt x="3448" y="411"/>
                </a:cubicBezTo>
                <a:close/>
                <a:moveTo>
                  <a:pt x="3461" y="409"/>
                </a:moveTo>
                <a:cubicBezTo>
                  <a:pt x="3458" y="409"/>
                  <a:pt x="3456" y="411"/>
                  <a:pt x="3456" y="414"/>
                </a:cubicBezTo>
                <a:cubicBezTo>
                  <a:pt x="3456" y="416"/>
                  <a:pt x="3458" y="418"/>
                  <a:pt x="3461" y="418"/>
                </a:cubicBezTo>
                <a:cubicBezTo>
                  <a:pt x="3463" y="418"/>
                  <a:pt x="3465" y="416"/>
                  <a:pt x="3465" y="414"/>
                </a:cubicBezTo>
                <a:cubicBezTo>
                  <a:pt x="3465" y="411"/>
                  <a:pt x="3463" y="409"/>
                  <a:pt x="3461" y="409"/>
                </a:cubicBezTo>
                <a:close/>
                <a:moveTo>
                  <a:pt x="26" y="426"/>
                </a:moveTo>
                <a:cubicBezTo>
                  <a:pt x="25" y="426"/>
                  <a:pt x="25" y="426"/>
                  <a:pt x="25" y="426"/>
                </a:cubicBezTo>
                <a:cubicBezTo>
                  <a:pt x="25" y="427"/>
                  <a:pt x="25" y="427"/>
                  <a:pt x="26" y="427"/>
                </a:cubicBezTo>
                <a:cubicBezTo>
                  <a:pt x="26" y="427"/>
                  <a:pt x="26" y="427"/>
                  <a:pt x="26" y="426"/>
                </a:cubicBezTo>
                <a:cubicBezTo>
                  <a:pt x="26" y="426"/>
                  <a:pt x="26" y="426"/>
                  <a:pt x="26" y="426"/>
                </a:cubicBezTo>
                <a:close/>
                <a:moveTo>
                  <a:pt x="38" y="431"/>
                </a:moveTo>
                <a:cubicBezTo>
                  <a:pt x="41" y="431"/>
                  <a:pt x="43" y="429"/>
                  <a:pt x="43" y="426"/>
                </a:cubicBezTo>
                <a:cubicBezTo>
                  <a:pt x="43" y="424"/>
                  <a:pt x="41" y="422"/>
                  <a:pt x="38" y="422"/>
                </a:cubicBezTo>
                <a:cubicBezTo>
                  <a:pt x="36" y="422"/>
                  <a:pt x="34" y="424"/>
                  <a:pt x="34" y="426"/>
                </a:cubicBezTo>
                <a:cubicBezTo>
                  <a:pt x="34" y="429"/>
                  <a:pt x="36" y="431"/>
                  <a:pt x="38" y="431"/>
                </a:cubicBezTo>
                <a:close/>
                <a:moveTo>
                  <a:pt x="51" y="431"/>
                </a:moveTo>
                <a:cubicBezTo>
                  <a:pt x="54" y="431"/>
                  <a:pt x="56" y="429"/>
                  <a:pt x="56" y="426"/>
                </a:cubicBezTo>
                <a:cubicBezTo>
                  <a:pt x="56" y="424"/>
                  <a:pt x="54" y="422"/>
                  <a:pt x="51" y="422"/>
                </a:cubicBezTo>
                <a:cubicBezTo>
                  <a:pt x="49" y="422"/>
                  <a:pt x="47" y="424"/>
                  <a:pt x="47" y="426"/>
                </a:cubicBezTo>
                <a:cubicBezTo>
                  <a:pt x="47" y="429"/>
                  <a:pt x="49" y="431"/>
                  <a:pt x="51" y="431"/>
                </a:cubicBezTo>
                <a:close/>
                <a:moveTo>
                  <a:pt x="64" y="431"/>
                </a:moveTo>
                <a:cubicBezTo>
                  <a:pt x="67" y="431"/>
                  <a:pt x="68" y="429"/>
                  <a:pt x="68" y="426"/>
                </a:cubicBezTo>
                <a:cubicBezTo>
                  <a:pt x="68" y="424"/>
                  <a:pt x="67" y="422"/>
                  <a:pt x="64" y="422"/>
                </a:cubicBezTo>
                <a:cubicBezTo>
                  <a:pt x="62" y="422"/>
                  <a:pt x="60" y="424"/>
                  <a:pt x="60" y="426"/>
                </a:cubicBezTo>
                <a:cubicBezTo>
                  <a:pt x="60" y="429"/>
                  <a:pt x="62" y="431"/>
                  <a:pt x="64" y="431"/>
                </a:cubicBezTo>
                <a:close/>
                <a:moveTo>
                  <a:pt x="77" y="431"/>
                </a:moveTo>
                <a:cubicBezTo>
                  <a:pt x="79" y="431"/>
                  <a:pt x="81" y="429"/>
                  <a:pt x="81" y="426"/>
                </a:cubicBezTo>
                <a:cubicBezTo>
                  <a:pt x="81" y="424"/>
                  <a:pt x="79" y="422"/>
                  <a:pt x="77" y="422"/>
                </a:cubicBezTo>
                <a:cubicBezTo>
                  <a:pt x="75" y="422"/>
                  <a:pt x="73" y="424"/>
                  <a:pt x="73" y="426"/>
                </a:cubicBezTo>
                <a:cubicBezTo>
                  <a:pt x="73" y="429"/>
                  <a:pt x="75" y="431"/>
                  <a:pt x="77" y="431"/>
                </a:cubicBezTo>
                <a:close/>
                <a:moveTo>
                  <a:pt x="90" y="431"/>
                </a:moveTo>
                <a:cubicBezTo>
                  <a:pt x="92" y="431"/>
                  <a:pt x="94" y="429"/>
                  <a:pt x="94" y="426"/>
                </a:cubicBezTo>
                <a:cubicBezTo>
                  <a:pt x="94" y="424"/>
                  <a:pt x="92" y="422"/>
                  <a:pt x="90" y="422"/>
                </a:cubicBezTo>
                <a:cubicBezTo>
                  <a:pt x="88" y="422"/>
                  <a:pt x="86" y="424"/>
                  <a:pt x="86" y="426"/>
                </a:cubicBezTo>
                <a:cubicBezTo>
                  <a:pt x="86" y="429"/>
                  <a:pt x="88" y="431"/>
                  <a:pt x="90" y="431"/>
                </a:cubicBezTo>
                <a:close/>
                <a:moveTo>
                  <a:pt x="103" y="431"/>
                </a:moveTo>
                <a:cubicBezTo>
                  <a:pt x="105" y="431"/>
                  <a:pt x="107" y="429"/>
                  <a:pt x="107" y="426"/>
                </a:cubicBezTo>
                <a:cubicBezTo>
                  <a:pt x="107" y="424"/>
                  <a:pt x="105" y="422"/>
                  <a:pt x="103" y="422"/>
                </a:cubicBezTo>
                <a:cubicBezTo>
                  <a:pt x="101" y="422"/>
                  <a:pt x="99" y="424"/>
                  <a:pt x="99" y="426"/>
                </a:cubicBezTo>
                <a:cubicBezTo>
                  <a:pt x="99" y="429"/>
                  <a:pt x="101" y="431"/>
                  <a:pt x="103" y="431"/>
                </a:cubicBezTo>
                <a:close/>
                <a:moveTo>
                  <a:pt x="116" y="431"/>
                </a:moveTo>
                <a:cubicBezTo>
                  <a:pt x="118" y="431"/>
                  <a:pt x="120" y="429"/>
                  <a:pt x="120" y="426"/>
                </a:cubicBezTo>
                <a:cubicBezTo>
                  <a:pt x="120" y="424"/>
                  <a:pt x="118" y="422"/>
                  <a:pt x="116" y="422"/>
                </a:cubicBezTo>
                <a:cubicBezTo>
                  <a:pt x="114" y="422"/>
                  <a:pt x="112" y="424"/>
                  <a:pt x="112" y="426"/>
                </a:cubicBezTo>
                <a:cubicBezTo>
                  <a:pt x="112" y="429"/>
                  <a:pt x="114" y="431"/>
                  <a:pt x="116" y="431"/>
                </a:cubicBezTo>
                <a:close/>
                <a:moveTo>
                  <a:pt x="129" y="431"/>
                </a:moveTo>
                <a:cubicBezTo>
                  <a:pt x="131" y="431"/>
                  <a:pt x="133" y="429"/>
                  <a:pt x="133" y="426"/>
                </a:cubicBezTo>
                <a:cubicBezTo>
                  <a:pt x="133" y="424"/>
                  <a:pt x="131" y="422"/>
                  <a:pt x="129" y="422"/>
                </a:cubicBezTo>
                <a:cubicBezTo>
                  <a:pt x="127" y="422"/>
                  <a:pt x="125" y="424"/>
                  <a:pt x="125" y="426"/>
                </a:cubicBezTo>
                <a:cubicBezTo>
                  <a:pt x="125" y="429"/>
                  <a:pt x="127" y="431"/>
                  <a:pt x="129" y="431"/>
                </a:cubicBezTo>
                <a:close/>
                <a:moveTo>
                  <a:pt x="142" y="431"/>
                </a:moveTo>
                <a:cubicBezTo>
                  <a:pt x="144" y="431"/>
                  <a:pt x="146" y="429"/>
                  <a:pt x="146" y="426"/>
                </a:cubicBezTo>
                <a:cubicBezTo>
                  <a:pt x="146" y="424"/>
                  <a:pt x="144" y="422"/>
                  <a:pt x="142" y="422"/>
                </a:cubicBezTo>
                <a:cubicBezTo>
                  <a:pt x="139" y="422"/>
                  <a:pt x="138" y="424"/>
                  <a:pt x="138" y="426"/>
                </a:cubicBezTo>
                <a:cubicBezTo>
                  <a:pt x="138" y="429"/>
                  <a:pt x="139" y="431"/>
                  <a:pt x="142" y="431"/>
                </a:cubicBezTo>
                <a:close/>
                <a:moveTo>
                  <a:pt x="155" y="431"/>
                </a:moveTo>
                <a:cubicBezTo>
                  <a:pt x="157" y="431"/>
                  <a:pt x="159" y="429"/>
                  <a:pt x="159" y="426"/>
                </a:cubicBezTo>
                <a:cubicBezTo>
                  <a:pt x="159" y="424"/>
                  <a:pt x="157" y="422"/>
                  <a:pt x="155" y="422"/>
                </a:cubicBezTo>
                <a:cubicBezTo>
                  <a:pt x="152" y="422"/>
                  <a:pt x="150" y="424"/>
                  <a:pt x="150" y="426"/>
                </a:cubicBezTo>
                <a:cubicBezTo>
                  <a:pt x="150" y="429"/>
                  <a:pt x="152" y="431"/>
                  <a:pt x="155" y="431"/>
                </a:cubicBezTo>
                <a:close/>
                <a:moveTo>
                  <a:pt x="168" y="422"/>
                </a:moveTo>
                <a:cubicBezTo>
                  <a:pt x="165" y="422"/>
                  <a:pt x="163" y="424"/>
                  <a:pt x="163" y="426"/>
                </a:cubicBezTo>
                <a:cubicBezTo>
                  <a:pt x="163" y="429"/>
                  <a:pt x="165" y="431"/>
                  <a:pt x="168" y="431"/>
                </a:cubicBezTo>
                <a:cubicBezTo>
                  <a:pt x="170" y="431"/>
                  <a:pt x="172" y="429"/>
                  <a:pt x="172" y="426"/>
                </a:cubicBezTo>
                <a:cubicBezTo>
                  <a:pt x="172" y="424"/>
                  <a:pt x="170" y="422"/>
                  <a:pt x="168" y="422"/>
                </a:cubicBezTo>
                <a:close/>
                <a:moveTo>
                  <a:pt x="180" y="431"/>
                </a:moveTo>
                <a:cubicBezTo>
                  <a:pt x="183" y="431"/>
                  <a:pt x="185" y="429"/>
                  <a:pt x="185" y="426"/>
                </a:cubicBezTo>
                <a:cubicBezTo>
                  <a:pt x="185" y="424"/>
                  <a:pt x="183" y="422"/>
                  <a:pt x="180" y="422"/>
                </a:cubicBezTo>
                <a:cubicBezTo>
                  <a:pt x="178" y="422"/>
                  <a:pt x="176" y="424"/>
                  <a:pt x="176" y="426"/>
                </a:cubicBezTo>
                <a:cubicBezTo>
                  <a:pt x="176" y="429"/>
                  <a:pt x="178" y="431"/>
                  <a:pt x="180" y="431"/>
                </a:cubicBezTo>
                <a:close/>
                <a:moveTo>
                  <a:pt x="193" y="431"/>
                </a:moveTo>
                <a:cubicBezTo>
                  <a:pt x="196" y="431"/>
                  <a:pt x="198" y="429"/>
                  <a:pt x="198" y="426"/>
                </a:cubicBezTo>
                <a:cubicBezTo>
                  <a:pt x="198" y="424"/>
                  <a:pt x="196" y="422"/>
                  <a:pt x="193" y="422"/>
                </a:cubicBezTo>
                <a:cubicBezTo>
                  <a:pt x="191" y="422"/>
                  <a:pt x="189" y="424"/>
                  <a:pt x="189" y="426"/>
                </a:cubicBezTo>
                <a:cubicBezTo>
                  <a:pt x="189" y="429"/>
                  <a:pt x="191" y="431"/>
                  <a:pt x="193" y="431"/>
                </a:cubicBezTo>
                <a:close/>
                <a:moveTo>
                  <a:pt x="206" y="422"/>
                </a:moveTo>
                <a:cubicBezTo>
                  <a:pt x="204" y="422"/>
                  <a:pt x="202" y="424"/>
                  <a:pt x="202" y="426"/>
                </a:cubicBezTo>
                <a:cubicBezTo>
                  <a:pt x="202" y="429"/>
                  <a:pt x="204" y="431"/>
                  <a:pt x="206" y="431"/>
                </a:cubicBezTo>
                <a:cubicBezTo>
                  <a:pt x="209" y="431"/>
                  <a:pt x="210" y="429"/>
                  <a:pt x="210" y="426"/>
                </a:cubicBezTo>
                <a:cubicBezTo>
                  <a:pt x="210" y="424"/>
                  <a:pt x="209" y="422"/>
                  <a:pt x="206" y="422"/>
                </a:cubicBezTo>
                <a:close/>
                <a:moveTo>
                  <a:pt x="219" y="422"/>
                </a:moveTo>
                <a:cubicBezTo>
                  <a:pt x="217" y="422"/>
                  <a:pt x="215" y="424"/>
                  <a:pt x="215" y="426"/>
                </a:cubicBezTo>
                <a:cubicBezTo>
                  <a:pt x="215" y="429"/>
                  <a:pt x="217" y="431"/>
                  <a:pt x="219" y="431"/>
                </a:cubicBezTo>
                <a:cubicBezTo>
                  <a:pt x="222" y="431"/>
                  <a:pt x="223" y="429"/>
                  <a:pt x="223" y="426"/>
                </a:cubicBezTo>
                <a:cubicBezTo>
                  <a:pt x="223" y="424"/>
                  <a:pt x="222" y="422"/>
                  <a:pt x="219" y="422"/>
                </a:cubicBezTo>
                <a:close/>
                <a:moveTo>
                  <a:pt x="232" y="431"/>
                </a:moveTo>
                <a:cubicBezTo>
                  <a:pt x="234" y="431"/>
                  <a:pt x="236" y="429"/>
                  <a:pt x="236" y="426"/>
                </a:cubicBezTo>
                <a:cubicBezTo>
                  <a:pt x="236" y="424"/>
                  <a:pt x="234" y="422"/>
                  <a:pt x="232" y="422"/>
                </a:cubicBezTo>
                <a:cubicBezTo>
                  <a:pt x="230" y="422"/>
                  <a:pt x="228" y="424"/>
                  <a:pt x="228" y="426"/>
                </a:cubicBezTo>
                <a:cubicBezTo>
                  <a:pt x="228" y="429"/>
                  <a:pt x="230" y="431"/>
                  <a:pt x="232" y="431"/>
                </a:cubicBezTo>
                <a:close/>
                <a:moveTo>
                  <a:pt x="245" y="431"/>
                </a:moveTo>
                <a:cubicBezTo>
                  <a:pt x="247" y="431"/>
                  <a:pt x="249" y="429"/>
                  <a:pt x="249" y="426"/>
                </a:cubicBezTo>
                <a:cubicBezTo>
                  <a:pt x="249" y="424"/>
                  <a:pt x="247" y="422"/>
                  <a:pt x="245" y="422"/>
                </a:cubicBezTo>
                <a:cubicBezTo>
                  <a:pt x="243" y="422"/>
                  <a:pt x="241" y="424"/>
                  <a:pt x="241" y="426"/>
                </a:cubicBezTo>
                <a:cubicBezTo>
                  <a:pt x="241" y="429"/>
                  <a:pt x="243" y="431"/>
                  <a:pt x="245" y="431"/>
                </a:cubicBezTo>
                <a:close/>
                <a:moveTo>
                  <a:pt x="258" y="431"/>
                </a:moveTo>
                <a:cubicBezTo>
                  <a:pt x="260" y="431"/>
                  <a:pt x="262" y="429"/>
                  <a:pt x="262" y="426"/>
                </a:cubicBezTo>
                <a:cubicBezTo>
                  <a:pt x="262" y="424"/>
                  <a:pt x="260" y="422"/>
                  <a:pt x="258" y="422"/>
                </a:cubicBezTo>
                <a:cubicBezTo>
                  <a:pt x="256" y="422"/>
                  <a:pt x="254" y="424"/>
                  <a:pt x="254" y="426"/>
                </a:cubicBezTo>
                <a:cubicBezTo>
                  <a:pt x="254" y="429"/>
                  <a:pt x="256" y="431"/>
                  <a:pt x="258" y="431"/>
                </a:cubicBezTo>
                <a:close/>
                <a:moveTo>
                  <a:pt x="271" y="431"/>
                </a:moveTo>
                <a:cubicBezTo>
                  <a:pt x="273" y="431"/>
                  <a:pt x="275" y="429"/>
                  <a:pt x="275" y="426"/>
                </a:cubicBezTo>
                <a:cubicBezTo>
                  <a:pt x="275" y="424"/>
                  <a:pt x="273" y="422"/>
                  <a:pt x="271" y="422"/>
                </a:cubicBezTo>
                <a:cubicBezTo>
                  <a:pt x="269" y="422"/>
                  <a:pt x="267" y="424"/>
                  <a:pt x="267" y="426"/>
                </a:cubicBezTo>
                <a:cubicBezTo>
                  <a:pt x="267" y="429"/>
                  <a:pt x="269" y="431"/>
                  <a:pt x="271" y="431"/>
                </a:cubicBezTo>
                <a:close/>
                <a:moveTo>
                  <a:pt x="284" y="431"/>
                </a:moveTo>
                <a:cubicBezTo>
                  <a:pt x="286" y="431"/>
                  <a:pt x="288" y="429"/>
                  <a:pt x="288" y="426"/>
                </a:cubicBezTo>
                <a:cubicBezTo>
                  <a:pt x="288" y="424"/>
                  <a:pt x="286" y="422"/>
                  <a:pt x="284" y="422"/>
                </a:cubicBezTo>
                <a:cubicBezTo>
                  <a:pt x="281" y="422"/>
                  <a:pt x="280" y="424"/>
                  <a:pt x="280" y="426"/>
                </a:cubicBezTo>
                <a:cubicBezTo>
                  <a:pt x="280" y="429"/>
                  <a:pt x="281" y="431"/>
                  <a:pt x="284" y="431"/>
                </a:cubicBezTo>
                <a:close/>
                <a:moveTo>
                  <a:pt x="297" y="431"/>
                </a:moveTo>
                <a:cubicBezTo>
                  <a:pt x="299" y="431"/>
                  <a:pt x="301" y="429"/>
                  <a:pt x="301" y="426"/>
                </a:cubicBezTo>
                <a:cubicBezTo>
                  <a:pt x="301" y="424"/>
                  <a:pt x="299" y="422"/>
                  <a:pt x="297" y="422"/>
                </a:cubicBezTo>
                <a:cubicBezTo>
                  <a:pt x="294" y="422"/>
                  <a:pt x="293" y="424"/>
                  <a:pt x="293" y="426"/>
                </a:cubicBezTo>
                <a:cubicBezTo>
                  <a:pt x="293" y="429"/>
                  <a:pt x="294" y="431"/>
                  <a:pt x="297" y="431"/>
                </a:cubicBezTo>
                <a:close/>
                <a:moveTo>
                  <a:pt x="310" y="431"/>
                </a:moveTo>
                <a:cubicBezTo>
                  <a:pt x="312" y="431"/>
                  <a:pt x="314" y="429"/>
                  <a:pt x="314" y="426"/>
                </a:cubicBezTo>
                <a:cubicBezTo>
                  <a:pt x="314" y="424"/>
                  <a:pt x="312" y="422"/>
                  <a:pt x="310" y="422"/>
                </a:cubicBezTo>
                <a:cubicBezTo>
                  <a:pt x="307" y="422"/>
                  <a:pt x="305" y="424"/>
                  <a:pt x="305" y="426"/>
                </a:cubicBezTo>
                <a:cubicBezTo>
                  <a:pt x="305" y="429"/>
                  <a:pt x="307" y="431"/>
                  <a:pt x="310" y="431"/>
                </a:cubicBezTo>
                <a:close/>
                <a:moveTo>
                  <a:pt x="323" y="431"/>
                </a:moveTo>
                <a:cubicBezTo>
                  <a:pt x="325" y="431"/>
                  <a:pt x="327" y="429"/>
                  <a:pt x="327" y="426"/>
                </a:cubicBezTo>
                <a:cubicBezTo>
                  <a:pt x="327" y="424"/>
                  <a:pt x="325" y="422"/>
                  <a:pt x="323" y="422"/>
                </a:cubicBezTo>
                <a:cubicBezTo>
                  <a:pt x="320" y="422"/>
                  <a:pt x="318" y="424"/>
                  <a:pt x="318" y="426"/>
                </a:cubicBezTo>
                <a:cubicBezTo>
                  <a:pt x="318" y="429"/>
                  <a:pt x="320" y="431"/>
                  <a:pt x="323" y="431"/>
                </a:cubicBezTo>
                <a:close/>
                <a:moveTo>
                  <a:pt x="335" y="431"/>
                </a:moveTo>
                <a:cubicBezTo>
                  <a:pt x="338" y="431"/>
                  <a:pt x="340" y="429"/>
                  <a:pt x="340" y="426"/>
                </a:cubicBezTo>
                <a:cubicBezTo>
                  <a:pt x="340" y="424"/>
                  <a:pt x="338" y="422"/>
                  <a:pt x="335" y="422"/>
                </a:cubicBezTo>
                <a:cubicBezTo>
                  <a:pt x="333" y="422"/>
                  <a:pt x="331" y="424"/>
                  <a:pt x="331" y="426"/>
                </a:cubicBezTo>
                <a:cubicBezTo>
                  <a:pt x="331" y="429"/>
                  <a:pt x="333" y="431"/>
                  <a:pt x="335" y="431"/>
                </a:cubicBezTo>
                <a:close/>
                <a:moveTo>
                  <a:pt x="348" y="431"/>
                </a:moveTo>
                <a:cubicBezTo>
                  <a:pt x="351" y="431"/>
                  <a:pt x="353" y="429"/>
                  <a:pt x="353" y="426"/>
                </a:cubicBezTo>
                <a:cubicBezTo>
                  <a:pt x="353" y="424"/>
                  <a:pt x="351" y="422"/>
                  <a:pt x="348" y="422"/>
                </a:cubicBezTo>
                <a:cubicBezTo>
                  <a:pt x="346" y="422"/>
                  <a:pt x="344" y="424"/>
                  <a:pt x="344" y="426"/>
                </a:cubicBezTo>
                <a:cubicBezTo>
                  <a:pt x="344" y="429"/>
                  <a:pt x="346" y="431"/>
                  <a:pt x="348" y="431"/>
                </a:cubicBezTo>
                <a:close/>
                <a:moveTo>
                  <a:pt x="361" y="431"/>
                </a:moveTo>
                <a:cubicBezTo>
                  <a:pt x="364" y="431"/>
                  <a:pt x="365" y="429"/>
                  <a:pt x="365" y="426"/>
                </a:cubicBezTo>
                <a:cubicBezTo>
                  <a:pt x="365" y="424"/>
                  <a:pt x="364" y="422"/>
                  <a:pt x="361" y="422"/>
                </a:cubicBezTo>
                <a:cubicBezTo>
                  <a:pt x="359" y="422"/>
                  <a:pt x="357" y="424"/>
                  <a:pt x="357" y="426"/>
                </a:cubicBezTo>
                <a:cubicBezTo>
                  <a:pt x="357" y="429"/>
                  <a:pt x="359" y="431"/>
                  <a:pt x="361" y="431"/>
                </a:cubicBezTo>
                <a:close/>
                <a:moveTo>
                  <a:pt x="374" y="431"/>
                </a:moveTo>
                <a:cubicBezTo>
                  <a:pt x="377" y="431"/>
                  <a:pt x="378" y="429"/>
                  <a:pt x="378" y="426"/>
                </a:cubicBezTo>
                <a:cubicBezTo>
                  <a:pt x="378" y="424"/>
                  <a:pt x="377" y="422"/>
                  <a:pt x="374" y="422"/>
                </a:cubicBezTo>
                <a:cubicBezTo>
                  <a:pt x="372" y="422"/>
                  <a:pt x="370" y="424"/>
                  <a:pt x="370" y="426"/>
                </a:cubicBezTo>
                <a:cubicBezTo>
                  <a:pt x="370" y="429"/>
                  <a:pt x="372" y="431"/>
                  <a:pt x="374" y="431"/>
                </a:cubicBezTo>
                <a:close/>
                <a:moveTo>
                  <a:pt x="387" y="431"/>
                </a:moveTo>
                <a:cubicBezTo>
                  <a:pt x="389" y="431"/>
                  <a:pt x="391" y="429"/>
                  <a:pt x="391" y="426"/>
                </a:cubicBezTo>
                <a:cubicBezTo>
                  <a:pt x="391" y="424"/>
                  <a:pt x="389" y="422"/>
                  <a:pt x="387" y="422"/>
                </a:cubicBezTo>
                <a:cubicBezTo>
                  <a:pt x="385" y="422"/>
                  <a:pt x="383" y="424"/>
                  <a:pt x="383" y="426"/>
                </a:cubicBezTo>
                <a:cubicBezTo>
                  <a:pt x="383" y="429"/>
                  <a:pt x="385" y="431"/>
                  <a:pt x="387" y="431"/>
                </a:cubicBezTo>
                <a:close/>
                <a:moveTo>
                  <a:pt x="400" y="431"/>
                </a:moveTo>
                <a:cubicBezTo>
                  <a:pt x="402" y="431"/>
                  <a:pt x="404" y="429"/>
                  <a:pt x="404" y="426"/>
                </a:cubicBezTo>
                <a:cubicBezTo>
                  <a:pt x="404" y="424"/>
                  <a:pt x="402" y="422"/>
                  <a:pt x="400" y="422"/>
                </a:cubicBezTo>
                <a:cubicBezTo>
                  <a:pt x="398" y="422"/>
                  <a:pt x="396" y="424"/>
                  <a:pt x="396" y="426"/>
                </a:cubicBezTo>
                <a:cubicBezTo>
                  <a:pt x="396" y="429"/>
                  <a:pt x="398" y="431"/>
                  <a:pt x="400" y="431"/>
                </a:cubicBezTo>
                <a:close/>
                <a:moveTo>
                  <a:pt x="413" y="431"/>
                </a:moveTo>
                <a:cubicBezTo>
                  <a:pt x="415" y="431"/>
                  <a:pt x="417" y="429"/>
                  <a:pt x="417" y="426"/>
                </a:cubicBezTo>
                <a:cubicBezTo>
                  <a:pt x="417" y="424"/>
                  <a:pt x="415" y="422"/>
                  <a:pt x="413" y="422"/>
                </a:cubicBezTo>
                <a:cubicBezTo>
                  <a:pt x="411" y="422"/>
                  <a:pt x="409" y="424"/>
                  <a:pt x="409" y="426"/>
                </a:cubicBezTo>
                <a:cubicBezTo>
                  <a:pt x="409" y="429"/>
                  <a:pt x="411" y="431"/>
                  <a:pt x="413" y="431"/>
                </a:cubicBezTo>
                <a:close/>
                <a:moveTo>
                  <a:pt x="426" y="431"/>
                </a:moveTo>
                <a:cubicBezTo>
                  <a:pt x="428" y="431"/>
                  <a:pt x="430" y="429"/>
                  <a:pt x="430" y="426"/>
                </a:cubicBezTo>
                <a:cubicBezTo>
                  <a:pt x="430" y="424"/>
                  <a:pt x="428" y="422"/>
                  <a:pt x="426" y="422"/>
                </a:cubicBezTo>
                <a:cubicBezTo>
                  <a:pt x="424" y="422"/>
                  <a:pt x="422" y="424"/>
                  <a:pt x="422" y="426"/>
                </a:cubicBezTo>
                <a:cubicBezTo>
                  <a:pt x="422" y="429"/>
                  <a:pt x="424" y="431"/>
                  <a:pt x="426" y="431"/>
                </a:cubicBezTo>
                <a:close/>
                <a:moveTo>
                  <a:pt x="439" y="431"/>
                </a:moveTo>
                <a:cubicBezTo>
                  <a:pt x="441" y="431"/>
                  <a:pt x="443" y="429"/>
                  <a:pt x="443" y="426"/>
                </a:cubicBezTo>
                <a:cubicBezTo>
                  <a:pt x="443" y="424"/>
                  <a:pt x="441" y="422"/>
                  <a:pt x="439" y="422"/>
                </a:cubicBezTo>
                <a:cubicBezTo>
                  <a:pt x="436" y="422"/>
                  <a:pt x="435" y="424"/>
                  <a:pt x="435" y="426"/>
                </a:cubicBezTo>
                <a:cubicBezTo>
                  <a:pt x="435" y="429"/>
                  <a:pt x="436" y="431"/>
                  <a:pt x="439" y="431"/>
                </a:cubicBezTo>
                <a:close/>
                <a:moveTo>
                  <a:pt x="452" y="431"/>
                </a:moveTo>
                <a:cubicBezTo>
                  <a:pt x="454" y="431"/>
                  <a:pt x="456" y="429"/>
                  <a:pt x="456" y="426"/>
                </a:cubicBezTo>
                <a:cubicBezTo>
                  <a:pt x="456" y="424"/>
                  <a:pt x="454" y="422"/>
                  <a:pt x="452" y="422"/>
                </a:cubicBezTo>
                <a:cubicBezTo>
                  <a:pt x="449" y="422"/>
                  <a:pt x="448" y="424"/>
                  <a:pt x="448" y="426"/>
                </a:cubicBezTo>
                <a:cubicBezTo>
                  <a:pt x="448" y="429"/>
                  <a:pt x="449" y="431"/>
                  <a:pt x="452" y="431"/>
                </a:cubicBezTo>
                <a:close/>
                <a:moveTo>
                  <a:pt x="465" y="431"/>
                </a:moveTo>
                <a:cubicBezTo>
                  <a:pt x="467" y="431"/>
                  <a:pt x="469" y="429"/>
                  <a:pt x="469" y="426"/>
                </a:cubicBezTo>
                <a:cubicBezTo>
                  <a:pt x="469" y="424"/>
                  <a:pt x="467" y="422"/>
                  <a:pt x="465" y="422"/>
                </a:cubicBezTo>
                <a:cubicBezTo>
                  <a:pt x="462" y="422"/>
                  <a:pt x="460" y="424"/>
                  <a:pt x="460" y="426"/>
                </a:cubicBezTo>
                <a:cubicBezTo>
                  <a:pt x="460" y="429"/>
                  <a:pt x="462" y="431"/>
                  <a:pt x="465" y="431"/>
                </a:cubicBezTo>
                <a:close/>
                <a:moveTo>
                  <a:pt x="478" y="431"/>
                </a:moveTo>
                <a:cubicBezTo>
                  <a:pt x="480" y="431"/>
                  <a:pt x="482" y="429"/>
                  <a:pt x="482" y="426"/>
                </a:cubicBezTo>
                <a:cubicBezTo>
                  <a:pt x="482" y="424"/>
                  <a:pt x="480" y="422"/>
                  <a:pt x="478" y="422"/>
                </a:cubicBezTo>
                <a:cubicBezTo>
                  <a:pt x="475" y="422"/>
                  <a:pt x="473" y="424"/>
                  <a:pt x="473" y="426"/>
                </a:cubicBezTo>
                <a:cubicBezTo>
                  <a:pt x="473" y="429"/>
                  <a:pt x="475" y="431"/>
                  <a:pt x="478" y="431"/>
                </a:cubicBezTo>
                <a:close/>
                <a:moveTo>
                  <a:pt x="490" y="431"/>
                </a:moveTo>
                <a:cubicBezTo>
                  <a:pt x="493" y="431"/>
                  <a:pt x="495" y="429"/>
                  <a:pt x="495" y="426"/>
                </a:cubicBezTo>
                <a:cubicBezTo>
                  <a:pt x="495" y="424"/>
                  <a:pt x="493" y="422"/>
                  <a:pt x="490" y="422"/>
                </a:cubicBezTo>
                <a:cubicBezTo>
                  <a:pt x="488" y="422"/>
                  <a:pt x="486" y="424"/>
                  <a:pt x="486" y="426"/>
                </a:cubicBezTo>
                <a:cubicBezTo>
                  <a:pt x="486" y="429"/>
                  <a:pt x="488" y="431"/>
                  <a:pt x="490" y="431"/>
                </a:cubicBezTo>
                <a:close/>
                <a:moveTo>
                  <a:pt x="503" y="431"/>
                </a:moveTo>
                <a:cubicBezTo>
                  <a:pt x="506" y="431"/>
                  <a:pt x="508" y="429"/>
                  <a:pt x="508" y="426"/>
                </a:cubicBezTo>
                <a:cubicBezTo>
                  <a:pt x="508" y="424"/>
                  <a:pt x="506" y="422"/>
                  <a:pt x="503" y="422"/>
                </a:cubicBezTo>
                <a:cubicBezTo>
                  <a:pt x="501" y="422"/>
                  <a:pt x="499" y="424"/>
                  <a:pt x="499" y="426"/>
                </a:cubicBezTo>
                <a:cubicBezTo>
                  <a:pt x="499" y="429"/>
                  <a:pt x="501" y="431"/>
                  <a:pt x="503" y="431"/>
                </a:cubicBezTo>
                <a:close/>
                <a:moveTo>
                  <a:pt x="516" y="431"/>
                </a:moveTo>
                <a:cubicBezTo>
                  <a:pt x="519" y="431"/>
                  <a:pt x="520" y="429"/>
                  <a:pt x="520" y="426"/>
                </a:cubicBezTo>
                <a:cubicBezTo>
                  <a:pt x="520" y="424"/>
                  <a:pt x="519" y="422"/>
                  <a:pt x="516" y="422"/>
                </a:cubicBezTo>
                <a:cubicBezTo>
                  <a:pt x="514" y="422"/>
                  <a:pt x="512" y="424"/>
                  <a:pt x="512" y="426"/>
                </a:cubicBezTo>
                <a:cubicBezTo>
                  <a:pt x="512" y="429"/>
                  <a:pt x="514" y="431"/>
                  <a:pt x="516" y="431"/>
                </a:cubicBezTo>
                <a:close/>
                <a:moveTo>
                  <a:pt x="526" y="426"/>
                </a:moveTo>
                <a:cubicBezTo>
                  <a:pt x="526" y="428"/>
                  <a:pt x="527" y="430"/>
                  <a:pt x="529" y="430"/>
                </a:cubicBezTo>
                <a:cubicBezTo>
                  <a:pt x="531" y="430"/>
                  <a:pt x="533" y="428"/>
                  <a:pt x="533" y="426"/>
                </a:cubicBezTo>
                <a:cubicBezTo>
                  <a:pt x="533" y="425"/>
                  <a:pt x="531" y="423"/>
                  <a:pt x="529" y="423"/>
                </a:cubicBezTo>
                <a:cubicBezTo>
                  <a:pt x="527" y="423"/>
                  <a:pt x="526" y="425"/>
                  <a:pt x="526" y="426"/>
                </a:cubicBezTo>
                <a:close/>
                <a:moveTo>
                  <a:pt x="542" y="426"/>
                </a:moveTo>
                <a:cubicBezTo>
                  <a:pt x="542" y="426"/>
                  <a:pt x="542" y="426"/>
                  <a:pt x="542" y="426"/>
                </a:cubicBezTo>
                <a:cubicBezTo>
                  <a:pt x="542" y="426"/>
                  <a:pt x="542" y="426"/>
                  <a:pt x="542" y="426"/>
                </a:cubicBezTo>
                <a:cubicBezTo>
                  <a:pt x="542" y="426"/>
                  <a:pt x="542" y="426"/>
                  <a:pt x="542" y="426"/>
                </a:cubicBezTo>
                <a:cubicBezTo>
                  <a:pt x="542" y="426"/>
                  <a:pt x="542" y="426"/>
                  <a:pt x="542" y="426"/>
                </a:cubicBezTo>
                <a:close/>
                <a:moveTo>
                  <a:pt x="568" y="422"/>
                </a:moveTo>
                <a:cubicBezTo>
                  <a:pt x="566" y="422"/>
                  <a:pt x="564" y="424"/>
                  <a:pt x="564" y="426"/>
                </a:cubicBezTo>
                <a:cubicBezTo>
                  <a:pt x="564" y="429"/>
                  <a:pt x="566" y="431"/>
                  <a:pt x="568" y="431"/>
                </a:cubicBezTo>
                <a:cubicBezTo>
                  <a:pt x="570" y="431"/>
                  <a:pt x="572" y="429"/>
                  <a:pt x="572" y="426"/>
                </a:cubicBezTo>
                <a:cubicBezTo>
                  <a:pt x="572" y="424"/>
                  <a:pt x="570" y="422"/>
                  <a:pt x="568" y="422"/>
                </a:cubicBezTo>
                <a:close/>
                <a:moveTo>
                  <a:pt x="581" y="431"/>
                </a:moveTo>
                <a:cubicBezTo>
                  <a:pt x="583" y="431"/>
                  <a:pt x="585" y="429"/>
                  <a:pt x="585" y="426"/>
                </a:cubicBezTo>
                <a:cubicBezTo>
                  <a:pt x="585" y="424"/>
                  <a:pt x="583" y="422"/>
                  <a:pt x="581" y="422"/>
                </a:cubicBezTo>
                <a:cubicBezTo>
                  <a:pt x="579" y="422"/>
                  <a:pt x="577" y="424"/>
                  <a:pt x="577" y="426"/>
                </a:cubicBezTo>
                <a:cubicBezTo>
                  <a:pt x="577" y="429"/>
                  <a:pt x="579" y="431"/>
                  <a:pt x="581" y="431"/>
                </a:cubicBezTo>
                <a:close/>
                <a:moveTo>
                  <a:pt x="594" y="431"/>
                </a:moveTo>
                <a:cubicBezTo>
                  <a:pt x="596" y="431"/>
                  <a:pt x="598" y="429"/>
                  <a:pt x="598" y="426"/>
                </a:cubicBezTo>
                <a:cubicBezTo>
                  <a:pt x="598" y="424"/>
                  <a:pt x="596" y="422"/>
                  <a:pt x="594" y="422"/>
                </a:cubicBezTo>
                <a:cubicBezTo>
                  <a:pt x="591" y="422"/>
                  <a:pt x="590" y="424"/>
                  <a:pt x="590" y="426"/>
                </a:cubicBezTo>
                <a:cubicBezTo>
                  <a:pt x="590" y="429"/>
                  <a:pt x="591" y="431"/>
                  <a:pt x="594" y="431"/>
                </a:cubicBezTo>
                <a:close/>
                <a:moveTo>
                  <a:pt x="607" y="431"/>
                </a:moveTo>
                <a:cubicBezTo>
                  <a:pt x="609" y="431"/>
                  <a:pt x="611" y="429"/>
                  <a:pt x="611" y="426"/>
                </a:cubicBezTo>
                <a:cubicBezTo>
                  <a:pt x="611" y="424"/>
                  <a:pt x="609" y="422"/>
                  <a:pt x="607" y="422"/>
                </a:cubicBezTo>
                <a:cubicBezTo>
                  <a:pt x="604" y="422"/>
                  <a:pt x="602" y="424"/>
                  <a:pt x="602" y="426"/>
                </a:cubicBezTo>
                <a:cubicBezTo>
                  <a:pt x="602" y="429"/>
                  <a:pt x="604" y="431"/>
                  <a:pt x="607" y="431"/>
                </a:cubicBezTo>
                <a:close/>
                <a:moveTo>
                  <a:pt x="620" y="431"/>
                </a:moveTo>
                <a:cubicBezTo>
                  <a:pt x="622" y="431"/>
                  <a:pt x="624" y="429"/>
                  <a:pt x="624" y="426"/>
                </a:cubicBezTo>
                <a:cubicBezTo>
                  <a:pt x="624" y="424"/>
                  <a:pt x="622" y="422"/>
                  <a:pt x="620" y="422"/>
                </a:cubicBezTo>
                <a:cubicBezTo>
                  <a:pt x="617" y="422"/>
                  <a:pt x="615" y="424"/>
                  <a:pt x="615" y="426"/>
                </a:cubicBezTo>
                <a:cubicBezTo>
                  <a:pt x="615" y="429"/>
                  <a:pt x="617" y="431"/>
                  <a:pt x="620" y="431"/>
                </a:cubicBezTo>
                <a:close/>
                <a:moveTo>
                  <a:pt x="632" y="431"/>
                </a:moveTo>
                <a:cubicBezTo>
                  <a:pt x="635" y="431"/>
                  <a:pt x="637" y="429"/>
                  <a:pt x="637" y="426"/>
                </a:cubicBezTo>
                <a:cubicBezTo>
                  <a:pt x="637" y="424"/>
                  <a:pt x="635" y="422"/>
                  <a:pt x="632" y="422"/>
                </a:cubicBezTo>
                <a:cubicBezTo>
                  <a:pt x="630" y="422"/>
                  <a:pt x="628" y="424"/>
                  <a:pt x="628" y="426"/>
                </a:cubicBezTo>
                <a:cubicBezTo>
                  <a:pt x="628" y="429"/>
                  <a:pt x="630" y="431"/>
                  <a:pt x="632" y="431"/>
                </a:cubicBezTo>
                <a:close/>
                <a:moveTo>
                  <a:pt x="645" y="431"/>
                </a:moveTo>
                <a:cubicBezTo>
                  <a:pt x="648" y="431"/>
                  <a:pt x="650" y="429"/>
                  <a:pt x="650" y="426"/>
                </a:cubicBezTo>
                <a:cubicBezTo>
                  <a:pt x="650" y="424"/>
                  <a:pt x="648" y="422"/>
                  <a:pt x="645" y="422"/>
                </a:cubicBezTo>
                <a:cubicBezTo>
                  <a:pt x="643" y="422"/>
                  <a:pt x="641" y="424"/>
                  <a:pt x="641" y="426"/>
                </a:cubicBezTo>
                <a:cubicBezTo>
                  <a:pt x="641" y="429"/>
                  <a:pt x="643" y="431"/>
                  <a:pt x="645" y="431"/>
                </a:cubicBezTo>
                <a:close/>
                <a:moveTo>
                  <a:pt x="658" y="431"/>
                </a:moveTo>
                <a:cubicBezTo>
                  <a:pt x="661" y="431"/>
                  <a:pt x="662" y="429"/>
                  <a:pt x="662" y="426"/>
                </a:cubicBezTo>
                <a:cubicBezTo>
                  <a:pt x="662" y="424"/>
                  <a:pt x="661" y="422"/>
                  <a:pt x="658" y="422"/>
                </a:cubicBezTo>
                <a:cubicBezTo>
                  <a:pt x="656" y="422"/>
                  <a:pt x="654" y="424"/>
                  <a:pt x="654" y="426"/>
                </a:cubicBezTo>
                <a:cubicBezTo>
                  <a:pt x="654" y="429"/>
                  <a:pt x="656" y="431"/>
                  <a:pt x="658" y="431"/>
                </a:cubicBezTo>
                <a:close/>
                <a:moveTo>
                  <a:pt x="671" y="431"/>
                </a:moveTo>
                <a:cubicBezTo>
                  <a:pt x="674" y="431"/>
                  <a:pt x="675" y="429"/>
                  <a:pt x="675" y="426"/>
                </a:cubicBezTo>
                <a:cubicBezTo>
                  <a:pt x="675" y="424"/>
                  <a:pt x="674" y="422"/>
                  <a:pt x="671" y="422"/>
                </a:cubicBezTo>
                <a:cubicBezTo>
                  <a:pt x="669" y="422"/>
                  <a:pt x="667" y="424"/>
                  <a:pt x="667" y="426"/>
                </a:cubicBezTo>
                <a:cubicBezTo>
                  <a:pt x="667" y="429"/>
                  <a:pt x="669" y="431"/>
                  <a:pt x="671" y="431"/>
                </a:cubicBezTo>
                <a:close/>
                <a:moveTo>
                  <a:pt x="684" y="431"/>
                </a:moveTo>
                <a:cubicBezTo>
                  <a:pt x="686" y="431"/>
                  <a:pt x="688" y="429"/>
                  <a:pt x="688" y="426"/>
                </a:cubicBezTo>
                <a:cubicBezTo>
                  <a:pt x="688" y="424"/>
                  <a:pt x="686" y="422"/>
                  <a:pt x="684" y="422"/>
                </a:cubicBezTo>
                <a:cubicBezTo>
                  <a:pt x="682" y="422"/>
                  <a:pt x="680" y="424"/>
                  <a:pt x="680" y="426"/>
                </a:cubicBezTo>
                <a:cubicBezTo>
                  <a:pt x="680" y="429"/>
                  <a:pt x="682" y="431"/>
                  <a:pt x="684" y="431"/>
                </a:cubicBezTo>
                <a:close/>
                <a:moveTo>
                  <a:pt x="697" y="431"/>
                </a:moveTo>
                <a:cubicBezTo>
                  <a:pt x="699" y="431"/>
                  <a:pt x="701" y="429"/>
                  <a:pt x="701" y="426"/>
                </a:cubicBezTo>
                <a:cubicBezTo>
                  <a:pt x="701" y="424"/>
                  <a:pt x="699" y="422"/>
                  <a:pt x="697" y="422"/>
                </a:cubicBezTo>
                <a:cubicBezTo>
                  <a:pt x="695" y="422"/>
                  <a:pt x="693" y="424"/>
                  <a:pt x="693" y="426"/>
                </a:cubicBezTo>
                <a:cubicBezTo>
                  <a:pt x="693" y="429"/>
                  <a:pt x="695" y="431"/>
                  <a:pt x="697" y="431"/>
                </a:cubicBezTo>
                <a:close/>
                <a:moveTo>
                  <a:pt x="710" y="431"/>
                </a:moveTo>
                <a:cubicBezTo>
                  <a:pt x="712" y="431"/>
                  <a:pt x="714" y="429"/>
                  <a:pt x="714" y="426"/>
                </a:cubicBezTo>
                <a:cubicBezTo>
                  <a:pt x="714" y="424"/>
                  <a:pt x="712" y="422"/>
                  <a:pt x="710" y="422"/>
                </a:cubicBezTo>
                <a:cubicBezTo>
                  <a:pt x="708" y="422"/>
                  <a:pt x="706" y="424"/>
                  <a:pt x="706" y="426"/>
                </a:cubicBezTo>
                <a:cubicBezTo>
                  <a:pt x="706" y="429"/>
                  <a:pt x="708" y="431"/>
                  <a:pt x="710" y="431"/>
                </a:cubicBezTo>
                <a:close/>
                <a:moveTo>
                  <a:pt x="723" y="431"/>
                </a:moveTo>
                <a:cubicBezTo>
                  <a:pt x="725" y="431"/>
                  <a:pt x="727" y="429"/>
                  <a:pt x="727" y="426"/>
                </a:cubicBezTo>
                <a:cubicBezTo>
                  <a:pt x="727" y="424"/>
                  <a:pt x="725" y="422"/>
                  <a:pt x="723" y="422"/>
                </a:cubicBezTo>
                <a:cubicBezTo>
                  <a:pt x="721" y="422"/>
                  <a:pt x="719" y="424"/>
                  <a:pt x="719" y="426"/>
                </a:cubicBezTo>
                <a:cubicBezTo>
                  <a:pt x="719" y="429"/>
                  <a:pt x="721" y="431"/>
                  <a:pt x="723" y="431"/>
                </a:cubicBezTo>
                <a:close/>
                <a:moveTo>
                  <a:pt x="736" y="431"/>
                </a:moveTo>
                <a:cubicBezTo>
                  <a:pt x="738" y="431"/>
                  <a:pt x="740" y="429"/>
                  <a:pt x="740" y="426"/>
                </a:cubicBezTo>
                <a:cubicBezTo>
                  <a:pt x="740" y="424"/>
                  <a:pt x="738" y="422"/>
                  <a:pt x="736" y="422"/>
                </a:cubicBezTo>
                <a:cubicBezTo>
                  <a:pt x="733" y="422"/>
                  <a:pt x="732" y="424"/>
                  <a:pt x="732" y="426"/>
                </a:cubicBezTo>
                <a:cubicBezTo>
                  <a:pt x="732" y="429"/>
                  <a:pt x="733" y="431"/>
                  <a:pt x="736" y="431"/>
                </a:cubicBezTo>
                <a:close/>
                <a:moveTo>
                  <a:pt x="749" y="431"/>
                </a:moveTo>
                <a:cubicBezTo>
                  <a:pt x="751" y="431"/>
                  <a:pt x="753" y="429"/>
                  <a:pt x="753" y="426"/>
                </a:cubicBezTo>
                <a:cubicBezTo>
                  <a:pt x="753" y="424"/>
                  <a:pt x="751" y="422"/>
                  <a:pt x="749" y="422"/>
                </a:cubicBezTo>
                <a:cubicBezTo>
                  <a:pt x="746" y="422"/>
                  <a:pt x="745" y="424"/>
                  <a:pt x="745" y="426"/>
                </a:cubicBezTo>
                <a:cubicBezTo>
                  <a:pt x="745" y="429"/>
                  <a:pt x="746" y="431"/>
                  <a:pt x="749" y="431"/>
                </a:cubicBezTo>
                <a:close/>
                <a:moveTo>
                  <a:pt x="878" y="426"/>
                </a:moveTo>
                <a:cubicBezTo>
                  <a:pt x="878" y="426"/>
                  <a:pt x="878" y="426"/>
                  <a:pt x="878" y="426"/>
                </a:cubicBezTo>
                <a:cubicBezTo>
                  <a:pt x="878" y="426"/>
                  <a:pt x="878" y="426"/>
                  <a:pt x="878" y="426"/>
                </a:cubicBezTo>
                <a:cubicBezTo>
                  <a:pt x="878" y="426"/>
                  <a:pt x="878" y="426"/>
                  <a:pt x="878" y="426"/>
                </a:cubicBezTo>
                <a:cubicBezTo>
                  <a:pt x="878" y="426"/>
                  <a:pt x="878" y="426"/>
                  <a:pt x="878" y="426"/>
                </a:cubicBezTo>
                <a:close/>
                <a:moveTo>
                  <a:pt x="903" y="426"/>
                </a:moveTo>
                <a:cubicBezTo>
                  <a:pt x="903" y="427"/>
                  <a:pt x="903" y="427"/>
                  <a:pt x="904" y="427"/>
                </a:cubicBezTo>
                <a:cubicBezTo>
                  <a:pt x="904" y="427"/>
                  <a:pt x="904" y="427"/>
                  <a:pt x="904" y="426"/>
                </a:cubicBezTo>
                <a:cubicBezTo>
                  <a:pt x="904" y="426"/>
                  <a:pt x="904" y="426"/>
                  <a:pt x="904" y="426"/>
                </a:cubicBezTo>
                <a:cubicBezTo>
                  <a:pt x="903" y="426"/>
                  <a:pt x="903" y="426"/>
                  <a:pt x="903" y="426"/>
                </a:cubicBezTo>
                <a:close/>
                <a:moveTo>
                  <a:pt x="917" y="431"/>
                </a:moveTo>
                <a:cubicBezTo>
                  <a:pt x="919" y="431"/>
                  <a:pt x="921" y="429"/>
                  <a:pt x="921" y="426"/>
                </a:cubicBezTo>
                <a:cubicBezTo>
                  <a:pt x="921" y="424"/>
                  <a:pt x="919" y="422"/>
                  <a:pt x="917" y="422"/>
                </a:cubicBezTo>
                <a:cubicBezTo>
                  <a:pt x="914" y="422"/>
                  <a:pt x="912" y="424"/>
                  <a:pt x="912" y="426"/>
                </a:cubicBezTo>
                <a:cubicBezTo>
                  <a:pt x="912" y="429"/>
                  <a:pt x="914" y="431"/>
                  <a:pt x="917" y="431"/>
                </a:cubicBezTo>
                <a:close/>
                <a:moveTo>
                  <a:pt x="929" y="431"/>
                </a:moveTo>
                <a:cubicBezTo>
                  <a:pt x="932" y="431"/>
                  <a:pt x="934" y="429"/>
                  <a:pt x="934" y="426"/>
                </a:cubicBezTo>
                <a:cubicBezTo>
                  <a:pt x="934" y="424"/>
                  <a:pt x="932" y="422"/>
                  <a:pt x="929" y="422"/>
                </a:cubicBezTo>
                <a:cubicBezTo>
                  <a:pt x="927" y="422"/>
                  <a:pt x="925" y="424"/>
                  <a:pt x="925" y="426"/>
                </a:cubicBezTo>
                <a:cubicBezTo>
                  <a:pt x="925" y="429"/>
                  <a:pt x="927" y="431"/>
                  <a:pt x="929" y="431"/>
                </a:cubicBezTo>
                <a:close/>
                <a:moveTo>
                  <a:pt x="942" y="431"/>
                </a:moveTo>
                <a:cubicBezTo>
                  <a:pt x="945" y="431"/>
                  <a:pt x="947" y="429"/>
                  <a:pt x="947" y="426"/>
                </a:cubicBezTo>
                <a:cubicBezTo>
                  <a:pt x="947" y="424"/>
                  <a:pt x="945" y="422"/>
                  <a:pt x="942" y="422"/>
                </a:cubicBezTo>
                <a:cubicBezTo>
                  <a:pt x="940" y="422"/>
                  <a:pt x="938" y="424"/>
                  <a:pt x="938" y="426"/>
                </a:cubicBezTo>
                <a:cubicBezTo>
                  <a:pt x="938" y="429"/>
                  <a:pt x="940" y="431"/>
                  <a:pt x="942" y="431"/>
                </a:cubicBezTo>
                <a:close/>
                <a:moveTo>
                  <a:pt x="955" y="422"/>
                </a:moveTo>
                <a:cubicBezTo>
                  <a:pt x="953" y="422"/>
                  <a:pt x="951" y="424"/>
                  <a:pt x="951" y="426"/>
                </a:cubicBezTo>
                <a:cubicBezTo>
                  <a:pt x="951" y="429"/>
                  <a:pt x="953" y="431"/>
                  <a:pt x="955" y="431"/>
                </a:cubicBezTo>
                <a:cubicBezTo>
                  <a:pt x="958" y="431"/>
                  <a:pt x="959" y="429"/>
                  <a:pt x="959" y="426"/>
                </a:cubicBezTo>
                <a:cubicBezTo>
                  <a:pt x="959" y="424"/>
                  <a:pt x="958" y="422"/>
                  <a:pt x="955" y="422"/>
                </a:cubicBezTo>
                <a:close/>
                <a:moveTo>
                  <a:pt x="968" y="426"/>
                </a:moveTo>
                <a:cubicBezTo>
                  <a:pt x="968" y="426"/>
                  <a:pt x="968" y="426"/>
                  <a:pt x="968" y="426"/>
                </a:cubicBezTo>
                <a:cubicBezTo>
                  <a:pt x="968" y="426"/>
                  <a:pt x="968" y="426"/>
                  <a:pt x="968" y="426"/>
                </a:cubicBezTo>
                <a:cubicBezTo>
                  <a:pt x="968" y="426"/>
                  <a:pt x="968" y="426"/>
                  <a:pt x="968" y="426"/>
                </a:cubicBezTo>
                <a:cubicBezTo>
                  <a:pt x="968" y="426"/>
                  <a:pt x="968" y="426"/>
                  <a:pt x="968" y="426"/>
                </a:cubicBezTo>
                <a:close/>
                <a:moveTo>
                  <a:pt x="994" y="426"/>
                </a:moveTo>
                <a:cubicBezTo>
                  <a:pt x="994" y="426"/>
                  <a:pt x="994" y="426"/>
                  <a:pt x="994" y="426"/>
                </a:cubicBezTo>
                <a:cubicBezTo>
                  <a:pt x="994" y="426"/>
                  <a:pt x="994" y="426"/>
                  <a:pt x="994" y="426"/>
                </a:cubicBezTo>
                <a:cubicBezTo>
                  <a:pt x="994" y="426"/>
                  <a:pt x="994" y="426"/>
                  <a:pt x="994" y="426"/>
                </a:cubicBezTo>
                <a:cubicBezTo>
                  <a:pt x="994" y="426"/>
                  <a:pt x="994" y="426"/>
                  <a:pt x="994" y="426"/>
                </a:cubicBezTo>
                <a:close/>
                <a:moveTo>
                  <a:pt x="1007" y="426"/>
                </a:moveTo>
                <a:cubicBezTo>
                  <a:pt x="1007" y="426"/>
                  <a:pt x="1007" y="426"/>
                  <a:pt x="1007" y="426"/>
                </a:cubicBezTo>
                <a:cubicBezTo>
                  <a:pt x="1007" y="426"/>
                  <a:pt x="1007" y="426"/>
                  <a:pt x="1007" y="426"/>
                </a:cubicBezTo>
                <a:cubicBezTo>
                  <a:pt x="1007" y="426"/>
                  <a:pt x="1007" y="426"/>
                  <a:pt x="1007" y="426"/>
                </a:cubicBezTo>
                <a:cubicBezTo>
                  <a:pt x="1007" y="426"/>
                  <a:pt x="1007" y="426"/>
                  <a:pt x="1007" y="426"/>
                </a:cubicBezTo>
                <a:close/>
                <a:moveTo>
                  <a:pt x="1032" y="426"/>
                </a:moveTo>
                <a:cubicBezTo>
                  <a:pt x="1032" y="427"/>
                  <a:pt x="1032" y="427"/>
                  <a:pt x="1033" y="427"/>
                </a:cubicBezTo>
                <a:cubicBezTo>
                  <a:pt x="1033" y="427"/>
                  <a:pt x="1034" y="427"/>
                  <a:pt x="1034" y="426"/>
                </a:cubicBezTo>
                <a:cubicBezTo>
                  <a:pt x="1034" y="426"/>
                  <a:pt x="1033" y="426"/>
                  <a:pt x="1033" y="426"/>
                </a:cubicBezTo>
                <a:cubicBezTo>
                  <a:pt x="1032" y="426"/>
                  <a:pt x="1032" y="426"/>
                  <a:pt x="1032" y="426"/>
                </a:cubicBezTo>
                <a:close/>
                <a:moveTo>
                  <a:pt x="1201" y="431"/>
                </a:moveTo>
                <a:cubicBezTo>
                  <a:pt x="1203" y="431"/>
                  <a:pt x="1205" y="429"/>
                  <a:pt x="1205" y="426"/>
                </a:cubicBezTo>
                <a:cubicBezTo>
                  <a:pt x="1205" y="424"/>
                  <a:pt x="1203" y="422"/>
                  <a:pt x="1201" y="422"/>
                </a:cubicBezTo>
                <a:cubicBezTo>
                  <a:pt x="1198" y="422"/>
                  <a:pt x="1196" y="424"/>
                  <a:pt x="1196" y="426"/>
                </a:cubicBezTo>
                <a:cubicBezTo>
                  <a:pt x="1196" y="429"/>
                  <a:pt x="1198" y="431"/>
                  <a:pt x="1201" y="431"/>
                </a:cubicBezTo>
                <a:close/>
                <a:moveTo>
                  <a:pt x="1214" y="431"/>
                </a:moveTo>
                <a:cubicBezTo>
                  <a:pt x="1216" y="431"/>
                  <a:pt x="1218" y="429"/>
                  <a:pt x="1218" y="426"/>
                </a:cubicBezTo>
                <a:cubicBezTo>
                  <a:pt x="1218" y="424"/>
                  <a:pt x="1216" y="422"/>
                  <a:pt x="1214" y="422"/>
                </a:cubicBezTo>
                <a:cubicBezTo>
                  <a:pt x="1211" y="422"/>
                  <a:pt x="1209" y="424"/>
                  <a:pt x="1209" y="426"/>
                </a:cubicBezTo>
                <a:cubicBezTo>
                  <a:pt x="1209" y="429"/>
                  <a:pt x="1211" y="431"/>
                  <a:pt x="1214" y="431"/>
                </a:cubicBezTo>
                <a:close/>
                <a:moveTo>
                  <a:pt x="1227" y="431"/>
                </a:moveTo>
                <a:cubicBezTo>
                  <a:pt x="1229" y="431"/>
                  <a:pt x="1231" y="429"/>
                  <a:pt x="1231" y="426"/>
                </a:cubicBezTo>
                <a:cubicBezTo>
                  <a:pt x="1231" y="424"/>
                  <a:pt x="1229" y="422"/>
                  <a:pt x="1227" y="422"/>
                </a:cubicBezTo>
                <a:cubicBezTo>
                  <a:pt x="1224" y="422"/>
                  <a:pt x="1222" y="424"/>
                  <a:pt x="1222" y="426"/>
                </a:cubicBezTo>
                <a:cubicBezTo>
                  <a:pt x="1222" y="429"/>
                  <a:pt x="1224" y="431"/>
                  <a:pt x="1227" y="431"/>
                </a:cubicBezTo>
                <a:close/>
                <a:moveTo>
                  <a:pt x="1239" y="431"/>
                </a:moveTo>
                <a:cubicBezTo>
                  <a:pt x="1242" y="431"/>
                  <a:pt x="1244" y="429"/>
                  <a:pt x="1244" y="426"/>
                </a:cubicBezTo>
                <a:cubicBezTo>
                  <a:pt x="1244" y="424"/>
                  <a:pt x="1242" y="422"/>
                  <a:pt x="1239" y="422"/>
                </a:cubicBezTo>
                <a:cubicBezTo>
                  <a:pt x="1237" y="422"/>
                  <a:pt x="1235" y="424"/>
                  <a:pt x="1235" y="426"/>
                </a:cubicBezTo>
                <a:cubicBezTo>
                  <a:pt x="1235" y="429"/>
                  <a:pt x="1237" y="431"/>
                  <a:pt x="1239" y="431"/>
                </a:cubicBezTo>
                <a:close/>
                <a:moveTo>
                  <a:pt x="1252" y="431"/>
                </a:moveTo>
                <a:cubicBezTo>
                  <a:pt x="1255" y="431"/>
                  <a:pt x="1257" y="429"/>
                  <a:pt x="1257" y="426"/>
                </a:cubicBezTo>
                <a:cubicBezTo>
                  <a:pt x="1257" y="424"/>
                  <a:pt x="1255" y="422"/>
                  <a:pt x="1252" y="422"/>
                </a:cubicBezTo>
                <a:cubicBezTo>
                  <a:pt x="1250" y="422"/>
                  <a:pt x="1248" y="424"/>
                  <a:pt x="1248" y="426"/>
                </a:cubicBezTo>
                <a:cubicBezTo>
                  <a:pt x="1248" y="429"/>
                  <a:pt x="1250" y="431"/>
                  <a:pt x="1252" y="431"/>
                </a:cubicBezTo>
                <a:close/>
                <a:moveTo>
                  <a:pt x="1265" y="426"/>
                </a:moveTo>
                <a:cubicBezTo>
                  <a:pt x="1265" y="426"/>
                  <a:pt x="1265" y="426"/>
                  <a:pt x="1265" y="426"/>
                </a:cubicBezTo>
                <a:cubicBezTo>
                  <a:pt x="1265" y="426"/>
                  <a:pt x="1265" y="426"/>
                  <a:pt x="1265" y="426"/>
                </a:cubicBezTo>
                <a:cubicBezTo>
                  <a:pt x="1265" y="426"/>
                  <a:pt x="1265" y="426"/>
                  <a:pt x="1265" y="426"/>
                </a:cubicBezTo>
                <a:cubicBezTo>
                  <a:pt x="1265" y="426"/>
                  <a:pt x="1265" y="426"/>
                  <a:pt x="1265" y="426"/>
                </a:cubicBezTo>
                <a:close/>
                <a:moveTo>
                  <a:pt x="1601" y="426"/>
                </a:moveTo>
                <a:cubicBezTo>
                  <a:pt x="1601" y="426"/>
                  <a:pt x="1601" y="426"/>
                  <a:pt x="1601" y="426"/>
                </a:cubicBezTo>
                <a:cubicBezTo>
                  <a:pt x="1601" y="426"/>
                  <a:pt x="1601" y="426"/>
                  <a:pt x="1601" y="426"/>
                </a:cubicBezTo>
                <a:cubicBezTo>
                  <a:pt x="1601" y="426"/>
                  <a:pt x="1601" y="426"/>
                  <a:pt x="1601" y="426"/>
                </a:cubicBezTo>
                <a:cubicBezTo>
                  <a:pt x="1601" y="426"/>
                  <a:pt x="1601" y="426"/>
                  <a:pt x="1601" y="426"/>
                </a:cubicBezTo>
                <a:close/>
                <a:moveTo>
                  <a:pt x="1614" y="427"/>
                </a:moveTo>
                <a:cubicBezTo>
                  <a:pt x="1614" y="427"/>
                  <a:pt x="1614" y="427"/>
                  <a:pt x="1614" y="426"/>
                </a:cubicBezTo>
                <a:cubicBezTo>
                  <a:pt x="1614" y="426"/>
                  <a:pt x="1614" y="426"/>
                  <a:pt x="1614" y="426"/>
                </a:cubicBezTo>
                <a:cubicBezTo>
                  <a:pt x="1614" y="426"/>
                  <a:pt x="1614" y="426"/>
                  <a:pt x="1614" y="426"/>
                </a:cubicBezTo>
                <a:cubicBezTo>
                  <a:pt x="1614" y="427"/>
                  <a:pt x="1614" y="427"/>
                  <a:pt x="1614" y="427"/>
                </a:cubicBezTo>
                <a:close/>
                <a:moveTo>
                  <a:pt x="1743" y="431"/>
                </a:moveTo>
                <a:cubicBezTo>
                  <a:pt x="1745" y="431"/>
                  <a:pt x="1747" y="429"/>
                  <a:pt x="1747" y="426"/>
                </a:cubicBezTo>
                <a:cubicBezTo>
                  <a:pt x="1747" y="424"/>
                  <a:pt x="1745" y="422"/>
                  <a:pt x="1743" y="422"/>
                </a:cubicBezTo>
                <a:cubicBezTo>
                  <a:pt x="1741" y="422"/>
                  <a:pt x="1739" y="424"/>
                  <a:pt x="1739" y="426"/>
                </a:cubicBezTo>
                <a:cubicBezTo>
                  <a:pt x="1739" y="429"/>
                  <a:pt x="1741" y="431"/>
                  <a:pt x="1743" y="431"/>
                </a:cubicBezTo>
                <a:close/>
                <a:moveTo>
                  <a:pt x="1756" y="431"/>
                </a:moveTo>
                <a:cubicBezTo>
                  <a:pt x="1758" y="431"/>
                  <a:pt x="1760" y="429"/>
                  <a:pt x="1760" y="426"/>
                </a:cubicBezTo>
                <a:cubicBezTo>
                  <a:pt x="1760" y="424"/>
                  <a:pt x="1758" y="422"/>
                  <a:pt x="1756" y="422"/>
                </a:cubicBezTo>
                <a:cubicBezTo>
                  <a:pt x="1754" y="422"/>
                  <a:pt x="1752" y="424"/>
                  <a:pt x="1752" y="426"/>
                </a:cubicBezTo>
                <a:cubicBezTo>
                  <a:pt x="1752" y="429"/>
                  <a:pt x="1754" y="431"/>
                  <a:pt x="1756" y="431"/>
                </a:cubicBezTo>
                <a:close/>
                <a:moveTo>
                  <a:pt x="1769" y="431"/>
                </a:moveTo>
                <a:cubicBezTo>
                  <a:pt x="1771" y="431"/>
                  <a:pt x="1773" y="429"/>
                  <a:pt x="1773" y="426"/>
                </a:cubicBezTo>
                <a:cubicBezTo>
                  <a:pt x="1773" y="424"/>
                  <a:pt x="1771" y="422"/>
                  <a:pt x="1769" y="422"/>
                </a:cubicBezTo>
                <a:cubicBezTo>
                  <a:pt x="1767" y="422"/>
                  <a:pt x="1765" y="424"/>
                  <a:pt x="1765" y="426"/>
                </a:cubicBezTo>
                <a:cubicBezTo>
                  <a:pt x="1765" y="429"/>
                  <a:pt x="1767" y="431"/>
                  <a:pt x="1769" y="431"/>
                </a:cubicBezTo>
                <a:close/>
                <a:moveTo>
                  <a:pt x="1782" y="431"/>
                </a:moveTo>
                <a:cubicBezTo>
                  <a:pt x="1784" y="431"/>
                  <a:pt x="1786" y="429"/>
                  <a:pt x="1786" y="426"/>
                </a:cubicBezTo>
                <a:cubicBezTo>
                  <a:pt x="1786" y="424"/>
                  <a:pt x="1784" y="422"/>
                  <a:pt x="1782" y="422"/>
                </a:cubicBezTo>
                <a:cubicBezTo>
                  <a:pt x="1779" y="422"/>
                  <a:pt x="1778" y="424"/>
                  <a:pt x="1778" y="426"/>
                </a:cubicBezTo>
                <a:cubicBezTo>
                  <a:pt x="1778" y="429"/>
                  <a:pt x="1779" y="431"/>
                  <a:pt x="1782" y="431"/>
                </a:cubicBezTo>
                <a:close/>
                <a:moveTo>
                  <a:pt x="1795" y="431"/>
                </a:moveTo>
                <a:cubicBezTo>
                  <a:pt x="1797" y="431"/>
                  <a:pt x="1799" y="429"/>
                  <a:pt x="1799" y="426"/>
                </a:cubicBezTo>
                <a:cubicBezTo>
                  <a:pt x="1799" y="424"/>
                  <a:pt x="1797" y="422"/>
                  <a:pt x="1795" y="422"/>
                </a:cubicBezTo>
                <a:cubicBezTo>
                  <a:pt x="1792" y="422"/>
                  <a:pt x="1791" y="424"/>
                  <a:pt x="1791" y="426"/>
                </a:cubicBezTo>
                <a:cubicBezTo>
                  <a:pt x="1791" y="429"/>
                  <a:pt x="1792" y="431"/>
                  <a:pt x="1795" y="431"/>
                </a:cubicBezTo>
                <a:close/>
                <a:moveTo>
                  <a:pt x="1808" y="431"/>
                </a:moveTo>
                <a:cubicBezTo>
                  <a:pt x="1810" y="431"/>
                  <a:pt x="1812" y="429"/>
                  <a:pt x="1812" y="426"/>
                </a:cubicBezTo>
                <a:cubicBezTo>
                  <a:pt x="1812" y="424"/>
                  <a:pt x="1810" y="422"/>
                  <a:pt x="1808" y="422"/>
                </a:cubicBezTo>
                <a:cubicBezTo>
                  <a:pt x="1805" y="422"/>
                  <a:pt x="1803" y="424"/>
                  <a:pt x="1803" y="426"/>
                </a:cubicBezTo>
                <a:cubicBezTo>
                  <a:pt x="1803" y="429"/>
                  <a:pt x="1805" y="431"/>
                  <a:pt x="1808" y="431"/>
                </a:cubicBezTo>
                <a:close/>
                <a:moveTo>
                  <a:pt x="1821" y="431"/>
                </a:moveTo>
                <a:cubicBezTo>
                  <a:pt x="1823" y="431"/>
                  <a:pt x="1825" y="429"/>
                  <a:pt x="1825" y="426"/>
                </a:cubicBezTo>
                <a:cubicBezTo>
                  <a:pt x="1825" y="424"/>
                  <a:pt x="1823" y="422"/>
                  <a:pt x="1821" y="422"/>
                </a:cubicBezTo>
                <a:cubicBezTo>
                  <a:pt x="1818" y="422"/>
                  <a:pt x="1816" y="424"/>
                  <a:pt x="1816" y="426"/>
                </a:cubicBezTo>
                <a:cubicBezTo>
                  <a:pt x="1816" y="429"/>
                  <a:pt x="1818" y="431"/>
                  <a:pt x="1821" y="431"/>
                </a:cubicBezTo>
                <a:close/>
                <a:moveTo>
                  <a:pt x="1833" y="431"/>
                </a:moveTo>
                <a:cubicBezTo>
                  <a:pt x="1836" y="431"/>
                  <a:pt x="1838" y="429"/>
                  <a:pt x="1838" y="426"/>
                </a:cubicBezTo>
                <a:cubicBezTo>
                  <a:pt x="1838" y="424"/>
                  <a:pt x="1836" y="422"/>
                  <a:pt x="1833" y="422"/>
                </a:cubicBezTo>
                <a:cubicBezTo>
                  <a:pt x="1831" y="422"/>
                  <a:pt x="1829" y="424"/>
                  <a:pt x="1829" y="426"/>
                </a:cubicBezTo>
                <a:cubicBezTo>
                  <a:pt x="1829" y="429"/>
                  <a:pt x="1831" y="431"/>
                  <a:pt x="1833" y="431"/>
                </a:cubicBezTo>
                <a:close/>
                <a:moveTo>
                  <a:pt x="1846" y="431"/>
                </a:moveTo>
                <a:cubicBezTo>
                  <a:pt x="1849" y="431"/>
                  <a:pt x="1851" y="429"/>
                  <a:pt x="1851" y="426"/>
                </a:cubicBezTo>
                <a:cubicBezTo>
                  <a:pt x="1851" y="424"/>
                  <a:pt x="1849" y="422"/>
                  <a:pt x="1846" y="422"/>
                </a:cubicBezTo>
                <a:cubicBezTo>
                  <a:pt x="1844" y="422"/>
                  <a:pt x="1842" y="424"/>
                  <a:pt x="1842" y="426"/>
                </a:cubicBezTo>
                <a:cubicBezTo>
                  <a:pt x="1842" y="429"/>
                  <a:pt x="1844" y="431"/>
                  <a:pt x="1846" y="431"/>
                </a:cubicBezTo>
                <a:close/>
                <a:moveTo>
                  <a:pt x="1898" y="431"/>
                </a:moveTo>
                <a:cubicBezTo>
                  <a:pt x="1900" y="431"/>
                  <a:pt x="1902" y="429"/>
                  <a:pt x="1902" y="426"/>
                </a:cubicBezTo>
                <a:cubicBezTo>
                  <a:pt x="1902" y="424"/>
                  <a:pt x="1900" y="422"/>
                  <a:pt x="1898" y="422"/>
                </a:cubicBezTo>
                <a:cubicBezTo>
                  <a:pt x="1896" y="422"/>
                  <a:pt x="1894" y="424"/>
                  <a:pt x="1894" y="426"/>
                </a:cubicBezTo>
                <a:cubicBezTo>
                  <a:pt x="1894" y="429"/>
                  <a:pt x="1896" y="431"/>
                  <a:pt x="1898" y="431"/>
                </a:cubicBezTo>
                <a:close/>
                <a:moveTo>
                  <a:pt x="1911" y="431"/>
                </a:moveTo>
                <a:cubicBezTo>
                  <a:pt x="1913" y="431"/>
                  <a:pt x="1915" y="429"/>
                  <a:pt x="1915" y="426"/>
                </a:cubicBezTo>
                <a:cubicBezTo>
                  <a:pt x="1915" y="424"/>
                  <a:pt x="1913" y="422"/>
                  <a:pt x="1911" y="422"/>
                </a:cubicBezTo>
                <a:cubicBezTo>
                  <a:pt x="1909" y="422"/>
                  <a:pt x="1907" y="424"/>
                  <a:pt x="1907" y="426"/>
                </a:cubicBezTo>
                <a:cubicBezTo>
                  <a:pt x="1907" y="429"/>
                  <a:pt x="1909" y="431"/>
                  <a:pt x="1911" y="431"/>
                </a:cubicBezTo>
                <a:close/>
                <a:moveTo>
                  <a:pt x="1924" y="431"/>
                </a:moveTo>
                <a:cubicBezTo>
                  <a:pt x="1926" y="431"/>
                  <a:pt x="1928" y="429"/>
                  <a:pt x="1928" y="426"/>
                </a:cubicBezTo>
                <a:cubicBezTo>
                  <a:pt x="1928" y="424"/>
                  <a:pt x="1926" y="422"/>
                  <a:pt x="1924" y="422"/>
                </a:cubicBezTo>
                <a:cubicBezTo>
                  <a:pt x="1922" y="422"/>
                  <a:pt x="1920" y="424"/>
                  <a:pt x="1920" y="426"/>
                </a:cubicBezTo>
                <a:cubicBezTo>
                  <a:pt x="1920" y="429"/>
                  <a:pt x="1922" y="431"/>
                  <a:pt x="1924" y="431"/>
                </a:cubicBezTo>
                <a:close/>
                <a:moveTo>
                  <a:pt x="1937" y="431"/>
                </a:moveTo>
                <a:cubicBezTo>
                  <a:pt x="1939" y="431"/>
                  <a:pt x="1941" y="429"/>
                  <a:pt x="1941" y="426"/>
                </a:cubicBezTo>
                <a:cubicBezTo>
                  <a:pt x="1941" y="424"/>
                  <a:pt x="1939" y="422"/>
                  <a:pt x="1937" y="422"/>
                </a:cubicBezTo>
                <a:cubicBezTo>
                  <a:pt x="1934" y="422"/>
                  <a:pt x="1933" y="424"/>
                  <a:pt x="1933" y="426"/>
                </a:cubicBezTo>
                <a:cubicBezTo>
                  <a:pt x="1933" y="429"/>
                  <a:pt x="1934" y="431"/>
                  <a:pt x="1937" y="431"/>
                </a:cubicBezTo>
                <a:close/>
                <a:moveTo>
                  <a:pt x="1950" y="431"/>
                </a:moveTo>
                <a:cubicBezTo>
                  <a:pt x="1952" y="431"/>
                  <a:pt x="1954" y="429"/>
                  <a:pt x="1954" y="426"/>
                </a:cubicBezTo>
                <a:cubicBezTo>
                  <a:pt x="1954" y="424"/>
                  <a:pt x="1952" y="422"/>
                  <a:pt x="1950" y="422"/>
                </a:cubicBezTo>
                <a:cubicBezTo>
                  <a:pt x="1947" y="422"/>
                  <a:pt x="1945" y="424"/>
                  <a:pt x="1945" y="426"/>
                </a:cubicBezTo>
                <a:cubicBezTo>
                  <a:pt x="1945" y="429"/>
                  <a:pt x="1947" y="431"/>
                  <a:pt x="1950" y="431"/>
                </a:cubicBezTo>
                <a:close/>
                <a:moveTo>
                  <a:pt x="1963" y="431"/>
                </a:moveTo>
                <a:cubicBezTo>
                  <a:pt x="1965" y="431"/>
                  <a:pt x="1967" y="429"/>
                  <a:pt x="1967" y="426"/>
                </a:cubicBezTo>
                <a:cubicBezTo>
                  <a:pt x="1967" y="424"/>
                  <a:pt x="1965" y="422"/>
                  <a:pt x="1963" y="422"/>
                </a:cubicBezTo>
                <a:cubicBezTo>
                  <a:pt x="1960" y="422"/>
                  <a:pt x="1958" y="424"/>
                  <a:pt x="1958" y="426"/>
                </a:cubicBezTo>
                <a:cubicBezTo>
                  <a:pt x="1958" y="429"/>
                  <a:pt x="1960" y="431"/>
                  <a:pt x="1963" y="431"/>
                </a:cubicBezTo>
                <a:close/>
                <a:moveTo>
                  <a:pt x="1975" y="431"/>
                </a:moveTo>
                <a:cubicBezTo>
                  <a:pt x="1978" y="431"/>
                  <a:pt x="1980" y="429"/>
                  <a:pt x="1980" y="426"/>
                </a:cubicBezTo>
                <a:cubicBezTo>
                  <a:pt x="1980" y="424"/>
                  <a:pt x="1978" y="422"/>
                  <a:pt x="1975" y="422"/>
                </a:cubicBezTo>
                <a:cubicBezTo>
                  <a:pt x="1973" y="422"/>
                  <a:pt x="1971" y="424"/>
                  <a:pt x="1971" y="426"/>
                </a:cubicBezTo>
                <a:cubicBezTo>
                  <a:pt x="1971" y="429"/>
                  <a:pt x="1973" y="431"/>
                  <a:pt x="1975" y="431"/>
                </a:cubicBezTo>
                <a:close/>
                <a:moveTo>
                  <a:pt x="1988" y="431"/>
                </a:moveTo>
                <a:cubicBezTo>
                  <a:pt x="1991" y="431"/>
                  <a:pt x="1993" y="429"/>
                  <a:pt x="1993" y="426"/>
                </a:cubicBezTo>
                <a:cubicBezTo>
                  <a:pt x="1993" y="424"/>
                  <a:pt x="1991" y="422"/>
                  <a:pt x="1988" y="422"/>
                </a:cubicBezTo>
                <a:cubicBezTo>
                  <a:pt x="1986" y="422"/>
                  <a:pt x="1984" y="424"/>
                  <a:pt x="1984" y="426"/>
                </a:cubicBezTo>
                <a:cubicBezTo>
                  <a:pt x="1984" y="429"/>
                  <a:pt x="1986" y="431"/>
                  <a:pt x="1988" y="431"/>
                </a:cubicBezTo>
                <a:close/>
                <a:moveTo>
                  <a:pt x="2001" y="431"/>
                </a:moveTo>
                <a:cubicBezTo>
                  <a:pt x="2004" y="431"/>
                  <a:pt x="2005" y="429"/>
                  <a:pt x="2005" y="426"/>
                </a:cubicBezTo>
                <a:cubicBezTo>
                  <a:pt x="2005" y="424"/>
                  <a:pt x="2004" y="422"/>
                  <a:pt x="2001" y="422"/>
                </a:cubicBezTo>
                <a:cubicBezTo>
                  <a:pt x="1999" y="422"/>
                  <a:pt x="1997" y="424"/>
                  <a:pt x="1997" y="426"/>
                </a:cubicBezTo>
                <a:cubicBezTo>
                  <a:pt x="1997" y="429"/>
                  <a:pt x="1999" y="431"/>
                  <a:pt x="2001" y="431"/>
                </a:cubicBezTo>
                <a:close/>
                <a:moveTo>
                  <a:pt x="2014" y="431"/>
                </a:moveTo>
                <a:cubicBezTo>
                  <a:pt x="2017" y="431"/>
                  <a:pt x="2018" y="429"/>
                  <a:pt x="2018" y="426"/>
                </a:cubicBezTo>
                <a:cubicBezTo>
                  <a:pt x="2018" y="424"/>
                  <a:pt x="2017" y="422"/>
                  <a:pt x="2014" y="422"/>
                </a:cubicBezTo>
                <a:cubicBezTo>
                  <a:pt x="2012" y="422"/>
                  <a:pt x="2010" y="424"/>
                  <a:pt x="2010" y="426"/>
                </a:cubicBezTo>
                <a:cubicBezTo>
                  <a:pt x="2010" y="429"/>
                  <a:pt x="2012" y="431"/>
                  <a:pt x="2014" y="431"/>
                </a:cubicBezTo>
                <a:close/>
                <a:moveTo>
                  <a:pt x="2027" y="431"/>
                </a:moveTo>
                <a:cubicBezTo>
                  <a:pt x="2029" y="431"/>
                  <a:pt x="2031" y="429"/>
                  <a:pt x="2031" y="426"/>
                </a:cubicBezTo>
                <a:cubicBezTo>
                  <a:pt x="2031" y="424"/>
                  <a:pt x="2029" y="422"/>
                  <a:pt x="2027" y="422"/>
                </a:cubicBezTo>
                <a:cubicBezTo>
                  <a:pt x="2025" y="422"/>
                  <a:pt x="2023" y="424"/>
                  <a:pt x="2023" y="426"/>
                </a:cubicBezTo>
                <a:cubicBezTo>
                  <a:pt x="2023" y="429"/>
                  <a:pt x="2025" y="431"/>
                  <a:pt x="2027" y="431"/>
                </a:cubicBezTo>
                <a:close/>
                <a:moveTo>
                  <a:pt x="2040" y="431"/>
                </a:moveTo>
                <a:cubicBezTo>
                  <a:pt x="2042" y="431"/>
                  <a:pt x="2044" y="429"/>
                  <a:pt x="2044" y="426"/>
                </a:cubicBezTo>
                <a:cubicBezTo>
                  <a:pt x="2044" y="424"/>
                  <a:pt x="2042" y="422"/>
                  <a:pt x="2040" y="422"/>
                </a:cubicBezTo>
                <a:cubicBezTo>
                  <a:pt x="2038" y="422"/>
                  <a:pt x="2036" y="424"/>
                  <a:pt x="2036" y="426"/>
                </a:cubicBezTo>
                <a:cubicBezTo>
                  <a:pt x="2036" y="429"/>
                  <a:pt x="2038" y="431"/>
                  <a:pt x="2040" y="431"/>
                </a:cubicBezTo>
                <a:close/>
                <a:moveTo>
                  <a:pt x="2053" y="431"/>
                </a:moveTo>
                <a:cubicBezTo>
                  <a:pt x="2055" y="431"/>
                  <a:pt x="2057" y="429"/>
                  <a:pt x="2057" y="426"/>
                </a:cubicBezTo>
                <a:cubicBezTo>
                  <a:pt x="2057" y="424"/>
                  <a:pt x="2055" y="422"/>
                  <a:pt x="2053" y="422"/>
                </a:cubicBezTo>
                <a:cubicBezTo>
                  <a:pt x="2051" y="422"/>
                  <a:pt x="2049" y="424"/>
                  <a:pt x="2049" y="426"/>
                </a:cubicBezTo>
                <a:cubicBezTo>
                  <a:pt x="2049" y="429"/>
                  <a:pt x="2051" y="431"/>
                  <a:pt x="2053" y="431"/>
                </a:cubicBezTo>
                <a:close/>
                <a:moveTo>
                  <a:pt x="2066" y="431"/>
                </a:moveTo>
                <a:cubicBezTo>
                  <a:pt x="2068" y="431"/>
                  <a:pt x="2070" y="429"/>
                  <a:pt x="2070" y="426"/>
                </a:cubicBezTo>
                <a:cubicBezTo>
                  <a:pt x="2070" y="424"/>
                  <a:pt x="2068" y="422"/>
                  <a:pt x="2066" y="422"/>
                </a:cubicBezTo>
                <a:cubicBezTo>
                  <a:pt x="2064" y="422"/>
                  <a:pt x="2062" y="424"/>
                  <a:pt x="2062" y="426"/>
                </a:cubicBezTo>
                <a:cubicBezTo>
                  <a:pt x="2062" y="429"/>
                  <a:pt x="2064" y="431"/>
                  <a:pt x="2066" y="431"/>
                </a:cubicBezTo>
                <a:close/>
                <a:moveTo>
                  <a:pt x="2079" y="431"/>
                </a:moveTo>
                <a:cubicBezTo>
                  <a:pt x="2081" y="431"/>
                  <a:pt x="2083" y="429"/>
                  <a:pt x="2083" y="426"/>
                </a:cubicBezTo>
                <a:cubicBezTo>
                  <a:pt x="2083" y="424"/>
                  <a:pt x="2081" y="422"/>
                  <a:pt x="2079" y="422"/>
                </a:cubicBezTo>
                <a:cubicBezTo>
                  <a:pt x="2076" y="422"/>
                  <a:pt x="2075" y="424"/>
                  <a:pt x="2075" y="426"/>
                </a:cubicBezTo>
                <a:cubicBezTo>
                  <a:pt x="2075" y="429"/>
                  <a:pt x="2076" y="431"/>
                  <a:pt x="2079" y="431"/>
                </a:cubicBezTo>
                <a:close/>
                <a:moveTo>
                  <a:pt x="2092" y="431"/>
                </a:moveTo>
                <a:cubicBezTo>
                  <a:pt x="2094" y="431"/>
                  <a:pt x="2096" y="429"/>
                  <a:pt x="2096" y="426"/>
                </a:cubicBezTo>
                <a:cubicBezTo>
                  <a:pt x="2096" y="424"/>
                  <a:pt x="2094" y="422"/>
                  <a:pt x="2092" y="422"/>
                </a:cubicBezTo>
                <a:cubicBezTo>
                  <a:pt x="2089" y="422"/>
                  <a:pt x="2088" y="424"/>
                  <a:pt x="2088" y="426"/>
                </a:cubicBezTo>
                <a:cubicBezTo>
                  <a:pt x="2088" y="429"/>
                  <a:pt x="2089" y="431"/>
                  <a:pt x="2092" y="431"/>
                </a:cubicBezTo>
                <a:close/>
                <a:moveTo>
                  <a:pt x="2105" y="431"/>
                </a:moveTo>
                <a:cubicBezTo>
                  <a:pt x="2107" y="431"/>
                  <a:pt x="2109" y="429"/>
                  <a:pt x="2109" y="426"/>
                </a:cubicBezTo>
                <a:cubicBezTo>
                  <a:pt x="2109" y="424"/>
                  <a:pt x="2107" y="422"/>
                  <a:pt x="2105" y="422"/>
                </a:cubicBezTo>
                <a:cubicBezTo>
                  <a:pt x="2102" y="422"/>
                  <a:pt x="2100" y="424"/>
                  <a:pt x="2100" y="426"/>
                </a:cubicBezTo>
                <a:cubicBezTo>
                  <a:pt x="2100" y="429"/>
                  <a:pt x="2102" y="431"/>
                  <a:pt x="2105" y="431"/>
                </a:cubicBezTo>
                <a:close/>
                <a:moveTo>
                  <a:pt x="2118" y="431"/>
                </a:moveTo>
                <a:cubicBezTo>
                  <a:pt x="2120" y="431"/>
                  <a:pt x="2122" y="429"/>
                  <a:pt x="2122" y="426"/>
                </a:cubicBezTo>
                <a:cubicBezTo>
                  <a:pt x="2122" y="424"/>
                  <a:pt x="2120" y="422"/>
                  <a:pt x="2118" y="422"/>
                </a:cubicBezTo>
                <a:cubicBezTo>
                  <a:pt x="2115" y="422"/>
                  <a:pt x="2113" y="424"/>
                  <a:pt x="2113" y="426"/>
                </a:cubicBezTo>
                <a:cubicBezTo>
                  <a:pt x="2113" y="429"/>
                  <a:pt x="2115" y="431"/>
                  <a:pt x="2118" y="431"/>
                </a:cubicBezTo>
                <a:close/>
                <a:moveTo>
                  <a:pt x="2130" y="431"/>
                </a:moveTo>
                <a:cubicBezTo>
                  <a:pt x="2133" y="431"/>
                  <a:pt x="2135" y="429"/>
                  <a:pt x="2135" y="426"/>
                </a:cubicBezTo>
                <a:cubicBezTo>
                  <a:pt x="2135" y="424"/>
                  <a:pt x="2133" y="422"/>
                  <a:pt x="2130" y="422"/>
                </a:cubicBezTo>
                <a:cubicBezTo>
                  <a:pt x="2128" y="422"/>
                  <a:pt x="2126" y="424"/>
                  <a:pt x="2126" y="426"/>
                </a:cubicBezTo>
                <a:cubicBezTo>
                  <a:pt x="2126" y="429"/>
                  <a:pt x="2128" y="431"/>
                  <a:pt x="2130" y="431"/>
                </a:cubicBezTo>
                <a:close/>
                <a:moveTo>
                  <a:pt x="2143" y="431"/>
                </a:moveTo>
                <a:cubicBezTo>
                  <a:pt x="2146" y="431"/>
                  <a:pt x="2148" y="429"/>
                  <a:pt x="2148" y="426"/>
                </a:cubicBezTo>
                <a:cubicBezTo>
                  <a:pt x="2148" y="424"/>
                  <a:pt x="2146" y="422"/>
                  <a:pt x="2143" y="422"/>
                </a:cubicBezTo>
                <a:cubicBezTo>
                  <a:pt x="2141" y="422"/>
                  <a:pt x="2139" y="424"/>
                  <a:pt x="2139" y="426"/>
                </a:cubicBezTo>
                <a:cubicBezTo>
                  <a:pt x="2139" y="429"/>
                  <a:pt x="2141" y="431"/>
                  <a:pt x="2143" y="431"/>
                </a:cubicBezTo>
                <a:close/>
                <a:moveTo>
                  <a:pt x="2156" y="431"/>
                </a:moveTo>
                <a:cubicBezTo>
                  <a:pt x="2159" y="431"/>
                  <a:pt x="2160" y="429"/>
                  <a:pt x="2160" y="426"/>
                </a:cubicBezTo>
                <a:cubicBezTo>
                  <a:pt x="2160" y="424"/>
                  <a:pt x="2159" y="422"/>
                  <a:pt x="2156" y="422"/>
                </a:cubicBezTo>
                <a:cubicBezTo>
                  <a:pt x="2154" y="422"/>
                  <a:pt x="2152" y="424"/>
                  <a:pt x="2152" y="426"/>
                </a:cubicBezTo>
                <a:cubicBezTo>
                  <a:pt x="2152" y="429"/>
                  <a:pt x="2154" y="431"/>
                  <a:pt x="2156" y="431"/>
                </a:cubicBezTo>
                <a:close/>
                <a:moveTo>
                  <a:pt x="2169" y="431"/>
                </a:moveTo>
                <a:cubicBezTo>
                  <a:pt x="2172" y="431"/>
                  <a:pt x="2173" y="429"/>
                  <a:pt x="2173" y="426"/>
                </a:cubicBezTo>
                <a:cubicBezTo>
                  <a:pt x="2173" y="424"/>
                  <a:pt x="2172" y="422"/>
                  <a:pt x="2169" y="422"/>
                </a:cubicBezTo>
                <a:cubicBezTo>
                  <a:pt x="2167" y="422"/>
                  <a:pt x="2165" y="424"/>
                  <a:pt x="2165" y="426"/>
                </a:cubicBezTo>
                <a:cubicBezTo>
                  <a:pt x="2165" y="429"/>
                  <a:pt x="2167" y="431"/>
                  <a:pt x="2169" y="431"/>
                </a:cubicBezTo>
                <a:close/>
                <a:moveTo>
                  <a:pt x="2182" y="431"/>
                </a:moveTo>
                <a:cubicBezTo>
                  <a:pt x="2184" y="431"/>
                  <a:pt x="2186" y="429"/>
                  <a:pt x="2186" y="426"/>
                </a:cubicBezTo>
                <a:cubicBezTo>
                  <a:pt x="2186" y="424"/>
                  <a:pt x="2184" y="422"/>
                  <a:pt x="2182" y="422"/>
                </a:cubicBezTo>
                <a:cubicBezTo>
                  <a:pt x="2180" y="422"/>
                  <a:pt x="2178" y="424"/>
                  <a:pt x="2178" y="426"/>
                </a:cubicBezTo>
                <a:cubicBezTo>
                  <a:pt x="2178" y="429"/>
                  <a:pt x="2180" y="431"/>
                  <a:pt x="2182" y="431"/>
                </a:cubicBezTo>
                <a:close/>
                <a:moveTo>
                  <a:pt x="2195" y="431"/>
                </a:moveTo>
                <a:cubicBezTo>
                  <a:pt x="2197" y="431"/>
                  <a:pt x="2199" y="429"/>
                  <a:pt x="2199" y="426"/>
                </a:cubicBezTo>
                <a:cubicBezTo>
                  <a:pt x="2199" y="424"/>
                  <a:pt x="2197" y="422"/>
                  <a:pt x="2195" y="422"/>
                </a:cubicBezTo>
                <a:cubicBezTo>
                  <a:pt x="2193" y="422"/>
                  <a:pt x="2191" y="424"/>
                  <a:pt x="2191" y="426"/>
                </a:cubicBezTo>
                <a:cubicBezTo>
                  <a:pt x="2191" y="429"/>
                  <a:pt x="2193" y="431"/>
                  <a:pt x="2195" y="431"/>
                </a:cubicBezTo>
                <a:close/>
                <a:moveTo>
                  <a:pt x="2208" y="431"/>
                </a:moveTo>
                <a:cubicBezTo>
                  <a:pt x="2210" y="431"/>
                  <a:pt x="2212" y="429"/>
                  <a:pt x="2212" y="426"/>
                </a:cubicBezTo>
                <a:cubicBezTo>
                  <a:pt x="2212" y="424"/>
                  <a:pt x="2210" y="422"/>
                  <a:pt x="2208" y="422"/>
                </a:cubicBezTo>
                <a:cubicBezTo>
                  <a:pt x="2206" y="422"/>
                  <a:pt x="2204" y="424"/>
                  <a:pt x="2204" y="426"/>
                </a:cubicBezTo>
                <a:cubicBezTo>
                  <a:pt x="2204" y="429"/>
                  <a:pt x="2206" y="431"/>
                  <a:pt x="2208" y="431"/>
                </a:cubicBezTo>
                <a:close/>
                <a:moveTo>
                  <a:pt x="2221" y="431"/>
                </a:moveTo>
                <a:cubicBezTo>
                  <a:pt x="2223" y="431"/>
                  <a:pt x="2225" y="429"/>
                  <a:pt x="2225" y="426"/>
                </a:cubicBezTo>
                <a:cubicBezTo>
                  <a:pt x="2225" y="424"/>
                  <a:pt x="2223" y="422"/>
                  <a:pt x="2221" y="422"/>
                </a:cubicBezTo>
                <a:cubicBezTo>
                  <a:pt x="2219" y="422"/>
                  <a:pt x="2217" y="424"/>
                  <a:pt x="2217" y="426"/>
                </a:cubicBezTo>
                <a:cubicBezTo>
                  <a:pt x="2217" y="429"/>
                  <a:pt x="2219" y="431"/>
                  <a:pt x="2221" y="431"/>
                </a:cubicBezTo>
                <a:close/>
                <a:moveTo>
                  <a:pt x="2234" y="431"/>
                </a:moveTo>
                <a:cubicBezTo>
                  <a:pt x="2236" y="431"/>
                  <a:pt x="2238" y="429"/>
                  <a:pt x="2238" y="426"/>
                </a:cubicBezTo>
                <a:cubicBezTo>
                  <a:pt x="2238" y="424"/>
                  <a:pt x="2236" y="422"/>
                  <a:pt x="2234" y="422"/>
                </a:cubicBezTo>
                <a:cubicBezTo>
                  <a:pt x="2231" y="422"/>
                  <a:pt x="2230" y="424"/>
                  <a:pt x="2230" y="426"/>
                </a:cubicBezTo>
                <a:cubicBezTo>
                  <a:pt x="2230" y="429"/>
                  <a:pt x="2231" y="431"/>
                  <a:pt x="2234" y="431"/>
                </a:cubicBezTo>
                <a:close/>
                <a:moveTo>
                  <a:pt x="2247" y="431"/>
                </a:moveTo>
                <a:cubicBezTo>
                  <a:pt x="2249" y="431"/>
                  <a:pt x="2251" y="429"/>
                  <a:pt x="2251" y="426"/>
                </a:cubicBezTo>
                <a:cubicBezTo>
                  <a:pt x="2251" y="424"/>
                  <a:pt x="2249" y="422"/>
                  <a:pt x="2247" y="422"/>
                </a:cubicBezTo>
                <a:cubicBezTo>
                  <a:pt x="2244" y="422"/>
                  <a:pt x="2242" y="424"/>
                  <a:pt x="2242" y="426"/>
                </a:cubicBezTo>
                <a:cubicBezTo>
                  <a:pt x="2242" y="429"/>
                  <a:pt x="2244" y="431"/>
                  <a:pt x="2247" y="431"/>
                </a:cubicBezTo>
                <a:close/>
                <a:moveTo>
                  <a:pt x="2260" y="431"/>
                </a:moveTo>
                <a:cubicBezTo>
                  <a:pt x="2262" y="431"/>
                  <a:pt x="2264" y="429"/>
                  <a:pt x="2264" y="426"/>
                </a:cubicBezTo>
                <a:cubicBezTo>
                  <a:pt x="2264" y="424"/>
                  <a:pt x="2262" y="422"/>
                  <a:pt x="2260" y="422"/>
                </a:cubicBezTo>
                <a:cubicBezTo>
                  <a:pt x="2257" y="422"/>
                  <a:pt x="2255" y="424"/>
                  <a:pt x="2255" y="426"/>
                </a:cubicBezTo>
                <a:cubicBezTo>
                  <a:pt x="2255" y="429"/>
                  <a:pt x="2257" y="431"/>
                  <a:pt x="2260" y="431"/>
                </a:cubicBezTo>
                <a:close/>
                <a:moveTo>
                  <a:pt x="2273" y="431"/>
                </a:moveTo>
                <a:cubicBezTo>
                  <a:pt x="2275" y="431"/>
                  <a:pt x="2277" y="429"/>
                  <a:pt x="2277" y="426"/>
                </a:cubicBezTo>
                <a:cubicBezTo>
                  <a:pt x="2277" y="424"/>
                  <a:pt x="2275" y="422"/>
                  <a:pt x="2273" y="422"/>
                </a:cubicBezTo>
                <a:cubicBezTo>
                  <a:pt x="2270" y="422"/>
                  <a:pt x="2268" y="424"/>
                  <a:pt x="2268" y="426"/>
                </a:cubicBezTo>
                <a:cubicBezTo>
                  <a:pt x="2268" y="429"/>
                  <a:pt x="2270" y="431"/>
                  <a:pt x="2273" y="431"/>
                </a:cubicBezTo>
                <a:close/>
                <a:moveTo>
                  <a:pt x="2285" y="431"/>
                </a:moveTo>
                <a:cubicBezTo>
                  <a:pt x="2288" y="431"/>
                  <a:pt x="2290" y="429"/>
                  <a:pt x="2290" y="426"/>
                </a:cubicBezTo>
                <a:cubicBezTo>
                  <a:pt x="2290" y="424"/>
                  <a:pt x="2288" y="422"/>
                  <a:pt x="2285" y="422"/>
                </a:cubicBezTo>
                <a:cubicBezTo>
                  <a:pt x="2283" y="422"/>
                  <a:pt x="2281" y="424"/>
                  <a:pt x="2281" y="426"/>
                </a:cubicBezTo>
                <a:cubicBezTo>
                  <a:pt x="2281" y="429"/>
                  <a:pt x="2283" y="431"/>
                  <a:pt x="2285" y="431"/>
                </a:cubicBezTo>
                <a:close/>
                <a:moveTo>
                  <a:pt x="2298" y="431"/>
                </a:moveTo>
                <a:cubicBezTo>
                  <a:pt x="2301" y="431"/>
                  <a:pt x="2303" y="429"/>
                  <a:pt x="2303" y="426"/>
                </a:cubicBezTo>
                <a:cubicBezTo>
                  <a:pt x="2303" y="424"/>
                  <a:pt x="2301" y="422"/>
                  <a:pt x="2298" y="422"/>
                </a:cubicBezTo>
                <a:cubicBezTo>
                  <a:pt x="2296" y="422"/>
                  <a:pt x="2294" y="424"/>
                  <a:pt x="2294" y="426"/>
                </a:cubicBezTo>
                <a:cubicBezTo>
                  <a:pt x="2294" y="429"/>
                  <a:pt x="2296" y="431"/>
                  <a:pt x="2298" y="431"/>
                </a:cubicBezTo>
                <a:close/>
                <a:moveTo>
                  <a:pt x="2311" y="431"/>
                </a:moveTo>
                <a:cubicBezTo>
                  <a:pt x="2314" y="431"/>
                  <a:pt x="2315" y="429"/>
                  <a:pt x="2315" y="426"/>
                </a:cubicBezTo>
                <a:cubicBezTo>
                  <a:pt x="2315" y="424"/>
                  <a:pt x="2314" y="422"/>
                  <a:pt x="2311" y="422"/>
                </a:cubicBezTo>
                <a:cubicBezTo>
                  <a:pt x="2309" y="422"/>
                  <a:pt x="2307" y="424"/>
                  <a:pt x="2307" y="426"/>
                </a:cubicBezTo>
                <a:cubicBezTo>
                  <a:pt x="2307" y="429"/>
                  <a:pt x="2309" y="431"/>
                  <a:pt x="2311" y="431"/>
                </a:cubicBezTo>
                <a:close/>
                <a:moveTo>
                  <a:pt x="2324" y="431"/>
                </a:moveTo>
                <a:cubicBezTo>
                  <a:pt x="2326" y="431"/>
                  <a:pt x="2328" y="429"/>
                  <a:pt x="2328" y="426"/>
                </a:cubicBezTo>
                <a:cubicBezTo>
                  <a:pt x="2328" y="424"/>
                  <a:pt x="2326" y="422"/>
                  <a:pt x="2324" y="422"/>
                </a:cubicBezTo>
                <a:cubicBezTo>
                  <a:pt x="2322" y="422"/>
                  <a:pt x="2320" y="424"/>
                  <a:pt x="2320" y="426"/>
                </a:cubicBezTo>
                <a:cubicBezTo>
                  <a:pt x="2320" y="429"/>
                  <a:pt x="2322" y="431"/>
                  <a:pt x="2324" y="431"/>
                </a:cubicBezTo>
                <a:close/>
                <a:moveTo>
                  <a:pt x="2337" y="431"/>
                </a:moveTo>
                <a:cubicBezTo>
                  <a:pt x="2339" y="431"/>
                  <a:pt x="2341" y="429"/>
                  <a:pt x="2341" y="426"/>
                </a:cubicBezTo>
                <a:cubicBezTo>
                  <a:pt x="2341" y="424"/>
                  <a:pt x="2339" y="422"/>
                  <a:pt x="2337" y="422"/>
                </a:cubicBezTo>
                <a:cubicBezTo>
                  <a:pt x="2335" y="422"/>
                  <a:pt x="2333" y="424"/>
                  <a:pt x="2333" y="426"/>
                </a:cubicBezTo>
                <a:cubicBezTo>
                  <a:pt x="2333" y="429"/>
                  <a:pt x="2335" y="431"/>
                  <a:pt x="2337" y="431"/>
                </a:cubicBezTo>
                <a:close/>
                <a:moveTo>
                  <a:pt x="2350" y="431"/>
                </a:moveTo>
                <a:cubicBezTo>
                  <a:pt x="2352" y="431"/>
                  <a:pt x="2354" y="429"/>
                  <a:pt x="2354" y="426"/>
                </a:cubicBezTo>
                <a:cubicBezTo>
                  <a:pt x="2354" y="424"/>
                  <a:pt x="2352" y="422"/>
                  <a:pt x="2350" y="422"/>
                </a:cubicBezTo>
                <a:cubicBezTo>
                  <a:pt x="2348" y="422"/>
                  <a:pt x="2346" y="424"/>
                  <a:pt x="2346" y="426"/>
                </a:cubicBezTo>
                <a:cubicBezTo>
                  <a:pt x="2346" y="429"/>
                  <a:pt x="2348" y="431"/>
                  <a:pt x="2350" y="431"/>
                </a:cubicBezTo>
                <a:close/>
                <a:moveTo>
                  <a:pt x="2363" y="431"/>
                </a:moveTo>
                <a:cubicBezTo>
                  <a:pt x="2365" y="431"/>
                  <a:pt x="2367" y="429"/>
                  <a:pt x="2367" y="426"/>
                </a:cubicBezTo>
                <a:cubicBezTo>
                  <a:pt x="2367" y="424"/>
                  <a:pt x="2365" y="422"/>
                  <a:pt x="2363" y="422"/>
                </a:cubicBezTo>
                <a:cubicBezTo>
                  <a:pt x="2361" y="422"/>
                  <a:pt x="2359" y="424"/>
                  <a:pt x="2359" y="426"/>
                </a:cubicBezTo>
                <a:cubicBezTo>
                  <a:pt x="2359" y="429"/>
                  <a:pt x="2361" y="431"/>
                  <a:pt x="2363" y="431"/>
                </a:cubicBezTo>
                <a:close/>
                <a:moveTo>
                  <a:pt x="2376" y="431"/>
                </a:moveTo>
                <a:cubicBezTo>
                  <a:pt x="2378" y="431"/>
                  <a:pt x="2380" y="429"/>
                  <a:pt x="2380" y="426"/>
                </a:cubicBezTo>
                <a:cubicBezTo>
                  <a:pt x="2380" y="424"/>
                  <a:pt x="2378" y="422"/>
                  <a:pt x="2376" y="422"/>
                </a:cubicBezTo>
                <a:cubicBezTo>
                  <a:pt x="2374" y="422"/>
                  <a:pt x="2372" y="424"/>
                  <a:pt x="2372" y="426"/>
                </a:cubicBezTo>
                <a:cubicBezTo>
                  <a:pt x="2372" y="429"/>
                  <a:pt x="2374" y="431"/>
                  <a:pt x="2376" y="431"/>
                </a:cubicBezTo>
                <a:close/>
                <a:moveTo>
                  <a:pt x="2389" y="431"/>
                </a:moveTo>
                <a:cubicBezTo>
                  <a:pt x="2391" y="431"/>
                  <a:pt x="2393" y="429"/>
                  <a:pt x="2393" y="426"/>
                </a:cubicBezTo>
                <a:cubicBezTo>
                  <a:pt x="2393" y="424"/>
                  <a:pt x="2391" y="422"/>
                  <a:pt x="2389" y="422"/>
                </a:cubicBezTo>
                <a:cubicBezTo>
                  <a:pt x="2386" y="422"/>
                  <a:pt x="2385" y="424"/>
                  <a:pt x="2385" y="426"/>
                </a:cubicBezTo>
                <a:cubicBezTo>
                  <a:pt x="2385" y="429"/>
                  <a:pt x="2386" y="431"/>
                  <a:pt x="2389" y="431"/>
                </a:cubicBezTo>
                <a:close/>
                <a:moveTo>
                  <a:pt x="2402" y="431"/>
                </a:moveTo>
                <a:cubicBezTo>
                  <a:pt x="2404" y="431"/>
                  <a:pt x="2406" y="429"/>
                  <a:pt x="2406" y="426"/>
                </a:cubicBezTo>
                <a:cubicBezTo>
                  <a:pt x="2406" y="424"/>
                  <a:pt x="2404" y="422"/>
                  <a:pt x="2402" y="422"/>
                </a:cubicBezTo>
                <a:cubicBezTo>
                  <a:pt x="2399" y="422"/>
                  <a:pt x="2397" y="424"/>
                  <a:pt x="2397" y="426"/>
                </a:cubicBezTo>
                <a:cubicBezTo>
                  <a:pt x="2397" y="429"/>
                  <a:pt x="2399" y="431"/>
                  <a:pt x="2402" y="431"/>
                </a:cubicBezTo>
                <a:close/>
                <a:moveTo>
                  <a:pt x="2415" y="431"/>
                </a:moveTo>
                <a:cubicBezTo>
                  <a:pt x="2417" y="431"/>
                  <a:pt x="2419" y="429"/>
                  <a:pt x="2419" y="426"/>
                </a:cubicBezTo>
                <a:cubicBezTo>
                  <a:pt x="2419" y="424"/>
                  <a:pt x="2417" y="422"/>
                  <a:pt x="2415" y="422"/>
                </a:cubicBezTo>
                <a:cubicBezTo>
                  <a:pt x="2412" y="422"/>
                  <a:pt x="2410" y="424"/>
                  <a:pt x="2410" y="426"/>
                </a:cubicBezTo>
                <a:cubicBezTo>
                  <a:pt x="2410" y="429"/>
                  <a:pt x="2412" y="431"/>
                  <a:pt x="2415" y="431"/>
                </a:cubicBezTo>
                <a:close/>
                <a:moveTo>
                  <a:pt x="2427" y="431"/>
                </a:moveTo>
                <a:cubicBezTo>
                  <a:pt x="2430" y="431"/>
                  <a:pt x="2432" y="429"/>
                  <a:pt x="2432" y="426"/>
                </a:cubicBezTo>
                <a:cubicBezTo>
                  <a:pt x="2432" y="424"/>
                  <a:pt x="2430" y="422"/>
                  <a:pt x="2427" y="422"/>
                </a:cubicBezTo>
                <a:cubicBezTo>
                  <a:pt x="2425" y="422"/>
                  <a:pt x="2423" y="424"/>
                  <a:pt x="2423" y="426"/>
                </a:cubicBezTo>
                <a:cubicBezTo>
                  <a:pt x="2423" y="429"/>
                  <a:pt x="2425" y="431"/>
                  <a:pt x="2427" y="431"/>
                </a:cubicBezTo>
                <a:close/>
                <a:moveTo>
                  <a:pt x="2440" y="431"/>
                </a:moveTo>
                <a:cubicBezTo>
                  <a:pt x="2443" y="431"/>
                  <a:pt x="2445" y="429"/>
                  <a:pt x="2445" y="426"/>
                </a:cubicBezTo>
                <a:cubicBezTo>
                  <a:pt x="2445" y="424"/>
                  <a:pt x="2443" y="422"/>
                  <a:pt x="2440" y="422"/>
                </a:cubicBezTo>
                <a:cubicBezTo>
                  <a:pt x="2438" y="422"/>
                  <a:pt x="2436" y="424"/>
                  <a:pt x="2436" y="426"/>
                </a:cubicBezTo>
                <a:cubicBezTo>
                  <a:pt x="2436" y="429"/>
                  <a:pt x="2438" y="431"/>
                  <a:pt x="2440" y="431"/>
                </a:cubicBezTo>
                <a:close/>
                <a:moveTo>
                  <a:pt x="2453" y="431"/>
                </a:moveTo>
                <a:cubicBezTo>
                  <a:pt x="2456" y="431"/>
                  <a:pt x="2457" y="429"/>
                  <a:pt x="2457" y="426"/>
                </a:cubicBezTo>
                <a:cubicBezTo>
                  <a:pt x="2457" y="424"/>
                  <a:pt x="2456" y="422"/>
                  <a:pt x="2453" y="422"/>
                </a:cubicBezTo>
                <a:cubicBezTo>
                  <a:pt x="2451" y="422"/>
                  <a:pt x="2449" y="424"/>
                  <a:pt x="2449" y="426"/>
                </a:cubicBezTo>
                <a:cubicBezTo>
                  <a:pt x="2449" y="429"/>
                  <a:pt x="2451" y="431"/>
                  <a:pt x="2453" y="431"/>
                </a:cubicBezTo>
                <a:close/>
                <a:moveTo>
                  <a:pt x="2466" y="431"/>
                </a:moveTo>
                <a:cubicBezTo>
                  <a:pt x="2469" y="431"/>
                  <a:pt x="2470" y="429"/>
                  <a:pt x="2470" y="426"/>
                </a:cubicBezTo>
                <a:cubicBezTo>
                  <a:pt x="2470" y="424"/>
                  <a:pt x="2469" y="422"/>
                  <a:pt x="2466" y="422"/>
                </a:cubicBezTo>
                <a:cubicBezTo>
                  <a:pt x="2464" y="422"/>
                  <a:pt x="2462" y="424"/>
                  <a:pt x="2462" y="426"/>
                </a:cubicBezTo>
                <a:cubicBezTo>
                  <a:pt x="2462" y="429"/>
                  <a:pt x="2464" y="431"/>
                  <a:pt x="2466" y="431"/>
                </a:cubicBezTo>
                <a:close/>
                <a:moveTo>
                  <a:pt x="2479" y="431"/>
                </a:moveTo>
                <a:cubicBezTo>
                  <a:pt x="2481" y="431"/>
                  <a:pt x="2483" y="429"/>
                  <a:pt x="2483" y="426"/>
                </a:cubicBezTo>
                <a:cubicBezTo>
                  <a:pt x="2483" y="424"/>
                  <a:pt x="2481" y="422"/>
                  <a:pt x="2479" y="422"/>
                </a:cubicBezTo>
                <a:cubicBezTo>
                  <a:pt x="2477" y="422"/>
                  <a:pt x="2475" y="424"/>
                  <a:pt x="2475" y="426"/>
                </a:cubicBezTo>
                <a:cubicBezTo>
                  <a:pt x="2475" y="429"/>
                  <a:pt x="2477" y="431"/>
                  <a:pt x="2479" y="431"/>
                </a:cubicBezTo>
                <a:close/>
                <a:moveTo>
                  <a:pt x="2492" y="431"/>
                </a:moveTo>
                <a:cubicBezTo>
                  <a:pt x="2494" y="431"/>
                  <a:pt x="2496" y="429"/>
                  <a:pt x="2496" y="426"/>
                </a:cubicBezTo>
                <a:cubicBezTo>
                  <a:pt x="2496" y="424"/>
                  <a:pt x="2494" y="422"/>
                  <a:pt x="2492" y="422"/>
                </a:cubicBezTo>
                <a:cubicBezTo>
                  <a:pt x="2490" y="422"/>
                  <a:pt x="2488" y="424"/>
                  <a:pt x="2488" y="426"/>
                </a:cubicBezTo>
                <a:cubicBezTo>
                  <a:pt x="2488" y="429"/>
                  <a:pt x="2490" y="431"/>
                  <a:pt x="2492" y="431"/>
                </a:cubicBezTo>
                <a:close/>
                <a:moveTo>
                  <a:pt x="2505" y="431"/>
                </a:moveTo>
                <a:cubicBezTo>
                  <a:pt x="2507" y="431"/>
                  <a:pt x="2509" y="429"/>
                  <a:pt x="2509" y="426"/>
                </a:cubicBezTo>
                <a:cubicBezTo>
                  <a:pt x="2509" y="424"/>
                  <a:pt x="2507" y="422"/>
                  <a:pt x="2505" y="422"/>
                </a:cubicBezTo>
                <a:cubicBezTo>
                  <a:pt x="2503" y="422"/>
                  <a:pt x="2501" y="424"/>
                  <a:pt x="2501" y="426"/>
                </a:cubicBezTo>
                <a:cubicBezTo>
                  <a:pt x="2501" y="429"/>
                  <a:pt x="2503" y="431"/>
                  <a:pt x="2505" y="431"/>
                </a:cubicBezTo>
                <a:close/>
                <a:moveTo>
                  <a:pt x="2518" y="431"/>
                </a:moveTo>
                <a:cubicBezTo>
                  <a:pt x="2520" y="431"/>
                  <a:pt x="2522" y="429"/>
                  <a:pt x="2522" y="426"/>
                </a:cubicBezTo>
                <a:cubicBezTo>
                  <a:pt x="2522" y="424"/>
                  <a:pt x="2520" y="422"/>
                  <a:pt x="2518" y="422"/>
                </a:cubicBezTo>
                <a:cubicBezTo>
                  <a:pt x="2516" y="422"/>
                  <a:pt x="2514" y="424"/>
                  <a:pt x="2514" y="426"/>
                </a:cubicBezTo>
                <a:cubicBezTo>
                  <a:pt x="2514" y="429"/>
                  <a:pt x="2516" y="431"/>
                  <a:pt x="2518" y="431"/>
                </a:cubicBezTo>
                <a:close/>
                <a:moveTo>
                  <a:pt x="2531" y="431"/>
                </a:moveTo>
                <a:cubicBezTo>
                  <a:pt x="2533" y="431"/>
                  <a:pt x="2535" y="429"/>
                  <a:pt x="2535" y="426"/>
                </a:cubicBezTo>
                <a:cubicBezTo>
                  <a:pt x="2535" y="424"/>
                  <a:pt x="2533" y="422"/>
                  <a:pt x="2531" y="422"/>
                </a:cubicBezTo>
                <a:cubicBezTo>
                  <a:pt x="2528" y="422"/>
                  <a:pt x="2527" y="424"/>
                  <a:pt x="2527" y="426"/>
                </a:cubicBezTo>
                <a:cubicBezTo>
                  <a:pt x="2527" y="429"/>
                  <a:pt x="2528" y="431"/>
                  <a:pt x="2531" y="431"/>
                </a:cubicBezTo>
                <a:close/>
                <a:moveTo>
                  <a:pt x="2544" y="431"/>
                </a:moveTo>
                <a:cubicBezTo>
                  <a:pt x="2546" y="431"/>
                  <a:pt x="2548" y="429"/>
                  <a:pt x="2548" y="426"/>
                </a:cubicBezTo>
                <a:cubicBezTo>
                  <a:pt x="2548" y="424"/>
                  <a:pt x="2546" y="422"/>
                  <a:pt x="2544" y="422"/>
                </a:cubicBezTo>
                <a:cubicBezTo>
                  <a:pt x="2541" y="422"/>
                  <a:pt x="2540" y="424"/>
                  <a:pt x="2540" y="426"/>
                </a:cubicBezTo>
                <a:cubicBezTo>
                  <a:pt x="2540" y="429"/>
                  <a:pt x="2541" y="431"/>
                  <a:pt x="2544" y="431"/>
                </a:cubicBezTo>
                <a:close/>
                <a:moveTo>
                  <a:pt x="2557" y="431"/>
                </a:moveTo>
                <a:cubicBezTo>
                  <a:pt x="2559" y="431"/>
                  <a:pt x="2561" y="429"/>
                  <a:pt x="2561" y="426"/>
                </a:cubicBezTo>
                <a:cubicBezTo>
                  <a:pt x="2561" y="424"/>
                  <a:pt x="2559" y="422"/>
                  <a:pt x="2557" y="422"/>
                </a:cubicBezTo>
                <a:cubicBezTo>
                  <a:pt x="2554" y="422"/>
                  <a:pt x="2552" y="424"/>
                  <a:pt x="2552" y="426"/>
                </a:cubicBezTo>
                <a:cubicBezTo>
                  <a:pt x="2552" y="429"/>
                  <a:pt x="2554" y="431"/>
                  <a:pt x="2557" y="431"/>
                </a:cubicBezTo>
                <a:close/>
                <a:moveTo>
                  <a:pt x="2570" y="431"/>
                </a:moveTo>
                <a:cubicBezTo>
                  <a:pt x="2572" y="431"/>
                  <a:pt x="2574" y="429"/>
                  <a:pt x="2574" y="426"/>
                </a:cubicBezTo>
                <a:cubicBezTo>
                  <a:pt x="2574" y="424"/>
                  <a:pt x="2572" y="422"/>
                  <a:pt x="2570" y="422"/>
                </a:cubicBezTo>
                <a:cubicBezTo>
                  <a:pt x="2567" y="422"/>
                  <a:pt x="2565" y="424"/>
                  <a:pt x="2565" y="426"/>
                </a:cubicBezTo>
                <a:cubicBezTo>
                  <a:pt x="2565" y="429"/>
                  <a:pt x="2567" y="431"/>
                  <a:pt x="2570" y="431"/>
                </a:cubicBezTo>
                <a:close/>
                <a:moveTo>
                  <a:pt x="2582" y="431"/>
                </a:moveTo>
                <a:cubicBezTo>
                  <a:pt x="2585" y="431"/>
                  <a:pt x="2587" y="429"/>
                  <a:pt x="2587" y="426"/>
                </a:cubicBezTo>
                <a:cubicBezTo>
                  <a:pt x="2587" y="424"/>
                  <a:pt x="2585" y="422"/>
                  <a:pt x="2582" y="422"/>
                </a:cubicBezTo>
                <a:cubicBezTo>
                  <a:pt x="2580" y="422"/>
                  <a:pt x="2578" y="424"/>
                  <a:pt x="2578" y="426"/>
                </a:cubicBezTo>
                <a:cubicBezTo>
                  <a:pt x="2578" y="429"/>
                  <a:pt x="2580" y="431"/>
                  <a:pt x="2582" y="431"/>
                </a:cubicBezTo>
                <a:close/>
                <a:moveTo>
                  <a:pt x="2595" y="431"/>
                </a:moveTo>
                <a:cubicBezTo>
                  <a:pt x="2598" y="431"/>
                  <a:pt x="2600" y="429"/>
                  <a:pt x="2600" y="426"/>
                </a:cubicBezTo>
                <a:cubicBezTo>
                  <a:pt x="2600" y="424"/>
                  <a:pt x="2598" y="422"/>
                  <a:pt x="2595" y="422"/>
                </a:cubicBezTo>
                <a:cubicBezTo>
                  <a:pt x="2593" y="422"/>
                  <a:pt x="2591" y="424"/>
                  <a:pt x="2591" y="426"/>
                </a:cubicBezTo>
                <a:cubicBezTo>
                  <a:pt x="2591" y="429"/>
                  <a:pt x="2593" y="431"/>
                  <a:pt x="2595" y="431"/>
                </a:cubicBezTo>
                <a:close/>
                <a:moveTo>
                  <a:pt x="2608" y="431"/>
                </a:moveTo>
                <a:cubicBezTo>
                  <a:pt x="2611" y="431"/>
                  <a:pt x="2612" y="429"/>
                  <a:pt x="2612" y="426"/>
                </a:cubicBezTo>
                <a:cubicBezTo>
                  <a:pt x="2612" y="424"/>
                  <a:pt x="2611" y="422"/>
                  <a:pt x="2608" y="422"/>
                </a:cubicBezTo>
                <a:cubicBezTo>
                  <a:pt x="2606" y="422"/>
                  <a:pt x="2604" y="424"/>
                  <a:pt x="2604" y="426"/>
                </a:cubicBezTo>
                <a:cubicBezTo>
                  <a:pt x="2604" y="429"/>
                  <a:pt x="2606" y="431"/>
                  <a:pt x="2608" y="431"/>
                </a:cubicBezTo>
                <a:close/>
                <a:moveTo>
                  <a:pt x="2621" y="431"/>
                </a:moveTo>
                <a:cubicBezTo>
                  <a:pt x="2623" y="431"/>
                  <a:pt x="2625" y="429"/>
                  <a:pt x="2625" y="426"/>
                </a:cubicBezTo>
                <a:cubicBezTo>
                  <a:pt x="2625" y="424"/>
                  <a:pt x="2623" y="422"/>
                  <a:pt x="2621" y="422"/>
                </a:cubicBezTo>
                <a:cubicBezTo>
                  <a:pt x="2619" y="422"/>
                  <a:pt x="2617" y="424"/>
                  <a:pt x="2617" y="426"/>
                </a:cubicBezTo>
                <a:cubicBezTo>
                  <a:pt x="2617" y="429"/>
                  <a:pt x="2619" y="431"/>
                  <a:pt x="2621" y="431"/>
                </a:cubicBezTo>
                <a:close/>
                <a:moveTo>
                  <a:pt x="2634" y="431"/>
                </a:moveTo>
                <a:cubicBezTo>
                  <a:pt x="2636" y="431"/>
                  <a:pt x="2638" y="429"/>
                  <a:pt x="2638" y="426"/>
                </a:cubicBezTo>
                <a:cubicBezTo>
                  <a:pt x="2638" y="424"/>
                  <a:pt x="2636" y="422"/>
                  <a:pt x="2634" y="422"/>
                </a:cubicBezTo>
                <a:cubicBezTo>
                  <a:pt x="2632" y="422"/>
                  <a:pt x="2630" y="424"/>
                  <a:pt x="2630" y="426"/>
                </a:cubicBezTo>
                <a:cubicBezTo>
                  <a:pt x="2630" y="429"/>
                  <a:pt x="2632" y="431"/>
                  <a:pt x="2634" y="431"/>
                </a:cubicBezTo>
                <a:close/>
                <a:moveTo>
                  <a:pt x="2647" y="431"/>
                </a:moveTo>
                <a:cubicBezTo>
                  <a:pt x="2649" y="431"/>
                  <a:pt x="2651" y="429"/>
                  <a:pt x="2651" y="426"/>
                </a:cubicBezTo>
                <a:cubicBezTo>
                  <a:pt x="2651" y="424"/>
                  <a:pt x="2649" y="422"/>
                  <a:pt x="2647" y="422"/>
                </a:cubicBezTo>
                <a:cubicBezTo>
                  <a:pt x="2645" y="422"/>
                  <a:pt x="2643" y="424"/>
                  <a:pt x="2643" y="426"/>
                </a:cubicBezTo>
                <a:cubicBezTo>
                  <a:pt x="2643" y="429"/>
                  <a:pt x="2645" y="431"/>
                  <a:pt x="2647" y="431"/>
                </a:cubicBezTo>
                <a:close/>
                <a:moveTo>
                  <a:pt x="2660" y="431"/>
                </a:moveTo>
                <a:cubicBezTo>
                  <a:pt x="2662" y="431"/>
                  <a:pt x="2664" y="429"/>
                  <a:pt x="2664" y="426"/>
                </a:cubicBezTo>
                <a:cubicBezTo>
                  <a:pt x="2664" y="424"/>
                  <a:pt x="2662" y="422"/>
                  <a:pt x="2660" y="422"/>
                </a:cubicBezTo>
                <a:cubicBezTo>
                  <a:pt x="2658" y="422"/>
                  <a:pt x="2656" y="424"/>
                  <a:pt x="2656" y="426"/>
                </a:cubicBezTo>
                <a:cubicBezTo>
                  <a:pt x="2656" y="429"/>
                  <a:pt x="2658" y="431"/>
                  <a:pt x="2660" y="431"/>
                </a:cubicBezTo>
                <a:close/>
                <a:moveTo>
                  <a:pt x="2673" y="431"/>
                </a:moveTo>
                <a:cubicBezTo>
                  <a:pt x="2675" y="431"/>
                  <a:pt x="2677" y="429"/>
                  <a:pt x="2677" y="426"/>
                </a:cubicBezTo>
                <a:cubicBezTo>
                  <a:pt x="2677" y="424"/>
                  <a:pt x="2675" y="422"/>
                  <a:pt x="2673" y="422"/>
                </a:cubicBezTo>
                <a:cubicBezTo>
                  <a:pt x="2671" y="422"/>
                  <a:pt x="2669" y="424"/>
                  <a:pt x="2669" y="426"/>
                </a:cubicBezTo>
                <a:cubicBezTo>
                  <a:pt x="2669" y="429"/>
                  <a:pt x="2671" y="431"/>
                  <a:pt x="2673" y="431"/>
                </a:cubicBezTo>
                <a:close/>
                <a:moveTo>
                  <a:pt x="2686" y="431"/>
                </a:moveTo>
                <a:cubicBezTo>
                  <a:pt x="2688" y="431"/>
                  <a:pt x="2690" y="429"/>
                  <a:pt x="2690" y="426"/>
                </a:cubicBezTo>
                <a:cubicBezTo>
                  <a:pt x="2690" y="424"/>
                  <a:pt x="2688" y="422"/>
                  <a:pt x="2686" y="422"/>
                </a:cubicBezTo>
                <a:cubicBezTo>
                  <a:pt x="2683" y="422"/>
                  <a:pt x="2682" y="424"/>
                  <a:pt x="2682" y="426"/>
                </a:cubicBezTo>
                <a:cubicBezTo>
                  <a:pt x="2682" y="429"/>
                  <a:pt x="2683" y="431"/>
                  <a:pt x="2686" y="431"/>
                </a:cubicBezTo>
                <a:close/>
                <a:moveTo>
                  <a:pt x="2699" y="431"/>
                </a:moveTo>
                <a:cubicBezTo>
                  <a:pt x="2701" y="431"/>
                  <a:pt x="2703" y="429"/>
                  <a:pt x="2703" y="426"/>
                </a:cubicBezTo>
                <a:cubicBezTo>
                  <a:pt x="2703" y="424"/>
                  <a:pt x="2701" y="422"/>
                  <a:pt x="2699" y="422"/>
                </a:cubicBezTo>
                <a:cubicBezTo>
                  <a:pt x="2696" y="422"/>
                  <a:pt x="2694" y="424"/>
                  <a:pt x="2694" y="426"/>
                </a:cubicBezTo>
                <a:cubicBezTo>
                  <a:pt x="2694" y="429"/>
                  <a:pt x="2696" y="431"/>
                  <a:pt x="2699" y="431"/>
                </a:cubicBezTo>
                <a:close/>
                <a:moveTo>
                  <a:pt x="2712" y="431"/>
                </a:moveTo>
                <a:cubicBezTo>
                  <a:pt x="2714" y="431"/>
                  <a:pt x="2716" y="429"/>
                  <a:pt x="2716" y="426"/>
                </a:cubicBezTo>
                <a:cubicBezTo>
                  <a:pt x="2716" y="424"/>
                  <a:pt x="2714" y="422"/>
                  <a:pt x="2712" y="422"/>
                </a:cubicBezTo>
                <a:cubicBezTo>
                  <a:pt x="2709" y="422"/>
                  <a:pt x="2707" y="424"/>
                  <a:pt x="2707" y="426"/>
                </a:cubicBezTo>
                <a:cubicBezTo>
                  <a:pt x="2707" y="429"/>
                  <a:pt x="2709" y="431"/>
                  <a:pt x="2712" y="431"/>
                </a:cubicBezTo>
                <a:close/>
                <a:moveTo>
                  <a:pt x="2724" y="431"/>
                </a:moveTo>
                <a:cubicBezTo>
                  <a:pt x="2727" y="431"/>
                  <a:pt x="2729" y="429"/>
                  <a:pt x="2729" y="426"/>
                </a:cubicBezTo>
                <a:cubicBezTo>
                  <a:pt x="2729" y="424"/>
                  <a:pt x="2727" y="422"/>
                  <a:pt x="2724" y="422"/>
                </a:cubicBezTo>
                <a:cubicBezTo>
                  <a:pt x="2722" y="422"/>
                  <a:pt x="2720" y="424"/>
                  <a:pt x="2720" y="426"/>
                </a:cubicBezTo>
                <a:cubicBezTo>
                  <a:pt x="2720" y="429"/>
                  <a:pt x="2722" y="431"/>
                  <a:pt x="2724" y="431"/>
                </a:cubicBezTo>
                <a:close/>
                <a:moveTo>
                  <a:pt x="2737" y="431"/>
                </a:moveTo>
                <a:cubicBezTo>
                  <a:pt x="2740" y="431"/>
                  <a:pt x="2742" y="429"/>
                  <a:pt x="2742" y="426"/>
                </a:cubicBezTo>
                <a:cubicBezTo>
                  <a:pt x="2742" y="424"/>
                  <a:pt x="2740" y="422"/>
                  <a:pt x="2737" y="422"/>
                </a:cubicBezTo>
                <a:cubicBezTo>
                  <a:pt x="2735" y="422"/>
                  <a:pt x="2733" y="424"/>
                  <a:pt x="2733" y="426"/>
                </a:cubicBezTo>
                <a:cubicBezTo>
                  <a:pt x="2733" y="429"/>
                  <a:pt x="2735" y="431"/>
                  <a:pt x="2737" y="431"/>
                </a:cubicBezTo>
                <a:close/>
                <a:moveTo>
                  <a:pt x="2750" y="431"/>
                </a:moveTo>
                <a:cubicBezTo>
                  <a:pt x="2753" y="431"/>
                  <a:pt x="2754" y="429"/>
                  <a:pt x="2754" y="426"/>
                </a:cubicBezTo>
                <a:cubicBezTo>
                  <a:pt x="2754" y="424"/>
                  <a:pt x="2753" y="422"/>
                  <a:pt x="2750" y="422"/>
                </a:cubicBezTo>
                <a:cubicBezTo>
                  <a:pt x="2748" y="422"/>
                  <a:pt x="2746" y="424"/>
                  <a:pt x="2746" y="426"/>
                </a:cubicBezTo>
                <a:cubicBezTo>
                  <a:pt x="2746" y="429"/>
                  <a:pt x="2748" y="431"/>
                  <a:pt x="2750" y="431"/>
                </a:cubicBezTo>
                <a:close/>
                <a:moveTo>
                  <a:pt x="2763" y="431"/>
                </a:moveTo>
                <a:cubicBezTo>
                  <a:pt x="2766" y="431"/>
                  <a:pt x="2767" y="429"/>
                  <a:pt x="2767" y="426"/>
                </a:cubicBezTo>
                <a:cubicBezTo>
                  <a:pt x="2767" y="424"/>
                  <a:pt x="2766" y="422"/>
                  <a:pt x="2763" y="422"/>
                </a:cubicBezTo>
                <a:cubicBezTo>
                  <a:pt x="2761" y="422"/>
                  <a:pt x="2759" y="424"/>
                  <a:pt x="2759" y="426"/>
                </a:cubicBezTo>
                <a:cubicBezTo>
                  <a:pt x="2759" y="429"/>
                  <a:pt x="2761" y="431"/>
                  <a:pt x="2763" y="431"/>
                </a:cubicBezTo>
                <a:close/>
                <a:moveTo>
                  <a:pt x="2776" y="431"/>
                </a:moveTo>
                <a:cubicBezTo>
                  <a:pt x="2778" y="431"/>
                  <a:pt x="2780" y="429"/>
                  <a:pt x="2780" y="426"/>
                </a:cubicBezTo>
                <a:cubicBezTo>
                  <a:pt x="2780" y="424"/>
                  <a:pt x="2778" y="422"/>
                  <a:pt x="2776" y="422"/>
                </a:cubicBezTo>
                <a:cubicBezTo>
                  <a:pt x="2774" y="422"/>
                  <a:pt x="2772" y="424"/>
                  <a:pt x="2772" y="426"/>
                </a:cubicBezTo>
                <a:cubicBezTo>
                  <a:pt x="2772" y="429"/>
                  <a:pt x="2774" y="431"/>
                  <a:pt x="2776" y="431"/>
                </a:cubicBezTo>
                <a:close/>
                <a:moveTo>
                  <a:pt x="2789" y="431"/>
                </a:moveTo>
                <a:cubicBezTo>
                  <a:pt x="2791" y="431"/>
                  <a:pt x="2793" y="429"/>
                  <a:pt x="2793" y="426"/>
                </a:cubicBezTo>
                <a:cubicBezTo>
                  <a:pt x="2793" y="424"/>
                  <a:pt x="2791" y="422"/>
                  <a:pt x="2789" y="422"/>
                </a:cubicBezTo>
                <a:cubicBezTo>
                  <a:pt x="2787" y="422"/>
                  <a:pt x="2785" y="424"/>
                  <a:pt x="2785" y="426"/>
                </a:cubicBezTo>
                <a:cubicBezTo>
                  <a:pt x="2785" y="429"/>
                  <a:pt x="2787" y="431"/>
                  <a:pt x="2789" y="431"/>
                </a:cubicBezTo>
                <a:close/>
                <a:moveTo>
                  <a:pt x="2802" y="431"/>
                </a:moveTo>
                <a:cubicBezTo>
                  <a:pt x="2804" y="431"/>
                  <a:pt x="2806" y="429"/>
                  <a:pt x="2806" y="426"/>
                </a:cubicBezTo>
                <a:cubicBezTo>
                  <a:pt x="2806" y="424"/>
                  <a:pt x="2804" y="422"/>
                  <a:pt x="2802" y="422"/>
                </a:cubicBezTo>
                <a:cubicBezTo>
                  <a:pt x="2800" y="422"/>
                  <a:pt x="2798" y="424"/>
                  <a:pt x="2798" y="426"/>
                </a:cubicBezTo>
                <a:cubicBezTo>
                  <a:pt x="2798" y="429"/>
                  <a:pt x="2800" y="431"/>
                  <a:pt x="2802" y="431"/>
                </a:cubicBezTo>
                <a:close/>
                <a:moveTo>
                  <a:pt x="2815" y="431"/>
                </a:moveTo>
                <a:cubicBezTo>
                  <a:pt x="2817" y="431"/>
                  <a:pt x="2819" y="429"/>
                  <a:pt x="2819" y="426"/>
                </a:cubicBezTo>
                <a:cubicBezTo>
                  <a:pt x="2819" y="424"/>
                  <a:pt x="2817" y="422"/>
                  <a:pt x="2815" y="422"/>
                </a:cubicBezTo>
                <a:cubicBezTo>
                  <a:pt x="2813" y="422"/>
                  <a:pt x="2811" y="424"/>
                  <a:pt x="2811" y="426"/>
                </a:cubicBezTo>
                <a:cubicBezTo>
                  <a:pt x="2811" y="429"/>
                  <a:pt x="2813" y="431"/>
                  <a:pt x="2815" y="431"/>
                </a:cubicBezTo>
                <a:close/>
                <a:moveTo>
                  <a:pt x="2828" y="431"/>
                </a:moveTo>
                <a:cubicBezTo>
                  <a:pt x="2830" y="431"/>
                  <a:pt x="2832" y="429"/>
                  <a:pt x="2832" y="426"/>
                </a:cubicBezTo>
                <a:cubicBezTo>
                  <a:pt x="2832" y="424"/>
                  <a:pt x="2830" y="422"/>
                  <a:pt x="2828" y="422"/>
                </a:cubicBezTo>
                <a:cubicBezTo>
                  <a:pt x="2825" y="422"/>
                  <a:pt x="2824" y="424"/>
                  <a:pt x="2824" y="426"/>
                </a:cubicBezTo>
                <a:cubicBezTo>
                  <a:pt x="2824" y="429"/>
                  <a:pt x="2825" y="431"/>
                  <a:pt x="2828" y="431"/>
                </a:cubicBezTo>
                <a:close/>
                <a:moveTo>
                  <a:pt x="2841" y="431"/>
                </a:moveTo>
                <a:cubicBezTo>
                  <a:pt x="2843" y="431"/>
                  <a:pt x="2845" y="429"/>
                  <a:pt x="2845" y="426"/>
                </a:cubicBezTo>
                <a:cubicBezTo>
                  <a:pt x="2845" y="424"/>
                  <a:pt x="2843" y="422"/>
                  <a:pt x="2841" y="422"/>
                </a:cubicBezTo>
                <a:cubicBezTo>
                  <a:pt x="2838" y="422"/>
                  <a:pt x="2837" y="424"/>
                  <a:pt x="2837" y="426"/>
                </a:cubicBezTo>
                <a:cubicBezTo>
                  <a:pt x="2837" y="429"/>
                  <a:pt x="2838" y="431"/>
                  <a:pt x="2841" y="431"/>
                </a:cubicBezTo>
                <a:close/>
                <a:moveTo>
                  <a:pt x="2854" y="431"/>
                </a:moveTo>
                <a:cubicBezTo>
                  <a:pt x="2856" y="431"/>
                  <a:pt x="2858" y="429"/>
                  <a:pt x="2858" y="426"/>
                </a:cubicBezTo>
                <a:cubicBezTo>
                  <a:pt x="2858" y="424"/>
                  <a:pt x="2856" y="422"/>
                  <a:pt x="2854" y="422"/>
                </a:cubicBezTo>
                <a:cubicBezTo>
                  <a:pt x="2851" y="422"/>
                  <a:pt x="2849" y="424"/>
                  <a:pt x="2849" y="426"/>
                </a:cubicBezTo>
                <a:cubicBezTo>
                  <a:pt x="2849" y="429"/>
                  <a:pt x="2851" y="431"/>
                  <a:pt x="2854" y="431"/>
                </a:cubicBezTo>
                <a:close/>
                <a:moveTo>
                  <a:pt x="2867" y="431"/>
                </a:moveTo>
                <a:cubicBezTo>
                  <a:pt x="2869" y="431"/>
                  <a:pt x="2871" y="429"/>
                  <a:pt x="2871" y="426"/>
                </a:cubicBezTo>
                <a:cubicBezTo>
                  <a:pt x="2871" y="424"/>
                  <a:pt x="2869" y="422"/>
                  <a:pt x="2867" y="422"/>
                </a:cubicBezTo>
                <a:cubicBezTo>
                  <a:pt x="2864" y="422"/>
                  <a:pt x="2862" y="424"/>
                  <a:pt x="2862" y="426"/>
                </a:cubicBezTo>
                <a:cubicBezTo>
                  <a:pt x="2862" y="429"/>
                  <a:pt x="2864" y="431"/>
                  <a:pt x="2867" y="431"/>
                </a:cubicBezTo>
                <a:close/>
                <a:moveTo>
                  <a:pt x="2879" y="431"/>
                </a:moveTo>
                <a:cubicBezTo>
                  <a:pt x="2882" y="431"/>
                  <a:pt x="2884" y="429"/>
                  <a:pt x="2884" y="426"/>
                </a:cubicBezTo>
                <a:cubicBezTo>
                  <a:pt x="2884" y="424"/>
                  <a:pt x="2882" y="422"/>
                  <a:pt x="2879" y="422"/>
                </a:cubicBezTo>
                <a:cubicBezTo>
                  <a:pt x="2877" y="422"/>
                  <a:pt x="2875" y="424"/>
                  <a:pt x="2875" y="426"/>
                </a:cubicBezTo>
                <a:cubicBezTo>
                  <a:pt x="2875" y="429"/>
                  <a:pt x="2877" y="431"/>
                  <a:pt x="2879" y="431"/>
                </a:cubicBezTo>
                <a:close/>
                <a:moveTo>
                  <a:pt x="2892" y="431"/>
                </a:moveTo>
                <a:cubicBezTo>
                  <a:pt x="2895" y="431"/>
                  <a:pt x="2897" y="429"/>
                  <a:pt x="2897" y="426"/>
                </a:cubicBezTo>
                <a:cubicBezTo>
                  <a:pt x="2897" y="424"/>
                  <a:pt x="2895" y="422"/>
                  <a:pt x="2892" y="422"/>
                </a:cubicBezTo>
                <a:cubicBezTo>
                  <a:pt x="2890" y="422"/>
                  <a:pt x="2888" y="424"/>
                  <a:pt x="2888" y="426"/>
                </a:cubicBezTo>
                <a:cubicBezTo>
                  <a:pt x="2888" y="429"/>
                  <a:pt x="2890" y="431"/>
                  <a:pt x="2892" y="431"/>
                </a:cubicBezTo>
                <a:close/>
                <a:moveTo>
                  <a:pt x="2905" y="431"/>
                </a:moveTo>
                <a:cubicBezTo>
                  <a:pt x="2908" y="431"/>
                  <a:pt x="2909" y="429"/>
                  <a:pt x="2909" y="426"/>
                </a:cubicBezTo>
                <a:cubicBezTo>
                  <a:pt x="2909" y="424"/>
                  <a:pt x="2908" y="422"/>
                  <a:pt x="2905" y="422"/>
                </a:cubicBezTo>
                <a:cubicBezTo>
                  <a:pt x="2903" y="422"/>
                  <a:pt x="2901" y="424"/>
                  <a:pt x="2901" y="426"/>
                </a:cubicBezTo>
                <a:cubicBezTo>
                  <a:pt x="2901" y="429"/>
                  <a:pt x="2903" y="431"/>
                  <a:pt x="2905" y="431"/>
                </a:cubicBezTo>
                <a:close/>
                <a:moveTo>
                  <a:pt x="2918" y="431"/>
                </a:moveTo>
                <a:cubicBezTo>
                  <a:pt x="2921" y="431"/>
                  <a:pt x="2922" y="429"/>
                  <a:pt x="2922" y="426"/>
                </a:cubicBezTo>
                <a:cubicBezTo>
                  <a:pt x="2922" y="424"/>
                  <a:pt x="2921" y="422"/>
                  <a:pt x="2918" y="422"/>
                </a:cubicBezTo>
                <a:cubicBezTo>
                  <a:pt x="2916" y="422"/>
                  <a:pt x="2914" y="424"/>
                  <a:pt x="2914" y="426"/>
                </a:cubicBezTo>
                <a:cubicBezTo>
                  <a:pt x="2914" y="429"/>
                  <a:pt x="2916" y="431"/>
                  <a:pt x="2918" y="431"/>
                </a:cubicBezTo>
                <a:close/>
                <a:moveTo>
                  <a:pt x="2931" y="431"/>
                </a:moveTo>
                <a:cubicBezTo>
                  <a:pt x="2933" y="431"/>
                  <a:pt x="2935" y="429"/>
                  <a:pt x="2935" y="426"/>
                </a:cubicBezTo>
                <a:cubicBezTo>
                  <a:pt x="2935" y="424"/>
                  <a:pt x="2933" y="422"/>
                  <a:pt x="2931" y="422"/>
                </a:cubicBezTo>
                <a:cubicBezTo>
                  <a:pt x="2929" y="422"/>
                  <a:pt x="2927" y="424"/>
                  <a:pt x="2927" y="426"/>
                </a:cubicBezTo>
                <a:cubicBezTo>
                  <a:pt x="2927" y="429"/>
                  <a:pt x="2929" y="431"/>
                  <a:pt x="2931" y="431"/>
                </a:cubicBezTo>
                <a:close/>
                <a:moveTo>
                  <a:pt x="2944" y="431"/>
                </a:moveTo>
                <a:cubicBezTo>
                  <a:pt x="2946" y="431"/>
                  <a:pt x="2948" y="429"/>
                  <a:pt x="2948" y="426"/>
                </a:cubicBezTo>
                <a:cubicBezTo>
                  <a:pt x="2948" y="424"/>
                  <a:pt x="2946" y="422"/>
                  <a:pt x="2944" y="422"/>
                </a:cubicBezTo>
                <a:cubicBezTo>
                  <a:pt x="2942" y="422"/>
                  <a:pt x="2940" y="424"/>
                  <a:pt x="2940" y="426"/>
                </a:cubicBezTo>
                <a:cubicBezTo>
                  <a:pt x="2940" y="429"/>
                  <a:pt x="2942" y="431"/>
                  <a:pt x="2944" y="431"/>
                </a:cubicBezTo>
                <a:close/>
                <a:moveTo>
                  <a:pt x="2957" y="431"/>
                </a:moveTo>
                <a:cubicBezTo>
                  <a:pt x="2959" y="431"/>
                  <a:pt x="2961" y="429"/>
                  <a:pt x="2961" y="426"/>
                </a:cubicBezTo>
                <a:cubicBezTo>
                  <a:pt x="2961" y="424"/>
                  <a:pt x="2959" y="422"/>
                  <a:pt x="2957" y="422"/>
                </a:cubicBezTo>
                <a:cubicBezTo>
                  <a:pt x="2955" y="422"/>
                  <a:pt x="2953" y="424"/>
                  <a:pt x="2953" y="426"/>
                </a:cubicBezTo>
                <a:cubicBezTo>
                  <a:pt x="2953" y="429"/>
                  <a:pt x="2955" y="431"/>
                  <a:pt x="2957" y="431"/>
                </a:cubicBezTo>
                <a:close/>
                <a:moveTo>
                  <a:pt x="2970" y="431"/>
                </a:moveTo>
                <a:cubicBezTo>
                  <a:pt x="2972" y="431"/>
                  <a:pt x="2974" y="429"/>
                  <a:pt x="2974" y="426"/>
                </a:cubicBezTo>
                <a:cubicBezTo>
                  <a:pt x="2974" y="424"/>
                  <a:pt x="2972" y="422"/>
                  <a:pt x="2970" y="422"/>
                </a:cubicBezTo>
                <a:cubicBezTo>
                  <a:pt x="2968" y="422"/>
                  <a:pt x="2966" y="424"/>
                  <a:pt x="2966" y="426"/>
                </a:cubicBezTo>
                <a:cubicBezTo>
                  <a:pt x="2966" y="429"/>
                  <a:pt x="2968" y="431"/>
                  <a:pt x="2970" y="431"/>
                </a:cubicBezTo>
                <a:close/>
                <a:moveTo>
                  <a:pt x="2983" y="431"/>
                </a:moveTo>
                <a:cubicBezTo>
                  <a:pt x="2985" y="431"/>
                  <a:pt x="2987" y="429"/>
                  <a:pt x="2987" y="426"/>
                </a:cubicBezTo>
                <a:cubicBezTo>
                  <a:pt x="2987" y="424"/>
                  <a:pt x="2985" y="422"/>
                  <a:pt x="2983" y="422"/>
                </a:cubicBezTo>
                <a:cubicBezTo>
                  <a:pt x="2980" y="422"/>
                  <a:pt x="2979" y="424"/>
                  <a:pt x="2979" y="426"/>
                </a:cubicBezTo>
                <a:cubicBezTo>
                  <a:pt x="2979" y="429"/>
                  <a:pt x="2980" y="431"/>
                  <a:pt x="2983" y="431"/>
                </a:cubicBezTo>
                <a:close/>
                <a:moveTo>
                  <a:pt x="2996" y="431"/>
                </a:moveTo>
                <a:cubicBezTo>
                  <a:pt x="2998" y="431"/>
                  <a:pt x="3000" y="429"/>
                  <a:pt x="3000" y="426"/>
                </a:cubicBezTo>
                <a:cubicBezTo>
                  <a:pt x="3000" y="424"/>
                  <a:pt x="2998" y="422"/>
                  <a:pt x="2996" y="422"/>
                </a:cubicBezTo>
                <a:cubicBezTo>
                  <a:pt x="2993" y="422"/>
                  <a:pt x="2991" y="424"/>
                  <a:pt x="2991" y="426"/>
                </a:cubicBezTo>
                <a:cubicBezTo>
                  <a:pt x="2991" y="429"/>
                  <a:pt x="2993" y="431"/>
                  <a:pt x="2996" y="431"/>
                </a:cubicBezTo>
                <a:close/>
                <a:moveTo>
                  <a:pt x="3009" y="431"/>
                </a:moveTo>
                <a:cubicBezTo>
                  <a:pt x="3011" y="431"/>
                  <a:pt x="3013" y="429"/>
                  <a:pt x="3013" y="426"/>
                </a:cubicBezTo>
                <a:cubicBezTo>
                  <a:pt x="3013" y="424"/>
                  <a:pt x="3011" y="422"/>
                  <a:pt x="3009" y="422"/>
                </a:cubicBezTo>
                <a:cubicBezTo>
                  <a:pt x="3006" y="422"/>
                  <a:pt x="3004" y="424"/>
                  <a:pt x="3004" y="426"/>
                </a:cubicBezTo>
                <a:cubicBezTo>
                  <a:pt x="3004" y="429"/>
                  <a:pt x="3006" y="431"/>
                  <a:pt x="3009" y="431"/>
                </a:cubicBezTo>
                <a:close/>
                <a:moveTo>
                  <a:pt x="3021" y="431"/>
                </a:moveTo>
                <a:cubicBezTo>
                  <a:pt x="3024" y="431"/>
                  <a:pt x="3026" y="429"/>
                  <a:pt x="3026" y="426"/>
                </a:cubicBezTo>
                <a:cubicBezTo>
                  <a:pt x="3026" y="424"/>
                  <a:pt x="3024" y="422"/>
                  <a:pt x="3021" y="422"/>
                </a:cubicBezTo>
                <a:cubicBezTo>
                  <a:pt x="3019" y="422"/>
                  <a:pt x="3017" y="424"/>
                  <a:pt x="3017" y="426"/>
                </a:cubicBezTo>
                <a:cubicBezTo>
                  <a:pt x="3017" y="429"/>
                  <a:pt x="3019" y="431"/>
                  <a:pt x="3021" y="431"/>
                </a:cubicBezTo>
                <a:close/>
                <a:moveTo>
                  <a:pt x="3034" y="431"/>
                </a:moveTo>
                <a:cubicBezTo>
                  <a:pt x="3037" y="431"/>
                  <a:pt x="3039" y="429"/>
                  <a:pt x="3039" y="426"/>
                </a:cubicBezTo>
                <a:cubicBezTo>
                  <a:pt x="3039" y="424"/>
                  <a:pt x="3037" y="422"/>
                  <a:pt x="3034" y="422"/>
                </a:cubicBezTo>
                <a:cubicBezTo>
                  <a:pt x="3032" y="422"/>
                  <a:pt x="3030" y="424"/>
                  <a:pt x="3030" y="426"/>
                </a:cubicBezTo>
                <a:cubicBezTo>
                  <a:pt x="3030" y="429"/>
                  <a:pt x="3032" y="431"/>
                  <a:pt x="3034" y="431"/>
                </a:cubicBezTo>
                <a:close/>
                <a:moveTo>
                  <a:pt x="3047" y="431"/>
                </a:moveTo>
                <a:cubicBezTo>
                  <a:pt x="3050" y="431"/>
                  <a:pt x="3052" y="429"/>
                  <a:pt x="3052" y="426"/>
                </a:cubicBezTo>
                <a:cubicBezTo>
                  <a:pt x="3052" y="424"/>
                  <a:pt x="3050" y="422"/>
                  <a:pt x="3047" y="422"/>
                </a:cubicBezTo>
                <a:cubicBezTo>
                  <a:pt x="3045" y="422"/>
                  <a:pt x="3043" y="424"/>
                  <a:pt x="3043" y="426"/>
                </a:cubicBezTo>
                <a:cubicBezTo>
                  <a:pt x="3043" y="429"/>
                  <a:pt x="3045" y="431"/>
                  <a:pt x="3047" y="431"/>
                </a:cubicBezTo>
                <a:close/>
                <a:moveTo>
                  <a:pt x="3060" y="431"/>
                </a:moveTo>
                <a:cubicBezTo>
                  <a:pt x="3063" y="431"/>
                  <a:pt x="3064" y="429"/>
                  <a:pt x="3064" y="426"/>
                </a:cubicBezTo>
                <a:cubicBezTo>
                  <a:pt x="3064" y="424"/>
                  <a:pt x="3063" y="422"/>
                  <a:pt x="3060" y="422"/>
                </a:cubicBezTo>
                <a:cubicBezTo>
                  <a:pt x="3058" y="422"/>
                  <a:pt x="3056" y="424"/>
                  <a:pt x="3056" y="426"/>
                </a:cubicBezTo>
                <a:cubicBezTo>
                  <a:pt x="3056" y="429"/>
                  <a:pt x="3058" y="431"/>
                  <a:pt x="3060" y="431"/>
                </a:cubicBezTo>
                <a:close/>
                <a:moveTo>
                  <a:pt x="3073" y="431"/>
                </a:moveTo>
                <a:cubicBezTo>
                  <a:pt x="3075" y="431"/>
                  <a:pt x="3077" y="429"/>
                  <a:pt x="3077" y="426"/>
                </a:cubicBezTo>
                <a:cubicBezTo>
                  <a:pt x="3077" y="424"/>
                  <a:pt x="3075" y="422"/>
                  <a:pt x="3073" y="422"/>
                </a:cubicBezTo>
                <a:cubicBezTo>
                  <a:pt x="3071" y="422"/>
                  <a:pt x="3069" y="424"/>
                  <a:pt x="3069" y="426"/>
                </a:cubicBezTo>
                <a:cubicBezTo>
                  <a:pt x="3069" y="429"/>
                  <a:pt x="3071" y="431"/>
                  <a:pt x="3073" y="431"/>
                </a:cubicBezTo>
                <a:close/>
                <a:moveTo>
                  <a:pt x="3086" y="431"/>
                </a:moveTo>
                <a:cubicBezTo>
                  <a:pt x="3088" y="431"/>
                  <a:pt x="3090" y="429"/>
                  <a:pt x="3090" y="426"/>
                </a:cubicBezTo>
                <a:cubicBezTo>
                  <a:pt x="3090" y="424"/>
                  <a:pt x="3088" y="422"/>
                  <a:pt x="3086" y="422"/>
                </a:cubicBezTo>
                <a:cubicBezTo>
                  <a:pt x="3084" y="422"/>
                  <a:pt x="3082" y="424"/>
                  <a:pt x="3082" y="426"/>
                </a:cubicBezTo>
                <a:cubicBezTo>
                  <a:pt x="3082" y="429"/>
                  <a:pt x="3084" y="431"/>
                  <a:pt x="3086" y="431"/>
                </a:cubicBezTo>
                <a:close/>
                <a:moveTo>
                  <a:pt x="3099" y="431"/>
                </a:moveTo>
                <a:cubicBezTo>
                  <a:pt x="3101" y="431"/>
                  <a:pt x="3103" y="429"/>
                  <a:pt x="3103" y="426"/>
                </a:cubicBezTo>
                <a:cubicBezTo>
                  <a:pt x="3103" y="424"/>
                  <a:pt x="3101" y="422"/>
                  <a:pt x="3099" y="422"/>
                </a:cubicBezTo>
                <a:cubicBezTo>
                  <a:pt x="3097" y="422"/>
                  <a:pt x="3095" y="424"/>
                  <a:pt x="3095" y="426"/>
                </a:cubicBezTo>
                <a:cubicBezTo>
                  <a:pt x="3095" y="429"/>
                  <a:pt x="3097" y="431"/>
                  <a:pt x="3099" y="431"/>
                </a:cubicBezTo>
                <a:close/>
                <a:moveTo>
                  <a:pt x="3112" y="431"/>
                </a:moveTo>
                <a:cubicBezTo>
                  <a:pt x="3114" y="431"/>
                  <a:pt x="3116" y="429"/>
                  <a:pt x="3116" y="426"/>
                </a:cubicBezTo>
                <a:cubicBezTo>
                  <a:pt x="3116" y="424"/>
                  <a:pt x="3114" y="422"/>
                  <a:pt x="3112" y="422"/>
                </a:cubicBezTo>
                <a:cubicBezTo>
                  <a:pt x="3110" y="422"/>
                  <a:pt x="3108" y="424"/>
                  <a:pt x="3108" y="426"/>
                </a:cubicBezTo>
                <a:cubicBezTo>
                  <a:pt x="3108" y="429"/>
                  <a:pt x="3110" y="431"/>
                  <a:pt x="3112" y="431"/>
                </a:cubicBezTo>
                <a:close/>
                <a:moveTo>
                  <a:pt x="3125" y="431"/>
                </a:moveTo>
                <a:cubicBezTo>
                  <a:pt x="3127" y="431"/>
                  <a:pt x="3129" y="429"/>
                  <a:pt x="3129" y="426"/>
                </a:cubicBezTo>
                <a:cubicBezTo>
                  <a:pt x="3129" y="424"/>
                  <a:pt x="3127" y="422"/>
                  <a:pt x="3125" y="422"/>
                </a:cubicBezTo>
                <a:cubicBezTo>
                  <a:pt x="3123" y="422"/>
                  <a:pt x="3121" y="424"/>
                  <a:pt x="3121" y="426"/>
                </a:cubicBezTo>
                <a:cubicBezTo>
                  <a:pt x="3121" y="429"/>
                  <a:pt x="3123" y="431"/>
                  <a:pt x="3125" y="431"/>
                </a:cubicBezTo>
                <a:close/>
                <a:moveTo>
                  <a:pt x="3138" y="431"/>
                </a:moveTo>
                <a:cubicBezTo>
                  <a:pt x="3140" y="431"/>
                  <a:pt x="3142" y="429"/>
                  <a:pt x="3142" y="426"/>
                </a:cubicBezTo>
                <a:cubicBezTo>
                  <a:pt x="3142" y="424"/>
                  <a:pt x="3140" y="422"/>
                  <a:pt x="3138" y="422"/>
                </a:cubicBezTo>
                <a:cubicBezTo>
                  <a:pt x="3135" y="422"/>
                  <a:pt x="3134" y="424"/>
                  <a:pt x="3134" y="426"/>
                </a:cubicBezTo>
                <a:cubicBezTo>
                  <a:pt x="3134" y="429"/>
                  <a:pt x="3135" y="431"/>
                  <a:pt x="3138" y="431"/>
                </a:cubicBezTo>
                <a:close/>
                <a:moveTo>
                  <a:pt x="3151" y="431"/>
                </a:moveTo>
                <a:cubicBezTo>
                  <a:pt x="3153" y="431"/>
                  <a:pt x="3155" y="429"/>
                  <a:pt x="3155" y="426"/>
                </a:cubicBezTo>
                <a:cubicBezTo>
                  <a:pt x="3155" y="424"/>
                  <a:pt x="3153" y="422"/>
                  <a:pt x="3151" y="422"/>
                </a:cubicBezTo>
                <a:cubicBezTo>
                  <a:pt x="3148" y="422"/>
                  <a:pt x="3146" y="424"/>
                  <a:pt x="3146" y="426"/>
                </a:cubicBezTo>
                <a:cubicBezTo>
                  <a:pt x="3146" y="429"/>
                  <a:pt x="3148" y="431"/>
                  <a:pt x="3151" y="431"/>
                </a:cubicBezTo>
                <a:close/>
                <a:moveTo>
                  <a:pt x="3164" y="431"/>
                </a:moveTo>
                <a:cubicBezTo>
                  <a:pt x="3166" y="431"/>
                  <a:pt x="3168" y="429"/>
                  <a:pt x="3168" y="426"/>
                </a:cubicBezTo>
                <a:cubicBezTo>
                  <a:pt x="3168" y="424"/>
                  <a:pt x="3166" y="422"/>
                  <a:pt x="3164" y="422"/>
                </a:cubicBezTo>
                <a:cubicBezTo>
                  <a:pt x="3161" y="422"/>
                  <a:pt x="3159" y="424"/>
                  <a:pt x="3159" y="426"/>
                </a:cubicBezTo>
                <a:cubicBezTo>
                  <a:pt x="3159" y="429"/>
                  <a:pt x="3161" y="431"/>
                  <a:pt x="3164" y="431"/>
                </a:cubicBezTo>
                <a:close/>
                <a:moveTo>
                  <a:pt x="3176" y="431"/>
                </a:moveTo>
                <a:cubicBezTo>
                  <a:pt x="3179" y="431"/>
                  <a:pt x="3181" y="429"/>
                  <a:pt x="3181" y="426"/>
                </a:cubicBezTo>
                <a:cubicBezTo>
                  <a:pt x="3181" y="424"/>
                  <a:pt x="3179" y="422"/>
                  <a:pt x="3176" y="422"/>
                </a:cubicBezTo>
                <a:cubicBezTo>
                  <a:pt x="3174" y="422"/>
                  <a:pt x="3172" y="424"/>
                  <a:pt x="3172" y="426"/>
                </a:cubicBezTo>
                <a:cubicBezTo>
                  <a:pt x="3172" y="429"/>
                  <a:pt x="3174" y="431"/>
                  <a:pt x="3176" y="431"/>
                </a:cubicBezTo>
                <a:close/>
                <a:moveTo>
                  <a:pt x="3189" y="431"/>
                </a:moveTo>
                <a:cubicBezTo>
                  <a:pt x="3192" y="431"/>
                  <a:pt x="3194" y="429"/>
                  <a:pt x="3194" y="426"/>
                </a:cubicBezTo>
                <a:cubicBezTo>
                  <a:pt x="3194" y="424"/>
                  <a:pt x="3192" y="422"/>
                  <a:pt x="3189" y="422"/>
                </a:cubicBezTo>
                <a:cubicBezTo>
                  <a:pt x="3187" y="422"/>
                  <a:pt x="3185" y="424"/>
                  <a:pt x="3185" y="426"/>
                </a:cubicBezTo>
                <a:cubicBezTo>
                  <a:pt x="3185" y="429"/>
                  <a:pt x="3187" y="431"/>
                  <a:pt x="3189" y="431"/>
                </a:cubicBezTo>
                <a:close/>
                <a:moveTo>
                  <a:pt x="3202" y="431"/>
                </a:moveTo>
                <a:cubicBezTo>
                  <a:pt x="3205" y="431"/>
                  <a:pt x="3206" y="429"/>
                  <a:pt x="3206" y="426"/>
                </a:cubicBezTo>
                <a:cubicBezTo>
                  <a:pt x="3206" y="424"/>
                  <a:pt x="3205" y="422"/>
                  <a:pt x="3202" y="422"/>
                </a:cubicBezTo>
                <a:cubicBezTo>
                  <a:pt x="3200" y="422"/>
                  <a:pt x="3198" y="424"/>
                  <a:pt x="3198" y="426"/>
                </a:cubicBezTo>
                <a:cubicBezTo>
                  <a:pt x="3198" y="429"/>
                  <a:pt x="3200" y="431"/>
                  <a:pt x="3202" y="431"/>
                </a:cubicBezTo>
                <a:close/>
                <a:moveTo>
                  <a:pt x="3215" y="431"/>
                </a:moveTo>
                <a:cubicBezTo>
                  <a:pt x="3218" y="431"/>
                  <a:pt x="3219" y="429"/>
                  <a:pt x="3219" y="426"/>
                </a:cubicBezTo>
                <a:cubicBezTo>
                  <a:pt x="3219" y="424"/>
                  <a:pt x="3218" y="422"/>
                  <a:pt x="3215" y="422"/>
                </a:cubicBezTo>
                <a:cubicBezTo>
                  <a:pt x="3213" y="422"/>
                  <a:pt x="3211" y="424"/>
                  <a:pt x="3211" y="426"/>
                </a:cubicBezTo>
                <a:cubicBezTo>
                  <a:pt x="3211" y="429"/>
                  <a:pt x="3213" y="431"/>
                  <a:pt x="3215" y="431"/>
                </a:cubicBezTo>
                <a:close/>
                <a:moveTo>
                  <a:pt x="3228" y="431"/>
                </a:moveTo>
                <a:cubicBezTo>
                  <a:pt x="3230" y="431"/>
                  <a:pt x="3232" y="429"/>
                  <a:pt x="3232" y="426"/>
                </a:cubicBezTo>
                <a:cubicBezTo>
                  <a:pt x="3232" y="424"/>
                  <a:pt x="3230" y="422"/>
                  <a:pt x="3228" y="422"/>
                </a:cubicBezTo>
                <a:cubicBezTo>
                  <a:pt x="3226" y="422"/>
                  <a:pt x="3224" y="424"/>
                  <a:pt x="3224" y="426"/>
                </a:cubicBezTo>
                <a:cubicBezTo>
                  <a:pt x="3224" y="429"/>
                  <a:pt x="3226" y="431"/>
                  <a:pt x="3228" y="431"/>
                </a:cubicBezTo>
                <a:close/>
                <a:moveTo>
                  <a:pt x="3241" y="431"/>
                </a:moveTo>
                <a:cubicBezTo>
                  <a:pt x="3243" y="431"/>
                  <a:pt x="3245" y="429"/>
                  <a:pt x="3245" y="426"/>
                </a:cubicBezTo>
                <a:cubicBezTo>
                  <a:pt x="3245" y="424"/>
                  <a:pt x="3243" y="422"/>
                  <a:pt x="3241" y="422"/>
                </a:cubicBezTo>
                <a:cubicBezTo>
                  <a:pt x="3239" y="422"/>
                  <a:pt x="3237" y="424"/>
                  <a:pt x="3237" y="426"/>
                </a:cubicBezTo>
                <a:cubicBezTo>
                  <a:pt x="3237" y="429"/>
                  <a:pt x="3239" y="431"/>
                  <a:pt x="3241" y="431"/>
                </a:cubicBezTo>
                <a:close/>
                <a:moveTo>
                  <a:pt x="3254" y="426"/>
                </a:moveTo>
                <a:cubicBezTo>
                  <a:pt x="3254" y="426"/>
                  <a:pt x="3254" y="426"/>
                  <a:pt x="3254" y="426"/>
                </a:cubicBezTo>
                <a:cubicBezTo>
                  <a:pt x="3254" y="426"/>
                  <a:pt x="3254" y="426"/>
                  <a:pt x="3254" y="426"/>
                </a:cubicBezTo>
                <a:cubicBezTo>
                  <a:pt x="3254" y="426"/>
                  <a:pt x="3254" y="426"/>
                  <a:pt x="3254" y="426"/>
                </a:cubicBezTo>
                <a:cubicBezTo>
                  <a:pt x="3254" y="426"/>
                  <a:pt x="3254" y="426"/>
                  <a:pt x="3254" y="426"/>
                </a:cubicBezTo>
                <a:close/>
                <a:moveTo>
                  <a:pt x="3280" y="426"/>
                </a:moveTo>
                <a:cubicBezTo>
                  <a:pt x="3280" y="426"/>
                  <a:pt x="3280" y="426"/>
                  <a:pt x="3280" y="426"/>
                </a:cubicBezTo>
                <a:cubicBezTo>
                  <a:pt x="3279" y="426"/>
                  <a:pt x="3279" y="426"/>
                  <a:pt x="3279" y="426"/>
                </a:cubicBezTo>
                <a:cubicBezTo>
                  <a:pt x="3279" y="427"/>
                  <a:pt x="3279" y="427"/>
                  <a:pt x="3280" y="427"/>
                </a:cubicBezTo>
                <a:cubicBezTo>
                  <a:pt x="3280" y="427"/>
                  <a:pt x="3280" y="427"/>
                  <a:pt x="3280" y="426"/>
                </a:cubicBezTo>
                <a:close/>
                <a:moveTo>
                  <a:pt x="3293" y="431"/>
                </a:moveTo>
                <a:cubicBezTo>
                  <a:pt x="3295" y="431"/>
                  <a:pt x="3297" y="429"/>
                  <a:pt x="3297" y="426"/>
                </a:cubicBezTo>
                <a:cubicBezTo>
                  <a:pt x="3297" y="424"/>
                  <a:pt x="3295" y="422"/>
                  <a:pt x="3293" y="422"/>
                </a:cubicBezTo>
                <a:cubicBezTo>
                  <a:pt x="3290" y="422"/>
                  <a:pt x="3289" y="424"/>
                  <a:pt x="3289" y="426"/>
                </a:cubicBezTo>
                <a:cubicBezTo>
                  <a:pt x="3289" y="429"/>
                  <a:pt x="3290" y="431"/>
                  <a:pt x="3293" y="431"/>
                </a:cubicBezTo>
                <a:close/>
                <a:moveTo>
                  <a:pt x="3306" y="431"/>
                </a:moveTo>
                <a:cubicBezTo>
                  <a:pt x="3308" y="431"/>
                  <a:pt x="3310" y="429"/>
                  <a:pt x="3310" y="426"/>
                </a:cubicBezTo>
                <a:cubicBezTo>
                  <a:pt x="3310" y="424"/>
                  <a:pt x="3308" y="422"/>
                  <a:pt x="3306" y="422"/>
                </a:cubicBezTo>
                <a:cubicBezTo>
                  <a:pt x="3303" y="422"/>
                  <a:pt x="3301" y="424"/>
                  <a:pt x="3301" y="426"/>
                </a:cubicBezTo>
                <a:cubicBezTo>
                  <a:pt x="3301" y="429"/>
                  <a:pt x="3303" y="431"/>
                  <a:pt x="3306" y="431"/>
                </a:cubicBezTo>
                <a:close/>
                <a:moveTo>
                  <a:pt x="3319" y="431"/>
                </a:moveTo>
                <a:cubicBezTo>
                  <a:pt x="3321" y="431"/>
                  <a:pt x="3323" y="429"/>
                  <a:pt x="3323" y="426"/>
                </a:cubicBezTo>
                <a:cubicBezTo>
                  <a:pt x="3323" y="424"/>
                  <a:pt x="3321" y="422"/>
                  <a:pt x="3319" y="422"/>
                </a:cubicBezTo>
                <a:cubicBezTo>
                  <a:pt x="3316" y="422"/>
                  <a:pt x="3314" y="424"/>
                  <a:pt x="3314" y="426"/>
                </a:cubicBezTo>
                <a:cubicBezTo>
                  <a:pt x="3314" y="429"/>
                  <a:pt x="3316" y="431"/>
                  <a:pt x="3319" y="431"/>
                </a:cubicBezTo>
                <a:close/>
                <a:moveTo>
                  <a:pt x="3331" y="431"/>
                </a:moveTo>
                <a:cubicBezTo>
                  <a:pt x="3334" y="431"/>
                  <a:pt x="3336" y="429"/>
                  <a:pt x="3336" y="426"/>
                </a:cubicBezTo>
                <a:cubicBezTo>
                  <a:pt x="3336" y="424"/>
                  <a:pt x="3334" y="422"/>
                  <a:pt x="3331" y="422"/>
                </a:cubicBezTo>
                <a:cubicBezTo>
                  <a:pt x="3329" y="422"/>
                  <a:pt x="3327" y="424"/>
                  <a:pt x="3327" y="426"/>
                </a:cubicBezTo>
                <a:cubicBezTo>
                  <a:pt x="3327" y="429"/>
                  <a:pt x="3329" y="431"/>
                  <a:pt x="3331" y="431"/>
                </a:cubicBezTo>
                <a:close/>
                <a:moveTo>
                  <a:pt x="3344" y="431"/>
                </a:moveTo>
                <a:cubicBezTo>
                  <a:pt x="3347" y="431"/>
                  <a:pt x="3349" y="429"/>
                  <a:pt x="3349" y="426"/>
                </a:cubicBezTo>
                <a:cubicBezTo>
                  <a:pt x="3349" y="424"/>
                  <a:pt x="3347" y="422"/>
                  <a:pt x="3344" y="422"/>
                </a:cubicBezTo>
                <a:cubicBezTo>
                  <a:pt x="3342" y="422"/>
                  <a:pt x="3340" y="424"/>
                  <a:pt x="3340" y="426"/>
                </a:cubicBezTo>
                <a:cubicBezTo>
                  <a:pt x="3340" y="429"/>
                  <a:pt x="3342" y="431"/>
                  <a:pt x="3344" y="431"/>
                </a:cubicBezTo>
                <a:close/>
                <a:moveTo>
                  <a:pt x="3357" y="431"/>
                </a:moveTo>
                <a:cubicBezTo>
                  <a:pt x="3360" y="431"/>
                  <a:pt x="3361" y="429"/>
                  <a:pt x="3361" y="426"/>
                </a:cubicBezTo>
                <a:cubicBezTo>
                  <a:pt x="3361" y="424"/>
                  <a:pt x="3360" y="422"/>
                  <a:pt x="3357" y="422"/>
                </a:cubicBezTo>
                <a:cubicBezTo>
                  <a:pt x="3355" y="422"/>
                  <a:pt x="3353" y="424"/>
                  <a:pt x="3353" y="426"/>
                </a:cubicBezTo>
                <a:cubicBezTo>
                  <a:pt x="3353" y="429"/>
                  <a:pt x="3355" y="431"/>
                  <a:pt x="3357" y="431"/>
                </a:cubicBezTo>
                <a:close/>
                <a:moveTo>
                  <a:pt x="3370" y="431"/>
                </a:moveTo>
                <a:cubicBezTo>
                  <a:pt x="3372" y="431"/>
                  <a:pt x="3374" y="429"/>
                  <a:pt x="3374" y="426"/>
                </a:cubicBezTo>
                <a:cubicBezTo>
                  <a:pt x="3374" y="424"/>
                  <a:pt x="3372" y="422"/>
                  <a:pt x="3370" y="422"/>
                </a:cubicBezTo>
                <a:cubicBezTo>
                  <a:pt x="3368" y="422"/>
                  <a:pt x="3366" y="424"/>
                  <a:pt x="3366" y="426"/>
                </a:cubicBezTo>
                <a:cubicBezTo>
                  <a:pt x="3366" y="429"/>
                  <a:pt x="3368" y="431"/>
                  <a:pt x="3370" y="431"/>
                </a:cubicBezTo>
                <a:close/>
                <a:moveTo>
                  <a:pt x="3383" y="431"/>
                </a:moveTo>
                <a:cubicBezTo>
                  <a:pt x="3385" y="431"/>
                  <a:pt x="3387" y="429"/>
                  <a:pt x="3387" y="426"/>
                </a:cubicBezTo>
                <a:cubicBezTo>
                  <a:pt x="3387" y="424"/>
                  <a:pt x="3385" y="422"/>
                  <a:pt x="3383" y="422"/>
                </a:cubicBezTo>
                <a:cubicBezTo>
                  <a:pt x="3381" y="422"/>
                  <a:pt x="3379" y="424"/>
                  <a:pt x="3379" y="426"/>
                </a:cubicBezTo>
                <a:cubicBezTo>
                  <a:pt x="3379" y="429"/>
                  <a:pt x="3381" y="431"/>
                  <a:pt x="3383" y="431"/>
                </a:cubicBezTo>
                <a:close/>
                <a:moveTo>
                  <a:pt x="3396" y="431"/>
                </a:moveTo>
                <a:cubicBezTo>
                  <a:pt x="3398" y="431"/>
                  <a:pt x="3400" y="429"/>
                  <a:pt x="3400" y="426"/>
                </a:cubicBezTo>
                <a:cubicBezTo>
                  <a:pt x="3400" y="424"/>
                  <a:pt x="3398" y="422"/>
                  <a:pt x="3396" y="422"/>
                </a:cubicBezTo>
                <a:cubicBezTo>
                  <a:pt x="3394" y="422"/>
                  <a:pt x="3392" y="424"/>
                  <a:pt x="3392" y="426"/>
                </a:cubicBezTo>
                <a:cubicBezTo>
                  <a:pt x="3392" y="429"/>
                  <a:pt x="3394" y="431"/>
                  <a:pt x="3396" y="431"/>
                </a:cubicBezTo>
                <a:close/>
                <a:moveTo>
                  <a:pt x="3409" y="431"/>
                </a:moveTo>
                <a:cubicBezTo>
                  <a:pt x="3411" y="431"/>
                  <a:pt x="3413" y="429"/>
                  <a:pt x="3413" y="426"/>
                </a:cubicBezTo>
                <a:cubicBezTo>
                  <a:pt x="3413" y="424"/>
                  <a:pt x="3411" y="422"/>
                  <a:pt x="3409" y="422"/>
                </a:cubicBezTo>
                <a:cubicBezTo>
                  <a:pt x="3407" y="422"/>
                  <a:pt x="3405" y="424"/>
                  <a:pt x="3405" y="426"/>
                </a:cubicBezTo>
                <a:cubicBezTo>
                  <a:pt x="3405" y="429"/>
                  <a:pt x="3407" y="431"/>
                  <a:pt x="3409" y="431"/>
                </a:cubicBezTo>
                <a:close/>
                <a:moveTo>
                  <a:pt x="3422" y="426"/>
                </a:moveTo>
                <a:cubicBezTo>
                  <a:pt x="3422" y="426"/>
                  <a:pt x="3422" y="426"/>
                  <a:pt x="3422" y="426"/>
                </a:cubicBezTo>
                <a:cubicBezTo>
                  <a:pt x="3422" y="426"/>
                  <a:pt x="3422" y="426"/>
                  <a:pt x="3422" y="426"/>
                </a:cubicBezTo>
                <a:cubicBezTo>
                  <a:pt x="3422" y="427"/>
                  <a:pt x="3422" y="427"/>
                  <a:pt x="3422" y="427"/>
                </a:cubicBezTo>
                <a:cubicBezTo>
                  <a:pt x="3422" y="427"/>
                  <a:pt x="3422" y="427"/>
                  <a:pt x="3422" y="426"/>
                </a:cubicBezTo>
                <a:close/>
                <a:moveTo>
                  <a:pt x="38" y="436"/>
                </a:moveTo>
                <a:cubicBezTo>
                  <a:pt x="37" y="436"/>
                  <a:pt x="35" y="438"/>
                  <a:pt x="35" y="439"/>
                </a:cubicBezTo>
                <a:cubicBezTo>
                  <a:pt x="35" y="441"/>
                  <a:pt x="37" y="443"/>
                  <a:pt x="38" y="443"/>
                </a:cubicBezTo>
                <a:cubicBezTo>
                  <a:pt x="40" y="443"/>
                  <a:pt x="42" y="441"/>
                  <a:pt x="42" y="439"/>
                </a:cubicBezTo>
                <a:cubicBezTo>
                  <a:pt x="42" y="438"/>
                  <a:pt x="40" y="436"/>
                  <a:pt x="38" y="436"/>
                </a:cubicBezTo>
                <a:close/>
                <a:moveTo>
                  <a:pt x="51" y="435"/>
                </a:moveTo>
                <a:cubicBezTo>
                  <a:pt x="49" y="435"/>
                  <a:pt x="47" y="437"/>
                  <a:pt x="47" y="439"/>
                </a:cubicBezTo>
                <a:cubicBezTo>
                  <a:pt x="47" y="442"/>
                  <a:pt x="49" y="444"/>
                  <a:pt x="51" y="444"/>
                </a:cubicBezTo>
                <a:cubicBezTo>
                  <a:pt x="54" y="444"/>
                  <a:pt x="56" y="442"/>
                  <a:pt x="56" y="439"/>
                </a:cubicBezTo>
                <a:cubicBezTo>
                  <a:pt x="56" y="437"/>
                  <a:pt x="54" y="435"/>
                  <a:pt x="51" y="435"/>
                </a:cubicBezTo>
                <a:close/>
                <a:moveTo>
                  <a:pt x="64" y="435"/>
                </a:moveTo>
                <a:cubicBezTo>
                  <a:pt x="62" y="435"/>
                  <a:pt x="60" y="437"/>
                  <a:pt x="60" y="439"/>
                </a:cubicBezTo>
                <a:cubicBezTo>
                  <a:pt x="60" y="442"/>
                  <a:pt x="62" y="444"/>
                  <a:pt x="64" y="444"/>
                </a:cubicBezTo>
                <a:cubicBezTo>
                  <a:pt x="67" y="444"/>
                  <a:pt x="68" y="442"/>
                  <a:pt x="68" y="439"/>
                </a:cubicBezTo>
                <a:cubicBezTo>
                  <a:pt x="68" y="437"/>
                  <a:pt x="67" y="435"/>
                  <a:pt x="64" y="435"/>
                </a:cubicBezTo>
                <a:close/>
                <a:moveTo>
                  <a:pt x="77" y="444"/>
                </a:moveTo>
                <a:cubicBezTo>
                  <a:pt x="79" y="444"/>
                  <a:pt x="81" y="442"/>
                  <a:pt x="81" y="439"/>
                </a:cubicBezTo>
                <a:cubicBezTo>
                  <a:pt x="81" y="437"/>
                  <a:pt x="79" y="435"/>
                  <a:pt x="77" y="435"/>
                </a:cubicBezTo>
                <a:cubicBezTo>
                  <a:pt x="75" y="435"/>
                  <a:pt x="73" y="437"/>
                  <a:pt x="73" y="439"/>
                </a:cubicBezTo>
                <a:cubicBezTo>
                  <a:pt x="73" y="442"/>
                  <a:pt x="75" y="444"/>
                  <a:pt x="77" y="444"/>
                </a:cubicBezTo>
                <a:close/>
                <a:moveTo>
                  <a:pt x="90" y="444"/>
                </a:moveTo>
                <a:cubicBezTo>
                  <a:pt x="92" y="444"/>
                  <a:pt x="94" y="442"/>
                  <a:pt x="94" y="439"/>
                </a:cubicBezTo>
                <a:cubicBezTo>
                  <a:pt x="94" y="437"/>
                  <a:pt x="92" y="435"/>
                  <a:pt x="90" y="435"/>
                </a:cubicBezTo>
                <a:cubicBezTo>
                  <a:pt x="88" y="435"/>
                  <a:pt x="86" y="437"/>
                  <a:pt x="86" y="439"/>
                </a:cubicBezTo>
                <a:cubicBezTo>
                  <a:pt x="86" y="442"/>
                  <a:pt x="88" y="444"/>
                  <a:pt x="90" y="444"/>
                </a:cubicBezTo>
                <a:close/>
                <a:moveTo>
                  <a:pt x="103" y="444"/>
                </a:moveTo>
                <a:cubicBezTo>
                  <a:pt x="105" y="444"/>
                  <a:pt x="107" y="442"/>
                  <a:pt x="107" y="439"/>
                </a:cubicBezTo>
                <a:cubicBezTo>
                  <a:pt x="107" y="437"/>
                  <a:pt x="105" y="435"/>
                  <a:pt x="103" y="435"/>
                </a:cubicBezTo>
                <a:cubicBezTo>
                  <a:pt x="101" y="435"/>
                  <a:pt x="99" y="437"/>
                  <a:pt x="99" y="439"/>
                </a:cubicBezTo>
                <a:cubicBezTo>
                  <a:pt x="99" y="442"/>
                  <a:pt x="101" y="444"/>
                  <a:pt x="103" y="444"/>
                </a:cubicBezTo>
                <a:close/>
                <a:moveTo>
                  <a:pt x="116" y="444"/>
                </a:moveTo>
                <a:cubicBezTo>
                  <a:pt x="118" y="444"/>
                  <a:pt x="120" y="442"/>
                  <a:pt x="120" y="439"/>
                </a:cubicBezTo>
                <a:cubicBezTo>
                  <a:pt x="120" y="437"/>
                  <a:pt x="118" y="435"/>
                  <a:pt x="116" y="435"/>
                </a:cubicBezTo>
                <a:cubicBezTo>
                  <a:pt x="114" y="435"/>
                  <a:pt x="112" y="437"/>
                  <a:pt x="112" y="439"/>
                </a:cubicBezTo>
                <a:cubicBezTo>
                  <a:pt x="112" y="442"/>
                  <a:pt x="114" y="444"/>
                  <a:pt x="116" y="444"/>
                </a:cubicBezTo>
                <a:close/>
                <a:moveTo>
                  <a:pt x="129" y="444"/>
                </a:moveTo>
                <a:cubicBezTo>
                  <a:pt x="131" y="444"/>
                  <a:pt x="133" y="442"/>
                  <a:pt x="133" y="439"/>
                </a:cubicBezTo>
                <a:cubicBezTo>
                  <a:pt x="133" y="437"/>
                  <a:pt x="131" y="435"/>
                  <a:pt x="129" y="435"/>
                </a:cubicBezTo>
                <a:cubicBezTo>
                  <a:pt x="127" y="435"/>
                  <a:pt x="125" y="437"/>
                  <a:pt x="125" y="439"/>
                </a:cubicBezTo>
                <a:cubicBezTo>
                  <a:pt x="125" y="442"/>
                  <a:pt x="127" y="444"/>
                  <a:pt x="129" y="444"/>
                </a:cubicBezTo>
                <a:close/>
                <a:moveTo>
                  <a:pt x="142" y="444"/>
                </a:moveTo>
                <a:cubicBezTo>
                  <a:pt x="144" y="444"/>
                  <a:pt x="146" y="442"/>
                  <a:pt x="146" y="439"/>
                </a:cubicBezTo>
                <a:cubicBezTo>
                  <a:pt x="146" y="437"/>
                  <a:pt x="144" y="435"/>
                  <a:pt x="142" y="435"/>
                </a:cubicBezTo>
                <a:cubicBezTo>
                  <a:pt x="139" y="435"/>
                  <a:pt x="138" y="437"/>
                  <a:pt x="138" y="439"/>
                </a:cubicBezTo>
                <a:cubicBezTo>
                  <a:pt x="138" y="442"/>
                  <a:pt x="139" y="444"/>
                  <a:pt x="142" y="444"/>
                </a:cubicBezTo>
                <a:close/>
                <a:moveTo>
                  <a:pt x="155" y="444"/>
                </a:moveTo>
                <a:cubicBezTo>
                  <a:pt x="157" y="444"/>
                  <a:pt x="159" y="442"/>
                  <a:pt x="159" y="439"/>
                </a:cubicBezTo>
                <a:cubicBezTo>
                  <a:pt x="159" y="437"/>
                  <a:pt x="157" y="435"/>
                  <a:pt x="155" y="435"/>
                </a:cubicBezTo>
                <a:cubicBezTo>
                  <a:pt x="152" y="435"/>
                  <a:pt x="150" y="437"/>
                  <a:pt x="150" y="439"/>
                </a:cubicBezTo>
                <a:cubicBezTo>
                  <a:pt x="150" y="442"/>
                  <a:pt x="152" y="444"/>
                  <a:pt x="155" y="444"/>
                </a:cubicBezTo>
                <a:close/>
                <a:moveTo>
                  <a:pt x="168" y="435"/>
                </a:moveTo>
                <a:cubicBezTo>
                  <a:pt x="165" y="435"/>
                  <a:pt x="163" y="437"/>
                  <a:pt x="163" y="439"/>
                </a:cubicBezTo>
                <a:cubicBezTo>
                  <a:pt x="163" y="442"/>
                  <a:pt x="165" y="444"/>
                  <a:pt x="168" y="444"/>
                </a:cubicBezTo>
                <a:cubicBezTo>
                  <a:pt x="170" y="444"/>
                  <a:pt x="172" y="442"/>
                  <a:pt x="172" y="439"/>
                </a:cubicBezTo>
                <a:cubicBezTo>
                  <a:pt x="172" y="437"/>
                  <a:pt x="170" y="435"/>
                  <a:pt x="168" y="435"/>
                </a:cubicBezTo>
                <a:close/>
                <a:moveTo>
                  <a:pt x="181" y="444"/>
                </a:moveTo>
                <a:cubicBezTo>
                  <a:pt x="183" y="444"/>
                  <a:pt x="185" y="442"/>
                  <a:pt x="185" y="439"/>
                </a:cubicBezTo>
                <a:cubicBezTo>
                  <a:pt x="185" y="437"/>
                  <a:pt x="183" y="435"/>
                  <a:pt x="181" y="435"/>
                </a:cubicBezTo>
                <a:cubicBezTo>
                  <a:pt x="178" y="435"/>
                  <a:pt x="176" y="437"/>
                  <a:pt x="176" y="439"/>
                </a:cubicBezTo>
                <a:cubicBezTo>
                  <a:pt x="176" y="442"/>
                  <a:pt x="178" y="444"/>
                  <a:pt x="181" y="444"/>
                </a:cubicBezTo>
                <a:close/>
                <a:moveTo>
                  <a:pt x="193" y="444"/>
                </a:moveTo>
                <a:cubicBezTo>
                  <a:pt x="196" y="444"/>
                  <a:pt x="198" y="442"/>
                  <a:pt x="198" y="439"/>
                </a:cubicBezTo>
                <a:cubicBezTo>
                  <a:pt x="198" y="437"/>
                  <a:pt x="196" y="435"/>
                  <a:pt x="193" y="435"/>
                </a:cubicBezTo>
                <a:cubicBezTo>
                  <a:pt x="191" y="435"/>
                  <a:pt x="189" y="437"/>
                  <a:pt x="189" y="439"/>
                </a:cubicBezTo>
                <a:cubicBezTo>
                  <a:pt x="189" y="442"/>
                  <a:pt x="191" y="444"/>
                  <a:pt x="193" y="444"/>
                </a:cubicBezTo>
                <a:close/>
                <a:moveTo>
                  <a:pt x="206" y="437"/>
                </a:moveTo>
                <a:cubicBezTo>
                  <a:pt x="205" y="437"/>
                  <a:pt x="203" y="438"/>
                  <a:pt x="203" y="439"/>
                </a:cubicBezTo>
                <a:cubicBezTo>
                  <a:pt x="203" y="441"/>
                  <a:pt x="205" y="442"/>
                  <a:pt x="206" y="442"/>
                </a:cubicBezTo>
                <a:cubicBezTo>
                  <a:pt x="208" y="442"/>
                  <a:pt x="209" y="441"/>
                  <a:pt x="209" y="439"/>
                </a:cubicBezTo>
                <a:cubicBezTo>
                  <a:pt x="209" y="438"/>
                  <a:pt x="208" y="437"/>
                  <a:pt x="206" y="437"/>
                </a:cubicBezTo>
                <a:close/>
                <a:moveTo>
                  <a:pt x="219" y="438"/>
                </a:moveTo>
                <a:cubicBezTo>
                  <a:pt x="219" y="438"/>
                  <a:pt x="218" y="439"/>
                  <a:pt x="218" y="439"/>
                </a:cubicBezTo>
                <a:cubicBezTo>
                  <a:pt x="218" y="440"/>
                  <a:pt x="219" y="440"/>
                  <a:pt x="219" y="440"/>
                </a:cubicBezTo>
                <a:cubicBezTo>
                  <a:pt x="220" y="440"/>
                  <a:pt x="220" y="440"/>
                  <a:pt x="220" y="439"/>
                </a:cubicBezTo>
                <a:cubicBezTo>
                  <a:pt x="220" y="439"/>
                  <a:pt x="220" y="438"/>
                  <a:pt x="219" y="438"/>
                </a:cubicBezTo>
                <a:close/>
                <a:moveTo>
                  <a:pt x="232" y="435"/>
                </a:moveTo>
                <a:cubicBezTo>
                  <a:pt x="230" y="435"/>
                  <a:pt x="228" y="437"/>
                  <a:pt x="228" y="439"/>
                </a:cubicBezTo>
                <a:cubicBezTo>
                  <a:pt x="228" y="442"/>
                  <a:pt x="230" y="444"/>
                  <a:pt x="232" y="444"/>
                </a:cubicBezTo>
                <a:cubicBezTo>
                  <a:pt x="234" y="444"/>
                  <a:pt x="236" y="442"/>
                  <a:pt x="236" y="439"/>
                </a:cubicBezTo>
                <a:cubicBezTo>
                  <a:pt x="236" y="437"/>
                  <a:pt x="234" y="435"/>
                  <a:pt x="232" y="435"/>
                </a:cubicBezTo>
                <a:close/>
                <a:moveTo>
                  <a:pt x="245" y="435"/>
                </a:moveTo>
                <a:cubicBezTo>
                  <a:pt x="243" y="435"/>
                  <a:pt x="241" y="437"/>
                  <a:pt x="241" y="439"/>
                </a:cubicBezTo>
                <a:cubicBezTo>
                  <a:pt x="241" y="442"/>
                  <a:pt x="243" y="444"/>
                  <a:pt x="245" y="444"/>
                </a:cubicBezTo>
                <a:cubicBezTo>
                  <a:pt x="247" y="444"/>
                  <a:pt x="249" y="442"/>
                  <a:pt x="249" y="439"/>
                </a:cubicBezTo>
                <a:cubicBezTo>
                  <a:pt x="249" y="437"/>
                  <a:pt x="247" y="435"/>
                  <a:pt x="245" y="435"/>
                </a:cubicBezTo>
                <a:close/>
                <a:moveTo>
                  <a:pt x="258" y="435"/>
                </a:moveTo>
                <a:cubicBezTo>
                  <a:pt x="256" y="435"/>
                  <a:pt x="254" y="437"/>
                  <a:pt x="254" y="439"/>
                </a:cubicBezTo>
                <a:cubicBezTo>
                  <a:pt x="254" y="442"/>
                  <a:pt x="256" y="444"/>
                  <a:pt x="258" y="444"/>
                </a:cubicBezTo>
                <a:cubicBezTo>
                  <a:pt x="260" y="444"/>
                  <a:pt x="262" y="442"/>
                  <a:pt x="262" y="439"/>
                </a:cubicBezTo>
                <a:cubicBezTo>
                  <a:pt x="262" y="437"/>
                  <a:pt x="260" y="435"/>
                  <a:pt x="258" y="435"/>
                </a:cubicBezTo>
                <a:close/>
                <a:moveTo>
                  <a:pt x="271" y="435"/>
                </a:moveTo>
                <a:cubicBezTo>
                  <a:pt x="269" y="435"/>
                  <a:pt x="267" y="437"/>
                  <a:pt x="267" y="439"/>
                </a:cubicBezTo>
                <a:cubicBezTo>
                  <a:pt x="267" y="442"/>
                  <a:pt x="269" y="444"/>
                  <a:pt x="271" y="444"/>
                </a:cubicBezTo>
                <a:cubicBezTo>
                  <a:pt x="273" y="444"/>
                  <a:pt x="275" y="442"/>
                  <a:pt x="275" y="439"/>
                </a:cubicBezTo>
                <a:cubicBezTo>
                  <a:pt x="275" y="437"/>
                  <a:pt x="273" y="435"/>
                  <a:pt x="271" y="435"/>
                </a:cubicBezTo>
                <a:close/>
                <a:moveTo>
                  <a:pt x="284" y="435"/>
                </a:moveTo>
                <a:cubicBezTo>
                  <a:pt x="282" y="435"/>
                  <a:pt x="280" y="437"/>
                  <a:pt x="280" y="439"/>
                </a:cubicBezTo>
                <a:cubicBezTo>
                  <a:pt x="280" y="442"/>
                  <a:pt x="282" y="444"/>
                  <a:pt x="284" y="444"/>
                </a:cubicBezTo>
                <a:cubicBezTo>
                  <a:pt x="286" y="444"/>
                  <a:pt x="288" y="442"/>
                  <a:pt x="288" y="439"/>
                </a:cubicBezTo>
                <a:cubicBezTo>
                  <a:pt x="288" y="437"/>
                  <a:pt x="286" y="435"/>
                  <a:pt x="284" y="435"/>
                </a:cubicBezTo>
                <a:close/>
                <a:moveTo>
                  <a:pt x="297" y="444"/>
                </a:moveTo>
                <a:cubicBezTo>
                  <a:pt x="299" y="444"/>
                  <a:pt x="301" y="442"/>
                  <a:pt x="301" y="439"/>
                </a:cubicBezTo>
                <a:cubicBezTo>
                  <a:pt x="301" y="437"/>
                  <a:pt x="299" y="435"/>
                  <a:pt x="297" y="435"/>
                </a:cubicBezTo>
                <a:cubicBezTo>
                  <a:pt x="294" y="435"/>
                  <a:pt x="293" y="437"/>
                  <a:pt x="293" y="439"/>
                </a:cubicBezTo>
                <a:cubicBezTo>
                  <a:pt x="293" y="442"/>
                  <a:pt x="294" y="444"/>
                  <a:pt x="297" y="444"/>
                </a:cubicBezTo>
                <a:close/>
                <a:moveTo>
                  <a:pt x="310" y="444"/>
                </a:moveTo>
                <a:cubicBezTo>
                  <a:pt x="312" y="444"/>
                  <a:pt x="314" y="442"/>
                  <a:pt x="314" y="439"/>
                </a:cubicBezTo>
                <a:cubicBezTo>
                  <a:pt x="314" y="437"/>
                  <a:pt x="312" y="435"/>
                  <a:pt x="310" y="435"/>
                </a:cubicBezTo>
                <a:cubicBezTo>
                  <a:pt x="307" y="435"/>
                  <a:pt x="305" y="437"/>
                  <a:pt x="305" y="439"/>
                </a:cubicBezTo>
                <a:cubicBezTo>
                  <a:pt x="305" y="442"/>
                  <a:pt x="307" y="444"/>
                  <a:pt x="310" y="444"/>
                </a:cubicBezTo>
                <a:close/>
                <a:moveTo>
                  <a:pt x="323" y="444"/>
                </a:moveTo>
                <a:cubicBezTo>
                  <a:pt x="325" y="444"/>
                  <a:pt x="327" y="442"/>
                  <a:pt x="327" y="439"/>
                </a:cubicBezTo>
                <a:cubicBezTo>
                  <a:pt x="327" y="437"/>
                  <a:pt x="325" y="435"/>
                  <a:pt x="323" y="435"/>
                </a:cubicBezTo>
                <a:cubicBezTo>
                  <a:pt x="320" y="435"/>
                  <a:pt x="318" y="437"/>
                  <a:pt x="318" y="439"/>
                </a:cubicBezTo>
                <a:cubicBezTo>
                  <a:pt x="318" y="442"/>
                  <a:pt x="320" y="444"/>
                  <a:pt x="323" y="444"/>
                </a:cubicBezTo>
                <a:close/>
                <a:moveTo>
                  <a:pt x="335" y="444"/>
                </a:moveTo>
                <a:cubicBezTo>
                  <a:pt x="338" y="444"/>
                  <a:pt x="340" y="442"/>
                  <a:pt x="340" y="439"/>
                </a:cubicBezTo>
                <a:cubicBezTo>
                  <a:pt x="340" y="437"/>
                  <a:pt x="338" y="435"/>
                  <a:pt x="335" y="435"/>
                </a:cubicBezTo>
                <a:cubicBezTo>
                  <a:pt x="333" y="435"/>
                  <a:pt x="331" y="437"/>
                  <a:pt x="331" y="439"/>
                </a:cubicBezTo>
                <a:cubicBezTo>
                  <a:pt x="331" y="442"/>
                  <a:pt x="333" y="444"/>
                  <a:pt x="335" y="444"/>
                </a:cubicBezTo>
                <a:close/>
                <a:moveTo>
                  <a:pt x="348" y="444"/>
                </a:moveTo>
                <a:cubicBezTo>
                  <a:pt x="351" y="444"/>
                  <a:pt x="353" y="442"/>
                  <a:pt x="353" y="439"/>
                </a:cubicBezTo>
                <a:cubicBezTo>
                  <a:pt x="353" y="437"/>
                  <a:pt x="351" y="435"/>
                  <a:pt x="348" y="435"/>
                </a:cubicBezTo>
                <a:cubicBezTo>
                  <a:pt x="346" y="435"/>
                  <a:pt x="344" y="437"/>
                  <a:pt x="344" y="439"/>
                </a:cubicBezTo>
                <a:cubicBezTo>
                  <a:pt x="344" y="442"/>
                  <a:pt x="346" y="444"/>
                  <a:pt x="348" y="444"/>
                </a:cubicBezTo>
                <a:close/>
                <a:moveTo>
                  <a:pt x="361" y="444"/>
                </a:moveTo>
                <a:cubicBezTo>
                  <a:pt x="364" y="444"/>
                  <a:pt x="365" y="442"/>
                  <a:pt x="365" y="439"/>
                </a:cubicBezTo>
                <a:cubicBezTo>
                  <a:pt x="365" y="437"/>
                  <a:pt x="364" y="435"/>
                  <a:pt x="361" y="435"/>
                </a:cubicBezTo>
                <a:cubicBezTo>
                  <a:pt x="359" y="435"/>
                  <a:pt x="357" y="437"/>
                  <a:pt x="357" y="439"/>
                </a:cubicBezTo>
                <a:cubicBezTo>
                  <a:pt x="357" y="442"/>
                  <a:pt x="359" y="444"/>
                  <a:pt x="361" y="444"/>
                </a:cubicBezTo>
                <a:close/>
                <a:moveTo>
                  <a:pt x="374" y="444"/>
                </a:moveTo>
                <a:cubicBezTo>
                  <a:pt x="377" y="444"/>
                  <a:pt x="378" y="442"/>
                  <a:pt x="378" y="439"/>
                </a:cubicBezTo>
                <a:cubicBezTo>
                  <a:pt x="378" y="437"/>
                  <a:pt x="377" y="435"/>
                  <a:pt x="374" y="435"/>
                </a:cubicBezTo>
                <a:cubicBezTo>
                  <a:pt x="372" y="435"/>
                  <a:pt x="370" y="437"/>
                  <a:pt x="370" y="439"/>
                </a:cubicBezTo>
                <a:cubicBezTo>
                  <a:pt x="370" y="442"/>
                  <a:pt x="372" y="444"/>
                  <a:pt x="374" y="444"/>
                </a:cubicBezTo>
                <a:close/>
                <a:moveTo>
                  <a:pt x="387" y="444"/>
                </a:moveTo>
                <a:cubicBezTo>
                  <a:pt x="389" y="444"/>
                  <a:pt x="391" y="442"/>
                  <a:pt x="391" y="439"/>
                </a:cubicBezTo>
                <a:cubicBezTo>
                  <a:pt x="391" y="437"/>
                  <a:pt x="389" y="435"/>
                  <a:pt x="387" y="435"/>
                </a:cubicBezTo>
                <a:cubicBezTo>
                  <a:pt x="385" y="435"/>
                  <a:pt x="383" y="437"/>
                  <a:pt x="383" y="439"/>
                </a:cubicBezTo>
                <a:cubicBezTo>
                  <a:pt x="383" y="442"/>
                  <a:pt x="385" y="444"/>
                  <a:pt x="387" y="444"/>
                </a:cubicBezTo>
                <a:close/>
                <a:moveTo>
                  <a:pt x="400" y="444"/>
                </a:moveTo>
                <a:cubicBezTo>
                  <a:pt x="402" y="444"/>
                  <a:pt x="404" y="442"/>
                  <a:pt x="404" y="439"/>
                </a:cubicBezTo>
                <a:cubicBezTo>
                  <a:pt x="404" y="437"/>
                  <a:pt x="402" y="435"/>
                  <a:pt x="400" y="435"/>
                </a:cubicBezTo>
                <a:cubicBezTo>
                  <a:pt x="398" y="435"/>
                  <a:pt x="396" y="437"/>
                  <a:pt x="396" y="439"/>
                </a:cubicBezTo>
                <a:cubicBezTo>
                  <a:pt x="396" y="442"/>
                  <a:pt x="398" y="444"/>
                  <a:pt x="400" y="444"/>
                </a:cubicBezTo>
                <a:close/>
                <a:moveTo>
                  <a:pt x="413" y="444"/>
                </a:moveTo>
                <a:cubicBezTo>
                  <a:pt x="415" y="444"/>
                  <a:pt x="417" y="442"/>
                  <a:pt x="417" y="439"/>
                </a:cubicBezTo>
                <a:cubicBezTo>
                  <a:pt x="417" y="437"/>
                  <a:pt x="415" y="435"/>
                  <a:pt x="413" y="435"/>
                </a:cubicBezTo>
                <a:cubicBezTo>
                  <a:pt x="411" y="435"/>
                  <a:pt x="409" y="437"/>
                  <a:pt x="409" y="439"/>
                </a:cubicBezTo>
                <a:cubicBezTo>
                  <a:pt x="409" y="442"/>
                  <a:pt x="411" y="444"/>
                  <a:pt x="413" y="444"/>
                </a:cubicBezTo>
                <a:close/>
                <a:moveTo>
                  <a:pt x="426" y="444"/>
                </a:moveTo>
                <a:cubicBezTo>
                  <a:pt x="428" y="444"/>
                  <a:pt x="430" y="442"/>
                  <a:pt x="430" y="439"/>
                </a:cubicBezTo>
                <a:cubicBezTo>
                  <a:pt x="430" y="437"/>
                  <a:pt x="428" y="435"/>
                  <a:pt x="426" y="435"/>
                </a:cubicBezTo>
                <a:cubicBezTo>
                  <a:pt x="424" y="435"/>
                  <a:pt x="422" y="437"/>
                  <a:pt x="422" y="439"/>
                </a:cubicBezTo>
                <a:cubicBezTo>
                  <a:pt x="422" y="442"/>
                  <a:pt x="424" y="444"/>
                  <a:pt x="426" y="444"/>
                </a:cubicBezTo>
                <a:close/>
                <a:moveTo>
                  <a:pt x="439" y="444"/>
                </a:moveTo>
                <a:cubicBezTo>
                  <a:pt x="441" y="444"/>
                  <a:pt x="443" y="442"/>
                  <a:pt x="443" y="439"/>
                </a:cubicBezTo>
                <a:cubicBezTo>
                  <a:pt x="443" y="437"/>
                  <a:pt x="441" y="435"/>
                  <a:pt x="439" y="435"/>
                </a:cubicBezTo>
                <a:cubicBezTo>
                  <a:pt x="436" y="435"/>
                  <a:pt x="435" y="437"/>
                  <a:pt x="435" y="439"/>
                </a:cubicBezTo>
                <a:cubicBezTo>
                  <a:pt x="435" y="442"/>
                  <a:pt x="436" y="444"/>
                  <a:pt x="439" y="444"/>
                </a:cubicBezTo>
                <a:close/>
                <a:moveTo>
                  <a:pt x="452" y="444"/>
                </a:moveTo>
                <a:cubicBezTo>
                  <a:pt x="454" y="444"/>
                  <a:pt x="456" y="442"/>
                  <a:pt x="456" y="439"/>
                </a:cubicBezTo>
                <a:cubicBezTo>
                  <a:pt x="456" y="437"/>
                  <a:pt x="454" y="435"/>
                  <a:pt x="452" y="435"/>
                </a:cubicBezTo>
                <a:cubicBezTo>
                  <a:pt x="449" y="435"/>
                  <a:pt x="448" y="437"/>
                  <a:pt x="448" y="439"/>
                </a:cubicBezTo>
                <a:cubicBezTo>
                  <a:pt x="448" y="442"/>
                  <a:pt x="449" y="444"/>
                  <a:pt x="452" y="444"/>
                </a:cubicBezTo>
                <a:close/>
                <a:moveTo>
                  <a:pt x="465" y="444"/>
                </a:moveTo>
                <a:cubicBezTo>
                  <a:pt x="467" y="444"/>
                  <a:pt x="469" y="442"/>
                  <a:pt x="469" y="439"/>
                </a:cubicBezTo>
                <a:cubicBezTo>
                  <a:pt x="469" y="437"/>
                  <a:pt x="467" y="435"/>
                  <a:pt x="465" y="435"/>
                </a:cubicBezTo>
                <a:cubicBezTo>
                  <a:pt x="462" y="435"/>
                  <a:pt x="460" y="437"/>
                  <a:pt x="460" y="439"/>
                </a:cubicBezTo>
                <a:cubicBezTo>
                  <a:pt x="460" y="442"/>
                  <a:pt x="462" y="444"/>
                  <a:pt x="465" y="444"/>
                </a:cubicBezTo>
                <a:close/>
                <a:moveTo>
                  <a:pt x="478" y="444"/>
                </a:moveTo>
                <a:cubicBezTo>
                  <a:pt x="480" y="444"/>
                  <a:pt x="482" y="442"/>
                  <a:pt x="482" y="439"/>
                </a:cubicBezTo>
                <a:cubicBezTo>
                  <a:pt x="482" y="437"/>
                  <a:pt x="480" y="435"/>
                  <a:pt x="478" y="435"/>
                </a:cubicBezTo>
                <a:cubicBezTo>
                  <a:pt x="475" y="435"/>
                  <a:pt x="473" y="437"/>
                  <a:pt x="473" y="439"/>
                </a:cubicBezTo>
                <a:cubicBezTo>
                  <a:pt x="473" y="442"/>
                  <a:pt x="475" y="444"/>
                  <a:pt x="478" y="444"/>
                </a:cubicBezTo>
                <a:close/>
                <a:moveTo>
                  <a:pt x="490" y="444"/>
                </a:moveTo>
                <a:cubicBezTo>
                  <a:pt x="493" y="444"/>
                  <a:pt x="495" y="442"/>
                  <a:pt x="495" y="439"/>
                </a:cubicBezTo>
                <a:cubicBezTo>
                  <a:pt x="495" y="437"/>
                  <a:pt x="493" y="435"/>
                  <a:pt x="490" y="435"/>
                </a:cubicBezTo>
                <a:cubicBezTo>
                  <a:pt x="488" y="435"/>
                  <a:pt x="486" y="437"/>
                  <a:pt x="486" y="439"/>
                </a:cubicBezTo>
                <a:cubicBezTo>
                  <a:pt x="486" y="442"/>
                  <a:pt x="488" y="444"/>
                  <a:pt x="490" y="444"/>
                </a:cubicBezTo>
                <a:close/>
                <a:moveTo>
                  <a:pt x="503" y="444"/>
                </a:moveTo>
                <a:cubicBezTo>
                  <a:pt x="506" y="444"/>
                  <a:pt x="508" y="442"/>
                  <a:pt x="508" y="439"/>
                </a:cubicBezTo>
                <a:cubicBezTo>
                  <a:pt x="508" y="437"/>
                  <a:pt x="506" y="435"/>
                  <a:pt x="503" y="435"/>
                </a:cubicBezTo>
                <a:cubicBezTo>
                  <a:pt x="501" y="435"/>
                  <a:pt x="499" y="437"/>
                  <a:pt x="499" y="439"/>
                </a:cubicBezTo>
                <a:cubicBezTo>
                  <a:pt x="499" y="442"/>
                  <a:pt x="501" y="444"/>
                  <a:pt x="503" y="444"/>
                </a:cubicBezTo>
                <a:close/>
                <a:moveTo>
                  <a:pt x="516" y="444"/>
                </a:moveTo>
                <a:cubicBezTo>
                  <a:pt x="519" y="444"/>
                  <a:pt x="520" y="442"/>
                  <a:pt x="520" y="439"/>
                </a:cubicBezTo>
                <a:cubicBezTo>
                  <a:pt x="520" y="437"/>
                  <a:pt x="519" y="435"/>
                  <a:pt x="516" y="435"/>
                </a:cubicBezTo>
                <a:cubicBezTo>
                  <a:pt x="514" y="435"/>
                  <a:pt x="512" y="437"/>
                  <a:pt x="512" y="439"/>
                </a:cubicBezTo>
                <a:cubicBezTo>
                  <a:pt x="512" y="442"/>
                  <a:pt x="514" y="444"/>
                  <a:pt x="516" y="444"/>
                </a:cubicBezTo>
                <a:close/>
                <a:moveTo>
                  <a:pt x="542" y="444"/>
                </a:moveTo>
                <a:cubicBezTo>
                  <a:pt x="544" y="444"/>
                  <a:pt x="546" y="442"/>
                  <a:pt x="546" y="439"/>
                </a:cubicBezTo>
                <a:cubicBezTo>
                  <a:pt x="546" y="437"/>
                  <a:pt x="544" y="435"/>
                  <a:pt x="542" y="435"/>
                </a:cubicBezTo>
                <a:cubicBezTo>
                  <a:pt x="540" y="435"/>
                  <a:pt x="538" y="437"/>
                  <a:pt x="538" y="439"/>
                </a:cubicBezTo>
                <a:cubicBezTo>
                  <a:pt x="538" y="442"/>
                  <a:pt x="540" y="444"/>
                  <a:pt x="542" y="444"/>
                </a:cubicBezTo>
                <a:close/>
                <a:moveTo>
                  <a:pt x="555" y="444"/>
                </a:moveTo>
                <a:cubicBezTo>
                  <a:pt x="557" y="444"/>
                  <a:pt x="559" y="442"/>
                  <a:pt x="559" y="439"/>
                </a:cubicBezTo>
                <a:cubicBezTo>
                  <a:pt x="559" y="437"/>
                  <a:pt x="557" y="435"/>
                  <a:pt x="555" y="435"/>
                </a:cubicBezTo>
                <a:cubicBezTo>
                  <a:pt x="553" y="435"/>
                  <a:pt x="551" y="437"/>
                  <a:pt x="551" y="439"/>
                </a:cubicBezTo>
                <a:cubicBezTo>
                  <a:pt x="551" y="442"/>
                  <a:pt x="553" y="444"/>
                  <a:pt x="555" y="444"/>
                </a:cubicBezTo>
                <a:close/>
                <a:moveTo>
                  <a:pt x="568" y="444"/>
                </a:moveTo>
                <a:cubicBezTo>
                  <a:pt x="570" y="444"/>
                  <a:pt x="572" y="442"/>
                  <a:pt x="572" y="439"/>
                </a:cubicBezTo>
                <a:cubicBezTo>
                  <a:pt x="572" y="437"/>
                  <a:pt x="570" y="435"/>
                  <a:pt x="568" y="435"/>
                </a:cubicBezTo>
                <a:cubicBezTo>
                  <a:pt x="566" y="435"/>
                  <a:pt x="564" y="437"/>
                  <a:pt x="564" y="439"/>
                </a:cubicBezTo>
                <a:cubicBezTo>
                  <a:pt x="564" y="442"/>
                  <a:pt x="566" y="444"/>
                  <a:pt x="568" y="444"/>
                </a:cubicBezTo>
                <a:close/>
                <a:moveTo>
                  <a:pt x="581" y="444"/>
                </a:moveTo>
                <a:cubicBezTo>
                  <a:pt x="583" y="444"/>
                  <a:pt x="585" y="442"/>
                  <a:pt x="585" y="439"/>
                </a:cubicBezTo>
                <a:cubicBezTo>
                  <a:pt x="585" y="437"/>
                  <a:pt x="583" y="435"/>
                  <a:pt x="581" y="435"/>
                </a:cubicBezTo>
                <a:cubicBezTo>
                  <a:pt x="579" y="435"/>
                  <a:pt x="577" y="437"/>
                  <a:pt x="577" y="439"/>
                </a:cubicBezTo>
                <a:cubicBezTo>
                  <a:pt x="577" y="442"/>
                  <a:pt x="579" y="444"/>
                  <a:pt x="581" y="444"/>
                </a:cubicBezTo>
                <a:close/>
                <a:moveTo>
                  <a:pt x="594" y="444"/>
                </a:moveTo>
                <a:cubicBezTo>
                  <a:pt x="596" y="444"/>
                  <a:pt x="598" y="442"/>
                  <a:pt x="598" y="439"/>
                </a:cubicBezTo>
                <a:cubicBezTo>
                  <a:pt x="598" y="437"/>
                  <a:pt x="596" y="435"/>
                  <a:pt x="594" y="435"/>
                </a:cubicBezTo>
                <a:cubicBezTo>
                  <a:pt x="591" y="435"/>
                  <a:pt x="590" y="437"/>
                  <a:pt x="590" y="439"/>
                </a:cubicBezTo>
                <a:cubicBezTo>
                  <a:pt x="590" y="442"/>
                  <a:pt x="591" y="444"/>
                  <a:pt x="594" y="444"/>
                </a:cubicBezTo>
                <a:close/>
                <a:moveTo>
                  <a:pt x="607" y="444"/>
                </a:moveTo>
                <a:cubicBezTo>
                  <a:pt x="609" y="444"/>
                  <a:pt x="611" y="442"/>
                  <a:pt x="611" y="439"/>
                </a:cubicBezTo>
                <a:cubicBezTo>
                  <a:pt x="611" y="437"/>
                  <a:pt x="609" y="435"/>
                  <a:pt x="607" y="435"/>
                </a:cubicBezTo>
                <a:cubicBezTo>
                  <a:pt x="604" y="435"/>
                  <a:pt x="602" y="437"/>
                  <a:pt x="602" y="439"/>
                </a:cubicBezTo>
                <a:cubicBezTo>
                  <a:pt x="602" y="442"/>
                  <a:pt x="604" y="444"/>
                  <a:pt x="607" y="444"/>
                </a:cubicBezTo>
                <a:close/>
                <a:moveTo>
                  <a:pt x="620" y="444"/>
                </a:moveTo>
                <a:cubicBezTo>
                  <a:pt x="622" y="444"/>
                  <a:pt x="624" y="442"/>
                  <a:pt x="624" y="439"/>
                </a:cubicBezTo>
                <a:cubicBezTo>
                  <a:pt x="624" y="437"/>
                  <a:pt x="622" y="435"/>
                  <a:pt x="620" y="435"/>
                </a:cubicBezTo>
                <a:cubicBezTo>
                  <a:pt x="617" y="435"/>
                  <a:pt x="615" y="437"/>
                  <a:pt x="615" y="439"/>
                </a:cubicBezTo>
                <a:cubicBezTo>
                  <a:pt x="615" y="442"/>
                  <a:pt x="617" y="444"/>
                  <a:pt x="620" y="444"/>
                </a:cubicBezTo>
                <a:close/>
                <a:moveTo>
                  <a:pt x="632" y="444"/>
                </a:moveTo>
                <a:cubicBezTo>
                  <a:pt x="635" y="444"/>
                  <a:pt x="637" y="442"/>
                  <a:pt x="637" y="439"/>
                </a:cubicBezTo>
                <a:cubicBezTo>
                  <a:pt x="637" y="437"/>
                  <a:pt x="635" y="435"/>
                  <a:pt x="632" y="435"/>
                </a:cubicBezTo>
                <a:cubicBezTo>
                  <a:pt x="630" y="435"/>
                  <a:pt x="628" y="437"/>
                  <a:pt x="628" y="439"/>
                </a:cubicBezTo>
                <a:cubicBezTo>
                  <a:pt x="628" y="442"/>
                  <a:pt x="630" y="444"/>
                  <a:pt x="632" y="444"/>
                </a:cubicBezTo>
                <a:close/>
                <a:moveTo>
                  <a:pt x="645" y="444"/>
                </a:moveTo>
                <a:cubicBezTo>
                  <a:pt x="648" y="444"/>
                  <a:pt x="650" y="442"/>
                  <a:pt x="650" y="439"/>
                </a:cubicBezTo>
                <a:cubicBezTo>
                  <a:pt x="650" y="437"/>
                  <a:pt x="648" y="435"/>
                  <a:pt x="645" y="435"/>
                </a:cubicBezTo>
                <a:cubicBezTo>
                  <a:pt x="643" y="435"/>
                  <a:pt x="641" y="437"/>
                  <a:pt x="641" y="439"/>
                </a:cubicBezTo>
                <a:cubicBezTo>
                  <a:pt x="641" y="442"/>
                  <a:pt x="643" y="444"/>
                  <a:pt x="645" y="444"/>
                </a:cubicBezTo>
                <a:close/>
                <a:moveTo>
                  <a:pt x="658" y="444"/>
                </a:moveTo>
                <a:cubicBezTo>
                  <a:pt x="661" y="444"/>
                  <a:pt x="662" y="442"/>
                  <a:pt x="662" y="439"/>
                </a:cubicBezTo>
                <a:cubicBezTo>
                  <a:pt x="662" y="437"/>
                  <a:pt x="661" y="435"/>
                  <a:pt x="658" y="435"/>
                </a:cubicBezTo>
                <a:cubicBezTo>
                  <a:pt x="656" y="435"/>
                  <a:pt x="654" y="437"/>
                  <a:pt x="654" y="439"/>
                </a:cubicBezTo>
                <a:cubicBezTo>
                  <a:pt x="654" y="442"/>
                  <a:pt x="656" y="444"/>
                  <a:pt x="658" y="444"/>
                </a:cubicBezTo>
                <a:close/>
                <a:moveTo>
                  <a:pt x="671" y="444"/>
                </a:moveTo>
                <a:cubicBezTo>
                  <a:pt x="674" y="444"/>
                  <a:pt x="675" y="442"/>
                  <a:pt x="675" y="439"/>
                </a:cubicBezTo>
                <a:cubicBezTo>
                  <a:pt x="675" y="437"/>
                  <a:pt x="674" y="435"/>
                  <a:pt x="671" y="435"/>
                </a:cubicBezTo>
                <a:cubicBezTo>
                  <a:pt x="669" y="435"/>
                  <a:pt x="667" y="437"/>
                  <a:pt x="667" y="439"/>
                </a:cubicBezTo>
                <a:cubicBezTo>
                  <a:pt x="667" y="442"/>
                  <a:pt x="669" y="444"/>
                  <a:pt x="671" y="444"/>
                </a:cubicBezTo>
                <a:close/>
                <a:moveTo>
                  <a:pt x="684" y="444"/>
                </a:moveTo>
                <a:cubicBezTo>
                  <a:pt x="686" y="444"/>
                  <a:pt x="688" y="442"/>
                  <a:pt x="688" y="439"/>
                </a:cubicBezTo>
                <a:cubicBezTo>
                  <a:pt x="688" y="437"/>
                  <a:pt x="686" y="435"/>
                  <a:pt x="684" y="435"/>
                </a:cubicBezTo>
                <a:cubicBezTo>
                  <a:pt x="682" y="435"/>
                  <a:pt x="680" y="437"/>
                  <a:pt x="680" y="439"/>
                </a:cubicBezTo>
                <a:cubicBezTo>
                  <a:pt x="680" y="442"/>
                  <a:pt x="682" y="444"/>
                  <a:pt x="684" y="444"/>
                </a:cubicBezTo>
                <a:close/>
                <a:moveTo>
                  <a:pt x="697" y="444"/>
                </a:moveTo>
                <a:cubicBezTo>
                  <a:pt x="699" y="444"/>
                  <a:pt x="701" y="442"/>
                  <a:pt x="701" y="439"/>
                </a:cubicBezTo>
                <a:cubicBezTo>
                  <a:pt x="701" y="437"/>
                  <a:pt x="699" y="435"/>
                  <a:pt x="697" y="435"/>
                </a:cubicBezTo>
                <a:cubicBezTo>
                  <a:pt x="695" y="435"/>
                  <a:pt x="693" y="437"/>
                  <a:pt x="693" y="439"/>
                </a:cubicBezTo>
                <a:cubicBezTo>
                  <a:pt x="693" y="442"/>
                  <a:pt x="695" y="444"/>
                  <a:pt x="697" y="444"/>
                </a:cubicBezTo>
                <a:close/>
                <a:moveTo>
                  <a:pt x="710" y="444"/>
                </a:moveTo>
                <a:cubicBezTo>
                  <a:pt x="712" y="444"/>
                  <a:pt x="714" y="442"/>
                  <a:pt x="714" y="439"/>
                </a:cubicBezTo>
                <a:cubicBezTo>
                  <a:pt x="714" y="437"/>
                  <a:pt x="712" y="435"/>
                  <a:pt x="710" y="435"/>
                </a:cubicBezTo>
                <a:cubicBezTo>
                  <a:pt x="708" y="435"/>
                  <a:pt x="706" y="437"/>
                  <a:pt x="706" y="439"/>
                </a:cubicBezTo>
                <a:cubicBezTo>
                  <a:pt x="706" y="442"/>
                  <a:pt x="708" y="444"/>
                  <a:pt x="710" y="444"/>
                </a:cubicBezTo>
                <a:close/>
                <a:moveTo>
                  <a:pt x="723" y="444"/>
                </a:moveTo>
                <a:cubicBezTo>
                  <a:pt x="725" y="444"/>
                  <a:pt x="727" y="442"/>
                  <a:pt x="727" y="439"/>
                </a:cubicBezTo>
                <a:cubicBezTo>
                  <a:pt x="727" y="437"/>
                  <a:pt x="725" y="435"/>
                  <a:pt x="723" y="435"/>
                </a:cubicBezTo>
                <a:cubicBezTo>
                  <a:pt x="721" y="435"/>
                  <a:pt x="719" y="437"/>
                  <a:pt x="719" y="439"/>
                </a:cubicBezTo>
                <a:cubicBezTo>
                  <a:pt x="719" y="442"/>
                  <a:pt x="721" y="444"/>
                  <a:pt x="723" y="444"/>
                </a:cubicBezTo>
                <a:close/>
                <a:moveTo>
                  <a:pt x="736" y="444"/>
                </a:moveTo>
                <a:cubicBezTo>
                  <a:pt x="738" y="444"/>
                  <a:pt x="740" y="442"/>
                  <a:pt x="740" y="439"/>
                </a:cubicBezTo>
                <a:cubicBezTo>
                  <a:pt x="740" y="437"/>
                  <a:pt x="738" y="435"/>
                  <a:pt x="736" y="435"/>
                </a:cubicBezTo>
                <a:cubicBezTo>
                  <a:pt x="733" y="435"/>
                  <a:pt x="732" y="437"/>
                  <a:pt x="732" y="439"/>
                </a:cubicBezTo>
                <a:cubicBezTo>
                  <a:pt x="732" y="442"/>
                  <a:pt x="733" y="444"/>
                  <a:pt x="736" y="444"/>
                </a:cubicBezTo>
                <a:close/>
                <a:moveTo>
                  <a:pt x="904" y="444"/>
                </a:moveTo>
                <a:cubicBezTo>
                  <a:pt x="906" y="444"/>
                  <a:pt x="908" y="442"/>
                  <a:pt x="908" y="439"/>
                </a:cubicBezTo>
                <a:cubicBezTo>
                  <a:pt x="908" y="437"/>
                  <a:pt x="906" y="435"/>
                  <a:pt x="904" y="435"/>
                </a:cubicBezTo>
                <a:cubicBezTo>
                  <a:pt x="901" y="435"/>
                  <a:pt x="899" y="437"/>
                  <a:pt x="899" y="439"/>
                </a:cubicBezTo>
                <a:cubicBezTo>
                  <a:pt x="899" y="442"/>
                  <a:pt x="901" y="444"/>
                  <a:pt x="904" y="444"/>
                </a:cubicBezTo>
                <a:close/>
                <a:moveTo>
                  <a:pt x="917" y="444"/>
                </a:moveTo>
                <a:cubicBezTo>
                  <a:pt x="919" y="444"/>
                  <a:pt x="921" y="442"/>
                  <a:pt x="921" y="439"/>
                </a:cubicBezTo>
                <a:cubicBezTo>
                  <a:pt x="921" y="437"/>
                  <a:pt x="919" y="435"/>
                  <a:pt x="917" y="435"/>
                </a:cubicBezTo>
                <a:cubicBezTo>
                  <a:pt x="914" y="435"/>
                  <a:pt x="912" y="437"/>
                  <a:pt x="912" y="439"/>
                </a:cubicBezTo>
                <a:cubicBezTo>
                  <a:pt x="912" y="442"/>
                  <a:pt x="914" y="444"/>
                  <a:pt x="917" y="444"/>
                </a:cubicBezTo>
                <a:close/>
                <a:moveTo>
                  <a:pt x="929" y="444"/>
                </a:moveTo>
                <a:cubicBezTo>
                  <a:pt x="932" y="444"/>
                  <a:pt x="934" y="442"/>
                  <a:pt x="934" y="439"/>
                </a:cubicBezTo>
                <a:cubicBezTo>
                  <a:pt x="934" y="437"/>
                  <a:pt x="932" y="435"/>
                  <a:pt x="929" y="435"/>
                </a:cubicBezTo>
                <a:cubicBezTo>
                  <a:pt x="927" y="435"/>
                  <a:pt x="925" y="437"/>
                  <a:pt x="925" y="439"/>
                </a:cubicBezTo>
                <a:cubicBezTo>
                  <a:pt x="925" y="442"/>
                  <a:pt x="927" y="444"/>
                  <a:pt x="929" y="444"/>
                </a:cubicBezTo>
                <a:close/>
                <a:moveTo>
                  <a:pt x="942" y="444"/>
                </a:moveTo>
                <a:cubicBezTo>
                  <a:pt x="945" y="444"/>
                  <a:pt x="947" y="442"/>
                  <a:pt x="947" y="439"/>
                </a:cubicBezTo>
                <a:cubicBezTo>
                  <a:pt x="947" y="437"/>
                  <a:pt x="945" y="435"/>
                  <a:pt x="942" y="435"/>
                </a:cubicBezTo>
                <a:cubicBezTo>
                  <a:pt x="940" y="435"/>
                  <a:pt x="938" y="437"/>
                  <a:pt x="938" y="439"/>
                </a:cubicBezTo>
                <a:cubicBezTo>
                  <a:pt x="938" y="442"/>
                  <a:pt x="940" y="444"/>
                  <a:pt x="942" y="444"/>
                </a:cubicBezTo>
                <a:close/>
                <a:moveTo>
                  <a:pt x="955" y="444"/>
                </a:moveTo>
                <a:cubicBezTo>
                  <a:pt x="958" y="444"/>
                  <a:pt x="959" y="442"/>
                  <a:pt x="959" y="439"/>
                </a:cubicBezTo>
                <a:cubicBezTo>
                  <a:pt x="959" y="437"/>
                  <a:pt x="958" y="435"/>
                  <a:pt x="955" y="435"/>
                </a:cubicBezTo>
                <a:cubicBezTo>
                  <a:pt x="953" y="435"/>
                  <a:pt x="951" y="437"/>
                  <a:pt x="951" y="439"/>
                </a:cubicBezTo>
                <a:cubicBezTo>
                  <a:pt x="951" y="442"/>
                  <a:pt x="953" y="444"/>
                  <a:pt x="955" y="444"/>
                </a:cubicBezTo>
                <a:close/>
                <a:moveTo>
                  <a:pt x="968" y="444"/>
                </a:moveTo>
                <a:cubicBezTo>
                  <a:pt x="971" y="444"/>
                  <a:pt x="972" y="442"/>
                  <a:pt x="972" y="439"/>
                </a:cubicBezTo>
                <a:cubicBezTo>
                  <a:pt x="972" y="437"/>
                  <a:pt x="971" y="435"/>
                  <a:pt x="968" y="435"/>
                </a:cubicBezTo>
                <a:cubicBezTo>
                  <a:pt x="966" y="435"/>
                  <a:pt x="964" y="437"/>
                  <a:pt x="964" y="439"/>
                </a:cubicBezTo>
                <a:cubicBezTo>
                  <a:pt x="964" y="442"/>
                  <a:pt x="966" y="444"/>
                  <a:pt x="968" y="444"/>
                </a:cubicBezTo>
                <a:close/>
                <a:moveTo>
                  <a:pt x="981" y="444"/>
                </a:moveTo>
                <a:cubicBezTo>
                  <a:pt x="983" y="444"/>
                  <a:pt x="985" y="442"/>
                  <a:pt x="985" y="439"/>
                </a:cubicBezTo>
                <a:cubicBezTo>
                  <a:pt x="985" y="437"/>
                  <a:pt x="983" y="435"/>
                  <a:pt x="981" y="435"/>
                </a:cubicBezTo>
                <a:cubicBezTo>
                  <a:pt x="979" y="435"/>
                  <a:pt x="977" y="437"/>
                  <a:pt x="977" y="439"/>
                </a:cubicBezTo>
                <a:cubicBezTo>
                  <a:pt x="977" y="442"/>
                  <a:pt x="979" y="444"/>
                  <a:pt x="981" y="444"/>
                </a:cubicBezTo>
                <a:close/>
                <a:moveTo>
                  <a:pt x="994" y="439"/>
                </a:moveTo>
                <a:cubicBezTo>
                  <a:pt x="994" y="439"/>
                  <a:pt x="994" y="439"/>
                  <a:pt x="994" y="439"/>
                </a:cubicBezTo>
                <a:cubicBezTo>
                  <a:pt x="994" y="439"/>
                  <a:pt x="994" y="439"/>
                  <a:pt x="994" y="439"/>
                </a:cubicBezTo>
                <a:cubicBezTo>
                  <a:pt x="994" y="439"/>
                  <a:pt x="994" y="439"/>
                  <a:pt x="994" y="439"/>
                </a:cubicBezTo>
                <a:cubicBezTo>
                  <a:pt x="994" y="439"/>
                  <a:pt x="994" y="439"/>
                  <a:pt x="994" y="439"/>
                </a:cubicBezTo>
                <a:close/>
                <a:moveTo>
                  <a:pt x="1214" y="444"/>
                </a:moveTo>
                <a:cubicBezTo>
                  <a:pt x="1216" y="444"/>
                  <a:pt x="1218" y="442"/>
                  <a:pt x="1218" y="439"/>
                </a:cubicBezTo>
                <a:cubicBezTo>
                  <a:pt x="1218" y="437"/>
                  <a:pt x="1216" y="435"/>
                  <a:pt x="1214" y="435"/>
                </a:cubicBezTo>
                <a:cubicBezTo>
                  <a:pt x="1211" y="435"/>
                  <a:pt x="1209" y="437"/>
                  <a:pt x="1209" y="439"/>
                </a:cubicBezTo>
                <a:cubicBezTo>
                  <a:pt x="1209" y="442"/>
                  <a:pt x="1211" y="444"/>
                  <a:pt x="1214" y="444"/>
                </a:cubicBezTo>
                <a:close/>
                <a:moveTo>
                  <a:pt x="1227" y="444"/>
                </a:moveTo>
                <a:cubicBezTo>
                  <a:pt x="1229" y="444"/>
                  <a:pt x="1231" y="442"/>
                  <a:pt x="1231" y="439"/>
                </a:cubicBezTo>
                <a:cubicBezTo>
                  <a:pt x="1231" y="437"/>
                  <a:pt x="1229" y="435"/>
                  <a:pt x="1227" y="435"/>
                </a:cubicBezTo>
                <a:cubicBezTo>
                  <a:pt x="1224" y="435"/>
                  <a:pt x="1222" y="437"/>
                  <a:pt x="1222" y="439"/>
                </a:cubicBezTo>
                <a:cubicBezTo>
                  <a:pt x="1222" y="442"/>
                  <a:pt x="1224" y="444"/>
                  <a:pt x="1227" y="444"/>
                </a:cubicBezTo>
                <a:close/>
                <a:moveTo>
                  <a:pt x="1239" y="444"/>
                </a:moveTo>
                <a:cubicBezTo>
                  <a:pt x="1242" y="444"/>
                  <a:pt x="1244" y="442"/>
                  <a:pt x="1244" y="439"/>
                </a:cubicBezTo>
                <a:cubicBezTo>
                  <a:pt x="1244" y="437"/>
                  <a:pt x="1242" y="435"/>
                  <a:pt x="1239" y="435"/>
                </a:cubicBezTo>
                <a:cubicBezTo>
                  <a:pt x="1237" y="435"/>
                  <a:pt x="1235" y="437"/>
                  <a:pt x="1235" y="439"/>
                </a:cubicBezTo>
                <a:cubicBezTo>
                  <a:pt x="1235" y="442"/>
                  <a:pt x="1237" y="444"/>
                  <a:pt x="1239" y="444"/>
                </a:cubicBezTo>
                <a:close/>
                <a:moveTo>
                  <a:pt x="1252" y="444"/>
                </a:moveTo>
                <a:cubicBezTo>
                  <a:pt x="1255" y="444"/>
                  <a:pt x="1257" y="442"/>
                  <a:pt x="1257" y="439"/>
                </a:cubicBezTo>
                <a:cubicBezTo>
                  <a:pt x="1257" y="437"/>
                  <a:pt x="1255" y="435"/>
                  <a:pt x="1252" y="435"/>
                </a:cubicBezTo>
                <a:cubicBezTo>
                  <a:pt x="1250" y="435"/>
                  <a:pt x="1248" y="437"/>
                  <a:pt x="1248" y="439"/>
                </a:cubicBezTo>
                <a:cubicBezTo>
                  <a:pt x="1248" y="442"/>
                  <a:pt x="1250" y="444"/>
                  <a:pt x="1252" y="444"/>
                </a:cubicBezTo>
                <a:close/>
                <a:moveTo>
                  <a:pt x="1679" y="439"/>
                </a:moveTo>
                <a:cubicBezTo>
                  <a:pt x="1679" y="439"/>
                  <a:pt x="1678" y="439"/>
                  <a:pt x="1678" y="439"/>
                </a:cubicBezTo>
                <a:cubicBezTo>
                  <a:pt x="1678" y="439"/>
                  <a:pt x="1678" y="439"/>
                  <a:pt x="1678" y="439"/>
                </a:cubicBezTo>
                <a:cubicBezTo>
                  <a:pt x="1678" y="439"/>
                  <a:pt x="1678" y="439"/>
                  <a:pt x="1678" y="439"/>
                </a:cubicBezTo>
                <a:cubicBezTo>
                  <a:pt x="1678" y="439"/>
                  <a:pt x="1679" y="439"/>
                  <a:pt x="1679" y="439"/>
                </a:cubicBezTo>
                <a:close/>
                <a:moveTo>
                  <a:pt x="1730" y="439"/>
                </a:moveTo>
                <a:cubicBezTo>
                  <a:pt x="1730" y="439"/>
                  <a:pt x="1730" y="439"/>
                  <a:pt x="1730" y="439"/>
                </a:cubicBezTo>
                <a:cubicBezTo>
                  <a:pt x="1730" y="439"/>
                  <a:pt x="1730" y="439"/>
                  <a:pt x="1730" y="439"/>
                </a:cubicBezTo>
                <a:cubicBezTo>
                  <a:pt x="1730" y="439"/>
                  <a:pt x="1730" y="439"/>
                  <a:pt x="1730" y="439"/>
                </a:cubicBezTo>
                <a:cubicBezTo>
                  <a:pt x="1730" y="439"/>
                  <a:pt x="1730" y="439"/>
                  <a:pt x="1730" y="439"/>
                </a:cubicBezTo>
                <a:close/>
                <a:moveTo>
                  <a:pt x="1743" y="444"/>
                </a:moveTo>
                <a:cubicBezTo>
                  <a:pt x="1745" y="444"/>
                  <a:pt x="1747" y="442"/>
                  <a:pt x="1747" y="439"/>
                </a:cubicBezTo>
                <a:cubicBezTo>
                  <a:pt x="1747" y="437"/>
                  <a:pt x="1745" y="435"/>
                  <a:pt x="1743" y="435"/>
                </a:cubicBezTo>
                <a:cubicBezTo>
                  <a:pt x="1741" y="435"/>
                  <a:pt x="1739" y="437"/>
                  <a:pt x="1739" y="439"/>
                </a:cubicBezTo>
                <a:cubicBezTo>
                  <a:pt x="1739" y="442"/>
                  <a:pt x="1741" y="444"/>
                  <a:pt x="1743" y="444"/>
                </a:cubicBezTo>
                <a:close/>
                <a:moveTo>
                  <a:pt x="1756" y="444"/>
                </a:moveTo>
                <a:cubicBezTo>
                  <a:pt x="1758" y="444"/>
                  <a:pt x="1760" y="442"/>
                  <a:pt x="1760" y="439"/>
                </a:cubicBezTo>
                <a:cubicBezTo>
                  <a:pt x="1760" y="437"/>
                  <a:pt x="1758" y="435"/>
                  <a:pt x="1756" y="435"/>
                </a:cubicBezTo>
                <a:cubicBezTo>
                  <a:pt x="1754" y="435"/>
                  <a:pt x="1752" y="437"/>
                  <a:pt x="1752" y="439"/>
                </a:cubicBezTo>
                <a:cubicBezTo>
                  <a:pt x="1752" y="442"/>
                  <a:pt x="1754" y="444"/>
                  <a:pt x="1756" y="444"/>
                </a:cubicBezTo>
                <a:close/>
                <a:moveTo>
                  <a:pt x="1769" y="444"/>
                </a:moveTo>
                <a:cubicBezTo>
                  <a:pt x="1771" y="444"/>
                  <a:pt x="1773" y="442"/>
                  <a:pt x="1773" y="439"/>
                </a:cubicBezTo>
                <a:cubicBezTo>
                  <a:pt x="1773" y="437"/>
                  <a:pt x="1771" y="435"/>
                  <a:pt x="1769" y="435"/>
                </a:cubicBezTo>
                <a:cubicBezTo>
                  <a:pt x="1767" y="435"/>
                  <a:pt x="1765" y="437"/>
                  <a:pt x="1765" y="439"/>
                </a:cubicBezTo>
                <a:cubicBezTo>
                  <a:pt x="1765" y="442"/>
                  <a:pt x="1767" y="444"/>
                  <a:pt x="1769" y="444"/>
                </a:cubicBezTo>
                <a:close/>
                <a:moveTo>
                  <a:pt x="1782" y="444"/>
                </a:moveTo>
                <a:cubicBezTo>
                  <a:pt x="1784" y="444"/>
                  <a:pt x="1786" y="442"/>
                  <a:pt x="1786" y="439"/>
                </a:cubicBezTo>
                <a:cubicBezTo>
                  <a:pt x="1786" y="437"/>
                  <a:pt x="1784" y="435"/>
                  <a:pt x="1782" y="435"/>
                </a:cubicBezTo>
                <a:cubicBezTo>
                  <a:pt x="1779" y="435"/>
                  <a:pt x="1778" y="437"/>
                  <a:pt x="1778" y="439"/>
                </a:cubicBezTo>
                <a:cubicBezTo>
                  <a:pt x="1778" y="442"/>
                  <a:pt x="1779" y="444"/>
                  <a:pt x="1782" y="444"/>
                </a:cubicBezTo>
                <a:close/>
                <a:moveTo>
                  <a:pt x="1795" y="444"/>
                </a:moveTo>
                <a:cubicBezTo>
                  <a:pt x="1797" y="444"/>
                  <a:pt x="1799" y="442"/>
                  <a:pt x="1799" y="439"/>
                </a:cubicBezTo>
                <a:cubicBezTo>
                  <a:pt x="1799" y="437"/>
                  <a:pt x="1797" y="435"/>
                  <a:pt x="1795" y="435"/>
                </a:cubicBezTo>
                <a:cubicBezTo>
                  <a:pt x="1792" y="435"/>
                  <a:pt x="1791" y="437"/>
                  <a:pt x="1791" y="439"/>
                </a:cubicBezTo>
                <a:cubicBezTo>
                  <a:pt x="1791" y="442"/>
                  <a:pt x="1792" y="444"/>
                  <a:pt x="1795" y="444"/>
                </a:cubicBezTo>
                <a:close/>
                <a:moveTo>
                  <a:pt x="1808" y="444"/>
                </a:moveTo>
                <a:cubicBezTo>
                  <a:pt x="1810" y="444"/>
                  <a:pt x="1812" y="442"/>
                  <a:pt x="1812" y="439"/>
                </a:cubicBezTo>
                <a:cubicBezTo>
                  <a:pt x="1812" y="437"/>
                  <a:pt x="1810" y="435"/>
                  <a:pt x="1808" y="435"/>
                </a:cubicBezTo>
                <a:cubicBezTo>
                  <a:pt x="1805" y="435"/>
                  <a:pt x="1803" y="437"/>
                  <a:pt x="1803" y="439"/>
                </a:cubicBezTo>
                <a:cubicBezTo>
                  <a:pt x="1803" y="442"/>
                  <a:pt x="1805" y="444"/>
                  <a:pt x="1808" y="444"/>
                </a:cubicBezTo>
                <a:close/>
                <a:moveTo>
                  <a:pt x="1821" y="444"/>
                </a:moveTo>
                <a:cubicBezTo>
                  <a:pt x="1823" y="444"/>
                  <a:pt x="1825" y="442"/>
                  <a:pt x="1825" y="439"/>
                </a:cubicBezTo>
                <a:cubicBezTo>
                  <a:pt x="1825" y="437"/>
                  <a:pt x="1823" y="435"/>
                  <a:pt x="1821" y="435"/>
                </a:cubicBezTo>
                <a:cubicBezTo>
                  <a:pt x="1818" y="435"/>
                  <a:pt x="1816" y="437"/>
                  <a:pt x="1816" y="439"/>
                </a:cubicBezTo>
                <a:cubicBezTo>
                  <a:pt x="1816" y="442"/>
                  <a:pt x="1818" y="444"/>
                  <a:pt x="1821" y="444"/>
                </a:cubicBezTo>
                <a:close/>
                <a:moveTo>
                  <a:pt x="1833" y="444"/>
                </a:moveTo>
                <a:cubicBezTo>
                  <a:pt x="1836" y="444"/>
                  <a:pt x="1838" y="442"/>
                  <a:pt x="1838" y="439"/>
                </a:cubicBezTo>
                <a:cubicBezTo>
                  <a:pt x="1838" y="437"/>
                  <a:pt x="1836" y="435"/>
                  <a:pt x="1833" y="435"/>
                </a:cubicBezTo>
                <a:cubicBezTo>
                  <a:pt x="1831" y="435"/>
                  <a:pt x="1829" y="437"/>
                  <a:pt x="1829" y="439"/>
                </a:cubicBezTo>
                <a:cubicBezTo>
                  <a:pt x="1829" y="442"/>
                  <a:pt x="1831" y="444"/>
                  <a:pt x="1833" y="444"/>
                </a:cubicBezTo>
                <a:close/>
                <a:moveTo>
                  <a:pt x="1846" y="444"/>
                </a:moveTo>
                <a:cubicBezTo>
                  <a:pt x="1849" y="444"/>
                  <a:pt x="1851" y="442"/>
                  <a:pt x="1851" y="439"/>
                </a:cubicBezTo>
                <a:cubicBezTo>
                  <a:pt x="1851" y="437"/>
                  <a:pt x="1849" y="435"/>
                  <a:pt x="1846" y="435"/>
                </a:cubicBezTo>
                <a:cubicBezTo>
                  <a:pt x="1844" y="435"/>
                  <a:pt x="1842" y="437"/>
                  <a:pt x="1842" y="439"/>
                </a:cubicBezTo>
                <a:cubicBezTo>
                  <a:pt x="1842" y="442"/>
                  <a:pt x="1844" y="444"/>
                  <a:pt x="1846" y="444"/>
                </a:cubicBezTo>
                <a:close/>
                <a:moveTo>
                  <a:pt x="1885" y="439"/>
                </a:moveTo>
                <a:cubicBezTo>
                  <a:pt x="1885" y="439"/>
                  <a:pt x="1885" y="439"/>
                  <a:pt x="1885" y="439"/>
                </a:cubicBezTo>
                <a:cubicBezTo>
                  <a:pt x="1885" y="439"/>
                  <a:pt x="1885" y="439"/>
                  <a:pt x="1885" y="439"/>
                </a:cubicBezTo>
                <a:cubicBezTo>
                  <a:pt x="1885" y="439"/>
                  <a:pt x="1885" y="439"/>
                  <a:pt x="1885" y="439"/>
                </a:cubicBezTo>
                <a:cubicBezTo>
                  <a:pt x="1885" y="439"/>
                  <a:pt x="1885" y="439"/>
                  <a:pt x="1885" y="439"/>
                </a:cubicBezTo>
                <a:close/>
                <a:moveTo>
                  <a:pt x="1898" y="444"/>
                </a:moveTo>
                <a:cubicBezTo>
                  <a:pt x="1900" y="444"/>
                  <a:pt x="1902" y="442"/>
                  <a:pt x="1902" y="439"/>
                </a:cubicBezTo>
                <a:cubicBezTo>
                  <a:pt x="1902" y="437"/>
                  <a:pt x="1900" y="435"/>
                  <a:pt x="1898" y="435"/>
                </a:cubicBezTo>
                <a:cubicBezTo>
                  <a:pt x="1896" y="435"/>
                  <a:pt x="1894" y="437"/>
                  <a:pt x="1894" y="439"/>
                </a:cubicBezTo>
                <a:cubicBezTo>
                  <a:pt x="1894" y="442"/>
                  <a:pt x="1896" y="444"/>
                  <a:pt x="1898" y="444"/>
                </a:cubicBezTo>
                <a:close/>
                <a:moveTo>
                  <a:pt x="1911" y="444"/>
                </a:moveTo>
                <a:cubicBezTo>
                  <a:pt x="1913" y="444"/>
                  <a:pt x="1915" y="442"/>
                  <a:pt x="1915" y="439"/>
                </a:cubicBezTo>
                <a:cubicBezTo>
                  <a:pt x="1915" y="437"/>
                  <a:pt x="1913" y="435"/>
                  <a:pt x="1911" y="435"/>
                </a:cubicBezTo>
                <a:cubicBezTo>
                  <a:pt x="1909" y="435"/>
                  <a:pt x="1907" y="437"/>
                  <a:pt x="1907" y="439"/>
                </a:cubicBezTo>
                <a:cubicBezTo>
                  <a:pt x="1907" y="442"/>
                  <a:pt x="1909" y="444"/>
                  <a:pt x="1911" y="444"/>
                </a:cubicBezTo>
                <a:close/>
                <a:moveTo>
                  <a:pt x="1924" y="444"/>
                </a:moveTo>
                <a:cubicBezTo>
                  <a:pt x="1926" y="444"/>
                  <a:pt x="1928" y="442"/>
                  <a:pt x="1928" y="439"/>
                </a:cubicBezTo>
                <a:cubicBezTo>
                  <a:pt x="1928" y="437"/>
                  <a:pt x="1926" y="435"/>
                  <a:pt x="1924" y="435"/>
                </a:cubicBezTo>
                <a:cubicBezTo>
                  <a:pt x="1922" y="435"/>
                  <a:pt x="1920" y="437"/>
                  <a:pt x="1920" y="439"/>
                </a:cubicBezTo>
                <a:cubicBezTo>
                  <a:pt x="1920" y="442"/>
                  <a:pt x="1922" y="444"/>
                  <a:pt x="1924" y="444"/>
                </a:cubicBezTo>
                <a:close/>
                <a:moveTo>
                  <a:pt x="1937" y="444"/>
                </a:moveTo>
                <a:cubicBezTo>
                  <a:pt x="1939" y="444"/>
                  <a:pt x="1941" y="442"/>
                  <a:pt x="1941" y="439"/>
                </a:cubicBezTo>
                <a:cubicBezTo>
                  <a:pt x="1941" y="437"/>
                  <a:pt x="1939" y="435"/>
                  <a:pt x="1937" y="435"/>
                </a:cubicBezTo>
                <a:cubicBezTo>
                  <a:pt x="1934" y="435"/>
                  <a:pt x="1933" y="437"/>
                  <a:pt x="1933" y="439"/>
                </a:cubicBezTo>
                <a:cubicBezTo>
                  <a:pt x="1933" y="442"/>
                  <a:pt x="1934" y="444"/>
                  <a:pt x="1937" y="444"/>
                </a:cubicBezTo>
                <a:close/>
                <a:moveTo>
                  <a:pt x="1950" y="444"/>
                </a:moveTo>
                <a:cubicBezTo>
                  <a:pt x="1952" y="444"/>
                  <a:pt x="1954" y="442"/>
                  <a:pt x="1954" y="439"/>
                </a:cubicBezTo>
                <a:cubicBezTo>
                  <a:pt x="1954" y="437"/>
                  <a:pt x="1952" y="435"/>
                  <a:pt x="1950" y="435"/>
                </a:cubicBezTo>
                <a:cubicBezTo>
                  <a:pt x="1947" y="435"/>
                  <a:pt x="1945" y="437"/>
                  <a:pt x="1945" y="439"/>
                </a:cubicBezTo>
                <a:cubicBezTo>
                  <a:pt x="1945" y="442"/>
                  <a:pt x="1947" y="444"/>
                  <a:pt x="1950" y="444"/>
                </a:cubicBezTo>
                <a:close/>
                <a:moveTo>
                  <a:pt x="1963" y="444"/>
                </a:moveTo>
                <a:cubicBezTo>
                  <a:pt x="1965" y="444"/>
                  <a:pt x="1967" y="442"/>
                  <a:pt x="1967" y="439"/>
                </a:cubicBezTo>
                <a:cubicBezTo>
                  <a:pt x="1967" y="437"/>
                  <a:pt x="1965" y="435"/>
                  <a:pt x="1963" y="435"/>
                </a:cubicBezTo>
                <a:cubicBezTo>
                  <a:pt x="1960" y="435"/>
                  <a:pt x="1958" y="437"/>
                  <a:pt x="1958" y="439"/>
                </a:cubicBezTo>
                <a:cubicBezTo>
                  <a:pt x="1958" y="442"/>
                  <a:pt x="1960" y="444"/>
                  <a:pt x="1963" y="444"/>
                </a:cubicBezTo>
                <a:close/>
                <a:moveTo>
                  <a:pt x="1975" y="444"/>
                </a:moveTo>
                <a:cubicBezTo>
                  <a:pt x="1978" y="444"/>
                  <a:pt x="1980" y="442"/>
                  <a:pt x="1980" y="439"/>
                </a:cubicBezTo>
                <a:cubicBezTo>
                  <a:pt x="1980" y="437"/>
                  <a:pt x="1978" y="435"/>
                  <a:pt x="1975" y="435"/>
                </a:cubicBezTo>
                <a:cubicBezTo>
                  <a:pt x="1973" y="435"/>
                  <a:pt x="1971" y="437"/>
                  <a:pt x="1971" y="439"/>
                </a:cubicBezTo>
                <a:cubicBezTo>
                  <a:pt x="1971" y="442"/>
                  <a:pt x="1973" y="444"/>
                  <a:pt x="1975" y="444"/>
                </a:cubicBezTo>
                <a:close/>
                <a:moveTo>
                  <a:pt x="1988" y="444"/>
                </a:moveTo>
                <a:cubicBezTo>
                  <a:pt x="1991" y="444"/>
                  <a:pt x="1993" y="442"/>
                  <a:pt x="1993" y="439"/>
                </a:cubicBezTo>
                <a:cubicBezTo>
                  <a:pt x="1993" y="437"/>
                  <a:pt x="1991" y="435"/>
                  <a:pt x="1988" y="435"/>
                </a:cubicBezTo>
                <a:cubicBezTo>
                  <a:pt x="1986" y="435"/>
                  <a:pt x="1984" y="437"/>
                  <a:pt x="1984" y="439"/>
                </a:cubicBezTo>
                <a:cubicBezTo>
                  <a:pt x="1984" y="442"/>
                  <a:pt x="1986" y="444"/>
                  <a:pt x="1988" y="444"/>
                </a:cubicBezTo>
                <a:close/>
                <a:moveTo>
                  <a:pt x="2001" y="444"/>
                </a:moveTo>
                <a:cubicBezTo>
                  <a:pt x="2004" y="444"/>
                  <a:pt x="2005" y="442"/>
                  <a:pt x="2005" y="439"/>
                </a:cubicBezTo>
                <a:cubicBezTo>
                  <a:pt x="2005" y="437"/>
                  <a:pt x="2004" y="435"/>
                  <a:pt x="2001" y="435"/>
                </a:cubicBezTo>
                <a:cubicBezTo>
                  <a:pt x="1999" y="435"/>
                  <a:pt x="1997" y="437"/>
                  <a:pt x="1997" y="439"/>
                </a:cubicBezTo>
                <a:cubicBezTo>
                  <a:pt x="1997" y="442"/>
                  <a:pt x="1999" y="444"/>
                  <a:pt x="2001" y="444"/>
                </a:cubicBezTo>
                <a:close/>
                <a:moveTo>
                  <a:pt x="2014" y="444"/>
                </a:moveTo>
                <a:cubicBezTo>
                  <a:pt x="2017" y="444"/>
                  <a:pt x="2018" y="442"/>
                  <a:pt x="2018" y="439"/>
                </a:cubicBezTo>
                <a:cubicBezTo>
                  <a:pt x="2018" y="437"/>
                  <a:pt x="2017" y="435"/>
                  <a:pt x="2014" y="435"/>
                </a:cubicBezTo>
                <a:cubicBezTo>
                  <a:pt x="2012" y="435"/>
                  <a:pt x="2010" y="437"/>
                  <a:pt x="2010" y="439"/>
                </a:cubicBezTo>
                <a:cubicBezTo>
                  <a:pt x="2010" y="442"/>
                  <a:pt x="2012" y="444"/>
                  <a:pt x="2014" y="444"/>
                </a:cubicBezTo>
                <a:close/>
                <a:moveTo>
                  <a:pt x="2027" y="444"/>
                </a:moveTo>
                <a:cubicBezTo>
                  <a:pt x="2029" y="444"/>
                  <a:pt x="2031" y="442"/>
                  <a:pt x="2031" y="439"/>
                </a:cubicBezTo>
                <a:cubicBezTo>
                  <a:pt x="2031" y="437"/>
                  <a:pt x="2029" y="435"/>
                  <a:pt x="2027" y="435"/>
                </a:cubicBezTo>
                <a:cubicBezTo>
                  <a:pt x="2025" y="435"/>
                  <a:pt x="2023" y="437"/>
                  <a:pt x="2023" y="439"/>
                </a:cubicBezTo>
                <a:cubicBezTo>
                  <a:pt x="2023" y="442"/>
                  <a:pt x="2025" y="444"/>
                  <a:pt x="2027" y="444"/>
                </a:cubicBezTo>
                <a:close/>
                <a:moveTo>
                  <a:pt x="2040" y="444"/>
                </a:moveTo>
                <a:cubicBezTo>
                  <a:pt x="2042" y="444"/>
                  <a:pt x="2044" y="442"/>
                  <a:pt x="2044" y="439"/>
                </a:cubicBezTo>
                <a:cubicBezTo>
                  <a:pt x="2044" y="437"/>
                  <a:pt x="2042" y="435"/>
                  <a:pt x="2040" y="435"/>
                </a:cubicBezTo>
                <a:cubicBezTo>
                  <a:pt x="2038" y="435"/>
                  <a:pt x="2036" y="437"/>
                  <a:pt x="2036" y="439"/>
                </a:cubicBezTo>
                <a:cubicBezTo>
                  <a:pt x="2036" y="442"/>
                  <a:pt x="2038" y="444"/>
                  <a:pt x="2040" y="444"/>
                </a:cubicBezTo>
                <a:close/>
                <a:moveTo>
                  <a:pt x="2053" y="444"/>
                </a:moveTo>
                <a:cubicBezTo>
                  <a:pt x="2055" y="444"/>
                  <a:pt x="2057" y="442"/>
                  <a:pt x="2057" y="439"/>
                </a:cubicBezTo>
                <a:cubicBezTo>
                  <a:pt x="2057" y="437"/>
                  <a:pt x="2055" y="435"/>
                  <a:pt x="2053" y="435"/>
                </a:cubicBezTo>
                <a:cubicBezTo>
                  <a:pt x="2051" y="435"/>
                  <a:pt x="2049" y="437"/>
                  <a:pt x="2049" y="439"/>
                </a:cubicBezTo>
                <a:cubicBezTo>
                  <a:pt x="2049" y="442"/>
                  <a:pt x="2051" y="444"/>
                  <a:pt x="2053" y="444"/>
                </a:cubicBezTo>
                <a:close/>
                <a:moveTo>
                  <a:pt x="2066" y="444"/>
                </a:moveTo>
                <a:cubicBezTo>
                  <a:pt x="2068" y="444"/>
                  <a:pt x="2070" y="442"/>
                  <a:pt x="2070" y="439"/>
                </a:cubicBezTo>
                <a:cubicBezTo>
                  <a:pt x="2070" y="437"/>
                  <a:pt x="2068" y="435"/>
                  <a:pt x="2066" y="435"/>
                </a:cubicBezTo>
                <a:cubicBezTo>
                  <a:pt x="2064" y="435"/>
                  <a:pt x="2062" y="437"/>
                  <a:pt x="2062" y="439"/>
                </a:cubicBezTo>
                <a:cubicBezTo>
                  <a:pt x="2062" y="442"/>
                  <a:pt x="2064" y="444"/>
                  <a:pt x="2066" y="444"/>
                </a:cubicBezTo>
                <a:close/>
                <a:moveTo>
                  <a:pt x="2079" y="444"/>
                </a:moveTo>
                <a:cubicBezTo>
                  <a:pt x="2081" y="444"/>
                  <a:pt x="2083" y="442"/>
                  <a:pt x="2083" y="439"/>
                </a:cubicBezTo>
                <a:cubicBezTo>
                  <a:pt x="2083" y="437"/>
                  <a:pt x="2081" y="435"/>
                  <a:pt x="2079" y="435"/>
                </a:cubicBezTo>
                <a:cubicBezTo>
                  <a:pt x="2077" y="435"/>
                  <a:pt x="2075" y="437"/>
                  <a:pt x="2075" y="439"/>
                </a:cubicBezTo>
                <a:cubicBezTo>
                  <a:pt x="2075" y="442"/>
                  <a:pt x="2077" y="444"/>
                  <a:pt x="2079" y="444"/>
                </a:cubicBezTo>
                <a:close/>
                <a:moveTo>
                  <a:pt x="2092" y="444"/>
                </a:moveTo>
                <a:cubicBezTo>
                  <a:pt x="2094" y="444"/>
                  <a:pt x="2096" y="442"/>
                  <a:pt x="2096" y="439"/>
                </a:cubicBezTo>
                <a:cubicBezTo>
                  <a:pt x="2096" y="437"/>
                  <a:pt x="2094" y="435"/>
                  <a:pt x="2092" y="435"/>
                </a:cubicBezTo>
                <a:cubicBezTo>
                  <a:pt x="2089" y="435"/>
                  <a:pt x="2088" y="437"/>
                  <a:pt x="2088" y="439"/>
                </a:cubicBezTo>
                <a:cubicBezTo>
                  <a:pt x="2088" y="442"/>
                  <a:pt x="2089" y="444"/>
                  <a:pt x="2092" y="444"/>
                </a:cubicBezTo>
                <a:close/>
                <a:moveTo>
                  <a:pt x="2105" y="444"/>
                </a:moveTo>
                <a:cubicBezTo>
                  <a:pt x="2107" y="444"/>
                  <a:pt x="2109" y="442"/>
                  <a:pt x="2109" y="439"/>
                </a:cubicBezTo>
                <a:cubicBezTo>
                  <a:pt x="2109" y="437"/>
                  <a:pt x="2107" y="435"/>
                  <a:pt x="2105" y="435"/>
                </a:cubicBezTo>
                <a:cubicBezTo>
                  <a:pt x="2102" y="435"/>
                  <a:pt x="2100" y="437"/>
                  <a:pt x="2100" y="439"/>
                </a:cubicBezTo>
                <a:cubicBezTo>
                  <a:pt x="2100" y="442"/>
                  <a:pt x="2102" y="444"/>
                  <a:pt x="2105" y="444"/>
                </a:cubicBezTo>
                <a:close/>
                <a:moveTo>
                  <a:pt x="2118" y="444"/>
                </a:moveTo>
                <a:cubicBezTo>
                  <a:pt x="2120" y="444"/>
                  <a:pt x="2122" y="442"/>
                  <a:pt x="2122" y="439"/>
                </a:cubicBezTo>
                <a:cubicBezTo>
                  <a:pt x="2122" y="437"/>
                  <a:pt x="2120" y="435"/>
                  <a:pt x="2118" y="435"/>
                </a:cubicBezTo>
                <a:cubicBezTo>
                  <a:pt x="2115" y="435"/>
                  <a:pt x="2113" y="437"/>
                  <a:pt x="2113" y="439"/>
                </a:cubicBezTo>
                <a:cubicBezTo>
                  <a:pt x="2113" y="442"/>
                  <a:pt x="2115" y="444"/>
                  <a:pt x="2118" y="444"/>
                </a:cubicBezTo>
                <a:close/>
                <a:moveTo>
                  <a:pt x="2130" y="444"/>
                </a:moveTo>
                <a:cubicBezTo>
                  <a:pt x="2133" y="444"/>
                  <a:pt x="2135" y="442"/>
                  <a:pt x="2135" y="439"/>
                </a:cubicBezTo>
                <a:cubicBezTo>
                  <a:pt x="2135" y="437"/>
                  <a:pt x="2133" y="435"/>
                  <a:pt x="2130" y="435"/>
                </a:cubicBezTo>
                <a:cubicBezTo>
                  <a:pt x="2128" y="435"/>
                  <a:pt x="2126" y="437"/>
                  <a:pt x="2126" y="439"/>
                </a:cubicBezTo>
                <a:cubicBezTo>
                  <a:pt x="2126" y="442"/>
                  <a:pt x="2128" y="444"/>
                  <a:pt x="2130" y="444"/>
                </a:cubicBezTo>
                <a:close/>
                <a:moveTo>
                  <a:pt x="2143" y="444"/>
                </a:moveTo>
                <a:cubicBezTo>
                  <a:pt x="2146" y="444"/>
                  <a:pt x="2148" y="442"/>
                  <a:pt x="2148" y="439"/>
                </a:cubicBezTo>
                <a:cubicBezTo>
                  <a:pt x="2148" y="437"/>
                  <a:pt x="2146" y="435"/>
                  <a:pt x="2143" y="435"/>
                </a:cubicBezTo>
                <a:cubicBezTo>
                  <a:pt x="2141" y="435"/>
                  <a:pt x="2139" y="437"/>
                  <a:pt x="2139" y="439"/>
                </a:cubicBezTo>
                <a:cubicBezTo>
                  <a:pt x="2139" y="442"/>
                  <a:pt x="2141" y="444"/>
                  <a:pt x="2143" y="444"/>
                </a:cubicBezTo>
                <a:close/>
                <a:moveTo>
                  <a:pt x="2156" y="444"/>
                </a:moveTo>
                <a:cubicBezTo>
                  <a:pt x="2159" y="444"/>
                  <a:pt x="2160" y="442"/>
                  <a:pt x="2160" y="439"/>
                </a:cubicBezTo>
                <a:cubicBezTo>
                  <a:pt x="2160" y="437"/>
                  <a:pt x="2159" y="435"/>
                  <a:pt x="2156" y="435"/>
                </a:cubicBezTo>
                <a:cubicBezTo>
                  <a:pt x="2154" y="435"/>
                  <a:pt x="2152" y="437"/>
                  <a:pt x="2152" y="439"/>
                </a:cubicBezTo>
                <a:cubicBezTo>
                  <a:pt x="2152" y="442"/>
                  <a:pt x="2154" y="444"/>
                  <a:pt x="2156" y="444"/>
                </a:cubicBezTo>
                <a:close/>
                <a:moveTo>
                  <a:pt x="2169" y="444"/>
                </a:moveTo>
                <a:cubicBezTo>
                  <a:pt x="2172" y="444"/>
                  <a:pt x="2173" y="442"/>
                  <a:pt x="2173" y="439"/>
                </a:cubicBezTo>
                <a:cubicBezTo>
                  <a:pt x="2173" y="437"/>
                  <a:pt x="2172" y="435"/>
                  <a:pt x="2169" y="435"/>
                </a:cubicBezTo>
                <a:cubicBezTo>
                  <a:pt x="2167" y="435"/>
                  <a:pt x="2165" y="437"/>
                  <a:pt x="2165" y="439"/>
                </a:cubicBezTo>
                <a:cubicBezTo>
                  <a:pt x="2165" y="442"/>
                  <a:pt x="2167" y="444"/>
                  <a:pt x="2169" y="444"/>
                </a:cubicBezTo>
                <a:close/>
                <a:moveTo>
                  <a:pt x="2182" y="444"/>
                </a:moveTo>
                <a:cubicBezTo>
                  <a:pt x="2184" y="444"/>
                  <a:pt x="2186" y="442"/>
                  <a:pt x="2186" y="439"/>
                </a:cubicBezTo>
                <a:cubicBezTo>
                  <a:pt x="2186" y="437"/>
                  <a:pt x="2184" y="435"/>
                  <a:pt x="2182" y="435"/>
                </a:cubicBezTo>
                <a:cubicBezTo>
                  <a:pt x="2180" y="435"/>
                  <a:pt x="2178" y="437"/>
                  <a:pt x="2178" y="439"/>
                </a:cubicBezTo>
                <a:cubicBezTo>
                  <a:pt x="2178" y="442"/>
                  <a:pt x="2180" y="444"/>
                  <a:pt x="2182" y="444"/>
                </a:cubicBezTo>
                <a:close/>
                <a:moveTo>
                  <a:pt x="2195" y="444"/>
                </a:moveTo>
                <a:cubicBezTo>
                  <a:pt x="2197" y="444"/>
                  <a:pt x="2199" y="442"/>
                  <a:pt x="2199" y="439"/>
                </a:cubicBezTo>
                <a:cubicBezTo>
                  <a:pt x="2199" y="437"/>
                  <a:pt x="2197" y="435"/>
                  <a:pt x="2195" y="435"/>
                </a:cubicBezTo>
                <a:cubicBezTo>
                  <a:pt x="2193" y="435"/>
                  <a:pt x="2191" y="437"/>
                  <a:pt x="2191" y="439"/>
                </a:cubicBezTo>
                <a:cubicBezTo>
                  <a:pt x="2191" y="442"/>
                  <a:pt x="2193" y="444"/>
                  <a:pt x="2195" y="444"/>
                </a:cubicBezTo>
                <a:close/>
                <a:moveTo>
                  <a:pt x="2208" y="444"/>
                </a:moveTo>
                <a:cubicBezTo>
                  <a:pt x="2210" y="444"/>
                  <a:pt x="2212" y="442"/>
                  <a:pt x="2212" y="439"/>
                </a:cubicBezTo>
                <a:cubicBezTo>
                  <a:pt x="2212" y="437"/>
                  <a:pt x="2210" y="435"/>
                  <a:pt x="2208" y="435"/>
                </a:cubicBezTo>
                <a:cubicBezTo>
                  <a:pt x="2206" y="435"/>
                  <a:pt x="2204" y="437"/>
                  <a:pt x="2204" y="439"/>
                </a:cubicBezTo>
                <a:cubicBezTo>
                  <a:pt x="2204" y="442"/>
                  <a:pt x="2206" y="444"/>
                  <a:pt x="2208" y="444"/>
                </a:cubicBezTo>
                <a:close/>
                <a:moveTo>
                  <a:pt x="2221" y="444"/>
                </a:moveTo>
                <a:cubicBezTo>
                  <a:pt x="2223" y="444"/>
                  <a:pt x="2225" y="442"/>
                  <a:pt x="2225" y="439"/>
                </a:cubicBezTo>
                <a:cubicBezTo>
                  <a:pt x="2225" y="437"/>
                  <a:pt x="2223" y="435"/>
                  <a:pt x="2221" y="435"/>
                </a:cubicBezTo>
                <a:cubicBezTo>
                  <a:pt x="2219" y="435"/>
                  <a:pt x="2217" y="437"/>
                  <a:pt x="2217" y="439"/>
                </a:cubicBezTo>
                <a:cubicBezTo>
                  <a:pt x="2217" y="442"/>
                  <a:pt x="2219" y="444"/>
                  <a:pt x="2221" y="444"/>
                </a:cubicBezTo>
                <a:close/>
                <a:moveTo>
                  <a:pt x="2234" y="444"/>
                </a:moveTo>
                <a:cubicBezTo>
                  <a:pt x="2236" y="444"/>
                  <a:pt x="2238" y="442"/>
                  <a:pt x="2238" y="439"/>
                </a:cubicBezTo>
                <a:cubicBezTo>
                  <a:pt x="2238" y="437"/>
                  <a:pt x="2236" y="435"/>
                  <a:pt x="2234" y="435"/>
                </a:cubicBezTo>
                <a:cubicBezTo>
                  <a:pt x="2231" y="435"/>
                  <a:pt x="2230" y="437"/>
                  <a:pt x="2230" y="439"/>
                </a:cubicBezTo>
                <a:cubicBezTo>
                  <a:pt x="2230" y="442"/>
                  <a:pt x="2231" y="444"/>
                  <a:pt x="2234" y="444"/>
                </a:cubicBezTo>
                <a:close/>
                <a:moveTo>
                  <a:pt x="2247" y="444"/>
                </a:moveTo>
                <a:cubicBezTo>
                  <a:pt x="2249" y="444"/>
                  <a:pt x="2251" y="442"/>
                  <a:pt x="2251" y="439"/>
                </a:cubicBezTo>
                <a:cubicBezTo>
                  <a:pt x="2251" y="437"/>
                  <a:pt x="2249" y="435"/>
                  <a:pt x="2247" y="435"/>
                </a:cubicBezTo>
                <a:cubicBezTo>
                  <a:pt x="2244" y="435"/>
                  <a:pt x="2243" y="437"/>
                  <a:pt x="2243" y="439"/>
                </a:cubicBezTo>
                <a:cubicBezTo>
                  <a:pt x="2243" y="442"/>
                  <a:pt x="2244" y="444"/>
                  <a:pt x="2247" y="444"/>
                </a:cubicBezTo>
                <a:close/>
                <a:moveTo>
                  <a:pt x="2260" y="444"/>
                </a:moveTo>
                <a:cubicBezTo>
                  <a:pt x="2262" y="444"/>
                  <a:pt x="2264" y="442"/>
                  <a:pt x="2264" y="439"/>
                </a:cubicBezTo>
                <a:cubicBezTo>
                  <a:pt x="2264" y="437"/>
                  <a:pt x="2262" y="435"/>
                  <a:pt x="2260" y="435"/>
                </a:cubicBezTo>
                <a:cubicBezTo>
                  <a:pt x="2257" y="435"/>
                  <a:pt x="2255" y="437"/>
                  <a:pt x="2255" y="439"/>
                </a:cubicBezTo>
                <a:cubicBezTo>
                  <a:pt x="2255" y="442"/>
                  <a:pt x="2257" y="444"/>
                  <a:pt x="2260" y="444"/>
                </a:cubicBezTo>
                <a:close/>
                <a:moveTo>
                  <a:pt x="2273" y="444"/>
                </a:moveTo>
                <a:cubicBezTo>
                  <a:pt x="2275" y="444"/>
                  <a:pt x="2277" y="442"/>
                  <a:pt x="2277" y="439"/>
                </a:cubicBezTo>
                <a:cubicBezTo>
                  <a:pt x="2277" y="437"/>
                  <a:pt x="2275" y="435"/>
                  <a:pt x="2273" y="435"/>
                </a:cubicBezTo>
                <a:cubicBezTo>
                  <a:pt x="2270" y="435"/>
                  <a:pt x="2268" y="437"/>
                  <a:pt x="2268" y="439"/>
                </a:cubicBezTo>
                <a:cubicBezTo>
                  <a:pt x="2268" y="442"/>
                  <a:pt x="2270" y="444"/>
                  <a:pt x="2273" y="444"/>
                </a:cubicBezTo>
                <a:close/>
                <a:moveTo>
                  <a:pt x="2285" y="444"/>
                </a:moveTo>
                <a:cubicBezTo>
                  <a:pt x="2288" y="444"/>
                  <a:pt x="2290" y="442"/>
                  <a:pt x="2290" y="439"/>
                </a:cubicBezTo>
                <a:cubicBezTo>
                  <a:pt x="2290" y="437"/>
                  <a:pt x="2288" y="435"/>
                  <a:pt x="2285" y="435"/>
                </a:cubicBezTo>
                <a:cubicBezTo>
                  <a:pt x="2283" y="435"/>
                  <a:pt x="2281" y="437"/>
                  <a:pt x="2281" y="439"/>
                </a:cubicBezTo>
                <a:cubicBezTo>
                  <a:pt x="2281" y="442"/>
                  <a:pt x="2283" y="444"/>
                  <a:pt x="2285" y="444"/>
                </a:cubicBezTo>
                <a:close/>
                <a:moveTo>
                  <a:pt x="2298" y="444"/>
                </a:moveTo>
                <a:cubicBezTo>
                  <a:pt x="2301" y="444"/>
                  <a:pt x="2303" y="442"/>
                  <a:pt x="2303" y="439"/>
                </a:cubicBezTo>
                <a:cubicBezTo>
                  <a:pt x="2303" y="437"/>
                  <a:pt x="2301" y="435"/>
                  <a:pt x="2298" y="435"/>
                </a:cubicBezTo>
                <a:cubicBezTo>
                  <a:pt x="2296" y="435"/>
                  <a:pt x="2294" y="437"/>
                  <a:pt x="2294" y="439"/>
                </a:cubicBezTo>
                <a:cubicBezTo>
                  <a:pt x="2294" y="442"/>
                  <a:pt x="2296" y="444"/>
                  <a:pt x="2298" y="444"/>
                </a:cubicBezTo>
                <a:close/>
                <a:moveTo>
                  <a:pt x="2311" y="444"/>
                </a:moveTo>
                <a:cubicBezTo>
                  <a:pt x="2314" y="444"/>
                  <a:pt x="2315" y="442"/>
                  <a:pt x="2315" y="439"/>
                </a:cubicBezTo>
                <a:cubicBezTo>
                  <a:pt x="2315" y="437"/>
                  <a:pt x="2314" y="435"/>
                  <a:pt x="2311" y="435"/>
                </a:cubicBezTo>
                <a:cubicBezTo>
                  <a:pt x="2309" y="435"/>
                  <a:pt x="2307" y="437"/>
                  <a:pt x="2307" y="439"/>
                </a:cubicBezTo>
                <a:cubicBezTo>
                  <a:pt x="2307" y="442"/>
                  <a:pt x="2309" y="444"/>
                  <a:pt x="2311" y="444"/>
                </a:cubicBezTo>
                <a:close/>
                <a:moveTo>
                  <a:pt x="2324" y="444"/>
                </a:moveTo>
                <a:cubicBezTo>
                  <a:pt x="2326" y="444"/>
                  <a:pt x="2328" y="442"/>
                  <a:pt x="2328" y="439"/>
                </a:cubicBezTo>
                <a:cubicBezTo>
                  <a:pt x="2328" y="437"/>
                  <a:pt x="2326" y="435"/>
                  <a:pt x="2324" y="435"/>
                </a:cubicBezTo>
                <a:cubicBezTo>
                  <a:pt x="2322" y="435"/>
                  <a:pt x="2320" y="437"/>
                  <a:pt x="2320" y="439"/>
                </a:cubicBezTo>
                <a:cubicBezTo>
                  <a:pt x="2320" y="442"/>
                  <a:pt x="2322" y="444"/>
                  <a:pt x="2324" y="444"/>
                </a:cubicBezTo>
                <a:close/>
                <a:moveTo>
                  <a:pt x="2337" y="444"/>
                </a:moveTo>
                <a:cubicBezTo>
                  <a:pt x="2339" y="444"/>
                  <a:pt x="2341" y="442"/>
                  <a:pt x="2341" y="439"/>
                </a:cubicBezTo>
                <a:cubicBezTo>
                  <a:pt x="2341" y="437"/>
                  <a:pt x="2339" y="435"/>
                  <a:pt x="2337" y="435"/>
                </a:cubicBezTo>
                <a:cubicBezTo>
                  <a:pt x="2335" y="435"/>
                  <a:pt x="2333" y="437"/>
                  <a:pt x="2333" y="439"/>
                </a:cubicBezTo>
                <a:cubicBezTo>
                  <a:pt x="2333" y="442"/>
                  <a:pt x="2335" y="444"/>
                  <a:pt x="2337" y="444"/>
                </a:cubicBezTo>
                <a:close/>
                <a:moveTo>
                  <a:pt x="2350" y="444"/>
                </a:moveTo>
                <a:cubicBezTo>
                  <a:pt x="2352" y="444"/>
                  <a:pt x="2354" y="442"/>
                  <a:pt x="2354" y="439"/>
                </a:cubicBezTo>
                <a:cubicBezTo>
                  <a:pt x="2354" y="437"/>
                  <a:pt x="2352" y="435"/>
                  <a:pt x="2350" y="435"/>
                </a:cubicBezTo>
                <a:cubicBezTo>
                  <a:pt x="2348" y="435"/>
                  <a:pt x="2346" y="437"/>
                  <a:pt x="2346" y="439"/>
                </a:cubicBezTo>
                <a:cubicBezTo>
                  <a:pt x="2346" y="442"/>
                  <a:pt x="2348" y="444"/>
                  <a:pt x="2350" y="444"/>
                </a:cubicBezTo>
                <a:close/>
                <a:moveTo>
                  <a:pt x="2363" y="444"/>
                </a:moveTo>
                <a:cubicBezTo>
                  <a:pt x="2365" y="444"/>
                  <a:pt x="2367" y="442"/>
                  <a:pt x="2367" y="439"/>
                </a:cubicBezTo>
                <a:cubicBezTo>
                  <a:pt x="2367" y="437"/>
                  <a:pt x="2365" y="435"/>
                  <a:pt x="2363" y="435"/>
                </a:cubicBezTo>
                <a:cubicBezTo>
                  <a:pt x="2361" y="435"/>
                  <a:pt x="2359" y="437"/>
                  <a:pt x="2359" y="439"/>
                </a:cubicBezTo>
                <a:cubicBezTo>
                  <a:pt x="2359" y="442"/>
                  <a:pt x="2361" y="444"/>
                  <a:pt x="2363" y="444"/>
                </a:cubicBezTo>
                <a:close/>
                <a:moveTo>
                  <a:pt x="2376" y="444"/>
                </a:moveTo>
                <a:cubicBezTo>
                  <a:pt x="2378" y="444"/>
                  <a:pt x="2380" y="442"/>
                  <a:pt x="2380" y="439"/>
                </a:cubicBezTo>
                <a:cubicBezTo>
                  <a:pt x="2380" y="437"/>
                  <a:pt x="2378" y="435"/>
                  <a:pt x="2376" y="435"/>
                </a:cubicBezTo>
                <a:cubicBezTo>
                  <a:pt x="2374" y="435"/>
                  <a:pt x="2372" y="437"/>
                  <a:pt x="2372" y="439"/>
                </a:cubicBezTo>
                <a:cubicBezTo>
                  <a:pt x="2372" y="442"/>
                  <a:pt x="2374" y="444"/>
                  <a:pt x="2376" y="444"/>
                </a:cubicBezTo>
                <a:close/>
                <a:moveTo>
                  <a:pt x="2389" y="444"/>
                </a:moveTo>
                <a:cubicBezTo>
                  <a:pt x="2391" y="444"/>
                  <a:pt x="2393" y="442"/>
                  <a:pt x="2393" y="439"/>
                </a:cubicBezTo>
                <a:cubicBezTo>
                  <a:pt x="2393" y="437"/>
                  <a:pt x="2391" y="435"/>
                  <a:pt x="2389" y="435"/>
                </a:cubicBezTo>
                <a:cubicBezTo>
                  <a:pt x="2386" y="435"/>
                  <a:pt x="2385" y="437"/>
                  <a:pt x="2385" y="439"/>
                </a:cubicBezTo>
                <a:cubicBezTo>
                  <a:pt x="2385" y="442"/>
                  <a:pt x="2386" y="444"/>
                  <a:pt x="2389" y="444"/>
                </a:cubicBezTo>
                <a:close/>
                <a:moveTo>
                  <a:pt x="2402" y="444"/>
                </a:moveTo>
                <a:cubicBezTo>
                  <a:pt x="2404" y="444"/>
                  <a:pt x="2406" y="442"/>
                  <a:pt x="2406" y="439"/>
                </a:cubicBezTo>
                <a:cubicBezTo>
                  <a:pt x="2406" y="437"/>
                  <a:pt x="2404" y="435"/>
                  <a:pt x="2402" y="435"/>
                </a:cubicBezTo>
                <a:cubicBezTo>
                  <a:pt x="2399" y="435"/>
                  <a:pt x="2397" y="437"/>
                  <a:pt x="2397" y="439"/>
                </a:cubicBezTo>
                <a:cubicBezTo>
                  <a:pt x="2397" y="442"/>
                  <a:pt x="2399" y="444"/>
                  <a:pt x="2402" y="444"/>
                </a:cubicBezTo>
                <a:close/>
                <a:moveTo>
                  <a:pt x="2415" y="444"/>
                </a:moveTo>
                <a:cubicBezTo>
                  <a:pt x="2417" y="444"/>
                  <a:pt x="2419" y="442"/>
                  <a:pt x="2419" y="439"/>
                </a:cubicBezTo>
                <a:cubicBezTo>
                  <a:pt x="2419" y="437"/>
                  <a:pt x="2417" y="435"/>
                  <a:pt x="2415" y="435"/>
                </a:cubicBezTo>
                <a:cubicBezTo>
                  <a:pt x="2412" y="435"/>
                  <a:pt x="2410" y="437"/>
                  <a:pt x="2410" y="439"/>
                </a:cubicBezTo>
                <a:cubicBezTo>
                  <a:pt x="2410" y="442"/>
                  <a:pt x="2412" y="444"/>
                  <a:pt x="2415" y="444"/>
                </a:cubicBezTo>
                <a:close/>
                <a:moveTo>
                  <a:pt x="2427" y="444"/>
                </a:moveTo>
                <a:cubicBezTo>
                  <a:pt x="2430" y="444"/>
                  <a:pt x="2432" y="442"/>
                  <a:pt x="2432" y="439"/>
                </a:cubicBezTo>
                <a:cubicBezTo>
                  <a:pt x="2432" y="437"/>
                  <a:pt x="2430" y="435"/>
                  <a:pt x="2427" y="435"/>
                </a:cubicBezTo>
                <a:cubicBezTo>
                  <a:pt x="2425" y="435"/>
                  <a:pt x="2423" y="437"/>
                  <a:pt x="2423" y="439"/>
                </a:cubicBezTo>
                <a:cubicBezTo>
                  <a:pt x="2423" y="442"/>
                  <a:pt x="2425" y="444"/>
                  <a:pt x="2427" y="444"/>
                </a:cubicBezTo>
                <a:close/>
                <a:moveTo>
                  <a:pt x="2440" y="444"/>
                </a:moveTo>
                <a:cubicBezTo>
                  <a:pt x="2443" y="444"/>
                  <a:pt x="2445" y="442"/>
                  <a:pt x="2445" y="439"/>
                </a:cubicBezTo>
                <a:cubicBezTo>
                  <a:pt x="2445" y="437"/>
                  <a:pt x="2443" y="435"/>
                  <a:pt x="2440" y="435"/>
                </a:cubicBezTo>
                <a:cubicBezTo>
                  <a:pt x="2438" y="435"/>
                  <a:pt x="2436" y="437"/>
                  <a:pt x="2436" y="439"/>
                </a:cubicBezTo>
                <a:cubicBezTo>
                  <a:pt x="2436" y="442"/>
                  <a:pt x="2438" y="444"/>
                  <a:pt x="2440" y="444"/>
                </a:cubicBezTo>
                <a:close/>
                <a:moveTo>
                  <a:pt x="2453" y="444"/>
                </a:moveTo>
                <a:cubicBezTo>
                  <a:pt x="2456" y="444"/>
                  <a:pt x="2457" y="442"/>
                  <a:pt x="2457" y="439"/>
                </a:cubicBezTo>
                <a:cubicBezTo>
                  <a:pt x="2457" y="437"/>
                  <a:pt x="2456" y="435"/>
                  <a:pt x="2453" y="435"/>
                </a:cubicBezTo>
                <a:cubicBezTo>
                  <a:pt x="2451" y="435"/>
                  <a:pt x="2449" y="437"/>
                  <a:pt x="2449" y="439"/>
                </a:cubicBezTo>
                <a:cubicBezTo>
                  <a:pt x="2449" y="442"/>
                  <a:pt x="2451" y="444"/>
                  <a:pt x="2453" y="444"/>
                </a:cubicBezTo>
                <a:close/>
                <a:moveTo>
                  <a:pt x="2466" y="444"/>
                </a:moveTo>
                <a:cubicBezTo>
                  <a:pt x="2469" y="444"/>
                  <a:pt x="2470" y="442"/>
                  <a:pt x="2470" y="439"/>
                </a:cubicBezTo>
                <a:cubicBezTo>
                  <a:pt x="2470" y="437"/>
                  <a:pt x="2469" y="435"/>
                  <a:pt x="2466" y="435"/>
                </a:cubicBezTo>
                <a:cubicBezTo>
                  <a:pt x="2464" y="435"/>
                  <a:pt x="2462" y="437"/>
                  <a:pt x="2462" y="439"/>
                </a:cubicBezTo>
                <a:cubicBezTo>
                  <a:pt x="2462" y="442"/>
                  <a:pt x="2464" y="444"/>
                  <a:pt x="2466" y="444"/>
                </a:cubicBezTo>
                <a:close/>
                <a:moveTo>
                  <a:pt x="2479" y="444"/>
                </a:moveTo>
                <a:cubicBezTo>
                  <a:pt x="2481" y="444"/>
                  <a:pt x="2483" y="442"/>
                  <a:pt x="2483" y="439"/>
                </a:cubicBezTo>
                <a:cubicBezTo>
                  <a:pt x="2483" y="437"/>
                  <a:pt x="2481" y="435"/>
                  <a:pt x="2479" y="435"/>
                </a:cubicBezTo>
                <a:cubicBezTo>
                  <a:pt x="2477" y="435"/>
                  <a:pt x="2475" y="437"/>
                  <a:pt x="2475" y="439"/>
                </a:cubicBezTo>
                <a:cubicBezTo>
                  <a:pt x="2475" y="442"/>
                  <a:pt x="2477" y="444"/>
                  <a:pt x="2479" y="444"/>
                </a:cubicBezTo>
                <a:close/>
                <a:moveTo>
                  <a:pt x="2492" y="444"/>
                </a:moveTo>
                <a:cubicBezTo>
                  <a:pt x="2494" y="444"/>
                  <a:pt x="2496" y="442"/>
                  <a:pt x="2496" y="439"/>
                </a:cubicBezTo>
                <a:cubicBezTo>
                  <a:pt x="2496" y="437"/>
                  <a:pt x="2494" y="435"/>
                  <a:pt x="2492" y="435"/>
                </a:cubicBezTo>
                <a:cubicBezTo>
                  <a:pt x="2490" y="435"/>
                  <a:pt x="2488" y="437"/>
                  <a:pt x="2488" y="439"/>
                </a:cubicBezTo>
                <a:cubicBezTo>
                  <a:pt x="2488" y="442"/>
                  <a:pt x="2490" y="444"/>
                  <a:pt x="2492" y="444"/>
                </a:cubicBezTo>
                <a:close/>
                <a:moveTo>
                  <a:pt x="2505" y="444"/>
                </a:moveTo>
                <a:cubicBezTo>
                  <a:pt x="2507" y="444"/>
                  <a:pt x="2509" y="442"/>
                  <a:pt x="2509" y="439"/>
                </a:cubicBezTo>
                <a:cubicBezTo>
                  <a:pt x="2509" y="437"/>
                  <a:pt x="2507" y="435"/>
                  <a:pt x="2505" y="435"/>
                </a:cubicBezTo>
                <a:cubicBezTo>
                  <a:pt x="2503" y="435"/>
                  <a:pt x="2501" y="437"/>
                  <a:pt x="2501" y="439"/>
                </a:cubicBezTo>
                <a:cubicBezTo>
                  <a:pt x="2501" y="442"/>
                  <a:pt x="2503" y="444"/>
                  <a:pt x="2505" y="444"/>
                </a:cubicBezTo>
                <a:close/>
                <a:moveTo>
                  <a:pt x="2518" y="444"/>
                </a:moveTo>
                <a:cubicBezTo>
                  <a:pt x="2520" y="444"/>
                  <a:pt x="2522" y="442"/>
                  <a:pt x="2522" y="439"/>
                </a:cubicBezTo>
                <a:cubicBezTo>
                  <a:pt x="2522" y="437"/>
                  <a:pt x="2520" y="435"/>
                  <a:pt x="2518" y="435"/>
                </a:cubicBezTo>
                <a:cubicBezTo>
                  <a:pt x="2516" y="435"/>
                  <a:pt x="2514" y="437"/>
                  <a:pt x="2514" y="439"/>
                </a:cubicBezTo>
                <a:cubicBezTo>
                  <a:pt x="2514" y="442"/>
                  <a:pt x="2516" y="444"/>
                  <a:pt x="2518" y="444"/>
                </a:cubicBezTo>
                <a:close/>
                <a:moveTo>
                  <a:pt x="2531" y="444"/>
                </a:moveTo>
                <a:cubicBezTo>
                  <a:pt x="2533" y="444"/>
                  <a:pt x="2535" y="442"/>
                  <a:pt x="2535" y="439"/>
                </a:cubicBezTo>
                <a:cubicBezTo>
                  <a:pt x="2535" y="437"/>
                  <a:pt x="2533" y="435"/>
                  <a:pt x="2531" y="435"/>
                </a:cubicBezTo>
                <a:cubicBezTo>
                  <a:pt x="2528" y="435"/>
                  <a:pt x="2527" y="437"/>
                  <a:pt x="2527" y="439"/>
                </a:cubicBezTo>
                <a:cubicBezTo>
                  <a:pt x="2527" y="442"/>
                  <a:pt x="2528" y="444"/>
                  <a:pt x="2531" y="444"/>
                </a:cubicBezTo>
                <a:close/>
                <a:moveTo>
                  <a:pt x="2544" y="444"/>
                </a:moveTo>
                <a:cubicBezTo>
                  <a:pt x="2546" y="444"/>
                  <a:pt x="2548" y="442"/>
                  <a:pt x="2548" y="439"/>
                </a:cubicBezTo>
                <a:cubicBezTo>
                  <a:pt x="2548" y="437"/>
                  <a:pt x="2546" y="435"/>
                  <a:pt x="2544" y="435"/>
                </a:cubicBezTo>
                <a:cubicBezTo>
                  <a:pt x="2541" y="435"/>
                  <a:pt x="2540" y="437"/>
                  <a:pt x="2540" y="439"/>
                </a:cubicBezTo>
                <a:cubicBezTo>
                  <a:pt x="2540" y="442"/>
                  <a:pt x="2541" y="444"/>
                  <a:pt x="2544" y="444"/>
                </a:cubicBezTo>
                <a:close/>
                <a:moveTo>
                  <a:pt x="2557" y="444"/>
                </a:moveTo>
                <a:cubicBezTo>
                  <a:pt x="2559" y="444"/>
                  <a:pt x="2561" y="442"/>
                  <a:pt x="2561" y="439"/>
                </a:cubicBezTo>
                <a:cubicBezTo>
                  <a:pt x="2561" y="437"/>
                  <a:pt x="2559" y="435"/>
                  <a:pt x="2557" y="435"/>
                </a:cubicBezTo>
                <a:cubicBezTo>
                  <a:pt x="2554" y="435"/>
                  <a:pt x="2552" y="437"/>
                  <a:pt x="2552" y="439"/>
                </a:cubicBezTo>
                <a:cubicBezTo>
                  <a:pt x="2552" y="442"/>
                  <a:pt x="2554" y="444"/>
                  <a:pt x="2557" y="444"/>
                </a:cubicBezTo>
                <a:close/>
                <a:moveTo>
                  <a:pt x="2570" y="444"/>
                </a:moveTo>
                <a:cubicBezTo>
                  <a:pt x="2572" y="444"/>
                  <a:pt x="2574" y="442"/>
                  <a:pt x="2574" y="439"/>
                </a:cubicBezTo>
                <a:cubicBezTo>
                  <a:pt x="2574" y="437"/>
                  <a:pt x="2572" y="435"/>
                  <a:pt x="2570" y="435"/>
                </a:cubicBezTo>
                <a:cubicBezTo>
                  <a:pt x="2567" y="435"/>
                  <a:pt x="2565" y="437"/>
                  <a:pt x="2565" y="439"/>
                </a:cubicBezTo>
                <a:cubicBezTo>
                  <a:pt x="2565" y="442"/>
                  <a:pt x="2567" y="444"/>
                  <a:pt x="2570" y="444"/>
                </a:cubicBezTo>
                <a:close/>
                <a:moveTo>
                  <a:pt x="2582" y="444"/>
                </a:moveTo>
                <a:cubicBezTo>
                  <a:pt x="2585" y="444"/>
                  <a:pt x="2587" y="442"/>
                  <a:pt x="2587" y="439"/>
                </a:cubicBezTo>
                <a:cubicBezTo>
                  <a:pt x="2587" y="437"/>
                  <a:pt x="2585" y="435"/>
                  <a:pt x="2582" y="435"/>
                </a:cubicBezTo>
                <a:cubicBezTo>
                  <a:pt x="2580" y="435"/>
                  <a:pt x="2578" y="437"/>
                  <a:pt x="2578" y="439"/>
                </a:cubicBezTo>
                <a:cubicBezTo>
                  <a:pt x="2578" y="442"/>
                  <a:pt x="2580" y="444"/>
                  <a:pt x="2582" y="444"/>
                </a:cubicBezTo>
                <a:close/>
                <a:moveTo>
                  <a:pt x="2595" y="444"/>
                </a:moveTo>
                <a:cubicBezTo>
                  <a:pt x="2598" y="444"/>
                  <a:pt x="2600" y="442"/>
                  <a:pt x="2600" y="439"/>
                </a:cubicBezTo>
                <a:cubicBezTo>
                  <a:pt x="2600" y="437"/>
                  <a:pt x="2598" y="435"/>
                  <a:pt x="2595" y="435"/>
                </a:cubicBezTo>
                <a:cubicBezTo>
                  <a:pt x="2593" y="435"/>
                  <a:pt x="2591" y="437"/>
                  <a:pt x="2591" y="439"/>
                </a:cubicBezTo>
                <a:cubicBezTo>
                  <a:pt x="2591" y="442"/>
                  <a:pt x="2593" y="444"/>
                  <a:pt x="2595" y="444"/>
                </a:cubicBezTo>
                <a:close/>
                <a:moveTo>
                  <a:pt x="2608" y="444"/>
                </a:moveTo>
                <a:cubicBezTo>
                  <a:pt x="2611" y="444"/>
                  <a:pt x="2612" y="442"/>
                  <a:pt x="2612" y="439"/>
                </a:cubicBezTo>
                <a:cubicBezTo>
                  <a:pt x="2612" y="437"/>
                  <a:pt x="2611" y="435"/>
                  <a:pt x="2608" y="435"/>
                </a:cubicBezTo>
                <a:cubicBezTo>
                  <a:pt x="2606" y="435"/>
                  <a:pt x="2604" y="437"/>
                  <a:pt x="2604" y="439"/>
                </a:cubicBezTo>
                <a:cubicBezTo>
                  <a:pt x="2604" y="442"/>
                  <a:pt x="2606" y="444"/>
                  <a:pt x="2608" y="444"/>
                </a:cubicBezTo>
                <a:close/>
                <a:moveTo>
                  <a:pt x="2621" y="444"/>
                </a:moveTo>
                <a:cubicBezTo>
                  <a:pt x="2623" y="444"/>
                  <a:pt x="2625" y="442"/>
                  <a:pt x="2625" y="439"/>
                </a:cubicBezTo>
                <a:cubicBezTo>
                  <a:pt x="2625" y="437"/>
                  <a:pt x="2623" y="435"/>
                  <a:pt x="2621" y="435"/>
                </a:cubicBezTo>
                <a:cubicBezTo>
                  <a:pt x="2619" y="435"/>
                  <a:pt x="2617" y="437"/>
                  <a:pt x="2617" y="439"/>
                </a:cubicBezTo>
                <a:cubicBezTo>
                  <a:pt x="2617" y="442"/>
                  <a:pt x="2619" y="444"/>
                  <a:pt x="2621" y="444"/>
                </a:cubicBezTo>
                <a:close/>
                <a:moveTo>
                  <a:pt x="2634" y="444"/>
                </a:moveTo>
                <a:cubicBezTo>
                  <a:pt x="2636" y="444"/>
                  <a:pt x="2638" y="442"/>
                  <a:pt x="2638" y="439"/>
                </a:cubicBezTo>
                <a:cubicBezTo>
                  <a:pt x="2638" y="437"/>
                  <a:pt x="2636" y="435"/>
                  <a:pt x="2634" y="435"/>
                </a:cubicBezTo>
                <a:cubicBezTo>
                  <a:pt x="2632" y="435"/>
                  <a:pt x="2630" y="437"/>
                  <a:pt x="2630" y="439"/>
                </a:cubicBezTo>
                <a:cubicBezTo>
                  <a:pt x="2630" y="442"/>
                  <a:pt x="2632" y="444"/>
                  <a:pt x="2634" y="444"/>
                </a:cubicBezTo>
                <a:close/>
                <a:moveTo>
                  <a:pt x="2647" y="444"/>
                </a:moveTo>
                <a:cubicBezTo>
                  <a:pt x="2649" y="444"/>
                  <a:pt x="2651" y="442"/>
                  <a:pt x="2651" y="439"/>
                </a:cubicBezTo>
                <a:cubicBezTo>
                  <a:pt x="2651" y="437"/>
                  <a:pt x="2649" y="435"/>
                  <a:pt x="2647" y="435"/>
                </a:cubicBezTo>
                <a:cubicBezTo>
                  <a:pt x="2645" y="435"/>
                  <a:pt x="2643" y="437"/>
                  <a:pt x="2643" y="439"/>
                </a:cubicBezTo>
                <a:cubicBezTo>
                  <a:pt x="2643" y="442"/>
                  <a:pt x="2645" y="444"/>
                  <a:pt x="2647" y="444"/>
                </a:cubicBezTo>
                <a:close/>
                <a:moveTo>
                  <a:pt x="2660" y="444"/>
                </a:moveTo>
                <a:cubicBezTo>
                  <a:pt x="2662" y="444"/>
                  <a:pt x="2664" y="442"/>
                  <a:pt x="2664" y="439"/>
                </a:cubicBezTo>
                <a:cubicBezTo>
                  <a:pt x="2664" y="437"/>
                  <a:pt x="2662" y="435"/>
                  <a:pt x="2660" y="435"/>
                </a:cubicBezTo>
                <a:cubicBezTo>
                  <a:pt x="2658" y="435"/>
                  <a:pt x="2656" y="437"/>
                  <a:pt x="2656" y="439"/>
                </a:cubicBezTo>
                <a:cubicBezTo>
                  <a:pt x="2656" y="442"/>
                  <a:pt x="2658" y="444"/>
                  <a:pt x="2660" y="444"/>
                </a:cubicBezTo>
                <a:close/>
                <a:moveTo>
                  <a:pt x="2673" y="444"/>
                </a:moveTo>
                <a:cubicBezTo>
                  <a:pt x="2675" y="444"/>
                  <a:pt x="2677" y="442"/>
                  <a:pt x="2677" y="439"/>
                </a:cubicBezTo>
                <a:cubicBezTo>
                  <a:pt x="2677" y="437"/>
                  <a:pt x="2675" y="435"/>
                  <a:pt x="2673" y="435"/>
                </a:cubicBezTo>
                <a:cubicBezTo>
                  <a:pt x="2671" y="435"/>
                  <a:pt x="2669" y="437"/>
                  <a:pt x="2669" y="439"/>
                </a:cubicBezTo>
                <a:cubicBezTo>
                  <a:pt x="2669" y="442"/>
                  <a:pt x="2671" y="444"/>
                  <a:pt x="2673" y="444"/>
                </a:cubicBezTo>
                <a:close/>
                <a:moveTo>
                  <a:pt x="2686" y="444"/>
                </a:moveTo>
                <a:cubicBezTo>
                  <a:pt x="2688" y="444"/>
                  <a:pt x="2690" y="442"/>
                  <a:pt x="2690" y="439"/>
                </a:cubicBezTo>
                <a:cubicBezTo>
                  <a:pt x="2690" y="437"/>
                  <a:pt x="2688" y="435"/>
                  <a:pt x="2686" y="435"/>
                </a:cubicBezTo>
                <a:cubicBezTo>
                  <a:pt x="2683" y="435"/>
                  <a:pt x="2682" y="437"/>
                  <a:pt x="2682" y="439"/>
                </a:cubicBezTo>
                <a:cubicBezTo>
                  <a:pt x="2682" y="442"/>
                  <a:pt x="2683" y="444"/>
                  <a:pt x="2686" y="444"/>
                </a:cubicBezTo>
                <a:close/>
                <a:moveTo>
                  <a:pt x="2699" y="444"/>
                </a:moveTo>
                <a:cubicBezTo>
                  <a:pt x="2701" y="444"/>
                  <a:pt x="2703" y="442"/>
                  <a:pt x="2703" y="439"/>
                </a:cubicBezTo>
                <a:cubicBezTo>
                  <a:pt x="2703" y="437"/>
                  <a:pt x="2701" y="435"/>
                  <a:pt x="2699" y="435"/>
                </a:cubicBezTo>
                <a:cubicBezTo>
                  <a:pt x="2696" y="435"/>
                  <a:pt x="2694" y="437"/>
                  <a:pt x="2694" y="439"/>
                </a:cubicBezTo>
                <a:cubicBezTo>
                  <a:pt x="2694" y="442"/>
                  <a:pt x="2696" y="444"/>
                  <a:pt x="2699" y="444"/>
                </a:cubicBezTo>
                <a:close/>
                <a:moveTo>
                  <a:pt x="2712" y="444"/>
                </a:moveTo>
                <a:cubicBezTo>
                  <a:pt x="2714" y="444"/>
                  <a:pt x="2716" y="442"/>
                  <a:pt x="2716" y="439"/>
                </a:cubicBezTo>
                <a:cubicBezTo>
                  <a:pt x="2716" y="437"/>
                  <a:pt x="2714" y="435"/>
                  <a:pt x="2712" y="435"/>
                </a:cubicBezTo>
                <a:cubicBezTo>
                  <a:pt x="2709" y="435"/>
                  <a:pt x="2707" y="437"/>
                  <a:pt x="2707" y="439"/>
                </a:cubicBezTo>
                <a:cubicBezTo>
                  <a:pt x="2707" y="442"/>
                  <a:pt x="2709" y="444"/>
                  <a:pt x="2712" y="444"/>
                </a:cubicBezTo>
                <a:close/>
                <a:moveTo>
                  <a:pt x="2724" y="444"/>
                </a:moveTo>
                <a:cubicBezTo>
                  <a:pt x="2727" y="444"/>
                  <a:pt x="2729" y="442"/>
                  <a:pt x="2729" y="439"/>
                </a:cubicBezTo>
                <a:cubicBezTo>
                  <a:pt x="2729" y="437"/>
                  <a:pt x="2727" y="435"/>
                  <a:pt x="2724" y="435"/>
                </a:cubicBezTo>
                <a:cubicBezTo>
                  <a:pt x="2722" y="435"/>
                  <a:pt x="2720" y="437"/>
                  <a:pt x="2720" y="439"/>
                </a:cubicBezTo>
                <a:cubicBezTo>
                  <a:pt x="2720" y="442"/>
                  <a:pt x="2722" y="444"/>
                  <a:pt x="2724" y="444"/>
                </a:cubicBezTo>
                <a:close/>
                <a:moveTo>
                  <a:pt x="2737" y="444"/>
                </a:moveTo>
                <a:cubicBezTo>
                  <a:pt x="2740" y="444"/>
                  <a:pt x="2742" y="442"/>
                  <a:pt x="2742" y="439"/>
                </a:cubicBezTo>
                <a:cubicBezTo>
                  <a:pt x="2742" y="437"/>
                  <a:pt x="2740" y="435"/>
                  <a:pt x="2737" y="435"/>
                </a:cubicBezTo>
                <a:cubicBezTo>
                  <a:pt x="2735" y="435"/>
                  <a:pt x="2733" y="437"/>
                  <a:pt x="2733" y="439"/>
                </a:cubicBezTo>
                <a:cubicBezTo>
                  <a:pt x="2733" y="442"/>
                  <a:pt x="2735" y="444"/>
                  <a:pt x="2737" y="444"/>
                </a:cubicBezTo>
                <a:close/>
                <a:moveTo>
                  <a:pt x="2750" y="444"/>
                </a:moveTo>
                <a:cubicBezTo>
                  <a:pt x="2753" y="444"/>
                  <a:pt x="2754" y="442"/>
                  <a:pt x="2754" y="439"/>
                </a:cubicBezTo>
                <a:cubicBezTo>
                  <a:pt x="2754" y="437"/>
                  <a:pt x="2753" y="435"/>
                  <a:pt x="2750" y="435"/>
                </a:cubicBezTo>
                <a:cubicBezTo>
                  <a:pt x="2748" y="435"/>
                  <a:pt x="2746" y="437"/>
                  <a:pt x="2746" y="439"/>
                </a:cubicBezTo>
                <a:cubicBezTo>
                  <a:pt x="2746" y="442"/>
                  <a:pt x="2748" y="444"/>
                  <a:pt x="2750" y="444"/>
                </a:cubicBezTo>
                <a:close/>
                <a:moveTo>
                  <a:pt x="2763" y="444"/>
                </a:moveTo>
                <a:cubicBezTo>
                  <a:pt x="2766" y="444"/>
                  <a:pt x="2767" y="442"/>
                  <a:pt x="2767" y="439"/>
                </a:cubicBezTo>
                <a:cubicBezTo>
                  <a:pt x="2767" y="437"/>
                  <a:pt x="2766" y="435"/>
                  <a:pt x="2763" y="435"/>
                </a:cubicBezTo>
                <a:cubicBezTo>
                  <a:pt x="2761" y="435"/>
                  <a:pt x="2759" y="437"/>
                  <a:pt x="2759" y="439"/>
                </a:cubicBezTo>
                <a:cubicBezTo>
                  <a:pt x="2759" y="442"/>
                  <a:pt x="2761" y="444"/>
                  <a:pt x="2763" y="444"/>
                </a:cubicBezTo>
                <a:close/>
                <a:moveTo>
                  <a:pt x="2776" y="444"/>
                </a:moveTo>
                <a:cubicBezTo>
                  <a:pt x="2778" y="444"/>
                  <a:pt x="2780" y="442"/>
                  <a:pt x="2780" y="439"/>
                </a:cubicBezTo>
                <a:cubicBezTo>
                  <a:pt x="2780" y="437"/>
                  <a:pt x="2778" y="435"/>
                  <a:pt x="2776" y="435"/>
                </a:cubicBezTo>
                <a:cubicBezTo>
                  <a:pt x="2774" y="435"/>
                  <a:pt x="2772" y="437"/>
                  <a:pt x="2772" y="439"/>
                </a:cubicBezTo>
                <a:cubicBezTo>
                  <a:pt x="2772" y="442"/>
                  <a:pt x="2774" y="444"/>
                  <a:pt x="2776" y="444"/>
                </a:cubicBezTo>
                <a:close/>
                <a:moveTo>
                  <a:pt x="2789" y="444"/>
                </a:moveTo>
                <a:cubicBezTo>
                  <a:pt x="2791" y="444"/>
                  <a:pt x="2793" y="442"/>
                  <a:pt x="2793" y="439"/>
                </a:cubicBezTo>
                <a:cubicBezTo>
                  <a:pt x="2793" y="437"/>
                  <a:pt x="2791" y="435"/>
                  <a:pt x="2789" y="435"/>
                </a:cubicBezTo>
                <a:cubicBezTo>
                  <a:pt x="2787" y="435"/>
                  <a:pt x="2785" y="437"/>
                  <a:pt x="2785" y="439"/>
                </a:cubicBezTo>
                <a:cubicBezTo>
                  <a:pt x="2785" y="442"/>
                  <a:pt x="2787" y="444"/>
                  <a:pt x="2789" y="444"/>
                </a:cubicBezTo>
                <a:close/>
                <a:moveTo>
                  <a:pt x="2802" y="444"/>
                </a:moveTo>
                <a:cubicBezTo>
                  <a:pt x="2804" y="444"/>
                  <a:pt x="2806" y="442"/>
                  <a:pt x="2806" y="439"/>
                </a:cubicBezTo>
                <a:cubicBezTo>
                  <a:pt x="2806" y="437"/>
                  <a:pt x="2804" y="435"/>
                  <a:pt x="2802" y="435"/>
                </a:cubicBezTo>
                <a:cubicBezTo>
                  <a:pt x="2800" y="435"/>
                  <a:pt x="2798" y="437"/>
                  <a:pt x="2798" y="439"/>
                </a:cubicBezTo>
                <a:cubicBezTo>
                  <a:pt x="2798" y="442"/>
                  <a:pt x="2800" y="444"/>
                  <a:pt x="2802" y="444"/>
                </a:cubicBezTo>
                <a:close/>
                <a:moveTo>
                  <a:pt x="2815" y="444"/>
                </a:moveTo>
                <a:cubicBezTo>
                  <a:pt x="2817" y="444"/>
                  <a:pt x="2819" y="442"/>
                  <a:pt x="2819" y="439"/>
                </a:cubicBezTo>
                <a:cubicBezTo>
                  <a:pt x="2819" y="437"/>
                  <a:pt x="2817" y="435"/>
                  <a:pt x="2815" y="435"/>
                </a:cubicBezTo>
                <a:cubicBezTo>
                  <a:pt x="2813" y="435"/>
                  <a:pt x="2811" y="437"/>
                  <a:pt x="2811" y="439"/>
                </a:cubicBezTo>
                <a:cubicBezTo>
                  <a:pt x="2811" y="442"/>
                  <a:pt x="2813" y="444"/>
                  <a:pt x="2815" y="444"/>
                </a:cubicBezTo>
                <a:close/>
                <a:moveTo>
                  <a:pt x="2828" y="444"/>
                </a:moveTo>
                <a:cubicBezTo>
                  <a:pt x="2830" y="444"/>
                  <a:pt x="2832" y="442"/>
                  <a:pt x="2832" y="439"/>
                </a:cubicBezTo>
                <a:cubicBezTo>
                  <a:pt x="2832" y="437"/>
                  <a:pt x="2830" y="435"/>
                  <a:pt x="2828" y="435"/>
                </a:cubicBezTo>
                <a:cubicBezTo>
                  <a:pt x="2825" y="435"/>
                  <a:pt x="2824" y="437"/>
                  <a:pt x="2824" y="439"/>
                </a:cubicBezTo>
                <a:cubicBezTo>
                  <a:pt x="2824" y="442"/>
                  <a:pt x="2825" y="444"/>
                  <a:pt x="2828" y="444"/>
                </a:cubicBezTo>
                <a:close/>
                <a:moveTo>
                  <a:pt x="2841" y="444"/>
                </a:moveTo>
                <a:cubicBezTo>
                  <a:pt x="2843" y="444"/>
                  <a:pt x="2845" y="442"/>
                  <a:pt x="2845" y="439"/>
                </a:cubicBezTo>
                <a:cubicBezTo>
                  <a:pt x="2845" y="437"/>
                  <a:pt x="2843" y="435"/>
                  <a:pt x="2841" y="435"/>
                </a:cubicBezTo>
                <a:cubicBezTo>
                  <a:pt x="2838" y="435"/>
                  <a:pt x="2837" y="437"/>
                  <a:pt x="2837" y="439"/>
                </a:cubicBezTo>
                <a:cubicBezTo>
                  <a:pt x="2837" y="442"/>
                  <a:pt x="2838" y="444"/>
                  <a:pt x="2841" y="444"/>
                </a:cubicBezTo>
                <a:close/>
                <a:moveTo>
                  <a:pt x="2854" y="444"/>
                </a:moveTo>
                <a:cubicBezTo>
                  <a:pt x="2856" y="444"/>
                  <a:pt x="2858" y="442"/>
                  <a:pt x="2858" y="439"/>
                </a:cubicBezTo>
                <a:cubicBezTo>
                  <a:pt x="2858" y="437"/>
                  <a:pt x="2856" y="435"/>
                  <a:pt x="2854" y="435"/>
                </a:cubicBezTo>
                <a:cubicBezTo>
                  <a:pt x="2851" y="435"/>
                  <a:pt x="2849" y="437"/>
                  <a:pt x="2849" y="439"/>
                </a:cubicBezTo>
                <a:cubicBezTo>
                  <a:pt x="2849" y="442"/>
                  <a:pt x="2851" y="444"/>
                  <a:pt x="2854" y="444"/>
                </a:cubicBezTo>
                <a:close/>
                <a:moveTo>
                  <a:pt x="2867" y="444"/>
                </a:moveTo>
                <a:cubicBezTo>
                  <a:pt x="2869" y="444"/>
                  <a:pt x="2871" y="442"/>
                  <a:pt x="2871" y="439"/>
                </a:cubicBezTo>
                <a:cubicBezTo>
                  <a:pt x="2871" y="437"/>
                  <a:pt x="2869" y="435"/>
                  <a:pt x="2867" y="435"/>
                </a:cubicBezTo>
                <a:cubicBezTo>
                  <a:pt x="2864" y="435"/>
                  <a:pt x="2862" y="437"/>
                  <a:pt x="2862" y="439"/>
                </a:cubicBezTo>
                <a:cubicBezTo>
                  <a:pt x="2862" y="442"/>
                  <a:pt x="2864" y="444"/>
                  <a:pt x="2867" y="444"/>
                </a:cubicBezTo>
                <a:close/>
                <a:moveTo>
                  <a:pt x="2879" y="444"/>
                </a:moveTo>
                <a:cubicBezTo>
                  <a:pt x="2882" y="444"/>
                  <a:pt x="2884" y="442"/>
                  <a:pt x="2884" y="439"/>
                </a:cubicBezTo>
                <a:cubicBezTo>
                  <a:pt x="2884" y="437"/>
                  <a:pt x="2882" y="435"/>
                  <a:pt x="2879" y="435"/>
                </a:cubicBezTo>
                <a:cubicBezTo>
                  <a:pt x="2877" y="435"/>
                  <a:pt x="2875" y="437"/>
                  <a:pt x="2875" y="439"/>
                </a:cubicBezTo>
                <a:cubicBezTo>
                  <a:pt x="2875" y="442"/>
                  <a:pt x="2877" y="444"/>
                  <a:pt x="2879" y="444"/>
                </a:cubicBezTo>
                <a:close/>
                <a:moveTo>
                  <a:pt x="2892" y="444"/>
                </a:moveTo>
                <a:cubicBezTo>
                  <a:pt x="2895" y="444"/>
                  <a:pt x="2897" y="442"/>
                  <a:pt x="2897" y="439"/>
                </a:cubicBezTo>
                <a:cubicBezTo>
                  <a:pt x="2897" y="437"/>
                  <a:pt x="2895" y="435"/>
                  <a:pt x="2892" y="435"/>
                </a:cubicBezTo>
                <a:cubicBezTo>
                  <a:pt x="2890" y="435"/>
                  <a:pt x="2888" y="437"/>
                  <a:pt x="2888" y="439"/>
                </a:cubicBezTo>
                <a:cubicBezTo>
                  <a:pt x="2888" y="442"/>
                  <a:pt x="2890" y="444"/>
                  <a:pt x="2892" y="444"/>
                </a:cubicBezTo>
                <a:close/>
                <a:moveTo>
                  <a:pt x="2905" y="444"/>
                </a:moveTo>
                <a:cubicBezTo>
                  <a:pt x="2908" y="444"/>
                  <a:pt x="2909" y="442"/>
                  <a:pt x="2909" y="439"/>
                </a:cubicBezTo>
                <a:cubicBezTo>
                  <a:pt x="2909" y="437"/>
                  <a:pt x="2908" y="435"/>
                  <a:pt x="2905" y="435"/>
                </a:cubicBezTo>
                <a:cubicBezTo>
                  <a:pt x="2903" y="435"/>
                  <a:pt x="2901" y="437"/>
                  <a:pt x="2901" y="439"/>
                </a:cubicBezTo>
                <a:cubicBezTo>
                  <a:pt x="2901" y="442"/>
                  <a:pt x="2903" y="444"/>
                  <a:pt x="2905" y="444"/>
                </a:cubicBezTo>
                <a:close/>
                <a:moveTo>
                  <a:pt x="2918" y="444"/>
                </a:moveTo>
                <a:cubicBezTo>
                  <a:pt x="2921" y="444"/>
                  <a:pt x="2922" y="442"/>
                  <a:pt x="2922" y="439"/>
                </a:cubicBezTo>
                <a:cubicBezTo>
                  <a:pt x="2922" y="437"/>
                  <a:pt x="2921" y="435"/>
                  <a:pt x="2918" y="435"/>
                </a:cubicBezTo>
                <a:cubicBezTo>
                  <a:pt x="2916" y="435"/>
                  <a:pt x="2914" y="437"/>
                  <a:pt x="2914" y="439"/>
                </a:cubicBezTo>
                <a:cubicBezTo>
                  <a:pt x="2914" y="442"/>
                  <a:pt x="2916" y="444"/>
                  <a:pt x="2918" y="444"/>
                </a:cubicBezTo>
                <a:close/>
                <a:moveTo>
                  <a:pt x="2931" y="444"/>
                </a:moveTo>
                <a:cubicBezTo>
                  <a:pt x="2933" y="444"/>
                  <a:pt x="2935" y="442"/>
                  <a:pt x="2935" y="439"/>
                </a:cubicBezTo>
                <a:cubicBezTo>
                  <a:pt x="2935" y="437"/>
                  <a:pt x="2933" y="435"/>
                  <a:pt x="2931" y="435"/>
                </a:cubicBezTo>
                <a:cubicBezTo>
                  <a:pt x="2929" y="435"/>
                  <a:pt x="2927" y="437"/>
                  <a:pt x="2927" y="439"/>
                </a:cubicBezTo>
                <a:cubicBezTo>
                  <a:pt x="2927" y="442"/>
                  <a:pt x="2929" y="444"/>
                  <a:pt x="2931" y="444"/>
                </a:cubicBezTo>
                <a:close/>
                <a:moveTo>
                  <a:pt x="2944" y="444"/>
                </a:moveTo>
                <a:cubicBezTo>
                  <a:pt x="2946" y="444"/>
                  <a:pt x="2948" y="442"/>
                  <a:pt x="2948" y="439"/>
                </a:cubicBezTo>
                <a:cubicBezTo>
                  <a:pt x="2948" y="437"/>
                  <a:pt x="2946" y="435"/>
                  <a:pt x="2944" y="435"/>
                </a:cubicBezTo>
                <a:cubicBezTo>
                  <a:pt x="2942" y="435"/>
                  <a:pt x="2940" y="437"/>
                  <a:pt x="2940" y="439"/>
                </a:cubicBezTo>
                <a:cubicBezTo>
                  <a:pt x="2940" y="442"/>
                  <a:pt x="2942" y="444"/>
                  <a:pt x="2944" y="444"/>
                </a:cubicBezTo>
                <a:close/>
                <a:moveTo>
                  <a:pt x="2957" y="444"/>
                </a:moveTo>
                <a:cubicBezTo>
                  <a:pt x="2959" y="444"/>
                  <a:pt x="2961" y="442"/>
                  <a:pt x="2961" y="439"/>
                </a:cubicBezTo>
                <a:cubicBezTo>
                  <a:pt x="2961" y="437"/>
                  <a:pt x="2959" y="435"/>
                  <a:pt x="2957" y="435"/>
                </a:cubicBezTo>
                <a:cubicBezTo>
                  <a:pt x="2955" y="435"/>
                  <a:pt x="2953" y="437"/>
                  <a:pt x="2953" y="439"/>
                </a:cubicBezTo>
                <a:cubicBezTo>
                  <a:pt x="2953" y="442"/>
                  <a:pt x="2955" y="444"/>
                  <a:pt x="2957" y="444"/>
                </a:cubicBezTo>
                <a:close/>
                <a:moveTo>
                  <a:pt x="2970" y="444"/>
                </a:moveTo>
                <a:cubicBezTo>
                  <a:pt x="2972" y="444"/>
                  <a:pt x="2974" y="442"/>
                  <a:pt x="2974" y="439"/>
                </a:cubicBezTo>
                <a:cubicBezTo>
                  <a:pt x="2974" y="437"/>
                  <a:pt x="2972" y="435"/>
                  <a:pt x="2970" y="435"/>
                </a:cubicBezTo>
                <a:cubicBezTo>
                  <a:pt x="2968" y="435"/>
                  <a:pt x="2966" y="437"/>
                  <a:pt x="2966" y="439"/>
                </a:cubicBezTo>
                <a:cubicBezTo>
                  <a:pt x="2966" y="442"/>
                  <a:pt x="2968" y="444"/>
                  <a:pt x="2970" y="444"/>
                </a:cubicBezTo>
                <a:close/>
                <a:moveTo>
                  <a:pt x="2983" y="444"/>
                </a:moveTo>
                <a:cubicBezTo>
                  <a:pt x="2985" y="444"/>
                  <a:pt x="2987" y="442"/>
                  <a:pt x="2987" y="439"/>
                </a:cubicBezTo>
                <a:cubicBezTo>
                  <a:pt x="2987" y="437"/>
                  <a:pt x="2985" y="435"/>
                  <a:pt x="2983" y="435"/>
                </a:cubicBezTo>
                <a:cubicBezTo>
                  <a:pt x="2980" y="435"/>
                  <a:pt x="2979" y="437"/>
                  <a:pt x="2979" y="439"/>
                </a:cubicBezTo>
                <a:cubicBezTo>
                  <a:pt x="2979" y="442"/>
                  <a:pt x="2980" y="444"/>
                  <a:pt x="2983" y="444"/>
                </a:cubicBezTo>
                <a:close/>
                <a:moveTo>
                  <a:pt x="2996" y="444"/>
                </a:moveTo>
                <a:cubicBezTo>
                  <a:pt x="2998" y="444"/>
                  <a:pt x="3000" y="442"/>
                  <a:pt x="3000" y="439"/>
                </a:cubicBezTo>
                <a:cubicBezTo>
                  <a:pt x="3000" y="437"/>
                  <a:pt x="2998" y="435"/>
                  <a:pt x="2996" y="435"/>
                </a:cubicBezTo>
                <a:cubicBezTo>
                  <a:pt x="2993" y="435"/>
                  <a:pt x="2992" y="437"/>
                  <a:pt x="2992" y="439"/>
                </a:cubicBezTo>
                <a:cubicBezTo>
                  <a:pt x="2992" y="442"/>
                  <a:pt x="2993" y="444"/>
                  <a:pt x="2996" y="444"/>
                </a:cubicBezTo>
                <a:close/>
                <a:moveTo>
                  <a:pt x="3009" y="444"/>
                </a:moveTo>
                <a:cubicBezTo>
                  <a:pt x="3011" y="444"/>
                  <a:pt x="3013" y="442"/>
                  <a:pt x="3013" y="439"/>
                </a:cubicBezTo>
                <a:cubicBezTo>
                  <a:pt x="3013" y="437"/>
                  <a:pt x="3011" y="435"/>
                  <a:pt x="3009" y="435"/>
                </a:cubicBezTo>
                <a:cubicBezTo>
                  <a:pt x="3006" y="435"/>
                  <a:pt x="3004" y="437"/>
                  <a:pt x="3004" y="439"/>
                </a:cubicBezTo>
                <a:cubicBezTo>
                  <a:pt x="3004" y="442"/>
                  <a:pt x="3006" y="444"/>
                  <a:pt x="3009" y="444"/>
                </a:cubicBezTo>
                <a:close/>
                <a:moveTo>
                  <a:pt x="3022" y="444"/>
                </a:moveTo>
                <a:cubicBezTo>
                  <a:pt x="3024" y="444"/>
                  <a:pt x="3026" y="442"/>
                  <a:pt x="3026" y="439"/>
                </a:cubicBezTo>
                <a:cubicBezTo>
                  <a:pt x="3026" y="437"/>
                  <a:pt x="3024" y="435"/>
                  <a:pt x="3022" y="435"/>
                </a:cubicBezTo>
                <a:cubicBezTo>
                  <a:pt x="3019" y="435"/>
                  <a:pt x="3017" y="437"/>
                  <a:pt x="3017" y="439"/>
                </a:cubicBezTo>
                <a:cubicBezTo>
                  <a:pt x="3017" y="442"/>
                  <a:pt x="3019" y="444"/>
                  <a:pt x="3022" y="444"/>
                </a:cubicBezTo>
                <a:close/>
                <a:moveTo>
                  <a:pt x="3034" y="444"/>
                </a:moveTo>
                <a:cubicBezTo>
                  <a:pt x="3037" y="444"/>
                  <a:pt x="3039" y="442"/>
                  <a:pt x="3039" y="439"/>
                </a:cubicBezTo>
                <a:cubicBezTo>
                  <a:pt x="3039" y="437"/>
                  <a:pt x="3037" y="435"/>
                  <a:pt x="3034" y="435"/>
                </a:cubicBezTo>
                <a:cubicBezTo>
                  <a:pt x="3032" y="435"/>
                  <a:pt x="3030" y="437"/>
                  <a:pt x="3030" y="439"/>
                </a:cubicBezTo>
                <a:cubicBezTo>
                  <a:pt x="3030" y="442"/>
                  <a:pt x="3032" y="444"/>
                  <a:pt x="3034" y="444"/>
                </a:cubicBezTo>
                <a:close/>
                <a:moveTo>
                  <a:pt x="3047" y="444"/>
                </a:moveTo>
                <a:cubicBezTo>
                  <a:pt x="3050" y="444"/>
                  <a:pt x="3052" y="442"/>
                  <a:pt x="3052" y="439"/>
                </a:cubicBezTo>
                <a:cubicBezTo>
                  <a:pt x="3052" y="437"/>
                  <a:pt x="3050" y="435"/>
                  <a:pt x="3047" y="435"/>
                </a:cubicBezTo>
                <a:cubicBezTo>
                  <a:pt x="3045" y="435"/>
                  <a:pt x="3043" y="437"/>
                  <a:pt x="3043" y="439"/>
                </a:cubicBezTo>
                <a:cubicBezTo>
                  <a:pt x="3043" y="442"/>
                  <a:pt x="3045" y="444"/>
                  <a:pt x="3047" y="444"/>
                </a:cubicBezTo>
                <a:close/>
                <a:moveTo>
                  <a:pt x="3060" y="444"/>
                </a:moveTo>
                <a:cubicBezTo>
                  <a:pt x="3063" y="444"/>
                  <a:pt x="3064" y="442"/>
                  <a:pt x="3064" y="439"/>
                </a:cubicBezTo>
                <a:cubicBezTo>
                  <a:pt x="3064" y="437"/>
                  <a:pt x="3063" y="435"/>
                  <a:pt x="3060" y="435"/>
                </a:cubicBezTo>
                <a:cubicBezTo>
                  <a:pt x="3058" y="435"/>
                  <a:pt x="3056" y="437"/>
                  <a:pt x="3056" y="439"/>
                </a:cubicBezTo>
                <a:cubicBezTo>
                  <a:pt x="3056" y="442"/>
                  <a:pt x="3058" y="444"/>
                  <a:pt x="3060" y="444"/>
                </a:cubicBezTo>
                <a:close/>
                <a:moveTo>
                  <a:pt x="3073" y="444"/>
                </a:moveTo>
                <a:cubicBezTo>
                  <a:pt x="3075" y="444"/>
                  <a:pt x="3077" y="442"/>
                  <a:pt x="3077" y="439"/>
                </a:cubicBezTo>
                <a:cubicBezTo>
                  <a:pt x="3077" y="437"/>
                  <a:pt x="3075" y="435"/>
                  <a:pt x="3073" y="435"/>
                </a:cubicBezTo>
                <a:cubicBezTo>
                  <a:pt x="3071" y="435"/>
                  <a:pt x="3069" y="437"/>
                  <a:pt x="3069" y="439"/>
                </a:cubicBezTo>
                <a:cubicBezTo>
                  <a:pt x="3069" y="442"/>
                  <a:pt x="3071" y="444"/>
                  <a:pt x="3073" y="444"/>
                </a:cubicBezTo>
                <a:close/>
                <a:moveTo>
                  <a:pt x="3086" y="444"/>
                </a:moveTo>
                <a:cubicBezTo>
                  <a:pt x="3088" y="444"/>
                  <a:pt x="3090" y="442"/>
                  <a:pt x="3090" y="439"/>
                </a:cubicBezTo>
                <a:cubicBezTo>
                  <a:pt x="3090" y="437"/>
                  <a:pt x="3088" y="435"/>
                  <a:pt x="3086" y="435"/>
                </a:cubicBezTo>
                <a:cubicBezTo>
                  <a:pt x="3084" y="435"/>
                  <a:pt x="3082" y="437"/>
                  <a:pt x="3082" y="439"/>
                </a:cubicBezTo>
                <a:cubicBezTo>
                  <a:pt x="3082" y="442"/>
                  <a:pt x="3084" y="444"/>
                  <a:pt x="3086" y="444"/>
                </a:cubicBezTo>
                <a:close/>
                <a:moveTo>
                  <a:pt x="3099" y="444"/>
                </a:moveTo>
                <a:cubicBezTo>
                  <a:pt x="3101" y="444"/>
                  <a:pt x="3103" y="442"/>
                  <a:pt x="3103" y="439"/>
                </a:cubicBezTo>
                <a:cubicBezTo>
                  <a:pt x="3103" y="437"/>
                  <a:pt x="3101" y="435"/>
                  <a:pt x="3099" y="435"/>
                </a:cubicBezTo>
                <a:cubicBezTo>
                  <a:pt x="3097" y="435"/>
                  <a:pt x="3095" y="437"/>
                  <a:pt x="3095" y="439"/>
                </a:cubicBezTo>
                <a:cubicBezTo>
                  <a:pt x="3095" y="442"/>
                  <a:pt x="3097" y="444"/>
                  <a:pt x="3099" y="444"/>
                </a:cubicBezTo>
                <a:close/>
                <a:moveTo>
                  <a:pt x="3112" y="444"/>
                </a:moveTo>
                <a:cubicBezTo>
                  <a:pt x="3114" y="444"/>
                  <a:pt x="3116" y="442"/>
                  <a:pt x="3116" y="439"/>
                </a:cubicBezTo>
                <a:cubicBezTo>
                  <a:pt x="3116" y="437"/>
                  <a:pt x="3114" y="435"/>
                  <a:pt x="3112" y="435"/>
                </a:cubicBezTo>
                <a:cubicBezTo>
                  <a:pt x="3110" y="435"/>
                  <a:pt x="3108" y="437"/>
                  <a:pt x="3108" y="439"/>
                </a:cubicBezTo>
                <a:cubicBezTo>
                  <a:pt x="3108" y="442"/>
                  <a:pt x="3110" y="444"/>
                  <a:pt x="3112" y="444"/>
                </a:cubicBezTo>
                <a:close/>
                <a:moveTo>
                  <a:pt x="3125" y="444"/>
                </a:moveTo>
                <a:cubicBezTo>
                  <a:pt x="3127" y="444"/>
                  <a:pt x="3129" y="442"/>
                  <a:pt x="3129" y="439"/>
                </a:cubicBezTo>
                <a:cubicBezTo>
                  <a:pt x="3129" y="437"/>
                  <a:pt x="3127" y="435"/>
                  <a:pt x="3125" y="435"/>
                </a:cubicBezTo>
                <a:cubicBezTo>
                  <a:pt x="3123" y="435"/>
                  <a:pt x="3121" y="437"/>
                  <a:pt x="3121" y="439"/>
                </a:cubicBezTo>
                <a:cubicBezTo>
                  <a:pt x="3121" y="442"/>
                  <a:pt x="3123" y="444"/>
                  <a:pt x="3125" y="444"/>
                </a:cubicBezTo>
                <a:close/>
                <a:moveTo>
                  <a:pt x="3138" y="444"/>
                </a:moveTo>
                <a:cubicBezTo>
                  <a:pt x="3140" y="444"/>
                  <a:pt x="3142" y="442"/>
                  <a:pt x="3142" y="439"/>
                </a:cubicBezTo>
                <a:cubicBezTo>
                  <a:pt x="3142" y="437"/>
                  <a:pt x="3140" y="435"/>
                  <a:pt x="3138" y="435"/>
                </a:cubicBezTo>
                <a:cubicBezTo>
                  <a:pt x="3135" y="435"/>
                  <a:pt x="3134" y="437"/>
                  <a:pt x="3134" y="439"/>
                </a:cubicBezTo>
                <a:cubicBezTo>
                  <a:pt x="3134" y="442"/>
                  <a:pt x="3135" y="444"/>
                  <a:pt x="3138" y="444"/>
                </a:cubicBezTo>
                <a:close/>
                <a:moveTo>
                  <a:pt x="3151" y="444"/>
                </a:moveTo>
                <a:cubicBezTo>
                  <a:pt x="3153" y="444"/>
                  <a:pt x="3155" y="442"/>
                  <a:pt x="3155" y="439"/>
                </a:cubicBezTo>
                <a:cubicBezTo>
                  <a:pt x="3155" y="437"/>
                  <a:pt x="3153" y="435"/>
                  <a:pt x="3151" y="435"/>
                </a:cubicBezTo>
                <a:cubicBezTo>
                  <a:pt x="3148" y="435"/>
                  <a:pt x="3146" y="437"/>
                  <a:pt x="3146" y="439"/>
                </a:cubicBezTo>
                <a:cubicBezTo>
                  <a:pt x="3146" y="442"/>
                  <a:pt x="3148" y="444"/>
                  <a:pt x="3151" y="444"/>
                </a:cubicBezTo>
                <a:close/>
                <a:moveTo>
                  <a:pt x="3164" y="444"/>
                </a:moveTo>
                <a:cubicBezTo>
                  <a:pt x="3166" y="444"/>
                  <a:pt x="3168" y="442"/>
                  <a:pt x="3168" y="439"/>
                </a:cubicBezTo>
                <a:cubicBezTo>
                  <a:pt x="3168" y="437"/>
                  <a:pt x="3166" y="435"/>
                  <a:pt x="3164" y="435"/>
                </a:cubicBezTo>
                <a:cubicBezTo>
                  <a:pt x="3161" y="435"/>
                  <a:pt x="3159" y="437"/>
                  <a:pt x="3159" y="439"/>
                </a:cubicBezTo>
                <a:cubicBezTo>
                  <a:pt x="3159" y="442"/>
                  <a:pt x="3161" y="444"/>
                  <a:pt x="3164" y="444"/>
                </a:cubicBezTo>
                <a:close/>
                <a:moveTo>
                  <a:pt x="3176" y="444"/>
                </a:moveTo>
                <a:cubicBezTo>
                  <a:pt x="3179" y="444"/>
                  <a:pt x="3181" y="442"/>
                  <a:pt x="3181" y="439"/>
                </a:cubicBezTo>
                <a:cubicBezTo>
                  <a:pt x="3181" y="437"/>
                  <a:pt x="3179" y="435"/>
                  <a:pt x="3176" y="435"/>
                </a:cubicBezTo>
                <a:cubicBezTo>
                  <a:pt x="3174" y="435"/>
                  <a:pt x="3172" y="437"/>
                  <a:pt x="3172" y="439"/>
                </a:cubicBezTo>
                <a:cubicBezTo>
                  <a:pt x="3172" y="442"/>
                  <a:pt x="3174" y="444"/>
                  <a:pt x="3176" y="444"/>
                </a:cubicBezTo>
                <a:close/>
                <a:moveTo>
                  <a:pt x="3189" y="444"/>
                </a:moveTo>
                <a:cubicBezTo>
                  <a:pt x="3192" y="444"/>
                  <a:pt x="3194" y="442"/>
                  <a:pt x="3194" y="439"/>
                </a:cubicBezTo>
                <a:cubicBezTo>
                  <a:pt x="3194" y="437"/>
                  <a:pt x="3192" y="435"/>
                  <a:pt x="3189" y="435"/>
                </a:cubicBezTo>
                <a:cubicBezTo>
                  <a:pt x="3187" y="435"/>
                  <a:pt x="3185" y="437"/>
                  <a:pt x="3185" y="439"/>
                </a:cubicBezTo>
                <a:cubicBezTo>
                  <a:pt x="3185" y="442"/>
                  <a:pt x="3187" y="444"/>
                  <a:pt x="3189" y="444"/>
                </a:cubicBezTo>
                <a:close/>
                <a:moveTo>
                  <a:pt x="3202" y="444"/>
                </a:moveTo>
                <a:cubicBezTo>
                  <a:pt x="3205" y="444"/>
                  <a:pt x="3206" y="442"/>
                  <a:pt x="3206" y="439"/>
                </a:cubicBezTo>
                <a:cubicBezTo>
                  <a:pt x="3206" y="437"/>
                  <a:pt x="3205" y="435"/>
                  <a:pt x="3202" y="435"/>
                </a:cubicBezTo>
                <a:cubicBezTo>
                  <a:pt x="3200" y="435"/>
                  <a:pt x="3198" y="437"/>
                  <a:pt x="3198" y="439"/>
                </a:cubicBezTo>
                <a:cubicBezTo>
                  <a:pt x="3198" y="442"/>
                  <a:pt x="3200" y="444"/>
                  <a:pt x="3202" y="444"/>
                </a:cubicBezTo>
                <a:close/>
                <a:moveTo>
                  <a:pt x="3215" y="444"/>
                </a:moveTo>
                <a:cubicBezTo>
                  <a:pt x="3218" y="444"/>
                  <a:pt x="3219" y="442"/>
                  <a:pt x="3219" y="439"/>
                </a:cubicBezTo>
                <a:cubicBezTo>
                  <a:pt x="3219" y="437"/>
                  <a:pt x="3218" y="435"/>
                  <a:pt x="3215" y="435"/>
                </a:cubicBezTo>
                <a:cubicBezTo>
                  <a:pt x="3213" y="435"/>
                  <a:pt x="3211" y="437"/>
                  <a:pt x="3211" y="439"/>
                </a:cubicBezTo>
                <a:cubicBezTo>
                  <a:pt x="3211" y="442"/>
                  <a:pt x="3213" y="444"/>
                  <a:pt x="3215" y="444"/>
                </a:cubicBezTo>
                <a:close/>
                <a:moveTo>
                  <a:pt x="3228" y="435"/>
                </a:moveTo>
                <a:cubicBezTo>
                  <a:pt x="3226" y="435"/>
                  <a:pt x="3224" y="437"/>
                  <a:pt x="3224" y="439"/>
                </a:cubicBezTo>
                <a:cubicBezTo>
                  <a:pt x="3224" y="442"/>
                  <a:pt x="3226" y="444"/>
                  <a:pt x="3228" y="444"/>
                </a:cubicBezTo>
                <a:cubicBezTo>
                  <a:pt x="3230" y="444"/>
                  <a:pt x="3232" y="442"/>
                  <a:pt x="3232" y="439"/>
                </a:cubicBezTo>
                <a:cubicBezTo>
                  <a:pt x="3232" y="437"/>
                  <a:pt x="3230" y="435"/>
                  <a:pt x="3228" y="435"/>
                </a:cubicBezTo>
                <a:close/>
                <a:moveTo>
                  <a:pt x="3279" y="439"/>
                </a:moveTo>
                <a:cubicBezTo>
                  <a:pt x="3279" y="440"/>
                  <a:pt x="3280" y="440"/>
                  <a:pt x="3280" y="440"/>
                </a:cubicBezTo>
                <a:cubicBezTo>
                  <a:pt x="3280" y="440"/>
                  <a:pt x="3280" y="440"/>
                  <a:pt x="3280" y="439"/>
                </a:cubicBezTo>
                <a:cubicBezTo>
                  <a:pt x="3280" y="439"/>
                  <a:pt x="3280" y="439"/>
                  <a:pt x="3280" y="439"/>
                </a:cubicBezTo>
                <a:cubicBezTo>
                  <a:pt x="3280" y="439"/>
                  <a:pt x="3279" y="439"/>
                  <a:pt x="3279" y="439"/>
                </a:cubicBezTo>
                <a:close/>
                <a:moveTo>
                  <a:pt x="3293" y="439"/>
                </a:moveTo>
                <a:cubicBezTo>
                  <a:pt x="3293" y="439"/>
                  <a:pt x="3293" y="439"/>
                  <a:pt x="3293" y="439"/>
                </a:cubicBezTo>
                <a:cubicBezTo>
                  <a:pt x="3293" y="439"/>
                  <a:pt x="3293" y="439"/>
                  <a:pt x="3293" y="439"/>
                </a:cubicBezTo>
                <a:cubicBezTo>
                  <a:pt x="3293" y="439"/>
                  <a:pt x="3293" y="439"/>
                  <a:pt x="3293" y="439"/>
                </a:cubicBezTo>
                <a:cubicBezTo>
                  <a:pt x="3293" y="439"/>
                  <a:pt x="3293" y="439"/>
                  <a:pt x="3293" y="439"/>
                </a:cubicBezTo>
                <a:close/>
                <a:moveTo>
                  <a:pt x="3319" y="435"/>
                </a:moveTo>
                <a:cubicBezTo>
                  <a:pt x="3316" y="435"/>
                  <a:pt x="3314" y="437"/>
                  <a:pt x="3314" y="439"/>
                </a:cubicBezTo>
                <a:cubicBezTo>
                  <a:pt x="3314" y="442"/>
                  <a:pt x="3316" y="444"/>
                  <a:pt x="3319" y="444"/>
                </a:cubicBezTo>
                <a:cubicBezTo>
                  <a:pt x="3321" y="444"/>
                  <a:pt x="3323" y="442"/>
                  <a:pt x="3323" y="439"/>
                </a:cubicBezTo>
                <a:cubicBezTo>
                  <a:pt x="3323" y="437"/>
                  <a:pt x="3321" y="435"/>
                  <a:pt x="3319" y="435"/>
                </a:cubicBezTo>
                <a:close/>
                <a:moveTo>
                  <a:pt x="3331" y="435"/>
                </a:moveTo>
                <a:cubicBezTo>
                  <a:pt x="3329" y="435"/>
                  <a:pt x="3327" y="437"/>
                  <a:pt x="3327" y="439"/>
                </a:cubicBezTo>
                <a:cubicBezTo>
                  <a:pt x="3327" y="442"/>
                  <a:pt x="3329" y="444"/>
                  <a:pt x="3331" y="444"/>
                </a:cubicBezTo>
                <a:cubicBezTo>
                  <a:pt x="3334" y="444"/>
                  <a:pt x="3336" y="442"/>
                  <a:pt x="3336" y="439"/>
                </a:cubicBezTo>
                <a:cubicBezTo>
                  <a:pt x="3336" y="437"/>
                  <a:pt x="3334" y="435"/>
                  <a:pt x="3331" y="435"/>
                </a:cubicBezTo>
                <a:close/>
                <a:moveTo>
                  <a:pt x="3344" y="435"/>
                </a:moveTo>
                <a:cubicBezTo>
                  <a:pt x="3342" y="435"/>
                  <a:pt x="3340" y="437"/>
                  <a:pt x="3340" y="439"/>
                </a:cubicBezTo>
                <a:cubicBezTo>
                  <a:pt x="3340" y="442"/>
                  <a:pt x="3342" y="444"/>
                  <a:pt x="3344" y="444"/>
                </a:cubicBezTo>
                <a:cubicBezTo>
                  <a:pt x="3347" y="444"/>
                  <a:pt x="3349" y="442"/>
                  <a:pt x="3349" y="439"/>
                </a:cubicBezTo>
                <a:cubicBezTo>
                  <a:pt x="3349" y="437"/>
                  <a:pt x="3347" y="435"/>
                  <a:pt x="3344" y="435"/>
                </a:cubicBezTo>
                <a:close/>
                <a:moveTo>
                  <a:pt x="3357" y="444"/>
                </a:moveTo>
                <a:cubicBezTo>
                  <a:pt x="3360" y="444"/>
                  <a:pt x="3361" y="442"/>
                  <a:pt x="3361" y="439"/>
                </a:cubicBezTo>
                <a:cubicBezTo>
                  <a:pt x="3361" y="437"/>
                  <a:pt x="3360" y="435"/>
                  <a:pt x="3357" y="435"/>
                </a:cubicBezTo>
                <a:cubicBezTo>
                  <a:pt x="3355" y="435"/>
                  <a:pt x="3353" y="437"/>
                  <a:pt x="3353" y="439"/>
                </a:cubicBezTo>
                <a:cubicBezTo>
                  <a:pt x="3353" y="442"/>
                  <a:pt x="3355" y="444"/>
                  <a:pt x="3357" y="444"/>
                </a:cubicBezTo>
                <a:close/>
                <a:moveTo>
                  <a:pt x="3370" y="444"/>
                </a:moveTo>
                <a:cubicBezTo>
                  <a:pt x="3372" y="444"/>
                  <a:pt x="3374" y="442"/>
                  <a:pt x="3374" y="439"/>
                </a:cubicBezTo>
                <a:cubicBezTo>
                  <a:pt x="3374" y="437"/>
                  <a:pt x="3372" y="435"/>
                  <a:pt x="3370" y="435"/>
                </a:cubicBezTo>
                <a:cubicBezTo>
                  <a:pt x="3368" y="435"/>
                  <a:pt x="3366" y="437"/>
                  <a:pt x="3366" y="439"/>
                </a:cubicBezTo>
                <a:cubicBezTo>
                  <a:pt x="3366" y="442"/>
                  <a:pt x="3368" y="444"/>
                  <a:pt x="3370" y="444"/>
                </a:cubicBezTo>
                <a:close/>
                <a:moveTo>
                  <a:pt x="3383" y="444"/>
                </a:moveTo>
                <a:cubicBezTo>
                  <a:pt x="3385" y="444"/>
                  <a:pt x="3387" y="442"/>
                  <a:pt x="3387" y="439"/>
                </a:cubicBezTo>
                <a:cubicBezTo>
                  <a:pt x="3387" y="437"/>
                  <a:pt x="3385" y="435"/>
                  <a:pt x="3383" y="435"/>
                </a:cubicBezTo>
                <a:cubicBezTo>
                  <a:pt x="3381" y="435"/>
                  <a:pt x="3379" y="437"/>
                  <a:pt x="3379" y="439"/>
                </a:cubicBezTo>
                <a:cubicBezTo>
                  <a:pt x="3379" y="442"/>
                  <a:pt x="3381" y="444"/>
                  <a:pt x="3383" y="444"/>
                </a:cubicBezTo>
                <a:close/>
                <a:moveTo>
                  <a:pt x="3399" y="439"/>
                </a:moveTo>
                <a:cubicBezTo>
                  <a:pt x="3399" y="438"/>
                  <a:pt x="3398" y="436"/>
                  <a:pt x="3396" y="436"/>
                </a:cubicBezTo>
                <a:cubicBezTo>
                  <a:pt x="3394" y="436"/>
                  <a:pt x="3393" y="438"/>
                  <a:pt x="3393" y="439"/>
                </a:cubicBezTo>
                <a:cubicBezTo>
                  <a:pt x="3393" y="441"/>
                  <a:pt x="3394" y="443"/>
                  <a:pt x="3396" y="443"/>
                </a:cubicBezTo>
                <a:cubicBezTo>
                  <a:pt x="3398" y="443"/>
                  <a:pt x="3399" y="441"/>
                  <a:pt x="3399" y="439"/>
                </a:cubicBezTo>
                <a:close/>
                <a:moveTo>
                  <a:pt x="51" y="448"/>
                </a:moveTo>
                <a:cubicBezTo>
                  <a:pt x="49" y="448"/>
                  <a:pt x="47" y="450"/>
                  <a:pt x="47" y="452"/>
                </a:cubicBezTo>
                <a:cubicBezTo>
                  <a:pt x="47" y="455"/>
                  <a:pt x="49" y="456"/>
                  <a:pt x="51" y="456"/>
                </a:cubicBezTo>
                <a:cubicBezTo>
                  <a:pt x="54" y="456"/>
                  <a:pt x="56" y="455"/>
                  <a:pt x="56" y="452"/>
                </a:cubicBezTo>
                <a:cubicBezTo>
                  <a:pt x="56" y="450"/>
                  <a:pt x="54" y="448"/>
                  <a:pt x="51" y="448"/>
                </a:cubicBezTo>
                <a:close/>
                <a:moveTo>
                  <a:pt x="64" y="456"/>
                </a:moveTo>
                <a:cubicBezTo>
                  <a:pt x="67" y="456"/>
                  <a:pt x="68" y="455"/>
                  <a:pt x="68" y="452"/>
                </a:cubicBezTo>
                <a:cubicBezTo>
                  <a:pt x="68" y="450"/>
                  <a:pt x="67" y="448"/>
                  <a:pt x="64" y="448"/>
                </a:cubicBezTo>
                <a:cubicBezTo>
                  <a:pt x="62" y="448"/>
                  <a:pt x="60" y="450"/>
                  <a:pt x="60" y="452"/>
                </a:cubicBezTo>
                <a:cubicBezTo>
                  <a:pt x="60" y="455"/>
                  <a:pt x="62" y="456"/>
                  <a:pt x="64" y="456"/>
                </a:cubicBezTo>
                <a:close/>
                <a:moveTo>
                  <a:pt x="77" y="456"/>
                </a:moveTo>
                <a:cubicBezTo>
                  <a:pt x="80" y="456"/>
                  <a:pt x="81" y="455"/>
                  <a:pt x="81" y="452"/>
                </a:cubicBezTo>
                <a:cubicBezTo>
                  <a:pt x="81" y="450"/>
                  <a:pt x="80" y="448"/>
                  <a:pt x="77" y="448"/>
                </a:cubicBezTo>
                <a:cubicBezTo>
                  <a:pt x="75" y="448"/>
                  <a:pt x="73" y="450"/>
                  <a:pt x="73" y="452"/>
                </a:cubicBezTo>
                <a:cubicBezTo>
                  <a:pt x="73" y="455"/>
                  <a:pt x="75" y="456"/>
                  <a:pt x="77" y="456"/>
                </a:cubicBezTo>
                <a:close/>
                <a:moveTo>
                  <a:pt x="90" y="456"/>
                </a:moveTo>
                <a:cubicBezTo>
                  <a:pt x="92" y="456"/>
                  <a:pt x="94" y="455"/>
                  <a:pt x="94" y="452"/>
                </a:cubicBezTo>
                <a:cubicBezTo>
                  <a:pt x="94" y="450"/>
                  <a:pt x="92" y="448"/>
                  <a:pt x="90" y="448"/>
                </a:cubicBezTo>
                <a:cubicBezTo>
                  <a:pt x="88" y="448"/>
                  <a:pt x="86" y="450"/>
                  <a:pt x="86" y="452"/>
                </a:cubicBezTo>
                <a:cubicBezTo>
                  <a:pt x="86" y="455"/>
                  <a:pt x="88" y="456"/>
                  <a:pt x="90" y="456"/>
                </a:cubicBezTo>
                <a:close/>
                <a:moveTo>
                  <a:pt x="103" y="456"/>
                </a:moveTo>
                <a:cubicBezTo>
                  <a:pt x="105" y="456"/>
                  <a:pt x="107" y="455"/>
                  <a:pt x="107" y="452"/>
                </a:cubicBezTo>
                <a:cubicBezTo>
                  <a:pt x="107" y="450"/>
                  <a:pt x="105" y="448"/>
                  <a:pt x="103" y="448"/>
                </a:cubicBezTo>
                <a:cubicBezTo>
                  <a:pt x="101" y="448"/>
                  <a:pt x="99" y="450"/>
                  <a:pt x="99" y="452"/>
                </a:cubicBezTo>
                <a:cubicBezTo>
                  <a:pt x="99" y="455"/>
                  <a:pt x="101" y="456"/>
                  <a:pt x="103" y="456"/>
                </a:cubicBezTo>
                <a:close/>
                <a:moveTo>
                  <a:pt x="116" y="456"/>
                </a:moveTo>
                <a:cubicBezTo>
                  <a:pt x="118" y="456"/>
                  <a:pt x="120" y="455"/>
                  <a:pt x="120" y="452"/>
                </a:cubicBezTo>
                <a:cubicBezTo>
                  <a:pt x="120" y="450"/>
                  <a:pt x="118" y="448"/>
                  <a:pt x="116" y="448"/>
                </a:cubicBezTo>
                <a:cubicBezTo>
                  <a:pt x="114" y="448"/>
                  <a:pt x="112" y="450"/>
                  <a:pt x="112" y="452"/>
                </a:cubicBezTo>
                <a:cubicBezTo>
                  <a:pt x="112" y="455"/>
                  <a:pt x="114" y="456"/>
                  <a:pt x="116" y="456"/>
                </a:cubicBezTo>
                <a:close/>
                <a:moveTo>
                  <a:pt x="129" y="456"/>
                </a:moveTo>
                <a:cubicBezTo>
                  <a:pt x="131" y="456"/>
                  <a:pt x="133" y="455"/>
                  <a:pt x="133" y="452"/>
                </a:cubicBezTo>
                <a:cubicBezTo>
                  <a:pt x="133" y="450"/>
                  <a:pt x="131" y="448"/>
                  <a:pt x="129" y="448"/>
                </a:cubicBezTo>
                <a:cubicBezTo>
                  <a:pt x="127" y="448"/>
                  <a:pt x="125" y="450"/>
                  <a:pt x="125" y="452"/>
                </a:cubicBezTo>
                <a:cubicBezTo>
                  <a:pt x="125" y="455"/>
                  <a:pt x="127" y="456"/>
                  <a:pt x="129" y="456"/>
                </a:cubicBezTo>
                <a:close/>
                <a:moveTo>
                  <a:pt x="142" y="456"/>
                </a:moveTo>
                <a:cubicBezTo>
                  <a:pt x="144" y="456"/>
                  <a:pt x="146" y="455"/>
                  <a:pt x="146" y="452"/>
                </a:cubicBezTo>
                <a:cubicBezTo>
                  <a:pt x="146" y="450"/>
                  <a:pt x="144" y="448"/>
                  <a:pt x="142" y="448"/>
                </a:cubicBezTo>
                <a:cubicBezTo>
                  <a:pt x="139" y="448"/>
                  <a:pt x="138" y="450"/>
                  <a:pt x="138" y="452"/>
                </a:cubicBezTo>
                <a:cubicBezTo>
                  <a:pt x="138" y="455"/>
                  <a:pt x="139" y="456"/>
                  <a:pt x="142" y="456"/>
                </a:cubicBezTo>
                <a:close/>
                <a:moveTo>
                  <a:pt x="155" y="456"/>
                </a:moveTo>
                <a:cubicBezTo>
                  <a:pt x="157" y="456"/>
                  <a:pt x="159" y="455"/>
                  <a:pt x="159" y="452"/>
                </a:cubicBezTo>
                <a:cubicBezTo>
                  <a:pt x="159" y="450"/>
                  <a:pt x="157" y="448"/>
                  <a:pt x="155" y="448"/>
                </a:cubicBezTo>
                <a:cubicBezTo>
                  <a:pt x="152" y="448"/>
                  <a:pt x="151" y="450"/>
                  <a:pt x="151" y="452"/>
                </a:cubicBezTo>
                <a:cubicBezTo>
                  <a:pt x="151" y="455"/>
                  <a:pt x="152" y="456"/>
                  <a:pt x="155" y="456"/>
                </a:cubicBezTo>
                <a:close/>
                <a:moveTo>
                  <a:pt x="168" y="452"/>
                </a:moveTo>
                <a:cubicBezTo>
                  <a:pt x="168" y="452"/>
                  <a:pt x="168" y="452"/>
                  <a:pt x="168" y="452"/>
                </a:cubicBezTo>
                <a:cubicBezTo>
                  <a:pt x="167" y="452"/>
                  <a:pt x="167" y="452"/>
                  <a:pt x="167" y="452"/>
                </a:cubicBezTo>
                <a:cubicBezTo>
                  <a:pt x="167" y="453"/>
                  <a:pt x="167" y="453"/>
                  <a:pt x="168" y="453"/>
                </a:cubicBezTo>
                <a:cubicBezTo>
                  <a:pt x="168" y="453"/>
                  <a:pt x="168" y="453"/>
                  <a:pt x="168" y="452"/>
                </a:cubicBezTo>
                <a:close/>
                <a:moveTo>
                  <a:pt x="181" y="448"/>
                </a:moveTo>
                <a:cubicBezTo>
                  <a:pt x="178" y="448"/>
                  <a:pt x="176" y="450"/>
                  <a:pt x="176" y="452"/>
                </a:cubicBezTo>
                <a:cubicBezTo>
                  <a:pt x="176" y="455"/>
                  <a:pt x="178" y="456"/>
                  <a:pt x="181" y="456"/>
                </a:cubicBezTo>
                <a:cubicBezTo>
                  <a:pt x="183" y="456"/>
                  <a:pt x="185" y="455"/>
                  <a:pt x="185" y="452"/>
                </a:cubicBezTo>
                <a:cubicBezTo>
                  <a:pt x="185" y="450"/>
                  <a:pt x="183" y="448"/>
                  <a:pt x="181" y="448"/>
                </a:cubicBezTo>
                <a:close/>
                <a:moveTo>
                  <a:pt x="193" y="448"/>
                </a:moveTo>
                <a:cubicBezTo>
                  <a:pt x="191" y="448"/>
                  <a:pt x="189" y="450"/>
                  <a:pt x="189" y="452"/>
                </a:cubicBezTo>
                <a:cubicBezTo>
                  <a:pt x="189" y="455"/>
                  <a:pt x="191" y="456"/>
                  <a:pt x="193" y="456"/>
                </a:cubicBezTo>
                <a:cubicBezTo>
                  <a:pt x="196" y="456"/>
                  <a:pt x="198" y="455"/>
                  <a:pt x="198" y="452"/>
                </a:cubicBezTo>
                <a:cubicBezTo>
                  <a:pt x="198" y="450"/>
                  <a:pt x="196" y="448"/>
                  <a:pt x="193" y="448"/>
                </a:cubicBezTo>
                <a:close/>
                <a:moveTo>
                  <a:pt x="245" y="452"/>
                </a:moveTo>
                <a:cubicBezTo>
                  <a:pt x="245" y="452"/>
                  <a:pt x="245" y="452"/>
                  <a:pt x="245" y="452"/>
                </a:cubicBezTo>
                <a:cubicBezTo>
                  <a:pt x="245" y="452"/>
                  <a:pt x="245" y="452"/>
                  <a:pt x="245" y="452"/>
                </a:cubicBezTo>
                <a:cubicBezTo>
                  <a:pt x="245" y="452"/>
                  <a:pt x="245" y="452"/>
                  <a:pt x="245" y="452"/>
                </a:cubicBezTo>
                <a:cubicBezTo>
                  <a:pt x="245" y="452"/>
                  <a:pt x="245" y="452"/>
                  <a:pt x="245" y="452"/>
                </a:cubicBezTo>
                <a:close/>
                <a:moveTo>
                  <a:pt x="258" y="449"/>
                </a:moveTo>
                <a:cubicBezTo>
                  <a:pt x="256" y="449"/>
                  <a:pt x="255" y="451"/>
                  <a:pt x="255" y="452"/>
                </a:cubicBezTo>
                <a:cubicBezTo>
                  <a:pt x="255" y="454"/>
                  <a:pt x="256" y="455"/>
                  <a:pt x="258" y="455"/>
                </a:cubicBezTo>
                <a:cubicBezTo>
                  <a:pt x="260" y="455"/>
                  <a:pt x="261" y="454"/>
                  <a:pt x="261" y="452"/>
                </a:cubicBezTo>
                <a:cubicBezTo>
                  <a:pt x="261" y="451"/>
                  <a:pt x="260" y="449"/>
                  <a:pt x="258" y="449"/>
                </a:cubicBezTo>
                <a:close/>
                <a:moveTo>
                  <a:pt x="271" y="451"/>
                </a:moveTo>
                <a:cubicBezTo>
                  <a:pt x="270" y="451"/>
                  <a:pt x="270" y="452"/>
                  <a:pt x="270" y="452"/>
                </a:cubicBezTo>
                <a:cubicBezTo>
                  <a:pt x="270" y="453"/>
                  <a:pt x="270" y="453"/>
                  <a:pt x="271" y="453"/>
                </a:cubicBezTo>
                <a:cubicBezTo>
                  <a:pt x="271" y="453"/>
                  <a:pt x="272" y="453"/>
                  <a:pt x="272" y="452"/>
                </a:cubicBezTo>
                <a:cubicBezTo>
                  <a:pt x="272" y="452"/>
                  <a:pt x="271" y="451"/>
                  <a:pt x="271" y="451"/>
                </a:cubicBezTo>
                <a:close/>
                <a:moveTo>
                  <a:pt x="284" y="448"/>
                </a:moveTo>
                <a:cubicBezTo>
                  <a:pt x="282" y="448"/>
                  <a:pt x="280" y="450"/>
                  <a:pt x="280" y="452"/>
                </a:cubicBezTo>
                <a:cubicBezTo>
                  <a:pt x="280" y="455"/>
                  <a:pt x="282" y="456"/>
                  <a:pt x="284" y="456"/>
                </a:cubicBezTo>
                <a:cubicBezTo>
                  <a:pt x="286" y="456"/>
                  <a:pt x="288" y="455"/>
                  <a:pt x="288" y="452"/>
                </a:cubicBezTo>
                <a:cubicBezTo>
                  <a:pt x="288" y="450"/>
                  <a:pt x="286" y="448"/>
                  <a:pt x="284" y="448"/>
                </a:cubicBezTo>
                <a:close/>
                <a:moveTo>
                  <a:pt x="297" y="448"/>
                </a:moveTo>
                <a:cubicBezTo>
                  <a:pt x="294" y="448"/>
                  <a:pt x="293" y="450"/>
                  <a:pt x="293" y="452"/>
                </a:cubicBezTo>
                <a:cubicBezTo>
                  <a:pt x="293" y="455"/>
                  <a:pt x="294" y="456"/>
                  <a:pt x="297" y="456"/>
                </a:cubicBezTo>
                <a:cubicBezTo>
                  <a:pt x="299" y="456"/>
                  <a:pt x="301" y="455"/>
                  <a:pt x="301" y="452"/>
                </a:cubicBezTo>
                <a:cubicBezTo>
                  <a:pt x="301" y="450"/>
                  <a:pt x="299" y="448"/>
                  <a:pt x="297" y="448"/>
                </a:cubicBezTo>
                <a:close/>
                <a:moveTo>
                  <a:pt x="310" y="448"/>
                </a:moveTo>
                <a:cubicBezTo>
                  <a:pt x="307" y="448"/>
                  <a:pt x="305" y="450"/>
                  <a:pt x="305" y="452"/>
                </a:cubicBezTo>
                <a:cubicBezTo>
                  <a:pt x="305" y="455"/>
                  <a:pt x="307" y="456"/>
                  <a:pt x="310" y="456"/>
                </a:cubicBezTo>
                <a:cubicBezTo>
                  <a:pt x="312" y="456"/>
                  <a:pt x="314" y="455"/>
                  <a:pt x="314" y="452"/>
                </a:cubicBezTo>
                <a:cubicBezTo>
                  <a:pt x="314" y="450"/>
                  <a:pt x="312" y="448"/>
                  <a:pt x="310" y="448"/>
                </a:cubicBezTo>
                <a:close/>
                <a:moveTo>
                  <a:pt x="323" y="448"/>
                </a:moveTo>
                <a:cubicBezTo>
                  <a:pt x="320" y="448"/>
                  <a:pt x="318" y="450"/>
                  <a:pt x="318" y="452"/>
                </a:cubicBezTo>
                <a:cubicBezTo>
                  <a:pt x="318" y="455"/>
                  <a:pt x="320" y="456"/>
                  <a:pt x="323" y="456"/>
                </a:cubicBezTo>
                <a:cubicBezTo>
                  <a:pt x="325" y="456"/>
                  <a:pt x="327" y="455"/>
                  <a:pt x="327" y="452"/>
                </a:cubicBezTo>
                <a:cubicBezTo>
                  <a:pt x="327" y="450"/>
                  <a:pt x="325" y="448"/>
                  <a:pt x="323" y="448"/>
                </a:cubicBezTo>
                <a:close/>
                <a:moveTo>
                  <a:pt x="335" y="456"/>
                </a:moveTo>
                <a:cubicBezTo>
                  <a:pt x="338" y="456"/>
                  <a:pt x="340" y="455"/>
                  <a:pt x="340" y="452"/>
                </a:cubicBezTo>
                <a:cubicBezTo>
                  <a:pt x="340" y="450"/>
                  <a:pt x="338" y="448"/>
                  <a:pt x="335" y="448"/>
                </a:cubicBezTo>
                <a:cubicBezTo>
                  <a:pt x="333" y="448"/>
                  <a:pt x="331" y="450"/>
                  <a:pt x="331" y="452"/>
                </a:cubicBezTo>
                <a:cubicBezTo>
                  <a:pt x="331" y="455"/>
                  <a:pt x="333" y="456"/>
                  <a:pt x="335" y="456"/>
                </a:cubicBezTo>
                <a:close/>
                <a:moveTo>
                  <a:pt x="348" y="456"/>
                </a:moveTo>
                <a:cubicBezTo>
                  <a:pt x="351" y="456"/>
                  <a:pt x="353" y="455"/>
                  <a:pt x="353" y="452"/>
                </a:cubicBezTo>
                <a:cubicBezTo>
                  <a:pt x="353" y="450"/>
                  <a:pt x="351" y="448"/>
                  <a:pt x="348" y="448"/>
                </a:cubicBezTo>
                <a:cubicBezTo>
                  <a:pt x="346" y="448"/>
                  <a:pt x="344" y="450"/>
                  <a:pt x="344" y="452"/>
                </a:cubicBezTo>
                <a:cubicBezTo>
                  <a:pt x="344" y="455"/>
                  <a:pt x="346" y="456"/>
                  <a:pt x="348" y="456"/>
                </a:cubicBezTo>
                <a:close/>
                <a:moveTo>
                  <a:pt x="361" y="456"/>
                </a:moveTo>
                <a:cubicBezTo>
                  <a:pt x="364" y="456"/>
                  <a:pt x="365" y="455"/>
                  <a:pt x="365" y="452"/>
                </a:cubicBezTo>
                <a:cubicBezTo>
                  <a:pt x="365" y="450"/>
                  <a:pt x="364" y="448"/>
                  <a:pt x="361" y="448"/>
                </a:cubicBezTo>
                <a:cubicBezTo>
                  <a:pt x="359" y="448"/>
                  <a:pt x="357" y="450"/>
                  <a:pt x="357" y="452"/>
                </a:cubicBezTo>
                <a:cubicBezTo>
                  <a:pt x="357" y="455"/>
                  <a:pt x="359" y="456"/>
                  <a:pt x="361" y="456"/>
                </a:cubicBezTo>
                <a:close/>
                <a:moveTo>
                  <a:pt x="374" y="456"/>
                </a:moveTo>
                <a:cubicBezTo>
                  <a:pt x="377" y="456"/>
                  <a:pt x="378" y="455"/>
                  <a:pt x="378" y="452"/>
                </a:cubicBezTo>
                <a:cubicBezTo>
                  <a:pt x="378" y="450"/>
                  <a:pt x="377" y="448"/>
                  <a:pt x="374" y="448"/>
                </a:cubicBezTo>
                <a:cubicBezTo>
                  <a:pt x="372" y="448"/>
                  <a:pt x="370" y="450"/>
                  <a:pt x="370" y="452"/>
                </a:cubicBezTo>
                <a:cubicBezTo>
                  <a:pt x="370" y="455"/>
                  <a:pt x="372" y="456"/>
                  <a:pt x="374" y="456"/>
                </a:cubicBezTo>
                <a:close/>
                <a:moveTo>
                  <a:pt x="387" y="456"/>
                </a:moveTo>
                <a:cubicBezTo>
                  <a:pt x="389" y="456"/>
                  <a:pt x="391" y="455"/>
                  <a:pt x="391" y="452"/>
                </a:cubicBezTo>
                <a:cubicBezTo>
                  <a:pt x="391" y="450"/>
                  <a:pt x="389" y="448"/>
                  <a:pt x="387" y="448"/>
                </a:cubicBezTo>
                <a:cubicBezTo>
                  <a:pt x="385" y="448"/>
                  <a:pt x="383" y="450"/>
                  <a:pt x="383" y="452"/>
                </a:cubicBezTo>
                <a:cubicBezTo>
                  <a:pt x="383" y="455"/>
                  <a:pt x="385" y="456"/>
                  <a:pt x="387" y="456"/>
                </a:cubicBezTo>
                <a:close/>
                <a:moveTo>
                  <a:pt x="400" y="456"/>
                </a:moveTo>
                <a:cubicBezTo>
                  <a:pt x="402" y="456"/>
                  <a:pt x="404" y="455"/>
                  <a:pt x="404" y="452"/>
                </a:cubicBezTo>
                <a:cubicBezTo>
                  <a:pt x="404" y="450"/>
                  <a:pt x="402" y="448"/>
                  <a:pt x="400" y="448"/>
                </a:cubicBezTo>
                <a:cubicBezTo>
                  <a:pt x="398" y="448"/>
                  <a:pt x="396" y="450"/>
                  <a:pt x="396" y="452"/>
                </a:cubicBezTo>
                <a:cubicBezTo>
                  <a:pt x="396" y="455"/>
                  <a:pt x="398" y="456"/>
                  <a:pt x="400" y="456"/>
                </a:cubicBezTo>
                <a:close/>
                <a:moveTo>
                  <a:pt x="413" y="456"/>
                </a:moveTo>
                <a:cubicBezTo>
                  <a:pt x="415" y="456"/>
                  <a:pt x="417" y="455"/>
                  <a:pt x="417" y="452"/>
                </a:cubicBezTo>
                <a:cubicBezTo>
                  <a:pt x="417" y="450"/>
                  <a:pt x="415" y="448"/>
                  <a:pt x="413" y="448"/>
                </a:cubicBezTo>
                <a:cubicBezTo>
                  <a:pt x="411" y="448"/>
                  <a:pt x="409" y="450"/>
                  <a:pt x="409" y="452"/>
                </a:cubicBezTo>
                <a:cubicBezTo>
                  <a:pt x="409" y="455"/>
                  <a:pt x="411" y="456"/>
                  <a:pt x="413" y="456"/>
                </a:cubicBezTo>
                <a:close/>
                <a:moveTo>
                  <a:pt x="426" y="456"/>
                </a:moveTo>
                <a:cubicBezTo>
                  <a:pt x="428" y="456"/>
                  <a:pt x="430" y="455"/>
                  <a:pt x="430" y="452"/>
                </a:cubicBezTo>
                <a:cubicBezTo>
                  <a:pt x="430" y="450"/>
                  <a:pt x="428" y="448"/>
                  <a:pt x="426" y="448"/>
                </a:cubicBezTo>
                <a:cubicBezTo>
                  <a:pt x="424" y="448"/>
                  <a:pt x="422" y="450"/>
                  <a:pt x="422" y="452"/>
                </a:cubicBezTo>
                <a:cubicBezTo>
                  <a:pt x="422" y="455"/>
                  <a:pt x="424" y="456"/>
                  <a:pt x="426" y="456"/>
                </a:cubicBezTo>
                <a:close/>
                <a:moveTo>
                  <a:pt x="439" y="456"/>
                </a:moveTo>
                <a:cubicBezTo>
                  <a:pt x="441" y="456"/>
                  <a:pt x="443" y="455"/>
                  <a:pt x="443" y="452"/>
                </a:cubicBezTo>
                <a:cubicBezTo>
                  <a:pt x="443" y="450"/>
                  <a:pt x="441" y="448"/>
                  <a:pt x="439" y="448"/>
                </a:cubicBezTo>
                <a:cubicBezTo>
                  <a:pt x="436" y="448"/>
                  <a:pt x="435" y="450"/>
                  <a:pt x="435" y="452"/>
                </a:cubicBezTo>
                <a:cubicBezTo>
                  <a:pt x="435" y="455"/>
                  <a:pt x="436" y="456"/>
                  <a:pt x="439" y="456"/>
                </a:cubicBezTo>
                <a:close/>
                <a:moveTo>
                  <a:pt x="452" y="456"/>
                </a:moveTo>
                <a:cubicBezTo>
                  <a:pt x="454" y="456"/>
                  <a:pt x="456" y="455"/>
                  <a:pt x="456" y="452"/>
                </a:cubicBezTo>
                <a:cubicBezTo>
                  <a:pt x="456" y="450"/>
                  <a:pt x="454" y="448"/>
                  <a:pt x="452" y="448"/>
                </a:cubicBezTo>
                <a:cubicBezTo>
                  <a:pt x="449" y="448"/>
                  <a:pt x="448" y="450"/>
                  <a:pt x="448" y="452"/>
                </a:cubicBezTo>
                <a:cubicBezTo>
                  <a:pt x="448" y="455"/>
                  <a:pt x="449" y="456"/>
                  <a:pt x="452" y="456"/>
                </a:cubicBezTo>
                <a:close/>
                <a:moveTo>
                  <a:pt x="465" y="456"/>
                </a:moveTo>
                <a:cubicBezTo>
                  <a:pt x="467" y="456"/>
                  <a:pt x="469" y="455"/>
                  <a:pt x="469" y="452"/>
                </a:cubicBezTo>
                <a:cubicBezTo>
                  <a:pt x="469" y="450"/>
                  <a:pt x="467" y="448"/>
                  <a:pt x="465" y="448"/>
                </a:cubicBezTo>
                <a:cubicBezTo>
                  <a:pt x="462" y="448"/>
                  <a:pt x="460" y="450"/>
                  <a:pt x="460" y="452"/>
                </a:cubicBezTo>
                <a:cubicBezTo>
                  <a:pt x="460" y="455"/>
                  <a:pt x="462" y="456"/>
                  <a:pt x="465" y="456"/>
                </a:cubicBezTo>
                <a:close/>
                <a:moveTo>
                  <a:pt x="478" y="456"/>
                </a:moveTo>
                <a:cubicBezTo>
                  <a:pt x="480" y="456"/>
                  <a:pt x="482" y="455"/>
                  <a:pt x="482" y="452"/>
                </a:cubicBezTo>
                <a:cubicBezTo>
                  <a:pt x="482" y="450"/>
                  <a:pt x="480" y="448"/>
                  <a:pt x="478" y="448"/>
                </a:cubicBezTo>
                <a:cubicBezTo>
                  <a:pt x="475" y="448"/>
                  <a:pt x="473" y="450"/>
                  <a:pt x="473" y="452"/>
                </a:cubicBezTo>
                <a:cubicBezTo>
                  <a:pt x="473" y="455"/>
                  <a:pt x="475" y="456"/>
                  <a:pt x="478" y="456"/>
                </a:cubicBezTo>
                <a:close/>
                <a:moveTo>
                  <a:pt x="490" y="456"/>
                </a:moveTo>
                <a:cubicBezTo>
                  <a:pt x="493" y="456"/>
                  <a:pt x="495" y="455"/>
                  <a:pt x="495" y="452"/>
                </a:cubicBezTo>
                <a:cubicBezTo>
                  <a:pt x="495" y="450"/>
                  <a:pt x="493" y="448"/>
                  <a:pt x="490" y="448"/>
                </a:cubicBezTo>
                <a:cubicBezTo>
                  <a:pt x="488" y="448"/>
                  <a:pt x="486" y="450"/>
                  <a:pt x="486" y="452"/>
                </a:cubicBezTo>
                <a:cubicBezTo>
                  <a:pt x="486" y="455"/>
                  <a:pt x="488" y="456"/>
                  <a:pt x="490" y="456"/>
                </a:cubicBezTo>
                <a:close/>
                <a:moveTo>
                  <a:pt x="503" y="456"/>
                </a:moveTo>
                <a:cubicBezTo>
                  <a:pt x="506" y="456"/>
                  <a:pt x="508" y="455"/>
                  <a:pt x="508" y="452"/>
                </a:cubicBezTo>
                <a:cubicBezTo>
                  <a:pt x="508" y="450"/>
                  <a:pt x="506" y="448"/>
                  <a:pt x="503" y="448"/>
                </a:cubicBezTo>
                <a:cubicBezTo>
                  <a:pt x="501" y="448"/>
                  <a:pt x="499" y="450"/>
                  <a:pt x="499" y="452"/>
                </a:cubicBezTo>
                <a:cubicBezTo>
                  <a:pt x="499" y="455"/>
                  <a:pt x="501" y="456"/>
                  <a:pt x="503" y="456"/>
                </a:cubicBezTo>
                <a:close/>
                <a:moveTo>
                  <a:pt x="516" y="456"/>
                </a:moveTo>
                <a:cubicBezTo>
                  <a:pt x="519" y="456"/>
                  <a:pt x="520" y="455"/>
                  <a:pt x="520" y="452"/>
                </a:cubicBezTo>
                <a:cubicBezTo>
                  <a:pt x="520" y="450"/>
                  <a:pt x="519" y="448"/>
                  <a:pt x="516" y="448"/>
                </a:cubicBezTo>
                <a:cubicBezTo>
                  <a:pt x="514" y="448"/>
                  <a:pt x="512" y="450"/>
                  <a:pt x="512" y="452"/>
                </a:cubicBezTo>
                <a:cubicBezTo>
                  <a:pt x="512" y="455"/>
                  <a:pt x="514" y="456"/>
                  <a:pt x="516" y="456"/>
                </a:cubicBezTo>
                <a:close/>
                <a:moveTo>
                  <a:pt x="529" y="456"/>
                </a:moveTo>
                <a:cubicBezTo>
                  <a:pt x="531" y="456"/>
                  <a:pt x="533" y="455"/>
                  <a:pt x="533" y="452"/>
                </a:cubicBezTo>
                <a:cubicBezTo>
                  <a:pt x="533" y="450"/>
                  <a:pt x="531" y="448"/>
                  <a:pt x="529" y="448"/>
                </a:cubicBezTo>
                <a:cubicBezTo>
                  <a:pt x="527" y="448"/>
                  <a:pt x="525" y="450"/>
                  <a:pt x="525" y="452"/>
                </a:cubicBezTo>
                <a:cubicBezTo>
                  <a:pt x="525" y="455"/>
                  <a:pt x="527" y="456"/>
                  <a:pt x="529" y="456"/>
                </a:cubicBezTo>
                <a:close/>
                <a:moveTo>
                  <a:pt x="542" y="456"/>
                </a:moveTo>
                <a:cubicBezTo>
                  <a:pt x="544" y="456"/>
                  <a:pt x="546" y="455"/>
                  <a:pt x="546" y="452"/>
                </a:cubicBezTo>
                <a:cubicBezTo>
                  <a:pt x="546" y="450"/>
                  <a:pt x="544" y="448"/>
                  <a:pt x="542" y="448"/>
                </a:cubicBezTo>
                <a:cubicBezTo>
                  <a:pt x="540" y="448"/>
                  <a:pt x="538" y="450"/>
                  <a:pt x="538" y="452"/>
                </a:cubicBezTo>
                <a:cubicBezTo>
                  <a:pt x="538" y="455"/>
                  <a:pt x="540" y="456"/>
                  <a:pt x="542" y="456"/>
                </a:cubicBezTo>
                <a:close/>
                <a:moveTo>
                  <a:pt x="555" y="456"/>
                </a:moveTo>
                <a:cubicBezTo>
                  <a:pt x="557" y="456"/>
                  <a:pt x="559" y="455"/>
                  <a:pt x="559" y="452"/>
                </a:cubicBezTo>
                <a:cubicBezTo>
                  <a:pt x="559" y="450"/>
                  <a:pt x="557" y="448"/>
                  <a:pt x="555" y="448"/>
                </a:cubicBezTo>
                <a:cubicBezTo>
                  <a:pt x="553" y="448"/>
                  <a:pt x="551" y="450"/>
                  <a:pt x="551" y="452"/>
                </a:cubicBezTo>
                <a:cubicBezTo>
                  <a:pt x="551" y="455"/>
                  <a:pt x="553" y="456"/>
                  <a:pt x="555" y="456"/>
                </a:cubicBezTo>
                <a:close/>
                <a:moveTo>
                  <a:pt x="568" y="456"/>
                </a:moveTo>
                <a:cubicBezTo>
                  <a:pt x="570" y="456"/>
                  <a:pt x="572" y="455"/>
                  <a:pt x="572" y="452"/>
                </a:cubicBezTo>
                <a:cubicBezTo>
                  <a:pt x="572" y="450"/>
                  <a:pt x="570" y="448"/>
                  <a:pt x="568" y="448"/>
                </a:cubicBezTo>
                <a:cubicBezTo>
                  <a:pt x="566" y="448"/>
                  <a:pt x="564" y="450"/>
                  <a:pt x="564" y="452"/>
                </a:cubicBezTo>
                <a:cubicBezTo>
                  <a:pt x="564" y="455"/>
                  <a:pt x="566" y="456"/>
                  <a:pt x="568" y="456"/>
                </a:cubicBezTo>
                <a:close/>
                <a:moveTo>
                  <a:pt x="581" y="456"/>
                </a:moveTo>
                <a:cubicBezTo>
                  <a:pt x="583" y="456"/>
                  <a:pt x="585" y="455"/>
                  <a:pt x="585" y="452"/>
                </a:cubicBezTo>
                <a:cubicBezTo>
                  <a:pt x="585" y="450"/>
                  <a:pt x="583" y="448"/>
                  <a:pt x="581" y="448"/>
                </a:cubicBezTo>
                <a:cubicBezTo>
                  <a:pt x="579" y="448"/>
                  <a:pt x="577" y="450"/>
                  <a:pt x="577" y="452"/>
                </a:cubicBezTo>
                <a:cubicBezTo>
                  <a:pt x="577" y="455"/>
                  <a:pt x="579" y="456"/>
                  <a:pt x="581" y="456"/>
                </a:cubicBezTo>
                <a:close/>
                <a:moveTo>
                  <a:pt x="594" y="456"/>
                </a:moveTo>
                <a:cubicBezTo>
                  <a:pt x="596" y="456"/>
                  <a:pt x="598" y="455"/>
                  <a:pt x="598" y="452"/>
                </a:cubicBezTo>
                <a:cubicBezTo>
                  <a:pt x="598" y="450"/>
                  <a:pt x="596" y="448"/>
                  <a:pt x="594" y="448"/>
                </a:cubicBezTo>
                <a:cubicBezTo>
                  <a:pt x="591" y="448"/>
                  <a:pt x="590" y="450"/>
                  <a:pt x="590" y="452"/>
                </a:cubicBezTo>
                <a:cubicBezTo>
                  <a:pt x="590" y="455"/>
                  <a:pt x="591" y="456"/>
                  <a:pt x="594" y="456"/>
                </a:cubicBezTo>
                <a:close/>
                <a:moveTo>
                  <a:pt x="607" y="456"/>
                </a:moveTo>
                <a:cubicBezTo>
                  <a:pt x="609" y="456"/>
                  <a:pt x="611" y="455"/>
                  <a:pt x="611" y="452"/>
                </a:cubicBezTo>
                <a:cubicBezTo>
                  <a:pt x="611" y="450"/>
                  <a:pt x="609" y="448"/>
                  <a:pt x="607" y="448"/>
                </a:cubicBezTo>
                <a:cubicBezTo>
                  <a:pt x="604" y="448"/>
                  <a:pt x="602" y="450"/>
                  <a:pt x="602" y="452"/>
                </a:cubicBezTo>
                <a:cubicBezTo>
                  <a:pt x="602" y="455"/>
                  <a:pt x="604" y="456"/>
                  <a:pt x="607" y="456"/>
                </a:cubicBezTo>
                <a:close/>
                <a:moveTo>
                  <a:pt x="620" y="456"/>
                </a:moveTo>
                <a:cubicBezTo>
                  <a:pt x="622" y="456"/>
                  <a:pt x="624" y="455"/>
                  <a:pt x="624" y="452"/>
                </a:cubicBezTo>
                <a:cubicBezTo>
                  <a:pt x="624" y="450"/>
                  <a:pt x="622" y="448"/>
                  <a:pt x="620" y="448"/>
                </a:cubicBezTo>
                <a:cubicBezTo>
                  <a:pt x="617" y="448"/>
                  <a:pt x="615" y="450"/>
                  <a:pt x="615" y="452"/>
                </a:cubicBezTo>
                <a:cubicBezTo>
                  <a:pt x="615" y="455"/>
                  <a:pt x="617" y="456"/>
                  <a:pt x="620" y="456"/>
                </a:cubicBezTo>
                <a:close/>
                <a:moveTo>
                  <a:pt x="632" y="456"/>
                </a:moveTo>
                <a:cubicBezTo>
                  <a:pt x="635" y="456"/>
                  <a:pt x="637" y="455"/>
                  <a:pt x="637" y="452"/>
                </a:cubicBezTo>
                <a:cubicBezTo>
                  <a:pt x="637" y="450"/>
                  <a:pt x="635" y="448"/>
                  <a:pt x="632" y="448"/>
                </a:cubicBezTo>
                <a:cubicBezTo>
                  <a:pt x="630" y="448"/>
                  <a:pt x="628" y="450"/>
                  <a:pt x="628" y="452"/>
                </a:cubicBezTo>
                <a:cubicBezTo>
                  <a:pt x="628" y="455"/>
                  <a:pt x="630" y="456"/>
                  <a:pt x="632" y="456"/>
                </a:cubicBezTo>
                <a:close/>
                <a:moveTo>
                  <a:pt x="645" y="456"/>
                </a:moveTo>
                <a:cubicBezTo>
                  <a:pt x="648" y="456"/>
                  <a:pt x="650" y="455"/>
                  <a:pt x="650" y="452"/>
                </a:cubicBezTo>
                <a:cubicBezTo>
                  <a:pt x="650" y="450"/>
                  <a:pt x="648" y="448"/>
                  <a:pt x="645" y="448"/>
                </a:cubicBezTo>
                <a:cubicBezTo>
                  <a:pt x="643" y="448"/>
                  <a:pt x="641" y="450"/>
                  <a:pt x="641" y="452"/>
                </a:cubicBezTo>
                <a:cubicBezTo>
                  <a:pt x="641" y="455"/>
                  <a:pt x="643" y="456"/>
                  <a:pt x="645" y="456"/>
                </a:cubicBezTo>
                <a:close/>
                <a:moveTo>
                  <a:pt x="658" y="456"/>
                </a:moveTo>
                <a:cubicBezTo>
                  <a:pt x="661" y="456"/>
                  <a:pt x="662" y="455"/>
                  <a:pt x="662" y="452"/>
                </a:cubicBezTo>
                <a:cubicBezTo>
                  <a:pt x="662" y="450"/>
                  <a:pt x="661" y="448"/>
                  <a:pt x="658" y="448"/>
                </a:cubicBezTo>
                <a:cubicBezTo>
                  <a:pt x="656" y="448"/>
                  <a:pt x="654" y="450"/>
                  <a:pt x="654" y="452"/>
                </a:cubicBezTo>
                <a:cubicBezTo>
                  <a:pt x="654" y="455"/>
                  <a:pt x="656" y="456"/>
                  <a:pt x="658" y="456"/>
                </a:cubicBezTo>
                <a:close/>
                <a:moveTo>
                  <a:pt x="671" y="456"/>
                </a:moveTo>
                <a:cubicBezTo>
                  <a:pt x="674" y="456"/>
                  <a:pt x="675" y="455"/>
                  <a:pt x="675" y="452"/>
                </a:cubicBezTo>
                <a:cubicBezTo>
                  <a:pt x="675" y="450"/>
                  <a:pt x="674" y="448"/>
                  <a:pt x="671" y="448"/>
                </a:cubicBezTo>
                <a:cubicBezTo>
                  <a:pt x="669" y="448"/>
                  <a:pt x="667" y="450"/>
                  <a:pt x="667" y="452"/>
                </a:cubicBezTo>
                <a:cubicBezTo>
                  <a:pt x="667" y="455"/>
                  <a:pt x="669" y="456"/>
                  <a:pt x="671" y="456"/>
                </a:cubicBezTo>
                <a:close/>
                <a:moveTo>
                  <a:pt x="684" y="456"/>
                </a:moveTo>
                <a:cubicBezTo>
                  <a:pt x="686" y="456"/>
                  <a:pt x="688" y="455"/>
                  <a:pt x="688" y="452"/>
                </a:cubicBezTo>
                <a:cubicBezTo>
                  <a:pt x="688" y="450"/>
                  <a:pt x="686" y="448"/>
                  <a:pt x="684" y="448"/>
                </a:cubicBezTo>
                <a:cubicBezTo>
                  <a:pt x="682" y="448"/>
                  <a:pt x="680" y="450"/>
                  <a:pt x="680" y="452"/>
                </a:cubicBezTo>
                <a:cubicBezTo>
                  <a:pt x="680" y="455"/>
                  <a:pt x="682" y="456"/>
                  <a:pt x="684" y="456"/>
                </a:cubicBezTo>
                <a:close/>
                <a:moveTo>
                  <a:pt x="697" y="456"/>
                </a:moveTo>
                <a:cubicBezTo>
                  <a:pt x="699" y="456"/>
                  <a:pt x="701" y="455"/>
                  <a:pt x="701" y="452"/>
                </a:cubicBezTo>
                <a:cubicBezTo>
                  <a:pt x="701" y="450"/>
                  <a:pt x="699" y="448"/>
                  <a:pt x="697" y="448"/>
                </a:cubicBezTo>
                <a:cubicBezTo>
                  <a:pt x="695" y="448"/>
                  <a:pt x="693" y="450"/>
                  <a:pt x="693" y="452"/>
                </a:cubicBezTo>
                <a:cubicBezTo>
                  <a:pt x="693" y="455"/>
                  <a:pt x="695" y="456"/>
                  <a:pt x="697" y="456"/>
                </a:cubicBezTo>
                <a:close/>
                <a:moveTo>
                  <a:pt x="710" y="456"/>
                </a:moveTo>
                <a:cubicBezTo>
                  <a:pt x="712" y="456"/>
                  <a:pt x="714" y="455"/>
                  <a:pt x="714" y="452"/>
                </a:cubicBezTo>
                <a:cubicBezTo>
                  <a:pt x="714" y="450"/>
                  <a:pt x="712" y="448"/>
                  <a:pt x="710" y="448"/>
                </a:cubicBezTo>
                <a:cubicBezTo>
                  <a:pt x="708" y="448"/>
                  <a:pt x="706" y="450"/>
                  <a:pt x="706" y="452"/>
                </a:cubicBezTo>
                <a:cubicBezTo>
                  <a:pt x="706" y="455"/>
                  <a:pt x="708" y="456"/>
                  <a:pt x="710" y="456"/>
                </a:cubicBezTo>
                <a:close/>
                <a:moveTo>
                  <a:pt x="723" y="456"/>
                </a:moveTo>
                <a:cubicBezTo>
                  <a:pt x="725" y="456"/>
                  <a:pt x="727" y="455"/>
                  <a:pt x="727" y="452"/>
                </a:cubicBezTo>
                <a:cubicBezTo>
                  <a:pt x="727" y="450"/>
                  <a:pt x="725" y="448"/>
                  <a:pt x="723" y="448"/>
                </a:cubicBezTo>
                <a:cubicBezTo>
                  <a:pt x="721" y="448"/>
                  <a:pt x="719" y="450"/>
                  <a:pt x="719" y="452"/>
                </a:cubicBezTo>
                <a:cubicBezTo>
                  <a:pt x="719" y="455"/>
                  <a:pt x="721" y="456"/>
                  <a:pt x="723" y="456"/>
                </a:cubicBezTo>
                <a:close/>
                <a:moveTo>
                  <a:pt x="736" y="448"/>
                </a:moveTo>
                <a:cubicBezTo>
                  <a:pt x="733" y="448"/>
                  <a:pt x="732" y="450"/>
                  <a:pt x="732" y="452"/>
                </a:cubicBezTo>
                <a:cubicBezTo>
                  <a:pt x="732" y="455"/>
                  <a:pt x="733" y="456"/>
                  <a:pt x="736" y="456"/>
                </a:cubicBezTo>
                <a:cubicBezTo>
                  <a:pt x="738" y="456"/>
                  <a:pt x="740" y="455"/>
                  <a:pt x="740" y="452"/>
                </a:cubicBezTo>
                <a:cubicBezTo>
                  <a:pt x="740" y="450"/>
                  <a:pt x="738" y="448"/>
                  <a:pt x="736" y="448"/>
                </a:cubicBezTo>
                <a:close/>
                <a:moveTo>
                  <a:pt x="917" y="456"/>
                </a:moveTo>
                <a:cubicBezTo>
                  <a:pt x="919" y="456"/>
                  <a:pt x="921" y="455"/>
                  <a:pt x="921" y="452"/>
                </a:cubicBezTo>
                <a:cubicBezTo>
                  <a:pt x="921" y="450"/>
                  <a:pt x="919" y="448"/>
                  <a:pt x="917" y="448"/>
                </a:cubicBezTo>
                <a:cubicBezTo>
                  <a:pt x="914" y="448"/>
                  <a:pt x="912" y="450"/>
                  <a:pt x="912" y="452"/>
                </a:cubicBezTo>
                <a:cubicBezTo>
                  <a:pt x="912" y="455"/>
                  <a:pt x="914" y="456"/>
                  <a:pt x="917" y="456"/>
                </a:cubicBezTo>
                <a:close/>
                <a:moveTo>
                  <a:pt x="930" y="456"/>
                </a:moveTo>
                <a:cubicBezTo>
                  <a:pt x="932" y="456"/>
                  <a:pt x="934" y="455"/>
                  <a:pt x="934" y="452"/>
                </a:cubicBezTo>
                <a:cubicBezTo>
                  <a:pt x="934" y="450"/>
                  <a:pt x="932" y="448"/>
                  <a:pt x="930" y="448"/>
                </a:cubicBezTo>
                <a:cubicBezTo>
                  <a:pt x="927" y="448"/>
                  <a:pt x="925" y="450"/>
                  <a:pt x="925" y="452"/>
                </a:cubicBezTo>
                <a:cubicBezTo>
                  <a:pt x="925" y="455"/>
                  <a:pt x="927" y="456"/>
                  <a:pt x="930" y="456"/>
                </a:cubicBezTo>
                <a:close/>
                <a:moveTo>
                  <a:pt x="942" y="456"/>
                </a:moveTo>
                <a:cubicBezTo>
                  <a:pt x="945" y="456"/>
                  <a:pt x="947" y="455"/>
                  <a:pt x="947" y="452"/>
                </a:cubicBezTo>
                <a:cubicBezTo>
                  <a:pt x="947" y="450"/>
                  <a:pt x="945" y="448"/>
                  <a:pt x="942" y="448"/>
                </a:cubicBezTo>
                <a:cubicBezTo>
                  <a:pt x="940" y="448"/>
                  <a:pt x="938" y="450"/>
                  <a:pt x="938" y="452"/>
                </a:cubicBezTo>
                <a:cubicBezTo>
                  <a:pt x="938" y="455"/>
                  <a:pt x="940" y="456"/>
                  <a:pt x="942" y="456"/>
                </a:cubicBezTo>
                <a:close/>
                <a:moveTo>
                  <a:pt x="955" y="456"/>
                </a:moveTo>
                <a:cubicBezTo>
                  <a:pt x="958" y="456"/>
                  <a:pt x="960" y="455"/>
                  <a:pt x="960" y="452"/>
                </a:cubicBezTo>
                <a:cubicBezTo>
                  <a:pt x="960" y="450"/>
                  <a:pt x="958" y="448"/>
                  <a:pt x="955" y="448"/>
                </a:cubicBezTo>
                <a:cubicBezTo>
                  <a:pt x="953" y="448"/>
                  <a:pt x="951" y="450"/>
                  <a:pt x="951" y="452"/>
                </a:cubicBezTo>
                <a:cubicBezTo>
                  <a:pt x="951" y="455"/>
                  <a:pt x="953" y="456"/>
                  <a:pt x="955" y="456"/>
                </a:cubicBezTo>
                <a:close/>
                <a:moveTo>
                  <a:pt x="968" y="456"/>
                </a:moveTo>
                <a:cubicBezTo>
                  <a:pt x="971" y="456"/>
                  <a:pt x="972" y="455"/>
                  <a:pt x="972" y="452"/>
                </a:cubicBezTo>
                <a:cubicBezTo>
                  <a:pt x="972" y="450"/>
                  <a:pt x="971" y="448"/>
                  <a:pt x="968" y="448"/>
                </a:cubicBezTo>
                <a:cubicBezTo>
                  <a:pt x="966" y="448"/>
                  <a:pt x="964" y="450"/>
                  <a:pt x="964" y="452"/>
                </a:cubicBezTo>
                <a:cubicBezTo>
                  <a:pt x="964" y="455"/>
                  <a:pt x="966" y="456"/>
                  <a:pt x="968" y="456"/>
                </a:cubicBezTo>
                <a:close/>
                <a:moveTo>
                  <a:pt x="981" y="456"/>
                </a:moveTo>
                <a:cubicBezTo>
                  <a:pt x="983" y="456"/>
                  <a:pt x="985" y="455"/>
                  <a:pt x="985" y="452"/>
                </a:cubicBezTo>
                <a:cubicBezTo>
                  <a:pt x="985" y="450"/>
                  <a:pt x="983" y="448"/>
                  <a:pt x="981" y="448"/>
                </a:cubicBezTo>
                <a:cubicBezTo>
                  <a:pt x="979" y="448"/>
                  <a:pt x="977" y="450"/>
                  <a:pt x="977" y="452"/>
                </a:cubicBezTo>
                <a:cubicBezTo>
                  <a:pt x="977" y="455"/>
                  <a:pt x="979" y="456"/>
                  <a:pt x="981" y="456"/>
                </a:cubicBezTo>
                <a:close/>
                <a:moveTo>
                  <a:pt x="1007" y="452"/>
                </a:moveTo>
                <a:cubicBezTo>
                  <a:pt x="1007" y="452"/>
                  <a:pt x="1007" y="452"/>
                  <a:pt x="1007" y="452"/>
                </a:cubicBezTo>
                <a:cubicBezTo>
                  <a:pt x="1007" y="452"/>
                  <a:pt x="1007" y="452"/>
                  <a:pt x="1007" y="452"/>
                </a:cubicBezTo>
                <a:cubicBezTo>
                  <a:pt x="1007" y="452"/>
                  <a:pt x="1007" y="452"/>
                  <a:pt x="1007" y="452"/>
                </a:cubicBezTo>
                <a:cubicBezTo>
                  <a:pt x="1007" y="452"/>
                  <a:pt x="1007" y="452"/>
                  <a:pt x="1007" y="452"/>
                </a:cubicBezTo>
                <a:close/>
                <a:moveTo>
                  <a:pt x="1033" y="456"/>
                </a:moveTo>
                <a:cubicBezTo>
                  <a:pt x="1035" y="456"/>
                  <a:pt x="1037" y="455"/>
                  <a:pt x="1037" y="452"/>
                </a:cubicBezTo>
                <a:cubicBezTo>
                  <a:pt x="1037" y="450"/>
                  <a:pt x="1035" y="448"/>
                  <a:pt x="1033" y="448"/>
                </a:cubicBezTo>
                <a:cubicBezTo>
                  <a:pt x="1031" y="448"/>
                  <a:pt x="1029" y="450"/>
                  <a:pt x="1029" y="452"/>
                </a:cubicBezTo>
                <a:cubicBezTo>
                  <a:pt x="1029" y="455"/>
                  <a:pt x="1031" y="456"/>
                  <a:pt x="1033" y="456"/>
                </a:cubicBezTo>
                <a:close/>
                <a:moveTo>
                  <a:pt x="1046" y="452"/>
                </a:moveTo>
                <a:cubicBezTo>
                  <a:pt x="1046" y="452"/>
                  <a:pt x="1046" y="452"/>
                  <a:pt x="1046" y="452"/>
                </a:cubicBezTo>
                <a:cubicBezTo>
                  <a:pt x="1046" y="452"/>
                  <a:pt x="1046" y="452"/>
                  <a:pt x="1046" y="452"/>
                </a:cubicBezTo>
                <a:cubicBezTo>
                  <a:pt x="1046" y="452"/>
                  <a:pt x="1046" y="452"/>
                  <a:pt x="1046" y="452"/>
                </a:cubicBezTo>
                <a:cubicBezTo>
                  <a:pt x="1046" y="452"/>
                  <a:pt x="1046" y="452"/>
                  <a:pt x="1046" y="452"/>
                </a:cubicBezTo>
                <a:close/>
                <a:moveTo>
                  <a:pt x="1239" y="449"/>
                </a:moveTo>
                <a:cubicBezTo>
                  <a:pt x="1238" y="449"/>
                  <a:pt x="1236" y="451"/>
                  <a:pt x="1236" y="452"/>
                </a:cubicBezTo>
                <a:cubicBezTo>
                  <a:pt x="1236" y="454"/>
                  <a:pt x="1238" y="455"/>
                  <a:pt x="1239" y="455"/>
                </a:cubicBezTo>
                <a:cubicBezTo>
                  <a:pt x="1241" y="455"/>
                  <a:pt x="1242" y="454"/>
                  <a:pt x="1242" y="452"/>
                </a:cubicBezTo>
                <a:cubicBezTo>
                  <a:pt x="1242" y="451"/>
                  <a:pt x="1241" y="449"/>
                  <a:pt x="1239" y="449"/>
                </a:cubicBezTo>
                <a:close/>
                <a:moveTo>
                  <a:pt x="1666" y="452"/>
                </a:moveTo>
                <a:cubicBezTo>
                  <a:pt x="1666" y="452"/>
                  <a:pt x="1666" y="452"/>
                  <a:pt x="1666" y="452"/>
                </a:cubicBezTo>
                <a:cubicBezTo>
                  <a:pt x="1666" y="452"/>
                  <a:pt x="1666" y="452"/>
                  <a:pt x="1666" y="452"/>
                </a:cubicBezTo>
                <a:cubicBezTo>
                  <a:pt x="1666" y="452"/>
                  <a:pt x="1666" y="452"/>
                  <a:pt x="1666" y="452"/>
                </a:cubicBezTo>
                <a:cubicBezTo>
                  <a:pt x="1666" y="452"/>
                  <a:pt x="1666" y="452"/>
                  <a:pt x="1666" y="452"/>
                </a:cubicBezTo>
                <a:close/>
                <a:moveTo>
                  <a:pt x="1743" y="456"/>
                </a:moveTo>
                <a:cubicBezTo>
                  <a:pt x="1745" y="456"/>
                  <a:pt x="1747" y="455"/>
                  <a:pt x="1747" y="452"/>
                </a:cubicBezTo>
                <a:cubicBezTo>
                  <a:pt x="1747" y="450"/>
                  <a:pt x="1745" y="448"/>
                  <a:pt x="1743" y="448"/>
                </a:cubicBezTo>
                <a:cubicBezTo>
                  <a:pt x="1741" y="448"/>
                  <a:pt x="1739" y="450"/>
                  <a:pt x="1739" y="452"/>
                </a:cubicBezTo>
                <a:cubicBezTo>
                  <a:pt x="1739" y="455"/>
                  <a:pt x="1741" y="456"/>
                  <a:pt x="1743" y="456"/>
                </a:cubicBezTo>
                <a:close/>
                <a:moveTo>
                  <a:pt x="1756" y="456"/>
                </a:moveTo>
                <a:cubicBezTo>
                  <a:pt x="1758" y="456"/>
                  <a:pt x="1760" y="455"/>
                  <a:pt x="1760" y="452"/>
                </a:cubicBezTo>
                <a:cubicBezTo>
                  <a:pt x="1760" y="450"/>
                  <a:pt x="1758" y="448"/>
                  <a:pt x="1756" y="448"/>
                </a:cubicBezTo>
                <a:cubicBezTo>
                  <a:pt x="1754" y="448"/>
                  <a:pt x="1752" y="450"/>
                  <a:pt x="1752" y="452"/>
                </a:cubicBezTo>
                <a:cubicBezTo>
                  <a:pt x="1752" y="455"/>
                  <a:pt x="1754" y="456"/>
                  <a:pt x="1756" y="456"/>
                </a:cubicBezTo>
                <a:close/>
                <a:moveTo>
                  <a:pt x="1769" y="456"/>
                </a:moveTo>
                <a:cubicBezTo>
                  <a:pt x="1771" y="456"/>
                  <a:pt x="1773" y="455"/>
                  <a:pt x="1773" y="452"/>
                </a:cubicBezTo>
                <a:cubicBezTo>
                  <a:pt x="1773" y="450"/>
                  <a:pt x="1771" y="448"/>
                  <a:pt x="1769" y="448"/>
                </a:cubicBezTo>
                <a:cubicBezTo>
                  <a:pt x="1767" y="448"/>
                  <a:pt x="1765" y="450"/>
                  <a:pt x="1765" y="452"/>
                </a:cubicBezTo>
                <a:cubicBezTo>
                  <a:pt x="1765" y="455"/>
                  <a:pt x="1767" y="456"/>
                  <a:pt x="1769" y="456"/>
                </a:cubicBezTo>
                <a:close/>
                <a:moveTo>
                  <a:pt x="1782" y="456"/>
                </a:moveTo>
                <a:cubicBezTo>
                  <a:pt x="1784" y="456"/>
                  <a:pt x="1786" y="455"/>
                  <a:pt x="1786" y="452"/>
                </a:cubicBezTo>
                <a:cubicBezTo>
                  <a:pt x="1786" y="450"/>
                  <a:pt x="1784" y="448"/>
                  <a:pt x="1782" y="448"/>
                </a:cubicBezTo>
                <a:cubicBezTo>
                  <a:pt x="1779" y="448"/>
                  <a:pt x="1778" y="450"/>
                  <a:pt x="1778" y="452"/>
                </a:cubicBezTo>
                <a:cubicBezTo>
                  <a:pt x="1778" y="455"/>
                  <a:pt x="1779" y="456"/>
                  <a:pt x="1782" y="456"/>
                </a:cubicBezTo>
                <a:close/>
                <a:moveTo>
                  <a:pt x="1795" y="456"/>
                </a:moveTo>
                <a:cubicBezTo>
                  <a:pt x="1797" y="456"/>
                  <a:pt x="1799" y="455"/>
                  <a:pt x="1799" y="452"/>
                </a:cubicBezTo>
                <a:cubicBezTo>
                  <a:pt x="1799" y="450"/>
                  <a:pt x="1797" y="448"/>
                  <a:pt x="1795" y="448"/>
                </a:cubicBezTo>
                <a:cubicBezTo>
                  <a:pt x="1792" y="448"/>
                  <a:pt x="1791" y="450"/>
                  <a:pt x="1791" y="452"/>
                </a:cubicBezTo>
                <a:cubicBezTo>
                  <a:pt x="1791" y="455"/>
                  <a:pt x="1792" y="456"/>
                  <a:pt x="1795" y="456"/>
                </a:cubicBezTo>
                <a:close/>
                <a:moveTo>
                  <a:pt x="1808" y="456"/>
                </a:moveTo>
                <a:cubicBezTo>
                  <a:pt x="1810" y="456"/>
                  <a:pt x="1812" y="455"/>
                  <a:pt x="1812" y="452"/>
                </a:cubicBezTo>
                <a:cubicBezTo>
                  <a:pt x="1812" y="450"/>
                  <a:pt x="1810" y="448"/>
                  <a:pt x="1808" y="448"/>
                </a:cubicBezTo>
                <a:cubicBezTo>
                  <a:pt x="1805" y="448"/>
                  <a:pt x="1803" y="450"/>
                  <a:pt x="1803" y="452"/>
                </a:cubicBezTo>
                <a:cubicBezTo>
                  <a:pt x="1803" y="455"/>
                  <a:pt x="1805" y="456"/>
                  <a:pt x="1808" y="456"/>
                </a:cubicBezTo>
                <a:close/>
                <a:moveTo>
                  <a:pt x="1821" y="456"/>
                </a:moveTo>
                <a:cubicBezTo>
                  <a:pt x="1823" y="456"/>
                  <a:pt x="1825" y="455"/>
                  <a:pt x="1825" y="452"/>
                </a:cubicBezTo>
                <a:cubicBezTo>
                  <a:pt x="1825" y="450"/>
                  <a:pt x="1823" y="448"/>
                  <a:pt x="1821" y="448"/>
                </a:cubicBezTo>
                <a:cubicBezTo>
                  <a:pt x="1818" y="448"/>
                  <a:pt x="1816" y="450"/>
                  <a:pt x="1816" y="452"/>
                </a:cubicBezTo>
                <a:cubicBezTo>
                  <a:pt x="1816" y="455"/>
                  <a:pt x="1818" y="456"/>
                  <a:pt x="1821" y="456"/>
                </a:cubicBezTo>
                <a:close/>
                <a:moveTo>
                  <a:pt x="1833" y="456"/>
                </a:moveTo>
                <a:cubicBezTo>
                  <a:pt x="1836" y="456"/>
                  <a:pt x="1838" y="455"/>
                  <a:pt x="1838" y="452"/>
                </a:cubicBezTo>
                <a:cubicBezTo>
                  <a:pt x="1838" y="450"/>
                  <a:pt x="1836" y="448"/>
                  <a:pt x="1833" y="448"/>
                </a:cubicBezTo>
                <a:cubicBezTo>
                  <a:pt x="1831" y="448"/>
                  <a:pt x="1829" y="450"/>
                  <a:pt x="1829" y="452"/>
                </a:cubicBezTo>
                <a:cubicBezTo>
                  <a:pt x="1829" y="455"/>
                  <a:pt x="1831" y="456"/>
                  <a:pt x="1833" y="456"/>
                </a:cubicBezTo>
                <a:close/>
                <a:moveTo>
                  <a:pt x="1846" y="456"/>
                </a:moveTo>
                <a:cubicBezTo>
                  <a:pt x="1849" y="456"/>
                  <a:pt x="1851" y="455"/>
                  <a:pt x="1851" y="452"/>
                </a:cubicBezTo>
                <a:cubicBezTo>
                  <a:pt x="1851" y="450"/>
                  <a:pt x="1849" y="448"/>
                  <a:pt x="1846" y="448"/>
                </a:cubicBezTo>
                <a:cubicBezTo>
                  <a:pt x="1844" y="448"/>
                  <a:pt x="1842" y="450"/>
                  <a:pt x="1842" y="452"/>
                </a:cubicBezTo>
                <a:cubicBezTo>
                  <a:pt x="1842" y="455"/>
                  <a:pt x="1844" y="456"/>
                  <a:pt x="1846" y="456"/>
                </a:cubicBezTo>
                <a:close/>
                <a:moveTo>
                  <a:pt x="1859" y="456"/>
                </a:moveTo>
                <a:cubicBezTo>
                  <a:pt x="1862" y="456"/>
                  <a:pt x="1863" y="455"/>
                  <a:pt x="1863" y="452"/>
                </a:cubicBezTo>
                <a:cubicBezTo>
                  <a:pt x="1863" y="450"/>
                  <a:pt x="1862" y="448"/>
                  <a:pt x="1859" y="448"/>
                </a:cubicBezTo>
                <a:cubicBezTo>
                  <a:pt x="1857" y="448"/>
                  <a:pt x="1855" y="450"/>
                  <a:pt x="1855" y="452"/>
                </a:cubicBezTo>
                <a:cubicBezTo>
                  <a:pt x="1855" y="455"/>
                  <a:pt x="1857" y="456"/>
                  <a:pt x="1859" y="456"/>
                </a:cubicBezTo>
                <a:close/>
                <a:moveTo>
                  <a:pt x="1898" y="452"/>
                </a:moveTo>
                <a:cubicBezTo>
                  <a:pt x="1898" y="452"/>
                  <a:pt x="1898" y="452"/>
                  <a:pt x="1898" y="452"/>
                </a:cubicBezTo>
                <a:cubicBezTo>
                  <a:pt x="1898" y="452"/>
                  <a:pt x="1898" y="452"/>
                  <a:pt x="1898" y="452"/>
                </a:cubicBezTo>
                <a:cubicBezTo>
                  <a:pt x="1898" y="452"/>
                  <a:pt x="1898" y="452"/>
                  <a:pt x="1898" y="452"/>
                </a:cubicBezTo>
                <a:cubicBezTo>
                  <a:pt x="1898" y="452"/>
                  <a:pt x="1898" y="452"/>
                  <a:pt x="1898" y="452"/>
                </a:cubicBezTo>
                <a:close/>
                <a:moveTo>
                  <a:pt x="1912" y="452"/>
                </a:moveTo>
                <a:cubicBezTo>
                  <a:pt x="1912" y="452"/>
                  <a:pt x="1912" y="451"/>
                  <a:pt x="1911" y="451"/>
                </a:cubicBezTo>
                <a:cubicBezTo>
                  <a:pt x="1910" y="451"/>
                  <a:pt x="1910" y="452"/>
                  <a:pt x="1910" y="452"/>
                </a:cubicBezTo>
                <a:cubicBezTo>
                  <a:pt x="1910" y="453"/>
                  <a:pt x="1910" y="454"/>
                  <a:pt x="1911" y="454"/>
                </a:cubicBezTo>
                <a:cubicBezTo>
                  <a:pt x="1912" y="454"/>
                  <a:pt x="1912" y="453"/>
                  <a:pt x="1912" y="452"/>
                </a:cubicBezTo>
                <a:close/>
                <a:moveTo>
                  <a:pt x="1923" y="452"/>
                </a:moveTo>
                <a:cubicBezTo>
                  <a:pt x="1923" y="453"/>
                  <a:pt x="1923" y="453"/>
                  <a:pt x="1924" y="453"/>
                </a:cubicBezTo>
                <a:cubicBezTo>
                  <a:pt x="1924" y="453"/>
                  <a:pt x="1925" y="453"/>
                  <a:pt x="1925" y="452"/>
                </a:cubicBezTo>
                <a:cubicBezTo>
                  <a:pt x="1925" y="452"/>
                  <a:pt x="1924" y="451"/>
                  <a:pt x="1924" y="451"/>
                </a:cubicBezTo>
                <a:cubicBezTo>
                  <a:pt x="1923" y="451"/>
                  <a:pt x="1923" y="452"/>
                  <a:pt x="1923" y="452"/>
                </a:cubicBezTo>
                <a:close/>
                <a:moveTo>
                  <a:pt x="1950" y="452"/>
                </a:moveTo>
                <a:cubicBezTo>
                  <a:pt x="1950" y="452"/>
                  <a:pt x="1950" y="452"/>
                  <a:pt x="1950" y="452"/>
                </a:cubicBezTo>
                <a:cubicBezTo>
                  <a:pt x="1950" y="452"/>
                  <a:pt x="1950" y="452"/>
                  <a:pt x="1950" y="452"/>
                </a:cubicBezTo>
                <a:cubicBezTo>
                  <a:pt x="1950" y="452"/>
                  <a:pt x="1950" y="452"/>
                  <a:pt x="1950" y="452"/>
                </a:cubicBezTo>
                <a:cubicBezTo>
                  <a:pt x="1950" y="452"/>
                  <a:pt x="1950" y="452"/>
                  <a:pt x="1950" y="452"/>
                </a:cubicBezTo>
                <a:close/>
                <a:moveTo>
                  <a:pt x="1974" y="452"/>
                </a:moveTo>
                <a:cubicBezTo>
                  <a:pt x="1974" y="453"/>
                  <a:pt x="1975" y="454"/>
                  <a:pt x="1976" y="454"/>
                </a:cubicBezTo>
                <a:cubicBezTo>
                  <a:pt x="1976" y="454"/>
                  <a:pt x="1977" y="453"/>
                  <a:pt x="1977" y="452"/>
                </a:cubicBezTo>
                <a:cubicBezTo>
                  <a:pt x="1977" y="452"/>
                  <a:pt x="1976" y="451"/>
                  <a:pt x="1976" y="451"/>
                </a:cubicBezTo>
                <a:cubicBezTo>
                  <a:pt x="1975" y="451"/>
                  <a:pt x="1974" y="452"/>
                  <a:pt x="1974" y="452"/>
                </a:cubicBezTo>
                <a:close/>
                <a:moveTo>
                  <a:pt x="1988" y="448"/>
                </a:moveTo>
                <a:cubicBezTo>
                  <a:pt x="1986" y="448"/>
                  <a:pt x="1984" y="450"/>
                  <a:pt x="1984" y="452"/>
                </a:cubicBezTo>
                <a:cubicBezTo>
                  <a:pt x="1984" y="455"/>
                  <a:pt x="1986" y="456"/>
                  <a:pt x="1988" y="456"/>
                </a:cubicBezTo>
                <a:cubicBezTo>
                  <a:pt x="1991" y="456"/>
                  <a:pt x="1993" y="455"/>
                  <a:pt x="1993" y="452"/>
                </a:cubicBezTo>
                <a:cubicBezTo>
                  <a:pt x="1993" y="450"/>
                  <a:pt x="1991" y="448"/>
                  <a:pt x="1988" y="448"/>
                </a:cubicBezTo>
                <a:close/>
                <a:moveTo>
                  <a:pt x="2001" y="456"/>
                </a:moveTo>
                <a:cubicBezTo>
                  <a:pt x="2004" y="456"/>
                  <a:pt x="2006" y="455"/>
                  <a:pt x="2006" y="452"/>
                </a:cubicBezTo>
                <a:cubicBezTo>
                  <a:pt x="2006" y="450"/>
                  <a:pt x="2004" y="448"/>
                  <a:pt x="2001" y="448"/>
                </a:cubicBezTo>
                <a:cubicBezTo>
                  <a:pt x="1999" y="448"/>
                  <a:pt x="1997" y="450"/>
                  <a:pt x="1997" y="452"/>
                </a:cubicBezTo>
                <a:cubicBezTo>
                  <a:pt x="1997" y="455"/>
                  <a:pt x="1999" y="456"/>
                  <a:pt x="2001" y="456"/>
                </a:cubicBezTo>
                <a:close/>
                <a:moveTo>
                  <a:pt x="2014" y="456"/>
                </a:moveTo>
                <a:cubicBezTo>
                  <a:pt x="2017" y="456"/>
                  <a:pt x="2018" y="455"/>
                  <a:pt x="2018" y="452"/>
                </a:cubicBezTo>
                <a:cubicBezTo>
                  <a:pt x="2018" y="450"/>
                  <a:pt x="2017" y="448"/>
                  <a:pt x="2014" y="448"/>
                </a:cubicBezTo>
                <a:cubicBezTo>
                  <a:pt x="2012" y="448"/>
                  <a:pt x="2010" y="450"/>
                  <a:pt x="2010" y="452"/>
                </a:cubicBezTo>
                <a:cubicBezTo>
                  <a:pt x="2010" y="455"/>
                  <a:pt x="2012" y="456"/>
                  <a:pt x="2014" y="456"/>
                </a:cubicBezTo>
                <a:close/>
                <a:moveTo>
                  <a:pt x="2027" y="456"/>
                </a:moveTo>
                <a:cubicBezTo>
                  <a:pt x="2029" y="456"/>
                  <a:pt x="2031" y="455"/>
                  <a:pt x="2031" y="452"/>
                </a:cubicBezTo>
                <a:cubicBezTo>
                  <a:pt x="2031" y="450"/>
                  <a:pt x="2029" y="448"/>
                  <a:pt x="2027" y="448"/>
                </a:cubicBezTo>
                <a:cubicBezTo>
                  <a:pt x="2025" y="448"/>
                  <a:pt x="2023" y="450"/>
                  <a:pt x="2023" y="452"/>
                </a:cubicBezTo>
                <a:cubicBezTo>
                  <a:pt x="2023" y="455"/>
                  <a:pt x="2025" y="456"/>
                  <a:pt x="2027" y="456"/>
                </a:cubicBezTo>
                <a:close/>
                <a:moveTo>
                  <a:pt x="2040" y="456"/>
                </a:moveTo>
                <a:cubicBezTo>
                  <a:pt x="2042" y="456"/>
                  <a:pt x="2044" y="455"/>
                  <a:pt x="2044" y="452"/>
                </a:cubicBezTo>
                <a:cubicBezTo>
                  <a:pt x="2044" y="450"/>
                  <a:pt x="2042" y="448"/>
                  <a:pt x="2040" y="448"/>
                </a:cubicBezTo>
                <a:cubicBezTo>
                  <a:pt x="2038" y="448"/>
                  <a:pt x="2036" y="450"/>
                  <a:pt x="2036" y="452"/>
                </a:cubicBezTo>
                <a:cubicBezTo>
                  <a:pt x="2036" y="455"/>
                  <a:pt x="2038" y="456"/>
                  <a:pt x="2040" y="456"/>
                </a:cubicBezTo>
                <a:close/>
                <a:moveTo>
                  <a:pt x="2053" y="456"/>
                </a:moveTo>
                <a:cubicBezTo>
                  <a:pt x="2055" y="456"/>
                  <a:pt x="2057" y="455"/>
                  <a:pt x="2057" y="452"/>
                </a:cubicBezTo>
                <a:cubicBezTo>
                  <a:pt x="2057" y="450"/>
                  <a:pt x="2055" y="448"/>
                  <a:pt x="2053" y="448"/>
                </a:cubicBezTo>
                <a:cubicBezTo>
                  <a:pt x="2051" y="448"/>
                  <a:pt x="2049" y="450"/>
                  <a:pt x="2049" y="452"/>
                </a:cubicBezTo>
                <a:cubicBezTo>
                  <a:pt x="2049" y="455"/>
                  <a:pt x="2051" y="456"/>
                  <a:pt x="2053" y="456"/>
                </a:cubicBezTo>
                <a:close/>
                <a:moveTo>
                  <a:pt x="2066" y="456"/>
                </a:moveTo>
                <a:cubicBezTo>
                  <a:pt x="2068" y="456"/>
                  <a:pt x="2070" y="455"/>
                  <a:pt x="2070" y="452"/>
                </a:cubicBezTo>
                <a:cubicBezTo>
                  <a:pt x="2070" y="450"/>
                  <a:pt x="2068" y="448"/>
                  <a:pt x="2066" y="448"/>
                </a:cubicBezTo>
                <a:cubicBezTo>
                  <a:pt x="2064" y="448"/>
                  <a:pt x="2062" y="450"/>
                  <a:pt x="2062" y="452"/>
                </a:cubicBezTo>
                <a:cubicBezTo>
                  <a:pt x="2062" y="455"/>
                  <a:pt x="2064" y="456"/>
                  <a:pt x="2066" y="456"/>
                </a:cubicBezTo>
                <a:close/>
                <a:moveTo>
                  <a:pt x="2079" y="456"/>
                </a:moveTo>
                <a:cubicBezTo>
                  <a:pt x="2081" y="456"/>
                  <a:pt x="2083" y="455"/>
                  <a:pt x="2083" y="452"/>
                </a:cubicBezTo>
                <a:cubicBezTo>
                  <a:pt x="2083" y="450"/>
                  <a:pt x="2081" y="448"/>
                  <a:pt x="2079" y="448"/>
                </a:cubicBezTo>
                <a:cubicBezTo>
                  <a:pt x="2077" y="448"/>
                  <a:pt x="2075" y="450"/>
                  <a:pt x="2075" y="452"/>
                </a:cubicBezTo>
                <a:cubicBezTo>
                  <a:pt x="2075" y="455"/>
                  <a:pt x="2077" y="456"/>
                  <a:pt x="2079" y="456"/>
                </a:cubicBezTo>
                <a:close/>
                <a:moveTo>
                  <a:pt x="2092" y="456"/>
                </a:moveTo>
                <a:cubicBezTo>
                  <a:pt x="2094" y="456"/>
                  <a:pt x="2096" y="455"/>
                  <a:pt x="2096" y="452"/>
                </a:cubicBezTo>
                <a:cubicBezTo>
                  <a:pt x="2096" y="450"/>
                  <a:pt x="2094" y="448"/>
                  <a:pt x="2092" y="448"/>
                </a:cubicBezTo>
                <a:cubicBezTo>
                  <a:pt x="2089" y="448"/>
                  <a:pt x="2088" y="450"/>
                  <a:pt x="2088" y="452"/>
                </a:cubicBezTo>
                <a:cubicBezTo>
                  <a:pt x="2088" y="455"/>
                  <a:pt x="2089" y="456"/>
                  <a:pt x="2092" y="456"/>
                </a:cubicBezTo>
                <a:close/>
                <a:moveTo>
                  <a:pt x="2105" y="456"/>
                </a:moveTo>
                <a:cubicBezTo>
                  <a:pt x="2107" y="456"/>
                  <a:pt x="2109" y="455"/>
                  <a:pt x="2109" y="452"/>
                </a:cubicBezTo>
                <a:cubicBezTo>
                  <a:pt x="2109" y="450"/>
                  <a:pt x="2107" y="448"/>
                  <a:pt x="2105" y="448"/>
                </a:cubicBezTo>
                <a:cubicBezTo>
                  <a:pt x="2102" y="448"/>
                  <a:pt x="2100" y="450"/>
                  <a:pt x="2100" y="452"/>
                </a:cubicBezTo>
                <a:cubicBezTo>
                  <a:pt x="2100" y="455"/>
                  <a:pt x="2102" y="456"/>
                  <a:pt x="2105" y="456"/>
                </a:cubicBezTo>
                <a:close/>
                <a:moveTo>
                  <a:pt x="2118" y="456"/>
                </a:moveTo>
                <a:cubicBezTo>
                  <a:pt x="2120" y="456"/>
                  <a:pt x="2122" y="455"/>
                  <a:pt x="2122" y="452"/>
                </a:cubicBezTo>
                <a:cubicBezTo>
                  <a:pt x="2122" y="450"/>
                  <a:pt x="2120" y="448"/>
                  <a:pt x="2118" y="448"/>
                </a:cubicBezTo>
                <a:cubicBezTo>
                  <a:pt x="2115" y="448"/>
                  <a:pt x="2113" y="450"/>
                  <a:pt x="2113" y="452"/>
                </a:cubicBezTo>
                <a:cubicBezTo>
                  <a:pt x="2113" y="455"/>
                  <a:pt x="2115" y="456"/>
                  <a:pt x="2118" y="456"/>
                </a:cubicBezTo>
                <a:close/>
                <a:moveTo>
                  <a:pt x="2130" y="456"/>
                </a:moveTo>
                <a:cubicBezTo>
                  <a:pt x="2133" y="456"/>
                  <a:pt x="2135" y="455"/>
                  <a:pt x="2135" y="452"/>
                </a:cubicBezTo>
                <a:cubicBezTo>
                  <a:pt x="2135" y="450"/>
                  <a:pt x="2133" y="448"/>
                  <a:pt x="2130" y="448"/>
                </a:cubicBezTo>
                <a:cubicBezTo>
                  <a:pt x="2128" y="448"/>
                  <a:pt x="2126" y="450"/>
                  <a:pt x="2126" y="452"/>
                </a:cubicBezTo>
                <a:cubicBezTo>
                  <a:pt x="2126" y="455"/>
                  <a:pt x="2128" y="456"/>
                  <a:pt x="2130" y="456"/>
                </a:cubicBezTo>
                <a:close/>
                <a:moveTo>
                  <a:pt x="2143" y="456"/>
                </a:moveTo>
                <a:cubicBezTo>
                  <a:pt x="2146" y="456"/>
                  <a:pt x="2148" y="455"/>
                  <a:pt x="2148" y="452"/>
                </a:cubicBezTo>
                <a:cubicBezTo>
                  <a:pt x="2148" y="450"/>
                  <a:pt x="2146" y="448"/>
                  <a:pt x="2143" y="448"/>
                </a:cubicBezTo>
                <a:cubicBezTo>
                  <a:pt x="2141" y="448"/>
                  <a:pt x="2139" y="450"/>
                  <a:pt x="2139" y="452"/>
                </a:cubicBezTo>
                <a:cubicBezTo>
                  <a:pt x="2139" y="455"/>
                  <a:pt x="2141" y="456"/>
                  <a:pt x="2143" y="456"/>
                </a:cubicBezTo>
                <a:close/>
                <a:moveTo>
                  <a:pt x="2156" y="456"/>
                </a:moveTo>
                <a:cubicBezTo>
                  <a:pt x="2159" y="456"/>
                  <a:pt x="2160" y="455"/>
                  <a:pt x="2160" y="452"/>
                </a:cubicBezTo>
                <a:cubicBezTo>
                  <a:pt x="2160" y="450"/>
                  <a:pt x="2159" y="448"/>
                  <a:pt x="2156" y="448"/>
                </a:cubicBezTo>
                <a:cubicBezTo>
                  <a:pt x="2154" y="448"/>
                  <a:pt x="2152" y="450"/>
                  <a:pt x="2152" y="452"/>
                </a:cubicBezTo>
                <a:cubicBezTo>
                  <a:pt x="2152" y="455"/>
                  <a:pt x="2154" y="456"/>
                  <a:pt x="2156" y="456"/>
                </a:cubicBezTo>
                <a:close/>
                <a:moveTo>
                  <a:pt x="2169" y="456"/>
                </a:moveTo>
                <a:cubicBezTo>
                  <a:pt x="2172" y="456"/>
                  <a:pt x="2173" y="455"/>
                  <a:pt x="2173" y="452"/>
                </a:cubicBezTo>
                <a:cubicBezTo>
                  <a:pt x="2173" y="450"/>
                  <a:pt x="2172" y="448"/>
                  <a:pt x="2169" y="448"/>
                </a:cubicBezTo>
                <a:cubicBezTo>
                  <a:pt x="2167" y="448"/>
                  <a:pt x="2165" y="450"/>
                  <a:pt x="2165" y="452"/>
                </a:cubicBezTo>
                <a:cubicBezTo>
                  <a:pt x="2165" y="455"/>
                  <a:pt x="2167" y="456"/>
                  <a:pt x="2169" y="456"/>
                </a:cubicBezTo>
                <a:close/>
                <a:moveTo>
                  <a:pt x="2182" y="456"/>
                </a:moveTo>
                <a:cubicBezTo>
                  <a:pt x="2184" y="456"/>
                  <a:pt x="2186" y="455"/>
                  <a:pt x="2186" y="452"/>
                </a:cubicBezTo>
                <a:cubicBezTo>
                  <a:pt x="2186" y="450"/>
                  <a:pt x="2184" y="448"/>
                  <a:pt x="2182" y="448"/>
                </a:cubicBezTo>
                <a:cubicBezTo>
                  <a:pt x="2180" y="448"/>
                  <a:pt x="2178" y="450"/>
                  <a:pt x="2178" y="452"/>
                </a:cubicBezTo>
                <a:cubicBezTo>
                  <a:pt x="2178" y="455"/>
                  <a:pt x="2180" y="456"/>
                  <a:pt x="2182" y="456"/>
                </a:cubicBezTo>
                <a:close/>
                <a:moveTo>
                  <a:pt x="2195" y="456"/>
                </a:moveTo>
                <a:cubicBezTo>
                  <a:pt x="2197" y="456"/>
                  <a:pt x="2199" y="455"/>
                  <a:pt x="2199" y="452"/>
                </a:cubicBezTo>
                <a:cubicBezTo>
                  <a:pt x="2199" y="450"/>
                  <a:pt x="2197" y="448"/>
                  <a:pt x="2195" y="448"/>
                </a:cubicBezTo>
                <a:cubicBezTo>
                  <a:pt x="2193" y="448"/>
                  <a:pt x="2191" y="450"/>
                  <a:pt x="2191" y="452"/>
                </a:cubicBezTo>
                <a:cubicBezTo>
                  <a:pt x="2191" y="455"/>
                  <a:pt x="2193" y="456"/>
                  <a:pt x="2195" y="456"/>
                </a:cubicBezTo>
                <a:close/>
                <a:moveTo>
                  <a:pt x="2208" y="456"/>
                </a:moveTo>
                <a:cubicBezTo>
                  <a:pt x="2210" y="456"/>
                  <a:pt x="2212" y="455"/>
                  <a:pt x="2212" y="452"/>
                </a:cubicBezTo>
                <a:cubicBezTo>
                  <a:pt x="2212" y="450"/>
                  <a:pt x="2210" y="448"/>
                  <a:pt x="2208" y="448"/>
                </a:cubicBezTo>
                <a:cubicBezTo>
                  <a:pt x="2206" y="448"/>
                  <a:pt x="2204" y="450"/>
                  <a:pt x="2204" y="452"/>
                </a:cubicBezTo>
                <a:cubicBezTo>
                  <a:pt x="2204" y="455"/>
                  <a:pt x="2206" y="456"/>
                  <a:pt x="2208" y="456"/>
                </a:cubicBezTo>
                <a:close/>
                <a:moveTo>
                  <a:pt x="2221" y="456"/>
                </a:moveTo>
                <a:cubicBezTo>
                  <a:pt x="2223" y="456"/>
                  <a:pt x="2225" y="455"/>
                  <a:pt x="2225" y="452"/>
                </a:cubicBezTo>
                <a:cubicBezTo>
                  <a:pt x="2225" y="450"/>
                  <a:pt x="2223" y="448"/>
                  <a:pt x="2221" y="448"/>
                </a:cubicBezTo>
                <a:cubicBezTo>
                  <a:pt x="2219" y="448"/>
                  <a:pt x="2217" y="450"/>
                  <a:pt x="2217" y="452"/>
                </a:cubicBezTo>
                <a:cubicBezTo>
                  <a:pt x="2217" y="455"/>
                  <a:pt x="2219" y="456"/>
                  <a:pt x="2221" y="456"/>
                </a:cubicBezTo>
                <a:close/>
                <a:moveTo>
                  <a:pt x="2234" y="456"/>
                </a:moveTo>
                <a:cubicBezTo>
                  <a:pt x="2236" y="456"/>
                  <a:pt x="2238" y="455"/>
                  <a:pt x="2238" y="452"/>
                </a:cubicBezTo>
                <a:cubicBezTo>
                  <a:pt x="2238" y="450"/>
                  <a:pt x="2236" y="448"/>
                  <a:pt x="2234" y="448"/>
                </a:cubicBezTo>
                <a:cubicBezTo>
                  <a:pt x="2231" y="448"/>
                  <a:pt x="2230" y="450"/>
                  <a:pt x="2230" y="452"/>
                </a:cubicBezTo>
                <a:cubicBezTo>
                  <a:pt x="2230" y="455"/>
                  <a:pt x="2231" y="456"/>
                  <a:pt x="2234" y="456"/>
                </a:cubicBezTo>
                <a:close/>
                <a:moveTo>
                  <a:pt x="2247" y="456"/>
                </a:moveTo>
                <a:cubicBezTo>
                  <a:pt x="2249" y="456"/>
                  <a:pt x="2251" y="455"/>
                  <a:pt x="2251" y="452"/>
                </a:cubicBezTo>
                <a:cubicBezTo>
                  <a:pt x="2251" y="450"/>
                  <a:pt x="2249" y="448"/>
                  <a:pt x="2247" y="448"/>
                </a:cubicBezTo>
                <a:cubicBezTo>
                  <a:pt x="2244" y="448"/>
                  <a:pt x="2243" y="450"/>
                  <a:pt x="2243" y="452"/>
                </a:cubicBezTo>
                <a:cubicBezTo>
                  <a:pt x="2243" y="455"/>
                  <a:pt x="2244" y="456"/>
                  <a:pt x="2247" y="456"/>
                </a:cubicBezTo>
                <a:close/>
                <a:moveTo>
                  <a:pt x="2260" y="456"/>
                </a:moveTo>
                <a:cubicBezTo>
                  <a:pt x="2262" y="456"/>
                  <a:pt x="2264" y="455"/>
                  <a:pt x="2264" y="452"/>
                </a:cubicBezTo>
                <a:cubicBezTo>
                  <a:pt x="2264" y="450"/>
                  <a:pt x="2262" y="448"/>
                  <a:pt x="2260" y="448"/>
                </a:cubicBezTo>
                <a:cubicBezTo>
                  <a:pt x="2257" y="448"/>
                  <a:pt x="2255" y="450"/>
                  <a:pt x="2255" y="452"/>
                </a:cubicBezTo>
                <a:cubicBezTo>
                  <a:pt x="2255" y="455"/>
                  <a:pt x="2257" y="456"/>
                  <a:pt x="2260" y="456"/>
                </a:cubicBezTo>
                <a:close/>
                <a:moveTo>
                  <a:pt x="2273" y="456"/>
                </a:moveTo>
                <a:cubicBezTo>
                  <a:pt x="2275" y="456"/>
                  <a:pt x="2277" y="455"/>
                  <a:pt x="2277" y="452"/>
                </a:cubicBezTo>
                <a:cubicBezTo>
                  <a:pt x="2277" y="450"/>
                  <a:pt x="2275" y="448"/>
                  <a:pt x="2273" y="448"/>
                </a:cubicBezTo>
                <a:cubicBezTo>
                  <a:pt x="2270" y="448"/>
                  <a:pt x="2268" y="450"/>
                  <a:pt x="2268" y="452"/>
                </a:cubicBezTo>
                <a:cubicBezTo>
                  <a:pt x="2268" y="455"/>
                  <a:pt x="2270" y="456"/>
                  <a:pt x="2273" y="456"/>
                </a:cubicBezTo>
                <a:close/>
                <a:moveTo>
                  <a:pt x="2285" y="456"/>
                </a:moveTo>
                <a:cubicBezTo>
                  <a:pt x="2288" y="456"/>
                  <a:pt x="2290" y="455"/>
                  <a:pt x="2290" y="452"/>
                </a:cubicBezTo>
                <a:cubicBezTo>
                  <a:pt x="2290" y="450"/>
                  <a:pt x="2288" y="448"/>
                  <a:pt x="2285" y="448"/>
                </a:cubicBezTo>
                <a:cubicBezTo>
                  <a:pt x="2283" y="448"/>
                  <a:pt x="2281" y="450"/>
                  <a:pt x="2281" y="452"/>
                </a:cubicBezTo>
                <a:cubicBezTo>
                  <a:pt x="2281" y="455"/>
                  <a:pt x="2283" y="456"/>
                  <a:pt x="2285" y="456"/>
                </a:cubicBezTo>
                <a:close/>
                <a:moveTo>
                  <a:pt x="2298" y="456"/>
                </a:moveTo>
                <a:cubicBezTo>
                  <a:pt x="2301" y="456"/>
                  <a:pt x="2303" y="455"/>
                  <a:pt x="2303" y="452"/>
                </a:cubicBezTo>
                <a:cubicBezTo>
                  <a:pt x="2303" y="450"/>
                  <a:pt x="2301" y="448"/>
                  <a:pt x="2298" y="448"/>
                </a:cubicBezTo>
                <a:cubicBezTo>
                  <a:pt x="2296" y="448"/>
                  <a:pt x="2294" y="450"/>
                  <a:pt x="2294" y="452"/>
                </a:cubicBezTo>
                <a:cubicBezTo>
                  <a:pt x="2294" y="455"/>
                  <a:pt x="2296" y="456"/>
                  <a:pt x="2298" y="456"/>
                </a:cubicBezTo>
                <a:close/>
                <a:moveTo>
                  <a:pt x="2311" y="456"/>
                </a:moveTo>
                <a:cubicBezTo>
                  <a:pt x="2314" y="456"/>
                  <a:pt x="2315" y="455"/>
                  <a:pt x="2315" y="452"/>
                </a:cubicBezTo>
                <a:cubicBezTo>
                  <a:pt x="2315" y="450"/>
                  <a:pt x="2314" y="448"/>
                  <a:pt x="2311" y="448"/>
                </a:cubicBezTo>
                <a:cubicBezTo>
                  <a:pt x="2309" y="448"/>
                  <a:pt x="2307" y="450"/>
                  <a:pt x="2307" y="452"/>
                </a:cubicBezTo>
                <a:cubicBezTo>
                  <a:pt x="2307" y="455"/>
                  <a:pt x="2309" y="456"/>
                  <a:pt x="2311" y="456"/>
                </a:cubicBezTo>
                <a:close/>
                <a:moveTo>
                  <a:pt x="2324" y="456"/>
                </a:moveTo>
                <a:cubicBezTo>
                  <a:pt x="2326" y="456"/>
                  <a:pt x="2328" y="455"/>
                  <a:pt x="2328" y="452"/>
                </a:cubicBezTo>
                <a:cubicBezTo>
                  <a:pt x="2328" y="450"/>
                  <a:pt x="2326" y="448"/>
                  <a:pt x="2324" y="448"/>
                </a:cubicBezTo>
                <a:cubicBezTo>
                  <a:pt x="2322" y="448"/>
                  <a:pt x="2320" y="450"/>
                  <a:pt x="2320" y="452"/>
                </a:cubicBezTo>
                <a:cubicBezTo>
                  <a:pt x="2320" y="455"/>
                  <a:pt x="2322" y="456"/>
                  <a:pt x="2324" y="456"/>
                </a:cubicBezTo>
                <a:close/>
                <a:moveTo>
                  <a:pt x="2337" y="456"/>
                </a:moveTo>
                <a:cubicBezTo>
                  <a:pt x="2339" y="456"/>
                  <a:pt x="2341" y="455"/>
                  <a:pt x="2341" y="452"/>
                </a:cubicBezTo>
                <a:cubicBezTo>
                  <a:pt x="2341" y="450"/>
                  <a:pt x="2339" y="448"/>
                  <a:pt x="2337" y="448"/>
                </a:cubicBezTo>
                <a:cubicBezTo>
                  <a:pt x="2335" y="448"/>
                  <a:pt x="2333" y="450"/>
                  <a:pt x="2333" y="452"/>
                </a:cubicBezTo>
                <a:cubicBezTo>
                  <a:pt x="2333" y="455"/>
                  <a:pt x="2335" y="456"/>
                  <a:pt x="2337" y="456"/>
                </a:cubicBezTo>
                <a:close/>
                <a:moveTo>
                  <a:pt x="2350" y="456"/>
                </a:moveTo>
                <a:cubicBezTo>
                  <a:pt x="2352" y="456"/>
                  <a:pt x="2354" y="455"/>
                  <a:pt x="2354" y="452"/>
                </a:cubicBezTo>
                <a:cubicBezTo>
                  <a:pt x="2354" y="450"/>
                  <a:pt x="2352" y="448"/>
                  <a:pt x="2350" y="448"/>
                </a:cubicBezTo>
                <a:cubicBezTo>
                  <a:pt x="2348" y="448"/>
                  <a:pt x="2346" y="450"/>
                  <a:pt x="2346" y="452"/>
                </a:cubicBezTo>
                <a:cubicBezTo>
                  <a:pt x="2346" y="455"/>
                  <a:pt x="2348" y="456"/>
                  <a:pt x="2350" y="456"/>
                </a:cubicBezTo>
                <a:close/>
                <a:moveTo>
                  <a:pt x="2363" y="456"/>
                </a:moveTo>
                <a:cubicBezTo>
                  <a:pt x="2365" y="456"/>
                  <a:pt x="2367" y="455"/>
                  <a:pt x="2367" y="452"/>
                </a:cubicBezTo>
                <a:cubicBezTo>
                  <a:pt x="2367" y="450"/>
                  <a:pt x="2365" y="448"/>
                  <a:pt x="2363" y="448"/>
                </a:cubicBezTo>
                <a:cubicBezTo>
                  <a:pt x="2361" y="448"/>
                  <a:pt x="2359" y="450"/>
                  <a:pt x="2359" y="452"/>
                </a:cubicBezTo>
                <a:cubicBezTo>
                  <a:pt x="2359" y="455"/>
                  <a:pt x="2361" y="456"/>
                  <a:pt x="2363" y="456"/>
                </a:cubicBezTo>
                <a:close/>
                <a:moveTo>
                  <a:pt x="2376" y="456"/>
                </a:moveTo>
                <a:cubicBezTo>
                  <a:pt x="2378" y="456"/>
                  <a:pt x="2380" y="455"/>
                  <a:pt x="2380" y="452"/>
                </a:cubicBezTo>
                <a:cubicBezTo>
                  <a:pt x="2380" y="450"/>
                  <a:pt x="2378" y="448"/>
                  <a:pt x="2376" y="448"/>
                </a:cubicBezTo>
                <a:cubicBezTo>
                  <a:pt x="2374" y="448"/>
                  <a:pt x="2372" y="450"/>
                  <a:pt x="2372" y="452"/>
                </a:cubicBezTo>
                <a:cubicBezTo>
                  <a:pt x="2372" y="455"/>
                  <a:pt x="2374" y="456"/>
                  <a:pt x="2376" y="456"/>
                </a:cubicBezTo>
                <a:close/>
                <a:moveTo>
                  <a:pt x="2389" y="456"/>
                </a:moveTo>
                <a:cubicBezTo>
                  <a:pt x="2391" y="456"/>
                  <a:pt x="2393" y="455"/>
                  <a:pt x="2393" y="452"/>
                </a:cubicBezTo>
                <a:cubicBezTo>
                  <a:pt x="2393" y="450"/>
                  <a:pt x="2391" y="448"/>
                  <a:pt x="2389" y="448"/>
                </a:cubicBezTo>
                <a:cubicBezTo>
                  <a:pt x="2386" y="448"/>
                  <a:pt x="2385" y="450"/>
                  <a:pt x="2385" y="452"/>
                </a:cubicBezTo>
                <a:cubicBezTo>
                  <a:pt x="2385" y="455"/>
                  <a:pt x="2386" y="456"/>
                  <a:pt x="2389" y="456"/>
                </a:cubicBezTo>
                <a:close/>
                <a:moveTo>
                  <a:pt x="2402" y="456"/>
                </a:moveTo>
                <a:cubicBezTo>
                  <a:pt x="2404" y="456"/>
                  <a:pt x="2406" y="455"/>
                  <a:pt x="2406" y="452"/>
                </a:cubicBezTo>
                <a:cubicBezTo>
                  <a:pt x="2406" y="450"/>
                  <a:pt x="2404" y="448"/>
                  <a:pt x="2402" y="448"/>
                </a:cubicBezTo>
                <a:cubicBezTo>
                  <a:pt x="2399" y="448"/>
                  <a:pt x="2397" y="450"/>
                  <a:pt x="2397" y="452"/>
                </a:cubicBezTo>
                <a:cubicBezTo>
                  <a:pt x="2397" y="455"/>
                  <a:pt x="2399" y="456"/>
                  <a:pt x="2402" y="456"/>
                </a:cubicBezTo>
                <a:close/>
                <a:moveTo>
                  <a:pt x="2415" y="456"/>
                </a:moveTo>
                <a:cubicBezTo>
                  <a:pt x="2417" y="456"/>
                  <a:pt x="2419" y="455"/>
                  <a:pt x="2419" y="452"/>
                </a:cubicBezTo>
                <a:cubicBezTo>
                  <a:pt x="2419" y="450"/>
                  <a:pt x="2417" y="448"/>
                  <a:pt x="2415" y="448"/>
                </a:cubicBezTo>
                <a:cubicBezTo>
                  <a:pt x="2412" y="448"/>
                  <a:pt x="2410" y="450"/>
                  <a:pt x="2410" y="452"/>
                </a:cubicBezTo>
                <a:cubicBezTo>
                  <a:pt x="2410" y="455"/>
                  <a:pt x="2412" y="456"/>
                  <a:pt x="2415" y="456"/>
                </a:cubicBezTo>
                <a:close/>
                <a:moveTo>
                  <a:pt x="2427" y="456"/>
                </a:moveTo>
                <a:cubicBezTo>
                  <a:pt x="2430" y="456"/>
                  <a:pt x="2432" y="455"/>
                  <a:pt x="2432" y="452"/>
                </a:cubicBezTo>
                <a:cubicBezTo>
                  <a:pt x="2432" y="450"/>
                  <a:pt x="2430" y="448"/>
                  <a:pt x="2427" y="448"/>
                </a:cubicBezTo>
                <a:cubicBezTo>
                  <a:pt x="2425" y="448"/>
                  <a:pt x="2423" y="450"/>
                  <a:pt x="2423" y="452"/>
                </a:cubicBezTo>
                <a:cubicBezTo>
                  <a:pt x="2423" y="455"/>
                  <a:pt x="2425" y="456"/>
                  <a:pt x="2427" y="456"/>
                </a:cubicBezTo>
                <a:close/>
                <a:moveTo>
                  <a:pt x="2440" y="456"/>
                </a:moveTo>
                <a:cubicBezTo>
                  <a:pt x="2443" y="456"/>
                  <a:pt x="2445" y="455"/>
                  <a:pt x="2445" y="452"/>
                </a:cubicBezTo>
                <a:cubicBezTo>
                  <a:pt x="2445" y="450"/>
                  <a:pt x="2443" y="448"/>
                  <a:pt x="2440" y="448"/>
                </a:cubicBezTo>
                <a:cubicBezTo>
                  <a:pt x="2438" y="448"/>
                  <a:pt x="2436" y="450"/>
                  <a:pt x="2436" y="452"/>
                </a:cubicBezTo>
                <a:cubicBezTo>
                  <a:pt x="2436" y="455"/>
                  <a:pt x="2438" y="456"/>
                  <a:pt x="2440" y="456"/>
                </a:cubicBezTo>
                <a:close/>
                <a:moveTo>
                  <a:pt x="2453" y="456"/>
                </a:moveTo>
                <a:cubicBezTo>
                  <a:pt x="2456" y="456"/>
                  <a:pt x="2457" y="455"/>
                  <a:pt x="2457" y="452"/>
                </a:cubicBezTo>
                <a:cubicBezTo>
                  <a:pt x="2457" y="450"/>
                  <a:pt x="2456" y="448"/>
                  <a:pt x="2453" y="448"/>
                </a:cubicBezTo>
                <a:cubicBezTo>
                  <a:pt x="2451" y="448"/>
                  <a:pt x="2449" y="450"/>
                  <a:pt x="2449" y="452"/>
                </a:cubicBezTo>
                <a:cubicBezTo>
                  <a:pt x="2449" y="455"/>
                  <a:pt x="2451" y="456"/>
                  <a:pt x="2453" y="456"/>
                </a:cubicBezTo>
                <a:close/>
                <a:moveTo>
                  <a:pt x="2466" y="456"/>
                </a:moveTo>
                <a:cubicBezTo>
                  <a:pt x="2469" y="456"/>
                  <a:pt x="2470" y="455"/>
                  <a:pt x="2470" y="452"/>
                </a:cubicBezTo>
                <a:cubicBezTo>
                  <a:pt x="2470" y="450"/>
                  <a:pt x="2469" y="448"/>
                  <a:pt x="2466" y="448"/>
                </a:cubicBezTo>
                <a:cubicBezTo>
                  <a:pt x="2464" y="448"/>
                  <a:pt x="2462" y="450"/>
                  <a:pt x="2462" y="452"/>
                </a:cubicBezTo>
                <a:cubicBezTo>
                  <a:pt x="2462" y="455"/>
                  <a:pt x="2464" y="456"/>
                  <a:pt x="2466" y="456"/>
                </a:cubicBezTo>
                <a:close/>
                <a:moveTo>
                  <a:pt x="2479" y="456"/>
                </a:moveTo>
                <a:cubicBezTo>
                  <a:pt x="2481" y="456"/>
                  <a:pt x="2483" y="455"/>
                  <a:pt x="2483" y="452"/>
                </a:cubicBezTo>
                <a:cubicBezTo>
                  <a:pt x="2483" y="450"/>
                  <a:pt x="2481" y="448"/>
                  <a:pt x="2479" y="448"/>
                </a:cubicBezTo>
                <a:cubicBezTo>
                  <a:pt x="2477" y="448"/>
                  <a:pt x="2475" y="450"/>
                  <a:pt x="2475" y="452"/>
                </a:cubicBezTo>
                <a:cubicBezTo>
                  <a:pt x="2475" y="455"/>
                  <a:pt x="2477" y="456"/>
                  <a:pt x="2479" y="456"/>
                </a:cubicBezTo>
                <a:close/>
                <a:moveTo>
                  <a:pt x="2492" y="456"/>
                </a:moveTo>
                <a:cubicBezTo>
                  <a:pt x="2494" y="456"/>
                  <a:pt x="2496" y="455"/>
                  <a:pt x="2496" y="452"/>
                </a:cubicBezTo>
                <a:cubicBezTo>
                  <a:pt x="2496" y="450"/>
                  <a:pt x="2494" y="448"/>
                  <a:pt x="2492" y="448"/>
                </a:cubicBezTo>
                <a:cubicBezTo>
                  <a:pt x="2490" y="448"/>
                  <a:pt x="2488" y="450"/>
                  <a:pt x="2488" y="452"/>
                </a:cubicBezTo>
                <a:cubicBezTo>
                  <a:pt x="2488" y="455"/>
                  <a:pt x="2490" y="456"/>
                  <a:pt x="2492" y="456"/>
                </a:cubicBezTo>
                <a:close/>
                <a:moveTo>
                  <a:pt x="2505" y="456"/>
                </a:moveTo>
                <a:cubicBezTo>
                  <a:pt x="2507" y="456"/>
                  <a:pt x="2509" y="455"/>
                  <a:pt x="2509" y="452"/>
                </a:cubicBezTo>
                <a:cubicBezTo>
                  <a:pt x="2509" y="450"/>
                  <a:pt x="2507" y="448"/>
                  <a:pt x="2505" y="448"/>
                </a:cubicBezTo>
                <a:cubicBezTo>
                  <a:pt x="2503" y="448"/>
                  <a:pt x="2501" y="450"/>
                  <a:pt x="2501" y="452"/>
                </a:cubicBezTo>
                <a:cubicBezTo>
                  <a:pt x="2501" y="455"/>
                  <a:pt x="2503" y="456"/>
                  <a:pt x="2505" y="456"/>
                </a:cubicBezTo>
                <a:close/>
                <a:moveTo>
                  <a:pt x="2518" y="456"/>
                </a:moveTo>
                <a:cubicBezTo>
                  <a:pt x="2520" y="456"/>
                  <a:pt x="2522" y="455"/>
                  <a:pt x="2522" y="452"/>
                </a:cubicBezTo>
                <a:cubicBezTo>
                  <a:pt x="2522" y="450"/>
                  <a:pt x="2520" y="448"/>
                  <a:pt x="2518" y="448"/>
                </a:cubicBezTo>
                <a:cubicBezTo>
                  <a:pt x="2516" y="448"/>
                  <a:pt x="2514" y="450"/>
                  <a:pt x="2514" y="452"/>
                </a:cubicBezTo>
                <a:cubicBezTo>
                  <a:pt x="2514" y="455"/>
                  <a:pt x="2516" y="456"/>
                  <a:pt x="2518" y="456"/>
                </a:cubicBezTo>
                <a:close/>
                <a:moveTo>
                  <a:pt x="2531" y="456"/>
                </a:moveTo>
                <a:cubicBezTo>
                  <a:pt x="2533" y="456"/>
                  <a:pt x="2535" y="455"/>
                  <a:pt x="2535" y="452"/>
                </a:cubicBezTo>
                <a:cubicBezTo>
                  <a:pt x="2535" y="450"/>
                  <a:pt x="2533" y="448"/>
                  <a:pt x="2531" y="448"/>
                </a:cubicBezTo>
                <a:cubicBezTo>
                  <a:pt x="2528" y="448"/>
                  <a:pt x="2527" y="450"/>
                  <a:pt x="2527" y="452"/>
                </a:cubicBezTo>
                <a:cubicBezTo>
                  <a:pt x="2527" y="455"/>
                  <a:pt x="2528" y="456"/>
                  <a:pt x="2531" y="456"/>
                </a:cubicBezTo>
                <a:close/>
                <a:moveTo>
                  <a:pt x="2544" y="456"/>
                </a:moveTo>
                <a:cubicBezTo>
                  <a:pt x="2546" y="456"/>
                  <a:pt x="2548" y="455"/>
                  <a:pt x="2548" y="452"/>
                </a:cubicBezTo>
                <a:cubicBezTo>
                  <a:pt x="2548" y="450"/>
                  <a:pt x="2546" y="448"/>
                  <a:pt x="2544" y="448"/>
                </a:cubicBezTo>
                <a:cubicBezTo>
                  <a:pt x="2541" y="448"/>
                  <a:pt x="2540" y="450"/>
                  <a:pt x="2540" y="452"/>
                </a:cubicBezTo>
                <a:cubicBezTo>
                  <a:pt x="2540" y="455"/>
                  <a:pt x="2541" y="456"/>
                  <a:pt x="2544" y="456"/>
                </a:cubicBezTo>
                <a:close/>
                <a:moveTo>
                  <a:pt x="2557" y="456"/>
                </a:moveTo>
                <a:cubicBezTo>
                  <a:pt x="2559" y="456"/>
                  <a:pt x="2561" y="455"/>
                  <a:pt x="2561" y="452"/>
                </a:cubicBezTo>
                <a:cubicBezTo>
                  <a:pt x="2561" y="450"/>
                  <a:pt x="2559" y="448"/>
                  <a:pt x="2557" y="448"/>
                </a:cubicBezTo>
                <a:cubicBezTo>
                  <a:pt x="2554" y="448"/>
                  <a:pt x="2552" y="450"/>
                  <a:pt x="2552" y="452"/>
                </a:cubicBezTo>
                <a:cubicBezTo>
                  <a:pt x="2552" y="455"/>
                  <a:pt x="2554" y="456"/>
                  <a:pt x="2557" y="456"/>
                </a:cubicBezTo>
                <a:close/>
                <a:moveTo>
                  <a:pt x="2570" y="456"/>
                </a:moveTo>
                <a:cubicBezTo>
                  <a:pt x="2572" y="456"/>
                  <a:pt x="2574" y="455"/>
                  <a:pt x="2574" y="452"/>
                </a:cubicBezTo>
                <a:cubicBezTo>
                  <a:pt x="2574" y="450"/>
                  <a:pt x="2572" y="448"/>
                  <a:pt x="2570" y="448"/>
                </a:cubicBezTo>
                <a:cubicBezTo>
                  <a:pt x="2567" y="448"/>
                  <a:pt x="2565" y="450"/>
                  <a:pt x="2565" y="452"/>
                </a:cubicBezTo>
                <a:cubicBezTo>
                  <a:pt x="2565" y="455"/>
                  <a:pt x="2567" y="456"/>
                  <a:pt x="2570" y="456"/>
                </a:cubicBezTo>
                <a:close/>
                <a:moveTo>
                  <a:pt x="2582" y="456"/>
                </a:moveTo>
                <a:cubicBezTo>
                  <a:pt x="2585" y="456"/>
                  <a:pt x="2587" y="455"/>
                  <a:pt x="2587" y="452"/>
                </a:cubicBezTo>
                <a:cubicBezTo>
                  <a:pt x="2587" y="450"/>
                  <a:pt x="2585" y="448"/>
                  <a:pt x="2582" y="448"/>
                </a:cubicBezTo>
                <a:cubicBezTo>
                  <a:pt x="2580" y="448"/>
                  <a:pt x="2578" y="450"/>
                  <a:pt x="2578" y="452"/>
                </a:cubicBezTo>
                <a:cubicBezTo>
                  <a:pt x="2578" y="455"/>
                  <a:pt x="2580" y="456"/>
                  <a:pt x="2582" y="456"/>
                </a:cubicBezTo>
                <a:close/>
                <a:moveTo>
                  <a:pt x="2595" y="456"/>
                </a:moveTo>
                <a:cubicBezTo>
                  <a:pt x="2598" y="456"/>
                  <a:pt x="2600" y="455"/>
                  <a:pt x="2600" y="452"/>
                </a:cubicBezTo>
                <a:cubicBezTo>
                  <a:pt x="2600" y="450"/>
                  <a:pt x="2598" y="448"/>
                  <a:pt x="2595" y="448"/>
                </a:cubicBezTo>
                <a:cubicBezTo>
                  <a:pt x="2593" y="448"/>
                  <a:pt x="2591" y="450"/>
                  <a:pt x="2591" y="452"/>
                </a:cubicBezTo>
                <a:cubicBezTo>
                  <a:pt x="2591" y="455"/>
                  <a:pt x="2593" y="456"/>
                  <a:pt x="2595" y="456"/>
                </a:cubicBezTo>
                <a:close/>
                <a:moveTo>
                  <a:pt x="2608" y="456"/>
                </a:moveTo>
                <a:cubicBezTo>
                  <a:pt x="2611" y="456"/>
                  <a:pt x="2612" y="455"/>
                  <a:pt x="2612" y="452"/>
                </a:cubicBezTo>
                <a:cubicBezTo>
                  <a:pt x="2612" y="450"/>
                  <a:pt x="2611" y="448"/>
                  <a:pt x="2608" y="448"/>
                </a:cubicBezTo>
                <a:cubicBezTo>
                  <a:pt x="2606" y="448"/>
                  <a:pt x="2604" y="450"/>
                  <a:pt x="2604" y="452"/>
                </a:cubicBezTo>
                <a:cubicBezTo>
                  <a:pt x="2604" y="455"/>
                  <a:pt x="2606" y="456"/>
                  <a:pt x="2608" y="456"/>
                </a:cubicBezTo>
                <a:close/>
                <a:moveTo>
                  <a:pt x="2621" y="456"/>
                </a:moveTo>
                <a:cubicBezTo>
                  <a:pt x="2623" y="456"/>
                  <a:pt x="2625" y="455"/>
                  <a:pt x="2625" y="452"/>
                </a:cubicBezTo>
                <a:cubicBezTo>
                  <a:pt x="2625" y="450"/>
                  <a:pt x="2623" y="448"/>
                  <a:pt x="2621" y="448"/>
                </a:cubicBezTo>
                <a:cubicBezTo>
                  <a:pt x="2619" y="448"/>
                  <a:pt x="2617" y="450"/>
                  <a:pt x="2617" y="452"/>
                </a:cubicBezTo>
                <a:cubicBezTo>
                  <a:pt x="2617" y="455"/>
                  <a:pt x="2619" y="456"/>
                  <a:pt x="2621" y="456"/>
                </a:cubicBezTo>
                <a:close/>
                <a:moveTo>
                  <a:pt x="2634" y="456"/>
                </a:moveTo>
                <a:cubicBezTo>
                  <a:pt x="2636" y="456"/>
                  <a:pt x="2638" y="455"/>
                  <a:pt x="2638" y="452"/>
                </a:cubicBezTo>
                <a:cubicBezTo>
                  <a:pt x="2638" y="450"/>
                  <a:pt x="2636" y="448"/>
                  <a:pt x="2634" y="448"/>
                </a:cubicBezTo>
                <a:cubicBezTo>
                  <a:pt x="2632" y="448"/>
                  <a:pt x="2630" y="450"/>
                  <a:pt x="2630" y="452"/>
                </a:cubicBezTo>
                <a:cubicBezTo>
                  <a:pt x="2630" y="455"/>
                  <a:pt x="2632" y="456"/>
                  <a:pt x="2634" y="456"/>
                </a:cubicBezTo>
                <a:close/>
                <a:moveTo>
                  <a:pt x="2647" y="456"/>
                </a:moveTo>
                <a:cubicBezTo>
                  <a:pt x="2649" y="456"/>
                  <a:pt x="2651" y="455"/>
                  <a:pt x="2651" y="452"/>
                </a:cubicBezTo>
                <a:cubicBezTo>
                  <a:pt x="2651" y="450"/>
                  <a:pt x="2649" y="448"/>
                  <a:pt x="2647" y="448"/>
                </a:cubicBezTo>
                <a:cubicBezTo>
                  <a:pt x="2645" y="448"/>
                  <a:pt x="2643" y="450"/>
                  <a:pt x="2643" y="452"/>
                </a:cubicBezTo>
                <a:cubicBezTo>
                  <a:pt x="2643" y="455"/>
                  <a:pt x="2645" y="456"/>
                  <a:pt x="2647" y="456"/>
                </a:cubicBezTo>
                <a:close/>
                <a:moveTo>
                  <a:pt x="2660" y="456"/>
                </a:moveTo>
                <a:cubicBezTo>
                  <a:pt x="2662" y="456"/>
                  <a:pt x="2664" y="455"/>
                  <a:pt x="2664" y="452"/>
                </a:cubicBezTo>
                <a:cubicBezTo>
                  <a:pt x="2664" y="450"/>
                  <a:pt x="2662" y="448"/>
                  <a:pt x="2660" y="448"/>
                </a:cubicBezTo>
                <a:cubicBezTo>
                  <a:pt x="2658" y="448"/>
                  <a:pt x="2656" y="450"/>
                  <a:pt x="2656" y="452"/>
                </a:cubicBezTo>
                <a:cubicBezTo>
                  <a:pt x="2656" y="455"/>
                  <a:pt x="2658" y="456"/>
                  <a:pt x="2660" y="456"/>
                </a:cubicBezTo>
                <a:close/>
                <a:moveTo>
                  <a:pt x="2673" y="456"/>
                </a:moveTo>
                <a:cubicBezTo>
                  <a:pt x="2675" y="456"/>
                  <a:pt x="2677" y="455"/>
                  <a:pt x="2677" y="452"/>
                </a:cubicBezTo>
                <a:cubicBezTo>
                  <a:pt x="2677" y="450"/>
                  <a:pt x="2675" y="448"/>
                  <a:pt x="2673" y="448"/>
                </a:cubicBezTo>
                <a:cubicBezTo>
                  <a:pt x="2671" y="448"/>
                  <a:pt x="2669" y="450"/>
                  <a:pt x="2669" y="452"/>
                </a:cubicBezTo>
                <a:cubicBezTo>
                  <a:pt x="2669" y="455"/>
                  <a:pt x="2671" y="456"/>
                  <a:pt x="2673" y="456"/>
                </a:cubicBezTo>
                <a:close/>
                <a:moveTo>
                  <a:pt x="2686" y="456"/>
                </a:moveTo>
                <a:cubicBezTo>
                  <a:pt x="2688" y="456"/>
                  <a:pt x="2690" y="455"/>
                  <a:pt x="2690" y="452"/>
                </a:cubicBezTo>
                <a:cubicBezTo>
                  <a:pt x="2690" y="450"/>
                  <a:pt x="2688" y="448"/>
                  <a:pt x="2686" y="448"/>
                </a:cubicBezTo>
                <a:cubicBezTo>
                  <a:pt x="2683" y="448"/>
                  <a:pt x="2682" y="450"/>
                  <a:pt x="2682" y="452"/>
                </a:cubicBezTo>
                <a:cubicBezTo>
                  <a:pt x="2682" y="455"/>
                  <a:pt x="2683" y="456"/>
                  <a:pt x="2686" y="456"/>
                </a:cubicBezTo>
                <a:close/>
                <a:moveTo>
                  <a:pt x="2699" y="456"/>
                </a:moveTo>
                <a:cubicBezTo>
                  <a:pt x="2701" y="456"/>
                  <a:pt x="2703" y="455"/>
                  <a:pt x="2703" y="452"/>
                </a:cubicBezTo>
                <a:cubicBezTo>
                  <a:pt x="2703" y="450"/>
                  <a:pt x="2701" y="448"/>
                  <a:pt x="2699" y="448"/>
                </a:cubicBezTo>
                <a:cubicBezTo>
                  <a:pt x="2696" y="448"/>
                  <a:pt x="2694" y="450"/>
                  <a:pt x="2694" y="452"/>
                </a:cubicBezTo>
                <a:cubicBezTo>
                  <a:pt x="2694" y="455"/>
                  <a:pt x="2696" y="456"/>
                  <a:pt x="2699" y="456"/>
                </a:cubicBezTo>
                <a:close/>
                <a:moveTo>
                  <a:pt x="2712" y="456"/>
                </a:moveTo>
                <a:cubicBezTo>
                  <a:pt x="2714" y="456"/>
                  <a:pt x="2716" y="455"/>
                  <a:pt x="2716" y="452"/>
                </a:cubicBezTo>
                <a:cubicBezTo>
                  <a:pt x="2716" y="450"/>
                  <a:pt x="2714" y="448"/>
                  <a:pt x="2712" y="448"/>
                </a:cubicBezTo>
                <a:cubicBezTo>
                  <a:pt x="2709" y="448"/>
                  <a:pt x="2707" y="450"/>
                  <a:pt x="2707" y="452"/>
                </a:cubicBezTo>
                <a:cubicBezTo>
                  <a:pt x="2707" y="455"/>
                  <a:pt x="2709" y="456"/>
                  <a:pt x="2712" y="456"/>
                </a:cubicBezTo>
                <a:close/>
                <a:moveTo>
                  <a:pt x="2724" y="456"/>
                </a:moveTo>
                <a:cubicBezTo>
                  <a:pt x="2727" y="456"/>
                  <a:pt x="2729" y="455"/>
                  <a:pt x="2729" y="452"/>
                </a:cubicBezTo>
                <a:cubicBezTo>
                  <a:pt x="2729" y="450"/>
                  <a:pt x="2727" y="448"/>
                  <a:pt x="2724" y="448"/>
                </a:cubicBezTo>
                <a:cubicBezTo>
                  <a:pt x="2722" y="448"/>
                  <a:pt x="2720" y="450"/>
                  <a:pt x="2720" y="452"/>
                </a:cubicBezTo>
                <a:cubicBezTo>
                  <a:pt x="2720" y="455"/>
                  <a:pt x="2722" y="456"/>
                  <a:pt x="2724" y="456"/>
                </a:cubicBezTo>
                <a:close/>
                <a:moveTo>
                  <a:pt x="2737" y="456"/>
                </a:moveTo>
                <a:cubicBezTo>
                  <a:pt x="2740" y="456"/>
                  <a:pt x="2742" y="455"/>
                  <a:pt x="2742" y="452"/>
                </a:cubicBezTo>
                <a:cubicBezTo>
                  <a:pt x="2742" y="450"/>
                  <a:pt x="2740" y="448"/>
                  <a:pt x="2737" y="448"/>
                </a:cubicBezTo>
                <a:cubicBezTo>
                  <a:pt x="2735" y="448"/>
                  <a:pt x="2733" y="450"/>
                  <a:pt x="2733" y="452"/>
                </a:cubicBezTo>
                <a:cubicBezTo>
                  <a:pt x="2733" y="455"/>
                  <a:pt x="2735" y="456"/>
                  <a:pt x="2737" y="456"/>
                </a:cubicBezTo>
                <a:close/>
                <a:moveTo>
                  <a:pt x="2750" y="456"/>
                </a:moveTo>
                <a:cubicBezTo>
                  <a:pt x="2753" y="456"/>
                  <a:pt x="2755" y="455"/>
                  <a:pt x="2755" y="452"/>
                </a:cubicBezTo>
                <a:cubicBezTo>
                  <a:pt x="2755" y="450"/>
                  <a:pt x="2753" y="448"/>
                  <a:pt x="2750" y="448"/>
                </a:cubicBezTo>
                <a:cubicBezTo>
                  <a:pt x="2748" y="448"/>
                  <a:pt x="2746" y="450"/>
                  <a:pt x="2746" y="452"/>
                </a:cubicBezTo>
                <a:cubicBezTo>
                  <a:pt x="2746" y="455"/>
                  <a:pt x="2748" y="456"/>
                  <a:pt x="2750" y="456"/>
                </a:cubicBezTo>
                <a:close/>
                <a:moveTo>
                  <a:pt x="2763" y="456"/>
                </a:moveTo>
                <a:cubicBezTo>
                  <a:pt x="2766" y="456"/>
                  <a:pt x="2767" y="455"/>
                  <a:pt x="2767" y="452"/>
                </a:cubicBezTo>
                <a:cubicBezTo>
                  <a:pt x="2767" y="450"/>
                  <a:pt x="2766" y="448"/>
                  <a:pt x="2763" y="448"/>
                </a:cubicBezTo>
                <a:cubicBezTo>
                  <a:pt x="2761" y="448"/>
                  <a:pt x="2759" y="450"/>
                  <a:pt x="2759" y="452"/>
                </a:cubicBezTo>
                <a:cubicBezTo>
                  <a:pt x="2759" y="455"/>
                  <a:pt x="2761" y="456"/>
                  <a:pt x="2763" y="456"/>
                </a:cubicBezTo>
                <a:close/>
                <a:moveTo>
                  <a:pt x="2776" y="456"/>
                </a:moveTo>
                <a:cubicBezTo>
                  <a:pt x="2778" y="456"/>
                  <a:pt x="2780" y="455"/>
                  <a:pt x="2780" y="452"/>
                </a:cubicBezTo>
                <a:cubicBezTo>
                  <a:pt x="2780" y="450"/>
                  <a:pt x="2778" y="448"/>
                  <a:pt x="2776" y="448"/>
                </a:cubicBezTo>
                <a:cubicBezTo>
                  <a:pt x="2774" y="448"/>
                  <a:pt x="2772" y="450"/>
                  <a:pt x="2772" y="452"/>
                </a:cubicBezTo>
                <a:cubicBezTo>
                  <a:pt x="2772" y="455"/>
                  <a:pt x="2774" y="456"/>
                  <a:pt x="2776" y="456"/>
                </a:cubicBezTo>
                <a:close/>
                <a:moveTo>
                  <a:pt x="2789" y="456"/>
                </a:moveTo>
                <a:cubicBezTo>
                  <a:pt x="2791" y="456"/>
                  <a:pt x="2793" y="455"/>
                  <a:pt x="2793" y="452"/>
                </a:cubicBezTo>
                <a:cubicBezTo>
                  <a:pt x="2793" y="450"/>
                  <a:pt x="2791" y="448"/>
                  <a:pt x="2789" y="448"/>
                </a:cubicBezTo>
                <a:cubicBezTo>
                  <a:pt x="2787" y="448"/>
                  <a:pt x="2785" y="450"/>
                  <a:pt x="2785" y="452"/>
                </a:cubicBezTo>
                <a:cubicBezTo>
                  <a:pt x="2785" y="455"/>
                  <a:pt x="2787" y="456"/>
                  <a:pt x="2789" y="456"/>
                </a:cubicBezTo>
                <a:close/>
                <a:moveTo>
                  <a:pt x="2802" y="456"/>
                </a:moveTo>
                <a:cubicBezTo>
                  <a:pt x="2804" y="456"/>
                  <a:pt x="2806" y="455"/>
                  <a:pt x="2806" y="452"/>
                </a:cubicBezTo>
                <a:cubicBezTo>
                  <a:pt x="2806" y="450"/>
                  <a:pt x="2804" y="448"/>
                  <a:pt x="2802" y="448"/>
                </a:cubicBezTo>
                <a:cubicBezTo>
                  <a:pt x="2800" y="448"/>
                  <a:pt x="2798" y="450"/>
                  <a:pt x="2798" y="452"/>
                </a:cubicBezTo>
                <a:cubicBezTo>
                  <a:pt x="2798" y="455"/>
                  <a:pt x="2800" y="456"/>
                  <a:pt x="2802" y="456"/>
                </a:cubicBezTo>
                <a:close/>
                <a:moveTo>
                  <a:pt x="2815" y="456"/>
                </a:moveTo>
                <a:cubicBezTo>
                  <a:pt x="2817" y="456"/>
                  <a:pt x="2819" y="455"/>
                  <a:pt x="2819" y="452"/>
                </a:cubicBezTo>
                <a:cubicBezTo>
                  <a:pt x="2819" y="450"/>
                  <a:pt x="2817" y="448"/>
                  <a:pt x="2815" y="448"/>
                </a:cubicBezTo>
                <a:cubicBezTo>
                  <a:pt x="2813" y="448"/>
                  <a:pt x="2811" y="450"/>
                  <a:pt x="2811" y="452"/>
                </a:cubicBezTo>
                <a:cubicBezTo>
                  <a:pt x="2811" y="455"/>
                  <a:pt x="2813" y="456"/>
                  <a:pt x="2815" y="456"/>
                </a:cubicBezTo>
                <a:close/>
                <a:moveTo>
                  <a:pt x="2828" y="456"/>
                </a:moveTo>
                <a:cubicBezTo>
                  <a:pt x="2830" y="456"/>
                  <a:pt x="2832" y="455"/>
                  <a:pt x="2832" y="452"/>
                </a:cubicBezTo>
                <a:cubicBezTo>
                  <a:pt x="2832" y="450"/>
                  <a:pt x="2830" y="448"/>
                  <a:pt x="2828" y="448"/>
                </a:cubicBezTo>
                <a:cubicBezTo>
                  <a:pt x="2826" y="448"/>
                  <a:pt x="2824" y="450"/>
                  <a:pt x="2824" y="452"/>
                </a:cubicBezTo>
                <a:cubicBezTo>
                  <a:pt x="2824" y="455"/>
                  <a:pt x="2826" y="456"/>
                  <a:pt x="2828" y="456"/>
                </a:cubicBezTo>
                <a:close/>
                <a:moveTo>
                  <a:pt x="2841" y="456"/>
                </a:moveTo>
                <a:cubicBezTo>
                  <a:pt x="2843" y="456"/>
                  <a:pt x="2845" y="455"/>
                  <a:pt x="2845" y="452"/>
                </a:cubicBezTo>
                <a:cubicBezTo>
                  <a:pt x="2845" y="450"/>
                  <a:pt x="2843" y="448"/>
                  <a:pt x="2841" y="448"/>
                </a:cubicBezTo>
                <a:cubicBezTo>
                  <a:pt x="2838" y="448"/>
                  <a:pt x="2837" y="450"/>
                  <a:pt x="2837" y="452"/>
                </a:cubicBezTo>
                <a:cubicBezTo>
                  <a:pt x="2837" y="455"/>
                  <a:pt x="2838" y="456"/>
                  <a:pt x="2841" y="456"/>
                </a:cubicBezTo>
                <a:close/>
                <a:moveTo>
                  <a:pt x="2854" y="456"/>
                </a:moveTo>
                <a:cubicBezTo>
                  <a:pt x="2856" y="456"/>
                  <a:pt x="2858" y="455"/>
                  <a:pt x="2858" y="452"/>
                </a:cubicBezTo>
                <a:cubicBezTo>
                  <a:pt x="2858" y="450"/>
                  <a:pt x="2856" y="448"/>
                  <a:pt x="2854" y="448"/>
                </a:cubicBezTo>
                <a:cubicBezTo>
                  <a:pt x="2851" y="448"/>
                  <a:pt x="2849" y="450"/>
                  <a:pt x="2849" y="452"/>
                </a:cubicBezTo>
                <a:cubicBezTo>
                  <a:pt x="2849" y="455"/>
                  <a:pt x="2851" y="456"/>
                  <a:pt x="2854" y="456"/>
                </a:cubicBezTo>
                <a:close/>
                <a:moveTo>
                  <a:pt x="2867" y="456"/>
                </a:moveTo>
                <a:cubicBezTo>
                  <a:pt x="2869" y="456"/>
                  <a:pt x="2871" y="455"/>
                  <a:pt x="2871" y="452"/>
                </a:cubicBezTo>
                <a:cubicBezTo>
                  <a:pt x="2871" y="450"/>
                  <a:pt x="2869" y="448"/>
                  <a:pt x="2867" y="448"/>
                </a:cubicBezTo>
                <a:cubicBezTo>
                  <a:pt x="2864" y="448"/>
                  <a:pt x="2862" y="450"/>
                  <a:pt x="2862" y="452"/>
                </a:cubicBezTo>
                <a:cubicBezTo>
                  <a:pt x="2862" y="455"/>
                  <a:pt x="2864" y="456"/>
                  <a:pt x="2867" y="456"/>
                </a:cubicBezTo>
                <a:close/>
                <a:moveTo>
                  <a:pt x="2879" y="456"/>
                </a:moveTo>
                <a:cubicBezTo>
                  <a:pt x="2882" y="456"/>
                  <a:pt x="2884" y="455"/>
                  <a:pt x="2884" y="452"/>
                </a:cubicBezTo>
                <a:cubicBezTo>
                  <a:pt x="2884" y="450"/>
                  <a:pt x="2882" y="448"/>
                  <a:pt x="2879" y="448"/>
                </a:cubicBezTo>
                <a:cubicBezTo>
                  <a:pt x="2877" y="448"/>
                  <a:pt x="2875" y="450"/>
                  <a:pt x="2875" y="452"/>
                </a:cubicBezTo>
                <a:cubicBezTo>
                  <a:pt x="2875" y="455"/>
                  <a:pt x="2877" y="456"/>
                  <a:pt x="2879" y="456"/>
                </a:cubicBezTo>
                <a:close/>
                <a:moveTo>
                  <a:pt x="2892" y="456"/>
                </a:moveTo>
                <a:cubicBezTo>
                  <a:pt x="2895" y="456"/>
                  <a:pt x="2897" y="455"/>
                  <a:pt x="2897" y="452"/>
                </a:cubicBezTo>
                <a:cubicBezTo>
                  <a:pt x="2897" y="450"/>
                  <a:pt x="2895" y="448"/>
                  <a:pt x="2892" y="448"/>
                </a:cubicBezTo>
                <a:cubicBezTo>
                  <a:pt x="2890" y="448"/>
                  <a:pt x="2888" y="450"/>
                  <a:pt x="2888" y="452"/>
                </a:cubicBezTo>
                <a:cubicBezTo>
                  <a:pt x="2888" y="455"/>
                  <a:pt x="2890" y="456"/>
                  <a:pt x="2892" y="456"/>
                </a:cubicBezTo>
                <a:close/>
                <a:moveTo>
                  <a:pt x="2905" y="456"/>
                </a:moveTo>
                <a:cubicBezTo>
                  <a:pt x="2908" y="456"/>
                  <a:pt x="2909" y="455"/>
                  <a:pt x="2909" y="452"/>
                </a:cubicBezTo>
                <a:cubicBezTo>
                  <a:pt x="2909" y="450"/>
                  <a:pt x="2908" y="448"/>
                  <a:pt x="2905" y="448"/>
                </a:cubicBezTo>
                <a:cubicBezTo>
                  <a:pt x="2903" y="448"/>
                  <a:pt x="2901" y="450"/>
                  <a:pt x="2901" y="452"/>
                </a:cubicBezTo>
                <a:cubicBezTo>
                  <a:pt x="2901" y="455"/>
                  <a:pt x="2903" y="456"/>
                  <a:pt x="2905" y="456"/>
                </a:cubicBezTo>
                <a:close/>
                <a:moveTo>
                  <a:pt x="2918" y="456"/>
                </a:moveTo>
                <a:cubicBezTo>
                  <a:pt x="2921" y="456"/>
                  <a:pt x="2922" y="455"/>
                  <a:pt x="2922" y="452"/>
                </a:cubicBezTo>
                <a:cubicBezTo>
                  <a:pt x="2922" y="450"/>
                  <a:pt x="2921" y="448"/>
                  <a:pt x="2918" y="448"/>
                </a:cubicBezTo>
                <a:cubicBezTo>
                  <a:pt x="2916" y="448"/>
                  <a:pt x="2914" y="450"/>
                  <a:pt x="2914" y="452"/>
                </a:cubicBezTo>
                <a:cubicBezTo>
                  <a:pt x="2914" y="455"/>
                  <a:pt x="2916" y="456"/>
                  <a:pt x="2918" y="456"/>
                </a:cubicBezTo>
                <a:close/>
                <a:moveTo>
                  <a:pt x="2931" y="456"/>
                </a:moveTo>
                <a:cubicBezTo>
                  <a:pt x="2933" y="456"/>
                  <a:pt x="2935" y="455"/>
                  <a:pt x="2935" y="452"/>
                </a:cubicBezTo>
                <a:cubicBezTo>
                  <a:pt x="2935" y="450"/>
                  <a:pt x="2933" y="448"/>
                  <a:pt x="2931" y="448"/>
                </a:cubicBezTo>
                <a:cubicBezTo>
                  <a:pt x="2929" y="448"/>
                  <a:pt x="2927" y="450"/>
                  <a:pt x="2927" y="452"/>
                </a:cubicBezTo>
                <a:cubicBezTo>
                  <a:pt x="2927" y="455"/>
                  <a:pt x="2929" y="456"/>
                  <a:pt x="2931" y="456"/>
                </a:cubicBezTo>
                <a:close/>
                <a:moveTo>
                  <a:pt x="2944" y="456"/>
                </a:moveTo>
                <a:cubicBezTo>
                  <a:pt x="2946" y="456"/>
                  <a:pt x="2948" y="455"/>
                  <a:pt x="2948" y="452"/>
                </a:cubicBezTo>
                <a:cubicBezTo>
                  <a:pt x="2948" y="450"/>
                  <a:pt x="2946" y="448"/>
                  <a:pt x="2944" y="448"/>
                </a:cubicBezTo>
                <a:cubicBezTo>
                  <a:pt x="2942" y="448"/>
                  <a:pt x="2940" y="450"/>
                  <a:pt x="2940" y="452"/>
                </a:cubicBezTo>
                <a:cubicBezTo>
                  <a:pt x="2940" y="455"/>
                  <a:pt x="2942" y="456"/>
                  <a:pt x="2944" y="456"/>
                </a:cubicBezTo>
                <a:close/>
                <a:moveTo>
                  <a:pt x="2957" y="456"/>
                </a:moveTo>
                <a:cubicBezTo>
                  <a:pt x="2959" y="456"/>
                  <a:pt x="2961" y="455"/>
                  <a:pt x="2961" y="452"/>
                </a:cubicBezTo>
                <a:cubicBezTo>
                  <a:pt x="2961" y="450"/>
                  <a:pt x="2959" y="448"/>
                  <a:pt x="2957" y="448"/>
                </a:cubicBezTo>
                <a:cubicBezTo>
                  <a:pt x="2955" y="448"/>
                  <a:pt x="2953" y="450"/>
                  <a:pt x="2953" y="452"/>
                </a:cubicBezTo>
                <a:cubicBezTo>
                  <a:pt x="2953" y="455"/>
                  <a:pt x="2955" y="456"/>
                  <a:pt x="2957" y="456"/>
                </a:cubicBezTo>
                <a:close/>
                <a:moveTo>
                  <a:pt x="2970" y="456"/>
                </a:moveTo>
                <a:cubicBezTo>
                  <a:pt x="2972" y="456"/>
                  <a:pt x="2974" y="455"/>
                  <a:pt x="2974" y="452"/>
                </a:cubicBezTo>
                <a:cubicBezTo>
                  <a:pt x="2974" y="450"/>
                  <a:pt x="2972" y="448"/>
                  <a:pt x="2970" y="448"/>
                </a:cubicBezTo>
                <a:cubicBezTo>
                  <a:pt x="2968" y="448"/>
                  <a:pt x="2966" y="450"/>
                  <a:pt x="2966" y="452"/>
                </a:cubicBezTo>
                <a:cubicBezTo>
                  <a:pt x="2966" y="455"/>
                  <a:pt x="2968" y="456"/>
                  <a:pt x="2970" y="456"/>
                </a:cubicBezTo>
                <a:close/>
                <a:moveTo>
                  <a:pt x="2983" y="456"/>
                </a:moveTo>
                <a:cubicBezTo>
                  <a:pt x="2985" y="456"/>
                  <a:pt x="2987" y="455"/>
                  <a:pt x="2987" y="452"/>
                </a:cubicBezTo>
                <a:cubicBezTo>
                  <a:pt x="2987" y="450"/>
                  <a:pt x="2985" y="448"/>
                  <a:pt x="2983" y="448"/>
                </a:cubicBezTo>
                <a:cubicBezTo>
                  <a:pt x="2980" y="448"/>
                  <a:pt x="2979" y="450"/>
                  <a:pt x="2979" y="452"/>
                </a:cubicBezTo>
                <a:cubicBezTo>
                  <a:pt x="2979" y="455"/>
                  <a:pt x="2980" y="456"/>
                  <a:pt x="2983" y="456"/>
                </a:cubicBezTo>
                <a:close/>
                <a:moveTo>
                  <a:pt x="2996" y="456"/>
                </a:moveTo>
                <a:cubicBezTo>
                  <a:pt x="2998" y="456"/>
                  <a:pt x="3000" y="455"/>
                  <a:pt x="3000" y="452"/>
                </a:cubicBezTo>
                <a:cubicBezTo>
                  <a:pt x="3000" y="450"/>
                  <a:pt x="2998" y="448"/>
                  <a:pt x="2996" y="448"/>
                </a:cubicBezTo>
                <a:cubicBezTo>
                  <a:pt x="2993" y="448"/>
                  <a:pt x="2992" y="450"/>
                  <a:pt x="2992" y="452"/>
                </a:cubicBezTo>
                <a:cubicBezTo>
                  <a:pt x="2992" y="455"/>
                  <a:pt x="2993" y="456"/>
                  <a:pt x="2996" y="456"/>
                </a:cubicBezTo>
                <a:close/>
                <a:moveTo>
                  <a:pt x="3009" y="456"/>
                </a:moveTo>
                <a:cubicBezTo>
                  <a:pt x="3011" y="456"/>
                  <a:pt x="3013" y="455"/>
                  <a:pt x="3013" y="452"/>
                </a:cubicBezTo>
                <a:cubicBezTo>
                  <a:pt x="3013" y="450"/>
                  <a:pt x="3011" y="448"/>
                  <a:pt x="3009" y="448"/>
                </a:cubicBezTo>
                <a:cubicBezTo>
                  <a:pt x="3006" y="448"/>
                  <a:pt x="3004" y="450"/>
                  <a:pt x="3004" y="452"/>
                </a:cubicBezTo>
                <a:cubicBezTo>
                  <a:pt x="3004" y="455"/>
                  <a:pt x="3006" y="456"/>
                  <a:pt x="3009" y="456"/>
                </a:cubicBezTo>
                <a:close/>
                <a:moveTo>
                  <a:pt x="3022" y="456"/>
                </a:moveTo>
                <a:cubicBezTo>
                  <a:pt x="3024" y="456"/>
                  <a:pt x="3026" y="455"/>
                  <a:pt x="3026" y="452"/>
                </a:cubicBezTo>
                <a:cubicBezTo>
                  <a:pt x="3026" y="450"/>
                  <a:pt x="3024" y="448"/>
                  <a:pt x="3022" y="448"/>
                </a:cubicBezTo>
                <a:cubicBezTo>
                  <a:pt x="3019" y="448"/>
                  <a:pt x="3017" y="450"/>
                  <a:pt x="3017" y="452"/>
                </a:cubicBezTo>
                <a:cubicBezTo>
                  <a:pt x="3017" y="455"/>
                  <a:pt x="3019" y="456"/>
                  <a:pt x="3022" y="456"/>
                </a:cubicBezTo>
                <a:close/>
                <a:moveTo>
                  <a:pt x="3034" y="456"/>
                </a:moveTo>
                <a:cubicBezTo>
                  <a:pt x="3037" y="456"/>
                  <a:pt x="3039" y="455"/>
                  <a:pt x="3039" y="452"/>
                </a:cubicBezTo>
                <a:cubicBezTo>
                  <a:pt x="3039" y="450"/>
                  <a:pt x="3037" y="448"/>
                  <a:pt x="3034" y="448"/>
                </a:cubicBezTo>
                <a:cubicBezTo>
                  <a:pt x="3032" y="448"/>
                  <a:pt x="3030" y="450"/>
                  <a:pt x="3030" y="452"/>
                </a:cubicBezTo>
                <a:cubicBezTo>
                  <a:pt x="3030" y="455"/>
                  <a:pt x="3032" y="456"/>
                  <a:pt x="3034" y="456"/>
                </a:cubicBezTo>
                <a:close/>
                <a:moveTo>
                  <a:pt x="3047" y="456"/>
                </a:moveTo>
                <a:cubicBezTo>
                  <a:pt x="3050" y="456"/>
                  <a:pt x="3052" y="455"/>
                  <a:pt x="3052" y="452"/>
                </a:cubicBezTo>
                <a:cubicBezTo>
                  <a:pt x="3052" y="450"/>
                  <a:pt x="3050" y="448"/>
                  <a:pt x="3047" y="448"/>
                </a:cubicBezTo>
                <a:cubicBezTo>
                  <a:pt x="3045" y="448"/>
                  <a:pt x="3043" y="450"/>
                  <a:pt x="3043" y="452"/>
                </a:cubicBezTo>
                <a:cubicBezTo>
                  <a:pt x="3043" y="455"/>
                  <a:pt x="3045" y="456"/>
                  <a:pt x="3047" y="456"/>
                </a:cubicBezTo>
                <a:close/>
                <a:moveTo>
                  <a:pt x="3060" y="456"/>
                </a:moveTo>
                <a:cubicBezTo>
                  <a:pt x="3063" y="456"/>
                  <a:pt x="3064" y="455"/>
                  <a:pt x="3064" y="452"/>
                </a:cubicBezTo>
                <a:cubicBezTo>
                  <a:pt x="3064" y="450"/>
                  <a:pt x="3063" y="448"/>
                  <a:pt x="3060" y="448"/>
                </a:cubicBezTo>
                <a:cubicBezTo>
                  <a:pt x="3058" y="448"/>
                  <a:pt x="3056" y="450"/>
                  <a:pt x="3056" y="452"/>
                </a:cubicBezTo>
                <a:cubicBezTo>
                  <a:pt x="3056" y="455"/>
                  <a:pt x="3058" y="456"/>
                  <a:pt x="3060" y="456"/>
                </a:cubicBezTo>
                <a:close/>
                <a:moveTo>
                  <a:pt x="3073" y="456"/>
                </a:moveTo>
                <a:cubicBezTo>
                  <a:pt x="3075" y="456"/>
                  <a:pt x="3077" y="455"/>
                  <a:pt x="3077" y="452"/>
                </a:cubicBezTo>
                <a:cubicBezTo>
                  <a:pt x="3077" y="450"/>
                  <a:pt x="3075" y="448"/>
                  <a:pt x="3073" y="448"/>
                </a:cubicBezTo>
                <a:cubicBezTo>
                  <a:pt x="3071" y="448"/>
                  <a:pt x="3069" y="450"/>
                  <a:pt x="3069" y="452"/>
                </a:cubicBezTo>
                <a:cubicBezTo>
                  <a:pt x="3069" y="455"/>
                  <a:pt x="3071" y="456"/>
                  <a:pt x="3073" y="456"/>
                </a:cubicBezTo>
                <a:close/>
                <a:moveTo>
                  <a:pt x="3086" y="456"/>
                </a:moveTo>
                <a:cubicBezTo>
                  <a:pt x="3088" y="456"/>
                  <a:pt x="3090" y="455"/>
                  <a:pt x="3090" y="452"/>
                </a:cubicBezTo>
                <a:cubicBezTo>
                  <a:pt x="3090" y="450"/>
                  <a:pt x="3088" y="448"/>
                  <a:pt x="3086" y="448"/>
                </a:cubicBezTo>
                <a:cubicBezTo>
                  <a:pt x="3084" y="448"/>
                  <a:pt x="3082" y="450"/>
                  <a:pt x="3082" y="452"/>
                </a:cubicBezTo>
                <a:cubicBezTo>
                  <a:pt x="3082" y="455"/>
                  <a:pt x="3084" y="456"/>
                  <a:pt x="3086" y="456"/>
                </a:cubicBezTo>
                <a:close/>
                <a:moveTo>
                  <a:pt x="3099" y="456"/>
                </a:moveTo>
                <a:cubicBezTo>
                  <a:pt x="3101" y="456"/>
                  <a:pt x="3103" y="455"/>
                  <a:pt x="3103" y="452"/>
                </a:cubicBezTo>
                <a:cubicBezTo>
                  <a:pt x="3103" y="450"/>
                  <a:pt x="3101" y="448"/>
                  <a:pt x="3099" y="448"/>
                </a:cubicBezTo>
                <a:cubicBezTo>
                  <a:pt x="3097" y="448"/>
                  <a:pt x="3095" y="450"/>
                  <a:pt x="3095" y="452"/>
                </a:cubicBezTo>
                <a:cubicBezTo>
                  <a:pt x="3095" y="455"/>
                  <a:pt x="3097" y="456"/>
                  <a:pt x="3099" y="456"/>
                </a:cubicBezTo>
                <a:close/>
                <a:moveTo>
                  <a:pt x="3112" y="456"/>
                </a:moveTo>
                <a:cubicBezTo>
                  <a:pt x="3114" y="456"/>
                  <a:pt x="3116" y="455"/>
                  <a:pt x="3116" y="452"/>
                </a:cubicBezTo>
                <a:cubicBezTo>
                  <a:pt x="3116" y="450"/>
                  <a:pt x="3114" y="448"/>
                  <a:pt x="3112" y="448"/>
                </a:cubicBezTo>
                <a:cubicBezTo>
                  <a:pt x="3110" y="448"/>
                  <a:pt x="3108" y="450"/>
                  <a:pt x="3108" y="452"/>
                </a:cubicBezTo>
                <a:cubicBezTo>
                  <a:pt x="3108" y="455"/>
                  <a:pt x="3110" y="456"/>
                  <a:pt x="3112" y="456"/>
                </a:cubicBezTo>
                <a:close/>
                <a:moveTo>
                  <a:pt x="3125" y="456"/>
                </a:moveTo>
                <a:cubicBezTo>
                  <a:pt x="3127" y="456"/>
                  <a:pt x="3129" y="455"/>
                  <a:pt x="3129" y="452"/>
                </a:cubicBezTo>
                <a:cubicBezTo>
                  <a:pt x="3129" y="450"/>
                  <a:pt x="3127" y="448"/>
                  <a:pt x="3125" y="448"/>
                </a:cubicBezTo>
                <a:cubicBezTo>
                  <a:pt x="3123" y="448"/>
                  <a:pt x="3121" y="450"/>
                  <a:pt x="3121" y="452"/>
                </a:cubicBezTo>
                <a:cubicBezTo>
                  <a:pt x="3121" y="455"/>
                  <a:pt x="3123" y="456"/>
                  <a:pt x="3125" y="456"/>
                </a:cubicBezTo>
                <a:close/>
                <a:moveTo>
                  <a:pt x="3138" y="456"/>
                </a:moveTo>
                <a:cubicBezTo>
                  <a:pt x="3140" y="456"/>
                  <a:pt x="3142" y="455"/>
                  <a:pt x="3142" y="452"/>
                </a:cubicBezTo>
                <a:cubicBezTo>
                  <a:pt x="3142" y="450"/>
                  <a:pt x="3140" y="448"/>
                  <a:pt x="3138" y="448"/>
                </a:cubicBezTo>
                <a:cubicBezTo>
                  <a:pt x="3135" y="448"/>
                  <a:pt x="3134" y="450"/>
                  <a:pt x="3134" y="452"/>
                </a:cubicBezTo>
                <a:cubicBezTo>
                  <a:pt x="3134" y="455"/>
                  <a:pt x="3135" y="456"/>
                  <a:pt x="3138" y="456"/>
                </a:cubicBezTo>
                <a:close/>
                <a:moveTo>
                  <a:pt x="3151" y="456"/>
                </a:moveTo>
                <a:cubicBezTo>
                  <a:pt x="3153" y="456"/>
                  <a:pt x="3155" y="455"/>
                  <a:pt x="3155" y="452"/>
                </a:cubicBezTo>
                <a:cubicBezTo>
                  <a:pt x="3155" y="450"/>
                  <a:pt x="3153" y="448"/>
                  <a:pt x="3151" y="448"/>
                </a:cubicBezTo>
                <a:cubicBezTo>
                  <a:pt x="3148" y="448"/>
                  <a:pt x="3146" y="450"/>
                  <a:pt x="3146" y="452"/>
                </a:cubicBezTo>
                <a:cubicBezTo>
                  <a:pt x="3146" y="455"/>
                  <a:pt x="3148" y="456"/>
                  <a:pt x="3151" y="456"/>
                </a:cubicBezTo>
                <a:close/>
                <a:moveTo>
                  <a:pt x="3164" y="456"/>
                </a:moveTo>
                <a:cubicBezTo>
                  <a:pt x="3166" y="456"/>
                  <a:pt x="3168" y="455"/>
                  <a:pt x="3168" y="452"/>
                </a:cubicBezTo>
                <a:cubicBezTo>
                  <a:pt x="3168" y="450"/>
                  <a:pt x="3166" y="448"/>
                  <a:pt x="3164" y="448"/>
                </a:cubicBezTo>
                <a:cubicBezTo>
                  <a:pt x="3161" y="448"/>
                  <a:pt x="3159" y="450"/>
                  <a:pt x="3159" y="452"/>
                </a:cubicBezTo>
                <a:cubicBezTo>
                  <a:pt x="3159" y="455"/>
                  <a:pt x="3161" y="456"/>
                  <a:pt x="3164" y="456"/>
                </a:cubicBezTo>
                <a:close/>
                <a:moveTo>
                  <a:pt x="3176" y="456"/>
                </a:moveTo>
                <a:cubicBezTo>
                  <a:pt x="3179" y="456"/>
                  <a:pt x="3181" y="455"/>
                  <a:pt x="3181" y="452"/>
                </a:cubicBezTo>
                <a:cubicBezTo>
                  <a:pt x="3181" y="450"/>
                  <a:pt x="3179" y="448"/>
                  <a:pt x="3176" y="448"/>
                </a:cubicBezTo>
                <a:cubicBezTo>
                  <a:pt x="3174" y="448"/>
                  <a:pt x="3172" y="450"/>
                  <a:pt x="3172" y="452"/>
                </a:cubicBezTo>
                <a:cubicBezTo>
                  <a:pt x="3172" y="455"/>
                  <a:pt x="3174" y="456"/>
                  <a:pt x="3176" y="456"/>
                </a:cubicBezTo>
                <a:close/>
                <a:moveTo>
                  <a:pt x="3189" y="456"/>
                </a:moveTo>
                <a:cubicBezTo>
                  <a:pt x="3192" y="456"/>
                  <a:pt x="3194" y="455"/>
                  <a:pt x="3194" y="452"/>
                </a:cubicBezTo>
                <a:cubicBezTo>
                  <a:pt x="3194" y="450"/>
                  <a:pt x="3192" y="448"/>
                  <a:pt x="3189" y="448"/>
                </a:cubicBezTo>
                <a:cubicBezTo>
                  <a:pt x="3187" y="448"/>
                  <a:pt x="3185" y="450"/>
                  <a:pt x="3185" y="452"/>
                </a:cubicBezTo>
                <a:cubicBezTo>
                  <a:pt x="3185" y="455"/>
                  <a:pt x="3187" y="456"/>
                  <a:pt x="3189" y="456"/>
                </a:cubicBezTo>
                <a:close/>
                <a:moveTo>
                  <a:pt x="3202" y="456"/>
                </a:moveTo>
                <a:cubicBezTo>
                  <a:pt x="3205" y="456"/>
                  <a:pt x="3206" y="455"/>
                  <a:pt x="3206" y="452"/>
                </a:cubicBezTo>
                <a:cubicBezTo>
                  <a:pt x="3206" y="450"/>
                  <a:pt x="3205" y="448"/>
                  <a:pt x="3202" y="448"/>
                </a:cubicBezTo>
                <a:cubicBezTo>
                  <a:pt x="3200" y="448"/>
                  <a:pt x="3198" y="450"/>
                  <a:pt x="3198" y="452"/>
                </a:cubicBezTo>
                <a:cubicBezTo>
                  <a:pt x="3198" y="455"/>
                  <a:pt x="3200" y="456"/>
                  <a:pt x="3202" y="456"/>
                </a:cubicBezTo>
                <a:close/>
                <a:moveTo>
                  <a:pt x="3215" y="448"/>
                </a:moveTo>
                <a:cubicBezTo>
                  <a:pt x="3213" y="448"/>
                  <a:pt x="3211" y="450"/>
                  <a:pt x="3211" y="452"/>
                </a:cubicBezTo>
                <a:cubicBezTo>
                  <a:pt x="3211" y="455"/>
                  <a:pt x="3213" y="456"/>
                  <a:pt x="3215" y="456"/>
                </a:cubicBezTo>
                <a:cubicBezTo>
                  <a:pt x="3218" y="456"/>
                  <a:pt x="3219" y="455"/>
                  <a:pt x="3219" y="452"/>
                </a:cubicBezTo>
                <a:cubicBezTo>
                  <a:pt x="3219" y="450"/>
                  <a:pt x="3218" y="448"/>
                  <a:pt x="3215" y="448"/>
                </a:cubicBezTo>
                <a:close/>
                <a:moveTo>
                  <a:pt x="3289" y="452"/>
                </a:moveTo>
                <a:cubicBezTo>
                  <a:pt x="3289" y="454"/>
                  <a:pt x="3291" y="456"/>
                  <a:pt x="3293" y="456"/>
                </a:cubicBezTo>
                <a:cubicBezTo>
                  <a:pt x="3295" y="456"/>
                  <a:pt x="3297" y="454"/>
                  <a:pt x="3297" y="452"/>
                </a:cubicBezTo>
                <a:cubicBezTo>
                  <a:pt x="3297" y="450"/>
                  <a:pt x="3295" y="448"/>
                  <a:pt x="3293" y="448"/>
                </a:cubicBezTo>
                <a:cubicBezTo>
                  <a:pt x="3291" y="448"/>
                  <a:pt x="3289" y="450"/>
                  <a:pt x="3289" y="452"/>
                </a:cubicBezTo>
                <a:close/>
                <a:moveTo>
                  <a:pt x="3306" y="456"/>
                </a:moveTo>
                <a:cubicBezTo>
                  <a:pt x="3308" y="456"/>
                  <a:pt x="3310" y="455"/>
                  <a:pt x="3310" y="452"/>
                </a:cubicBezTo>
                <a:cubicBezTo>
                  <a:pt x="3310" y="450"/>
                  <a:pt x="3308" y="448"/>
                  <a:pt x="3306" y="448"/>
                </a:cubicBezTo>
                <a:cubicBezTo>
                  <a:pt x="3303" y="448"/>
                  <a:pt x="3301" y="450"/>
                  <a:pt x="3301" y="452"/>
                </a:cubicBezTo>
                <a:cubicBezTo>
                  <a:pt x="3301" y="455"/>
                  <a:pt x="3303" y="456"/>
                  <a:pt x="3306" y="456"/>
                </a:cubicBezTo>
                <a:close/>
                <a:moveTo>
                  <a:pt x="3319" y="448"/>
                </a:moveTo>
                <a:cubicBezTo>
                  <a:pt x="3316" y="448"/>
                  <a:pt x="3314" y="450"/>
                  <a:pt x="3314" y="452"/>
                </a:cubicBezTo>
                <a:cubicBezTo>
                  <a:pt x="3314" y="455"/>
                  <a:pt x="3316" y="456"/>
                  <a:pt x="3319" y="456"/>
                </a:cubicBezTo>
                <a:cubicBezTo>
                  <a:pt x="3321" y="456"/>
                  <a:pt x="3323" y="455"/>
                  <a:pt x="3323" y="452"/>
                </a:cubicBezTo>
                <a:cubicBezTo>
                  <a:pt x="3323" y="450"/>
                  <a:pt x="3321" y="448"/>
                  <a:pt x="3319" y="448"/>
                </a:cubicBezTo>
                <a:close/>
                <a:moveTo>
                  <a:pt x="3344" y="450"/>
                </a:moveTo>
                <a:cubicBezTo>
                  <a:pt x="3343" y="450"/>
                  <a:pt x="3342" y="451"/>
                  <a:pt x="3342" y="452"/>
                </a:cubicBezTo>
                <a:cubicBezTo>
                  <a:pt x="3342" y="453"/>
                  <a:pt x="3343" y="454"/>
                  <a:pt x="3344" y="454"/>
                </a:cubicBezTo>
                <a:cubicBezTo>
                  <a:pt x="3345" y="454"/>
                  <a:pt x="3346" y="453"/>
                  <a:pt x="3346" y="452"/>
                </a:cubicBezTo>
                <a:cubicBezTo>
                  <a:pt x="3346" y="451"/>
                  <a:pt x="3345" y="450"/>
                  <a:pt x="3344" y="450"/>
                </a:cubicBezTo>
                <a:close/>
                <a:moveTo>
                  <a:pt x="3383" y="452"/>
                </a:moveTo>
                <a:cubicBezTo>
                  <a:pt x="3383" y="452"/>
                  <a:pt x="3383" y="452"/>
                  <a:pt x="3383" y="452"/>
                </a:cubicBezTo>
                <a:cubicBezTo>
                  <a:pt x="3383" y="452"/>
                  <a:pt x="3383" y="452"/>
                  <a:pt x="3383" y="452"/>
                </a:cubicBezTo>
                <a:cubicBezTo>
                  <a:pt x="3383" y="452"/>
                  <a:pt x="3383" y="452"/>
                  <a:pt x="3383" y="452"/>
                </a:cubicBezTo>
                <a:cubicBezTo>
                  <a:pt x="3383" y="452"/>
                  <a:pt x="3383" y="452"/>
                  <a:pt x="3383" y="452"/>
                </a:cubicBezTo>
                <a:close/>
                <a:moveTo>
                  <a:pt x="77" y="469"/>
                </a:moveTo>
                <a:cubicBezTo>
                  <a:pt x="80" y="469"/>
                  <a:pt x="81" y="468"/>
                  <a:pt x="81" y="465"/>
                </a:cubicBezTo>
                <a:cubicBezTo>
                  <a:pt x="81" y="463"/>
                  <a:pt x="80" y="461"/>
                  <a:pt x="77" y="461"/>
                </a:cubicBezTo>
                <a:cubicBezTo>
                  <a:pt x="75" y="461"/>
                  <a:pt x="73" y="463"/>
                  <a:pt x="73" y="465"/>
                </a:cubicBezTo>
                <a:cubicBezTo>
                  <a:pt x="73" y="468"/>
                  <a:pt x="75" y="469"/>
                  <a:pt x="77" y="469"/>
                </a:cubicBezTo>
                <a:close/>
                <a:moveTo>
                  <a:pt x="90" y="469"/>
                </a:moveTo>
                <a:cubicBezTo>
                  <a:pt x="92" y="469"/>
                  <a:pt x="94" y="468"/>
                  <a:pt x="94" y="465"/>
                </a:cubicBezTo>
                <a:cubicBezTo>
                  <a:pt x="94" y="463"/>
                  <a:pt x="92" y="461"/>
                  <a:pt x="90" y="461"/>
                </a:cubicBezTo>
                <a:cubicBezTo>
                  <a:pt x="88" y="461"/>
                  <a:pt x="86" y="463"/>
                  <a:pt x="86" y="465"/>
                </a:cubicBezTo>
                <a:cubicBezTo>
                  <a:pt x="86" y="468"/>
                  <a:pt x="88" y="469"/>
                  <a:pt x="90" y="469"/>
                </a:cubicBezTo>
                <a:close/>
                <a:moveTo>
                  <a:pt x="103" y="461"/>
                </a:moveTo>
                <a:cubicBezTo>
                  <a:pt x="101" y="461"/>
                  <a:pt x="99" y="463"/>
                  <a:pt x="99" y="465"/>
                </a:cubicBezTo>
                <a:cubicBezTo>
                  <a:pt x="99" y="468"/>
                  <a:pt x="101" y="469"/>
                  <a:pt x="103" y="469"/>
                </a:cubicBezTo>
                <a:cubicBezTo>
                  <a:pt x="105" y="469"/>
                  <a:pt x="107" y="468"/>
                  <a:pt x="107" y="465"/>
                </a:cubicBezTo>
                <a:cubicBezTo>
                  <a:pt x="107" y="463"/>
                  <a:pt x="105" y="461"/>
                  <a:pt x="103" y="461"/>
                </a:cubicBezTo>
                <a:close/>
                <a:moveTo>
                  <a:pt x="116" y="469"/>
                </a:moveTo>
                <a:cubicBezTo>
                  <a:pt x="118" y="469"/>
                  <a:pt x="120" y="468"/>
                  <a:pt x="120" y="465"/>
                </a:cubicBezTo>
                <a:cubicBezTo>
                  <a:pt x="120" y="463"/>
                  <a:pt x="118" y="461"/>
                  <a:pt x="116" y="461"/>
                </a:cubicBezTo>
                <a:cubicBezTo>
                  <a:pt x="114" y="461"/>
                  <a:pt x="112" y="463"/>
                  <a:pt x="112" y="465"/>
                </a:cubicBezTo>
                <a:cubicBezTo>
                  <a:pt x="112" y="468"/>
                  <a:pt x="114" y="469"/>
                  <a:pt x="116" y="469"/>
                </a:cubicBezTo>
                <a:close/>
                <a:moveTo>
                  <a:pt x="129" y="469"/>
                </a:moveTo>
                <a:cubicBezTo>
                  <a:pt x="131" y="469"/>
                  <a:pt x="133" y="468"/>
                  <a:pt x="133" y="465"/>
                </a:cubicBezTo>
                <a:cubicBezTo>
                  <a:pt x="133" y="463"/>
                  <a:pt x="131" y="461"/>
                  <a:pt x="129" y="461"/>
                </a:cubicBezTo>
                <a:cubicBezTo>
                  <a:pt x="127" y="461"/>
                  <a:pt x="125" y="463"/>
                  <a:pt x="125" y="465"/>
                </a:cubicBezTo>
                <a:cubicBezTo>
                  <a:pt x="125" y="468"/>
                  <a:pt x="127" y="469"/>
                  <a:pt x="129" y="469"/>
                </a:cubicBezTo>
                <a:close/>
                <a:moveTo>
                  <a:pt x="142" y="469"/>
                </a:moveTo>
                <a:cubicBezTo>
                  <a:pt x="144" y="469"/>
                  <a:pt x="146" y="468"/>
                  <a:pt x="146" y="465"/>
                </a:cubicBezTo>
                <a:cubicBezTo>
                  <a:pt x="146" y="463"/>
                  <a:pt x="144" y="461"/>
                  <a:pt x="142" y="461"/>
                </a:cubicBezTo>
                <a:cubicBezTo>
                  <a:pt x="139" y="461"/>
                  <a:pt x="138" y="463"/>
                  <a:pt x="138" y="465"/>
                </a:cubicBezTo>
                <a:cubicBezTo>
                  <a:pt x="138" y="468"/>
                  <a:pt x="139" y="469"/>
                  <a:pt x="142" y="469"/>
                </a:cubicBezTo>
                <a:close/>
                <a:moveTo>
                  <a:pt x="168" y="464"/>
                </a:moveTo>
                <a:cubicBezTo>
                  <a:pt x="167" y="464"/>
                  <a:pt x="167" y="465"/>
                  <a:pt x="167" y="465"/>
                </a:cubicBezTo>
                <a:cubicBezTo>
                  <a:pt x="167" y="466"/>
                  <a:pt x="167" y="466"/>
                  <a:pt x="168" y="466"/>
                </a:cubicBezTo>
                <a:cubicBezTo>
                  <a:pt x="168" y="466"/>
                  <a:pt x="169" y="466"/>
                  <a:pt x="169" y="465"/>
                </a:cubicBezTo>
                <a:cubicBezTo>
                  <a:pt x="169" y="465"/>
                  <a:pt x="168" y="464"/>
                  <a:pt x="168" y="464"/>
                </a:cubicBezTo>
                <a:close/>
                <a:moveTo>
                  <a:pt x="297" y="464"/>
                </a:moveTo>
                <a:cubicBezTo>
                  <a:pt x="296" y="464"/>
                  <a:pt x="296" y="465"/>
                  <a:pt x="296" y="465"/>
                </a:cubicBezTo>
                <a:cubicBezTo>
                  <a:pt x="296" y="466"/>
                  <a:pt x="296" y="466"/>
                  <a:pt x="297" y="466"/>
                </a:cubicBezTo>
                <a:cubicBezTo>
                  <a:pt x="297" y="466"/>
                  <a:pt x="297" y="466"/>
                  <a:pt x="297" y="465"/>
                </a:cubicBezTo>
                <a:cubicBezTo>
                  <a:pt x="297" y="465"/>
                  <a:pt x="297" y="464"/>
                  <a:pt x="297" y="464"/>
                </a:cubicBezTo>
                <a:close/>
                <a:moveTo>
                  <a:pt x="310" y="461"/>
                </a:moveTo>
                <a:cubicBezTo>
                  <a:pt x="307" y="461"/>
                  <a:pt x="305" y="463"/>
                  <a:pt x="305" y="465"/>
                </a:cubicBezTo>
                <a:cubicBezTo>
                  <a:pt x="305" y="468"/>
                  <a:pt x="307" y="469"/>
                  <a:pt x="310" y="469"/>
                </a:cubicBezTo>
                <a:cubicBezTo>
                  <a:pt x="312" y="469"/>
                  <a:pt x="314" y="468"/>
                  <a:pt x="314" y="465"/>
                </a:cubicBezTo>
                <a:cubicBezTo>
                  <a:pt x="314" y="463"/>
                  <a:pt x="312" y="461"/>
                  <a:pt x="310" y="461"/>
                </a:cubicBezTo>
                <a:close/>
                <a:moveTo>
                  <a:pt x="323" y="461"/>
                </a:moveTo>
                <a:cubicBezTo>
                  <a:pt x="320" y="461"/>
                  <a:pt x="318" y="463"/>
                  <a:pt x="318" y="465"/>
                </a:cubicBezTo>
                <a:cubicBezTo>
                  <a:pt x="318" y="468"/>
                  <a:pt x="320" y="469"/>
                  <a:pt x="323" y="469"/>
                </a:cubicBezTo>
                <a:cubicBezTo>
                  <a:pt x="325" y="469"/>
                  <a:pt x="327" y="468"/>
                  <a:pt x="327" y="465"/>
                </a:cubicBezTo>
                <a:cubicBezTo>
                  <a:pt x="327" y="463"/>
                  <a:pt x="325" y="461"/>
                  <a:pt x="323" y="461"/>
                </a:cubicBezTo>
                <a:close/>
                <a:moveTo>
                  <a:pt x="335" y="461"/>
                </a:moveTo>
                <a:cubicBezTo>
                  <a:pt x="333" y="461"/>
                  <a:pt x="331" y="463"/>
                  <a:pt x="331" y="465"/>
                </a:cubicBezTo>
                <a:cubicBezTo>
                  <a:pt x="331" y="468"/>
                  <a:pt x="333" y="469"/>
                  <a:pt x="335" y="469"/>
                </a:cubicBezTo>
                <a:cubicBezTo>
                  <a:pt x="338" y="469"/>
                  <a:pt x="340" y="468"/>
                  <a:pt x="340" y="465"/>
                </a:cubicBezTo>
                <a:cubicBezTo>
                  <a:pt x="340" y="463"/>
                  <a:pt x="338" y="461"/>
                  <a:pt x="335" y="461"/>
                </a:cubicBezTo>
                <a:close/>
                <a:moveTo>
                  <a:pt x="348" y="469"/>
                </a:moveTo>
                <a:cubicBezTo>
                  <a:pt x="351" y="469"/>
                  <a:pt x="353" y="468"/>
                  <a:pt x="353" y="465"/>
                </a:cubicBezTo>
                <a:cubicBezTo>
                  <a:pt x="353" y="463"/>
                  <a:pt x="351" y="461"/>
                  <a:pt x="348" y="461"/>
                </a:cubicBezTo>
                <a:cubicBezTo>
                  <a:pt x="346" y="461"/>
                  <a:pt x="344" y="463"/>
                  <a:pt x="344" y="465"/>
                </a:cubicBezTo>
                <a:cubicBezTo>
                  <a:pt x="344" y="468"/>
                  <a:pt x="346" y="469"/>
                  <a:pt x="348" y="469"/>
                </a:cubicBezTo>
                <a:close/>
                <a:moveTo>
                  <a:pt x="361" y="469"/>
                </a:moveTo>
                <a:cubicBezTo>
                  <a:pt x="364" y="469"/>
                  <a:pt x="365" y="468"/>
                  <a:pt x="365" y="465"/>
                </a:cubicBezTo>
                <a:cubicBezTo>
                  <a:pt x="365" y="463"/>
                  <a:pt x="364" y="461"/>
                  <a:pt x="361" y="461"/>
                </a:cubicBezTo>
                <a:cubicBezTo>
                  <a:pt x="359" y="461"/>
                  <a:pt x="357" y="463"/>
                  <a:pt x="357" y="465"/>
                </a:cubicBezTo>
                <a:cubicBezTo>
                  <a:pt x="357" y="468"/>
                  <a:pt x="359" y="469"/>
                  <a:pt x="361" y="469"/>
                </a:cubicBezTo>
                <a:close/>
                <a:moveTo>
                  <a:pt x="374" y="469"/>
                </a:moveTo>
                <a:cubicBezTo>
                  <a:pt x="377" y="469"/>
                  <a:pt x="378" y="468"/>
                  <a:pt x="378" y="465"/>
                </a:cubicBezTo>
                <a:cubicBezTo>
                  <a:pt x="378" y="463"/>
                  <a:pt x="377" y="461"/>
                  <a:pt x="374" y="461"/>
                </a:cubicBezTo>
                <a:cubicBezTo>
                  <a:pt x="372" y="461"/>
                  <a:pt x="370" y="463"/>
                  <a:pt x="370" y="465"/>
                </a:cubicBezTo>
                <a:cubicBezTo>
                  <a:pt x="370" y="468"/>
                  <a:pt x="372" y="469"/>
                  <a:pt x="374" y="469"/>
                </a:cubicBezTo>
                <a:close/>
                <a:moveTo>
                  <a:pt x="387" y="469"/>
                </a:moveTo>
                <a:cubicBezTo>
                  <a:pt x="389" y="469"/>
                  <a:pt x="391" y="468"/>
                  <a:pt x="391" y="465"/>
                </a:cubicBezTo>
                <a:cubicBezTo>
                  <a:pt x="391" y="463"/>
                  <a:pt x="389" y="461"/>
                  <a:pt x="387" y="461"/>
                </a:cubicBezTo>
                <a:cubicBezTo>
                  <a:pt x="385" y="461"/>
                  <a:pt x="383" y="463"/>
                  <a:pt x="383" y="465"/>
                </a:cubicBezTo>
                <a:cubicBezTo>
                  <a:pt x="383" y="468"/>
                  <a:pt x="385" y="469"/>
                  <a:pt x="387" y="469"/>
                </a:cubicBezTo>
                <a:close/>
                <a:moveTo>
                  <a:pt x="400" y="469"/>
                </a:moveTo>
                <a:cubicBezTo>
                  <a:pt x="402" y="469"/>
                  <a:pt x="404" y="468"/>
                  <a:pt x="404" y="465"/>
                </a:cubicBezTo>
                <a:cubicBezTo>
                  <a:pt x="404" y="463"/>
                  <a:pt x="402" y="461"/>
                  <a:pt x="400" y="461"/>
                </a:cubicBezTo>
                <a:cubicBezTo>
                  <a:pt x="398" y="461"/>
                  <a:pt x="396" y="463"/>
                  <a:pt x="396" y="465"/>
                </a:cubicBezTo>
                <a:cubicBezTo>
                  <a:pt x="396" y="468"/>
                  <a:pt x="398" y="469"/>
                  <a:pt x="400" y="469"/>
                </a:cubicBezTo>
                <a:close/>
                <a:moveTo>
                  <a:pt x="413" y="469"/>
                </a:moveTo>
                <a:cubicBezTo>
                  <a:pt x="415" y="469"/>
                  <a:pt x="417" y="468"/>
                  <a:pt x="417" y="465"/>
                </a:cubicBezTo>
                <a:cubicBezTo>
                  <a:pt x="417" y="463"/>
                  <a:pt x="415" y="461"/>
                  <a:pt x="413" y="461"/>
                </a:cubicBezTo>
                <a:cubicBezTo>
                  <a:pt x="411" y="461"/>
                  <a:pt x="409" y="463"/>
                  <a:pt x="409" y="465"/>
                </a:cubicBezTo>
                <a:cubicBezTo>
                  <a:pt x="409" y="468"/>
                  <a:pt x="411" y="469"/>
                  <a:pt x="413" y="469"/>
                </a:cubicBezTo>
                <a:close/>
                <a:moveTo>
                  <a:pt x="426" y="469"/>
                </a:moveTo>
                <a:cubicBezTo>
                  <a:pt x="428" y="469"/>
                  <a:pt x="430" y="468"/>
                  <a:pt x="430" y="465"/>
                </a:cubicBezTo>
                <a:cubicBezTo>
                  <a:pt x="430" y="463"/>
                  <a:pt x="428" y="461"/>
                  <a:pt x="426" y="461"/>
                </a:cubicBezTo>
                <a:cubicBezTo>
                  <a:pt x="424" y="461"/>
                  <a:pt x="422" y="463"/>
                  <a:pt x="422" y="465"/>
                </a:cubicBezTo>
                <a:cubicBezTo>
                  <a:pt x="422" y="468"/>
                  <a:pt x="424" y="469"/>
                  <a:pt x="426" y="469"/>
                </a:cubicBezTo>
                <a:close/>
                <a:moveTo>
                  <a:pt x="439" y="469"/>
                </a:moveTo>
                <a:cubicBezTo>
                  <a:pt x="441" y="469"/>
                  <a:pt x="443" y="468"/>
                  <a:pt x="443" y="465"/>
                </a:cubicBezTo>
                <a:cubicBezTo>
                  <a:pt x="443" y="463"/>
                  <a:pt x="441" y="461"/>
                  <a:pt x="439" y="461"/>
                </a:cubicBezTo>
                <a:cubicBezTo>
                  <a:pt x="436" y="461"/>
                  <a:pt x="435" y="463"/>
                  <a:pt x="435" y="465"/>
                </a:cubicBezTo>
                <a:cubicBezTo>
                  <a:pt x="435" y="468"/>
                  <a:pt x="436" y="469"/>
                  <a:pt x="439" y="469"/>
                </a:cubicBezTo>
                <a:close/>
                <a:moveTo>
                  <a:pt x="452" y="469"/>
                </a:moveTo>
                <a:cubicBezTo>
                  <a:pt x="454" y="469"/>
                  <a:pt x="456" y="468"/>
                  <a:pt x="456" y="465"/>
                </a:cubicBezTo>
                <a:cubicBezTo>
                  <a:pt x="456" y="463"/>
                  <a:pt x="454" y="461"/>
                  <a:pt x="452" y="461"/>
                </a:cubicBezTo>
                <a:cubicBezTo>
                  <a:pt x="449" y="461"/>
                  <a:pt x="448" y="463"/>
                  <a:pt x="448" y="465"/>
                </a:cubicBezTo>
                <a:cubicBezTo>
                  <a:pt x="448" y="468"/>
                  <a:pt x="449" y="469"/>
                  <a:pt x="452" y="469"/>
                </a:cubicBezTo>
                <a:close/>
                <a:moveTo>
                  <a:pt x="465" y="469"/>
                </a:moveTo>
                <a:cubicBezTo>
                  <a:pt x="467" y="469"/>
                  <a:pt x="469" y="468"/>
                  <a:pt x="469" y="465"/>
                </a:cubicBezTo>
                <a:cubicBezTo>
                  <a:pt x="469" y="463"/>
                  <a:pt x="467" y="461"/>
                  <a:pt x="465" y="461"/>
                </a:cubicBezTo>
                <a:cubicBezTo>
                  <a:pt x="462" y="461"/>
                  <a:pt x="460" y="463"/>
                  <a:pt x="460" y="465"/>
                </a:cubicBezTo>
                <a:cubicBezTo>
                  <a:pt x="460" y="468"/>
                  <a:pt x="462" y="469"/>
                  <a:pt x="465" y="469"/>
                </a:cubicBezTo>
                <a:close/>
                <a:moveTo>
                  <a:pt x="478" y="469"/>
                </a:moveTo>
                <a:cubicBezTo>
                  <a:pt x="480" y="469"/>
                  <a:pt x="482" y="468"/>
                  <a:pt x="482" y="465"/>
                </a:cubicBezTo>
                <a:cubicBezTo>
                  <a:pt x="482" y="463"/>
                  <a:pt x="480" y="461"/>
                  <a:pt x="478" y="461"/>
                </a:cubicBezTo>
                <a:cubicBezTo>
                  <a:pt x="475" y="461"/>
                  <a:pt x="473" y="463"/>
                  <a:pt x="473" y="465"/>
                </a:cubicBezTo>
                <a:cubicBezTo>
                  <a:pt x="473" y="468"/>
                  <a:pt x="475" y="469"/>
                  <a:pt x="478" y="469"/>
                </a:cubicBezTo>
                <a:close/>
                <a:moveTo>
                  <a:pt x="490" y="469"/>
                </a:moveTo>
                <a:cubicBezTo>
                  <a:pt x="493" y="469"/>
                  <a:pt x="495" y="468"/>
                  <a:pt x="495" y="465"/>
                </a:cubicBezTo>
                <a:cubicBezTo>
                  <a:pt x="495" y="463"/>
                  <a:pt x="493" y="461"/>
                  <a:pt x="490" y="461"/>
                </a:cubicBezTo>
                <a:cubicBezTo>
                  <a:pt x="488" y="461"/>
                  <a:pt x="486" y="463"/>
                  <a:pt x="486" y="465"/>
                </a:cubicBezTo>
                <a:cubicBezTo>
                  <a:pt x="486" y="468"/>
                  <a:pt x="488" y="469"/>
                  <a:pt x="490" y="469"/>
                </a:cubicBezTo>
                <a:close/>
                <a:moveTo>
                  <a:pt x="503" y="469"/>
                </a:moveTo>
                <a:cubicBezTo>
                  <a:pt x="506" y="469"/>
                  <a:pt x="508" y="468"/>
                  <a:pt x="508" y="465"/>
                </a:cubicBezTo>
                <a:cubicBezTo>
                  <a:pt x="508" y="463"/>
                  <a:pt x="506" y="461"/>
                  <a:pt x="503" y="461"/>
                </a:cubicBezTo>
                <a:cubicBezTo>
                  <a:pt x="501" y="461"/>
                  <a:pt x="499" y="463"/>
                  <a:pt x="499" y="465"/>
                </a:cubicBezTo>
                <a:cubicBezTo>
                  <a:pt x="499" y="468"/>
                  <a:pt x="501" y="469"/>
                  <a:pt x="503" y="469"/>
                </a:cubicBezTo>
                <a:close/>
                <a:moveTo>
                  <a:pt x="516" y="469"/>
                </a:moveTo>
                <a:cubicBezTo>
                  <a:pt x="519" y="469"/>
                  <a:pt x="520" y="468"/>
                  <a:pt x="520" y="465"/>
                </a:cubicBezTo>
                <a:cubicBezTo>
                  <a:pt x="520" y="463"/>
                  <a:pt x="519" y="461"/>
                  <a:pt x="516" y="461"/>
                </a:cubicBezTo>
                <a:cubicBezTo>
                  <a:pt x="514" y="461"/>
                  <a:pt x="512" y="463"/>
                  <a:pt x="512" y="465"/>
                </a:cubicBezTo>
                <a:cubicBezTo>
                  <a:pt x="512" y="468"/>
                  <a:pt x="514" y="469"/>
                  <a:pt x="516" y="469"/>
                </a:cubicBezTo>
                <a:close/>
                <a:moveTo>
                  <a:pt x="529" y="469"/>
                </a:moveTo>
                <a:cubicBezTo>
                  <a:pt x="531" y="469"/>
                  <a:pt x="533" y="468"/>
                  <a:pt x="533" y="465"/>
                </a:cubicBezTo>
                <a:cubicBezTo>
                  <a:pt x="533" y="463"/>
                  <a:pt x="531" y="461"/>
                  <a:pt x="529" y="461"/>
                </a:cubicBezTo>
                <a:cubicBezTo>
                  <a:pt x="527" y="461"/>
                  <a:pt x="525" y="463"/>
                  <a:pt x="525" y="465"/>
                </a:cubicBezTo>
                <a:cubicBezTo>
                  <a:pt x="525" y="468"/>
                  <a:pt x="527" y="469"/>
                  <a:pt x="529" y="469"/>
                </a:cubicBezTo>
                <a:close/>
                <a:moveTo>
                  <a:pt x="542" y="469"/>
                </a:moveTo>
                <a:cubicBezTo>
                  <a:pt x="544" y="469"/>
                  <a:pt x="546" y="468"/>
                  <a:pt x="546" y="465"/>
                </a:cubicBezTo>
                <a:cubicBezTo>
                  <a:pt x="546" y="463"/>
                  <a:pt x="544" y="461"/>
                  <a:pt x="542" y="461"/>
                </a:cubicBezTo>
                <a:cubicBezTo>
                  <a:pt x="540" y="461"/>
                  <a:pt x="538" y="463"/>
                  <a:pt x="538" y="465"/>
                </a:cubicBezTo>
                <a:cubicBezTo>
                  <a:pt x="538" y="468"/>
                  <a:pt x="540" y="469"/>
                  <a:pt x="542" y="469"/>
                </a:cubicBezTo>
                <a:close/>
                <a:moveTo>
                  <a:pt x="555" y="469"/>
                </a:moveTo>
                <a:cubicBezTo>
                  <a:pt x="557" y="469"/>
                  <a:pt x="559" y="468"/>
                  <a:pt x="559" y="465"/>
                </a:cubicBezTo>
                <a:cubicBezTo>
                  <a:pt x="559" y="463"/>
                  <a:pt x="557" y="461"/>
                  <a:pt x="555" y="461"/>
                </a:cubicBezTo>
                <a:cubicBezTo>
                  <a:pt x="553" y="461"/>
                  <a:pt x="551" y="463"/>
                  <a:pt x="551" y="465"/>
                </a:cubicBezTo>
                <a:cubicBezTo>
                  <a:pt x="551" y="468"/>
                  <a:pt x="553" y="469"/>
                  <a:pt x="555" y="469"/>
                </a:cubicBezTo>
                <a:close/>
                <a:moveTo>
                  <a:pt x="568" y="469"/>
                </a:moveTo>
                <a:cubicBezTo>
                  <a:pt x="570" y="469"/>
                  <a:pt x="572" y="468"/>
                  <a:pt x="572" y="465"/>
                </a:cubicBezTo>
                <a:cubicBezTo>
                  <a:pt x="572" y="463"/>
                  <a:pt x="570" y="461"/>
                  <a:pt x="568" y="461"/>
                </a:cubicBezTo>
                <a:cubicBezTo>
                  <a:pt x="566" y="461"/>
                  <a:pt x="564" y="463"/>
                  <a:pt x="564" y="465"/>
                </a:cubicBezTo>
                <a:cubicBezTo>
                  <a:pt x="564" y="468"/>
                  <a:pt x="566" y="469"/>
                  <a:pt x="568" y="469"/>
                </a:cubicBezTo>
                <a:close/>
                <a:moveTo>
                  <a:pt x="581" y="469"/>
                </a:moveTo>
                <a:cubicBezTo>
                  <a:pt x="583" y="469"/>
                  <a:pt x="585" y="468"/>
                  <a:pt x="585" y="465"/>
                </a:cubicBezTo>
                <a:cubicBezTo>
                  <a:pt x="585" y="463"/>
                  <a:pt x="583" y="461"/>
                  <a:pt x="581" y="461"/>
                </a:cubicBezTo>
                <a:cubicBezTo>
                  <a:pt x="579" y="461"/>
                  <a:pt x="577" y="463"/>
                  <a:pt x="577" y="465"/>
                </a:cubicBezTo>
                <a:cubicBezTo>
                  <a:pt x="577" y="468"/>
                  <a:pt x="579" y="469"/>
                  <a:pt x="581" y="469"/>
                </a:cubicBezTo>
                <a:close/>
                <a:moveTo>
                  <a:pt x="594" y="469"/>
                </a:moveTo>
                <a:cubicBezTo>
                  <a:pt x="596" y="469"/>
                  <a:pt x="598" y="468"/>
                  <a:pt x="598" y="465"/>
                </a:cubicBezTo>
                <a:cubicBezTo>
                  <a:pt x="598" y="463"/>
                  <a:pt x="596" y="461"/>
                  <a:pt x="594" y="461"/>
                </a:cubicBezTo>
                <a:cubicBezTo>
                  <a:pt x="591" y="461"/>
                  <a:pt x="590" y="463"/>
                  <a:pt x="590" y="465"/>
                </a:cubicBezTo>
                <a:cubicBezTo>
                  <a:pt x="590" y="468"/>
                  <a:pt x="591" y="469"/>
                  <a:pt x="594" y="469"/>
                </a:cubicBezTo>
                <a:close/>
                <a:moveTo>
                  <a:pt x="607" y="469"/>
                </a:moveTo>
                <a:cubicBezTo>
                  <a:pt x="609" y="469"/>
                  <a:pt x="611" y="468"/>
                  <a:pt x="611" y="465"/>
                </a:cubicBezTo>
                <a:cubicBezTo>
                  <a:pt x="611" y="463"/>
                  <a:pt x="609" y="461"/>
                  <a:pt x="607" y="461"/>
                </a:cubicBezTo>
                <a:cubicBezTo>
                  <a:pt x="604" y="461"/>
                  <a:pt x="602" y="463"/>
                  <a:pt x="602" y="465"/>
                </a:cubicBezTo>
                <a:cubicBezTo>
                  <a:pt x="602" y="468"/>
                  <a:pt x="604" y="469"/>
                  <a:pt x="607" y="469"/>
                </a:cubicBezTo>
                <a:close/>
                <a:moveTo>
                  <a:pt x="620" y="469"/>
                </a:moveTo>
                <a:cubicBezTo>
                  <a:pt x="622" y="469"/>
                  <a:pt x="624" y="468"/>
                  <a:pt x="624" y="465"/>
                </a:cubicBezTo>
                <a:cubicBezTo>
                  <a:pt x="624" y="463"/>
                  <a:pt x="622" y="461"/>
                  <a:pt x="620" y="461"/>
                </a:cubicBezTo>
                <a:cubicBezTo>
                  <a:pt x="617" y="461"/>
                  <a:pt x="615" y="463"/>
                  <a:pt x="615" y="465"/>
                </a:cubicBezTo>
                <a:cubicBezTo>
                  <a:pt x="615" y="468"/>
                  <a:pt x="617" y="469"/>
                  <a:pt x="620" y="469"/>
                </a:cubicBezTo>
                <a:close/>
                <a:moveTo>
                  <a:pt x="632" y="469"/>
                </a:moveTo>
                <a:cubicBezTo>
                  <a:pt x="635" y="469"/>
                  <a:pt x="637" y="468"/>
                  <a:pt x="637" y="465"/>
                </a:cubicBezTo>
                <a:cubicBezTo>
                  <a:pt x="637" y="463"/>
                  <a:pt x="635" y="461"/>
                  <a:pt x="632" y="461"/>
                </a:cubicBezTo>
                <a:cubicBezTo>
                  <a:pt x="630" y="461"/>
                  <a:pt x="628" y="463"/>
                  <a:pt x="628" y="465"/>
                </a:cubicBezTo>
                <a:cubicBezTo>
                  <a:pt x="628" y="468"/>
                  <a:pt x="630" y="469"/>
                  <a:pt x="632" y="469"/>
                </a:cubicBezTo>
                <a:close/>
                <a:moveTo>
                  <a:pt x="645" y="469"/>
                </a:moveTo>
                <a:cubicBezTo>
                  <a:pt x="648" y="469"/>
                  <a:pt x="650" y="468"/>
                  <a:pt x="650" y="465"/>
                </a:cubicBezTo>
                <a:cubicBezTo>
                  <a:pt x="650" y="463"/>
                  <a:pt x="648" y="461"/>
                  <a:pt x="645" y="461"/>
                </a:cubicBezTo>
                <a:cubicBezTo>
                  <a:pt x="643" y="461"/>
                  <a:pt x="641" y="463"/>
                  <a:pt x="641" y="465"/>
                </a:cubicBezTo>
                <a:cubicBezTo>
                  <a:pt x="641" y="468"/>
                  <a:pt x="643" y="469"/>
                  <a:pt x="645" y="469"/>
                </a:cubicBezTo>
                <a:close/>
                <a:moveTo>
                  <a:pt x="658" y="469"/>
                </a:moveTo>
                <a:cubicBezTo>
                  <a:pt x="661" y="469"/>
                  <a:pt x="662" y="468"/>
                  <a:pt x="662" y="465"/>
                </a:cubicBezTo>
                <a:cubicBezTo>
                  <a:pt x="662" y="463"/>
                  <a:pt x="661" y="461"/>
                  <a:pt x="658" y="461"/>
                </a:cubicBezTo>
                <a:cubicBezTo>
                  <a:pt x="656" y="461"/>
                  <a:pt x="654" y="463"/>
                  <a:pt x="654" y="465"/>
                </a:cubicBezTo>
                <a:cubicBezTo>
                  <a:pt x="654" y="468"/>
                  <a:pt x="656" y="469"/>
                  <a:pt x="658" y="469"/>
                </a:cubicBezTo>
                <a:close/>
                <a:moveTo>
                  <a:pt x="671" y="469"/>
                </a:moveTo>
                <a:cubicBezTo>
                  <a:pt x="674" y="469"/>
                  <a:pt x="675" y="468"/>
                  <a:pt x="675" y="465"/>
                </a:cubicBezTo>
                <a:cubicBezTo>
                  <a:pt x="675" y="463"/>
                  <a:pt x="674" y="461"/>
                  <a:pt x="671" y="461"/>
                </a:cubicBezTo>
                <a:cubicBezTo>
                  <a:pt x="669" y="461"/>
                  <a:pt x="667" y="463"/>
                  <a:pt x="667" y="465"/>
                </a:cubicBezTo>
                <a:cubicBezTo>
                  <a:pt x="667" y="468"/>
                  <a:pt x="669" y="469"/>
                  <a:pt x="671" y="469"/>
                </a:cubicBezTo>
                <a:close/>
                <a:moveTo>
                  <a:pt x="684" y="469"/>
                </a:moveTo>
                <a:cubicBezTo>
                  <a:pt x="686" y="469"/>
                  <a:pt x="688" y="468"/>
                  <a:pt x="688" y="465"/>
                </a:cubicBezTo>
                <a:cubicBezTo>
                  <a:pt x="688" y="463"/>
                  <a:pt x="686" y="461"/>
                  <a:pt x="684" y="461"/>
                </a:cubicBezTo>
                <a:cubicBezTo>
                  <a:pt x="682" y="461"/>
                  <a:pt x="680" y="463"/>
                  <a:pt x="680" y="465"/>
                </a:cubicBezTo>
                <a:cubicBezTo>
                  <a:pt x="680" y="468"/>
                  <a:pt x="682" y="469"/>
                  <a:pt x="684" y="469"/>
                </a:cubicBezTo>
                <a:close/>
                <a:moveTo>
                  <a:pt x="697" y="469"/>
                </a:moveTo>
                <a:cubicBezTo>
                  <a:pt x="699" y="469"/>
                  <a:pt x="701" y="468"/>
                  <a:pt x="701" y="465"/>
                </a:cubicBezTo>
                <a:cubicBezTo>
                  <a:pt x="701" y="463"/>
                  <a:pt x="699" y="461"/>
                  <a:pt x="697" y="461"/>
                </a:cubicBezTo>
                <a:cubicBezTo>
                  <a:pt x="695" y="461"/>
                  <a:pt x="693" y="463"/>
                  <a:pt x="693" y="465"/>
                </a:cubicBezTo>
                <a:cubicBezTo>
                  <a:pt x="693" y="468"/>
                  <a:pt x="695" y="469"/>
                  <a:pt x="697" y="469"/>
                </a:cubicBezTo>
                <a:close/>
                <a:moveTo>
                  <a:pt x="710" y="469"/>
                </a:moveTo>
                <a:cubicBezTo>
                  <a:pt x="712" y="469"/>
                  <a:pt x="714" y="468"/>
                  <a:pt x="714" y="465"/>
                </a:cubicBezTo>
                <a:cubicBezTo>
                  <a:pt x="714" y="463"/>
                  <a:pt x="712" y="461"/>
                  <a:pt x="710" y="461"/>
                </a:cubicBezTo>
                <a:cubicBezTo>
                  <a:pt x="708" y="461"/>
                  <a:pt x="706" y="463"/>
                  <a:pt x="706" y="465"/>
                </a:cubicBezTo>
                <a:cubicBezTo>
                  <a:pt x="706" y="468"/>
                  <a:pt x="708" y="469"/>
                  <a:pt x="710" y="469"/>
                </a:cubicBezTo>
                <a:close/>
                <a:moveTo>
                  <a:pt x="723" y="469"/>
                </a:moveTo>
                <a:cubicBezTo>
                  <a:pt x="725" y="469"/>
                  <a:pt x="727" y="468"/>
                  <a:pt x="727" y="465"/>
                </a:cubicBezTo>
                <a:cubicBezTo>
                  <a:pt x="727" y="463"/>
                  <a:pt x="725" y="461"/>
                  <a:pt x="723" y="461"/>
                </a:cubicBezTo>
                <a:cubicBezTo>
                  <a:pt x="721" y="461"/>
                  <a:pt x="719" y="463"/>
                  <a:pt x="719" y="465"/>
                </a:cubicBezTo>
                <a:cubicBezTo>
                  <a:pt x="719" y="468"/>
                  <a:pt x="721" y="469"/>
                  <a:pt x="723" y="469"/>
                </a:cubicBezTo>
                <a:close/>
                <a:moveTo>
                  <a:pt x="736" y="461"/>
                </a:moveTo>
                <a:cubicBezTo>
                  <a:pt x="734" y="461"/>
                  <a:pt x="732" y="463"/>
                  <a:pt x="732" y="465"/>
                </a:cubicBezTo>
                <a:cubicBezTo>
                  <a:pt x="732" y="467"/>
                  <a:pt x="734" y="469"/>
                  <a:pt x="736" y="469"/>
                </a:cubicBezTo>
                <a:cubicBezTo>
                  <a:pt x="738" y="469"/>
                  <a:pt x="740" y="467"/>
                  <a:pt x="740" y="465"/>
                </a:cubicBezTo>
                <a:cubicBezTo>
                  <a:pt x="740" y="463"/>
                  <a:pt x="738" y="461"/>
                  <a:pt x="736" y="461"/>
                </a:cubicBezTo>
                <a:close/>
                <a:moveTo>
                  <a:pt x="904" y="469"/>
                </a:moveTo>
                <a:cubicBezTo>
                  <a:pt x="906" y="469"/>
                  <a:pt x="908" y="468"/>
                  <a:pt x="908" y="465"/>
                </a:cubicBezTo>
                <a:cubicBezTo>
                  <a:pt x="908" y="463"/>
                  <a:pt x="906" y="461"/>
                  <a:pt x="904" y="461"/>
                </a:cubicBezTo>
                <a:cubicBezTo>
                  <a:pt x="901" y="461"/>
                  <a:pt x="900" y="463"/>
                  <a:pt x="900" y="465"/>
                </a:cubicBezTo>
                <a:cubicBezTo>
                  <a:pt x="900" y="468"/>
                  <a:pt x="901" y="469"/>
                  <a:pt x="904" y="469"/>
                </a:cubicBezTo>
                <a:close/>
                <a:moveTo>
                  <a:pt x="917" y="469"/>
                </a:moveTo>
                <a:cubicBezTo>
                  <a:pt x="919" y="469"/>
                  <a:pt x="921" y="468"/>
                  <a:pt x="921" y="465"/>
                </a:cubicBezTo>
                <a:cubicBezTo>
                  <a:pt x="921" y="463"/>
                  <a:pt x="919" y="461"/>
                  <a:pt x="917" y="461"/>
                </a:cubicBezTo>
                <a:cubicBezTo>
                  <a:pt x="914" y="461"/>
                  <a:pt x="912" y="463"/>
                  <a:pt x="912" y="465"/>
                </a:cubicBezTo>
                <a:cubicBezTo>
                  <a:pt x="912" y="468"/>
                  <a:pt x="914" y="469"/>
                  <a:pt x="917" y="469"/>
                </a:cubicBezTo>
                <a:close/>
                <a:moveTo>
                  <a:pt x="930" y="469"/>
                </a:moveTo>
                <a:cubicBezTo>
                  <a:pt x="932" y="469"/>
                  <a:pt x="934" y="468"/>
                  <a:pt x="934" y="465"/>
                </a:cubicBezTo>
                <a:cubicBezTo>
                  <a:pt x="934" y="463"/>
                  <a:pt x="932" y="461"/>
                  <a:pt x="930" y="461"/>
                </a:cubicBezTo>
                <a:cubicBezTo>
                  <a:pt x="927" y="461"/>
                  <a:pt x="925" y="463"/>
                  <a:pt x="925" y="465"/>
                </a:cubicBezTo>
                <a:cubicBezTo>
                  <a:pt x="925" y="468"/>
                  <a:pt x="927" y="469"/>
                  <a:pt x="930" y="469"/>
                </a:cubicBezTo>
                <a:close/>
                <a:moveTo>
                  <a:pt x="942" y="469"/>
                </a:moveTo>
                <a:cubicBezTo>
                  <a:pt x="945" y="469"/>
                  <a:pt x="947" y="468"/>
                  <a:pt x="947" y="465"/>
                </a:cubicBezTo>
                <a:cubicBezTo>
                  <a:pt x="947" y="463"/>
                  <a:pt x="945" y="461"/>
                  <a:pt x="942" y="461"/>
                </a:cubicBezTo>
                <a:cubicBezTo>
                  <a:pt x="940" y="461"/>
                  <a:pt x="938" y="463"/>
                  <a:pt x="938" y="465"/>
                </a:cubicBezTo>
                <a:cubicBezTo>
                  <a:pt x="938" y="468"/>
                  <a:pt x="940" y="469"/>
                  <a:pt x="942" y="469"/>
                </a:cubicBezTo>
                <a:close/>
                <a:moveTo>
                  <a:pt x="955" y="469"/>
                </a:moveTo>
                <a:cubicBezTo>
                  <a:pt x="958" y="469"/>
                  <a:pt x="960" y="468"/>
                  <a:pt x="960" y="465"/>
                </a:cubicBezTo>
                <a:cubicBezTo>
                  <a:pt x="960" y="463"/>
                  <a:pt x="958" y="461"/>
                  <a:pt x="955" y="461"/>
                </a:cubicBezTo>
                <a:cubicBezTo>
                  <a:pt x="953" y="461"/>
                  <a:pt x="951" y="463"/>
                  <a:pt x="951" y="465"/>
                </a:cubicBezTo>
                <a:cubicBezTo>
                  <a:pt x="951" y="468"/>
                  <a:pt x="953" y="469"/>
                  <a:pt x="955" y="469"/>
                </a:cubicBezTo>
                <a:close/>
                <a:moveTo>
                  <a:pt x="968" y="469"/>
                </a:moveTo>
                <a:cubicBezTo>
                  <a:pt x="971" y="469"/>
                  <a:pt x="972" y="468"/>
                  <a:pt x="972" y="465"/>
                </a:cubicBezTo>
                <a:cubicBezTo>
                  <a:pt x="972" y="463"/>
                  <a:pt x="971" y="461"/>
                  <a:pt x="968" y="461"/>
                </a:cubicBezTo>
                <a:cubicBezTo>
                  <a:pt x="966" y="461"/>
                  <a:pt x="964" y="463"/>
                  <a:pt x="964" y="465"/>
                </a:cubicBezTo>
                <a:cubicBezTo>
                  <a:pt x="964" y="468"/>
                  <a:pt x="966" y="469"/>
                  <a:pt x="968" y="469"/>
                </a:cubicBezTo>
                <a:close/>
                <a:moveTo>
                  <a:pt x="981" y="469"/>
                </a:moveTo>
                <a:cubicBezTo>
                  <a:pt x="983" y="469"/>
                  <a:pt x="985" y="468"/>
                  <a:pt x="985" y="465"/>
                </a:cubicBezTo>
                <a:cubicBezTo>
                  <a:pt x="985" y="463"/>
                  <a:pt x="983" y="461"/>
                  <a:pt x="981" y="461"/>
                </a:cubicBezTo>
                <a:cubicBezTo>
                  <a:pt x="979" y="461"/>
                  <a:pt x="977" y="463"/>
                  <a:pt x="977" y="465"/>
                </a:cubicBezTo>
                <a:cubicBezTo>
                  <a:pt x="977" y="468"/>
                  <a:pt x="979" y="469"/>
                  <a:pt x="981" y="469"/>
                </a:cubicBezTo>
                <a:close/>
                <a:moveTo>
                  <a:pt x="1033" y="469"/>
                </a:moveTo>
                <a:cubicBezTo>
                  <a:pt x="1035" y="469"/>
                  <a:pt x="1037" y="468"/>
                  <a:pt x="1037" y="465"/>
                </a:cubicBezTo>
                <a:cubicBezTo>
                  <a:pt x="1037" y="463"/>
                  <a:pt x="1035" y="461"/>
                  <a:pt x="1033" y="461"/>
                </a:cubicBezTo>
                <a:cubicBezTo>
                  <a:pt x="1031" y="461"/>
                  <a:pt x="1029" y="463"/>
                  <a:pt x="1029" y="465"/>
                </a:cubicBezTo>
                <a:cubicBezTo>
                  <a:pt x="1029" y="468"/>
                  <a:pt x="1031" y="469"/>
                  <a:pt x="1033" y="469"/>
                </a:cubicBezTo>
                <a:close/>
                <a:moveTo>
                  <a:pt x="1046" y="461"/>
                </a:moveTo>
                <a:cubicBezTo>
                  <a:pt x="1043" y="461"/>
                  <a:pt x="1042" y="463"/>
                  <a:pt x="1042" y="465"/>
                </a:cubicBezTo>
                <a:cubicBezTo>
                  <a:pt x="1042" y="468"/>
                  <a:pt x="1043" y="469"/>
                  <a:pt x="1046" y="469"/>
                </a:cubicBezTo>
                <a:cubicBezTo>
                  <a:pt x="1048" y="469"/>
                  <a:pt x="1050" y="468"/>
                  <a:pt x="1050" y="465"/>
                </a:cubicBezTo>
                <a:cubicBezTo>
                  <a:pt x="1050" y="463"/>
                  <a:pt x="1048" y="461"/>
                  <a:pt x="1046" y="461"/>
                </a:cubicBezTo>
                <a:close/>
                <a:moveTo>
                  <a:pt x="1743" y="469"/>
                </a:moveTo>
                <a:cubicBezTo>
                  <a:pt x="1745" y="469"/>
                  <a:pt x="1747" y="468"/>
                  <a:pt x="1747" y="465"/>
                </a:cubicBezTo>
                <a:cubicBezTo>
                  <a:pt x="1747" y="463"/>
                  <a:pt x="1745" y="461"/>
                  <a:pt x="1743" y="461"/>
                </a:cubicBezTo>
                <a:cubicBezTo>
                  <a:pt x="1741" y="461"/>
                  <a:pt x="1739" y="463"/>
                  <a:pt x="1739" y="465"/>
                </a:cubicBezTo>
                <a:cubicBezTo>
                  <a:pt x="1739" y="468"/>
                  <a:pt x="1741" y="469"/>
                  <a:pt x="1743" y="469"/>
                </a:cubicBezTo>
                <a:close/>
                <a:moveTo>
                  <a:pt x="1756" y="469"/>
                </a:moveTo>
                <a:cubicBezTo>
                  <a:pt x="1758" y="469"/>
                  <a:pt x="1760" y="468"/>
                  <a:pt x="1760" y="465"/>
                </a:cubicBezTo>
                <a:cubicBezTo>
                  <a:pt x="1760" y="463"/>
                  <a:pt x="1758" y="461"/>
                  <a:pt x="1756" y="461"/>
                </a:cubicBezTo>
                <a:cubicBezTo>
                  <a:pt x="1754" y="461"/>
                  <a:pt x="1752" y="463"/>
                  <a:pt x="1752" y="465"/>
                </a:cubicBezTo>
                <a:cubicBezTo>
                  <a:pt x="1752" y="468"/>
                  <a:pt x="1754" y="469"/>
                  <a:pt x="1756" y="469"/>
                </a:cubicBezTo>
                <a:close/>
                <a:moveTo>
                  <a:pt x="1769" y="469"/>
                </a:moveTo>
                <a:cubicBezTo>
                  <a:pt x="1771" y="469"/>
                  <a:pt x="1773" y="468"/>
                  <a:pt x="1773" y="465"/>
                </a:cubicBezTo>
                <a:cubicBezTo>
                  <a:pt x="1773" y="463"/>
                  <a:pt x="1771" y="461"/>
                  <a:pt x="1769" y="461"/>
                </a:cubicBezTo>
                <a:cubicBezTo>
                  <a:pt x="1767" y="461"/>
                  <a:pt x="1765" y="463"/>
                  <a:pt x="1765" y="465"/>
                </a:cubicBezTo>
                <a:cubicBezTo>
                  <a:pt x="1765" y="468"/>
                  <a:pt x="1767" y="469"/>
                  <a:pt x="1769" y="469"/>
                </a:cubicBezTo>
                <a:close/>
                <a:moveTo>
                  <a:pt x="1782" y="469"/>
                </a:moveTo>
                <a:cubicBezTo>
                  <a:pt x="1784" y="469"/>
                  <a:pt x="1786" y="468"/>
                  <a:pt x="1786" y="465"/>
                </a:cubicBezTo>
                <a:cubicBezTo>
                  <a:pt x="1786" y="463"/>
                  <a:pt x="1784" y="461"/>
                  <a:pt x="1782" y="461"/>
                </a:cubicBezTo>
                <a:cubicBezTo>
                  <a:pt x="1779" y="461"/>
                  <a:pt x="1778" y="463"/>
                  <a:pt x="1778" y="465"/>
                </a:cubicBezTo>
                <a:cubicBezTo>
                  <a:pt x="1778" y="468"/>
                  <a:pt x="1779" y="469"/>
                  <a:pt x="1782" y="469"/>
                </a:cubicBezTo>
                <a:close/>
                <a:moveTo>
                  <a:pt x="1795" y="469"/>
                </a:moveTo>
                <a:cubicBezTo>
                  <a:pt x="1797" y="469"/>
                  <a:pt x="1799" y="468"/>
                  <a:pt x="1799" y="465"/>
                </a:cubicBezTo>
                <a:cubicBezTo>
                  <a:pt x="1799" y="463"/>
                  <a:pt x="1797" y="461"/>
                  <a:pt x="1795" y="461"/>
                </a:cubicBezTo>
                <a:cubicBezTo>
                  <a:pt x="1792" y="461"/>
                  <a:pt x="1791" y="463"/>
                  <a:pt x="1791" y="465"/>
                </a:cubicBezTo>
                <a:cubicBezTo>
                  <a:pt x="1791" y="468"/>
                  <a:pt x="1792" y="469"/>
                  <a:pt x="1795" y="469"/>
                </a:cubicBezTo>
                <a:close/>
                <a:moveTo>
                  <a:pt x="1808" y="469"/>
                </a:moveTo>
                <a:cubicBezTo>
                  <a:pt x="1810" y="469"/>
                  <a:pt x="1812" y="468"/>
                  <a:pt x="1812" y="465"/>
                </a:cubicBezTo>
                <a:cubicBezTo>
                  <a:pt x="1812" y="463"/>
                  <a:pt x="1810" y="461"/>
                  <a:pt x="1808" y="461"/>
                </a:cubicBezTo>
                <a:cubicBezTo>
                  <a:pt x="1805" y="461"/>
                  <a:pt x="1803" y="463"/>
                  <a:pt x="1803" y="465"/>
                </a:cubicBezTo>
                <a:cubicBezTo>
                  <a:pt x="1803" y="468"/>
                  <a:pt x="1805" y="469"/>
                  <a:pt x="1808" y="469"/>
                </a:cubicBezTo>
                <a:close/>
                <a:moveTo>
                  <a:pt x="1821" y="469"/>
                </a:moveTo>
                <a:cubicBezTo>
                  <a:pt x="1823" y="469"/>
                  <a:pt x="1825" y="468"/>
                  <a:pt x="1825" y="465"/>
                </a:cubicBezTo>
                <a:cubicBezTo>
                  <a:pt x="1825" y="463"/>
                  <a:pt x="1823" y="461"/>
                  <a:pt x="1821" y="461"/>
                </a:cubicBezTo>
                <a:cubicBezTo>
                  <a:pt x="1818" y="461"/>
                  <a:pt x="1816" y="463"/>
                  <a:pt x="1816" y="465"/>
                </a:cubicBezTo>
                <a:cubicBezTo>
                  <a:pt x="1816" y="468"/>
                  <a:pt x="1818" y="469"/>
                  <a:pt x="1821" y="469"/>
                </a:cubicBezTo>
                <a:close/>
                <a:moveTo>
                  <a:pt x="1833" y="469"/>
                </a:moveTo>
                <a:cubicBezTo>
                  <a:pt x="1836" y="469"/>
                  <a:pt x="1838" y="468"/>
                  <a:pt x="1838" y="465"/>
                </a:cubicBezTo>
                <a:cubicBezTo>
                  <a:pt x="1838" y="463"/>
                  <a:pt x="1836" y="461"/>
                  <a:pt x="1833" y="461"/>
                </a:cubicBezTo>
                <a:cubicBezTo>
                  <a:pt x="1831" y="461"/>
                  <a:pt x="1829" y="463"/>
                  <a:pt x="1829" y="465"/>
                </a:cubicBezTo>
                <a:cubicBezTo>
                  <a:pt x="1829" y="468"/>
                  <a:pt x="1831" y="469"/>
                  <a:pt x="1833" y="469"/>
                </a:cubicBezTo>
                <a:close/>
                <a:moveTo>
                  <a:pt x="1846" y="469"/>
                </a:moveTo>
                <a:cubicBezTo>
                  <a:pt x="1849" y="469"/>
                  <a:pt x="1851" y="468"/>
                  <a:pt x="1851" y="465"/>
                </a:cubicBezTo>
                <a:cubicBezTo>
                  <a:pt x="1851" y="463"/>
                  <a:pt x="1849" y="461"/>
                  <a:pt x="1846" y="461"/>
                </a:cubicBezTo>
                <a:cubicBezTo>
                  <a:pt x="1844" y="461"/>
                  <a:pt x="1842" y="463"/>
                  <a:pt x="1842" y="465"/>
                </a:cubicBezTo>
                <a:cubicBezTo>
                  <a:pt x="1842" y="468"/>
                  <a:pt x="1844" y="469"/>
                  <a:pt x="1846" y="469"/>
                </a:cubicBezTo>
                <a:close/>
                <a:moveTo>
                  <a:pt x="1859" y="469"/>
                </a:moveTo>
                <a:cubicBezTo>
                  <a:pt x="1862" y="469"/>
                  <a:pt x="1863" y="468"/>
                  <a:pt x="1863" y="465"/>
                </a:cubicBezTo>
                <a:cubicBezTo>
                  <a:pt x="1863" y="463"/>
                  <a:pt x="1862" y="461"/>
                  <a:pt x="1859" y="461"/>
                </a:cubicBezTo>
                <a:cubicBezTo>
                  <a:pt x="1857" y="461"/>
                  <a:pt x="1855" y="463"/>
                  <a:pt x="1855" y="465"/>
                </a:cubicBezTo>
                <a:cubicBezTo>
                  <a:pt x="1855" y="468"/>
                  <a:pt x="1857" y="469"/>
                  <a:pt x="1859" y="469"/>
                </a:cubicBezTo>
                <a:close/>
                <a:moveTo>
                  <a:pt x="1898" y="465"/>
                </a:moveTo>
                <a:cubicBezTo>
                  <a:pt x="1898" y="465"/>
                  <a:pt x="1898" y="465"/>
                  <a:pt x="1898" y="465"/>
                </a:cubicBezTo>
                <a:cubicBezTo>
                  <a:pt x="1898" y="465"/>
                  <a:pt x="1898" y="465"/>
                  <a:pt x="1898" y="465"/>
                </a:cubicBezTo>
                <a:cubicBezTo>
                  <a:pt x="1898" y="465"/>
                  <a:pt x="1898" y="465"/>
                  <a:pt x="1898" y="465"/>
                </a:cubicBezTo>
                <a:cubicBezTo>
                  <a:pt x="1898" y="465"/>
                  <a:pt x="1898" y="465"/>
                  <a:pt x="1898" y="465"/>
                </a:cubicBezTo>
                <a:close/>
                <a:moveTo>
                  <a:pt x="1924" y="469"/>
                </a:moveTo>
                <a:cubicBezTo>
                  <a:pt x="1926" y="469"/>
                  <a:pt x="1928" y="468"/>
                  <a:pt x="1928" y="465"/>
                </a:cubicBezTo>
                <a:cubicBezTo>
                  <a:pt x="1928" y="463"/>
                  <a:pt x="1926" y="461"/>
                  <a:pt x="1924" y="461"/>
                </a:cubicBezTo>
                <a:cubicBezTo>
                  <a:pt x="1922" y="461"/>
                  <a:pt x="1920" y="463"/>
                  <a:pt x="1920" y="465"/>
                </a:cubicBezTo>
                <a:cubicBezTo>
                  <a:pt x="1920" y="468"/>
                  <a:pt x="1922" y="469"/>
                  <a:pt x="1924" y="469"/>
                </a:cubicBezTo>
                <a:close/>
                <a:moveTo>
                  <a:pt x="1937" y="469"/>
                </a:moveTo>
                <a:cubicBezTo>
                  <a:pt x="1939" y="469"/>
                  <a:pt x="1941" y="468"/>
                  <a:pt x="1941" y="465"/>
                </a:cubicBezTo>
                <a:cubicBezTo>
                  <a:pt x="1941" y="463"/>
                  <a:pt x="1939" y="461"/>
                  <a:pt x="1937" y="461"/>
                </a:cubicBezTo>
                <a:cubicBezTo>
                  <a:pt x="1934" y="461"/>
                  <a:pt x="1933" y="463"/>
                  <a:pt x="1933" y="465"/>
                </a:cubicBezTo>
                <a:cubicBezTo>
                  <a:pt x="1933" y="468"/>
                  <a:pt x="1934" y="469"/>
                  <a:pt x="1937" y="469"/>
                </a:cubicBezTo>
                <a:close/>
                <a:moveTo>
                  <a:pt x="1950" y="469"/>
                </a:moveTo>
                <a:cubicBezTo>
                  <a:pt x="1952" y="469"/>
                  <a:pt x="1954" y="468"/>
                  <a:pt x="1954" y="465"/>
                </a:cubicBezTo>
                <a:cubicBezTo>
                  <a:pt x="1954" y="463"/>
                  <a:pt x="1952" y="461"/>
                  <a:pt x="1950" y="461"/>
                </a:cubicBezTo>
                <a:cubicBezTo>
                  <a:pt x="1947" y="461"/>
                  <a:pt x="1946" y="463"/>
                  <a:pt x="1946" y="465"/>
                </a:cubicBezTo>
                <a:cubicBezTo>
                  <a:pt x="1946" y="468"/>
                  <a:pt x="1947" y="469"/>
                  <a:pt x="1950" y="469"/>
                </a:cubicBezTo>
                <a:close/>
                <a:moveTo>
                  <a:pt x="1963" y="469"/>
                </a:moveTo>
                <a:cubicBezTo>
                  <a:pt x="1965" y="469"/>
                  <a:pt x="1967" y="468"/>
                  <a:pt x="1967" y="465"/>
                </a:cubicBezTo>
                <a:cubicBezTo>
                  <a:pt x="1967" y="463"/>
                  <a:pt x="1965" y="461"/>
                  <a:pt x="1963" y="461"/>
                </a:cubicBezTo>
                <a:cubicBezTo>
                  <a:pt x="1960" y="461"/>
                  <a:pt x="1958" y="463"/>
                  <a:pt x="1958" y="465"/>
                </a:cubicBezTo>
                <a:cubicBezTo>
                  <a:pt x="1958" y="468"/>
                  <a:pt x="1960" y="469"/>
                  <a:pt x="1963" y="469"/>
                </a:cubicBezTo>
                <a:close/>
                <a:moveTo>
                  <a:pt x="1976" y="469"/>
                </a:moveTo>
                <a:cubicBezTo>
                  <a:pt x="1978" y="469"/>
                  <a:pt x="1980" y="468"/>
                  <a:pt x="1980" y="465"/>
                </a:cubicBezTo>
                <a:cubicBezTo>
                  <a:pt x="1980" y="463"/>
                  <a:pt x="1978" y="461"/>
                  <a:pt x="1976" y="461"/>
                </a:cubicBezTo>
                <a:cubicBezTo>
                  <a:pt x="1973" y="461"/>
                  <a:pt x="1971" y="463"/>
                  <a:pt x="1971" y="465"/>
                </a:cubicBezTo>
                <a:cubicBezTo>
                  <a:pt x="1971" y="468"/>
                  <a:pt x="1973" y="469"/>
                  <a:pt x="1976" y="469"/>
                </a:cubicBezTo>
                <a:close/>
                <a:moveTo>
                  <a:pt x="1988" y="469"/>
                </a:moveTo>
                <a:cubicBezTo>
                  <a:pt x="1991" y="469"/>
                  <a:pt x="1993" y="468"/>
                  <a:pt x="1993" y="465"/>
                </a:cubicBezTo>
                <a:cubicBezTo>
                  <a:pt x="1993" y="463"/>
                  <a:pt x="1991" y="461"/>
                  <a:pt x="1988" y="461"/>
                </a:cubicBezTo>
                <a:cubicBezTo>
                  <a:pt x="1986" y="461"/>
                  <a:pt x="1984" y="463"/>
                  <a:pt x="1984" y="465"/>
                </a:cubicBezTo>
                <a:cubicBezTo>
                  <a:pt x="1984" y="468"/>
                  <a:pt x="1986" y="469"/>
                  <a:pt x="1988" y="469"/>
                </a:cubicBezTo>
                <a:close/>
                <a:moveTo>
                  <a:pt x="2001" y="469"/>
                </a:moveTo>
                <a:cubicBezTo>
                  <a:pt x="2004" y="469"/>
                  <a:pt x="2006" y="468"/>
                  <a:pt x="2006" y="465"/>
                </a:cubicBezTo>
                <a:cubicBezTo>
                  <a:pt x="2006" y="463"/>
                  <a:pt x="2004" y="461"/>
                  <a:pt x="2001" y="461"/>
                </a:cubicBezTo>
                <a:cubicBezTo>
                  <a:pt x="1999" y="461"/>
                  <a:pt x="1997" y="463"/>
                  <a:pt x="1997" y="465"/>
                </a:cubicBezTo>
                <a:cubicBezTo>
                  <a:pt x="1997" y="468"/>
                  <a:pt x="1999" y="469"/>
                  <a:pt x="2001" y="469"/>
                </a:cubicBezTo>
                <a:close/>
                <a:moveTo>
                  <a:pt x="2014" y="469"/>
                </a:moveTo>
                <a:cubicBezTo>
                  <a:pt x="2017" y="469"/>
                  <a:pt x="2018" y="468"/>
                  <a:pt x="2018" y="465"/>
                </a:cubicBezTo>
                <a:cubicBezTo>
                  <a:pt x="2018" y="463"/>
                  <a:pt x="2017" y="461"/>
                  <a:pt x="2014" y="461"/>
                </a:cubicBezTo>
                <a:cubicBezTo>
                  <a:pt x="2012" y="461"/>
                  <a:pt x="2010" y="463"/>
                  <a:pt x="2010" y="465"/>
                </a:cubicBezTo>
                <a:cubicBezTo>
                  <a:pt x="2010" y="468"/>
                  <a:pt x="2012" y="469"/>
                  <a:pt x="2014" y="469"/>
                </a:cubicBezTo>
                <a:close/>
                <a:moveTo>
                  <a:pt x="2027" y="469"/>
                </a:moveTo>
                <a:cubicBezTo>
                  <a:pt x="2029" y="469"/>
                  <a:pt x="2031" y="468"/>
                  <a:pt x="2031" y="465"/>
                </a:cubicBezTo>
                <a:cubicBezTo>
                  <a:pt x="2031" y="463"/>
                  <a:pt x="2029" y="461"/>
                  <a:pt x="2027" y="461"/>
                </a:cubicBezTo>
                <a:cubicBezTo>
                  <a:pt x="2025" y="461"/>
                  <a:pt x="2023" y="463"/>
                  <a:pt x="2023" y="465"/>
                </a:cubicBezTo>
                <a:cubicBezTo>
                  <a:pt x="2023" y="468"/>
                  <a:pt x="2025" y="469"/>
                  <a:pt x="2027" y="469"/>
                </a:cubicBezTo>
                <a:close/>
                <a:moveTo>
                  <a:pt x="2040" y="469"/>
                </a:moveTo>
                <a:cubicBezTo>
                  <a:pt x="2042" y="469"/>
                  <a:pt x="2044" y="468"/>
                  <a:pt x="2044" y="465"/>
                </a:cubicBezTo>
                <a:cubicBezTo>
                  <a:pt x="2044" y="463"/>
                  <a:pt x="2042" y="461"/>
                  <a:pt x="2040" y="461"/>
                </a:cubicBezTo>
                <a:cubicBezTo>
                  <a:pt x="2038" y="461"/>
                  <a:pt x="2036" y="463"/>
                  <a:pt x="2036" y="465"/>
                </a:cubicBezTo>
                <a:cubicBezTo>
                  <a:pt x="2036" y="468"/>
                  <a:pt x="2038" y="469"/>
                  <a:pt x="2040" y="469"/>
                </a:cubicBezTo>
                <a:close/>
                <a:moveTo>
                  <a:pt x="2053" y="469"/>
                </a:moveTo>
                <a:cubicBezTo>
                  <a:pt x="2055" y="469"/>
                  <a:pt x="2057" y="468"/>
                  <a:pt x="2057" y="465"/>
                </a:cubicBezTo>
                <a:cubicBezTo>
                  <a:pt x="2057" y="463"/>
                  <a:pt x="2055" y="461"/>
                  <a:pt x="2053" y="461"/>
                </a:cubicBezTo>
                <a:cubicBezTo>
                  <a:pt x="2051" y="461"/>
                  <a:pt x="2049" y="463"/>
                  <a:pt x="2049" y="465"/>
                </a:cubicBezTo>
                <a:cubicBezTo>
                  <a:pt x="2049" y="468"/>
                  <a:pt x="2051" y="469"/>
                  <a:pt x="2053" y="469"/>
                </a:cubicBezTo>
                <a:close/>
                <a:moveTo>
                  <a:pt x="2066" y="469"/>
                </a:moveTo>
                <a:cubicBezTo>
                  <a:pt x="2068" y="469"/>
                  <a:pt x="2070" y="468"/>
                  <a:pt x="2070" y="465"/>
                </a:cubicBezTo>
                <a:cubicBezTo>
                  <a:pt x="2070" y="463"/>
                  <a:pt x="2068" y="461"/>
                  <a:pt x="2066" y="461"/>
                </a:cubicBezTo>
                <a:cubicBezTo>
                  <a:pt x="2064" y="461"/>
                  <a:pt x="2062" y="463"/>
                  <a:pt x="2062" y="465"/>
                </a:cubicBezTo>
                <a:cubicBezTo>
                  <a:pt x="2062" y="468"/>
                  <a:pt x="2064" y="469"/>
                  <a:pt x="2066" y="469"/>
                </a:cubicBezTo>
                <a:close/>
                <a:moveTo>
                  <a:pt x="2079" y="469"/>
                </a:moveTo>
                <a:cubicBezTo>
                  <a:pt x="2081" y="469"/>
                  <a:pt x="2083" y="468"/>
                  <a:pt x="2083" y="465"/>
                </a:cubicBezTo>
                <a:cubicBezTo>
                  <a:pt x="2083" y="463"/>
                  <a:pt x="2081" y="461"/>
                  <a:pt x="2079" y="461"/>
                </a:cubicBezTo>
                <a:cubicBezTo>
                  <a:pt x="2077" y="461"/>
                  <a:pt x="2075" y="463"/>
                  <a:pt x="2075" y="465"/>
                </a:cubicBezTo>
                <a:cubicBezTo>
                  <a:pt x="2075" y="468"/>
                  <a:pt x="2077" y="469"/>
                  <a:pt x="2079" y="469"/>
                </a:cubicBezTo>
                <a:close/>
                <a:moveTo>
                  <a:pt x="2092" y="469"/>
                </a:moveTo>
                <a:cubicBezTo>
                  <a:pt x="2094" y="469"/>
                  <a:pt x="2096" y="468"/>
                  <a:pt x="2096" y="465"/>
                </a:cubicBezTo>
                <a:cubicBezTo>
                  <a:pt x="2096" y="463"/>
                  <a:pt x="2094" y="461"/>
                  <a:pt x="2092" y="461"/>
                </a:cubicBezTo>
                <a:cubicBezTo>
                  <a:pt x="2089" y="461"/>
                  <a:pt x="2088" y="463"/>
                  <a:pt x="2088" y="465"/>
                </a:cubicBezTo>
                <a:cubicBezTo>
                  <a:pt x="2088" y="468"/>
                  <a:pt x="2089" y="469"/>
                  <a:pt x="2092" y="469"/>
                </a:cubicBezTo>
                <a:close/>
                <a:moveTo>
                  <a:pt x="2105" y="469"/>
                </a:moveTo>
                <a:cubicBezTo>
                  <a:pt x="2107" y="469"/>
                  <a:pt x="2109" y="468"/>
                  <a:pt x="2109" y="465"/>
                </a:cubicBezTo>
                <a:cubicBezTo>
                  <a:pt x="2109" y="463"/>
                  <a:pt x="2107" y="461"/>
                  <a:pt x="2105" y="461"/>
                </a:cubicBezTo>
                <a:cubicBezTo>
                  <a:pt x="2102" y="461"/>
                  <a:pt x="2100" y="463"/>
                  <a:pt x="2100" y="465"/>
                </a:cubicBezTo>
                <a:cubicBezTo>
                  <a:pt x="2100" y="468"/>
                  <a:pt x="2102" y="469"/>
                  <a:pt x="2105" y="469"/>
                </a:cubicBezTo>
                <a:close/>
                <a:moveTo>
                  <a:pt x="2118" y="469"/>
                </a:moveTo>
                <a:cubicBezTo>
                  <a:pt x="2120" y="469"/>
                  <a:pt x="2122" y="468"/>
                  <a:pt x="2122" y="465"/>
                </a:cubicBezTo>
                <a:cubicBezTo>
                  <a:pt x="2122" y="463"/>
                  <a:pt x="2120" y="461"/>
                  <a:pt x="2118" y="461"/>
                </a:cubicBezTo>
                <a:cubicBezTo>
                  <a:pt x="2115" y="461"/>
                  <a:pt x="2113" y="463"/>
                  <a:pt x="2113" y="465"/>
                </a:cubicBezTo>
                <a:cubicBezTo>
                  <a:pt x="2113" y="468"/>
                  <a:pt x="2115" y="469"/>
                  <a:pt x="2118" y="469"/>
                </a:cubicBezTo>
                <a:close/>
                <a:moveTo>
                  <a:pt x="2130" y="469"/>
                </a:moveTo>
                <a:cubicBezTo>
                  <a:pt x="2133" y="469"/>
                  <a:pt x="2135" y="468"/>
                  <a:pt x="2135" y="465"/>
                </a:cubicBezTo>
                <a:cubicBezTo>
                  <a:pt x="2135" y="463"/>
                  <a:pt x="2133" y="461"/>
                  <a:pt x="2130" y="461"/>
                </a:cubicBezTo>
                <a:cubicBezTo>
                  <a:pt x="2128" y="461"/>
                  <a:pt x="2126" y="463"/>
                  <a:pt x="2126" y="465"/>
                </a:cubicBezTo>
                <a:cubicBezTo>
                  <a:pt x="2126" y="468"/>
                  <a:pt x="2128" y="469"/>
                  <a:pt x="2130" y="469"/>
                </a:cubicBezTo>
                <a:close/>
                <a:moveTo>
                  <a:pt x="2143" y="469"/>
                </a:moveTo>
                <a:cubicBezTo>
                  <a:pt x="2146" y="469"/>
                  <a:pt x="2148" y="468"/>
                  <a:pt x="2148" y="465"/>
                </a:cubicBezTo>
                <a:cubicBezTo>
                  <a:pt x="2148" y="463"/>
                  <a:pt x="2146" y="461"/>
                  <a:pt x="2143" y="461"/>
                </a:cubicBezTo>
                <a:cubicBezTo>
                  <a:pt x="2141" y="461"/>
                  <a:pt x="2139" y="463"/>
                  <a:pt x="2139" y="465"/>
                </a:cubicBezTo>
                <a:cubicBezTo>
                  <a:pt x="2139" y="468"/>
                  <a:pt x="2141" y="469"/>
                  <a:pt x="2143" y="469"/>
                </a:cubicBezTo>
                <a:close/>
                <a:moveTo>
                  <a:pt x="2156" y="469"/>
                </a:moveTo>
                <a:cubicBezTo>
                  <a:pt x="2159" y="469"/>
                  <a:pt x="2160" y="468"/>
                  <a:pt x="2160" y="465"/>
                </a:cubicBezTo>
                <a:cubicBezTo>
                  <a:pt x="2160" y="463"/>
                  <a:pt x="2159" y="461"/>
                  <a:pt x="2156" y="461"/>
                </a:cubicBezTo>
                <a:cubicBezTo>
                  <a:pt x="2154" y="461"/>
                  <a:pt x="2152" y="463"/>
                  <a:pt x="2152" y="465"/>
                </a:cubicBezTo>
                <a:cubicBezTo>
                  <a:pt x="2152" y="468"/>
                  <a:pt x="2154" y="469"/>
                  <a:pt x="2156" y="469"/>
                </a:cubicBezTo>
                <a:close/>
                <a:moveTo>
                  <a:pt x="2169" y="469"/>
                </a:moveTo>
                <a:cubicBezTo>
                  <a:pt x="2172" y="469"/>
                  <a:pt x="2173" y="468"/>
                  <a:pt x="2173" y="465"/>
                </a:cubicBezTo>
                <a:cubicBezTo>
                  <a:pt x="2173" y="463"/>
                  <a:pt x="2172" y="461"/>
                  <a:pt x="2169" y="461"/>
                </a:cubicBezTo>
                <a:cubicBezTo>
                  <a:pt x="2167" y="461"/>
                  <a:pt x="2165" y="463"/>
                  <a:pt x="2165" y="465"/>
                </a:cubicBezTo>
                <a:cubicBezTo>
                  <a:pt x="2165" y="468"/>
                  <a:pt x="2167" y="469"/>
                  <a:pt x="2169" y="469"/>
                </a:cubicBezTo>
                <a:close/>
                <a:moveTo>
                  <a:pt x="2182" y="469"/>
                </a:moveTo>
                <a:cubicBezTo>
                  <a:pt x="2184" y="469"/>
                  <a:pt x="2186" y="468"/>
                  <a:pt x="2186" y="465"/>
                </a:cubicBezTo>
                <a:cubicBezTo>
                  <a:pt x="2186" y="463"/>
                  <a:pt x="2184" y="461"/>
                  <a:pt x="2182" y="461"/>
                </a:cubicBezTo>
                <a:cubicBezTo>
                  <a:pt x="2180" y="461"/>
                  <a:pt x="2178" y="463"/>
                  <a:pt x="2178" y="465"/>
                </a:cubicBezTo>
                <a:cubicBezTo>
                  <a:pt x="2178" y="468"/>
                  <a:pt x="2180" y="469"/>
                  <a:pt x="2182" y="469"/>
                </a:cubicBezTo>
                <a:close/>
                <a:moveTo>
                  <a:pt x="2195" y="469"/>
                </a:moveTo>
                <a:cubicBezTo>
                  <a:pt x="2197" y="469"/>
                  <a:pt x="2199" y="468"/>
                  <a:pt x="2199" y="465"/>
                </a:cubicBezTo>
                <a:cubicBezTo>
                  <a:pt x="2199" y="463"/>
                  <a:pt x="2197" y="461"/>
                  <a:pt x="2195" y="461"/>
                </a:cubicBezTo>
                <a:cubicBezTo>
                  <a:pt x="2193" y="461"/>
                  <a:pt x="2191" y="463"/>
                  <a:pt x="2191" y="465"/>
                </a:cubicBezTo>
                <a:cubicBezTo>
                  <a:pt x="2191" y="468"/>
                  <a:pt x="2193" y="469"/>
                  <a:pt x="2195" y="469"/>
                </a:cubicBezTo>
                <a:close/>
                <a:moveTo>
                  <a:pt x="2208" y="469"/>
                </a:moveTo>
                <a:cubicBezTo>
                  <a:pt x="2210" y="469"/>
                  <a:pt x="2212" y="468"/>
                  <a:pt x="2212" y="465"/>
                </a:cubicBezTo>
                <a:cubicBezTo>
                  <a:pt x="2212" y="463"/>
                  <a:pt x="2210" y="461"/>
                  <a:pt x="2208" y="461"/>
                </a:cubicBezTo>
                <a:cubicBezTo>
                  <a:pt x="2206" y="461"/>
                  <a:pt x="2204" y="463"/>
                  <a:pt x="2204" y="465"/>
                </a:cubicBezTo>
                <a:cubicBezTo>
                  <a:pt x="2204" y="468"/>
                  <a:pt x="2206" y="469"/>
                  <a:pt x="2208" y="469"/>
                </a:cubicBezTo>
                <a:close/>
                <a:moveTo>
                  <a:pt x="2221" y="469"/>
                </a:moveTo>
                <a:cubicBezTo>
                  <a:pt x="2223" y="469"/>
                  <a:pt x="2225" y="468"/>
                  <a:pt x="2225" y="465"/>
                </a:cubicBezTo>
                <a:cubicBezTo>
                  <a:pt x="2225" y="463"/>
                  <a:pt x="2223" y="461"/>
                  <a:pt x="2221" y="461"/>
                </a:cubicBezTo>
                <a:cubicBezTo>
                  <a:pt x="2219" y="461"/>
                  <a:pt x="2217" y="463"/>
                  <a:pt x="2217" y="465"/>
                </a:cubicBezTo>
                <a:cubicBezTo>
                  <a:pt x="2217" y="468"/>
                  <a:pt x="2219" y="469"/>
                  <a:pt x="2221" y="469"/>
                </a:cubicBezTo>
                <a:close/>
                <a:moveTo>
                  <a:pt x="2234" y="469"/>
                </a:moveTo>
                <a:cubicBezTo>
                  <a:pt x="2236" y="469"/>
                  <a:pt x="2238" y="468"/>
                  <a:pt x="2238" y="465"/>
                </a:cubicBezTo>
                <a:cubicBezTo>
                  <a:pt x="2238" y="463"/>
                  <a:pt x="2236" y="461"/>
                  <a:pt x="2234" y="461"/>
                </a:cubicBezTo>
                <a:cubicBezTo>
                  <a:pt x="2231" y="461"/>
                  <a:pt x="2230" y="463"/>
                  <a:pt x="2230" y="465"/>
                </a:cubicBezTo>
                <a:cubicBezTo>
                  <a:pt x="2230" y="468"/>
                  <a:pt x="2231" y="469"/>
                  <a:pt x="2234" y="469"/>
                </a:cubicBezTo>
                <a:close/>
                <a:moveTo>
                  <a:pt x="2247" y="469"/>
                </a:moveTo>
                <a:cubicBezTo>
                  <a:pt x="2249" y="469"/>
                  <a:pt x="2251" y="468"/>
                  <a:pt x="2251" y="465"/>
                </a:cubicBezTo>
                <a:cubicBezTo>
                  <a:pt x="2251" y="463"/>
                  <a:pt x="2249" y="461"/>
                  <a:pt x="2247" y="461"/>
                </a:cubicBezTo>
                <a:cubicBezTo>
                  <a:pt x="2244" y="461"/>
                  <a:pt x="2243" y="463"/>
                  <a:pt x="2243" y="465"/>
                </a:cubicBezTo>
                <a:cubicBezTo>
                  <a:pt x="2243" y="468"/>
                  <a:pt x="2244" y="469"/>
                  <a:pt x="2247" y="469"/>
                </a:cubicBezTo>
                <a:close/>
                <a:moveTo>
                  <a:pt x="2260" y="469"/>
                </a:moveTo>
                <a:cubicBezTo>
                  <a:pt x="2262" y="469"/>
                  <a:pt x="2264" y="468"/>
                  <a:pt x="2264" y="465"/>
                </a:cubicBezTo>
                <a:cubicBezTo>
                  <a:pt x="2264" y="463"/>
                  <a:pt x="2262" y="461"/>
                  <a:pt x="2260" y="461"/>
                </a:cubicBezTo>
                <a:cubicBezTo>
                  <a:pt x="2257" y="461"/>
                  <a:pt x="2255" y="463"/>
                  <a:pt x="2255" y="465"/>
                </a:cubicBezTo>
                <a:cubicBezTo>
                  <a:pt x="2255" y="468"/>
                  <a:pt x="2257" y="469"/>
                  <a:pt x="2260" y="469"/>
                </a:cubicBezTo>
                <a:close/>
                <a:moveTo>
                  <a:pt x="2273" y="469"/>
                </a:moveTo>
                <a:cubicBezTo>
                  <a:pt x="2275" y="469"/>
                  <a:pt x="2277" y="468"/>
                  <a:pt x="2277" y="465"/>
                </a:cubicBezTo>
                <a:cubicBezTo>
                  <a:pt x="2277" y="463"/>
                  <a:pt x="2275" y="461"/>
                  <a:pt x="2273" y="461"/>
                </a:cubicBezTo>
                <a:cubicBezTo>
                  <a:pt x="2270" y="461"/>
                  <a:pt x="2268" y="463"/>
                  <a:pt x="2268" y="465"/>
                </a:cubicBezTo>
                <a:cubicBezTo>
                  <a:pt x="2268" y="468"/>
                  <a:pt x="2270" y="469"/>
                  <a:pt x="2273" y="469"/>
                </a:cubicBezTo>
                <a:close/>
                <a:moveTo>
                  <a:pt x="2285" y="469"/>
                </a:moveTo>
                <a:cubicBezTo>
                  <a:pt x="2288" y="469"/>
                  <a:pt x="2290" y="468"/>
                  <a:pt x="2290" y="465"/>
                </a:cubicBezTo>
                <a:cubicBezTo>
                  <a:pt x="2290" y="463"/>
                  <a:pt x="2288" y="461"/>
                  <a:pt x="2285" y="461"/>
                </a:cubicBezTo>
                <a:cubicBezTo>
                  <a:pt x="2283" y="461"/>
                  <a:pt x="2281" y="463"/>
                  <a:pt x="2281" y="465"/>
                </a:cubicBezTo>
                <a:cubicBezTo>
                  <a:pt x="2281" y="468"/>
                  <a:pt x="2283" y="469"/>
                  <a:pt x="2285" y="469"/>
                </a:cubicBezTo>
                <a:close/>
                <a:moveTo>
                  <a:pt x="2298" y="469"/>
                </a:moveTo>
                <a:cubicBezTo>
                  <a:pt x="2301" y="469"/>
                  <a:pt x="2303" y="468"/>
                  <a:pt x="2303" y="465"/>
                </a:cubicBezTo>
                <a:cubicBezTo>
                  <a:pt x="2303" y="463"/>
                  <a:pt x="2301" y="461"/>
                  <a:pt x="2298" y="461"/>
                </a:cubicBezTo>
                <a:cubicBezTo>
                  <a:pt x="2296" y="461"/>
                  <a:pt x="2294" y="463"/>
                  <a:pt x="2294" y="465"/>
                </a:cubicBezTo>
                <a:cubicBezTo>
                  <a:pt x="2294" y="468"/>
                  <a:pt x="2296" y="469"/>
                  <a:pt x="2298" y="469"/>
                </a:cubicBezTo>
                <a:close/>
                <a:moveTo>
                  <a:pt x="2311" y="469"/>
                </a:moveTo>
                <a:cubicBezTo>
                  <a:pt x="2314" y="469"/>
                  <a:pt x="2315" y="468"/>
                  <a:pt x="2315" y="465"/>
                </a:cubicBezTo>
                <a:cubicBezTo>
                  <a:pt x="2315" y="463"/>
                  <a:pt x="2314" y="461"/>
                  <a:pt x="2311" y="461"/>
                </a:cubicBezTo>
                <a:cubicBezTo>
                  <a:pt x="2309" y="461"/>
                  <a:pt x="2307" y="463"/>
                  <a:pt x="2307" y="465"/>
                </a:cubicBezTo>
                <a:cubicBezTo>
                  <a:pt x="2307" y="468"/>
                  <a:pt x="2309" y="469"/>
                  <a:pt x="2311" y="469"/>
                </a:cubicBezTo>
                <a:close/>
                <a:moveTo>
                  <a:pt x="2324" y="469"/>
                </a:moveTo>
                <a:cubicBezTo>
                  <a:pt x="2326" y="469"/>
                  <a:pt x="2328" y="468"/>
                  <a:pt x="2328" y="465"/>
                </a:cubicBezTo>
                <a:cubicBezTo>
                  <a:pt x="2328" y="463"/>
                  <a:pt x="2326" y="461"/>
                  <a:pt x="2324" y="461"/>
                </a:cubicBezTo>
                <a:cubicBezTo>
                  <a:pt x="2322" y="461"/>
                  <a:pt x="2320" y="463"/>
                  <a:pt x="2320" y="465"/>
                </a:cubicBezTo>
                <a:cubicBezTo>
                  <a:pt x="2320" y="468"/>
                  <a:pt x="2322" y="469"/>
                  <a:pt x="2324" y="469"/>
                </a:cubicBezTo>
                <a:close/>
                <a:moveTo>
                  <a:pt x="2337" y="469"/>
                </a:moveTo>
                <a:cubicBezTo>
                  <a:pt x="2339" y="469"/>
                  <a:pt x="2341" y="468"/>
                  <a:pt x="2341" y="465"/>
                </a:cubicBezTo>
                <a:cubicBezTo>
                  <a:pt x="2341" y="463"/>
                  <a:pt x="2339" y="461"/>
                  <a:pt x="2337" y="461"/>
                </a:cubicBezTo>
                <a:cubicBezTo>
                  <a:pt x="2335" y="461"/>
                  <a:pt x="2333" y="463"/>
                  <a:pt x="2333" y="465"/>
                </a:cubicBezTo>
                <a:cubicBezTo>
                  <a:pt x="2333" y="468"/>
                  <a:pt x="2335" y="469"/>
                  <a:pt x="2337" y="469"/>
                </a:cubicBezTo>
                <a:close/>
                <a:moveTo>
                  <a:pt x="2350" y="469"/>
                </a:moveTo>
                <a:cubicBezTo>
                  <a:pt x="2352" y="469"/>
                  <a:pt x="2354" y="468"/>
                  <a:pt x="2354" y="465"/>
                </a:cubicBezTo>
                <a:cubicBezTo>
                  <a:pt x="2354" y="463"/>
                  <a:pt x="2352" y="461"/>
                  <a:pt x="2350" y="461"/>
                </a:cubicBezTo>
                <a:cubicBezTo>
                  <a:pt x="2348" y="461"/>
                  <a:pt x="2346" y="463"/>
                  <a:pt x="2346" y="465"/>
                </a:cubicBezTo>
                <a:cubicBezTo>
                  <a:pt x="2346" y="468"/>
                  <a:pt x="2348" y="469"/>
                  <a:pt x="2350" y="469"/>
                </a:cubicBezTo>
                <a:close/>
                <a:moveTo>
                  <a:pt x="2363" y="469"/>
                </a:moveTo>
                <a:cubicBezTo>
                  <a:pt x="2365" y="469"/>
                  <a:pt x="2367" y="468"/>
                  <a:pt x="2367" y="465"/>
                </a:cubicBezTo>
                <a:cubicBezTo>
                  <a:pt x="2367" y="463"/>
                  <a:pt x="2365" y="461"/>
                  <a:pt x="2363" y="461"/>
                </a:cubicBezTo>
                <a:cubicBezTo>
                  <a:pt x="2361" y="461"/>
                  <a:pt x="2359" y="463"/>
                  <a:pt x="2359" y="465"/>
                </a:cubicBezTo>
                <a:cubicBezTo>
                  <a:pt x="2359" y="468"/>
                  <a:pt x="2361" y="469"/>
                  <a:pt x="2363" y="469"/>
                </a:cubicBezTo>
                <a:close/>
                <a:moveTo>
                  <a:pt x="2376" y="469"/>
                </a:moveTo>
                <a:cubicBezTo>
                  <a:pt x="2378" y="469"/>
                  <a:pt x="2380" y="468"/>
                  <a:pt x="2380" y="465"/>
                </a:cubicBezTo>
                <a:cubicBezTo>
                  <a:pt x="2380" y="463"/>
                  <a:pt x="2378" y="461"/>
                  <a:pt x="2376" y="461"/>
                </a:cubicBezTo>
                <a:cubicBezTo>
                  <a:pt x="2374" y="461"/>
                  <a:pt x="2372" y="463"/>
                  <a:pt x="2372" y="465"/>
                </a:cubicBezTo>
                <a:cubicBezTo>
                  <a:pt x="2372" y="468"/>
                  <a:pt x="2374" y="469"/>
                  <a:pt x="2376" y="469"/>
                </a:cubicBezTo>
                <a:close/>
                <a:moveTo>
                  <a:pt x="2389" y="469"/>
                </a:moveTo>
                <a:cubicBezTo>
                  <a:pt x="2391" y="469"/>
                  <a:pt x="2393" y="468"/>
                  <a:pt x="2393" y="465"/>
                </a:cubicBezTo>
                <a:cubicBezTo>
                  <a:pt x="2393" y="463"/>
                  <a:pt x="2391" y="461"/>
                  <a:pt x="2389" y="461"/>
                </a:cubicBezTo>
                <a:cubicBezTo>
                  <a:pt x="2386" y="461"/>
                  <a:pt x="2385" y="463"/>
                  <a:pt x="2385" y="465"/>
                </a:cubicBezTo>
                <a:cubicBezTo>
                  <a:pt x="2385" y="468"/>
                  <a:pt x="2386" y="469"/>
                  <a:pt x="2389" y="469"/>
                </a:cubicBezTo>
                <a:close/>
                <a:moveTo>
                  <a:pt x="2402" y="469"/>
                </a:moveTo>
                <a:cubicBezTo>
                  <a:pt x="2404" y="469"/>
                  <a:pt x="2406" y="468"/>
                  <a:pt x="2406" y="465"/>
                </a:cubicBezTo>
                <a:cubicBezTo>
                  <a:pt x="2406" y="463"/>
                  <a:pt x="2404" y="461"/>
                  <a:pt x="2402" y="461"/>
                </a:cubicBezTo>
                <a:cubicBezTo>
                  <a:pt x="2399" y="461"/>
                  <a:pt x="2397" y="463"/>
                  <a:pt x="2397" y="465"/>
                </a:cubicBezTo>
                <a:cubicBezTo>
                  <a:pt x="2397" y="468"/>
                  <a:pt x="2399" y="469"/>
                  <a:pt x="2402" y="469"/>
                </a:cubicBezTo>
                <a:close/>
                <a:moveTo>
                  <a:pt x="2415" y="469"/>
                </a:moveTo>
                <a:cubicBezTo>
                  <a:pt x="2417" y="469"/>
                  <a:pt x="2419" y="468"/>
                  <a:pt x="2419" y="465"/>
                </a:cubicBezTo>
                <a:cubicBezTo>
                  <a:pt x="2419" y="463"/>
                  <a:pt x="2417" y="461"/>
                  <a:pt x="2415" y="461"/>
                </a:cubicBezTo>
                <a:cubicBezTo>
                  <a:pt x="2412" y="461"/>
                  <a:pt x="2410" y="463"/>
                  <a:pt x="2410" y="465"/>
                </a:cubicBezTo>
                <a:cubicBezTo>
                  <a:pt x="2410" y="468"/>
                  <a:pt x="2412" y="469"/>
                  <a:pt x="2415" y="469"/>
                </a:cubicBezTo>
                <a:close/>
                <a:moveTo>
                  <a:pt x="2427" y="469"/>
                </a:moveTo>
                <a:cubicBezTo>
                  <a:pt x="2430" y="469"/>
                  <a:pt x="2432" y="468"/>
                  <a:pt x="2432" y="465"/>
                </a:cubicBezTo>
                <a:cubicBezTo>
                  <a:pt x="2432" y="463"/>
                  <a:pt x="2430" y="461"/>
                  <a:pt x="2427" y="461"/>
                </a:cubicBezTo>
                <a:cubicBezTo>
                  <a:pt x="2425" y="461"/>
                  <a:pt x="2423" y="463"/>
                  <a:pt x="2423" y="465"/>
                </a:cubicBezTo>
                <a:cubicBezTo>
                  <a:pt x="2423" y="468"/>
                  <a:pt x="2425" y="469"/>
                  <a:pt x="2427" y="469"/>
                </a:cubicBezTo>
                <a:close/>
                <a:moveTo>
                  <a:pt x="2440" y="469"/>
                </a:moveTo>
                <a:cubicBezTo>
                  <a:pt x="2443" y="469"/>
                  <a:pt x="2445" y="468"/>
                  <a:pt x="2445" y="465"/>
                </a:cubicBezTo>
                <a:cubicBezTo>
                  <a:pt x="2445" y="463"/>
                  <a:pt x="2443" y="461"/>
                  <a:pt x="2440" y="461"/>
                </a:cubicBezTo>
                <a:cubicBezTo>
                  <a:pt x="2438" y="461"/>
                  <a:pt x="2436" y="463"/>
                  <a:pt x="2436" y="465"/>
                </a:cubicBezTo>
                <a:cubicBezTo>
                  <a:pt x="2436" y="468"/>
                  <a:pt x="2438" y="469"/>
                  <a:pt x="2440" y="469"/>
                </a:cubicBezTo>
                <a:close/>
                <a:moveTo>
                  <a:pt x="2453" y="469"/>
                </a:moveTo>
                <a:cubicBezTo>
                  <a:pt x="2456" y="469"/>
                  <a:pt x="2457" y="468"/>
                  <a:pt x="2457" y="465"/>
                </a:cubicBezTo>
                <a:cubicBezTo>
                  <a:pt x="2457" y="463"/>
                  <a:pt x="2456" y="461"/>
                  <a:pt x="2453" y="461"/>
                </a:cubicBezTo>
                <a:cubicBezTo>
                  <a:pt x="2451" y="461"/>
                  <a:pt x="2449" y="463"/>
                  <a:pt x="2449" y="465"/>
                </a:cubicBezTo>
                <a:cubicBezTo>
                  <a:pt x="2449" y="468"/>
                  <a:pt x="2451" y="469"/>
                  <a:pt x="2453" y="469"/>
                </a:cubicBezTo>
                <a:close/>
                <a:moveTo>
                  <a:pt x="2466" y="469"/>
                </a:moveTo>
                <a:cubicBezTo>
                  <a:pt x="2469" y="469"/>
                  <a:pt x="2470" y="468"/>
                  <a:pt x="2470" y="465"/>
                </a:cubicBezTo>
                <a:cubicBezTo>
                  <a:pt x="2470" y="463"/>
                  <a:pt x="2469" y="461"/>
                  <a:pt x="2466" y="461"/>
                </a:cubicBezTo>
                <a:cubicBezTo>
                  <a:pt x="2464" y="461"/>
                  <a:pt x="2462" y="463"/>
                  <a:pt x="2462" y="465"/>
                </a:cubicBezTo>
                <a:cubicBezTo>
                  <a:pt x="2462" y="468"/>
                  <a:pt x="2464" y="469"/>
                  <a:pt x="2466" y="469"/>
                </a:cubicBezTo>
                <a:close/>
                <a:moveTo>
                  <a:pt x="2479" y="469"/>
                </a:moveTo>
                <a:cubicBezTo>
                  <a:pt x="2481" y="469"/>
                  <a:pt x="2483" y="468"/>
                  <a:pt x="2483" y="465"/>
                </a:cubicBezTo>
                <a:cubicBezTo>
                  <a:pt x="2483" y="463"/>
                  <a:pt x="2481" y="461"/>
                  <a:pt x="2479" y="461"/>
                </a:cubicBezTo>
                <a:cubicBezTo>
                  <a:pt x="2477" y="461"/>
                  <a:pt x="2475" y="463"/>
                  <a:pt x="2475" y="465"/>
                </a:cubicBezTo>
                <a:cubicBezTo>
                  <a:pt x="2475" y="468"/>
                  <a:pt x="2477" y="469"/>
                  <a:pt x="2479" y="469"/>
                </a:cubicBezTo>
                <a:close/>
                <a:moveTo>
                  <a:pt x="2492" y="469"/>
                </a:moveTo>
                <a:cubicBezTo>
                  <a:pt x="2494" y="469"/>
                  <a:pt x="2496" y="468"/>
                  <a:pt x="2496" y="465"/>
                </a:cubicBezTo>
                <a:cubicBezTo>
                  <a:pt x="2496" y="463"/>
                  <a:pt x="2494" y="461"/>
                  <a:pt x="2492" y="461"/>
                </a:cubicBezTo>
                <a:cubicBezTo>
                  <a:pt x="2490" y="461"/>
                  <a:pt x="2488" y="463"/>
                  <a:pt x="2488" y="465"/>
                </a:cubicBezTo>
                <a:cubicBezTo>
                  <a:pt x="2488" y="468"/>
                  <a:pt x="2490" y="469"/>
                  <a:pt x="2492" y="469"/>
                </a:cubicBezTo>
                <a:close/>
                <a:moveTo>
                  <a:pt x="2505" y="469"/>
                </a:moveTo>
                <a:cubicBezTo>
                  <a:pt x="2507" y="469"/>
                  <a:pt x="2509" y="468"/>
                  <a:pt x="2509" y="465"/>
                </a:cubicBezTo>
                <a:cubicBezTo>
                  <a:pt x="2509" y="463"/>
                  <a:pt x="2507" y="461"/>
                  <a:pt x="2505" y="461"/>
                </a:cubicBezTo>
                <a:cubicBezTo>
                  <a:pt x="2503" y="461"/>
                  <a:pt x="2501" y="463"/>
                  <a:pt x="2501" y="465"/>
                </a:cubicBezTo>
                <a:cubicBezTo>
                  <a:pt x="2501" y="468"/>
                  <a:pt x="2503" y="469"/>
                  <a:pt x="2505" y="469"/>
                </a:cubicBezTo>
                <a:close/>
                <a:moveTo>
                  <a:pt x="2518" y="469"/>
                </a:moveTo>
                <a:cubicBezTo>
                  <a:pt x="2520" y="469"/>
                  <a:pt x="2522" y="468"/>
                  <a:pt x="2522" y="465"/>
                </a:cubicBezTo>
                <a:cubicBezTo>
                  <a:pt x="2522" y="463"/>
                  <a:pt x="2520" y="461"/>
                  <a:pt x="2518" y="461"/>
                </a:cubicBezTo>
                <a:cubicBezTo>
                  <a:pt x="2516" y="461"/>
                  <a:pt x="2514" y="463"/>
                  <a:pt x="2514" y="465"/>
                </a:cubicBezTo>
                <a:cubicBezTo>
                  <a:pt x="2514" y="468"/>
                  <a:pt x="2516" y="469"/>
                  <a:pt x="2518" y="469"/>
                </a:cubicBezTo>
                <a:close/>
                <a:moveTo>
                  <a:pt x="2531" y="469"/>
                </a:moveTo>
                <a:cubicBezTo>
                  <a:pt x="2533" y="469"/>
                  <a:pt x="2535" y="468"/>
                  <a:pt x="2535" y="465"/>
                </a:cubicBezTo>
                <a:cubicBezTo>
                  <a:pt x="2535" y="463"/>
                  <a:pt x="2533" y="461"/>
                  <a:pt x="2531" y="461"/>
                </a:cubicBezTo>
                <a:cubicBezTo>
                  <a:pt x="2528" y="461"/>
                  <a:pt x="2527" y="463"/>
                  <a:pt x="2527" y="465"/>
                </a:cubicBezTo>
                <a:cubicBezTo>
                  <a:pt x="2527" y="468"/>
                  <a:pt x="2528" y="469"/>
                  <a:pt x="2531" y="469"/>
                </a:cubicBezTo>
                <a:close/>
                <a:moveTo>
                  <a:pt x="2544" y="469"/>
                </a:moveTo>
                <a:cubicBezTo>
                  <a:pt x="2546" y="469"/>
                  <a:pt x="2548" y="468"/>
                  <a:pt x="2548" y="465"/>
                </a:cubicBezTo>
                <a:cubicBezTo>
                  <a:pt x="2548" y="463"/>
                  <a:pt x="2546" y="461"/>
                  <a:pt x="2544" y="461"/>
                </a:cubicBezTo>
                <a:cubicBezTo>
                  <a:pt x="2541" y="461"/>
                  <a:pt x="2540" y="463"/>
                  <a:pt x="2540" y="465"/>
                </a:cubicBezTo>
                <a:cubicBezTo>
                  <a:pt x="2540" y="468"/>
                  <a:pt x="2541" y="469"/>
                  <a:pt x="2544" y="469"/>
                </a:cubicBezTo>
                <a:close/>
                <a:moveTo>
                  <a:pt x="2557" y="469"/>
                </a:moveTo>
                <a:cubicBezTo>
                  <a:pt x="2559" y="469"/>
                  <a:pt x="2561" y="468"/>
                  <a:pt x="2561" y="465"/>
                </a:cubicBezTo>
                <a:cubicBezTo>
                  <a:pt x="2561" y="463"/>
                  <a:pt x="2559" y="461"/>
                  <a:pt x="2557" y="461"/>
                </a:cubicBezTo>
                <a:cubicBezTo>
                  <a:pt x="2554" y="461"/>
                  <a:pt x="2552" y="463"/>
                  <a:pt x="2552" y="465"/>
                </a:cubicBezTo>
                <a:cubicBezTo>
                  <a:pt x="2552" y="468"/>
                  <a:pt x="2554" y="469"/>
                  <a:pt x="2557" y="469"/>
                </a:cubicBezTo>
                <a:close/>
                <a:moveTo>
                  <a:pt x="2570" y="469"/>
                </a:moveTo>
                <a:cubicBezTo>
                  <a:pt x="2572" y="469"/>
                  <a:pt x="2574" y="468"/>
                  <a:pt x="2574" y="465"/>
                </a:cubicBezTo>
                <a:cubicBezTo>
                  <a:pt x="2574" y="463"/>
                  <a:pt x="2572" y="461"/>
                  <a:pt x="2570" y="461"/>
                </a:cubicBezTo>
                <a:cubicBezTo>
                  <a:pt x="2567" y="461"/>
                  <a:pt x="2565" y="463"/>
                  <a:pt x="2565" y="465"/>
                </a:cubicBezTo>
                <a:cubicBezTo>
                  <a:pt x="2565" y="468"/>
                  <a:pt x="2567" y="469"/>
                  <a:pt x="2570" y="469"/>
                </a:cubicBezTo>
                <a:close/>
                <a:moveTo>
                  <a:pt x="2582" y="469"/>
                </a:moveTo>
                <a:cubicBezTo>
                  <a:pt x="2585" y="469"/>
                  <a:pt x="2587" y="468"/>
                  <a:pt x="2587" y="465"/>
                </a:cubicBezTo>
                <a:cubicBezTo>
                  <a:pt x="2587" y="463"/>
                  <a:pt x="2585" y="461"/>
                  <a:pt x="2582" y="461"/>
                </a:cubicBezTo>
                <a:cubicBezTo>
                  <a:pt x="2580" y="461"/>
                  <a:pt x="2578" y="463"/>
                  <a:pt x="2578" y="465"/>
                </a:cubicBezTo>
                <a:cubicBezTo>
                  <a:pt x="2578" y="468"/>
                  <a:pt x="2580" y="469"/>
                  <a:pt x="2582" y="469"/>
                </a:cubicBezTo>
                <a:close/>
                <a:moveTo>
                  <a:pt x="2595" y="469"/>
                </a:moveTo>
                <a:cubicBezTo>
                  <a:pt x="2598" y="469"/>
                  <a:pt x="2600" y="468"/>
                  <a:pt x="2600" y="465"/>
                </a:cubicBezTo>
                <a:cubicBezTo>
                  <a:pt x="2600" y="463"/>
                  <a:pt x="2598" y="461"/>
                  <a:pt x="2595" y="461"/>
                </a:cubicBezTo>
                <a:cubicBezTo>
                  <a:pt x="2593" y="461"/>
                  <a:pt x="2591" y="463"/>
                  <a:pt x="2591" y="465"/>
                </a:cubicBezTo>
                <a:cubicBezTo>
                  <a:pt x="2591" y="468"/>
                  <a:pt x="2593" y="469"/>
                  <a:pt x="2595" y="469"/>
                </a:cubicBezTo>
                <a:close/>
                <a:moveTo>
                  <a:pt x="2608" y="469"/>
                </a:moveTo>
                <a:cubicBezTo>
                  <a:pt x="2611" y="469"/>
                  <a:pt x="2612" y="468"/>
                  <a:pt x="2612" y="465"/>
                </a:cubicBezTo>
                <a:cubicBezTo>
                  <a:pt x="2612" y="463"/>
                  <a:pt x="2611" y="461"/>
                  <a:pt x="2608" y="461"/>
                </a:cubicBezTo>
                <a:cubicBezTo>
                  <a:pt x="2606" y="461"/>
                  <a:pt x="2604" y="463"/>
                  <a:pt x="2604" y="465"/>
                </a:cubicBezTo>
                <a:cubicBezTo>
                  <a:pt x="2604" y="468"/>
                  <a:pt x="2606" y="469"/>
                  <a:pt x="2608" y="469"/>
                </a:cubicBezTo>
                <a:close/>
                <a:moveTo>
                  <a:pt x="2621" y="469"/>
                </a:moveTo>
                <a:cubicBezTo>
                  <a:pt x="2624" y="469"/>
                  <a:pt x="2625" y="468"/>
                  <a:pt x="2625" y="465"/>
                </a:cubicBezTo>
                <a:cubicBezTo>
                  <a:pt x="2625" y="463"/>
                  <a:pt x="2624" y="461"/>
                  <a:pt x="2621" y="461"/>
                </a:cubicBezTo>
                <a:cubicBezTo>
                  <a:pt x="2619" y="461"/>
                  <a:pt x="2617" y="463"/>
                  <a:pt x="2617" y="465"/>
                </a:cubicBezTo>
                <a:cubicBezTo>
                  <a:pt x="2617" y="468"/>
                  <a:pt x="2619" y="469"/>
                  <a:pt x="2621" y="469"/>
                </a:cubicBezTo>
                <a:close/>
                <a:moveTo>
                  <a:pt x="2634" y="469"/>
                </a:moveTo>
                <a:cubicBezTo>
                  <a:pt x="2636" y="469"/>
                  <a:pt x="2638" y="468"/>
                  <a:pt x="2638" y="465"/>
                </a:cubicBezTo>
                <a:cubicBezTo>
                  <a:pt x="2638" y="463"/>
                  <a:pt x="2636" y="461"/>
                  <a:pt x="2634" y="461"/>
                </a:cubicBezTo>
                <a:cubicBezTo>
                  <a:pt x="2632" y="461"/>
                  <a:pt x="2630" y="463"/>
                  <a:pt x="2630" y="465"/>
                </a:cubicBezTo>
                <a:cubicBezTo>
                  <a:pt x="2630" y="468"/>
                  <a:pt x="2632" y="469"/>
                  <a:pt x="2634" y="469"/>
                </a:cubicBezTo>
                <a:close/>
                <a:moveTo>
                  <a:pt x="2647" y="469"/>
                </a:moveTo>
                <a:cubicBezTo>
                  <a:pt x="2649" y="469"/>
                  <a:pt x="2651" y="468"/>
                  <a:pt x="2651" y="465"/>
                </a:cubicBezTo>
                <a:cubicBezTo>
                  <a:pt x="2651" y="463"/>
                  <a:pt x="2649" y="461"/>
                  <a:pt x="2647" y="461"/>
                </a:cubicBezTo>
                <a:cubicBezTo>
                  <a:pt x="2645" y="461"/>
                  <a:pt x="2643" y="463"/>
                  <a:pt x="2643" y="465"/>
                </a:cubicBezTo>
                <a:cubicBezTo>
                  <a:pt x="2643" y="468"/>
                  <a:pt x="2645" y="469"/>
                  <a:pt x="2647" y="469"/>
                </a:cubicBezTo>
                <a:close/>
                <a:moveTo>
                  <a:pt x="2660" y="469"/>
                </a:moveTo>
                <a:cubicBezTo>
                  <a:pt x="2662" y="469"/>
                  <a:pt x="2664" y="468"/>
                  <a:pt x="2664" y="465"/>
                </a:cubicBezTo>
                <a:cubicBezTo>
                  <a:pt x="2664" y="463"/>
                  <a:pt x="2662" y="461"/>
                  <a:pt x="2660" y="461"/>
                </a:cubicBezTo>
                <a:cubicBezTo>
                  <a:pt x="2658" y="461"/>
                  <a:pt x="2656" y="463"/>
                  <a:pt x="2656" y="465"/>
                </a:cubicBezTo>
                <a:cubicBezTo>
                  <a:pt x="2656" y="468"/>
                  <a:pt x="2658" y="469"/>
                  <a:pt x="2660" y="469"/>
                </a:cubicBezTo>
                <a:close/>
                <a:moveTo>
                  <a:pt x="2673" y="469"/>
                </a:moveTo>
                <a:cubicBezTo>
                  <a:pt x="2675" y="469"/>
                  <a:pt x="2677" y="468"/>
                  <a:pt x="2677" y="465"/>
                </a:cubicBezTo>
                <a:cubicBezTo>
                  <a:pt x="2677" y="463"/>
                  <a:pt x="2675" y="461"/>
                  <a:pt x="2673" y="461"/>
                </a:cubicBezTo>
                <a:cubicBezTo>
                  <a:pt x="2671" y="461"/>
                  <a:pt x="2669" y="463"/>
                  <a:pt x="2669" y="465"/>
                </a:cubicBezTo>
                <a:cubicBezTo>
                  <a:pt x="2669" y="468"/>
                  <a:pt x="2671" y="469"/>
                  <a:pt x="2673" y="469"/>
                </a:cubicBezTo>
                <a:close/>
                <a:moveTo>
                  <a:pt x="2686" y="469"/>
                </a:moveTo>
                <a:cubicBezTo>
                  <a:pt x="2688" y="469"/>
                  <a:pt x="2690" y="468"/>
                  <a:pt x="2690" y="465"/>
                </a:cubicBezTo>
                <a:cubicBezTo>
                  <a:pt x="2690" y="463"/>
                  <a:pt x="2688" y="461"/>
                  <a:pt x="2686" y="461"/>
                </a:cubicBezTo>
                <a:cubicBezTo>
                  <a:pt x="2683" y="461"/>
                  <a:pt x="2682" y="463"/>
                  <a:pt x="2682" y="465"/>
                </a:cubicBezTo>
                <a:cubicBezTo>
                  <a:pt x="2682" y="468"/>
                  <a:pt x="2683" y="469"/>
                  <a:pt x="2686" y="469"/>
                </a:cubicBezTo>
                <a:close/>
                <a:moveTo>
                  <a:pt x="2699" y="469"/>
                </a:moveTo>
                <a:cubicBezTo>
                  <a:pt x="2701" y="469"/>
                  <a:pt x="2703" y="468"/>
                  <a:pt x="2703" y="465"/>
                </a:cubicBezTo>
                <a:cubicBezTo>
                  <a:pt x="2703" y="463"/>
                  <a:pt x="2701" y="461"/>
                  <a:pt x="2699" y="461"/>
                </a:cubicBezTo>
                <a:cubicBezTo>
                  <a:pt x="2696" y="461"/>
                  <a:pt x="2694" y="463"/>
                  <a:pt x="2694" y="465"/>
                </a:cubicBezTo>
                <a:cubicBezTo>
                  <a:pt x="2694" y="468"/>
                  <a:pt x="2696" y="469"/>
                  <a:pt x="2699" y="469"/>
                </a:cubicBezTo>
                <a:close/>
                <a:moveTo>
                  <a:pt x="2712" y="469"/>
                </a:moveTo>
                <a:cubicBezTo>
                  <a:pt x="2714" y="469"/>
                  <a:pt x="2716" y="468"/>
                  <a:pt x="2716" y="465"/>
                </a:cubicBezTo>
                <a:cubicBezTo>
                  <a:pt x="2716" y="463"/>
                  <a:pt x="2714" y="461"/>
                  <a:pt x="2712" y="461"/>
                </a:cubicBezTo>
                <a:cubicBezTo>
                  <a:pt x="2709" y="461"/>
                  <a:pt x="2707" y="463"/>
                  <a:pt x="2707" y="465"/>
                </a:cubicBezTo>
                <a:cubicBezTo>
                  <a:pt x="2707" y="468"/>
                  <a:pt x="2709" y="469"/>
                  <a:pt x="2712" y="469"/>
                </a:cubicBezTo>
                <a:close/>
                <a:moveTo>
                  <a:pt x="2725" y="469"/>
                </a:moveTo>
                <a:cubicBezTo>
                  <a:pt x="2727" y="469"/>
                  <a:pt x="2729" y="468"/>
                  <a:pt x="2729" y="465"/>
                </a:cubicBezTo>
                <a:cubicBezTo>
                  <a:pt x="2729" y="463"/>
                  <a:pt x="2727" y="461"/>
                  <a:pt x="2725" y="461"/>
                </a:cubicBezTo>
                <a:cubicBezTo>
                  <a:pt x="2722" y="461"/>
                  <a:pt x="2720" y="463"/>
                  <a:pt x="2720" y="465"/>
                </a:cubicBezTo>
                <a:cubicBezTo>
                  <a:pt x="2720" y="468"/>
                  <a:pt x="2722" y="469"/>
                  <a:pt x="2725" y="469"/>
                </a:cubicBezTo>
                <a:close/>
                <a:moveTo>
                  <a:pt x="2737" y="469"/>
                </a:moveTo>
                <a:cubicBezTo>
                  <a:pt x="2740" y="469"/>
                  <a:pt x="2742" y="468"/>
                  <a:pt x="2742" y="465"/>
                </a:cubicBezTo>
                <a:cubicBezTo>
                  <a:pt x="2742" y="463"/>
                  <a:pt x="2740" y="461"/>
                  <a:pt x="2737" y="461"/>
                </a:cubicBezTo>
                <a:cubicBezTo>
                  <a:pt x="2735" y="461"/>
                  <a:pt x="2733" y="463"/>
                  <a:pt x="2733" y="465"/>
                </a:cubicBezTo>
                <a:cubicBezTo>
                  <a:pt x="2733" y="468"/>
                  <a:pt x="2735" y="469"/>
                  <a:pt x="2737" y="469"/>
                </a:cubicBezTo>
                <a:close/>
                <a:moveTo>
                  <a:pt x="2750" y="469"/>
                </a:moveTo>
                <a:cubicBezTo>
                  <a:pt x="2753" y="469"/>
                  <a:pt x="2755" y="468"/>
                  <a:pt x="2755" y="465"/>
                </a:cubicBezTo>
                <a:cubicBezTo>
                  <a:pt x="2755" y="463"/>
                  <a:pt x="2753" y="461"/>
                  <a:pt x="2750" y="461"/>
                </a:cubicBezTo>
                <a:cubicBezTo>
                  <a:pt x="2748" y="461"/>
                  <a:pt x="2746" y="463"/>
                  <a:pt x="2746" y="465"/>
                </a:cubicBezTo>
                <a:cubicBezTo>
                  <a:pt x="2746" y="468"/>
                  <a:pt x="2748" y="469"/>
                  <a:pt x="2750" y="469"/>
                </a:cubicBezTo>
                <a:close/>
                <a:moveTo>
                  <a:pt x="2763" y="469"/>
                </a:moveTo>
                <a:cubicBezTo>
                  <a:pt x="2766" y="469"/>
                  <a:pt x="2767" y="468"/>
                  <a:pt x="2767" y="465"/>
                </a:cubicBezTo>
                <a:cubicBezTo>
                  <a:pt x="2767" y="463"/>
                  <a:pt x="2766" y="461"/>
                  <a:pt x="2763" y="461"/>
                </a:cubicBezTo>
                <a:cubicBezTo>
                  <a:pt x="2761" y="461"/>
                  <a:pt x="2759" y="463"/>
                  <a:pt x="2759" y="465"/>
                </a:cubicBezTo>
                <a:cubicBezTo>
                  <a:pt x="2759" y="468"/>
                  <a:pt x="2761" y="469"/>
                  <a:pt x="2763" y="469"/>
                </a:cubicBezTo>
                <a:close/>
                <a:moveTo>
                  <a:pt x="2776" y="469"/>
                </a:moveTo>
                <a:cubicBezTo>
                  <a:pt x="2778" y="469"/>
                  <a:pt x="2780" y="468"/>
                  <a:pt x="2780" y="465"/>
                </a:cubicBezTo>
                <a:cubicBezTo>
                  <a:pt x="2780" y="463"/>
                  <a:pt x="2778" y="461"/>
                  <a:pt x="2776" y="461"/>
                </a:cubicBezTo>
                <a:cubicBezTo>
                  <a:pt x="2774" y="461"/>
                  <a:pt x="2772" y="463"/>
                  <a:pt x="2772" y="465"/>
                </a:cubicBezTo>
                <a:cubicBezTo>
                  <a:pt x="2772" y="468"/>
                  <a:pt x="2774" y="469"/>
                  <a:pt x="2776" y="469"/>
                </a:cubicBezTo>
                <a:close/>
                <a:moveTo>
                  <a:pt x="2789" y="469"/>
                </a:moveTo>
                <a:cubicBezTo>
                  <a:pt x="2791" y="469"/>
                  <a:pt x="2793" y="468"/>
                  <a:pt x="2793" y="465"/>
                </a:cubicBezTo>
                <a:cubicBezTo>
                  <a:pt x="2793" y="463"/>
                  <a:pt x="2791" y="461"/>
                  <a:pt x="2789" y="461"/>
                </a:cubicBezTo>
                <a:cubicBezTo>
                  <a:pt x="2787" y="461"/>
                  <a:pt x="2785" y="463"/>
                  <a:pt x="2785" y="465"/>
                </a:cubicBezTo>
                <a:cubicBezTo>
                  <a:pt x="2785" y="468"/>
                  <a:pt x="2787" y="469"/>
                  <a:pt x="2789" y="469"/>
                </a:cubicBezTo>
                <a:close/>
                <a:moveTo>
                  <a:pt x="2802" y="469"/>
                </a:moveTo>
                <a:cubicBezTo>
                  <a:pt x="2804" y="469"/>
                  <a:pt x="2806" y="468"/>
                  <a:pt x="2806" y="465"/>
                </a:cubicBezTo>
                <a:cubicBezTo>
                  <a:pt x="2806" y="463"/>
                  <a:pt x="2804" y="461"/>
                  <a:pt x="2802" y="461"/>
                </a:cubicBezTo>
                <a:cubicBezTo>
                  <a:pt x="2800" y="461"/>
                  <a:pt x="2798" y="463"/>
                  <a:pt x="2798" y="465"/>
                </a:cubicBezTo>
                <a:cubicBezTo>
                  <a:pt x="2798" y="468"/>
                  <a:pt x="2800" y="469"/>
                  <a:pt x="2802" y="469"/>
                </a:cubicBezTo>
                <a:close/>
                <a:moveTo>
                  <a:pt x="2815" y="469"/>
                </a:moveTo>
                <a:cubicBezTo>
                  <a:pt x="2817" y="469"/>
                  <a:pt x="2819" y="468"/>
                  <a:pt x="2819" y="465"/>
                </a:cubicBezTo>
                <a:cubicBezTo>
                  <a:pt x="2819" y="463"/>
                  <a:pt x="2817" y="461"/>
                  <a:pt x="2815" y="461"/>
                </a:cubicBezTo>
                <a:cubicBezTo>
                  <a:pt x="2813" y="461"/>
                  <a:pt x="2811" y="463"/>
                  <a:pt x="2811" y="465"/>
                </a:cubicBezTo>
                <a:cubicBezTo>
                  <a:pt x="2811" y="468"/>
                  <a:pt x="2813" y="469"/>
                  <a:pt x="2815" y="469"/>
                </a:cubicBezTo>
                <a:close/>
                <a:moveTo>
                  <a:pt x="2828" y="469"/>
                </a:moveTo>
                <a:cubicBezTo>
                  <a:pt x="2830" y="469"/>
                  <a:pt x="2832" y="468"/>
                  <a:pt x="2832" y="465"/>
                </a:cubicBezTo>
                <a:cubicBezTo>
                  <a:pt x="2832" y="463"/>
                  <a:pt x="2830" y="461"/>
                  <a:pt x="2828" y="461"/>
                </a:cubicBezTo>
                <a:cubicBezTo>
                  <a:pt x="2826" y="461"/>
                  <a:pt x="2824" y="463"/>
                  <a:pt x="2824" y="465"/>
                </a:cubicBezTo>
                <a:cubicBezTo>
                  <a:pt x="2824" y="468"/>
                  <a:pt x="2826" y="469"/>
                  <a:pt x="2828" y="469"/>
                </a:cubicBezTo>
                <a:close/>
                <a:moveTo>
                  <a:pt x="2841" y="469"/>
                </a:moveTo>
                <a:cubicBezTo>
                  <a:pt x="2843" y="469"/>
                  <a:pt x="2845" y="468"/>
                  <a:pt x="2845" y="465"/>
                </a:cubicBezTo>
                <a:cubicBezTo>
                  <a:pt x="2845" y="463"/>
                  <a:pt x="2843" y="461"/>
                  <a:pt x="2841" y="461"/>
                </a:cubicBezTo>
                <a:cubicBezTo>
                  <a:pt x="2838" y="461"/>
                  <a:pt x="2837" y="463"/>
                  <a:pt x="2837" y="465"/>
                </a:cubicBezTo>
                <a:cubicBezTo>
                  <a:pt x="2837" y="468"/>
                  <a:pt x="2838" y="469"/>
                  <a:pt x="2841" y="469"/>
                </a:cubicBezTo>
                <a:close/>
                <a:moveTo>
                  <a:pt x="2854" y="469"/>
                </a:moveTo>
                <a:cubicBezTo>
                  <a:pt x="2856" y="469"/>
                  <a:pt x="2858" y="468"/>
                  <a:pt x="2858" y="465"/>
                </a:cubicBezTo>
                <a:cubicBezTo>
                  <a:pt x="2858" y="463"/>
                  <a:pt x="2856" y="461"/>
                  <a:pt x="2854" y="461"/>
                </a:cubicBezTo>
                <a:cubicBezTo>
                  <a:pt x="2851" y="461"/>
                  <a:pt x="2849" y="463"/>
                  <a:pt x="2849" y="465"/>
                </a:cubicBezTo>
                <a:cubicBezTo>
                  <a:pt x="2849" y="468"/>
                  <a:pt x="2851" y="469"/>
                  <a:pt x="2854" y="469"/>
                </a:cubicBezTo>
                <a:close/>
                <a:moveTo>
                  <a:pt x="2867" y="469"/>
                </a:moveTo>
                <a:cubicBezTo>
                  <a:pt x="2869" y="469"/>
                  <a:pt x="2871" y="468"/>
                  <a:pt x="2871" y="465"/>
                </a:cubicBezTo>
                <a:cubicBezTo>
                  <a:pt x="2871" y="463"/>
                  <a:pt x="2869" y="461"/>
                  <a:pt x="2867" y="461"/>
                </a:cubicBezTo>
                <a:cubicBezTo>
                  <a:pt x="2864" y="461"/>
                  <a:pt x="2862" y="463"/>
                  <a:pt x="2862" y="465"/>
                </a:cubicBezTo>
                <a:cubicBezTo>
                  <a:pt x="2862" y="468"/>
                  <a:pt x="2864" y="469"/>
                  <a:pt x="2867" y="469"/>
                </a:cubicBezTo>
                <a:close/>
                <a:moveTo>
                  <a:pt x="2879" y="469"/>
                </a:moveTo>
                <a:cubicBezTo>
                  <a:pt x="2882" y="469"/>
                  <a:pt x="2884" y="468"/>
                  <a:pt x="2884" y="465"/>
                </a:cubicBezTo>
                <a:cubicBezTo>
                  <a:pt x="2884" y="463"/>
                  <a:pt x="2882" y="461"/>
                  <a:pt x="2879" y="461"/>
                </a:cubicBezTo>
                <a:cubicBezTo>
                  <a:pt x="2877" y="461"/>
                  <a:pt x="2875" y="463"/>
                  <a:pt x="2875" y="465"/>
                </a:cubicBezTo>
                <a:cubicBezTo>
                  <a:pt x="2875" y="468"/>
                  <a:pt x="2877" y="469"/>
                  <a:pt x="2879" y="469"/>
                </a:cubicBezTo>
                <a:close/>
                <a:moveTo>
                  <a:pt x="2892" y="469"/>
                </a:moveTo>
                <a:cubicBezTo>
                  <a:pt x="2895" y="469"/>
                  <a:pt x="2897" y="468"/>
                  <a:pt x="2897" y="465"/>
                </a:cubicBezTo>
                <a:cubicBezTo>
                  <a:pt x="2897" y="463"/>
                  <a:pt x="2895" y="461"/>
                  <a:pt x="2892" y="461"/>
                </a:cubicBezTo>
                <a:cubicBezTo>
                  <a:pt x="2890" y="461"/>
                  <a:pt x="2888" y="463"/>
                  <a:pt x="2888" y="465"/>
                </a:cubicBezTo>
                <a:cubicBezTo>
                  <a:pt x="2888" y="468"/>
                  <a:pt x="2890" y="469"/>
                  <a:pt x="2892" y="469"/>
                </a:cubicBezTo>
                <a:close/>
                <a:moveTo>
                  <a:pt x="2905" y="469"/>
                </a:moveTo>
                <a:cubicBezTo>
                  <a:pt x="2908" y="469"/>
                  <a:pt x="2909" y="468"/>
                  <a:pt x="2909" y="465"/>
                </a:cubicBezTo>
                <a:cubicBezTo>
                  <a:pt x="2909" y="463"/>
                  <a:pt x="2908" y="461"/>
                  <a:pt x="2905" y="461"/>
                </a:cubicBezTo>
                <a:cubicBezTo>
                  <a:pt x="2903" y="461"/>
                  <a:pt x="2901" y="463"/>
                  <a:pt x="2901" y="465"/>
                </a:cubicBezTo>
                <a:cubicBezTo>
                  <a:pt x="2901" y="468"/>
                  <a:pt x="2903" y="469"/>
                  <a:pt x="2905" y="469"/>
                </a:cubicBezTo>
                <a:close/>
                <a:moveTo>
                  <a:pt x="2918" y="469"/>
                </a:moveTo>
                <a:cubicBezTo>
                  <a:pt x="2921" y="469"/>
                  <a:pt x="2922" y="468"/>
                  <a:pt x="2922" y="465"/>
                </a:cubicBezTo>
                <a:cubicBezTo>
                  <a:pt x="2922" y="463"/>
                  <a:pt x="2921" y="461"/>
                  <a:pt x="2918" y="461"/>
                </a:cubicBezTo>
                <a:cubicBezTo>
                  <a:pt x="2916" y="461"/>
                  <a:pt x="2914" y="463"/>
                  <a:pt x="2914" y="465"/>
                </a:cubicBezTo>
                <a:cubicBezTo>
                  <a:pt x="2914" y="468"/>
                  <a:pt x="2916" y="469"/>
                  <a:pt x="2918" y="469"/>
                </a:cubicBezTo>
                <a:close/>
                <a:moveTo>
                  <a:pt x="2931" y="469"/>
                </a:moveTo>
                <a:cubicBezTo>
                  <a:pt x="2933" y="469"/>
                  <a:pt x="2935" y="468"/>
                  <a:pt x="2935" y="465"/>
                </a:cubicBezTo>
                <a:cubicBezTo>
                  <a:pt x="2935" y="463"/>
                  <a:pt x="2933" y="461"/>
                  <a:pt x="2931" y="461"/>
                </a:cubicBezTo>
                <a:cubicBezTo>
                  <a:pt x="2929" y="461"/>
                  <a:pt x="2927" y="463"/>
                  <a:pt x="2927" y="465"/>
                </a:cubicBezTo>
                <a:cubicBezTo>
                  <a:pt x="2927" y="468"/>
                  <a:pt x="2929" y="469"/>
                  <a:pt x="2931" y="469"/>
                </a:cubicBezTo>
                <a:close/>
                <a:moveTo>
                  <a:pt x="2944" y="469"/>
                </a:moveTo>
                <a:cubicBezTo>
                  <a:pt x="2946" y="469"/>
                  <a:pt x="2948" y="468"/>
                  <a:pt x="2948" y="465"/>
                </a:cubicBezTo>
                <a:cubicBezTo>
                  <a:pt x="2948" y="463"/>
                  <a:pt x="2946" y="461"/>
                  <a:pt x="2944" y="461"/>
                </a:cubicBezTo>
                <a:cubicBezTo>
                  <a:pt x="2942" y="461"/>
                  <a:pt x="2940" y="463"/>
                  <a:pt x="2940" y="465"/>
                </a:cubicBezTo>
                <a:cubicBezTo>
                  <a:pt x="2940" y="468"/>
                  <a:pt x="2942" y="469"/>
                  <a:pt x="2944" y="469"/>
                </a:cubicBezTo>
                <a:close/>
                <a:moveTo>
                  <a:pt x="2957" y="469"/>
                </a:moveTo>
                <a:cubicBezTo>
                  <a:pt x="2959" y="469"/>
                  <a:pt x="2961" y="468"/>
                  <a:pt x="2961" y="465"/>
                </a:cubicBezTo>
                <a:cubicBezTo>
                  <a:pt x="2961" y="463"/>
                  <a:pt x="2959" y="461"/>
                  <a:pt x="2957" y="461"/>
                </a:cubicBezTo>
                <a:cubicBezTo>
                  <a:pt x="2955" y="461"/>
                  <a:pt x="2953" y="463"/>
                  <a:pt x="2953" y="465"/>
                </a:cubicBezTo>
                <a:cubicBezTo>
                  <a:pt x="2953" y="468"/>
                  <a:pt x="2955" y="469"/>
                  <a:pt x="2957" y="469"/>
                </a:cubicBezTo>
                <a:close/>
                <a:moveTo>
                  <a:pt x="2970" y="469"/>
                </a:moveTo>
                <a:cubicBezTo>
                  <a:pt x="2972" y="469"/>
                  <a:pt x="2974" y="468"/>
                  <a:pt x="2974" y="465"/>
                </a:cubicBezTo>
                <a:cubicBezTo>
                  <a:pt x="2974" y="463"/>
                  <a:pt x="2972" y="461"/>
                  <a:pt x="2970" y="461"/>
                </a:cubicBezTo>
                <a:cubicBezTo>
                  <a:pt x="2968" y="461"/>
                  <a:pt x="2966" y="463"/>
                  <a:pt x="2966" y="465"/>
                </a:cubicBezTo>
                <a:cubicBezTo>
                  <a:pt x="2966" y="468"/>
                  <a:pt x="2968" y="469"/>
                  <a:pt x="2970" y="469"/>
                </a:cubicBezTo>
                <a:close/>
                <a:moveTo>
                  <a:pt x="2983" y="469"/>
                </a:moveTo>
                <a:cubicBezTo>
                  <a:pt x="2985" y="469"/>
                  <a:pt x="2987" y="468"/>
                  <a:pt x="2987" y="465"/>
                </a:cubicBezTo>
                <a:cubicBezTo>
                  <a:pt x="2987" y="463"/>
                  <a:pt x="2985" y="461"/>
                  <a:pt x="2983" y="461"/>
                </a:cubicBezTo>
                <a:cubicBezTo>
                  <a:pt x="2980" y="461"/>
                  <a:pt x="2979" y="463"/>
                  <a:pt x="2979" y="465"/>
                </a:cubicBezTo>
                <a:cubicBezTo>
                  <a:pt x="2979" y="468"/>
                  <a:pt x="2980" y="469"/>
                  <a:pt x="2983" y="469"/>
                </a:cubicBezTo>
                <a:close/>
                <a:moveTo>
                  <a:pt x="2996" y="469"/>
                </a:moveTo>
                <a:cubicBezTo>
                  <a:pt x="2998" y="469"/>
                  <a:pt x="3000" y="468"/>
                  <a:pt x="3000" y="465"/>
                </a:cubicBezTo>
                <a:cubicBezTo>
                  <a:pt x="3000" y="463"/>
                  <a:pt x="2998" y="461"/>
                  <a:pt x="2996" y="461"/>
                </a:cubicBezTo>
                <a:cubicBezTo>
                  <a:pt x="2993" y="461"/>
                  <a:pt x="2992" y="463"/>
                  <a:pt x="2992" y="465"/>
                </a:cubicBezTo>
                <a:cubicBezTo>
                  <a:pt x="2992" y="468"/>
                  <a:pt x="2993" y="469"/>
                  <a:pt x="2996" y="469"/>
                </a:cubicBezTo>
                <a:close/>
                <a:moveTo>
                  <a:pt x="3009" y="469"/>
                </a:moveTo>
                <a:cubicBezTo>
                  <a:pt x="3011" y="469"/>
                  <a:pt x="3013" y="468"/>
                  <a:pt x="3013" y="465"/>
                </a:cubicBezTo>
                <a:cubicBezTo>
                  <a:pt x="3013" y="463"/>
                  <a:pt x="3011" y="461"/>
                  <a:pt x="3009" y="461"/>
                </a:cubicBezTo>
                <a:cubicBezTo>
                  <a:pt x="3006" y="461"/>
                  <a:pt x="3004" y="463"/>
                  <a:pt x="3004" y="465"/>
                </a:cubicBezTo>
                <a:cubicBezTo>
                  <a:pt x="3004" y="468"/>
                  <a:pt x="3006" y="469"/>
                  <a:pt x="3009" y="469"/>
                </a:cubicBezTo>
                <a:close/>
                <a:moveTo>
                  <a:pt x="3022" y="469"/>
                </a:moveTo>
                <a:cubicBezTo>
                  <a:pt x="3024" y="469"/>
                  <a:pt x="3026" y="468"/>
                  <a:pt x="3026" y="465"/>
                </a:cubicBezTo>
                <a:cubicBezTo>
                  <a:pt x="3026" y="463"/>
                  <a:pt x="3024" y="461"/>
                  <a:pt x="3022" y="461"/>
                </a:cubicBezTo>
                <a:cubicBezTo>
                  <a:pt x="3019" y="461"/>
                  <a:pt x="3017" y="463"/>
                  <a:pt x="3017" y="465"/>
                </a:cubicBezTo>
                <a:cubicBezTo>
                  <a:pt x="3017" y="468"/>
                  <a:pt x="3019" y="469"/>
                  <a:pt x="3022" y="469"/>
                </a:cubicBezTo>
                <a:close/>
                <a:moveTo>
                  <a:pt x="3034" y="469"/>
                </a:moveTo>
                <a:cubicBezTo>
                  <a:pt x="3037" y="469"/>
                  <a:pt x="3039" y="468"/>
                  <a:pt x="3039" y="465"/>
                </a:cubicBezTo>
                <a:cubicBezTo>
                  <a:pt x="3039" y="463"/>
                  <a:pt x="3037" y="461"/>
                  <a:pt x="3034" y="461"/>
                </a:cubicBezTo>
                <a:cubicBezTo>
                  <a:pt x="3032" y="461"/>
                  <a:pt x="3030" y="463"/>
                  <a:pt x="3030" y="465"/>
                </a:cubicBezTo>
                <a:cubicBezTo>
                  <a:pt x="3030" y="468"/>
                  <a:pt x="3032" y="469"/>
                  <a:pt x="3034" y="469"/>
                </a:cubicBezTo>
                <a:close/>
                <a:moveTo>
                  <a:pt x="3047" y="469"/>
                </a:moveTo>
                <a:cubicBezTo>
                  <a:pt x="3050" y="469"/>
                  <a:pt x="3052" y="468"/>
                  <a:pt x="3052" y="465"/>
                </a:cubicBezTo>
                <a:cubicBezTo>
                  <a:pt x="3052" y="463"/>
                  <a:pt x="3050" y="461"/>
                  <a:pt x="3047" y="461"/>
                </a:cubicBezTo>
                <a:cubicBezTo>
                  <a:pt x="3045" y="461"/>
                  <a:pt x="3043" y="463"/>
                  <a:pt x="3043" y="465"/>
                </a:cubicBezTo>
                <a:cubicBezTo>
                  <a:pt x="3043" y="468"/>
                  <a:pt x="3045" y="469"/>
                  <a:pt x="3047" y="469"/>
                </a:cubicBezTo>
                <a:close/>
                <a:moveTo>
                  <a:pt x="3060" y="469"/>
                </a:moveTo>
                <a:cubicBezTo>
                  <a:pt x="3063" y="469"/>
                  <a:pt x="3064" y="468"/>
                  <a:pt x="3064" y="465"/>
                </a:cubicBezTo>
                <a:cubicBezTo>
                  <a:pt x="3064" y="463"/>
                  <a:pt x="3063" y="461"/>
                  <a:pt x="3060" y="461"/>
                </a:cubicBezTo>
                <a:cubicBezTo>
                  <a:pt x="3058" y="461"/>
                  <a:pt x="3056" y="463"/>
                  <a:pt x="3056" y="465"/>
                </a:cubicBezTo>
                <a:cubicBezTo>
                  <a:pt x="3056" y="468"/>
                  <a:pt x="3058" y="469"/>
                  <a:pt x="3060" y="469"/>
                </a:cubicBezTo>
                <a:close/>
                <a:moveTo>
                  <a:pt x="3073" y="469"/>
                </a:moveTo>
                <a:cubicBezTo>
                  <a:pt x="3075" y="469"/>
                  <a:pt x="3077" y="468"/>
                  <a:pt x="3077" y="465"/>
                </a:cubicBezTo>
                <a:cubicBezTo>
                  <a:pt x="3077" y="463"/>
                  <a:pt x="3075" y="461"/>
                  <a:pt x="3073" y="461"/>
                </a:cubicBezTo>
                <a:cubicBezTo>
                  <a:pt x="3071" y="461"/>
                  <a:pt x="3069" y="463"/>
                  <a:pt x="3069" y="465"/>
                </a:cubicBezTo>
                <a:cubicBezTo>
                  <a:pt x="3069" y="468"/>
                  <a:pt x="3071" y="469"/>
                  <a:pt x="3073" y="469"/>
                </a:cubicBezTo>
                <a:close/>
                <a:moveTo>
                  <a:pt x="3086" y="469"/>
                </a:moveTo>
                <a:cubicBezTo>
                  <a:pt x="3088" y="469"/>
                  <a:pt x="3090" y="468"/>
                  <a:pt x="3090" y="465"/>
                </a:cubicBezTo>
                <a:cubicBezTo>
                  <a:pt x="3090" y="463"/>
                  <a:pt x="3088" y="461"/>
                  <a:pt x="3086" y="461"/>
                </a:cubicBezTo>
                <a:cubicBezTo>
                  <a:pt x="3084" y="461"/>
                  <a:pt x="3082" y="463"/>
                  <a:pt x="3082" y="465"/>
                </a:cubicBezTo>
                <a:cubicBezTo>
                  <a:pt x="3082" y="468"/>
                  <a:pt x="3084" y="469"/>
                  <a:pt x="3086" y="469"/>
                </a:cubicBezTo>
                <a:close/>
                <a:moveTo>
                  <a:pt x="3099" y="469"/>
                </a:moveTo>
                <a:cubicBezTo>
                  <a:pt x="3101" y="469"/>
                  <a:pt x="3103" y="468"/>
                  <a:pt x="3103" y="465"/>
                </a:cubicBezTo>
                <a:cubicBezTo>
                  <a:pt x="3103" y="463"/>
                  <a:pt x="3101" y="461"/>
                  <a:pt x="3099" y="461"/>
                </a:cubicBezTo>
                <a:cubicBezTo>
                  <a:pt x="3097" y="461"/>
                  <a:pt x="3095" y="463"/>
                  <a:pt x="3095" y="465"/>
                </a:cubicBezTo>
                <a:cubicBezTo>
                  <a:pt x="3095" y="468"/>
                  <a:pt x="3097" y="469"/>
                  <a:pt x="3099" y="469"/>
                </a:cubicBezTo>
                <a:close/>
                <a:moveTo>
                  <a:pt x="3112" y="465"/>
                </a:moveTo>
                <a:cubicBezTo>
                  <a:pt x="3112" y="465"/>
                  <a:pt x="3112" y="465"/>
                  <a:pt x="3112" y="465"/>
                </a:cubicBezTo>
                <a:cubicBezTo>
                  <a:pt x="3112" y="465"/>
                  <a:pt x="3112" y="465"/>
                  <a:pt x="3112" y="465"/>
                </a:cubicBezTo>
                <a:cubicBezTo>
                  <a:pt x="3112" y="465"/>
                  <a:pt x="3112" y="465"/>
                  <a:pt x="3112" y="465"/>
                </a:cubicBezTo>
                <a:cubicBezTo>
                  <a:pt x="3112" y="465"/>
                  <a:pt x="3112" y="465"/>
                  <a:pt x="3112" y="465"/>
                </a:cubicBezTo>
                <a:close/>
                <a:moveTo>
                  <a:pt x="3135" y="465"/>
                </a:moveTo>
                <a:cubicBezTo>
                  <a:pt x="3135" y="467"/>
                  <a:pt x="3136" y="468"/>
                  <a:pt x="3138" y="468"/>
                </a:cubicBezTo>
                <a:cubicBezTo>
                  <a:pt x="3139" y="468"/>
                  <a:pt x="3140" y="467"/>
                  <a:pt x="3140" y="465"/>
                </a:cubicBezTo>
                <a:cubicBezTo>
                  <a:pt x="3140" y="464"/>
                  <a:pt x="3139" y="463"/>
                  <a:pt x="3138" y="463"/>
                </a:cubicBezTo>
                <a:cubicBezTo>
                  <a:pt x="3136" y="463"/>
                  <a:pt x="3135" y="464"/>
                  <a:pt x="3135" y="465"/>
                </a:cubicBezTo>
                <a:close/>
                <a:moveTo>
                  <a:pt x="3191" y="465"/>
                </a:moveTo>
                <a:cubicBezTo>
                  <a:pt x="3191" y="464"/>
                  <a:pt x="3190" y="464"/>
                  <a:pt x="3189" y="464"/>
                </a:cubicBezTo>
                <a:cubicBezTo>
                  <a:pt x="3189" y="464"/>
                  <a:pt x="3188" y="464"/>
                  <a:pt x="3188" y="465"/>
                </a:cubicBezTo>
                <a:cubicBezTo>
                  <a:pt x="3188" y="466"/>
                  <a:pt x="3189" y="467"/>
                  <a:pt x="3189" y="467"/>
                </a:cubicBezTo>
                <a:cubicBezTo>
                  <a:pt x="3190" y="467"/>
                  <a:pt x="3191" y="466"/>
                  <a:pt x="3191" y="465"/>
                </a:cubicBezTo>
                <a:close/>
                <a:moveTo>
                  <a:pt x="3202" y="469"/>
                </a:moveTo>
                <a:cubicBezTo>
                  <a:pt x="3205" y="469"/>
                  <a:pt x="3206" y="468"/>
                  <a:pt x="3206" y="465"/>
                </a:cubicBezTo>
                <a:cubicBezTo>
                  <a:pt x="3206" y="463"/>
                  <a:pt x="3205" y="461"/>
                  <a:pt x="3202" y="461"/>
                </a:cubicBezTo>
                <a:cubicBezTo>
                  <a:pt x="3200" y="461"/>
                  <a:pt x="3198" y="463"/>
                  <a:pt x="3198" y="465"/>
                </a:cubicBezTo>
                <a:cubicBezTo>
                  <a:pt x="3198" y="468"/>
                  <a:pt x="3200" y="469"/>
                  <a:pt x="3202" y="469"/>
                </a:cubicBezTo>
                <a:close/>
                <a:moveTo>
                  <a:pt x="3218" y="465"/>
                </a:moveTo>
                <a:cubicBezTo>
                  <a:pt x="3218" y="464"/>
                  <a:pt x="3217" y="463"/>
                  <a:pt x="3215" y="463"/>
                </a:cubicBezTo>
                <a:cubicBezTo>
                  <a:pt x="3214" y="463"/>
                  <a:pt x="3213" y="464"/>
                  <a:pt x="3213" y="465"/>
                </a:cubicBezTo>
                <a:cubicBezTo>
                  <a:pt x="3213" y="467"/>
                  <a:pt x="3214" y="468"/>
                  <a:pt x="3215" y="468"/>
                </a:cubicBezTo>
                <a:cubicBezTo>
                  <a:pt x="3217" y="468"/>
                  <a:pt x="3218" y="467"/>
                  <a:pt x="3218" y="465"/>
                </a:cubicBezTo>
                <a:close/>
                <a:moveTo>
                  <a:pt x="3228" y="466"/>
                </a:moveTo>
                <a:cubicBezTo>
                  <a:pt x="3229" y="466"/>
                  <a:pt x="3229" y="466"/>
                  <a:pt x="3229" y="465"/>
                </a:cubicBezTo>
                <a:cubicBezTo>
                  <a:pt x="3229" y="465"/>
                  <a:pt x="3229" y="465"/>
                  <a:pt x="3228" y="465"/>
                </a:cubicBezTo>
                <a:cubicBezTo>
                  <a:pt x="3228" y="465"/>
                  <a:pt x="3227" y="465"/>
                  <a:pt x="3227" y="465"/>
                </a:cubicBezTo>
                <a:cubicBezTo>
                  <a:pt x="3227" y="466"/>
                  <a:pt x="3228" y="466"/>
                  <a:pt x="3228" y="466"/>
                </a:cubicBezTo>
                <a:close/>
                <a:moveTo>
                  <a:pt x="3276" y="465"/>
                </a:moveTo>
                <a:cubicBezTo>
                  <a:pt x="3276" y="468"/>
                  <a:pt x="3277" y="469"/>
                  <a:pt x="3280" y="469"/>
                </a:cubicBezTo>
                <a:cubicBezTo>
                  <a:pt x="3282" y="469"/>
                  <a:pt x="3284" y="468"/>
                  <a:pt x="3284" y="465"/>
                </a:cubicBezTo>
                <a:cubicBezTo>
                  <a:pt x="3284" y="463"/>
                  <a:pt x="3282" y="461"/>
                  <a:pt x="3280" y="461"/>
                </a:cubicBezTo>
                <a:cubicBezTo>
                  <a:pt x="3277" y="461"/>
                  <a:pt x="3276" y="463"/>
                  <a:pt x="3276" y="465"/>
                </a:cubicBezTo>
                <a:close/>
                <a:moveTo>
                  <a:pt x="3293" y="469"/>
                </a:moveTo>
                <a:cubicBezTo>
                  <a:pt x="3295" y="469"/>
                  <a:pt x="3297" y="468"/>
                  <a:pt x="3297" y="465"/>
                </a:cubicBezTo>
                <a:cubicBezTo>
                  <a:pt x="3297" y="463"/>
                  <a:pt x="3295" y="461"/>
                  <a:pt x="3293" y="461"/>
                </a:cubicBezTo>
                <a:cubicBezTo>
                  <a:pt x="3290" y="461"/>
                  <a:pt x="3289" y="463"/>
                  <a:pt x="3289" y="465"/>
                </a:cubicBezTo>
                <a:cubicBezTo>
                  <a:pt x="3289" y="468"/>
                  <a:pt x="3290" y="469"/>
                  <a:pt x="3293" y="469"/>
                </a:cubicBezTo>
                <a:close/>
                <a:moveTo>
                  <a:pt x="3306" y="469"/>
                </a:moveTo>
                <a:cubicBezTo>
                  <a:pt x="3308" y="469"/>
                  <a:pt x="3310" y="468"/>
                  <a:pt x="3310" y="465"/>
                </a:cubicBezTo>
                <a:cubicBezTo>
                  <a:pt x="3310" y="463"/>
                  <a:pt x="3308" y="461"/>
                  <a:pt x="3306" y="461"/>
                </a:cubicBezTo>
                <a:cubicBezTo>
                  <a:pt x="3303" y="461"/>
                  <a:pt x="3301" y="463"/>
                  <a:pt x="3301" y="465"/>
                </a:cubicBezTo>
                <a:cubicBezTo>
                  <a:pt x="3301" y="468"/>
                  <a:pt x="3303" y="469"/>
                  <a:pt x="3306" y="469"/>
                </a:cubicBezTo>
                <a:close/>
                <a:moveTo>
                  <a:pt x="77" y="478"/>
                </a:moveTo>
                <a:cubicBezTo>
                  <a:pt x="77" y="478"/>
                  <a:pt x="77" y="478"/>
                  <a:pt x="77" y="478"/>
                </a:cubicBezTo>
                <a:cubicBezTo>
                  <a:pt x="77" y="478"/>
                  <a:pt x="77" y="478"/>
                  <a:pt x="77" y="478"/>
                </a:cubicBezTo>
                <a:cubicBezTo>
                  <a:pt x="77" y="478"/>
                  <a:pt x="77" y="478"/>
                  <a:pt x="77" y="478"/>
                </a:cubicBezTo>
                <a:cubicBezTo>
                  <a:pt x="77" y="478"/>
                  <a:pt x="77" y="478"/>
                  <a:pt x="77" y="478"/>
                </a:cubicBezTo>
                <a:close/>
                <a:moveTo>
                  <a:pt x="103" y="478"/>
                </a:moveTo>
                <a:cubicBezTo>
                  <a:pt x="103" y="478"/>
                  <a:pt x="103" y="478"/>
                  <a:pt x="103" y="478"/>
                </a:cubicBezTo>
                <a:cubicBezTo>
                  <a:pt x="103" y="478"/>
                  <a:pt x="103" y="478"/>
                  <a:pt x="103" y="478"/>
                </a:cubicBezTo>
                <a:cubicBezTo>
                  <a:pt x="103" y="478"/>
                  <a:pt x="103" y="478"/>
                  <a:pt x="103" y="478"/>
                </a:cubicBezTo>
                <a:cubicBezTo>
                  <a:pt x="103" y="478"/>
                  <a:pt x="103" y="478"/>
                  <a:pt x="103" y="478"/>
                </a:cubicBezTo>
                <a:close/>
                <a:moveTo>
                  <a:pt x="116" y="482"/>
                </a:moveTo>
                <a:cubicBezTo>
                  <a:pt x="118" y="482"/>
                  <a:pt x="120" y="480"/>
                  <a:pt x="120" y="478"/>
                </a:cubicBezTo>
                <a:cubicBezTo>
                  <a:pt x="120" y="476"/>
                  <a:pt x="118" y="474"/>
                  <a:pt x="116" y="474"/>
                </a:cubicBezTo>
                <a:cubicBezTo>
                  <a:pt x="114" y="474"/>
                  <a:pt x="112" y="476"/>
                  <a:pt x="112" y="478"/>
                </a:cubicBezTo>
                <a:cubicBezTo>
                  <a:pt x="112" y="480"/>
                  <a:pt x="114" y="482"/>
                  <a:pt x="116" y="482"/>
                </a:cubicBezTo>
                <a:close/>
                <a:moveTo>
                  <a:pt x="129" y="474"/>
                </a:moveTo>
                <a:cubicBezTo>
                  <a:pt x="127" y="474"/>
                  <a:pt x="125" y="476"/>
                  <a:pt x="125" y="478"/>
                </a:cubicBezTo>
                <a:cubicBezTo>
                  <a:pt x="125" y="480"/>
                  <a:pt x="127" y="482"/>
                  <a:pt x="129" y="482"/>
                </a:cubicBezTo>
                <a:cubicBezTo>
                  <a:pt x="131" y="482"/>
                  <a:pt x="133" y="480"/>
                  <a:pt x="133" y="478"/>
                </a:cubicBezTo>
                <a:cubicBezTo>
                  <a:pt x="133" y="476"/>
                  <a:pt x="131" y="474"/>
                  <a:pt x="129" y="474"/>
                </a:cubicBezTo>
                <a:close/>
                <a:moveTo>
                  <a:pt x="142" y="474"/>
                </a:moveTo>
                <a:cubicBezTo>
                  <a:pt x="139" y="474"/>
                  <a:pt x="138" y="476"/>
                  <a:pt x="138" y="478"/>
                </a:cubicBezTo>
                <a:cubicBezTo>
                  <a:pt x="138" y="480"/>
                  <a:pt x="139" y="482"/>
                  <a:pt x="142" y="482"/>
                </a:cubicBezTo>
                <a:cubicBezTo>
                  <a:pt x="144" y="482"/>
                  <a:pt x="146" y="480"/>
                  <a:pt x="146" y="478"/>
                </a:cubicBezTo>
                <a:cubicBezTo>
                  <a:pt x="146" y="476"/>
                  <a:pt x="144" y="474"/>
                  <a:pt x="142" y="474"/>
                </a:cubicBezTo>
                <a:close/>
                <a:moveTo>
                  <a:pt x="153" y="478"/>
                </a:moveTo>
                <a:cubicBezTo>
                  <a:pt x="153" y="479"/>
                  <a:pt x="154" y="479"/>
                  <a:pt x="155" y="479"/>
                </a:cubicBezTo>
                <a:cubicBezTo>
                  <a:pt x="155" y="479"/>
                  <a:pt x="156" y="479"/>
                  <a:pt x="156" y="478"/>
                </a:cubicBezTo>
                <a:cubicBezTo>
                  <a:pt x="156" y="477"/>
                  <a:pt x="155" y="477"/>
                  <a:pt x="155" y="477"/>
                </a:cubicBezTo>
                <a:cubicBezTo>
                  <a:pt x="154" y="477"/>
                  <a:pt x="153" y="477"/>
                  <a:pt x="153" y="478"/>
                </a:cubicBezTo>
                <a:close/>
                <a:moveTo>
                  <a:pt x="335" y="479"/>
                </a:moveTo>
                <a:cubicBezTo>
                  <a:pt x="336" y="479"/>
                  <a:pt x="337" y="479"/>
                  <a:pt x="337" y="478"/>
                </a:cubicBezTo>
                <a:cubicBezTo>
                  <a:pt x="337" y="477"/>
                  <a:pt x="336" y="477"/>
                  <a:pt x="335" y="477"/>
                </a:cubicBezTo>
                <a:cubicBezTo>
                  <a:pt x="335" y="477"/>
                  <a:pt x="334" y="477"/>
                  <a:pt x="334" y="478"/>
                </a:cubicBezTo>
                <a:cubicBezTo>
                  <a:pt x="334" y="479"/>
                  <a:pt x="335" y="479"/>
                  <a:pt x="335" y="479"/>
                </a:cubicBezTo>
                <a:close/>
                <a:moveTo>
                  <a:pt x="348" y="474"/>
                </a:moveTo>
                <a:cubicBezTo>
                  <a:pt x="346" y="474"/>
                  <a:pt x="344" y="476"/>
                  <a:pt x="344" y="478"/>
                </a:cubicBezTo>
                <a:cubicBezTo>
                  <a:pt x="344" y="480"/>
                  <a:pt x="346" y="482"/>
                  <a:pt x="348" y="482"/>
                </a:cubicBezTo>
                <a:cubicBezTo>
                  <a:pt x="351" y="482"/>
                  <a:pt x="353" y="480"/>
                  <a:pt x="353" y="478"/>
                </a:cubicBezTo>
                <a:cubicBezTo>
                  <a:pt x="353" y="476"/>
                  <a:pt x="351" y="474"/>
                  <a:pt x="348" y="474"/>
                </a:cubicBezTo>
                <a:close/>
                <a:moveTo>
                  <a:pt x="361" y="482"/>
                </a:moveTo>
                <a:cubicBezTo>
                  <a:pt x="364" y="482"/>
                  <a:pt x="365" y="480"/>
                  <a:pt x="365" y="478"/>
                </a:cubicBezTo>
                <a:cubicBezTo>
                  <a:pt x="365" y="476"/>
                  <a:pt x="364" y="474"/>
                  <a:pt x="361" y="474"/>
                </a:cubicBezTo>
                <a:cubicBezTo>
                  <a:pt x="359" y="474"/>
                  <a:pt x="357" y="476"/>
                  <a:pt x="357" y="478"/>
                </a:cubicBezTo>
                <a:cubicBezTo>
                  <a:pt x="357" y="480"/>
                  <a:pt x="359" y="482"/>
                  <a:pt x="361" y="482"/>
                </a:cubicBezTo>
                <a:close/>
                <a:moveTo>
                  <a:pt x="374" y="482"/>
                </a:moveTo>
                <a:cubicBezTo>
                  <a:pt x="377" y="482"/>
                  <a:pt x="378" y="480"/>
                  <a:pt x="378" y="478"/>
                </a:cubicBezTo>
                <a:cubicBezTo>
                  <a:pt x="378" y="476"/>
                  <a:pt x="377" y="474"/>
                  <a:pt x="374" y="474"/>
                </a:cubicBezTo>
                <a:cubicBezTo>
                  <a:pt x="372" y="474"/>
                  <a:pt x="370" y="476"/>
                  <a:pt x="370" y="478"/>
                </a:cubicBezTo>
                <a:cubicBezTo>
                  <a:pt x="370" y="480"/>
                  <a:pt x="372" y="482"/>
                  <a:pt x="374" y="482"/>
                </a:cubicBezTo>
                <a:close/>
                <a:moveTo>
                  <a:pt x="387" y="482"/>
                </a:moveTo>
                <a:cubicBezTo>
                  <a:pt x="389" y="482"/>
                  <a:pt x="391" y="480"/>
                  <a:pt x="391" y="478"/>
                </a:cubicBezTo>
                <a:cubicBezTo>
                  <a:pt x="391" y="476"/>
                  <a:pt x="389" y="474"/>
                  <a:pt x="387" y="474"/>
                </a:cubicBezTo>
                <a:cubicBezTo>
                  <a:pt x="385" y="474"/>
                  <a:pt x="383" y="476"/>
                  <a:pt x="383" y="478"/>
                </a:cubicBezTo>
                <a:cubicBezTo>
                  <a:pt x="383" y="480"/>
                  <a:pt x="385" y="482"/>
                  <a:pt x="387" y="482"/>
                </a:cubicBezTo>
                <a:close/>
                <a:moveTo>
                  <a:pt x="400" y="482"/>
                </a:moveTo>
                <a:cubicBezTo>
                  <a:pt x="402" y="482"/>
                  <a:pt x="404" y="480"/>
                  <a:pt x="404" y="478"/>
                </a:cubicBezTo>
                <a:cubicBezTo>
                  <a:pt x="404" y="476"/>
                  <a:pt x="402" y="474"/>
                  <a:pt x="400" y="474"/>
                </a:cubicBezTo>
                <a:cubicBezTo>
                  <a:pt x="398" y="474"/>
                  <a:pt x="396" y="476"/>
                  <a:pt x="396" y="478"/>
                </a:cubicBezTo>
                <a:cubicBezTo>
                  <a:pt x="396" y="480"/>
                  <a:pt x="398" y="482"/>
                  <a:pt x="400" y="482"/>
                </a:cubicBezTo>
                <a:close/>
                <a:moveTo>
                  <a:pt x="413" y="482"/>
                </a:moveTo>
                <a:cubicBezTo>
                  <a:pt x="415" y="482"/>
                  <a:pt x="417" y="480"/>
                  <a:pt x="417" y="478"/>
                </a:cubicBezTo>
                <a:cubicBezTo>
                  <a:pt x="417" y="476"/>
                  <a:pt x="415" y="474"/>
                  <a:pt x="413" y="474"/>
                </a:cubicBezTo>
                <a:cubicBezTo>
                  <a:pt x="411" y="474"/>
                  <a:pt x="409" y="476"/>
                  <a:pt x="409" y="478"/>
                </a:cubicBezTo>
                <a:cubicBezTo>
                  <a:pt x="409" y="480"/>
                  <a:pt x="411" y="482"/>
                  <a:pt x="413" y="482"/>
                </a:cubicBezTo>
                <a:close/>
                <a:moveTo>
                  <a:pt x="426" y="482"/>
                </a:moveTo>
                <a:cubicBezTo>
                  <a:pt x="428" y="482"/>
                  <a:pt x="430" y="480"/>
                  <a:pt x="430" y="478"/>
                </a:cubicBezTo>
                <a:cubicBezTo>
                  <a:pt x="430" y="476"/>
                  <a:pt x="428" y="474"/>
                  <a:pt x="426" y="474"/>
                </a:cubicBezTo>
                <a:cubicBezTo>
                  <a:pt x="424" y="474"/>
                  <a:pt x="422" y="476"/>
                  <a:pt x="422" y="478"/>
                </a:cubicBezTo>
                <a:cubicBezTo>
                  <a:pt x="422" y="480"/>
                  <a:pt x="424" y="482"/>
                  <a:pt x="426" y="482"/>
                </a:cubicBezTo>
                <a:close/>
                <a:moveTo>
                  <a:pt x="439" y="482"/>
                </a:moveTo>
                <a:cubicBezTo>
                  <a:pt x="441" y="482"/>
                  <a:pt x="443" y="480"/>
                  <a:pt x="443" y="478"/>
                </a:cubicBezTo>
                <a:cubicBezTo>
                  <a:pt x="443" y="476"/>
                  <a:pt x="441" y="474"/>
                  <a:pt x="439" y="474"/>
                </a:cubicBezTo>
                <a:cubicBezTo>
                  <a:pt x="436" y="474"/>
                  <a:pt x="435" y="476"/>
                  <a:pt x="435" y="478"/>
                </a:cubicBezTo>
                <a:cubicBezTo>
                  <a:pt x="435" y="480"/>
                  <a:pt x="436" y="482"/>
                  <a:pt x="439" y="482"/>
                </a:cubicBezTo>
                <a:close/>
                <a:moveTo>
                  <a:pt x="452" y="482"/>
                </a:moveTo>
                <a:cubicBezTo>
                  <a:pt x="454" y="482"/>
                  <a:pt x="456" y="480"/>
                  <a:pt x="456" y="478"/>
                </a:cubicBezTo>
                <a:cubicBezTo>
                  <a:pt x="456" y="476"/>
                  <a:pt x="454" y="474"/>
                  <a:pt x="452" y="474"/>
                </a:cubicBezTo>
                <a:cubicBezTo>
                  <a:pt x="449" y="474"/>
                  <a:pt x="448" y="476"/>
                  <a:pt x="448" y="478"/>
                </a:cubicBezTo>
                <a:cubicBezTo>
                  <a:pt x="448" y="480"/>
                  <a:pt x="449" y="482"/>
                  <a:pt x="452" y="482"/>
                </a:cubicBezTo>
                <a:close/>
                <a:moveTo>
                  <a:pt x="465" y="482"/>
                </a:moveTo>
                <a:cubicBezTo>
                  <a:pt x="467" y="482"/>
                  <a:pt x="469" y="480"/>
                  <a:pt x="469" y="478"/>
                </a:cubicBezTo>
                <a:cubicBezTo>
                  <a:pt x="469" y="476"/>
                  <a:pt x="467" y="474"/>
                  <a:pt x="465" y="474"/>
                </a:cubicBezTo>
                <a:cubicBezTo>
                  <a:pt x="462" y="474"/>
                  <a:pt x="460" y="476"/>
                  <a:pt x="460" y="478"/>
                </a:cubicBezTo>
                <a:cubicBezTo>
                  <a:pt x="460" y="480"/>
                  <a:pt x="462" y="482"/>
                  <a:pt x="465" y="482"/>
                </a:cubicBezTo>
                <a:close/>
                <a:moveTo>
                  <a:pt x="478" y="482"/>
                </a:moveTo>
                <a:cubicBezTo>
                  <a:pt x="480" y="482"/>
                  <a:pt x="482" y="480"/>
                  <a:pt x="482" y="478"/>
                </a:cubicBezTo>
                <a:cubicBezTo>
                  <a:pt x="482" y="476"/>
                  <a:pt x="480" y="474"/>
                  <a:pt x="478" y="474"/>
                </a:cubicBezTo>
                <a:cubicBezTo>
                  <a:pt x="475" y="474"/>
                  <a:pt x="473" y="476"/>
                  <a:pt x="473" y="478"/>
                </a:cubicBezTo>
                <a:cubicBezTo>
                  <a:pt x="473" y="480"/>
                  <a:pt x="475" y="482"/>
                  <a:pt x="478" y="482"/>
                </a:cubicBezTo>
                <a:close/>
                <a:moveTo>
                  <a:pt x="490" y="482"/>
                </a:moveTo>
                <a:cubicBezTo>
                  <a:pt x="493" y="482"/>
                  <a:pt x="495" y="480"/>
                  <a:pt x="495" y="478"/>
                </a:cubicBezTo>
                <a:cubicBezTo>
                  <a:pt x="495" y="476"/>
                  <a:pt x="493" y="474"/>
                  <a:pt x="490" y="474"/>
                </a:cubicBezTo>
                <a:cubicBezTo>
                  <a:pt x="488" y="474"/>
                  <a:pt x="486" y="476"/>
                  <a:pt x="486" y="478"/>
                </a:cubicBezTo>
                <a:cubicBezTo>
                  <a:pt x="486" y="480"/>
                  <a:pt x="488" y="482"/>
                  <a:pt x="490" y="482"/>
                </a:cubicBezTo>
                <a:close/>
                <a:moveTo>
                  <a:pt x="503" y="482"/>
                </a:moveTo>
                <a:cubicBezTo>
                  <a:pt x="506" y="482"/>
                  <a:pt x="508" y="480"/>
                  <a:pt x="508" y="478"/>
                </a:cubicBezTo>
                <a:cubicBezTo>
                  <a:pt x="508" y="476"/>
                  <a:pt x="506" y="474"/>
                  <a:pt x="503" y="474"/>
                </a:cubicBezTo>
                <a:cubicBezTo>
                  <a:pt x="501" y="474"/>
                  <a:pt x="499" y="476"/>
                  <a:pt x="499" y="478"/>
                </a:cubicBezTo>
                <a:cubicBezTo>
                  <a:pt x="499" y="480"/>
                  <a:pt x="501" y="482"/>
                  <a:pt x="503" y="482"/>
                </a:cubicBezTo>
                <a:close/>
                <a:moveTo>
                  <a:pt x="516" y="482"/>
                </a:moveTo>
                <a:cubicBezTo>
                  <a:pt x="519" y="482"/>
                  <a:pt x="520" y="480"/>
                  <a:pt x="520" y="478"/>
                </a:cubicBezTo>
                <a:cubicBezTo>
                  <a:pt x="520" y="476"/>
                  <a:pt x="519" y="474"/>
                  <a:pt x="516" y="474"/>
                </a:cubicBezTo>
                <a:cubicBezTo>
                  <a:pt x="514" y="474"/>
                  <a:pt x="512" y="476"/>
                  <a:pt x="512" y="478"/>
                </a:cubicBezTo>
                <a:cubicBezTo>
                  <a:pt x="512" y="480"/>
                  <a:pt x="514" y="482"/>
                  <a:pt x="516" y="482"/>
                </a:cubicBezTo>
                <a:close/>
                <a:moveTo>
                  <a:pt x="529" y="482"/>
                </a:moveTo>
                <a:cubicBezTo>
                  <a:pt x="531" y="482"/>
                  <a:pt x="533" y="480"/>
                  <a:pt x="533" y="478"/>
                </a:cubicBezTo>
                <a:cubicBezTo>
                  <a:pt x="533" y="476"/>
                  <a:pt x="531" y="474"/>
                  <a:pt x="529" y="474"/>
                </a:cubicBezTo>
                <a:cubicBezTo>
                  <a:pt x="527" y="474"/>
                  <a:pt x="525" y="476"/>
                  <a:pt x="525" y="478"/>
                </a:cubicBezTo>
                <a:cubicBezTo>
                  <a:pt x="525" y="480"/>
                  <a:pt x="527" y="482"/>
                  <a:pt x="529" y="482"/>
                </a:cubicBezTo>
                <a:close/>
                <a:moveTo>
                  <a:pt x="542" y="482"/>
                </a:moveTo>
                <a:cubicBezTo>
                  <a:pt x="544" y="482"/>
                  <a:pt x="546" y="480"/>
                  <a:pt x="546" y="478"/>
                </a:cubicBezTo>
                <a:cubicBezTo>
                  <a:pt x="546" y="476"/>
                  <a:pt x="544" y="474"/>
                  <a:pt x="542" y="474"/>
                </a:cubicBezTo>
                <a:cubicBezTo>
                  <a:pt x="540" y="474"/>
                  <a:pt x="538" y="476"/>
                  <a:pt x="538" y="478"/>
                </a:cubicBezTo>
                <a:cubicBezTo>
                  <a:pt x="538" y="480"/>
                  <a:pt x="540" y="482"/>
                  <a:pt x="542" y="482"/>
                </a:cubicBezTo>
                <a:close/>
                <a:moveTo>
                  <a:pt x="555" y="482"/>
                </a:moveTo>
                <a:cubicBezTo>
                  <a:pt x="557" y="482"/>
                  <a:pt x="559" y="480"/>
                  <a:pt x="559" y="478"/>
                </a:cubicBezTo>
                <a:cubicBezTo>
                  <a:pt x="559" y="476"/>
                  <a:pt x="557" y="474"/>
                  <a:pt x="555" y="474"/>
                </a:cubicBezTo>
                <a:cubicBezTo>
                  <a:pt x="553" y="474"/>
                  <a:pt x="551" y="476"/>
                  <a:pt x="551" y="478"/>
                </a:cubicBezTo>
                <a:cubicBezTo>
                  <a:pt x="551" y="480"/>
                  <a:pt x="553" y="482"/>
                  <a:pt x="555" y="482"/>
                </a:cubicBezTo>
                <a:close/>
                <a:moveTo>
                  <a:pt x="568" y="482"/>
                </a:moveTo>
                <a:cubicBezTo>
                  <a:pt x="570" y="482"/>
                  <a:pt x="572" y="480"/>
                  <a:pt x="572" y="478"/>
                </a:cubicBezTo>
                <a:cubicBezTo>
                  <a:pt x="572" y="476"/>
                  <a:pt x="570" y="474"/>
                  <a:pt x="568" y="474"/>
                </a:cubicBezTo>
                <a:cubicBezTo>
                  <a:pt x="566" y="474"/>
                  <a:pt x="564" y="476"/>
                  <a:pt x="564" y="478"/>
                </a:cubicBezTo>
                <a:cubicBezTo>
                  <a:pt x="564" y="480"/>
                  <a:pt x="566" y="482"/>
                  <a:pt x="568" y="482"/>
                </a:cubicBezTo>
                <a:close/>
                <a:moveTo>
                  <a:pt x="581" y="482"/>
                </a:moveTo>
                <a:cubicBezTo>
                  <a:pt x="583" y="482"/>
                  <a:pt x="585" y="480"/>
                  <a:pt x="585" y="478"/>
                </a:cubicBezTo>
                <a:cubicBezTo>
                  <a:pt x="585" y="476"/>
                  <a:pt x="583" y="474"/>
                  <a:pt x="581" y="474"/>
                </a:cubicBezTo>
                <a:cubicBezTo>
                  <a:pt x="579" y="474"/>
                  <a:pt x="577" y="476"/>
                  <a:pt x="577" y="478"/>
                </a:cubicBezTo>
                <a:cubicBezTo>
                  <a:pt x="577" y="480"/>
                  <a:pt x="579" y="482"/>
                  <a:pt x="581" y="482"/>
                </a:cubicBezTo>
                <a:close/>
                <a:moveTo>
                  <a:pt x="594" y="482"/>
                </a:moveTo>
                <a:cubicBezTo>
                  <a:pt x="596" y="482"/>
                  <a:pt x="598" y="480"/>
                  <a:pt x="598" y="478"/>
                </a:cubicBezTo>
                <a:cubicBezTo>
                  <a:pt x="598" y="476"/>
                  <a:pt x="596" y="474"/>
                  <a:pt x="594" y="474"/>
                </a:cubicBezTo>
                <a:cubicBezTo>
                  <a:pt x="591" y="474"/>
                  <a:pt x="590" y="476"/>
                  <a:pt x="590" y="478"/>
                </a:cubicBezTo>
                <a:cubicBezTo>
                  <a:pt x="590" y="480"/>
                  <a:pt x="591" y="482"/>
                  <a:pt x="594" y="482"/>
                </a:cubicBezTo>
                <a:close/>
                <a:moveTo>
                  <a:pt x="607" y="482"/>
                </a:moveTo>
                <a:cubicBezTo>
                  <a:pt x="609" y="482"/>
                  <a:pt x="611" y="480"/>
                  <a:pt x="611" y="478"/>
                </a:cubicBezTo>
                <a:cubicBezTo>
                  <a:pt x="611" y="476"/>
                  <a:pt x="609" y="474"/>
                  <a:pt x="607" y="474"/>
                </a:cubicBezTo>
                <a:cubicBezTo>
                  <a:pt x="604" y="474"/>
                  <a:pt x="602" y="476"/>
                  <a:pt x="602" y="478"/>
                </a:cubicBezTo>
                <a:cubicBezTo>
                  <a:pt x="602" y="480"/>
                  <a:pt x="604" y="482"/>
                  <a:pt x="607" y="482"/>
                </a:cubicBezTo>
                <a:close/>
                <a:moveTo>
                  <a:pt x="620" y="482"/>
                </a:moveTo>
                <a:cubicBezTo>
                  <a:pt x="622" y="482"/>
                  <a:pt x="624" y="480"/>
                  <a:pt x="624" y="478"/>
                </a:cubicBezTo>
                <a:cubicBezTo>
                  <a:pt x="624" y="476"/>
                  <a:pt x="622" y="474"/>
                  <a:pt x="620" y="474"/>
                </a:cubicBezTo>
                <a:cubicBezTo>
                  <a:pt x="617" y="474"/>
                  <a:pt x="615" y="476"/>
                  <a:pt x="615" y="478"/>
                </a:cubicBezTo>
                <a:cubicBezTo>
                  <a:pt x="615" y="480"/>
                  <a:pt x="617" y="482"/>
                  <a:pt x="620" y="482"/>
                </a:cubicBezTo>
                <a:close/>
                <a:moveTo>
                  <a:pt x="632" y="482"/>
                </a:moveTo>
                <a:cubicBezTo>
                  <a:pt x="635" y="482"/>
                  <a:pt x="637" y="480"/>
                  <a:pt x="637" y="478"/>
                </a:cubicBezTo>
                <a:cubicBezTo>
                  <a:pt x="637" y="476"/>
                  <a:pt x="635" y="474"/>
                  <a:pt x="632" y="474"/>
                </a:cubicBezTo>
                <a:cubicBezTo>
                  <a:pt x="630" y="474"/>
                  <a:pt x="628" y="476"/>
                  <a:pt x="628" y="478"/>
                </a:cubicBezTo>
                <a:cubicBezTo>
                  <a:pt x="628" y="480"/>
                  <a:pt x="630" y="482"/>
                  <a:pt x="632" y="482"/>
                </a:cubicBezTo>
                <a:close/>
                <a:moveTo>
                  <a:pt x="645" y="482"/>
                </a:moveTo>
                <a:cubicBezTo>
                  <a:pt x="648" y="482"/>
                  <a:pt x="650" y="480"/>
                  <a:pt x="650" y="478"/>
                </a:cubicBezTo>
                <a:cubicBezTo>
                  <a:pt x="650" y="476"/>
                  <a:pt x="648" y="474"/>
                  <a:pt x="645" y="474"/>
                </a:cubicBezTo>
                <a:cubicBezTo>
                  <a:pt x="643" y="474"/>
                  <a:pt x="641" y="476"/>
                  <a:pt x="641" y="478"/>
                </a:cubicBezTo>
                <a:cubicBezTo>
                  <a:pt x="641" y="480"/>
                  <a:pt x="643" y="482"/>
                  <a:pt x="645" y="482"/>
                </a:cubicBezTo>
                <a:close/>
                <a:moveTo>
                  <a:pt x="658" y="482"/>
                </a:moveTo>
                <a:cubicBezTo>
                  <a:pt x="661" y="482"/>
                  <a:pt x="662" y="480"/>
                  <a:pt x="662" y="478"/>
                </a:cubicBezTo>
                <a:cubicBezTo>
                  <a:pt x="662" y="476"/>
                  <a:pt x="661" y="474"/>
                  <a:pt x="658" y="474"/>
                </a:cubicBezTo>
                <a:cubicBezTo>
                  <a:pt x="656" y="474"/>
                  <a:pt x="654" y="476"/>
                  <a:pt x="654" y="478"/>
                </a:cubicBezTo>
                <a:cubicBezTo>
                  <a:pt x="654" y="480"/>
                  <a:pt x="656" y="482"/>
                  <a:pt x="658" y="482"/>
                </a:cubicBezTo>
                <a:close/>
                <a:moveTo>
                  <a:pt x="671" y="482"/>
                </a:moveTo>
                <a:cubicBezTo>
                  <a:pt x="674" y="482"/>
                  <a:pt x="675" y="480"/>
                  <a:pt x="675" y="478"/>
                </a:cubicBezTo>
                <a:cubicBezTo>
                  <a:pt x="675" y="476"/>
                  <a:pt x="674" y="474"/>
                  <a:pt x="671" y="474"/>
                </a:cubicBezTo>
                <a:cubicBezTo>
                  <a:pt x="669" y="474"/>
                  <a:pt x="667" y="476"/>
                  <a:pt x="667" y="478"/>
                </a:cubicBezTo>
                <a:cubicBezTo>
                  <a:pt x="667" y="480"/>
                  <a:pt x="669" y="482"/>
                  <a:pt x="671" y="482"/>
                </a:cubicBezTo>
                <a:close/>
                <a:moveTo>
                  <a:pt x="684" y="482"/>
                </a:moveTo>
                <a:cubicBezTo>
                  <a:pt x="686" y="482"/>
                  <a:pt x="688" y="480"/>
                  <a:pt x="688" y="478"/>
                </a:cubicBezTo>
                <a:cubicBezTo>
                  <a:pt x="688" y="476"/>
                  <a:pt x="686" y="474"/>
                  <a:pt x="684" y="474"/>
                </a:cubicBezTo>
                <a:cubicBezTo>
                  <a:pt x="682" y="474"/>
                  <a:pt x="680" y="476"/>
                  <a:pt x="680" y="478"/>
                </a:cubicBezTo>
                <a:cubicBezTo>
                  <a:pt x="680" y="480"/>
                  <a:pt x="682" y="482"/>
                  <a:pt x="684" y="482"/>
                </a:cubicBezTo>
                <a:close/>
                <a:moveTo>
                  <a:pt x="697" y="482"/>
                </a:moveTo>
                <a:cubicBezTo>
                  <a:pt x="699" y="482"/>
                  <a:pt x="701" y="480"/>
                  <a:pt x="701" y="478"/>
                </a:cubicBezTo>
                <a:cubicBezTo>
                  <a:pt x="701" y="476"/>
                  <a:pt x="699" y="474"/>
                  <a:pt x="697" y="474"/>
                </a:cubicBezTo>
                <a:cubicBezTo>
                  <a:pt x="695" y="474"/>
                  <a:pt x="693" y="476"/>
                  <a:pt x="693" y="478"/>
                </a:cubicBezTo>
                <a:cubicBezTo>
                  <a:pt x="693" y="480"/>
                  <a:pt x="695" y="482"/>
                  <a:pt x="697" y="482"/>
                </a:cubicBezTo>
                <a:close/>
                <a:moveTo>
                  <a:pt x="710" y="482"/>
                </a:moveTo>
                <a:cubicBezTo>
                  <a:pt x="712" y="482"/>
                  <a:pt x="714" y="480"/>
                  <a:pt x="714" y="478"/>
                </a:cubicBezTo>
                <a:cubicBezTo>
                  <a:pt x="714" y="476"/>
                  <a:pt x="712" y="474"/>
                  <a:pt x="710" y="474"/>
                </a:cubicBezTo>
                <a:cubicBezTo>
                  <a:pt x="708" y="474"/>
                  <a:pt x="706" y="476"/>
                  <a:pt x="706" y="478"/>
                </a:cubicBezTo>
                <a:cubicBezTo>
                  <a:pt x="706" y="480"/>
                  <a:pt x="708" y="482"/>
                  <a:pt x="710" y="482"/>
                </a:cubicBezTo>
                <a:close/>
                <a:moveTo>
                  <a:pt x="723" y="482"/>
                </a:moveTo>
                <a:cubicBezTo>
                  <a:pt x="725" y="482"/>
                  <a:pt x="727" y="480"/>
                  <a:pt x="727" y="478"/>
                </a:cubicBezTo>
                <a:cubicBezTo>
                  <a:pt x="727" y="476"/>
                  <a:pt x="725" y="474"/>
                  <a:pt x="723" y="474"/>
                </a:cubicBezTo>
                <a:cubicBezTo>
                  <a:pt x="721" y="474"/>
                  <a:pt x="719" y="476"/>
                  <a:pt x="719" y="478"/>
                </a:cubicBezTo>
                <a:cubicBezTo>
                  <a:pt x="719" y="480"/>
                  <a:pt x="721" y="482"/>
                  <a:pt x="723" y="482"/>
                </a:cubicBezTo>
                <a:close/>
                <a:moveTo>
                  <a:pt x="736" y="482"/>
                </a:moveTo>
                <a:cubicBezTo>
                  <a:pt x="738" y="482"/>
                  <a:pt x="740" y="480"/>
                  <a:pt x="740" y="478"/>
                </a:cubicBezTo>
                <a:cubicBezTo>
                  <a:pt x="740" y="476"/>
                  <a:pt x="738" y="474"/>
                  <a:pt x="736" y="474"/>
                </a:cubicBezTo>
                <a:cubicBezTo>
                  <a:pt x="733" y="474"/>
                  <a:pt x="732" y="476"/>
                  <a:pt x="732" y="478"/>
                </a:cubicBezTo>
                <a:cubicBezTo>
                  <a:pt x="732" y="480"/>
                  <a:pt x="733" y="482"/>
                  <a:pt x="736" y="482"/>
                </a:cubicBezTo>
                <a:close/>
                <a:moveTo>
                  <a:pt x="749" y="474"/>
                </a:moveTo>
                <a:cubicBezTo>
                  <a:pt x="746" y="474"/>
                  <a:pt x="745" y="476"/>
                  <a:pt x="745" y="478"/>
                </a:cubicBezTo>
                <a:cubicBezTo>
                  <a:pt x="745" y="480"/>
                  <a:pt x="746" y="482"/>
                  <a:pt x="749" y="482"/>
                </a:cubicBezTo>
                <a:cubicBezTo>
                  <a:pt x="751" y="482"/>
                  <a:pt x="753" y="480"/>
                  <a:pt x="753" y="478"/>
                </a:cubicBezTo>
                <a:cubicBezTo>
                  <a:pt x="753" y="476"/>
                  <a:pt x="751" y="474"/>
                  <a:pt x="749" y="474"/>
                </a:cubicBezTo>
                <a:close/>
                <a:moveTo>
                  <a:pt x="904" y="478"/>
                </a:moveTo>
                <a:cubicBezTo>
                  <a:pt x="904" y="478"/>
                  <a:pt x="904" y="478"/>
                  <a:pt x="904" y="478"/>
                </a:cubicBezTo>
                <a:cubicBezTo>
                  <a:pt x="904" y="478"/>
                  <a:pt x="904" y="478"/>
                  <a:pt x="904" y="478"/>
                </a:cubicBezTo>
                <a:cubicBezTo>
                  <a:pt x="904" y="478"/>
                  <a:pt x="904" y="478"/>
                  <a:pt x="904" y="478"/>
                </a:cubicBezTo>
                <a:cubicBezTo>
                  <a:pt x="904" y="478"/>
                  <a:pt x="904" y="478"/>
                  <a:pt x="904" y="478"/>
                </a:cubicBezTo>
                <a:close/>
                <a:moveTo>
                  <a:pt x="917" y="482"/>
                </a:moveTo>
                <a:cubicBezTo>
                  <a:pt x="919" y="482"/>
                  <a:pt x="921" y="480"/>
                  <a:pt x="921" y="478"/>
                </a:cubicBezTo>
                <a:cubicBezTo>
                  <a:pt x="921" y="476"/>
                  <a:pt x="919" y="474"/>
                  <a:pt x="917" y="474"/>
                </a:cubicBezTo>
                <a:cubicBezTo>
                  <a:pt x="914" y="474"/>
                  <a:pt x="912" y="476"/>
                  <a:pt x="912" y="478"/>
                </a:cubicBezTo>
                <a:cubicBezTo>
                  <a:pt x="912" y="480"/>
                  <a:pt x="914" y="482"/>
                  <a:pt x="917" y="482"/>
                </a:cubicBezTo>
                <a:close/>
                <a:moveTo>
                  <a:pt x="930" y="482"/>
                </a:moveTo>
                <a:cubicBezTo>
                  <a:pt x="932" y="482"/>
                  <a:pt x="934" y="480"/>
                  <a:pt x="934" y="478"/>
                </a:cubicBezTo>
                <a:cubicBezTo>
                  <a:pt x="934" y="476"/>
                  <a:pt x="932" y="474"/>
                  <a:pt x="930" y="474"/>
                </a:cubicBezTo>
                <a:cubicBezTo>
                  <a:pt x="927" y="474"/>
                  <a:pt x="925" y="476"/>
                  <a:pt x="925" y="478"/>
                </a:cubicBezTo>
                <a:cubicBezTo>
                  <a:pt x="925" y="480"/>
                  <a:pt x="927" y="482"/>
                  <a:pt x="930" y="482"/>
                </a:cubicBezTo>
                <a:close/>
                <a:moveTo>
                  <a:pt x="942" y="482"/>
                </a:moveTo>
                <a:cubicBezTo>
                  <a:pt x="945" y="482"/>
                  <a:pt x="947" y="480"/>
                  <a:pt x="947" y="478"/>
                </a:cubicBezTo>
                <a:cubicBezTo>
                  <a:pt x="947" y="476"/>
                  <a:pt x="945" y="474"/>
                  <a:pt x="942" y="474"/>
                </a:cubicBezTo>
                <a:cubicBezTo>
                  <a:pt x="940" y="474"/>
                  <a:pt x="938" y="476"/>
                  <a:pt x="938" y="478"/>
                </a:cubicBezTo>
                <a:cubicBezTo>
                  <a:pt x="938" y="480"/>
                  <a:pt x="940" y="482"/>
                  <a:pt x="942" y="482"/>
                </a:cubicBezTo>
                <a:close/>
                <a:moveTo>
                  <a:pt x="955" y="482"/>
                </a:moveTo>
                <a:cubicBezTo>
                  <a:pt x="958" y="482"/>
                  <a:pt x="960" y="480"/>
                  <a:pt x="960" y="478"/>
                </a:cubicBezTo>
                <a:cubicBezTo>
                  <a:pt x="960" y="476"/>
                  <a:pt x="958" y="474"/>
                  <a:pt x="955" y="474"/>
                </a:cubicBezTo>
                <a:cubicBezTo>
                  <a:pt x="953" y="474"/>
                  <a:pt x="951" y="476"/>
                  <a:pt x="951" y="478"/>
                </a:cubicBezTo>
                <a:cubicBezTo>
                  <a:pt x="951" y="480"/>
                  <a:pt x="953" y="482"/>
                  <a:pt x="955" y="482"/>
                </a:cubicBezTo>
                <a:close/>
                <a:moveTo>
                  <a:pt x="968" y="482"/>
                </a:moveTo>
                <a:cubicBezTo>
                  <a:pt x="971" y="482"/>
                  <a:pt x="972" y="480"/>
                  <a:pt x="972" y="478"/>
                </a:cubicBezTo>
                <a:cubicBezTo>
                  <a:pt x="972" y="476"/>
                  <a:pt x="971" y="474"/>
                  <a:pt x="968" y="474"/>
                </a:cubicBezTo>
                <a:cubicBezTo>
                  <a:pt x="966" y="474"/>
                  <a:pt x="964" y="476"/>
                  <a:pt x="964" y="478"/>
                </a:cubicBezTo>
                <a:cubicBezTo>
                  <a:pt x="964" y="480"/>
                  <a:pt x="966" y="482"/>
                  <a:pt x="968" y="482"/>
                </a:cubicBezTo>
                <a:close/>
                <a:moveTo>
                  <a:pt x="981" y="482"/>
                </a:moveTo>
                <a:cubicBezTo>
                  <a:pt x="983" y="482"/>
                  <a:pt x="985" y="480"/>
                  <a:pt x="985" y="478"/>
                </a:cubicBezTo>
                <a:cubicBezTo>
                  <a:pt x="985" y="476"/>
                  <a:pt x="983" y="474"/>
                  <a:pt x="981" y="474"/>
                </a:cubicBezTo>
                <a:cubicBezTo>
                  <a:pt x="979" y="474"/>
                  <a:pt x="977" y="476"/>
                  <a:pt x="977" y="478"/>
                </a:cubicBezTo>
                <a:cubicBezTo>
                  <a:pt x="977" y="480"/>
                  <a:pt x="979" y="482"/>
                  <a:pt x="981" y="482"/>
                </a:cubicBezTo>
                <a:close/>
                <a:moveTo>
                  <a:pt x="994" y="482"/>
                </a:moveTo>
                <a:cubicBezTo>
                  <a:pt x="996" y="482"/>
                  <a:pt x="998" y="480"/>
                  <a:pt x="998" y="478"/>
                </a:cubicBezTo>
                <a:cubicBezTo>
                  <a:pt x="998" y="476"/>
                  <a:pt x="996" y="474"/>
                  <a:pt x="994" y="474"/>
                </a:cubicBezTo>
                <a:cubicBezTo>
                  <a:pt x="992" y="474"/>
                  <a:pt x="990" y="476"/>
                  <a:pt x="990" y="478"/>
                </a:cubicBezTo>
                <a:cubicBezTo>
                  <a:pt x="990" y="480"/>
                  <a:pt x="992" y="482"/>
                  <a:pt x="994" y="482"/>
                </a:cubicBezTo>
                <a:close/>
                <a:moveTo>
                  <a:pt x="1006" y="478"/>
                </a:moveTo>
                <a:cubicBezTo>
                  <a:pt x="1006" y="479"/>
                  <a:pt x="1007" y="479"/>
                  <a:pt x="1007" y="479"/>
                </a:cubicBezTo>
                <a:cubicBezTo>
                  <a:pt x="1007" y="479"/>
                  <a:pt x="1008" y="479"/>
                  <a:pt x="1008" y="478"/>
                </a:cubicBezTo>
                <a:cubicBezTo>
                  <a:pt x="1008" y="478"/>
                  <a:pt x="1007" y="477"/>
                  <a:pt x="1007" y="477"/>
                </a:cubicBezTo>
                <a:cubicBezTo>
                  <a:pt x="1007" y="477"/>
                  <a:pt x="1006" y="478"/>
                  <a:pt x="1006" y="478"/>
                </a:cubicBezTo>
                <a:close/>
                <a:moveTo>
                  <a:pt x="1020" y="482"/>
                </a:moveTo>
                <a:cubicBezTo>
                  <a:pt x="1022" y="482"/>
                  <a:pt x="1024" y="480"/>
                  <a:pt x="1024" y="478"/>
                </a:cubicBezTo>
                <a:cubicBezTo>
                  <a:pt x="1024" y="476"/>
                  <a:pt x="1022" y="474"/>
                  <a:pt x="1020" y="474"/>
                </a:cubicBezTo>
                <a:cubicBezTo>
                  <a:pt x="1018" y="474"/>
                  <a:pt x="1016" y="476"/>
                  <a:pt x="1016" y="478"/>
                </a:cubicBezTo>
                <a:cubicBezTo>
                  <a:pt x="1016" y="480"/>
                  <a:pt x="1018" y="482"/>
                  <a:pt x="1020" y="482"/>
                </a:cubicBezTo>
                <a:close/>
                <a:moveTo>
                  <a:pt x="1033" y="482"/>
                </a:moveTo>
                <a:cubicBezTo>
                  <a:pt x="1035" y="482"/>
                  <a:pt x="1037" y="480"/>
                  <a:pt x="1037" y="478"/>
                </a:cubicBezTo>
                <a:cubicBezTo>
                  <a:pt x="1037" y="476"/>
                  <a:pt x="1035" y="474"/>
                  <a:pt x="1033" y="474"/>
                </a:cubicBezTo>
                <a:cubicBezTo>
                  <a:pt x="1031" y="474"/>
                  <a:pt x="1029" y="476"/>
                  <a:pt x="1029" y="478"/>
                </a:cubicBezTo>
                <a:cubicBezTo>
                  <a:pt x="1029" y="480"/>
                  <a:pt x="1031" y="482"/>
                  <a:pt x="1033" y="482"/>
                </a:cubicBezTo>
                <a:close/>
                <a:moveTo>
                  <a:pt x="1046" y="474"/>
                </a:moveTo>
                <a:cubicBezTo>
                  <a:pt x="1043" y="474"/>
                  <a:pt x="1042" y="476"/>
                  <a:pt x="1042" y="478"/>
                </a:cubicBezTo>
                <a:cubicBezTo>
                  <a:pt x="1042" y="480"/>
                  <a:pt x="1043" y="482"/>
                  <a:pt x="1046" y="482"/>
                </a:cubicBezTo>
                <a:cubicBezTo>
                  <a:pt x="1048" y="482"/>
                  <a:pt x="1050" y="480"/>
                  <a:pt x="1050" y="478"/>
                </a:cubicBezTo>
                <a:cubicBezTo>
                  <a:pt x="1050" y="476"/>
                  <a:pt x="1048" y="474"/>
                  <a:pt x="1046" y="474"/>
                </a:cubicBezTo>
                <a:close/>
                <a:moveTo>
                  <a:pt x="1614" y="479"/>
                </a:moveTo>
                <a:cubicBezTo>
                  <a:pt x="1614" y="479"/>
                  <a:pt x="1615" y="479"/>
                  <a:pt x="1615" y="478"/>
                </a:cubicBezTo>
                <a:cubicBezTo>
                  <a:pt x="1615" y="478"/>
                  <a:pt x="1614" y="477"/>
                  <a:pt x="1614" y="477"/>
                </a:cubicBezTo>
                <a:cubicBezTo>
                  <a:pt x="1613" y="477"/>
                  <a:pt x="1613" y="478"/>
                  <a:pt x="1613" y="478"/>
                </a:cubicBezTo>
                <a:cubicBezTo>
                  <a:pt x="1613" y="479"/>
                  <a:pt x="1613" y="479"/>
                  <a:pt x="1614" y="479"/>
                </a:cubicBezTo>
                <a:close/>
                <a:moveTo>
                  <a:pt x="1640" y="482"/>
                </a:moveTo>
                <a:cubicBezTo>
                  <a:pt x="1642" y="482"/>
                  <a:pt x="1644" y="480"/>
                  <a:pt x="1644" y="478"/>
                </a:cubicBezTo>
                <a:cubicBezTo>
                  <a:pt x="1644" y="476"/>
                  <a:pt x="1642" y="474"/>
                  <a:pt x="1640" y="474"/>
                </a:cubicBezTo>
                <a:cubicBezTo>
                  <a:pt x="1637" y="474"/>
                  <a:pt x="1636" y="476"/>
                  <a:pt x="1636" y="478"/>
                </a:cubicBezTo>
                <a:cubicBezTo>
                  <a:pt x="1636" y="480"/>
                  <a:pt x="1637" y="482"/>
                  <a:pt x="1640" y="482"/>
                </a:cubicBezTo>
                <a:close/>
                <a:moveTo>
                  <a:pt x="1743" y="478"/>
                </a:moveTo>
                <a:cubicBezTo>
                  <a:pt x="1743" y="478"/>
                  <a:pt x="1743" y="478"/>
                  <a:pt x="1743" y="478"/>
                </a:cubicBezTo>
                <a:cubicBezTo>
                  <a:pt x="1743" y="478"/>
                  <a:pt x="1743" y="478"/>
                  <a:pt x="1743" y="478"/>
                </a:cubicBezTo>
                <a:cubicBezTo>
                  <a:pt x="1743" y="478"/>
                  <a:pt x="1743" y="478"/>
                  <a:pt x="1743" y="478"/>
                </a:cubicBezTo>
                <a:cubicBezTo>
                  <a:pt x="1743" y="478"/>
                  <a:pt x="1743" y="478"/>
                  <a:pt x="1743" y="478"/>
                </a:cubicBezTo>
                <a:close/>
                <a:moveTo>
                  <a:pt x="1756" y="482"/>
                </a:moveTo>
                <a:cubicBezTo>
                  <a:pt x="1758" y="482"/>
                  <a:pt x="1760" y="480"/>
                  <a:pt x="1760" y="478"/>
                </a:cubicBezTo>
                <a:cubicBezTo>
                  <a:pt x="1760" y="476"/>
                  <a:pt x="1758" y="474"/>
                  <a:pt x="1756" y="474"/>
                </a:cubicBezTo>
                <a:cubicBezTo>
                  <a:pt x="1754" y="474"/>
                  <a:pt x="1752" y="476"/>
                  <a:pt x="1752" y="478"/>
                </a:cubicBezTo>
                <a:cubicBezTo>
                  <a:pt x="1752" y="480"/>
                  <a:pt x="1754" y="482"/>
                  <a:pt x="1756" y="482"/>
                </a:cubicBezTo>
                <a:close/>
                <a:moveTo>
                  <a:pt x="1769" y="478"/>
                </a:moveTo>
                <a:cubicBezTo>
                  <a:pt x="1769" y="478"/>
                  <a:pt x="1769" y="478"/>
                  <a:pt x="1769" y="478"/>
                </a:cubicBezTo>
                <a:cubicBezTo>
                  <a:pt x="1769" y="478"/>
                  <a:pt x="1769" y="478"/>
                  <a:pt x="1769" y="478"/>
                </a:cubicBezTo>
                <a:cubicBezTo>
                  <a:pt x="1769" y="478"/>
                  <a:pt x="1769" y="478"/>
                  <a:pt x="1769" y="478"/>
                </a:cubicBezTo>
                <a:cubicBezTo>
                  <a:pt x="1769" y="478"/>
                  <a:pt x="1769" y="478"/>
                  <a:pt x="1769" y="478"/>
                </a:cubicBezTo>
                <a:close/>
                <a:moveTo>
                  <a:pt x="1808" y="482"/>
                </a:moveTo>
                <a:cubicBezTo>
                  <a:pt x="1810" y="482"/>
                  <a:pt x="1812" y="480"/>
                  <a:pt x="1812" y="478"/>
                </a:cubicBezTo>
                <a:cubicBezTo>
                  <a:pt x="1812" y="476"/>
                  <a:pt x="1810" y="474"/>
                  <a:pt x="1808" y="474"/>
                </a:cubicBezTo>
                <a:cubicBezTo>
                  <a:pt x="1805" y="474"/>
                  <a:pt x="1803" y="476"/>
                  <a:pt x="1803" y="478"/>
                </a:cubicBezTo>
                <a:cubicBezTo>
                  <a:pt x="1803" y="480"/>
                  <a:pt x="1805" y="482"/>
                  <a:pt x="1808" y="482"/>
                </a:cubicBezTo>
                <a:close/>
                <a:moveTo>
                  <a:pt x="1821" y="482"/>
                </a:moveTo>
                <a:cubicBezTo>
                  <a:pt x="1823" y="482"/>
                  <a:pt x="1825" y="480"/>
                  <a:pt x="1825" y="478"/>
                </a:cubicBezTo>
                <a:cubicBezTo>
                  <a:pt x="1825" y="476"/>
                  <a:pt x="1823" y="474"/>
                  <a:pt x="1821" y="474"/>
                </a:cubicBezTo>
                <a:cubicBezTo>
                  <a:pt x="1818" y="474"/>
                  <a:pt x="1816" y="476"/>
                  <a:pt x="1816" y="478"/>
                </a:cubicBezTo>
                <a:cubicBezTo>
                  <a:pt x="1816" y="480"/>
                  <a:pt x="1818" y="482"/>
                  <a:pt x="1821" y="482"/>
                </a:cubicBezTo>
                <a:close/>
                <a:moveTo>
                  <a:pt x="1833" y="482"/>
                </a:moveTo>
                <a:cubicBezTo>
                  <a:pt x="1836" y="482"/>
                  <a:pt x="1838" y="480"/>
                  <a:pt x="1838" y="478"/>
                </a:cubicBezTo>
                <a:cubicBezTo>
                  <a:pt x="1838" y="476"/>
                  <a:pt x="1836" y="474"/>
                  <a:pt x="1833" y="474"/>
                </a:cubicBezTo>
                <a:cubicBezTo>
                  <a:pt x="1831" y="474"/>
                  <a:pt x="1829" y="476"/>
                  <a:pt x="1829" y="478"/>
                </a:cubicBezTo>
                <a:cubicBezTo>
                  <a:pt x="1829" y="480"/>
                  <a:pt x="1831" y="482"/>
                  <a:pt x="1833" y="482"/>
                </a:cubicBezTo>
                <a:close/>
                <a:moveTo>
                  <a:pt x="1846" y="482"/>
                </a:moveTo>
                <a:cubicBezTo>
                  <a:pt x="1849" y="482"/>
                  <a:pt x="1851" y="480"/>
                  <a:pt x="1851" y="478"/>
                </a:cubicBezTo>
                <a:cubicBezTo>
                  <a:pt x="1851" y="476"/>
                  <a:pt x="1849" y="474"/>
                  <a:pt x="1846" y="474"/>
                </a:cubicBezTo>
                <a:cubicBezTo>
                  <a:pt x="1844" y="474"/>
                  <a:pt x="1842" y="476"/>
                  <a:pt x="1842" y="478"/>
                </a:cubicBezTo>
                <a:cubicBezTo>
                  <a:pt x="1842" y="480"/>
                  <a:pt x="1844" y="482"/>
                  <a:pt x="1846" y="482"/>
                </a:cubicBezTo>
                <a:close/>
                <a:moveTo>
                  <a:pt x="1937" y="482"/>
                </a:moveTo>
                <a:cubicBezTo>
                  <a:pt x="1939" y="482"/>
                  <a:pt x="1941" y="480"/>
                  <a:pt x="1941" y="478"/>
                </a:cubicBezTo>
                <a:cubicBezTo>
                  <a:pt x="1941" y="476"/>
                  <a:pt x="1939" y="474"/>
                  <a:pt x="1937" y="474"/>
                </a:cubicBezTo>
                <a:cubicBezTo>
                  <a:pt x="1934" y="474"/>
                  <a:pt x="1933" y="476"/>
                  <a:pt x="1933" y="478"/>
                </a:cubicBezTo>
                <a:cubicBezTo>
                  <a:pt x="1933" y="480"/>
                  <a:pt x="1934" y="482"/>
                  <a:pt x="1937" y="482"/>
                </a:cubicBezTo>
                <a:close/>
                <a:moveTo>
                  <a:pt x="1950" y="482"/>
                </a:moveTo>
                <a:cubicBezTo>
                  <a:pt x="1952" y="482"/>
                  <a:pt x="1954" y="480"/>
                  <a:pt x="1954" y="478"/>
                </a:cubicBezTo>
                <a:cubicBezTo>
                  <a:pt x="1954" y="476"/>
                  <a:pt x="1952" y="474"/>
                  <a:pt x="1950" y="474"/>
                </a:cubicBezTo>
                <a:cubicBezTo>
                  <a:pt x="1947" y="474"/>
                  <a:pt x="1946" y="476"/>
                  <a:pt x="1946" y="478"/>
                </a:cubicBezTo>
                <a:cubicBezTo>
                  <a:pt x="1946" y="480"/>
                  <a:pt x="1947" y="482"/>
                  <a:pt x="1950" y="482"/>
                </a:cubicBezTo>
                <a:close/>
                <a:moveTo>
                  <a:pt x="1963" y="482"/>
                </a:moveTo>
                <a:cubicBezTo>
                  <a:pt x="1965" y="482"/>
                  <a:pt x="1967" y="480"/>
                  <a:pt x="1967" y="478"/>
                </a:cubicBezTo>
                <a:cubicBezTo>
                  <a:pt x="1967" y="476"/>
                  <a:pt x="1965" y="474"/>
                  <a:pt x="1963" y="474"/>
                </a:cubicBezTo>
                <a:cubicBezTo>
                  <a:pt x="1960" y="474"/>
                  <a:pt x="1958" y="476"/>
                  <a:pt x="1958" y="478"/>
                </a:cubicBezTo>
                <a:cubicBezTo>
                  <a:pt x="1958" y="480"/>
                  <a:pt x="1960" y="482"/>
                  <a:pt x="1963" y="482"/>
                </a:cubicBezTo>
                <a:close/>
                <a:moveTo>
                  <a:pt x="1976" y="482"/>
                </a:moveTo>
                <a:cubicBezTo>
                  <a:pt x="1978" y="482"/>
                  <a:pt x="1980" y="480"/>
                  <a:pt x="1980" y="478"/>
                </a:cubicBezTo>
                <a:cubicBezTo>
                  <a:pt x="1980" y="476"/>
                  <a:pt x="1978" y="474"/>
                  <a:pt x="1976" y="474"/>
                </a:cubicBezTo>
                <a:cubicBezTo>
                  <a:pt x="1973" y="474"/>
                  <a:pt x="1971" y="476"/>
                  <a:pt x="1971" y="478"/>
                </a:cubicBezTo>
                <a:cubicBezTo>
                  <a:pt x="1971" y="480"/>
                  <a:pt x="1973" y="482"/>
                  <a:pt x="1976" y="482"/>
                </a:cubicBezTo>
                <a:close/>
                <a:moveTo>
                  <a:pt x="1988" y="482"/>
                </a:moveTo>
                <a:cubicBezTo>
                  <a:pt x="1991" y="482"/>
                  <a:pt x="1993" y="480"/>
                  <a:pt x="1993" y="478"/>
                </a:cubicBezTo>
                <a:cubicBezTo>
                  <a:pt x="1993" y="476"/>
                  <a:pt x="1991" y="474"/>
                  <a:pt x="1988" y="474"/>
                </a:cubicBezTo>
                <a:cubicBezTo>
                  <a:pt x="1986" y="474"/>
                  <a:pt x="1984" y="476"/>
                  <a:pt x="1984" y="478"/>
                </a:cubicBezTo>
                <a:cubicBezTo>
                  <a:pt x="1984" y="480"/>
                  <a:pt x="1986" y="482"/>
                  <a:pt x="1988" y="482"/>
                </a:cubicBezTo>
                <a:close/>
                <a:moveTo>
                  <a:pt x="2001" y="482"/>
                </a:moveTo>
                <a:cubicBezTo>
                  <a:pt x="2004" y="482"/>
                  <a:pt x="2006" y="480"/>
                  <a:pt x="2006" y="478"/>
                </a:cubicBezTo>
                <a:cubicBezTo>
                  <a:pt x="2006" y="476"/>
                  <a:pt x="2004" y="474"/>
                  <a:pt x="2001" y="474"/>
                </a:cubicBezTo>
                <a:cubicBezTo>
                  <a:pt x="1999" y="474"/>
                  <a:pt x="1997" y="476"/>
                  <a:pt x="1997" y="478"/>
                </a:cubicBezTo>
                <a:cubicBezTo>
                  <a:pt x="1997" y="480"/>
                  <a:pt x="1999" y="482"/>
                  <a:pt x="2001" y="482"/>
                </a:cubicBezTo>
                <a:close/>
                <a:moveTo>
                  <a:pt x="2014" y="482"/>
                </a:moveTo>
                <a:cubicBezTo>
                  <a:pt x="2017" y="482"/>
                  <a:pt x="2018" y="480"/>
                  <a:pt x="2018" y="478"/>
                </a:cubicBezTo>
                <a:cubicBezTo>
                  <a:pt x="2018" y="476"/>
                  <a:pt x="2017" y="474"/>
                  <a:pt x="2014" y="474"/>
                </a:cubicBezTo>
                <a:cubicBezTo>
                  <a:pt x="2012" y="474"/>
                  <a:pt x="2010" y="476"/>
                  <a:pt x="2010" y="478"/>
                </a:cubicBezTo>
                <a:cubicBezTo>
                  <a:pt x="2010" y="480"/>
                  <a:pt x="2012" y="482"/>
                  <a:pt x="2014" y="482"/>
                </a:cubicBezTo>
                <a:close/>
                <a:moveTo>
                  <a:pt x="2027" y="482"/>
                </a:moveTo>
                <a:cubicBezTo>
                  <a:pt x="2029" y="482"/>
                  <a:pt x="2031" y="480"/>
                  <a:pt x="2031" y="478"/>
                </a:cubicBezTo>
                <a:cubicBezTo>
                  <a:pt x="2031" y="476"/>
                  <a:pt x="2029" y="474"/>
                  <a:pt x="2027" y="474"/>
                </a:cubicBezTo>
                <a:cubicBezTo>
                  <a:pt x="2025" y="474"/>
                  <a:pt x="2023" y="476"/>
                  <a:pt x="2023" y="478"/>
                </a:cubicBezTo>
                <a:cubicBezTo>
                  <a:pt x="2023" y="480"/>
                  <a:pt x="2025" y="482"/>
                  <a:pt x="2027" y="482"/>
                </a:cubicBezTo>
                <a:close/>
                <a:moveTo>
                  <a:pt x="2040" y="482"/>
                </a:moveTo>
                <a:cubicBezTo>
                  <a:pt x="2042" y="482"/>
                  <a:pt x="2044" y="480"/>
                  <a:pt x="2044" y="478"/>
                </a:cubicBezTo>
                <a:cubicBezTo>
                  <a:pt x="2044" y="476"/>
                  <a:pt x="2042" y="474"/>
                  <a:pt x="2040" y="474"/>
                </a:cubicBezTo>
                <a:cubicBezTo>
                  <a:pt x="2038" y="474"/>
                  <a:pt x="2036" y="476"/>
                  <a:pt x="2036" y="478"/>
                </a:cubicBezTo>
                <a:cubicBezTo>
                  <a:pt x="2036" y="480"/>
                  <a:pt x="2038" y="482"/>
                  <a:pt x="2040" y="482"/>
                </a:cubicBezTo>
                <a:close/>
                <a:moveTo>
                  <a:pt x="2053" y="482"/>
                </a:moveTo>
                <a:cubicBezTo>
                  <a:pt x="2055" y="482"/>
                  <a:pt x="2057" y="480"/>
                  <a:pt x="2057" y="478"/>
                </a:cubicBezTo>
                <a:cubicBezTo>
                  <a:pt x="2057" y="476"/>
                  <a:pt x="2055" y="474"/>
                  <a:pt x="2053" y="474"/>
                </a:cubicBezTo>
                <a:cubicBezTo>
                  <a:pt x="2051" y="474"/>
                  <a:pt x="2049" y="476"/>
                  <a:pt x="2049" y="478"/>
                </a:cubicBezTo>
                <a:cubicBezTo>
                  <a:pt x="2049" y="480"/>
                  <a:pt x="2051" y="482"/>
                  <a:pt x="2053" y="482"/>
                </a:cubicBezTo>
                <a:close/>
                <a:moveTo>
                  <a:pt x="2066" y="482"/>
                </a:moveTo>
                <a:cubicBezTo>
                  <a:pt x="2068" y="482"/>
                  <a:pt x="2070" y="480"/>
                  <a:pt x="2070" y="478"/>
                </a:cubicBezTo>
                <a:cubicBezTo>
                  <a:pt x="2070" y="476"/>
                  <a:pt x="2068" y="474"/>
                  <a:pt x="2066" y="474"/>
                </a:cubicBezTo>
                <a:cubicBezTo>
                  <a:pt x="2064" y="474"/>
                  <a:pt x="2062" y="476"/>
                  <a:pt x="2062" y="478"/>
                </a:cubicBezTo>
                <a:cubicBezTo>
                  <a:pt x="2062" y="480"/>
                  <a:pt x="2064" y="482"/>
                  <a:pt x="2066" y="482"/>
                </a:cubicBezTo>
                <a:close/>
                <a:moveTo>
                  <a:pt x="2079" y="482"/>
                </a:moveTo>
                <a:cubicBezTo>
                  <a:pt x="2081" y="482"/>
                  <a:pt x="2083" y="480"/>
                  <a:pt x="2083" y="478"/>
                </a:cubicBezTo>
                <a:cubicBezTo>
                  <a:pt x="2083" y="476"/>
                  <a:pt x="2081" y="474"/>
                  <a:pt x="2079" y="474"/>
                </a:cubicBezTo>
                <a:cubicBezTo>
                  <a:pt x="2077" y="474"/>
                  <a:pt x="2075" y="476"/>
                  <a:pt x="2075" y="478"/>
                </a:cubicBezTo>
                <a:cubicBezTo>
                  <a:pt x="2075" y="480"/>
                  <a:pt x="2077" y="482"/>
                  <a:pt x="2079" y="482"/>
                </a:cubicBezTo>
                <a:close/>
                <a:moveTo>
                  <a:pt x="2092" y="482"/>
                </a:moveTo>
                <a:cubicBezTo>
                  <a:pt x="2094" y="482"/>
                  <a:pt x="2096" y="480"/>
                  <a:pt x="2096" y="478"/>
                </a:cubicBezTo>
                <a:cubicBezTo>
                  <a:pt x="2096" y="476"/>
                  <a:pt x="2094" y="474"/>
                  <a:pt x="2092" y="474"/>
                </a:cubicBezTo>
                <a:cubicBezTo>
                  <a:pt x="2089" y="474"/>
                  <a:pt x="2088" y="476"/>
                  <a:pt x="2088" y="478"/>
                </a:cubicBezTo>
                <a:cubicBezTo>
                  <a:pt x="2088" y="480"/>
                  <a:pt x="2089" y="482"/>
                  <a:pt x="2092" y="482"/>
                </a:cubicBezTo>
                <a:close/>
                <a:moveTo>
                  <a:pt x="2105" y="482"/>
                </a:moveTo>
                <a:cubicBezTo>
                  <a:pt x="2107" y="482"/>
                  <a:pt x="2109" y="480"/>
                  <a:pt x="2109" y="478"/>
                </a:cubicBezTo>
                <a:cubicBezTo>
                  <a:pt x="2109" y="476"/>
                  <a:pt x="2107" y="474"/>
                  <a:pt x="2105" y="474"/>
                </a:cubicBezTo>
                <a:cubicBezTo>
                  <a:pt x="2102" y="474"/>
                  <a:pt x="2100" y="476"/>
                  <a:pt x="2100" y="478"/>
                </a:cubicBezTo>
                <a:cubicBezTo>
                  <a:pt x="2100" y="480"/>
                  <a:pt x="2102" y="482"/>
                  <a:pt x="2105" y="482"/>
                </a:cubicBezTo>
                <a:close/>
                <a:moveTo>
                  <a:pt x="2118" y="482"/>
                </a:moveTo>
                <a:cubicBezTo>
                  <a:pt x="2120" y="482"/>
                  <a:pt x="2122" y="480"/>
                  <a:pt x="2122" y="478"/>
                </a:cubicBezTo>
                <a:cubicBezTo>
                  <a:pt x="2122" y="476"/>
                  <a:pt x="2120" y="474"/>
                  <a:pt x="2118" y="474"/>
                </a:cubicBezTo>
                <a:cubicBezTo>
                  <a:pt x="2115" y="474"/>
                  <a:pt x="2113" y="476"/>
                  <a:pt x="2113" y="478"/>
                </a:cubicBezTo>
                <a:cubicBezTo>
                  <a:pt x="2113" y="480"/>
                  <a:pt x="2115" y="482"/>
                  <a:pt x="2118" y="482"/>
                </a:cubicBezTo>
                <a:close/>
                <a:moveTo>
                  <a:pt x="2130" y="482"/>
                </a:moveTo>
                <a:cubicBezTo>
                  <a:pt x="2133" y="482"/>
                  <a:pt x="2135" y="480"/>
                  <a:pt x="2135" y="478"/>
                </a:cubicBezTo>
                <a:cubicBezTo>
                  <a:pt x="2135" y="476"/>
                  <a:pt x="2133" y="474"/>
                  <a:pt x="2130" y="474"/>
                </a:cubicBezTo>
                <a:cubicBezTo>
                  <a:pt x="2128" y="474"/>
                  <a:pt x="2126" y="476"/>
                  <a:pt x="2126" y="478"/>
                </a:cubicBezTo>
                <a:cubicBezTo>
                  <a:pt x="2126" y="480"/>
                  <a:pt x="2128" y="482"/>
                  <a:pt x="2130" y="482"/>
                </a:cubicBezTo>
                <a:close/>
                <a:moveTo>
                  <a:pt x="2143" y="482"/>
                </a:moveTo>
                <a:cubicBezTo>
                  <a:pt x="2146" y="482"/>
                  <a:pt x="2148" y="480"/>
                  <a:pt x="2148" y="478"/>
                </a:cubicBezTo>
                <a:cubicBezTo>
                  <a:pt x="2148" y="476"/>
                  <a:pt x="2146" y="474"/>
                  <a:pt x="2143" y="474"/>
                </a:cubicBezTo>
                <a:cubicBezTo>
                  <a:pt x="2141" y="474"/>
                  <a:pt x="2139" y="476"/>
                  <a:pt x="2139" y="478"/>
                </a:cubicBezTo>
                <a:cubicBezTo>
                  <a:pt x="2139" y="480"/>
                  <a:pt x="2141" y="482"/>
                  <a:pt x="2143" y="482"/>
                </a:cubicBezTo>
                <a:close/>
                <a:moveTo>
                  <a:pt x="2156" y="482"/>
                </a:moveTo>
                <a:cubicBezTo>
                  <a:pt x="2159" y="482"/>
                  <a:pt x="2160" y="480"/>
                  <a:pt x="2160" y="478"/>
                </a:cubicBezTo>
                <a:cubicBezTo>
                  <a:pt x="2160" y="476"/>
                  <a:pt x="2159" y="474"/>
                  <a:pt x="2156" y="474"/>
                </a:cubicBezTo>
                <a:cubicBezTo>
                  <a:pt x="2154" y="474"/>
                  <a:pt x="2152" y="476"/>
                  <a:pt x="2152" y="478"/>
                </a:cubicBezTo>
                <a:cubicBezTo>
                  <a:pt x="2152" y="480"/>
                  <a:pt x="2154" y="482"/>
                  <a:pt x="2156" y="482"/>
                </a:cubicBezTo>
                <a:close/>
                <a:moveTo>
                  <a:pt x="2169" y="482"/>
                </a:moveTo>
                <a:cubicBezTo>
                  <a:pt x="2172" y="482"/>
                  <a:pt x="2173" y="480"/>
                  <a:pt x="2173" y="478"/>
                </a:cubicBezTo>
                <a:cubicBezTo>
                  <a:pt x="2173" y="476"/>
                  <a:pt x="2172" y="474"/>
                  <a:pt x="2169" y="474"/>
                </a:cubicBezTo>
                <a:cubicBezTo>
                  <a:pt x="2167" y="474"/>
                  <a:pt x="2165" y="476"/>
                  <a:pt x="2165" y="478"/>
                </a:cubicBezTo>
                <a:cubicBezTo>
                  <a:pt x="2165" y="480"/>
                  <a:pt x="2167" y="482"/>
                  <a:pt x="2169" y="482"/>
                </a:cubicBezTo>
                <a:close/>
                <a:moveTo>
                  <a:pt x="2182" y="482"/>
                </a:moveTo>
                <a:cubicBezTo>
                  <a:pt x="2184" y="482"/>
                  <a:pt x="2186" y="480"/>
                  <a:pt x="2186" y="478"/>
                </a:cubicBezTo>
                <a:cubicBezTo>
                  <a:pt x="2186" y="476"/>
                  <a:pt x="2184" y="474"/>
                  <a:pt x="2182" y="474"/>
                </a:cubicBezTo>
                <a:cubicBezTo>
                  <a:pt x="2180" y="474"/>
                  <a:pt x="2178" y="476"/>
                  <a:pt x="2178" y="478"/>
                </a:cubicBezTo>
                <a:cubicBezTo>
                  <a:pt x="2178" y="480"/>
                  <a:pt x="2180" y="482"/>
                  <a:pt x="2182" y="482"/>
                </a:cubicBezTo>
                <a:close/>
                <a:moveTo>
                  <a:pt x="2195" y="482"/>
                </a:moveTo>
                <a:cubicBezTo>
                  <a:pt x="2197" y="482"/>
                  <a:pt x="2199" y="480"/>
                  <a:pt x="2199" y="478"/>
                </a:cubicBezTo>
                <a:cubicBezTo>
                  <a:pt x="2199" y="476"/>
                  <a:pt x="2197" y="474"/>
                  <a:pt x="2195" y="474"/>
                </a:cubicBezTo>
                <a:cubicBezTo>
                  <a:pt x="2193" y="474"/>
                  <a:pt x="2191" y="476"/>
                  <a:pt x="2191" y="478"/>
                </a:cubicBezTo>
                <a:cubicBezTo>
                  <a:pt x="2191" y="480"/>
                  <a:pt x="2193" y="482"/>
                  <a:pt x="2195" y="482"/>
                </a:cubicBezTo>
                <a:close/>
                <a:moveTo>
                  <a:pt x="2208" y="482"/>
                </a:moveTo>
                <a:cubicBezTo>
                  <a:pt x="2210" y="482"/>
                  <a:pt x="2212" y="480"/>
                  <a:pt x="2212" y="478"/>
                </a:cubicBezTo>
                <a:cubicBezTo>
                  <a:pt x="2212" y="476"/>
                  <a:pt x="2210" y="474"/>
                  <a:pt x="2208" y="474"/>
                </a:cubicBezTo>
                <a:cubicBezTo>
                  <a:pt x="2206" y="474"/>
                  <a:pt x="2204" y="476"/>
                  <a:pt x="2204" y="478"/>
                </a:cubicBezTo>
                <a:cubicBezTo>
                  <a:pt x="2204" y="480"/>
                  <a:pt x="2206" y="482"/>
                  <a:pt x="2208" y="482"/>
                </a:cubicBezTo>
                <a:close/>
                <a:moveTo>
                  <a:pt x="2221" y="482"/>
                </a:moveTo>
                <a:cubicBezTo>
                  <a:pt x="2223" y="482"/>
                  <a:pt x="2225" y="480"/>
                  <a:pt x="2225" y="478"/>
                </a:cubicBezTo>
                <a:cubicBezTo>
                  <a:pt x="2225" y="476"/>
                  <a:pt x="2223" y="474"/>
                  <a:pt x="2221" y="474"/>
                </a:cubicBezTo>
                <a:cubicBezTo>
                  <a:pt x="2219" y="474"/>
                  <a:pt x="2217" y="476"/>
                  <a:pt x="2217" y="478"/>
                </a:cubicBezTo>
                <a:cubicBezTo>
                  <a:pt x="2217" y="480"/>
                  <a:pt x="2219" y="482"/>
                  <a:pt x="2221" y="482"/>
                </a:cubicBezTo>
                <a:close/>
                <a:moveTo>
                  <a:pt x="2234" y="482"/>
                </a:moveTo>
                <a:cubicBezTo>
                  <a:pt x="2236" y="482"/>
                  <a:pt x="2238" y="480"/>
                  <a:pt x="2238" y="478"/>
                </a:cubicBezTo>
                <a:cubicBezTo>
                  <a:pt x="2238" y="476"/>
                  <a:pt x="2236" y="474"/>
                  <a:pt x="2234" y="474"/>
                </a:cubicBezTo>
                <a:cubicBezTo>
                  <a:pt x="2231" y="474"/>
                  <a:pt x="2230" y="476"/>
                  <a:pt x="2230" y="478"/>
                </a:cubicBezTo>
                <a:cubicBezTo>
                  <a:pt x="2230" y="480"/>
                  <a:pt x="2231" y="482"/>
                  <a:pt x="2234" y="482"/>
                </a:cubicBezTo>
                <a:close/>
                <a:moveTo>
                  <a:pt x="2247" y="482"/>
                </a:moveTo>
                <a:cubicBezTo>
                  <a:pt x="2249" y="482"/>
                  <a:pt x="2251" y="480"/>
                  <a:pt x="2251" y="478"/>
                </a:cubicBezTo>
                <a:cubicBezTo>
                  <a:pt x="2251" y="476"/>
                  <a:pt x="2249" y="474"/>
                  <a:pt x="2247" y="474"/>
                </a:cubicBezTo>
                <a:cubicBezTo>
                  <a:pt x="2244" y="474"/>
                  <a:pt x="2243" y="476"/>
                  <a:pt x="2243" y="478"/>
                </a:cubicBezTo>
                <a:cubicBezTo>
                  <a:pt x="2243" y="480"/>
                  <a:pt x="2244" y="482"/>
                  <a:pt x="2247" y="482"/>
                </a:cubicBezTo>
                <a:close/>
                <a:moveTo>
                  <a:pt x="2260" y="482"/>
                </a:moveTo>
                <a:cubicBezTo>
                  <a:pt x="2262" y="482"/>
                  <a:pt x="2264" y="480"/>
                  <a:pt x="2264" y="478"/>
                </a:cubicBezTo>
                <a:cubicBezTo>
                  <a:pt x="2264" y="476"/>
                  <a:pt x="2262" y="474"/>
                  <a:pt x="2260" y="474"/>
                </a:cubicBezTo>
                <a:cubicBezTo>
                  <a:pt x="2257" y="474"/>
                  <a:pt x="2255" y="476"/>
                  <a:pt x="2255" y="478"/>
                </a:cubicBezTo>
                <a:cubicBezTo>
                  <a:pt x="2255" y="480"/>
                  <a:pt x="2257" y="482"/>
                  <a:pt x="2260" y="482"/>
                </a:cubicBezTo>
                <a:close/>
                <a:moveTo>
                  <a:pt x="2273" y="482"/>
                </a:moveTo>
                <a:cubicBezTo>
                  <a:pt x="2275" y="482"/>
                  <a:pt x="2277" y="480"/>
                  <a:pt x="2277" y="478"/>
                </a:cubicBezTo>
                <a:cubicBezTo>
                  <a:pt x="2277" y="476"/>
                  <a:pt x="2275" y="474"/>
                  <a:pt x="2273" y="474"/>
                </a:cubicBezTo>
                <a:cubicBezTo>
                  <a:pt x="2270" y="474"/>
                  <a:pt x="2268" y="476"/>
                  <a:pt x="2268" y="478"/>
                </a:cubicBezTo>
                <a:cubicBezTo>
                  <a:pt x="2268" y="480"/>
                  <a:pt x="2270" y="482"/>
                  <a:pt x="2273" y="482"/>
                </a:cubicBezTo>
                <a:close/>
                <a:moveTo>
                  <a:pt x="2285" y="482"/>
                </a:moveTo>
                <a:cubicBezTo>
                  <a:pt x="2288" y="482"/>
                  <a:pt x="2290" y="480"/>
                  <a:pt x="2290" y="478"/>
                </a:cubicBezTo>
                <a:cubicBezTo>
                  <a:pt x="2290" y="476"/>
                  <a:pt x="2288" y="474"/>
                  <a:pt x="2285" y="474"/>
                </a:cubicBezTo>
                <a:cubicBezTo>
                  <a:pt x="2283" y="474"/>
                  <a:pt x="2281" y="476"/>
                  <a:pt x="2281" y="478"/>
                </a:cubicBezTo>
                <a:cubicBezTo>
                  <a:pt x="2281" y="480"/>
                  <a:pt x="2283" y="482"/>
                  <a:pt x="2285" y="482"/>
                </a:cubicBezTo>
                <a:close/>
                <a:moveTo>
                  <a:pt x="2298" y="482"/>
                </a:moveTo>
                <a:cubicBezTo>
                  <a:pt x="2301" y="482"/>
                  <a:pt x="2303" y="480"/>
                  <a:pt x="2303" y="478"/>
                </a:cubicBezTo>
                <a:cubicBezTo>
                  <a:pt x="2303" y="476"/>
                  <a:pt x="2301" y="474"/>
                  <a:pt x="2298" y="474"/>
                </a:cubicBezTo>
                <a:cubicBezTo>
                  <a:pt x="2296" y="474"/>
                  <a:pt x="2294" y="476"/>
                  <a:pt x="2294" y="478"/>
                </a:cubicBezTo>
                <a:cubicBezTo>
                  <a:pt x="2294" y="480"/>
                  <a:pt x="2296" y="482"/>
                  <a:pt x="2298" y="482"/>
                </a:cubicBezTo>
                <a:close/>
                <a:moveTo>
                  <a:pt x="2311" y="482"/>
                </a:moveTo>
                <a:cubicBezTo>
                  <a:pt x="2314" y="482"/>
                  <a:pt x="2315" y="480"/>
                  <a:pt x="2315" y="478"/>
                </a:cubicBezTo>
                <a:cubicBezTo>
                  <a:pt x="2315" y="476"/>
                  <a:pt x="2314" y="474"/>
                  <a:pt x="2311" y="474"/>
                </a:cubicBezTo>
                <a:cubicBezTo>
                  <a:pt x="2309" y="474"/>
                  <a:pt x="2307" y="476"/>
                  <a:pt x="2307" y="478"/>
                </a:cubicBezTo>
                <a:cubicBezTo>
                  <a:pt x="2307" y="480"/>
                  <a:pt x="2309" y="482"/>
                  <a:pt x="2311" y="482"/>
                </a:cubicBezTo>
                <a:close/>
                <a:moveTo>
                  <a:pt x="2324" y="482"/>
                </a:moveTo>
                <a:cubicBezTo>
                  <a:pt x="2326" y="482"/>
                  <a:pt x="2328" y="480"/>
                  <a:pt x="2328" y="478"/>
                </a:cubicBezTo>
                <a:cubicBezTo>
                  <a:pt x="2328" y="476"/>
                  <a:pt x="2326" y="474"/>
                  <a:pt x="2324" y="474"/>
                </a:cubicBezTo>
                <a:cubicBezTo>
                  <a:pt x="2322" y="474"/>
                  <a:pt x="2320" y="476"/>
                  <a:pt x="2320" y="478"/>
                </a:cubicBezTo>
                <a:cubicBezTo>
                  <a:pt x="2320" y="480"/>
                  <a:pt x="2322" y="482"/>
                  <a:pt x="2324" y="482"/>
                </a:cubicBezTo>
                <a:close/>
                <a:moveTo>
                  <a:pt x="2337" y="482"/>
                </a:moveTo>
                <a:cubicBezTo>
                  <a:pt x="2339" y="482"/>
                  <a:pt x="2341" y="480"/>
                  <a:pt x="2341" y="478"/>
                </a:cubicBezTo>
                <a:cubicBezTo>
                  <a:pt x="2341" y="476"/>
                  <a:pt x="2339" y="474"/>
                  <a:pt x="2337" y="474"/>
                </a:cubicBezTo>
                <a:cubicBezTo>
                  <a:pt x="2335" y="474"/>
                  <a:pt x="2333" y="476"/>
                  <a:pt x="2333" y="478"/>
                </a:cubicBezTo>
                <a:cubicBezTo>
                  <a:pt x="2333" y="480"/>
                  <a:pt x="2335" y="482"/>
                  <a:pt x="2337" y="482"/>
                </a:cubicBezTo>
                <a:close/>
                <a:moveTo>
                  <a:pt x="2350" y="482"/>
                </a:moveTo>
                <a:cubicBezTo>
                  <a:pt x="2352" y="482"/>
                  <a:pt x="2354" y="480"/>
                  <a:pt x="2354" y="478"/>
                </a:cubicBezTo>
                <a:cubicBezTo>
                  <a:pt x="2354" y="476"/>
                  <a:pt x="2352" y="474"/>
                  <a:pt x="2350" y="474"/>
                </a:cubicBezTo>
                <a:cubicBezTo>
                  <a:pt x="2348" y="474"/>
                  <a:pt x="2346" y="476"/>
                  <a:pt x="2346" y="478"/>
                </a:cubicBezTo>
                <a:cubicBezTo>
                  <a:pt x="2346" y="480"/>
                  <a:pt x="2348" y="482"/>
                  <a:pt x="2350" y="482"/>
                </a:cubicBezTo>
                <a:close/>
                <a:moveTo>
                  <a:pt x="2363" y="482"/>
                </a:moveTo>
                <a:cubicBezTo>
                  <a:pt x="2365" y="482"/>
                  <a:pt x="2367" y="480"/>
                  <a:pt x="2367" y="478"/>
                </a:cubicBezTo>
                <a:cubicBezTo>
                  <a:pt x="2367" y="476"/>
                  <a:pt x="2365" y="474"/>
                  <a:pt x="2363" y="474"/>
                </a:cubicBezTo>
                <a:cubicBezTo>
                  <a:pt x="2361" y="474"/>
                  <a:pt x="2359" y="476"/>
                  <a:pt x="2359" y="478"/>
                </a:cubicBezTo>
                <a:cubicBezTo>
                  <a:pt x="2359" y="480"/>
                  <a:pt x="2361" y="482"/>
                  <a:pt x="2363" y="482"/>
                </a:cubicBezTo>
                <a:close/>
                <a:moveTo>
                  <a:pt x="2376" y="482"/>
                </a:moveTo>
                <a:cubicBezTo>
                  <a:pt x="2378" y="482"/>
                  <a:pt x="2380" y="480"/>
                  <a:pt x="2380" y="478"/>
                </a:cubicBezTo>
                <a:cubicBezTo>
                  <a:pt x="2380" y="476"/>
                  <a:pt x="2378" y="474"/>
                  <a:pt x="2376" y="474"/>
                </a:cubicBezTo>
                <a:cubicBezTo>
                  <a:pt x="2374" y="474"/>
                  <a:pt x="2372" y="476"/>
                  <a:pt x="2372" y="478"/>
                </a:cubicBezTo>
                <a:cubicBezTo>
                  <a:pt x="2372" y="480"/>
                  <a:pt x="2374" y="482"/>
                  <a:pt x="2376" y="482"/>
                </a:cubicBezTo>
                <a:close/>
                <a:moveTo>
                  <a:pt x="2389" y="482"/>
                </a:moveTo>
                <a:cubicBezTo>
                  <a:pt x="2391" y="482"/>
                  <a:pt x="2393" y="480"/>
                  <a:pt x="2393" y="478"/>
                </a:cubicBezTo>
                <a:cubicBezTo>
                  <a:pt x="2393" y="476"/>
                  <a:pt x="2391" y="474"/>
                  <a:pt x="2389" y="474"/>
                </a:cubicBezTo>
                <a:cubicBezTo>
                  <a:pt x="2386" y="474"/>
                  <a:pt x="2385" y="476"/>
                  <a:pt x="2385" y="478"/>
                </a:cubicBezTo>
                <a:cubicBezTo>
                  <a:pt x="2385" y="480"/>
                  <a:pt x="2386" y="482"/>
                  <a:pt x="2389" y="482"/>
                </a:cubicBezTo>
                <a:close/>
                <a:moveTo>
                  <a:pt x="2402" y="482"/>
                </a:moveTo>
                <a:cubicBezTo>
                  <a:pt x="2404" y="482"/>
                  <a:pt x="2406" y="480"/>
                  <a:pt x="2406" y="478"/>
                </a:cubicBezTo>
                <a:cubicBezTo>
                  <a:pt x="2406" y="476"/>
                  <a:pt x="2404" y="474"/>
                  <a:pt x="2402" y="474"/>
                </a:cubicBezTo>
                <a:cubicBezTo>
                  <a:pt x="2399" y="474"/>
                  <a:pt x="2397" y="476"/>
                  <a:pt x="2397" y="478"/>
                </a:cubicBezTo>
                <a:cubicBezTo>
                  <a:pt x="2397" y="480"/>
                  <a:pt x="2399" y="482"/>
                  <a:pt x="2402" y="482"/>
                </a:cubicBezTo>
                <a:close/>
                <a:moveTo>
                  <a:pt x="2415" y="482"/>
                </a:moveTo>
                <a:cubicBezTo>
                  <a:pt x="2417" y="482"/>
                  <a:pt x="2419" y="480"/>
                  <a:pt x="2419" y="478"/>
                </a:cubicBezTo>
                <a:cubicBezTo>
                  <a:pt x="2419" y="476"/>
                  <a:pt x="2417" y="474"/>
                  <a:pt x="2415" y="474"/>
                </a:cubicBezTo>
                <a:cubicBezTo>
                  <a:pt x="2412" y="474"/>
                  <a:pt x="2410" y="476"/>
                  <a:pt x="2410" y="478"/>
                </a:cubicBezTo>
                <a:cubicBezTo>
                  <a:pt x="2410" y="480"/>
                  <a:pt x="2412" y="482"/>
                  <a:pt x="2415" y="482"/>
                </a:cubicBezTo>
                <a:close/>
                <a:moveTo>
                  <a:pt x="2427" y="482"/>
                </a:moveTo>
                <a:cubicBezTo>
                  <a:pt x="2430" y="482"/>
                  <a:pt x="2432" y="480"/>
                  <a:pt x="2432" y="478"/>
                </a:cubicBezTo>
                <a:cubicBezTo>
                  <a:pt x="2432" y="476"/>
                  <a:pt x="2430" y="474"/>
                  <a:pt x="2427" y="474"/>
                </a:cubicBezTo>
                <a:cubicBezTo>
                  <a:pt x="2425" y="474"/>
                  <a:pt x="2423" y="476"/>
                  <a:pt x="2423" y="478"/>
                </a:cubicBezTo>
                <a:cubicBezTo>
                  <a:pt x="2423" y="480"/>
                  <a:pt x="2425" y="482"/>
                  <a:pt x="2427" y="482"/>
                </a:cubicBezTo>
                <a:close/>
                <a:moveTo>
                  <a:pt x="2440" y="482"/>
                </a:moveTo>
                <a:cubicBezTo>
                  <a:pt x="2443" y="482"/>
                  <a:pt x="2445" y="480"/>
                  <a:pt x="2445" y="478"/>
                </a:cubicBezTo>
                <a:cubicBezTo>
                  <a:pt x="2445" y="476"/>
                  <a:pt x="2443" y="474"/>
                  <a:pt x="2440" y="474"/>
                </a:cubicBezTo>
                <a:cubicBezTo>
                  <a:pt x="2438" y="474"/>
                  <a:pt x="2436" y="476"/>
                  <a:pt x="2436" y="478"/>
                </a:cubicBezTo>
                <a:cubicBezTo>
                  <a:pt x="2436" y="480"/>
                  <a:pt x="2438" y="482"/>
                  <a:pt x="2440" y="482"/>
                </a:cubicBezTo>
                <a:close/>
                <a:moveTo>
                  <a:pt x="2453" y="482"/>
                </a:moveTo>
                <a:cubicBezTo>
                  <a:pt x="2456" y="482"/>
                  <a:pt x="2457" y="480"/>
                  <a:pt x="2457" y="478"/>
                </a:cubicBezTo>
                <a:cubicBezTo>
                  <a:pt x="2457" y="476"/>
                  <a:pt x="2456" y="474"/>
                  <a:pt x="2453" y="474"/>
                </a:cubicBezTo>
                <a:cubicBezTo>
                  <a:pt x="2451" y="474"/>
                  <a:pt x="2449" y="476"/>
                  <a:pt x="2449" y="478"/>
                </a:cubicBezTo>
                <a:cubicBezTo>
                  <a:pt x="2449" y="480"/>
                  <a:pt x="2451" y="482"/>
                  <a:pt x="2453" y="482"/>
                </a:cubicBezTo>
                <a:close/>
                <a:moveTo>
                  <a:pt x="2466" y="482"/>
                </a:moveTo>
                <a:cubicBezTo>
                  <a:pt x="2469" y="482"/>
                  <a:pt x="2470" y="480"/>
                  <a:pt x="2470" y="478"/>
                </a:cubicBezTo>
                <a:cubicBezTo>
                  <a:pt x="2470" y="476"/>
                  <a:pt x="2469" y="474"/>
                  <a:pt x="2466" y="474"/>
                </a:cubicBezTo>
                <a:cubicBezTo>
                  <a:pt x="2464" y="474"/>
                  <a:pt x="2462" y="476"/>
                  <a:pt x="2462" y="478"/>
                </a:cubicBezTo>
                <a:cubicBezTo>
                  <a:pt x="2462" y="480"/>
                  <a:pt x="2464" y="482"/>
                  <a:pt x="2466" y="482"/>
                </a:cubicBezTo>
                <a:close/>
                <a:moveTo>
                  <a:pt x="2479" y="482"/>
                </a:moveTo>
                <a:cubicBezTo>
                  <a:pt x="2481" y="482"/>
                  <a:pt x="2483" y="480"/>
                  <a:pt x="2483" y="478"/>
                </a:cubicBezTo>
                <a:cubicBezTo>
                  <a:pt x="2483" y="476"/>
                  <a:pt x="2481" y="474"/>
                  <a:pt x="2479" y="474"/>
                </a:cubicBezTo>
                <a:cubicBezTo>
                  <a:pt x="2477" y="474"/>
                  <a:pt x="2475" y="476"/>
                  <a:pt x="2475" y="478"/>
                </a:cubicBezTo>
                <a:cubicBezTo>
                  <a:pt x="2475" y="480"/>
                  <a:pt x="2477" y="482"/>
                  <a:pt x="2479" y="482"/>
                </a:cubicBezTo>
                <a:close/>
                <a:moveTo>
                  <a:pt x="2492" y="482"/>
                </a:moveTo>
                <a:cubicBezTo>
                  <a:pt x="2494" y="482"/>
                  <a:pt x="2496" y="480"/>
                  <a:pt x="2496" y="478"/>
                </a:cubicBezTo>
                <a:cubicBezTo>
                  <a:pt x="2496" y="476"/>
                  <a:pt x="2494" y="474"/>
                  <a:pt x="2492" y="474"/>
                </a:cubicBezTo>
                <a:cubicBezTo>
                  <a:pt x="2490" y="474"/>
                  <a:pt x="2488" y="476"/>
                  <a:pt x="2488" y="478"/>
                </a:cubicBezTo>
                <a:cubicBezTo>
                  <a:pt x="2488" y="480"/>
                  <a:pt x="2490" y="482"/>
                  <a:pt x="2492" y="482"/>
                </a:cubicBezTo>
                <a:close/>
                <a:moveTo>
                  <a:pt x="2505" y="482"/>
                </a:moveTo>
                <a:cubicBezTo>
                  <a:pt x="2507" y="482"/>
                  <a:pt x="2509" y="480"/>
                  <a:pt x="2509" y="478"/>
                </a:cubicBezTo>
                <a:cubicBezTo>
                  <a:pt x="2509" y="476"/>
                  <a:pt x="2507" y="474"/>
                  <a:pt x="2505" y="474"/>
                </a:cubicBezTo>
                <a:cubicBezTo>
                  <a:pt x="2503" y="474"/>
                  <a:pt x="2501" y="476"/>
                  <a:pt x="2501" y="478"/>
                </a:cubicBezTo>
                <a:cubicBezTo>
                  <a:pt x="2501" y="480"/>
                  <a:pt x="2503" y="482"/>
                  <a:pt x="2505" y="482"/>
                </a:cubicBezTo>
                <a:close/>
                <a:moveTo>
                  <a:pt x="2518" y="482"/>
                </a:moveTo>
                <a:cubicBezTo>
                  <a:pt x="2520" y="482"/>
                  <a:pt x="2522" y="480"/>
                  <a:pt x="2522" y="478"/>
                </a:cubicBezTo>
                <a:cubicBezTo>
                  <a:pt x="2522" y="476"/>
                  <a:pt x="2520" y="474"/>
                  <a:pt x="2518" y="474"/>
                </a:cubicBezTo>
                <a:cubicBezTo>
                  <a:pt x="2516" y="474"/>
                  <a:pt x="2514" y="476"/>
                  <a:pt x="2514" y="478"/>
                </a:cubicBezTo>
                <a:cubicBezTo>
                  <a:pt x="2514" y="480"/>
                  <a:pt x="2516" y="482"/>
                  <a:pt x="2518" y="482"/>
                </a:cubicBezTo>
                <a:close/>
                <a:moveTo>
                  <a:pt x="2531" y="482"/>
                </a:moveTo>
                <a:cubicBezTo>
                  <a:pt x="2533" y="482"/>
                  <a:pt x="2535" y="480"/>
                  <a:pt x="2535" y="478"/>
                </a:cubicBezTo>
                <a:cubicBezTo>
                  <a:pt x="2535" y="476"/>
                  <a:pt x="2533" y="474"/>
                  <a:pt x="2531" y="474"/>
                </a:cubicBezTo>
                <a:cubicBezTo>
                  <a:pt x="2528" y="474"/>
                  <a:pt x="2527" y="476"/>
                  <a:pt x="2527" y="478"/>
                </a:cubicBezTo>
                <a:cubicBezTo>
                  <a:pt x="2527" y="480"/>
                  <a:pt x="2528" y="482"/>
                  <a:pt x="2531" y="482"/>
                </a:cubicBezTo>
                <a:close/>
                <a:moveTo>
                  <a:pt x="2544" y="482"/>
                </a:moveTo>
                <a:cubicBezTo>
                  <a:pt x="2546" y="482"/>
                  <a:pt x="2548" y="480"/>
                  <a:pt x="2548" y="478"/>
                </a:cubicBezTo>
                <a:cubicBezTo>
                  <a:pt x="2548" y="476"/>
                  <a:pt x="2546" y="474"/>
                  <a:pt x="2544" y="474"/>
                </a:cubicBezTo>
                <a:cubicBezTo>
                  <a:pt x="2541" y="474"/>
                  <a:pt x="2540" y="476"/>
                  <a:pt x="2540" y="478"/>
                </a:cubicBezTo>
                <a:cubicBezTo>
                  <a:pt x="2540" y="480"/>
                  <a:pt x="2541" y="482"/>
                  <a:pt x="2544" y="482"/>
                </a:cubicBezTo>
                <a:close/>
                <a:moveTo>
                  <a:pt x="2557" y="482"/>
                </a:moveTo>
                <a:cubicBezTo>
                  <a:pt x="2559" y="482"/>
                  <a:pt x="2561" y="480"/>
                  <a:pt x="2561" y="478"/>
                </a:cubicBezTo>
                <a:cubicBezTo>
                  <a:pt x="2561" y="476"/>
                  <a:pt x="2559" y="474"/>
                  <a:pt x="2557" y="474"/>
                </a:cubicBezTo>
                <a:cubicBezTo>
                  <a:pt x="2554" y="474"/>
                  <a:pt x="2552" y="476"/>
                  <a:pt x="2552" y="478"/>
                </a:cubicBezTo>
                <a:cubicBezTo>
                  <a:pt x="2552" y="480"/>
                  <a:pt x="2554" y="482"/>
                  <a:pt x="2557" y="482"/>
                </a:cubicBezTo>
                <a:close/>
                <a:moveTo>
                  <a:pt x="2570" y="482"/>
                </a:moveTo>
                <a:cubicBezTo>
                  <a:pt x="2572" y="482"/>
                  <a:pt x="2574" y="480"/>
                  <a:pt x="2574" y="478"/>
                </a:cubicBezTo>
                <a:cubicBezTo>
                  <a:pt x="2574" y="476"/>
                  <a:pt x="2572" y="474"/>
                  <a:pt x="2570" y="474"/>
                </a:cubicBezTo>
                <a:cubicBezTo>
                  <a:pt x="2567" y="474"/>
                  <a:pt x="2565" y="476"/>
                  <a:pt x="2565" y="478"/>
                </a:cubicBezTo>
                <a:cubicBezTo>
                  <a:pt x="2565" y="480"/>
                  <a:pt x="2567" y="482"/>
                  <a:pt x="2570" y="482"/>
                </a:cubicBezTo>
                <a:close/>
                <a:moveTo>
                  <a:pt x="2582" y="482"/>
                </a:moveTo>
                <a:cubicBezTo>
                  <a:pt x="2585" y="482"/>
                  <a:pt x="2587" y="480"/>
                  <a:pt x="2587" y="478"/>
                </a:cubicBezTo>
                <a:cubicBezTo>
                  <a:pt x="2587" y="476"/>
                  <a:pt x="2585" y="474"/>
                  <a:pt x="2582" y="474"/>
                </a:cubicBezTo>
                <a:cubicBezTo>
                  <a:pt x="2580" y="474"/>
                  <a:pt x="2578" y="476"/>
                  <a:pt x="2578" y="478"/>
                </a:cubicBezTo>
                <a:cubicBezTo>
                  <a:pt x="2578" y="480"/>
                  <a:pt x="2580" y="482"/>
                  <a:pt x="2582" y="482"/>
                </a:cubicBezTo>
                <a:close/>
                <a:moveTo>
                  <a:pt x="2595" y="482"/>
                </a:moveTo>
                <a:cubicBezTo>
                  <a:pt x="2598" y="482"/>
                  <a:pt x="2600" y="480"/>
                  <a:pt x="2600" y="478"/>
                </a:cubicBezTo>
                <a:cubicBezTo>
                  <a:pt x="2600" y="476"/>
                  <a:pt x="2598" y="474"/>
                  <a:pt x="2595" y="474"/>
                </a:cubicBezTo>
                <a:cubicBezTo>
                  <a:pt x="2593" y="474"/>
                  <a:pt x="2591" y="476"/>
                  <a:pt x="2591" y="478"/>
                </a:cubicBezTo>
                <a:cubicBezTo>
                  <a:pt x="2591" y="480"/>
                  <a:pt x="2593" y="482"/>
                  <a:pt x="2595" y="482"/>
                </a:cubicBezTo>
                <a:close/>
                <a:moveTo>
                  <a:pt x="2608" y="482"/>
                </a:moveTo>
                <a:cubicBezTo>
                  <a:pt x="2611" y="482"/>
                  <a:pt x="2612" y="480"/>
                  <a:pt x="2612" y="478"/>
                </a:cubicBezTo>
                <a:cubicBezTo>
                  <a:pt x="2612" y="476"/>
                  <a:pt x="2611" y="474"/>
                  <a:pt x="2608" y="474"/>
                </a:cubicBezTo>
                <a:cubicBezTo>
                  <a:pt x="2606" y="474"/>
                  <a:pt x="2604" y="476"/>
                  <a:pt x="2604" y="478"/>
                </a:cubicBezTo>
                <a:cubicBezTo>
                  <a:pt x="2604" y="480"/>
                  <a:pt x="2606" y="482"/>
                  <a:pt x="2608" y="482"/>
                </a:cubicBezTo>
                <a:close/>
                <a:moveTo>
                  <a:pt x="2621" y="482"/>
                </a:moveTo>
                <a:cubicBezTo>
                  <a:pt x="2624" y="482"/>
                  <a:pt x="2625" y="480"/>
                  <a:pt x="2625" y="478"/>
                </a:cubicBezTo>
                <a:cubicBezTo>
                  <a:pt x="2625" y="476"/>
                  <a:pt x="2624" y="474"/>
                  <a:pt x="2621" y="474"/>
                </a:cubicBezTo>
                <a:cubicBezTo>
                  <a:pt x="2619" y="474"/>
                  <a:pt x="2617" y="476"/>
                  <a:pt x="2617" y="478"/>
                </a:cubicBezTo>
                <a:cubicBezTo>
                  <a:pt x="2617" y="480"/>
                  <a:pt x="2619" y="482"/>
                  <a:pt x="2621" y="482"/>
                </a:cubicBezTo>
                <a:close/>
                <a:moveTo>
                  <a:pt x="2634" y="482"/>
                </a:moveTo>
                <a:cubicBezTo>
                  <a:pt x="2636" y="482"/>
                  <a:pt x="2638" y="480"/>
                  <a:pt x="2638" y="478"/>
                </a:cubicBezTo>
                <a:cubicBezTo>
                  <a:pt x="2638" y="476"/>
                  <a:pt x="2636" y="474"/>
                  <a:pt x="2634" y="474"/>
                </a:cubicBezTo>
                <a:cubicBezTo>
                  <a:pt x="2632" y="474"/>
                  <a:pt x="2630" y="476"/>
                  <a:pt x="2630" y="478"/>
                </a:cubicBezTo>
                <a:cubicBezTo>
                  <a:pt x="2630" y="480"/>
                  <a:pt x="2632" y="482"/>
                  <a:pt x="2634" y="482"/>
                </a:cubicBezTo>
                <a:close/>
                <a:moveTo>
                  <a:pt x="2647" y="482"/>
                </a:moveTo>
                <a:cubicBezTo>
                  <a:pt x="2649" y="482"/>
                  <a:pt x="2651" y="480"/>
                  <a:pt x="2651" y="478"/>
                </a:cubicBezTo>
                <a:cubicBezTo>
                  <a:pt x="2651" y="476"/>
                  <a:pt x="2649" y="474"/>
                  <a:pt x="2647" y="474"/>
                </a:cubicBezTo>
                <a:cubicBezTo>
                  <a:pt x="2645" y="474"/>
                  <a:pt x="2643" y="476"/>
                  <a:pt x="2643" y="478"/>
                </a:cubicBezTo>
                <a:cubicBezTo>
                  <a:pt x="2643" y="480"/>
                  <a:pt x="2645" y="482"/>
                  <a:pt x="2647" y="482"/>
                </a:cubicBezTo>
                <a:close/>
                <a:moveTo>
                  <a:pt x="2660" y="482"/>
                </a:moveTo>
                <a:cubicBezTo>
                  <a:pt x="2662" y="482"/>
                  <a:pt x="2664" y="480"/>
                  <a:pt x="2664" y="478"/>
                </a:cubicBezTo>
                <a:cubicBezTo>
                  <a:pt x="2664" y="476"/>
                  <a:pt x="2662" y="474"/>
                  <a:pt x="2660" y="474"/>
                </a:cubicBezTo>
                <a:cubicBezTo>
                  <a:pt x="2658" y="474"/>
                  <a:pt x="2656" y="476"/>
                  <a:pt x="2656" y="478"/>
                </a:cubicBezTo>
                <a:cubicBezTo>
                  <a:pt x="2656" y="480"/>
                  <a:pt x="2658" y="482"/>
                  <a:pt x="2660" y="482"/>
                </a:cubicBezTo>
                <a:close/>
                <a:moveTo>
                  <a:pt x="2673" y="482"/>
                </a:moveTo>
                <a:cubicBezTo>
                  <a:pt x="2675" y="482"/>
                  <a:pt x="2677" y="480"/>
                  <a:pt x="2677" y="478"/>
                </a:cubicBezTo>
                <a:cubicBezTo>
                  <a:pt x="2677" y="476"/>
                  <a:pt x="2675" y="474"/>
                  <a:pt x="2673" y="474"/>
                </a:cubicBezTo>
                <a:cubicBezTo>
                  <a:pt x="2671" y="474"/>
                  <a:pt x="2669" y="476"/>
                  <a:pt x="2669" y="478"/>
                </a:cubicBezTo>
                <a:cubicBezTo>
                  <a:pt x="2669" y="480"/>
                  <a:pt x="2671" y="482"/>
                  <a:pt x="2673" y="482"/>
                </a:cubicBezTo>
                <a:close/>
                <a:moveTo>
                  <a:pt x="2686" y="482"/>
                </a:moveTo>
                <a:cubicBezTo>
                  <a:pt x="2688" y="482"/>
                  <a:pt x="2690" y="480"/>
                  <a:pt x="2690" y="478"/>
                </a:cubicBezTo>
                <a:cubicBezTo>
                  <a:pt x="2690" y="476"/>
                  <a:pt x="2688" y="474"/>
                  <a:pt x="2686" y="474"/>
                </a:cubicBezTo>
                <a:cubicBezTo>
                  <a:pt x="2683" y="474"/>
                  <a:pt x="2682" y="476"/>
                  <a:pt x="2682" y="478"/>
                </a:cubicBezTo>
                <a:cubicBezTo>
                  <a:pt x="2682" y="480"/>
                  <a:pt x="2683" y="482"/>
                  <a:pt x="2686" y="482"/>
                </a:cubicBezTo>
                <a:close/>
                <a:moveTo>
                  <a:pt x="2699" y="482"/>
                </a:moveTo>
                <a:cubicBezTo>
                  <a:pt x="2701" y="482"/>
                  <a:pt x="2703" y="480"/>
                  <a:pt x="2703" y="478"/>
                </a:cubicBezTo>
                <a:cubicBezTo>
                  <a:pt x="2703" y="476"/>
                  <a:pt x="2701" y="474"/>
                  <a:pt x="2699" y="474"/>
                </a:cubicBezTo>
                <a:cubicBezTo>
                  <a:pt x="2696" y="474"/>
                  <a:pt x="2695" y="476"/>
                  <a:pt x="2695" y="478"/>
                </a:cubicBezTo>
                <a:cubicBezTo>
                  <a:pt x="2695" y="480"/>
                  <a:pt x="2696" y="482"/>
                  <a:pt x="2699" y="482"/>
                </a:cubicBezTo>
                <a:close/>
                <a:moveTo>
                  <a:pt x="2712" y="482"/>
                </a:moveTo>
                <a:cubicBezTo>
                  <a:pt x="2714" y="482"/>
                  <a:pt x="2716" y="480"/>
                  <a:pt x="2716" y="478"/>
                </a:cubicBezTo>
                <a:cubicBezTo>
                  <a:pt x="2716" y="476"/>
                  <a:pt x="2714" y="474"/>
                  <a:pt x="2712" y="474"/>
                </a:cubicBezTo>
                <a:cubicBezTo>
                  <a:pt x="2709" y="474"/>
                  <a:pt x="2707" y="476"/>
                  <a:pt x="2707" y="478"/>
                </a:cubicBezTo>
                <a:cubicBezTo>
                  <a:pt x="2707" y="480"/>
                  <a:pt x="2709" y="482"/>
                  <a:pt x="2712" y="482"/>
                </a:cubicBezTo>
                <a:close/>
                <a:moveTo>
                  <a:pt x="2725" y="482"/>
                </a:moveTo>
                <a:cubicBezTo>
                  <a:pt x="2727" y="482"/>
                  <a:pt x="2729" y="480"/>
                  <a:pt x="2729" y="478"/>
                </a:cubicBezTo>
                <a:cubicBezTo>
                  <a:pt x="2729" y="476"/>
                  <a:pt x="2727" y="474"/>
                  <a:pt x="2725" y="474"/>
                </a:cubicBezTo>
                <a:cubicBezTo>
                  <a:pt x="2722" y="474"/>
                  <a:pt x="2720" y="476"/>
                  <a:pt x="2720" y="478"/>
                </a:cubicBezTo>
                <a:cubicBezTo>
                  <a:pt x="2720" y="480"/>
                  <a:pt x="2722" y="482"/>
                  <a:pt x="2725" y="482"/>
                </a:cubicBezTo>
                <a:close/>
                <a:moveTo>
                  <a:pt x="2737" y="482"/>
                </a:moveTo>
                <a:cubicBezTo>
                  <a:pt x="2740" y="482"/>
                  <a:pt x="2742" y="480"/>
                  <a:pt x="2742" y="478"/>
                </a:cubicBezTo>
                <a:cubicBezTo>
                  <a:pt x="2742" y="476"/>
                  <a:pt x="2740" y="474"/>
                  <a:pt x="2737" y="474"/>
                </a:cubicBezTo>
                <a:cubicBezTo>
                  <a:pt x="2735" y="474"/>
                  <a:pt x="2733" y="476"/>
                  <a:pt x="2733" y="478"/>
                </a:cubicBezTo>
                <a:cubicBezTo>
                  <a:pt x="2733" y="480"/>
                  <a:pt x="2735" y="482"/>
                  <a:pt x="2737" y="482"/>
                </a:cubicBezTo>
                <a:close/>
                <a:moveTo>
                  <a:pt x="2750" y="482"/>
                </a:moveTo>
                <a:cubicBezTo>
                  <a:pt x="2753" y="482"/>
                  <a:pt x="2755" y="480"/>
                  <a:pt x="2755" y="478"/>
                </a:cubicBezTo>
                <a:cubicBezTo>
                  <a:pt x="2755" y="476"/>
                  <a:pt x="2753" y="474"/>
                  <a:pt x="2750" y="474"/>
                </a:cubicBezTo>
                <a:cubicBezTo>
                  <a:pt x="2748" y="474"/>
                  <a:pt x="2746" y="476"/>
                  <a:pt x="2746" y="478"/>
                </a:cubicBezTo>
                <a:cubicBezTo>
                  <a:pt x="2746" y="480"/>
                  <a:pt x="2748" y="482"/>
                  <a:pt x="2750" y="482"/>
                </a:cubicBezTo>
                <a:close/>
                <a:moveTo>
                  <a:pt x="2763" y="482"/>
                </a:moveTo>
                <a:cubicBezTo>
                  <a:pt x="2766" y="482"/>
                  <a:pt x="2767" y="480"/>
                  <a:pt x="2767" y="478"/>
                </a:cubicBezTo>
                <a:cubicBezTo>
                  <a:pt x="2767" y="476"/>
                  <a:pt x="2766" y="474"/>
                  <a:pt x="2763" y="474"/>
                </a:cubicBezTo>
                <a:cubicBezTo>
                  <a:pt x="2761" y="474"/>
                  <a:pt x="2759" y="476"/>
                  <a:pt x="2759" y="478"/>
                </a:cubicBezTo>
                <a:cubicBezTo>
                  <a:pt x="2759" y="480"/>
                  <a:pt x="2761" y="482"/>
                  <a:pt x="2763" y="482"/>
                </a:cubicBezTo>
                <a:close/>
                <a:moveTo>
                  <a:pt x="2776" y="482"/>
                </a:moveTo>
                <a:cubicBezTo>
                  <a:pt x="2778" y="482"/>
                  <a:pt x="2780" y="480"/>
                  <a:pt x="2780" y="478"/>
                </a:cubicBezTo>
                <a:cubicBezTo>
                  <a:pt x="2780" y="476"/>
                  <a:pt x="2778" y="474"/>
                  <a:pt x="2776" y="474"/>
                </a:cubicBezTo>
                <a:cubicBezTo>
                  <a:pt x="2774" y="474"/>
                  <a:pt x="2772" y="476"/>
                  <a:pt x="2772" y="478"/>
                </a:cubicBezTo>
                <a:cubicBezTo>
                  <a:pt x="2772" y="480"/>
                  <a:pt x="2774" y="482"/>
                  <a:pt x="2776" y="482"/>
                </a:cubicBezTo>
                <a:close/>
                <a:moveTo>
                  <a:pt x="2789" y="482"/>
                </a:moveTo>
                <a:cubicBezTo>
                  <a:pt x="2791" y="482"/>
                  <a:pt x="2793" y="480"/>
                  <a:pt x="2793" y="478"/>
                </a:cubicBezTo>
                <a:cubicBezTo>
                  <a:pt x="2793" y="476"/>
                  <a:pt x="2791" y="474"/>
                  <a:pt x="2789" y="474"/>
                </a:cubicBezTo>
                <a:cubicBezTo>
                  <a:pt x="2787" y="474"/>
                  <a:pt x="2785" y="476"/>
                  <a:pt x="2785" y="478"/>
                </a:cubicBezTo>
                <a:cubicBezTo>
                  <a:pt x="2785" y="480"/>
                  <a:pt x="2787" y="482"/>
                  <a:pt x="2789" y="482"/>
                </a:cubicBezTo>
                <a:close/>
                <a:moveTo>
                  <a:pt x="2802" y="482"/>
                </a:moveTo>
                <a:cubicBezTo>
                  <a:pt x="2804" y="482"/>
                  <a:pt x="2806" y="480"/>
                  <a:pt x="2806" y="478"/>
                </a:cubicBezTo>
                <a:cubicBezTo>
                  <a:pt x="2806" y="476"/>
                  <a:pt x="2804" y="474"/>
                  <a:pt x="2802" y="474"/>
                </a:cubicBezTo>
                <a:cubicBezTo>
                  <a:pt x="2800" y="474"/>
                  <a:pt x="2798" y="476"/>
                  <a:pt x="2798" y="478"/>
                </a:cubicBezTo>
                <a:cubicBezTo>
                  <a:pt x="2798" y="480"/>
                  <a:pt x="2800" y="482"/>
                  <a:pt x="2802" y="482"/>
                </a:cubicBezTo>
                <a:close/>
                <a:moveTo>
                  <a:pt x="2815" y="482"/>
                </a:moveTo>
                <a:cubicBezTo>
                  <a:pt x="2817" y="482"/>
                  <a:pt x="2819" y="480"/>
                  <a:pt x="2819" y="478"/>
                </a:cubicBezTo>
                <a:cubicBezTo>
                  <a:pt x="2819" y="476"/>
                  <a:pt x="2817" y="474"/>
                  <a:pt x="2815" y="474"/>
                </a:cubicBezTo>
                <a:cubicBezTo>
                  <a:pt x="2813" y="474"/>
                  <a:pt x="2811" y="476"/>
                  <a:pt x="2811" y="478"/>
                </a:cubicBezTo>
                <a:cubicBezTo>
                  <a:pt x="2811" y="480"/>
                  <a:pt x="2813" y="482"/>
                  <a:pt x="2815" y="482"/>
                </a:cubicBezTo>
                <a:close/>
                <a:moveTo>
                  <a:pt x="2828" y="482"/>
                </a:moveTo>
                <a:cubicBezTo>
                  <a:pt x="2830" y="482"/>
                  <a:pt x="2832" y="480"/>
                  <a:pt x="2832" y="478"/>
                </a:cubicBezTo>
                <a:cubicBezTo>
                  <a:pt x="2832" y="476"/>
                  <a:pt x="2830" y="474"/>
                  <a:pt x="2828" y="474"/>
                </a:cubicBezTo>
                <a:cubicBezTo>
                  <a:pt x="2826" y="474"/>
                  <a:pt x="2824" y="476"/>
                  <a:pt x="2824" y="478"/>
                </a:cubicBezTo>
                <a:cubicBezTo>
                  <a:pt x="2824" y="480"/>
                  <a:pt x="2826" y="482"/>
                  <a:pt x="2828" y="482"/>
                </a:cubicBezTo>
                <a:close/>
                <a:moveTo>
                  <a:pt x="2841" y="482"/>
                </a:moveTo>
                <a:cubicBezTo>
                  <a:pt x="2843" y="482"/>
                  <a:pt x="2845" y="480"/>
                  <a:pt x="2845" y="478"/>
                </a:cubicBezTo>
                <a:cubicBezTo>
                  <a:pt x="2845" y="476"/>
                  <a:pt x="2843" y="474"/>
                  <a:pt x="2841" y="474"/>
                </a:cubicBezTo>
                <a:cubicBezTo>
                  <a:pt x="2838" y="474"/>
                  <a:pt x="2837" y="476"/>
                  <a:pt x="2837" y="478"/>
                </a:cubicBezTo>
                <a:cubicBezTo>
                  <a:pt x="2837" y="480"/>
                  <a:pt x="2838" y="482"/>
                  <a:pt x="2841" y="482"/>
                </a:cubicBezTo>
                <a:close/>
                <a:moveTo>
                  <a:pt x="2854" y="482"/>
                </a:moveTo>
                <a:cubicBezTo>
                  <a:pt x="2856" y="482"/>
                  <a:pt x="2858" y="480"/>
                  <a:pt x="2858" y="478"/>
                </a:cubicBezTo>
                <a:cubicBezTo>
                  <a:pt x="2858" y="476"/>
                  <a:pt x="2856" y="474"/>
                  <a:pt x="2854" y="474"/>
                </a:cubicBezTo>
                <a:cubicBezTo>
                  <a:pt x="2851" y="474"/>
                  <a:pt x="2849" y="476"/>
                  <a:pt x="2849" y="478"/>
                </a:cubicBezTo>
                <a:cubicBezTo>
                  <a:pt x="2849" y="480"/>
                  <a:pt x="2851" y="482"/>
                  <a:pt x="2854" y="482"/>
                </a:cubicBezTo>
                <a:close/>
                <a:moveTo>
                  <a:pt x="2867" y="482"/>
                </a:moveTo>
                <a:cubicBezTo>
                  <a:pt x="2869" y="482"/>
                  <a:pt x="2871" y="480"/>
                  <a:pt x="2871" y="478"/>
                </a:cubicBezTo>
                <a:cubicBezTo>
                  <a:pt x="2871" y="476"/>
                  <a:pt x="2869" y="474"/>
                  <a:pt x="2867" y="474"/>
                </a:cubicBezTo>
                <a:cubicBezTo>
                  <a:pt x="2864" y="474"/>
                  <a:pt x="2862" y="476"/>
                  <a:pt x="2862" y="478"/>
                </a:cubicBezTo>
                <a:cubicBezTo>
                  <a:pt x="2862" y="480"/>
                  <a:pt x="2864" y="482"/>
                  <a:pt x="2867" y="482"/>
                </a:cubicBezTo>
                <a:close/>
                <a:moveTo>
                  <a:pt x="2879" y="482"/>
                </a:moveTo>
                <a:cubicBezTo>
                  <a:pt x="2882" y="482"/>
                  <a:pt x="2884" y="480"/>
                  <a:pt x="2884" y="478"/>
                </a:cubicBezTo>
                <a:cubicBezTo>
                  <a:pt x="2884" y="476"/>
                  <a:pt x="2882" y="474"/>
                  <a:pt x="2879" y="474"/>
                </a:cubicBezTo>
                <a:cubicBezTo>
                  <a:pt x="2877" y="474"/>
                  <a:pt x="2875" y="476"/>
                  <a:pt x="2875" y="478"/>
                </a:cubicBezTo>
                <a:cubicBezTo>
                  <a:pt x="2875" y="480"/>
                  <a:pt x="2877" y="482"/>
                  <a:pt x="2879" y="482"/>
                </a:cubicBezTo>
                <a:close/>
                <a:moveTo>
                  <a:pt x="2892" y="482"/>
                </a:moveTo>
                <a:cubicBezTo>
                  <a:pt x="2895" y="482"/>
                  <a:pt x="2897" y="480"/>
                  <a:pt x="2897" y="478"/>
                </a:cubicBezTo>
                <a:cubicBezTo>
                  <a:pt x="2897" y="476"/>
                  <a:pt x="2895" y="474"/>
                  <a:pt x="2892" y="474"/>
                </a:cubicBezTo>
                <a:cubicBezTo>
                  <a:pt x="2890" y="474"/>
                  <a:pt x="2888" y="476"/>
                  <a:pt x="2888" y="478"/>
                </a:cubicBezTo>
                <a:cubicBezTo>
                  <a:pt x="2888" y="480"/>
                  <a:pt x="2890" y="482"/>
                  <a:pt x="2892" y="482"/>
                </a:cubicBezTo>
                <a:close/>
                <a:moveTo>
                  <a:pt x="2905" y="482"/>
                </a:moveTo>
                <a:cubicBezTo>
                  <a:pt x="2908" y="482"/>
                  <a:pt x="2909" y="480"/>
                  <a:pt x="2909" y="478"/>
                </a:cubicBezTo>
                <a:cubicBezTo>
                  <a:pt x="2909" y="476"/>
                  <a:pt x="2908" y="474"/>
                  <a:pt x="2905" y="474"/>
                </a:cubicBezTo>
                <a:cubicBezTo>
                  <a:pt x="2903" y="474"/>
                  <a:pt x="2901" y="476"/>
                  <a:pt x="2901" y="478"/>
                </a:cubicBezTo>
                <a:cubicBezTo>
                  <a:pt x="2901" y="480"/>
                  <a:pt x="2903" y="482"/>
                  <a:pt x="2905" y="482"/>
                </a:cubicBezTo>
                <a:close/>
                <a:moveTo>
                  <a:pt x="2918" y="482"/>
                </a:moveTo>
                <a:cubicBezTo>
                  <a:pt x="2921" y="482"/>
                  <a:pt x="2922" y="480"/>
                  <a:pt x="2922" y="478"/>
                </a:cubicBezTo>
                <a:cubicBezTo>
                  <a:pt x="2922" y="476"/>
                  <a:pt x="2921" y="474"/>
                  <a:pt x="2918" y="474"/>
                </a:cubicBezTo>
                <a:cubicBezTo>
                  <a:pt x="2916" y="474"/>
                  <a:pt x="2914" y="476"/>
                  <a:pt x="2914" y="478"/>
                </a:cubicBezTo>
                <a:cubicBezTo>
                  <a:pt x="2914" y="480"/>
                  <a:pt x="2916" y="482"/>
                  <a:pt x="2918" y="482"/>
                </a:cubicBezTo>
                <a:close/>
                <a:moveTo>
                  <a:pt x="2931" y="482"/>
                </a:moveTo>
                <a:cubicBezTo>
                  <a:pt x="2933" y="482"/>
                  <a:pt x="2935" y="480"/>
                  <a:pt x="2935" y="478"/>
                </a:cubicBezTo>
                <a:cubicBezTo>
                  <a:pt x="2935" y="476"/>
                  <a:pt x="2933" y="474"/>
                  <a:pt x="2931" y="474"/>
                </a:cubicBezTo>
                <a:cubicBezTo>
                  <a:pt x="2929" y="474"/>
                  <a:pt x="2927" y="476"/>
                  <a:pt x="2927" y="478"/>
                </a:cubicBezTo>
                <a:cubicBezTo>
                  <a:pt x="2927" y="480"/>
                  <a:pt x="2929" y="482"/>
                  <a:pt x="2931" y="482"/>
                </a:cubicBezTo>
                <a:close/>
                <a:moveTo>
                  <a:pt x="2944" y="482"/>
                </a:moveTo>
                <a:cubicBezTo>
                  <a:pt x="2946" y="482"/>
                  <a:pt x="2948" y="480"/>
                  <a:pt x="2948" y="478"/>
                </a:cubicBezTo>
                <a:cubicBezTo>
                  <a:pt x="2948" y="476"/>
                  <a:pt x="2946" y="474"/>
                  <a:pt x="2944" y="474"/>
                </a:cubicBezTo>
                <a:cubicBezTo>
                  <a:pt x="2942" y="474"/>
                  <a:pt x="2940" y="476"/>
                  <a:pt x="2940" y="478"/>
                </a:cubicBezTo>
                <a:cubicBezTo>
                  <a:pt x="2940" y="480"/>
                  <a:pt x="2942" y="482"/>
                  <a:pt x="2944" y="482"/>
                </a:cubicBezTo>
                <a:close/>
                <a:moveTo>
                  <a:pt x="2957" y="482"/>
                </a:moveTo>
                <a:cubicBezTo>
                  <a:pt x="2959" y="482"/>
                  <a:pt x="2961" y="480"/>
                  <a:pt x="2961" y="478"/>
                </a:cubicBezTo>
                <a:cubicBezTo>
                  <a:pt x="2961" y="476"/>
                  <a:pt x="2959" y="474"/>
                  <a:pt x="2957" y="474"/>
                </a:cubicBezTo>
                <a:cubicBezTo>
                  <a:pt x="2955" y="474"/>
                  <a:pt x="2953" y="476"/>
                  <a:pt x="2953" y="478"/>
                </a:cubicBezTo>
                <a:cubicBezTo>
                  <a:pt x="2953" y="480"/>
                  <a:pt x="2955" y="482"/>
                  <a:pt x="2957" y="482"/>
                </a:cubicBezTo>
                <a:close/>
                <a:moveTo>
                  <a:pt x="2970" y="482"/>
                </a:moveTo>
                <a:cubicBezTo>
                  <a:pt x="2972" y="482"/>
                  <a:pt x="2974" y="480"/>
                  <a:pt x="2974" y="478"/>
                </a:cubicBezTo>
                <a:cubicBezTo>
                  <a:pt x="2974" y="476"/>
                  <a:pt x="2972" y="474"/>
                  <a:pt x="2970" y="474"/>
                </a:cubicBezTo>
                <a:cubicBezTo>
                  <a:pt x="2968" y="474"/>
                  <a:pt x="2966" y="476"/>
                  <a:pt x="2966" y="478"/>
                </a:cubicBezTo>
                <a:cubicBezTo>
                  <a:pt x="2966" y="480"/>
                  <a:pt x="2968" y="482"/>
                  <a:pt x="2970" y="482"/>
                </a:cubicBezTo>
                <a:close/>
                <a:moveTo>
                  <a:pt x="2983" y="482"/>
                </a:moveTo>
                <a:cubicBezTo>
                  <a:pt x="2985" y="482"/>
                  <a:pt x="2987" y="480"/>
                  <a:pt x="2987" y="478"/>
                </a:cubicBezTo>
                <a:cubicBezTo>
                  <a:pt x="2987" y="476"/>
                  <a:pt x="2985" y="474"/>
                  <a:pt x="2983" y="474"/>
                </a:cubicBezTo>
                <a:cubicBezTo>
                  <a:pt x="2980" y="474"/>
                  <a:pt x="2979" y="476"/>
                  <a:pt x="2979" y="478"/>
                </a:cubicBezTo>
                <a:cubicBezTo>
                  <a:pt x="2979" y="480"/>
                  <a:pt x="2980" y="482"/>
                  <a:pt x="2983" y="482"/>
                </a:cubicBezTo>
                <a:close/>
                <a:moveTo>
                  <a:pt x="2996" y="482"/>
                </a:moveTo>
                <a:cubicBezTo>
                  <a:pt x="2998" y="482"/>
                  <a:pt x="3000" y="480"/>
                  <a:pt x="3000" y="478"/>
                </a:cubicBezTo>
                <a:cubicBezTo>
                  <a:pt x="3000" y="476"/>
                  <a:pt x="2998" y="474"/>
                  <a:pt x="2996" y="474"/>
                </a:cubicBezTo>
                <a:cubicBezTo>
                  <a:pt x="2993" y="474"/>
                  <a:pt x="2992" y="476"/>
                  <a:pt x="2992" y="478"/>
                </a:cubicBezTo>
                <a:cubicBezTo>
                  <a:pt x="2992" y="480"/>
                  <a:pt x="2993" y="482"/>
                  <a:pt x="2996" y="482"/>
                </a:cubicBezTo>
                <a:close/>
                <a:moveTo>
                  <a:pt x="3009" y="482"/>
                </a:moveTo>
                <a:cubicBezTo>
                  <a:pt x="3011" y="482"/>
                  <a:pt x="3013" y="480"/>
                  <a:pt x="3013" y="478"/>
                </a:cubicBezTo>
                <a:cubicBezTo>
                  <a:pt x="3013" y="476"/>
                  <a:pt x="3011" y="474"/>
                  <a:pt x="3009" y="474"/>
                </a:cubicBezTo>
                <a:cubicBezTo>
                  <a:pt x="3006" y="474"/>
                  <a:pt x="3004" y="476"/>
                  <a:pt x="3004" y="478"/>
                </a:cubicBezTo>
                <a:cubicBezTo>
                  <a:pt x="3004" y="480"/>
                  <a:pt x="3006" y="482"/>
                  <a:pt x="3009" y="482"/>
                </a:cubicBezTo>
                <a:close/>
                <a:moveTo>
                  <a:pt x="3022" y="482"/>
                </a:moveTo>
                <a:cubicBezTo>
                  <a:pt x="3024" y="482"/>
                  <a:pt x="3026" y="480"/>
                  <a:pt x="3026" y="478"/>
                </a:cubicBezTo>
                <a:cubicBezTo>
                  <a:pt x="3026" y="476"/>
                  <a:pt x="3024" y="474"/>
                  <a:pt x="3022" y="474"/>
                </a:cubicBezTo>
                <a:cubicBezTo>
                  <a:pt x="3019" y="474"/>
                  <a:pt x="3017" y="476"/>
                  <a:pt x="3017" y="478"/>
                </a:cubicBezTo>
                <a:cubicBezTo>
                  <a:pt x="3017" y="480"/>
                  <a:pt x="3019" y="482"/>
                  <a:pt x="3022" y="482"/>
                </a:cubicBezTo>
                <a:close/>
                <a:moveTo>
                  <a:pt x="3034" y="482"/>
                </a:moveTo>
                <a:cubicBezTo>
                  <a:pt x="3037" y="482"/>
                  <a:pt x="3039" y="480"/>
                  <a:pt x="3039" y="478"/>
                </a:cubicBezTo>
                <a:cubicBezTo>
                  <a:pt x="3039" y="476"/>
                  <a:pt x="3037" y="474"/>
                  <a:pt x="3034" y="474"/>
                </a:cubicBezTo>
                <a:cubicBezTo>
                  <a:pt x="3032" y="474"/>
                  <a:pt x="3030" y="476"/>
                  <a:pt x="3030" y="478"/>
                </a:cubicBezTo>
                <a:cubicBezTo>
                  <a:pt x="3030" y="480"/>
                  <a:pt x="3032" y="482"/>
                  <a:pt x="3034" y="482"/>
                </a:cubicBezTo>
                <a:close/>
                <a:moveTo>
                  <a:pt x="3047" y="482"/>
                </a:moveTo>
                <a:cubicBezTo>
                  <a:pt x="3050" y="482"/>
                  <a:pt x="3052" y="480"/>
                  <a:pt x="3052" y="478"/>
                </a:cubicBezTo>
                <a:cubicBezTo>
                  <a:pt x="3052" y="476"/>
                  <a:pt x="3050" y="474"/>
                  <a:pt x="3047" y="474"/>
                </a:cubicBezTo>
                <a:cubicBezTo>
                  <a:pt x="3045" y="474"/>
                  <a:pt x="3043" y="476"/>
                  <a:pt x="3043" y="478"/>
                </a:cubicBezTo>
                <a:cubicBezTo>
                  <a:pt x="3043" y="480"/>
                  <a:pt x="3045" y="482"/>
                  <a:pt x="3047" y="482"/>
                </a:cubicBezTo>
                <a:close/>
                <a:moveTo>
                  <a:pt x="3060" y="482"/>
                </a:moveTo>
                <a:cubicBezTo>
                  <a:pt x="3063" y="482"/>
                  <a:pt x="3064" y="480"/>
                  <a:pt x="3064" y="478"/>
                </a:cubicBezTo>
                <a:cubicBezTo>
                  <a:pt x="3064" y="476"/>
                  <a:pt x="3063" y="474"/>
                  <a:pt x="3060" y="474"/>
                </a:cubicBezTo>
                <a:cubicBezTo>
                  <a:pt x="3058" y="474"/>
                  <a:pt x="3056" y="476"/>
                  <a:pt x="3056" y="478"/>
                </a:cubicBezTo>
                <a:cubicBezTo>
                  <a:pt x="3056" y="480"/>
                  <a:pt x="3058" y="482"/>
                  <a:pt x="3060" y="482"/>
                </a:cubicBezTo>
                <a:close/>
                <a:moveTo>
                  <a:pt x="3073" y="482"/>
                </a:moveTo>
                <a:cubicBezTo>
                  <a:pt x="3075" y="482"/>
                  <a:pt x="3077" y="480"/>
                  <a:pt x="3077" y="478"/>
                </a:cubicBezTo>
                <a:cubicBezTo>
                  <a:pt x="3077" y="476"/>
                  <a:pt x="3075" y="474"/>
                  <a:pt x="3073" y="474"/>
                </a:cubicBezTo>
                <a:cubicBezTo>
                  <a:pt x="3071" y="474"/>
                  <a:pt x="3069" y="476"/>
                  <a:pt x="3069" y="478"/>
                </a:cubicBezTo>
                <a:cubicBezTo>
                  <a:pt x="3069" y="480"/>
                  <a:pt x="3071" y="482"/>
                  <a:pt x="3073" y="482"/>
                </a:cubicBezTo>
                <a:close/>
                <a:moveTo>
                  <a:pt x="3089" y="478"/>
                </a:moveTo>
                <a:cubicBezTo>
                  <a:pt x="3089" y="477"/>
                  <a:pt x="3087" y="476"/>
                  <a:pt x="3086" y="476"/>
                </a:cubicBezTo>
                <a:cubicBezTo>
                  <a:pt x="3085" y="476"/>
                  <a:pt x="3084" y="477"/>
                  <a:pt x="3084" y="478"/>
                </a:cubicBezTo>
                <a:cubicBezTo>
                  <a:pt x="3084" y="479"/>
                  <a:pt x="3085" y="481"/>
                  <a:pt x="3086" y="481"/>
                </a:cubicBezTo>
                <a:cubicBezTo>
                  <a:pt x="3087" y="481"/>
                  <a:pt x="3089" y="479"/>
                  <a:pt x="3089" y="478"/>
                </a:cubicBezTo>
                <a:close/>
                <a:moveTo>
                  <a:pt x="3267" y="482"/>
                </a:moveTo>
                <a:cubicBezTo>
                  <a:pt x="3269" y="482"/>
                  <a:pt x="3271" y="480"/>
                  <a:pt x="3271" y="478"/>
                </a:cubicBezTo>
                <a:cubicBezTo>
                  <a:pt x="3271" y="476"/>
                  <a:pt x="3269" y="474"/>
                  <a:pt x="3267" y="474"/>
                </a:cubicBezTo>
                <a:cubicBezTo>
                  <a:pt x="3265" y="474"/>
                  <a:pt x="3263" y="476"/>
                  <a:pt x="3263" y="478"/>
                </a:cubicBezTo>
                <a:cubicBezTo>
                  <a:pt x="3263" y="480"/>
                  <a:pt x="3265" y="482"/>
                  <a:pt x="3267" y="482"/>
                </a:cubicBezTo>
                <a:close/>
                <a:moveTo>
                  <a:pt x="3280" y="482"/>
                </a:moveTo>
                <a:cubicBezTo>
                  <a:pt x="3282" y="482"/>
                  <a:pt x="3284" y="480"/>
                  <a:pt x="3284" y="478"/>
                </a:cubicBezTo>
                <a:cubicBezTo>
                  <a:pt x="3284" y="476"/>
                  <a:pt x="3282" y="474"/>
                  <a:pt x="3280" y="474"/>
                </a:cubicBezTo>
                <a:cubicBezTo>
                  <a:pt x="3277" y="474"/>
                  <a:pt x="3276" y="476"/>
                  <a:pt x="3276" y="478"/>
                </a:cubicBezTo>
                <a:cubicBezTo>
                  <a:pt x="3276" y="480"/>
                  <a:pt x="3277" y="482"/>
                  <a:pt x="3280" y="482"/>
                </a:cubicBezTo>
                <a:close/>
                <a:moveTo>
                  <a:pt x="3293" y="482"/>
                </a:moveTo>
                <a:cubicBezTo>
                  <a:pt x="3295" y="482"/>
                  <a:pt x="3297" y="480"/>
                  <a:pt x="3297" y="478"/>
                </a:cubicBezTo>
                <a:cubicBezTo>
                  <a:pt x="3297" y="476"/>
                  <a:pt x="3295" y="474"/>
                  <a:pt x="3293" y="474"/>
                </a:cubicBezTo>
                <a:cubicBezTo>
                  <a:pt x="3290" y="474"/>
                  <a:pt x="3289" y="476"/>
                  <a:pt x="3289" y="478"/>
                </a:cubicBezTo>
                <a:cubicBezTo>
                  <a:pt x="3289" y="480"/>
                  <a:pt x="3290" y="482"/>
                  <a:pt x="3293" y="482"/>
                </a:cubicBezTo>
                <a:close/>
                <a:moveTo>
                  <a:pt x="116" y="487"/>
                </a:moveTo>
                <a:cubicBezTo>
                  <a:pt x="114" y="487"/>
                  <a:pt x="112" y="489"/>
                  <a:pt x="112" y="491"/>
                </a:cubicBezTo>
                <a:cubicBezTo>
                  <a:pt x="112" y="493"/>
                  <a:pt x="114" y="495"/>
                  <a:pt x="116" y="495"/>
                </a:cubicBezTo>
                <a:cubicBezTo>
                  <a:pt x="118" y="495"/>
                  <a:pt x="120" y="493"/>
                  <a:pt x="120" y="491"/>
                </a:cubicBezTo>
                <a:cubicBezTo>
                  <a:pt x="120" y="489"/>
                  <a:pt x="118" y="487"/>
                  <a:pt x="116" y="487"/>
                </a:cubicBezTo>
                <a:close/>
                <a:moveTo>
                  <a:pt x="142" y="487"/>
                </a:moveTo>
                <a:cubicBezTo>
                  <a:pt x="139" y="487"/>
                  <a:pt x="138" y="489"/>
                  <a:pt x="138" y="491"/>
                </a:cubicBezTo>
                <a:cubicBezTo>
                  <a:pt x="138" y="493"/>
                  <a:pt x="139" y="495"/>
                  <a:pt x="142" y="495"/>
                </a:cubicBezTo>
                <a:cubicBezTo>
                  <a:pt x="144" y="495"/>
                  <a:pt x="146" y="493"/>
                  <a:pt x="146" y="491"/>
                </a:cubicBezTo>
                <a:cubicBezTo>
                  <a:pt x="146" y="489"/>
                  <a:pt x="144" y="487"/>
                  <a:pt x="142" y="487"/>
                </a:cubicBezTo>
                <a:close/>
                <a:moveTo>
                  <a:pt x="155" y="487"/>
                </a:moveTo>
                <a:cubicBezTo>
                  <a:pt x="152" y="487"/>
                  <a:pt x="151" y="489"/>
                  <a:pt x="151" y="491"/>
                </a:cubicBezTo>
                <a:cubicBezTo>
                  <a:pt x="151" y="493"/>
                  <a:pt x="152" y="495"/>
                  <a:pt x="155" y="495"/>
                </a:cubicBezTo>
                <a:cubicBezTo>
                  <a:pt x="157" y="495"/>
                  <a:pt x="159" y="493"/>
                  <a:pt x="159" y="491"/>
                </a:cubicBezTo>
                <a:cubicBezTo>
                  <a:pt x="159" y="489"/>
                  <a:pt x="157" y="487"/>
                  <a:pt x="155" y="487"/>
                </a:cubicBezTo>
                <a:close/>
                <a:moveTo>
                  <a:pt x="323" y="491"/>
                </a:moveTo>
                <a:cubicBezTo>
                  <a:pt x="323" y="491"/>
                  <a:pt x="323" y="491"/>
                  <a:pt x="323" y="491"/>
                </a:cubicBezTo>
                <a:cubicBezTo>
                  <a:pt x="323" y="491"/>
                  <a:pt x="323" y="491"/>
                  <a:pt x="323" y="491"/>
                </a:cubicBezTo>
                <a:cubicBezTo>
                  <a:pt x="323" y="491"/>
                  <a:pt x="323" y="491"/>
                  <a:pt x="323" y="491"/>
                </a:cubicBezTo>
                <a:cubicBezTo>
                  <a:pt x="323" y="491"/>
                  <a:pt x="323" y="491"/>
                  <a:pt x="323" y="491"/>
                </a:cubicBezTo>
                <a:close/>
                <a:moveTo>
                  <a:pt x="335" y="493"/>
                </a:moveTo>
                <a:cubicBezTo>
                  <a:pt x="336" y="493"/>
                  <a:pt x="337" y="492"/>
                  <a:pt x="337" y="491"/>
                </a:cubicBezTo>
                <a:cubicBezTo>
                  <a:pt x="337" y="490"/>
                  <a:pt x="336" y="489"/>
                  <a:pt x="335" y="489"/>
                </a:cubicBezTo>
                <a:cubicBezTo>
                  <a:pt x="335" y="489"/>
                  <a:pt x="334" y="490"/>
                  <a:pt x="334" y="491"/>
                </a:cubicBezTo>
                <a:cubicBezTo>
                  <a:pt x="334" y="492"/>
                  <a:pt x="335" y="493"/>
                  <a:pt x="335" y="493"/>
                </a:cubicBezTo>
                <a:close/>
                <a:moveTo>
                  <a:pt x="348" y="491"/>
                </a:moveTo>
                <a:cubicBezTo>
                  <a:pt x="348" y="491"/>
                  <a:pt x="348" y="491"/>
                  <a:pt x="348" y="491"/>
                </a:cubicBezTo>
                <a:cubicBezTo>
                  <a:pt x="348" y="491"/>
                  <a:pt x="348" y="491"/>
                  <a:pt x="348" y="491"/>
                </a:cubicBezTo>
                <a:cubicBezTo>
                  <a:pt x="348" y="491"/>
                  <a:pt x="348" y="491"/>
                  <a:pt x="348" y="491"/>
                </a:cubicBezTo>
                <a:cubicBezTo>
                  <a:pt x="348" y="491"/>
                  <a:pt x="348" y="491"/>
                  <a:pt x="348" y="491"/>
                </a:cubicBezTo>
                <a:close/>
                <a:moveTo>
                  <a:pt x="361" y="487"/>
                </a:moveTo>
                <a:cubicBezTo>
                  <a:pt x="359" y="487"/>
                  <a:pt x="357" y="489"/>
                  <a:pt x="357" y="491"/>
                </a:cubicBezTo>
                <a:cubicBezTo>
                  <a:pt x="357" y="493"/>
                  <a:pt x="359" y="495"/>
                  <a:pt x="361" y="495"/>
                </a:cubicBezTo>
                <a:cubicBezTo>
                  <a:pt x="364" y="495"/>
                  <a:pt x="365" y="493"/>
                  <a:pt x="365" y="491"/>
                </a:cubicBezTo>
                <a:cubicBezTo>
                  <a:pt x="365" y="489"/>
                  <a:pt x="364" y="487"/>
                  <a:pt x="361" y="487"/>
                </a:cubicBezTo>
                <a:close/>
                <a:moveTo>
                  <a:pt x="374" y="495"/>
                </a:moveTo>
                <a:cubicBezTo>
                  <a:pt x="377" y="495"/>
                  <a:pt x="378" y="493"/>
                  <a:pt x="378" y="491"/>
                </a:cubicBezTo>
                <a:cubicBezTo>
                  <a:pt x="378" y="489"/>
                  <a:pt x="377" y="487"/>
                  <a:pt x="374" y="487"/>
                </a:cubicBezTo>
                <a:cubicBezTo>
                  <a:pt x="372" y="487"/>
                  <a:pt x="370" y="489"/>
                  <a:pt x="370" y="491"/>
                </a:cubicBezTo>
                <a:cubicBezTo>
                  <a:pt x="370" y="493"/>
                  <a:pt x="372" y="495"/>
                  <a:pt x="374" y="495"/>
                </a:cubicBezTo>
                <a:close/>
                <a:moveTo>
                  <a:pt x="387" y="495"/>
                </a:moveTo>
                <a:cubicBezTo>
                  <a:pt x="389" y="495"/>
                  <a:pt x="391" y="493"/>
                  <a:pt x="391" y="491"/>
                </a:cubicBezTo>
                <a:cubicBezTo>
                  <a:pt x="391" y="489"/>
                  <a:pt x="389" y="487"/>
                  <a:pt x="387" y="487"/>
                </a:cubicBezTo>
                <a:cubicBezTo>
                  <a:pt x="385" y="487"/>
                  <a:pt x="383" y="489"/>
                  <a:pt x="383" y="491"/>
                </a:cubicBezTo>
                <a:cubicBezTo>
                  <a:pt x="383" y="493"/>
                  <a:pt x="385" y="495"/>
                  <a:pt x="387" y="495"/>
                </a:cubicBezTo>
                <a:close/>
                <a:moveTo>
                  <a:pt x="400" y="495"/>
                </a:moveTo>
                <a:cubicBezTo>
                  <a:pt x="402" y="495"/>
                  <a:pt x="404" y="493"/>
                  <a:pt x="404" y="491"/>
                </a:cubicBezTo>
                <a:cubicBezTo>
                  <a:pt x="404" y="489"/>
                  <a:pt x="402" y="487"/>
                  <a:pt x="400" y="487"/>
                </a:cubicBezTo>
                <a:cubicBezTo>
                  <a:pt x="398" y="487"/>
                  <a:pt x="396" y="489"/>
                  <a:pt x="396" y="491"/>
                </a:cubicBezTo>
                <a:cubicBezTo>
                  <a:pt x="396" y="493"/>
                  <a:pt x="398" y="495"/>
                  <a:pt x="400" y="495"/>
                </a:cubicBezTo>
                <a:close/>
                <a:moveTo>
                  <a:pt x="413" y="495"/>
                </a:moveTo>
                <a:cubicBezTo>
                  <a:pt x="415" y="495"/>
                  <a:pt x="417" y="493"/>
                  <a:pt x="417" y="491"/>
                </a:cubicBezTo>
                <a:cubicBezTo>
                  <a:pt x="417" y="489"/>
                  <a:pt x="415" y="487"/>
                  <a:pt x="413" y="487"/>
                </a:cubicBezTo>
                <a:cubicBezTo>
                  <a:pt x="411" y="487"/>
                  <a:pt x="409" y="489"/>
                  <a:pt x="409" y="491"/>
                </a:cubicBezTo>
                <a:cubicBezTo>
                  <a:pt x="409" y="493"/>
                  <a:pt x="411" y="495"/>
                  <a:pt x="413" y="495"/>
                </a:cubicBezTo>
                <a:close/>
                <a:moveTo>
                  <a:pt x="426" y="495"/>
                </a:moveTo>
                <a:cubicBezTo>
                  <a:pt x="428" y="495"/>
                  <a:pt x="430" y="493"/>
                  <a:pt x="430" y="491"/>
                </a:cubicBezTo>
                <a:cubicBezTo>
                  <a:pt x="430" y="489"/>
                  <a:pt x="428" y="487"/>
                  <a:pt x="426" y="487"/>
                </a:cubicBezTo>
                <a:cubicBezTo>
                  <a:pt x="424" y="487"/>
                  <a:pt x="422" y="489"/>
                  <a:pt x="422" y="491"/>
                </a:cubicBezTo>
                <a:cubicBezTo>
                  <a:pt x="422" y="493"/>
                  <a:pt x="424" y="495"/>
                  <a:pt x="426" y="495"/>
                </a:cubicBezTo>
                <a:close/>
                <a:moveTo>
                  <a:pt x="439" y="495"/>
                </a:moveTo>
                <a:cubicBezTo>
                  <a:pt x="441" y="495"/>
                  <a:pt x="443" y="493"/>
                  <a:pt x="443" y="491"/>
                </a:cubicBezTo>
                <a:cubicBezTo>
                  <a:pt x="443" y="489"/>
                  <a:pt x="441" y="487"/>
                  <a:pt x="439" y="487"/>
                </a:cubicBezTo>
                <a:cubicBezTo>
                  <a:pt x="436" y="487"/>
                  <a:pt x="435" y="489"/>
                  <a:pt x="435" y="491"/>
                </a:cubicBezTo>
                <a:cubicBezTo>
                  <a:pt x="435" y="493"/>
                  <a:pt x="436" y="495"/>
                  <a:pt x="439" y="495"/>
                </a:cubicBezTo>
                <a:close/>
                <a:moveTo>
                  <a:pt x="452" y="495"/>
                </a:moveTo>
                <a:cubicBezTo>
                  <a:pt x="454" y="495"/>
                  <a:pt x="456" y="493"/>
                  <a:pt x="456" y="491"/>
                </a:cubicBezTo>
                <a:cubicBezTo>
                  <a:pt x="456" y="489"/>
                  <a:pt x="454" y="487"/>
                  <a:pt x="452" y="487"/>
                </a:cubicBezTo>
                <a:cubicBezTo>
                  <a:pt x="449" y="487"/>
                  <a:pt x="448" y="489"/>
                  <a:pt x="448" y="491"/>
                </a:cubicBezTo>
                <a:cubicBezTo>
                  <a:pt x="448" y="493"/>
                  <a:pt x="449" y="495"/>
                  <a:pt x="452" y="495"/>
                </a:cubicBezTo>
                <a:close/>
                <a:moveTo>
                  <a:pt x="465" y="495"/>
                </a:moveTo>
                <a:cubicBezTo>
                  <a:pt x="467" y="495"/>
                  <a:pt x="469" y="493"/>
                  <a:pt x="469" y="491"/>
                </a:cubicBezTo>
                <a:cubicBezTo>
                  <a:pt x="469" y="489"/>
                  <a:pt x="467" y="487"/>
                  <a:pt x="465" y="487"/>
                </a:cubicBezTo>
                <a:cubicBezTo>
                  <a:pt x="462" y="487"/>
                  <a:pt x="460" y="489"/>
                  <a:pt x="460" y="491"/>
                </a:cubicBezTo>
                <a:cubicBezTo>
                  <a:pt x="460" y="493"/>
                  <a:pt x="462" y="495"/>
                  <a:pt x="465" y="495"/>
                </a:cubicBezTo>
                <a:close/>
                <a:moveTo>
                  <a:pt x="478" y="495"/>
                </a:moveTo>
                <a:cubicBezTo>
                  <a:pt x="480" y="495"/>
                  <a:pt x="482" y="493"/>
                  <a:pt x="482" y="491"/>
                </a:cubicBezTo>
                <a:cubicBezTo>
                  <a:pt x="482" y="489"/>
                  <a:pt x="480" y="487"/>
                  <a:pt x="478" y="487"/>
                </a:cubicBezTo>
                <a:cubicBezTo>
                  <a:pt x="475" y="487"/>
                  <a:pt x="473" y="489"/>
                  <a:pt x="473" y="491"/>
                </a:cubicBezTo>
                <a:cubicBezTo>
                  <a:pt x="473" y="493"/>
                  <a:pt x="475" y="495"/>
                  <a:pt x="478" y="495"/>
                </a:cubicBezTo>
                <a:close/>
                <a:moveTo>
                  <a:pt x="490" y="495"/>
                </a:moveTo>
                <a:cubicBezTo>
                  <a:pt x="493" y="495"/>
                  <a:pt x="495" y="493"/>
                  <a:pt x="495" y="491"/>
                </a:cubicBezTo>
                <a:cubicBezTo>
                  <a:pt x="495" y="489"/>
                  <a:pt x="493" y="487"/>
                  <a:pt x="490" y="487"/>
                </a:cubicBezTo>
                <a:cubicBezTo>
                  <a:pt x="488" y="487"/>
                  <a:pt x="486" y="489"/>
                  <a:pt x="486" y="491"/>
                </a:cubicBezTo>
                <a:cubicBezTo>
                  <a:pt x="486" y="493"/>
                  <a:pt x="488" y="495"/>
                  <a:pt x="490" y="495"/>
                </a:cubicBezTo>
                <a:close/>
                <a:moveTo>
                  <a:pt x="503" y="495"/>
                </a:moveTo>
                <a:cubicBezTo>
                  <a:pt x="506" y="495"/>
                  <a:pt x="508" y="493"/>
                  <a:pt x="508" y="491"/>
                </a:cubicBezTo>
                <a:cubicBezTo>
                  <a:pt x="508" y="489"/>
                  <a:pt x="506" y="487"/>
                  <a:pt x="503" y="487"/>
                </a:cubicBezTo>
                <a:cubicBezTo>
                  <a:pt x="501" y="487"/>
                  <a:pt x="499" y="489"/>
                  <a:pt x="499" y="491"/>
                </a:cubicBezTo>
                <a:cubicBezTo>
                  <a:pt x="499" y="493"/>
                  <a:pt x="501" y="495"/>
                  <a:pt x="503" y="495"/>
                </a:cubicBezTo>
                <a:close/>
                <a:moveTo>
                  <a:pt x="516" y="495"/>
                </a:moveTo>
                <a:cubicBezTo>
                  <a:pt x="519" y="495"/>
                  <a:pt x="520" y="493"/>
                  <a:pt x="520" y="491"/>
                </a:cubicBezTo>
                <a:cubicBezTo>
                  <a:pt x="520" y="489"/>
                  <a:pt x="519" y="487"/>
                  <a:pt x="516" y="487"/>
                </a:cubicBezTo>
                <a:cubicBezTo>
                  <a:pt x="514" y="487"/>
                  <a:pt x="512" y="489"/>
                  <a:pt x="512" y="491"/>
                </a:cubicBezTo>
                <a:cubicBezTo>
                  <a:pt x="512" y="493"/>
                  <a:pt x="514" y="495"/>
                  <a:pt x="516" y="495"/>
                </a:cubicBezTo>
                <a:close/>
                <a:moveTo>
                  <a:pt x="529" y="495"/>
                </a:moveTo>
                <a:cubicBezTo>
                  <a:pt x="531" y="495"/>
                  <a:pt x="533" y="493"/>
                  <a:pt x="533" y="491"/>
                </a:cubicBezTo>
                <a:cubicBezTo>
                  <a:pt x="533" y="489"/>
                  <a:pt x="531" y="487"/>
                  <a:pt x="529" y="487"/>
                </a:cubicBezTo>
                <a:cubicBezTo>
                  <a:pt x="527" y="487"/>
                  <a:pt x="525" y="489"/>
                  <a:pt x="525" y="491"/>
                </a:cubicBezTo>
                <a:cubicBezTo>
                  <a:pt x="525" y="493"/>
                  <a:pt x="527" y="495"/>
                  <a:pt x="529" y="495"/>
                </a:cubicBezTo>
                <a:close/>
                <a:moveTo>
                  <a:pt x="542" y="495"/>
                </a:moveTo>
                <a:cubicBezTo>
                  <a:pt x="544" y="495"/>
                  <a:pt x="546" y="493"/>
                  <a:pt x="546" y="491"/>
                </a:cubicBezTo>
                <a:cubicBezTo>
                  <a:pt x="546" y="489"/>
                  <a:pt x="544" y="487"/>
                  <a:pt x="542" y="487"/>
                </a:cubicBezTo>
                <a:cubicBezTo>
                  <a:pt x="540" y="487"/>
                  <a:pt x="538" y="489"/>
                  <a:pt x="538" y="491"/>
                </a:cubicBezTo>
                <a:cubicBezTo>
                  <a:pt x="538" y="493"/>
                  <a:pt x="540" y="495"/>
                  <a:pt x="542" y="495"/>
                </a:cubicBezTo>
                <a:close/>
                <a:moveTo>
                  <a:pt x="555" y="495"/>
                </a:moveTo>
                <a:cubicBezTo>
                  <a:pt x="557" y="495"/>
                  <a:pt x="559" y="493"/>
                  <a:pt x="559" y="491"/>
                </a:cubicBezTo>
                <a:cubicBezTo>
                  <a:pt x="559" y="489"/>
                  <a:pt x="557" y="487"/>
                  <a:pt x="555" y="487"/>
                </a:cubicBezTo>
                <a:cubicBezTo>
                  <a:pt x="553" y="487"/>
                  <a:pt x="551" y="489"/>
                  <a:pt x="551" y="491"/>
                </a:cubicBezTo>
                <a:cubicBezTo>
                  <a:pt x="551" y="493"/>
                  <a:pt x="553" y="495"/>
                  <a:pt x="555" y="495"/>
                </a:cubicBezTo>
                <a:close/>
                <a:moveTo>
                  <a:pt x="568" y="495"/>
                </a:moveTo>
                <a:cubicBezTo>
                  <a:pt x="570" y="495"/>
                  <a:pt x="572" y="493"/>
                  <a:pt x="572" y="491"/>
                </a:cubicBezTo>
                <a:cubicBezTo>
                  <a:pt x="572" y="489"/>
                  <a:pt x="570" y="487"/>
                  <a:pt x="568" y="487"/>
                </a:cubicBezTo>
                <a:cubicBezTo>
                  <a:pt x="566" y="487"/>
                  <a:pt x="564" y="489"/>
                  <a:pt x="564" y="491"/>
                </a:cubicBezTo>
                <a:cubicBezTo>
                  <a:pt x="564" y="493"/>
                  <a:pt x="566" y="495"/>
                  <a:pt x="568" y="495"/>
                </a:cubicBezTo>
                <a:close/>
                <a:moveTo>
                  <a:pt x="581" y="495"/>
                </a:moveTo>
                <a:cubicBezTo>
                  <a:pt x="583" y="495"/>
                  <a:pt x="585" y="493"/>
                  <a:pt x="585" y="491"/>
                </a:cubicBezTo>
                <a:cubicBezTo>
                  <a:pt x="585" y="489"/>
                  <a:pt x="583" y="487"/>
                  <a:pt x="581" y="487"/>
                </a:cubicBezTo>
                <a:cubicBezTo>
                  <a:pt x="579" y="487"/>
                  <a:pt x="577" y="489"/>
                  <a:pt x="577" y="491"/>
                </a:cubicBezTo>
                <a:cubicBezTo>
                  <a:pt x="577" y="493"/>
                  <a:pt x="579" y="495"/>
                  <a:pt x="581" y="495"/>
                </a:cubicBezTo>
                <a:close/>
                <a:moveTo>
                  <a:pt x="594" y="495"/>
                </a:moveTo>
                <a:cubicBezTo>
                  <a:pt x="596" y="495"/>
                  <a:pt x="598" y="493"/>
                  <a:pt x="598" y="491"/>
                </a:cubicBezTo>
                <a:cubicBezTo>
                  <a:pt x="598" y="489"/>
                  <a:pt x="596" y="487"/>
                  <a:pt x="594" y="487"/>
                </a:cubicBezTo>
                <a:cubicBezTo>
                  <a:pt x="591" y="487"/>
                  <a:pt x="590" y="489"/>
                  <a:pt x="590" y="491"/>
                </a:cubicBezTo>
                <a:cubicBezTo>
                  <a:pt x="590" y="493"/>
                  <a:pt x="591" y="495"/>
                  <a:pt x="594" y="495"/>
                </a:cubicBezTo>
                <a:close/>
                <a:moveTo>
                  <a:pt x="607" y="495"/>
                </a:moveTo>
                <a:cubicBezTo>
                  <a:pt x="609" y="495"/>
                  <a:pt x="611" y="493"/>
                  <a:pt x="611" y="491"/>
                </a:cubicBezTo>
                <a:cubicBezTo>
                  <a:pt x="611" y="489"/>
                  <a:pt x="609" y="487"/>
                  <a:pt x="607" y="487"/>
                </a:cubicBezTo>
                <a:cubicBezTo>
                  <a:pt x="604" y="487"/>
                  <a:pt x="602" y="489"/>
                  <a:pt x="602" y="491"/>
                </a:cubicBezTo>
                <a:cubicBezTo>
                  <a:pt x="602" y="493"/>
                  <a:pt x="604" y="495"/>
                  <a:pt x="607" y="495"/>
                </a:cubicBezTo>
                <a:close/>
                <a:moveTo>
                  <a:pt x="620" y="495"/>
                </a:moveTo>
                <a:cubicBezTo>
                  <a:pt x="622" y="495"/>
                  <a:pt x="624" y="493"/>
                  <a:pt x="624" y="491"/>
                </a:cubicBezTo>
                <a:cubicBezTo>
                  <a:pt x="624" y="489"/>
                  <a:pt x="622" y="487"/>
                  <a:pt x="620" y="487"/>
                </a:cubicBezTo>
                <a:cubicBezTo>
                  <a:pt x="617" y="487"/>
                  <a:pt x="615" y="489"/>
                  <a:pt x="615" y="491"/>
                </a:cubicBezTo>
                <a:cubicBezTo>
                  <a:pt x="615" y="493"/>
                  <a:pt x="617" y="495"/>
                  <a:pt x="620" y="495"/>
                </a:cubicBezTo>
                <a:close/>
                <a:moveTo>
                  <a:pt x="633" y="495"/>
                </a:moveTo>
                <a:cubicBezTo>
                  <a:pt x="635" y="495"/>
                  <a:pt x="637" y="493"/>
                  <a:pt x="637" y="491"/>
                </a:cubicBezTo>
                <a:cubicBezTo>
                  <a:pt x="637" y="489"/>
                  <a:pt x="635" y="487"/>
                  <a:pt x="633" y="487"/>
                </a:cubicBezTo>
                <a:cubicBezTo>
                  <a:pt x="630" y="487"/>
                  <a:pt x="628" y="489"/>
                  <a:pt x="628" y="491"/>
                </a:cubicBezTo>
                <a:cubicBezTo>
                  <a:pt x="628" y="493"/>
                  <a:pt x="630" y="495"/>
                  <a:pt x="633" y="495"/>
                </a:cubicBezTo>
                <a:close/>
                <a:moveTo>
                  <a:pt x="645" y="495"/>
                </a:moveTo>
                <a:cubicBezTo>
                  <a:pt x="648" y="495"/>
                  <a:pt x="650" y="493"/>
                  <a:pt x="650" y="491"/>
                </a:cubicBezTo>
                <a:cubicBezTo>
                  <a:pt x="650" y="489"/>
                  <a:pt x="648" y="487"/>
                  <a:pt x="645" y="487"/>
                </a:cubicBezTo>
                <a:cubicBezTo>
                  <a:pt x="643" y="487"/>
                  <a:pt x="641" y="489"/>
                  <a:pt x="641" y="491"/>
                </a:cubicBezTo>
                <a:cubicBezTo>
                  <a:pt x="641" y="493"/>
                  <a:pt x="643" y="495"/>
                  <a:pt x="645" y="495"/>
                </a:cubicBezTo>
                <a:close/>
                <a:moveTo>
                  <a:pt x="658" y="495"/>
                </a:moveTo>
                <a:cubicBezTo>
                  <a:pt x="661" y="495"/>
                  <a:pt x="663" y="493"/>
                  <a:pt x="663" y="491"/>
                </a:cubicBezTo>
                <a:cubicBezTo>
                  <a:pt x="663" y="489"/>
                  <a:pt x="661" y="487"/>
                  <a:pt x="658" y="487"/>
                </a:cubicBezTo>
                <a:cubicBezTo>
                  <a:pt x="656" y="487"/>
                  <a:pt x="654" y="489"/>
                  <a:pt x="654" y="491"/>
                </a:cubicBezTo>
                <a:cubicBezTo>
                  <a:pt x="654" y="493"/>
                  <a:pt x="656" y="495"/>
                  <a:pt x="658" y="495"/>
                </a:cubicBezTo>
                <a:close/>
                <a:moveTo>
                  <a:pt x="671" y="495"/>
                </a:moveTo>
                <a:cubicBezTo>
                  <a:pt x="674" y="495"/>
                  <a:pt x="675" y="493"/>
                  <a:pt x="675" y="491"/>
                </a:cubicBezTo>
                <a:cubicBezTo>
                  <a:pt x="675" y="489"/>
                  <a:pt x="674" y="487"/>
                  <a:pt x="671" y="487"/>
                </a:cubicBezTo>
                <a:cubicBezTo>
                  <a:pt x="669" y="487"/>
                  <a:pt x="667" y="489"/>
                  <a:pt x="667" y="491"/>
                </a:cubicBezTo>
                <a:cubicBezTo>
                  <a:pt x="667" y="493"/>
                  <a:pt x="669" y="495"/>
                  <a:pt x="671" y="495"/>
                </a:cubicBezTo>
                <a:close/>
                <a:moveTo>
                  <a:pt x="684" y="495"/>
                </a:moveTo>
                <a:cubicBezTo>
                  <a:pt x="686" y="495"/>
                  <a:pt x="688" y="493"/>
                  <a:pt x="688" y="491"/>
                </a:cubicBezTo>
                <a:cubicBezTo>
                  <a:pt x="688" y="489"/>
                  <a:pt x="686" y="487"/>
                  <a:pt x="684" y="487"/>
                </a:cubicBezTo>
                <a:cubicBezTo>
                  <a:pt x="682" y="487"/>
                  <a:pt x="680" y="489"/>
                  <a:pt x="680" y="491"/>
                </a:cubicBezTo>
                <a:cubicBezTo>
                  <a:pt x="680" y="493"/>
                  <a:pt x="682" y="495"/>
                  <a:pt x="684" y="495"/>
                </a:cubicBezTo>
                <a:close/>
                <a:moveTo>
                  <a:pt x="697" y="495"/>
                </a:moveTo>
                <a:cubicBezTo>
                  <a:pt x="699" y="495"/>
                  <a:pt x="701" y="493"/>
                  <a:pt x="701" y="491"/>
                </a:cubicBezTo>
                <a:cubicBezTo>
                  <a:pt x="701" y="489"/>
                  <a:pt x="699" y="487"/>
                  <a:pt x="697" y="487"/>
                </a:cubicBezTo>
                <a:cubicBezTo>
                  <a:pt x="695" y="487"/>
                  <a:pt x="693" y="489"/>
                  <a:pt x="693" y="491"/>
                </a:cubicBezTo>
                <a:cubicBezTo>
                  <a:pt x="693" y="493"/>
                  <a:pt x="695" y="495"/>
                  <a:pt x="697" y="495"/>
                </a:cubicBezTo>
                <a:close/>
                <a:moveTo>
                  <a:pt x="710" y="495"/>
                </a:moveTo>
                <a:cubicBezTo>
                  <a:pt x="712" y="495"/>
                  <a:pt x="714" y="493"/>
                  <a:pt x="714" y="491"/>
                </a:cubicBezTo>
                <a:cubicBezTo>
                  <a:pt x="714" y="489"/>
                  <a:pt x="712" y="487"/>
                  <a:pt x="710" y="487"/>
                </a:cubicBezTo>
                <a:cubicBezTo>
                  <a:pt x="708" y="487"/>
                  <a:pt x="706" y="489"/>
                  <a:pt x="706" y="491"/>
                </a:cubicBezTo>
                <a:cubicBezTo>
                  <a:pt x="706" y="493"/>
                  <a:pt x="708" y="495"/>
                  <a:pt x="710" y="495"/>
                </a:cubicBezTo>
                <a:close/>
                <a:moveTo>
                  <a:pt x="723" y="495"/>
                </a:moveTo>
                <a:cubicBezTo>
                  <a:pt x="725" y="495"/>
                  <a:pt x="727" y="493"/>
                  <a:pt x="727" y="491"/>
                </a:cubicBezTo>
                <a:cubicBezTo>
                  <a:pt x="727" y="489"/>
                  <a:pt x="725" y="487"/>
                  <a:pt x="723" y="487"/>
                </a:cubicBezTo>
                <a:cubicBezTo>
                  <a:pt x="721" y="487"/>
                  <a:pt x="719" y="489"/>
                  <a:pt x="719" y="491"/>
                </a:cubicBezTo>
                <a:cubicBezTo>
                  <a:pt x="719" y="493"/>
                  <a:pt x="721" y="495"/>
                  <a:pt x="723" y="495"/>
                </a:cubicBezTo>
                <a:close/>
                <a:moveTo>
                  <a:pt x="736" y="495"/>
                </a:moveTo>
                <a:cubicBezTo>
                  <a:pt x="738" y="495"/>
                  <a:pt x="740" y="493"/>
                  <a:pt x="740" y="491"/>
                </a:cubicBezTo>
                <a:cubicBezTo>
                  <a:pt x="740" y="489"/>
                  <a:pt x="738" y="487"/>
                  <a:pt x="736" y="487"/>
                </a:cubicBezTo>
                <a:cubicBezTo>
                  <a:pt x="734" y="487"/>
                  <a:pt x="732" y="489"/>
                  <a:pt x="732" y="491"/>
                </a:cubicBezTo>
                <a:cubicBezTo>
                  <a:pt x="732" y="493"/>
                  <a:pt x="734" y="495"/>
                  <a:pt x="736" y="495"/>
                </a:cubicBezTo>
                <a:close/>
                <a:moveTo>
                  <a:pt x="749" y="495"/>
                </a:moveTo>
                <a:cubicBezTo>
                  <a:pt x="751" y="495"/>
                  <a:pt x="753" y="493"/>
                  <a:pt x="753" y="491"/>
                </a:cubicBezTo>
                <a:cubicBezTo>
                  <a:pt x="753" y="489"/>
                  <a:pt x="751" y="487"/>
                  <a:pt x="749" y="487"/>
                </a:cubicBezTo>
                <a:cubicBezTo>
                  <a:pt x="746" y="487"/>
                  <a:pt x="745" y="489"/>
                  <a:pt x="745" y="491"/>
                </a:cubicBezTo>
                <a:cubicBezTo>
                  <a:pt x="745" y="493"/>
                  <a:pt x="746" y="495"/>
                  <a:pt x="749" y="495"/>
                </a:cubicBezTo>
                <a:close/>
                <a:moveTo>
                  <a:pt x="918" y="491"/>
                </a:moveTo>
                <a:cubicBezTo>
                  <a:pt x="918" y="490"/>
                  <a:pt x="917" y="490"/>
                  <a:pt x="917" y="490"/>
                </a:cubicBezTo>
                <a:cubicBezTo>
                  <a:pt x="916" y="490"/>
                  <a:pt x="916" y="490"/>
                  <a:pt x="916" y="491"/>
                </a:cubicBezTo>
                <a:cubicBezTo>
                  <a:pt x="916" y="492"/>
                  <a:pt x="916" y="492"/>
                  <a:pt x="917" y="492"/>
                </a:cubicBezTo>
                <a:cubicBezTo>
                  <a:pt x="917" y="492"/>
                  <a:pt x="918" y="492"/>
                  <a:pt x="918" y="491"/>
                </a:cubicBezTo>
                <a:close/>
                <a:moveTo>
                  <a:pt x="930" y="495"/>
                </a:moveTo>
                <a:cubicBezTo>
                  <a:pt x="932" y="495"/>
                  <a:pt x="934" y="493"/>
                  <a:pt x="934" y="491"/>
                </a:cubicBezTo>
                <a:cubicBezTo>
                  <a:pt x="934" y="489"/>
                  <a:pt x="932" y="487"/>
                  <a:pt x="930" y="487"/>
                </a:cubicBezTo>
                <a:cubicBezTo>
                  <a:pt x="927" y="487"/>
                  <a:pt x="925" y="489"/>
                  <a:pt x="925" y="491"/>
                </a:cubicBezTo>
                <a:cubicBezTo>
                  <a:pt x="925" y="493"/>
                  <a:pt x="927" y="495"/>
                  <a:pt x="930" y="495"/>
                </a:cubicBezTo>
                <a:close/>
                <a:moveTo>
                  <a:pt x="942" y="495"/>
                </a:moveTo>
                <a:cubicBezTo>
                  <a:pt x="945" y="495"/>
                  <a:pt x="947" y="493"/>
                  <a:pt x="947" y="491"/>
                </a:cubicBezTo>
                <a:cubicBezTo>
                  <a:pt x="947" y="489"/>
                  <a:pt x="945" y="487"/>
                  <a:pt x="942" y="487"/>
                </a:cubicBezTo>
                <a:cubicBezTo>
                  <a:pt x="940" y="487"/>
                  <a:pt x="938" y="489"/>
                  <a:pt x="938" y="491"/>
                </a:cubicBezTo>
                <a:cubicBezTo>
                  <a:pt x="938" y="493"/>
                  <a:pt x="940" y="495"/>
                  <a:pt x="942" y="495"/>
                </a:cubicBezTo>
                <a:close/>
                <a:moveTo>
                  <a:pt x="955" y="495"/>
                </a:moveTo>
                <a:cubicBezTo>
                  <a:pt x="958" y="495"/>
                  <a:pt x="960" y="493"/>
                  <a:pt x="960" y="491"/>
                </a:cubicBezTo>
                <a:cubicBezTo>
                  <a:pt x="960" y="489"/>
                  <a:pt x="958" y="487"/>
                  <a:pt x="955" y="487"/>
                </a:cubicBezTo>
                <a:cubicBezTo>
                  <a:pt x="953" y="487"/>
                  <a:pt x="951" y="489"/>
                  <a:pt x="951" y="491"/>
                </a:cubicBezTo>
                <a:cubicBezTo>
                  <a:pt x="951" y="493"/>
                  <a:pt x="953" y="495"/>
                  <a:pt x="955" y="495"/>
                </a:cubicBezTo>
                <a:close/>
                <a:moveTo>
                  <a:pt x="968" y="495"/>
                </a:moveTo>
                <a:cubicBezTo>
                  <a:pt x="971" y="495"/>
                  <a:pt x="972" y="493"/>
                  <a:pt x="972" y="491"/>
                </a:cubicBezTo>
                <a:cubicBezTo>
                  <a:pt x="972" y="489"/>
                  <a:pt x="971" y="487"/>
                  <a:pt x="968" y="487"/>
                </a:cubicBezTo>
                <a:cubicBezTo>
                  <a:pt x="966" y="487"/>
                  <a:pt x="964" y="489"/>
                  <a:pt x="964" y="491"/>
                </a:cubicBezTo>
                <a:cubicBezTo>
                  <a:pt x="964" y="493"/>
                  <a:pt x="966" y="495"/>
                  <a:pt x="968" y="495"/>
                </a:cubicBezTo>
                <a:close/>
                <a:moveTo>
                  <a:pt x="981" y="495"/>
                </a:moveTo>
                <a:cubicBezTo>
                  <a:pt x="983" y="495"/>
                  <a:pt x="985" y="493"/>
                  <a:pt x="985" y="491"/>
                </a:cubicBezTo>
                <a:cubicBezTo>
                  <a:pt x="985" y="489"/>
                  <a:pt x="983" y="487"/>
                  <a:pt x="981" y="487"/>
                </a:cubicBezTo>
                <a:cubicBezTo>
                  <a:pt x="979" y="487"/>
                  <a:pt x="977" y="489"/>
                  <a:pt x="977" y="491"/>
                </a:cubicBezTo>
                <a:cubicBezTo>
                  <a:pt x="977" y="493"/>
                  <a:pt x="979" y="495"/>
                  <a:pt x="981" y="495"/>
                </a:cubicBezTo>
                <a:close/>
                <a:moveTo>
                  <a:pt x="994" y="495"/>
                </a:moveTo>
                <a:cubicBezTo>
                  <a:pt x="996" y="495"/>
                  <a:pt x="998" y="493"/>
                  <a:pt x="998" y="491"/>
                </a:cubicBezTo>
                <a:cubicBezTo>
                  <a:pt x="998" y="489"/>
                  <a:pt x="996" y="487"/>
                  <a:pt x="994" y="487"/>
                </a:cubicBezTo>
                <a:cubicBezTo>
                  <a:pt x="992" y="487"/>
                  <a:pt x="990" y="489"/>
                  <a:pt x="990" y="491"/>
                </a:cubicBezTo>
                <a:cubicBezTo>
                  <a:pt x="990" y="493"/>
                  <a:pt x="992" y="495"/>
                  <a:pt x="994" y="495"/>
                </a:cubicBezTo>
                <a:close/>
                <a:moveTo>
                  <a:pt x="1007" y="495"/>
                </a:moveTo>
                <a:cubicBezTo>
                  <a:pt x="1009" y="495"/>
                  <a:pt x="1011" y="493"/>
                  <a:pt x="1011" y="491"/>
                </a:cubicBezTo>
                <a:cubicBezTo>
                  <a:pt x="1011" y="489"/>
                  <a:pt x="1009" y="487"/>
                  <a:pt x="1007" y="487"/>
                </a:cubicBezTo>
                <a:cubicBezTo>
                  <a:pt x="1005" y="487"/>
                  <a:pt x="1003" y="489"/>
                  <a:pt x="1003" y="491"/>
                </a:cubicBezTo>
                <a:cubicBezTo>
                  <a:pt x="1003" y="493"/>
                  <a:pt x="1005" y="495"/>
                  <a:pt x="1007" y="495"/>
                </a:cubicBezTo>
                <a:close/>
                <a:moveTo>
                  <a:pt x="1020" y="495"/>
                </a:moveTo>
                <a:cubicBezTo>
                  <a:pt x="1022" y="495"/>
                  <a:pt x="1024" y="493"/>
                  <a:pt x="1024" y="491"/>
                </a:cubicBezTo>
                <a:cubicBezTo>
                  <a:pt x="1024" y="489"/>
                  <a:pt x="1022" y="487"/>
                  <a:pt x="1020" y="487"/>
                </a:cubicBezTo>
                <a:cubicBezTo>
                  <a:pt x="1018" y="487"/>
                  <a:pt x="1016" y="489"/>
                  <a:pt x="1016" y="491"/>
                </a:cubicBezTo>
                <a:cubicBezTo>
                  <a:pt x="1016" y="493"/>
                  <a:pt x="1018" y="495"/>
                  <a:pt x="1020" y="495"/>
                </a:cubicBezTo>
                <a:close/>
                <a:moveTo>
                  <a:pt x="1033" y="495"/>
                </a:moveTo>
                <a:cubicBezTo>
                  <a:pt x="1035" y="495"/>
                  <a:pt x="1037" y="493"/>
                  <a:pt x="1037" y="491"/>
                </a:cubicBezTo>
                <a:cubicBezTo>
                  <a:pt x="1037" y="489"/>
                  <a:pt x="1035" y="487"/>
                  <a:pt x="1033" y="487"/>
                </a:cubicBezTo>
                <a:cubicBezTo>
                  <a:pt x="1031" y="487"/>
                  <a:pt x="1029" y="489"/>
                  <a:pt x="1029" y="491"/>
                </a:cubicBezTo>
                <a:cubicBezTo>
                  <a:pt x="1029" y="493"/>
                  <a:pt x="1031" y="495"/>
                  <a:pt x="1033" y="495"/>
                </a:cubicBezTo>
                <a:close/>
                <a:moveTo>
                  <a:pt x="1046" y="495"/>
                </a:moveTo>
                <a:cubicBezTo>
                  <a:pt x="1048" y="495"/>
                  <a:pt x="1050" y="493"/>
                  <a:pt x="1050" y="491"/>
                </a:cubicBezTo>
                <a:cubicBezTo>
                  <a:pt x="1050" y="489"/>
                  <a:pt x="1048" y="487"/>
                  <a:pt x="1046" y="487"/>
                </a:cubicBezTo>
                <a:cubicBezTo>
                  <a:pt x="1043" y="487"/>
                  <a:pt x="1042" y="489"/>
                  <a:pt x="1042" y="491"/>
                </a:cubicBezTo>
                <a:cubicBezTo>
                  <a:pt x="1042" y="493"/>
                  <a:pt x="1043" y="495"/>
                  <a:pt x="1046" y="495"/>
                </a:cubicBezTo>
                <a:close/>
                <a:moveTo>
                  <a:pt x="1059" y="495"/>
                </a:moveTo>
                <a:cubicBezTo>
                  <a:pt x="1061" y="495"/>
                  <a:pt x="1063" y="493"/>
                  <a:pt x="1063" y="491"/>
                </a:cubicBezTo>
                <a:cubicBezTo>
                  <a:pt x="1063" y="489"/>
                  <a:pt x="1061" y="487"/>
                  <a:pt x="1059" y="487"/>
                </a:cubicBezTo>
                <a:cubicBezTo>
                  <a:pt x="1056" y="487"/>
                  <a:pt x="1054" y="489"/>
                  <a:pt x="1054" y="491"/>
                </a:cubicBezTo>
                <a:cubicBezTo>
                  <a:pt x="1054" y="493"/>
                  <a:pt x="1056" y="495"/>
                  <a:pt x="1059" y="495"/>
                </a:cubicBezTo>
                <a:close/>
                <a:moveTo>
                  <a:pt x="1601" y="491"/>
                </a:moveTo>
                <a:cubicBezTo>
                  <a:pt x="1601" y="491"/>
                  <a:pt x="1601" y="491"/>
                  <a:pt x="1601" y="491"/>
                </a:cubicBezTo>
                <a:cubicBezTo>
                  <a:pt x="1601" y="491"/>
                  <a:pt x="1601" y="491"/>
                  <a:pt x="1601" y="491"/>
                </a:cubicBezTo>
                <a:cubicBezTo>
                  <a:pt x="1601" y="491"/>
                  <a:pt x="1601" y="491"/>
                  <a:pt x="1601" y="491"/>
                </a:cubicBezTo>
                <a:cubicBezTo>
                  <a:pt x="1601" y="491"/>
                  <a:pt x="1601" y="491"/>
                  <a:pt x="1601" y="491"/>
                </a:cubicBezTo>
                <a:close/>
                <a:moveTo>
                  <a:pt x="1627" y="495"/>
                </a:moveTo>
                <a:cubicBezTo>
                  <a:pt x="1629" y="495"/>
                  <a:pt x="1631" y="493"/>
                  <a:pt x="1631" y="491"/>
                </a:cubicBezTo>
                <a:cubicBezTo>
                  <a:pt x="1631" y="489"/>
                  <a:pt x="1629" y="487"/>
                  <a:pt x="1627" y="487"/>
                </a:cubicBezTo>
                <a:cubicBezTo>
                  <a:pt x="1625" y="487"/>
                  <a:pt x="1623" y="489"/>
                  <a:pt x="1623" y="491"/>
                </a:cubicBezTo>
                <a:cubicBezTo>
                  <a:pt x="1623" y="493"/>
                  <a:pt x="1625" y="495"/>
                  <a:pt x="1627" y="495"/>
                </a:cubicBezTo>
                <a:close/>
                <a:moveTo>
                  <a:pt x="1640" y="495"/>
                </a:moveTo>
                <a:cubicBezTo>
                  <a:pt x="1642" y="495"/>
                  <a:pt x="1644" y="493"/>
                  <a:pt x="1644" y="491"/>
                </a:cubicBezTo>
                <a:cubicBezTo>
                  <a:pt x="1644" y="489"/>
                  <a:pt x="1642" y="487"/>
                  <a:pt x="1640" y="487"/>
                </a:cubicBezTo>
                <a:cubicBezTo>
                  <a:pt x="1637" y="487"/>
                  <a:pt x="1636" y="489"/>
                  <a:pt x="1636" y="491"/>
                </a:cubicBezTo>
                <a:cubicBezTo>
                  <a:pt x="1636" y="493"/>
                  <a:pt x="1637" y="495"/>
                  <a:pt x="1640" y="495"/>
                </a:cubicBezTo>
                <a:close/>
                <a:moveTo>
                  <a:pt x="1653" y="495"/>
                </a:moveTo>
                <a:cubicBezTo>
                  <a:pt x="1655" y="495"/>
                  <a:pt x="1657" y="493"/>
                  <a:pt x="1657" y="491"/>
                </a:cubicBezTo>
                <a:cubicBezTo>
                  <a:pt x="1657" y="489"/>
                  <a:pt x="1655" y="487"/>
                  <a:pt x="1653" y="487"/>
                </a:cubicBezTo>
                <a:cubicBezTo>
                  <a:pt x="1650" y="487"/>
                  <a:pt x="1649" y="489"/>
                  <a:pt x="1649" y="491"/>
                </a:cubicBezTo>
                <a:cubicBezTo>
                  <a:pt x="1649" y="493"/>
                  <a:pt x="1650" y="495"/>
                  <a:pt x="1653" y="495"/>
                </a:cubicBezTo>
                <a:close/>
                <a:moveTo>
                  <a:pt x="1782" y="495"/>
                </a:moveTo>
                <a:cubicBezTo>
                  <a:pt x="1784" y="495"/>
                  <a:pt x="1786" y="493"/>
                  <a:pt x="1786" y="491"/>
                </a:cubicBezTo>
                <a:cubicBezTo>
                  <a:pt x="1786" y="489"/>
                  <a:pt x="1784" y="487"/>
                  <a:pt x="1782" y="487"/>
                </a:cubicBezTo>
                <a:cubicBezTo>
                  <a:pt x="1780" y="487"/>
                  <a:pt x="1778" y="489"/>
                  <a:pt x="1778" y="491"/>
                </a:cubicBezTo>
                <a:cubicBezTo>
                  <a:pt x="1778" y="493"/>
                  <a:pt x="1780" y="495"/>
                  <a:pt x="1782" y="495"/>
                </a:cubicBezTo>
                <a:close/>
                <a:moveTo>
                  <a:pt x="1808" y="495"/>
                </a:moveTo>
                <a:cubicBezTo>
                  <a:pt x="1810" y="495"/>
                  <a:pt x="1812" y="493"/>
                  <a:pt x="1812" y="491"/>
                </a:cubicBezTo>
                <a:cubicBezTo>
                  <a:pt x="1812" y="489"/>
                  <a:pt x="1810" y="487"/>
                  <a:pt x="1808" y="487"/>
                </a:cubicBezTo>
                <a:cubicBezTo>
                  <a:pt x="1805" y="487"/>
                  <a:pt x="1803" y="489"/>
                  <a:pt x="1803" y="491"/>
                </a:cubicBezTo>
                <a:cubicBezTo>
                  <a:pt x="1803" y="493"/>
                  <a:pt x="1805" y="495"/>
                  <a:pt x="1808" y="495"/>
                </a:cubicBezTo>
                <a:close/>
                <a:moveTo>
                  <a:pt x="1821" y="495"/>
                </a:moveTo>
                <a:cubicBezTo>
                  <a:pt x="1823" y="495"/>
                  <a:pt x="1825" y="493"/>
                  <a:pt x="1825" y="491"/>
                </a:cubicBezTo>
                <a:cubicBezTo>
                  <a:pt x="1825" y="489"/>
                  <a:pt x="1823" y="487"/>
                  <a:pt x="1821" y="487"/>
                </a:cubicBezTo>
                <a:cubicBezTo>
                  <a:pt x="1818" y="487"/>
                  <a:pt x="1816" y="489"/>
                  <a:pt x="1816" y="491"/>
                </a:cubicBezTo>
                <a:cubicBezTo>
                  <a:pt x="1816" y="493"/>
                  <a:pt x="1818" y="495"/>
                  <a:pt x="1821" y="495"/>
                </a:cubicBezTo>
                <a:close/>
                <a:moveTo>
                  <a:pt x="1833" y="495"/>
                </a:moveTo>
                <a:cubicBezTo>
                  <a:pt x="1836" y="495"/>
                  <a:pt x="1838" y="493"/>
                  <a:pt x="1838" y="491"/>
                </a:cubicBezTo>
                <a:cubicBezTo>
                  <a:pt x="1838" y="489"/>
                  <a:pt x="1836" y="487"/>
                  <a:pt x="1833" y="487"/>
                </a:cubicBezTo>
                <a:cubicBezTo>
                  <a:pt x="1831" y="487"/>
                  <a:pt x="1829" y="489"/>
                  <a:pt x="1829" y="491"/>
                </a:cubicBezTo>
                <a:cubicBezTo>
                  <a:pt x="1829" y="493"/>
                  <a:pt x="1831" y="495"/>
                  <a:pt x="1833" y="495"/>
                </a:cubicBezTo>
                <a:close/>
                <a:moveTo>
                  <a:pt x="1846" y="495"/>
                </a:moveTo>
                <a:cubicBezTo>
                  <a:pt x="1849" y="495"/>
                  <a:pt x="1851" y="493"/>
                  <a:pt x="1851" y="491"/>
                </a:cubicBezTo>
                <a:cubicBezTo>
                  <a:pt x="1851" y="489"/>
                  <a:pt x="1849" y="487"/>
                  <a:pt x="1846" y="487"/>
                </a:cubicBezTo>
                <a:cubicBezTo>
                  <a:pt x="1844" y="487"/>
                  <a:pt x="1842" y="489"/>
                  <a:pt x="1842" y="491"/>
                </a:cubicBezTo>
                <a:cubicBezTo>
                  <a:pt x="1842" y="493"/>
                  <a:pt x="1844" y="495"/>
                  <a:pt x="1846" y="495"/>
                </a:cubicBezTo>
                <a:close/>
                <a:moveTo>
                  <a:pt x="1898" y="495"/>
                </a:moveTo>
                <a:cubicBezTo>
                  <a:pt x="1900" y="495"/>
                  <a:pt x="1902" y="493"/>
                  <a:pt x="1902" y="491"/>
                </a:cubicBezTo>
                <a:cubicBezTo>
                  <a:pt x="1902" y="489"/>
                  <a:pt x="1900" y="487"/>
                  <a:pt x="1898" y="487"/>
                </a:cubicBezTo>
                <a:cubicBezTo>
                  <a:pt x="1896" y="487"/>
                  <a:pt x="1894" y="489"/>
                  <a:pt x="1894" y="491"/>
                </a:cubicBezTo>
                <a:cubicBezTo>
                  <a:pt x="1894" y="493"/>
                  <a:pt x="1896" y="495"/>
                  <a:pt x="1898" y="495"/>
                </a:cubicBezTo>
                <a:close/>
                <a:moveTo>
                  <a:pt x="1907" y="491"/>
                </a:moveTo>
                <a:cubicBezTo>
                  <a:pt x="1907" y="493"/>
                  <a:pt x="1909" y="495"/>
                  <a:pt x="1911" y="495"/>
                </a:cubicBezTo>
                <a:cubicBezTo>
                  <a:pt x="1913" y="495"/>
                  <a:pt x="1915" y="493"/>
                  <a:pt x="1915" y="491"/>
                </a:cubicBezTo>
                <a:cubicBezTo>
                  <a:pt x="1915" y="489"/>
                  <a:pt x="1913" y="487"/>
                  <a:pt x="1911" y="487"/>
                </a:cubicBezTo>
                <a:cubicBezTo>
                  <a:pt x="1909" y="487"/>
                  <a:pt x="1907" y="489"/>
                  <a:pt x="1907" y="491"/>
                </a:cubicBezTo>
                <a:close/>
                <a:moveTo>
                  <a:pt x="1924" y="491"/>
                </a:moveTo>
                <a:cubicBezTo>
                  <a:pt x="1924" y="491"/>
                  <a:pt x="1924" y="491"/>
                  <a:pt x="1924" y="491"/>
                </a:cubicBezTo>
                <a:cubicBezTo>
                  <a:pt x="1924" y="491"/>
                  <a:pt x="1924" y="491"/>
                  <a:pt x="1924" y="491"/>
                </a:cubicBezTo>
                <a:cubicBezTo>
                  <a:pt x="1924" y="491"/>
                  <a:pt x="1924" y="491"/>
                  <a:pt x="1924" y="491"/>
                </a:cubicBezTo>
                <a:cubicBezTo>
                  <a:pt x="1924" y="491"/>
                  <a:pt x="1924" y="491"/>
                  <a:pt x="1924" y="491"/>
                </a:cubicBezTo>
                <a:close/>
                <a:moveTo>
                  <a:pt x="1937" y="495"/>
                </a:moveTo>
                <a:cubicBezTo>
                  <a:pt x="1939" y="495"/>
                  <a:pt x="1941" y="493"/>
                  <a:pt x="1941" y="491"/>
                </a:cubicBezTo>
                <a:cubicBezTo>
                  <a:pt x="1941" y="489"/>
                  <a:pt x="1939" y="487"/>
                  <a:pt x="1937" y="487"/>
                </a:cubicBezTo>
                <a:cubicBezTo>
                  <a:pt x="1934" y="487"/>
                  <a:pt x="1933" y="489"/>
                  <a:pt x="1933" y="491"/>
                </a:cubicBezTo>
                <a:cubicBezTo>
                  <a:pt x="1933" y="493"/>
                  <a:pt x="1934" y="495"/>
                  <a:pt x="1937" y="495"/>
                </a:cubicBezTo>
                <a:close/>
                <a:moveTo>
                  <a:pt x="1950" y="495"/>
                </a:moveTo>
                <a:cubicBezTo>
                  <a:pt x="1952" y="495"/>
                  <a:pt x="1954" y="493"/>
                  <a:pt x="1954" y="491"/>
                </a:cubicBezTo>
                <a:cubicBezTo>
                  <a:pt x="1954" y="489"/>
                  <a:pt x="1952" y="487"/>
                  <a:pt x="1950" y="487"/>
                </a:cubicBezTo>
                <a:cubicBezTo>
                  <a:pt x="1947" y="487"/>
                  <a:pt x="1946" y="489"/>
                  <a:pt x="1946" y="491"/>
                </a:cubicBezTo>
                <a:cubicBezTo>
                  <a:pt x="1946" y="493"/>
                  <a:pt x="1947" y="495"/>
                  <a:pt x="1950" y="495"/>
                </a:cubicBezTo>
                <a:close/>
                <a:moveTo>
                  <a:pt x="1963" y="495"/>
                </a:moveTo>
                <a:cubicBezTo>
                  <a:pt x="1965" y="495"/>
                  <a:pt x="1967" y="493"/>
                  <a:pt x="1967" y="491"/>
                </a:cubicBezTo>
                <a:cubicBezTo>
                  <a:pt x="1967" y="489"/>
                  <a:pt x="1965" y="487"/>
                  <a:pt x="1963" y="487"/>
                </a:cubicBezTo>
                <a:cubicBezTo>
                  <a:pt x="1960" y="487"/>
                  <a:pt x="1958" y="489"/>
                  <a:pt x="1958" y="491"/>
                </a:cubicBezTo>
                <a:cubicBezTo>
                  <a:pt x="1958" y="493"/>
                  <a:pt x="1960" y="495"/>
                  <a:pt x="1963" y="495"/>
                </a:cubicBezTo>
                <a:close/>
                <a:moveTo>
                  <a:pt x="1976" y="495"/>
                </a:moveTo>
                <a:cubicBezTo>
                  <a:pt x="1978" y="495"/>
                  <a:pt x="1980" y="493"/>
                  <a:pt x="1980" y="491"/>
                </a:cubicBezTo>
                <a:cubicBezTo>
                  <a:pt x="1980" y="489"/>
                  <a:pt x="1978" y="487"/>
                  <a:pt x="1976" y="487"/>
                </a:cubicBezTo>
                <a:cubicBezTo>
                  <a:pt x="1973" y="487"/>
                  <a:pt x="1971" y="489"/>
                  <a:pt x="1971" y="491"/>
                </a:cubicBezTo>
                <a:cubicBezTo>
                  <a:pt x="1971" y="493"/>
                  <a:pt x="1973" y="495"/>
                  <a:pt x="1976" y="495"/>
                </a:cubicBezTo>
                <a:close/>
                <a:moveTo>
                  <a:pt x="1988" y="495"/>
                </a:moveTo>
                <a:cubicBezTo>
                  <a:pt x="1991" y="495"/>
                  <a:pt x="1993" y="493"/>
                  <a:pt x="1993" y="491"/>
                </a:cubicBezTo>
                <a:cubicBezTo>
                  <a:pt x="1993" y="489"/>
                  <a:pt x="1991" y="487"/>
                  <a:pt x="1988" y="487"/>
                </a:cubicBezTo>
                <a:cubicBezTo>
                  <a:pt x="1986" y="487"/>
                  <a:pt x="1984" y="489"/>
                  <a:pt x="1984" y="491"/>
                </a:cubicBezTo>
                <a:cubicBezTo>
                  <a:pt x="1984" y="493"/>
                  <a:pt x="1986" y="495"/>
                  <a:pt x="1988" y="495"/>
                </a:cubicBezTo>
                <a:close/>
                <a:moveTo>
                  <a:pt x="2001" y="495"/>
                </a:moveTo>
                <a:cubicBezTo>
                  <a:pt x="2004" y="495"/>
                  <a:pt x="2006" y="493"/>
                  <a:pt x="2006" y="491"/>
                </a:cubicBezTo>
                <a:cubicBezTo>
                  <a:pt x="2006" y="489"/>
                  <a:pt x="2004" y="487"/>
                  <a:pt x="2001" y="487"/>
                </a:cubicBezTo>
                <a:cubicBezTo>
                  <a:pt x="1999" y="487"/>
                  <a:pt x="1997" y="489"/>
                  <a:pt x="1997" y="491"/>
                </a:cubicBezTo>
                <a:cubicBezTo>
                  <a:pt x="1997" y="493"/>
                  <a:pt x="1999" y="495"/>
                  <a:pt x="2001" y="495"/>
                </a:cubicBezTo>
                <a:close/>
                <a:moveTo>
                  <a:pt x="2014" y="495"/>
                </a:moveTo>
                <a:cubicBezTo>
                  <a:pt x="2017" y="495"/>
                  <a:pt x="2018" y="493"/>
                  <a:pt x="2018" y="491"/>
                </a:cubicBezTo>
                <a:cubicBezTo>
                  <a:pt x="2018" y="489"/>
                  <a:pt x="2017" y="487"/>
                  <a:pt x="2014" y="487"/>
                </a:cubicBezTo>
                <a:cubicBezTo>
                  <a:pt x="2012" y="487"/>
                  <a:pt x="2010" y="489"/>
                  <a:pt x="2010" y="491"/>
                </a:cubicBezTo>
                <a:cubicBezTo>
                  <a:pt x="2010" y="493"/>
                  <a:pt x="2012" y="495"/>
                  <a:pt x="2014" y="495"/>
                </a:cubicBezTo>
                <a:close/>
                <a:moveTo>
                  <a:pt x="2027" y="495"/>
                </a:moveTo>
                <a:cubicBezTo>
                  <a:pt x="2029" y="495"/>
                  <a:pt x="2031" y="493"/>
                  <a:pt x="2031" y="491"/>
                </a:cubicBezTo>
                <a:cubicBezTo>
                  <a:pt x="2031" y="489"/>
                  <a:pt x="2029" y="487"/>
                  <a:pt x="2027" y="487"/>
                </a:cubicBezTo>
                <a:cubicBezTo>
                  <a:pt x="2025" y="487"/>
                  <a:pt x="2023" y="489"/>
                  <a:pt x="2023" y="491"/>
                </a:cubicBezTo>
                <a:cubicBezTo>
                  <a:pt x="2023" y="493"/>
                  <a:pt x="2025" y="495"/>
                  <a:pt x="2027" y="495"/>
                </a:cubicBezTo>
                <a:close/>
                <a:moveTo>
                  <a:pt x="2040" y="495"/>
                </a:moveTo>
                <a:cubicBezTo>
                  <a:pt x="2042" y="495"/>
                  <a:pt x="2044" y="493"/>
                  <a:pt x="2044" y="491"/>
                </a:cubicBezTo>
                <a:cubicBezTo>
                  <a:pt x="2044" y="489"/>
                  <a:pt x="2042" y="487"/>
                  <a:pt x="2040" y="487"/>
                </a:cubicBezTo>
                <a:cubicBezTo>
                  <a:pt x="2038" y="487"/>
                  <a:pt x="2036" y="489"/>
                  <a:pt x="2036" y="491"/>
                </a:cubicBezTo>
                <a:cubicBezTo>
                  <a:pt x="2036" y="493"/>
                  <a:pt x="2038" y="495"/>
                  <a:pt x="2040" y="495"/>
                </a:cubicBezTo>
                <a:close/>
                <a:moveTo>
                  <a:pt x="2053" y="495"/>
                </a:moveTo>
                <a:cubicBezTo>
                  <a:pt x="2055" y="495"/>
                  <a:pt x="2057" y="493"/>
                  <a:pt x="2057" y="491"/>
                </a:cubicBezTo>
                <a:cubicBezTo>
                  <a:pt x="2057" y="489"/>
                  <a:pt x="2055" y="487"/>
                  <a:pt x="2053" y="487"/>
                </a:cubicBezTo>
                <a:cubicBezTo>
                  <a:pt x="2051" y="487"/>
                  <a:pt x="2049" y="489"/>
                  <a:pt x="2049" y="491"/>
                </a:cubicBezTo>
                <a:cubicBezTo>
                  <a:pt x="2049" y="493"/>
                  <a:pt x="2051" y="495"/>
                  <a:pt x="2053" y="495"/>
                </a:cubicBezTo>
                <a:close/>
                <a:moveTo>
                  <a:pt x="2066" y="495"/>
                </a:moveTo>
                <a:cubicBezTo>
                  <a:pt x="2068" y="495"/>
                  <a:pt x="2070" y="493"/>
                  <a:pt x="2070" y="491"/>
                </a:cubicBezTo>
                <a:cubicBezTo>
                  <a:pt x="2070" y="489"/>
                  <a:pt x="2068" y="487"/>
                  <a:pt x="2066" y="487"/>
                </a:cubicBezTo>
                <a:cubicBezTo>
                  <a:pt x="2064" y="487"/>
                  <a:pt x="2062" y="489"/>
                  <a:pt x="2062" y="491"/>
                </a:cubicBezTo>
                <a:cubicBezTo>
                  <a:pt x="2062" y="493"/>
                  <a:pt x="2064" y="495"/>
                  <a:pt x="2066" y="495"/>
                </a:cubicBezTo>
                <a:close/>
                <a:moveTo>
                  <a:pt x="2079" y="495"/>
                </a:moveTo>
                <a:cubicBezTo>
                  <a:pt x="2081" y="495"/>
                  <a:pt x="2083" y="493"/>
                  <a:pt x="2083" y="491"/>
                </a:cubicBezTo>
                <a:cubicBezTo>
                  <a:pt x="2083" y="489"/>
                  <a:pt x="2081" y="487"/>
                  <a:pt x="2079" y="487"/>
                </a:cubicBezTo>
                <a:cubicBezTo>
                  <a:pt x="2077" y="487"/>
                  <a:pt x="2075" y="489"/>
                  <a:pt x="2075" y="491"/>
                </a:cubicBezTo>
                <a:cubicBezTo>
                  <a:pt x="2075" y="493"/>
                  <a:pt x="2077" y="495"/>
                  <a:pt x="2079" y="495"/>
                </a:cubicBezTo>
                <a:close/>
                <a:moveTo>
                  <a:pt x="2092" y="495"/>
                </a:moveTo>
                <a:cubicBezTo>
                  <a:pt x="2094" y="495"/>
                  <a:pt x="2096" y="493"/>
                  <a:pt x="2096" y="491"/>
                </a:cubicBezTo>
                <a:cubicBezTo>
                  <a:pt x="2096" y="489"/>
                  <a:pt x="2094" y="487"/>
                  <a:pt x="2092" y="487"/>
                </a:cubicBezTo>
                <a:cubicBezTo>
                  <a:pt x="2089" y="487"/>
                  <a:pt x="2088" y="489"/>
                  <a:pt x="2088" y="491"/>
                </a:cubicBezTo>
                <a:cubicBezTo>
                  <a:pt x="2088" y="493"/>
                  <a:pt x="2089" y="495"/>
                  <a:pt x="2092" y="495"/>
                </a:cubicBezTo>
                <a:close/>
                <a:moveTo>
                  <a:pt x="2105" y="495"/>
                </a:moveTo>
                <a:cubicBezTo>
                  <a:pt x="2107" y="495"/>
                  <a:pt x="2109" y="493"/>
                  <a:pt x="2109" y="491"/>
                </a:cubicBezTo>
                <a:cubicBezTo>
                  <a:pt x="2109" y="489"/>
                  <a:pt x="2107" y="487"/>
                  <a:pt x="2105" y="487"/>
                </a:cubicBezTo>
                <a:cubicBezTo>
                  <a:pt x="2102" y="487"/>
                  <a:pt x="2100" y="489"/>
                  <a:pt x="2100" y="491"/>
                </a:cubicBezTo>
                <a:cubicBezTo>
                  <a:pt x="2100" y="493"/>
                  <a:pt x="2102" y="495"/>
                  <a:pt x="2105" y="495"/>
                </a:cubicBezTo>
                <a:close/>
                <a:moveTo>
                  <a:pt x="2118" y="495"/>
                </a:moveTo>
                <a:cubicBezTo>
                  <a:pt x="2120" y="495"/>
                  <a:pt x="2122" y="493"/>
                  <a:pt x="2122" y="491"/>
                </a:cubicBezTo>
                <a:cubicBezTo>
                  <a:pt x="2122" y="489"/>
                  <a:pt x="2120" y="487"/>
                  <a:pt x="2118" y="487"/>
                </a:cubicBezTo>
                <a:cubicBezTo>
                  <a:pt x="2115" y="487"/>
                  <a:pt x="2113" y="489"/>
                  <a:pt x="2113" y="491"/>
                </a:cubicBezTo>
                <a:cubicBezTo>
                  <a:pt x="2113" y="493"/>
                  <a:pt x="2115" y="495"/>
                  <a:pt x="2118" y="495"/>
                </a:cubicBezTo>
                <a:close/>
                <a:moveTo>
                  <a:pt x="2130" y="495"/>
                </a:moveTo>
                <a:cubicBezTo>
                  <a:pt x="2133" y="495"/>
                  <a:pt x="2135" y="493"/>
                  <a:pt x="2135" y="491"/>
                </a:cubicBezTo>
                <a:cubicBezTo>
                  <a:pt x="2135" y="489"/>
                  <a:pt x="2133" y="487"/>
                  <a:pt x="2130" y="487"/>
                </a:cubicBezTo>
                <a:cubicBezTo>
                  <a:pt x="2128" y="487"/>
                  <a:pt x="2126" y="489"/>
                  <a:pt x="2126" y="491"/>
                </a:cubicBezTo>
                <a:cubicBezTo>
                  <a:pt x="2126" y="493"/>
                  <a:pt x="2128" y="495"/>
                  <a:pt x="2130" y="495"/>
                </a:cubicBezTo>
                <a:close/>
                <a:moveTo>
                  <a:pt x="2143" y="495"/>
                </a:moveTo>
                <a:cubicBezTo>
                  <a:pt x="2146" y="495"/>
                  <a:pt x="2148" y="493"/>
                  <a:pt x="2148" y="491"/>
                </a:cubicBezTo>
                <a:cubicBezTo>
                  <a:pt x="2148" y="489"/>
                  <a:pt x="2146" y="487"/>
                  <a:pt x="2143" y="487"/>
                </a:cubicBezTo>
                <a:cubicBezTo>
                  <a:pt x="2141" y="487"/>
                  <a:pt x="2139" y="489"/>
                  <a:pt x="2139" y="491"/>
                </a:cubicBezTo>
                <a:cubicBezTo>
                  <a:pt x="2139" y="493"/>
                  <a:pt x="2141" y="495"/>
                  <a:pt x="2143" y="495"/>
                </a:cubicBezTo>
                <a:close/>
                <a:moveTo>
                  <a:pt x="2156" y="495"/>
                </a:moveTo>
                <a:cubicBezTo>
                  <a:pt x="2159" y="495"/>
                  <a:pt x="2160" y="493"/>
                  <a:pt x="2160" y="491"/>
                </a:cubicBezTo>
                <a:cubicBezTo>
                  <a:pt x="2160" y="489"/>
                  <a:pt x="2159" y="487"/>
                  <a:pt x="2156" y="487"/>
                </a:cubicBezTo>
                <a:cubicBezTo>
                  <a:pt x="2154" y="487"/>
                  <a:pt x="2152" y="489"/>
                  <a:pt x="2152" y="491"/>
                </a:cubicBezTo>
                <a:cubicBezTo>
                  <a:pt x="2152" y="493"/>
                  <a:pt x="2154" y="495"/>
                  <a:pt x="2156" y="495"/>
                </a:cubicBezTo>
                <a:close/>
                <a:moveTo>
                  <a:pt x="2169" y="495"/>
                </a:moveTo>
                <a:cubicBezTo>
                  <a:pt x="2172" y="495"/>
                  <a:pt x="2173" y="493"/>
                  <a:pt x="2173" y="491"/>
                </a:cubicBezTo>
                <a:cubicBezTo>
                  <a:pt x="2173" y="489"/>
                  <a:pt x="2172" y="487"/>
                  <a:pt x="2169" y="487"/>
                </a:cubicBezTo>
                <a:cubicBezTo>
                  <a:pt x="2167" y="487"/>
                  <a:pt x="2165" y="489"/>
                  <a:pt x="2165" y="491"/>
                </a:cubicBezTo>
                <a:cubicBezTo>
                  <a:pt x="2165" y="493"/>
                  <a:pt x="2167" y="495"/>
                  <a:pt x="2169" y="495"/>
                </a:cubicBezTo>
                <a:close/>
                <a:moveTo>
                  <a:pt x="2182" y="495"/>
                </a:moveTo>
                <a:cubicBezTo>
                  <a:pt x="2184" y="495"/>
                  <a:pt x="2186" y="493"/>
                  <a:pt x="2186" y="491"/>
                </a:cubicBezTo>
                <a:cubicBezTo>
                  <a:pt x="2186" y="489"/>
                  <a:pt x="2184" y="487"/>
                  <a:pt x="2182" y="487"/>
                </a:cubicBezTo>
                <a:cubicBezTo>
                  <a:pt x="2180" y="487"/>
                  <a:pt x="2178" y="489"/>
                  <a:pt x="2178" y="491"/>
                </a:cubicBezTo>
                <a:cubicBezTo>
                  <a:pt x="2178" y="493"/>
                  <a:pt x="2180" y="495"/>
                  <a:pt x="2182" y="495"/>
                </a:cubicBezTo>
                <a:close/>
                <a:moveTo>
                  <a:pt x="2195" y="495"/>
                </a:moveTo>
                <a:cubicBezTo>
                  <a:pt x="2197" y="495"/>
                  <a:pt x="2199" y="493"/>
                  <a:pt x="2199" y="491"/>
                </a:cubicBezTo>
                <a:cubicBezTo>
                  <a:pt x="2199" y="489"/>
                  <a:pt x="2197" y="487"/>
                  <a:pt x="2195" y="487"/>
                </a:cubicBezTo>
                <a:cubicBezTo>
                  <a:pt x="2193" y="487"/>
                  <a:pt x="2191" y="489"/>
                  <a:pt x="2191" y="491"/>
                </a:cubicBezTo>
                <a:cubicBezTo>
                  <a:pt x="2191" y="493"/>
                  <a:pt x="2193" y="495"/>
                  <a:pt x="2195" y="495"/>
                </a:cubicBezTo>
                <a:close/>
                <a:moveTo>
                  <a:pt x="2208" y="495"/>
                </a:moveTo>
                <a:cubicBezTo>
                  <a:pt x="2210" y="495"/>
                  <a:pt x="2212" y="493"/>
                  <a:pt x="2212" y="491"/>
                </a:cubicBezTo>
                <a:cubicBezTo>
                  <a:pt x="2212" y="489"/>
                  <a:pt x="2210" y="487"/>
                  <a:pt x="2208" y="487"/>
                </a:cubicBezTo>
                <a:cubicBezTo>
                  <a:pt x="2206" y="487"/>
                  <a:pt x="2204" y="489"/>
                  <a:pt x="2204" y="491"/>
                </a:cubicBezTo>
                <a:cubicBezTo>
                  <a:pt x="2204" y="493"/>
                  <a:pt x="2206" y="495"/>
                  <a:pt x="2208" y="495"/>
                </a:cubicBezTo>
                <a:close/>
                <a:moveTo>
                  <a:pt x="2221" y="495"/>
                </a:moveTo>
                <a:cubicBezTo>
                  <a:pt x="2223" y="495"/>
                  <a:pt x="2225" y="493"/>
                  <a:pt x="2225" y="491"/>
                </a:cubicBezTo>
                <a:cubicBezTo>
                  <a:pt x="2225" y="489"/>
                  <a:pt x="2223" y="487"/>
                  <a:pt x="2221" y="487"/>
                </a:cubicBezTo>
                <a:cubicBezTo>
                  <a:pt x="2219" y="487"/>
                  <a:pt x="2217" y="489"/>
                  <a:pt x="2217" y="491"/>
                </a:cubicBezTo>
                <a:cubicBezTo>
                  <a:pt x="2217" y="493"/>
                  <a:pt x="2219" y="495"/>
                  <a:pt x="2221" y="495"/>
                </a:cubicBezTo>
                <a:close/>
                <a:moveTo>
                  <a:pt x="2234" y="495"/>
                </a:moveTo>
                <a:cubicBezTo>
                  <a:pt x="2236" y="495"/>
                  <a:pt x="2238" y="493"/>
                  <a:pt x="2238" y="491"/>
                </a:cubicBezTo>
                <a:cubicBezTo>
                  <a:pt x="2238" y="489"/>
                  <a:pt x="2236" y="487"/>
                  <a:pt x="2234" y="487"/>
                </a:cubicBezTo>
                <a:cubicBezTo>
                  <a:pt x="2231" y="487"/>
                  <a:pt x="2230" y="489"/>
                  <a:pt x="2230" y="491"/>
                </a:cubicBezTo>
                <a:cubicBezTo>
                  <a:pt x="2230" y="493"/>
                  <a:pt x="2231" y="495"/>
                  <a:pt x="2234" y="495"/>
                </a:cubicBezTo>
                <a:close/>
                <a:moveTo>
                  <a:pt x="2247" y="495"/>
                </a:moveTo>
                <a:cubicBezTo>
                  <a:pt x="2249" y="495"/>
                  <a:pt x="2251" y="493"/>
                  <a:pt x="2251" y="491"/>
                </a:cubicBezTo>
                <a:cubicBezTo>
                  <a:pt x="2251" y="489"/>
                  <a:pt x="2249" y="487"/>
                  <a:pt x="2247" y="487"/>
                </a:cubicBezTo>
                <a:cubicBezTo>
                  <a:pt x="2244" y="487"/>
                  <a:pt x="2243" y="489"/>
                  <a:pt x="2243" y="491"/>
                </a:cubicBezTo>
                <a:cubicBezTo>
                  <a:pt x="2243" y="493"/>
                  <a:pt x="2244" y="495"/>
                  <a:pt x="2247" y="495"/>
                </a:cubicBezTo>
                <a:close/>
                <a:moveTo>
                  <a:pt x="2260" y="495"/>
                </a:moveTo>
                <a:cubicBezTo>
                  <a:pt x="2262" y="495"/>
                  <a:pt x="2264" y="493"/>
                  <a:pt x="2264" y="491"/>
                </a:cubicBezTo>
                <a:cubicBezTo>
                  <a:pt x="2264" y="489"/>
                  <a:pt x="2262" y="487"/>
                  <a:pt x="2260" y="487"/>
                </a:cubicBezTo>
                <a:cubicBezTo>
                  <a:pt x="2257" y="487"/>
                  <a:pt x="2255" y="489"/>
                  <a:pt x="2255" y="491"/>
                </a:cubicBezTo>
                <a:cubicBezTo>
                  <a:pt x="2255" y="493"/>
                  <a:pt x="2257" y="495"/>
                  <a:pt x="2260" y="495"/>
                </a:cubicBezTo>
                <a:close/>
                <a:moveTo>
                  <a:pt x="2273" y="495"/>
                </a:moveTo>
                <a:cubicBezTo>
                  <a:pt x="2275" y="495"/>
                  <a:pt x="2277" y="493"/>
                  <a:pt x="2277" y="491"/>
                </a:cubicBezTo>
                <a:cubicBezTo>
                  <a:pt x="2277" y="489"/>
                  <a:pt x="2275" y="487"/>
                  <a:pt x="2273" y="487"/>
                </a:cubicBezTo>
                <a:cubicBezTo>
                  <a:pt x="2270" y="487"/>
                  <a:pt x="2268" y="489"/>
                  <a:pt x="2268" y="491"/>
                </a:cubicBezTo>
                <a:cubicBezTo>
                  <a:pt x="2268" y="493"/>
                  <a:pt x="2270" y="495"/>
                  <a:pt x="2273" y="495"/>
                </a:cubicBezTo>
                <a:close/>
                <a:moveTo>
                  <a:pt x="2285" y="495"/>
                </a:moveTo>
                <a:cubicBezTo>
                  <a:pt x="2288" y="495"/>
                  <a:pt x="2290" y="493"/>
                  <a:pt x="2290" y="491"/>
                </a:cubicBezTo>
                <a:cubicBezTo>
                  <a:pt x="2290" y="489"/>
                  <a:pt x="2288" y="487"/>
                  <a:pt x="2285" y="487"/>
                </a:cubicBezTo>
                <a:cubicBezTo>
                  <a:pt x="2283" y="487"/>
                  <a:pt x="2281" y="489"/>
                  <a:pt x="2281" y="491"/>
                </a:cubicBezTo>
                <a:cubicBezTo>
                  <a:pt x="2281" y="493"/>
                  <a:pt x="2283" y="495"/>
                  <a:pt x="2285" y="495"/>
                </a:cubicBezTo>
                <a:close/>
                <a:moveTo>
                  <a:pt x="2298" y="495"/>
                </a:moveTo>
                <a:cubicBezTo>
                  <a:pt x="2301" y="495"/>
                  <a:pt x="2303" y="493"/>
                  <a:pt x="2303" y="491"/>
                </a:cubicBezTo>
                <a:cubicBezTo>
                  <a:pt x="2303" y="489"/>
                  <a:pt x="2301" y="487"/>
                  <a:pt x="2298" y="487"/>
                </a:cubicBezTo>
                <a:cubicBezTo>
                  <a:pt x="2296" y="487"/>
                  <a:pt x="2294" y="489"/>
                  <a:pt x="2294" y="491"/>
                </a:cubicBezTo>
                <a:cubicBezTo>
                  <a:pt x="2294" y="493"/>
                  <a:pt x="2296" y="495"/>
                  <a:pt x="2298" y="495"/>
                </a:cubicBezTo>
                <a:close/>
                <a:moveTo>
                  <a:pt x="2311" y="495"/>
                </a:moveTo>
                <a:cubicBezTo>
                  <a:pt x="2314" y="495"/>
                  <a:pt x="2315" y="493"/>
                  <a:pt x="2315" y="491"/>
                </a:cubicBezTo>
                <a:cubicBezTo>
                  <a:pt x="2315" y="489"/>
                  <a:pt x="2314" y="487"/>
                  <a:pt x="2311" y="487"/>
                </a:cubicBezTo>
                <a:cubicBezTo>
                  <a:pt x="2309" y="487"/>
                  <a:pt x="2307" y="489"/>
                  <a:pt x="2307" y="491"/>
                </a:cubicBezTo>
                <a:cubicBezTo>
                  <a:pt x="2307" y="493"/>
                  <a:pt x="2309" y="495"/>
                  <a:pt x="2311" y="495"/>
                </a:cubicBezTo>
                <a:close/>
                <a:moveTo>
                  <a:pt x="2324" y="495"/>
                </a:moveTo>
                <a:cubicBezTo>
                  <a:pt x="2327" y="495"/>
                  <a:pt x="2328" y="493"/>
                  <a:pt x="2328" y="491"/>
                </a:cubicBezTo>
                <a:cubicBezTo>
                  <a:pt x="2328" y="489"/>
                  <a:pt x="2327" y="487"/>
                  <a:pt x="2324" y="487"/>
                </a:cubicBezTo>
                <a:cubicBezTo>
                  <a:pt x="2322" y="487"/>
                  <a:pt x="2320" y="489"/>
                  <a:pt x="2320" y="491"/>
                </a:cubicBezTo>
                <a:cubicBezTo>
                  <a:pt x="2320" y="493"/>
                  <a:pt x="2322" y="495"/>
                  <a:pt x="2324" y="495"/>
                </a:cubicBezTo>
                <a:close/>
                <a:moveTo>
                  <a:pt x="2337" y="495"/>
                </a:moveTo>
                <a:cubicBezTo>
                  <a:pt x="2339" y="495"/>
                  <a:pt x="2341" y="493"/>
                  <a:pt x="2341" y="491"/>
                </a:cubicBezTo>
                <a:cubicBezTo>
                  <a:pt x="2341" y="489"/>
                  <a:pt x="2339" y="487"/>
                  <a:pt x="2337" y="487"/>
                </a:cubicBezTo>
                <a:cubicBezTo>
                  <a:pt x="2335" y="487"/>
                  <a:pt x="2333" y="489"/>
                  <a:pt x="2333" y="491"/>
                </a:cubicBezTo>
                <a:cubicBezTo>
                  <a:pt x="2333" y="493"/>
                  <a:pt x="2335" y="495"/>
                  <a:pt x="2337" y="495"/>
                </a:cubicBezTo>
                <a:close/>
                <a:moveTo>
                  <a:pt x="2350" y="495"/>
                </a:moveTo>
                <a:cubicBezTo>
                  <a:pt x="2352" y="495"/>
                  <a:pt x="2354" y="493"/>
                  <a:pt x="2354" y="491"/>
                </a:cubicBezTo>
                <a:cubicBezTo>
                  <a:pt x="2354" y="489"/>
                  <a:pt x="2352" y="487"/>
                  <a:pt x="2350" y="487"/>
                </a:cubicBezTo>
                <a:cubicBezTo>
                  <a:pt x="2348" y="487"/>
                  <a:pt x="2346" y="489"/>
                  <a:pt x="2346" y="491"/>
                </a:cubicBezTo>
                <a:cubicBezTo>
                  <a:pt x="2346" y="493"/>
                  <a:pt x="2348" y="495"/>
                  <a:pt x="2350" y="495"/>
                </a:cubicBezTo>
                <a:close/>
                <a:moveTo>
                  <a:pt x="2363" y="495"/>
                </a:moveTo>
                <a:cubicBezTo>
                  <a:pt x="2365" y="495"/>
                  <a:pt x="2367" y="493"/>
                  <a:pt x="2367" y="491"/>
                </a:cubicBezTo>
                <a:cubicBezTo>
                  <a:pt x="2367" y="489"/>
                  <a:pt x="2365" y="487"/>
                  <a:pt x="2363" y="487"/>
                </a:cubicBezTo>
                <a:cubicBezTo>
                  <a:pt x="2361" y="487"/>
                  <a:pt x="2359" y="489"/>
                  <a:pt x="2359" y="491"/>
                </a:cubicBezTo>
                <a:cubicBezTo>
                  <a:pt x="2359" y="493"/>
                  <a:pt x="2361" y="495"/>
                  <a:pt x="2363" y="495"/>
                </a:cubicBezTo>
                <a:close/>
                <a:moveTo>
                  <a:pt x="2376" y="495"/>
                </a:moveTo>
                <a:cubicBezTo>
                  <a:pt x="2378" y="495"/>
                  <a:pt x="2380" y="493"/>
                  <a:pt x="2380" y="491"/>
                </a:cubicBezTo>
                <a:cubicBezTo>
                  <a:pt x="2380" y="489"/>
                  <a:pt x="2378" y="487"/>
                  <a:pt x="2376" y="487"/>
                </a:cubicBezTo>
                <a:cubicBezTo>
                  <a:pt x="2374" y="487"/>
                  <a:pt x="2372" y="489"/>
                  <a:pt x="2372" y="491"/>
                </a:cubicBezTo>
                <a:cubicBezTo>
                  <a:pt x="2372" y="493"/>
                  <a:pt x="2374" y="495"/>
                  <a:pt x="2376" y="495"/>
                </a:cubicBezTo>
                <a:close/>
                <a:moveTo>
                  <a:pt x="2389" y="495"/>
                </a:moveTo>
                <a:cubicBezTo>
                  <a:pt x="2391" y="495"/>
                  <a:pt x="2393" y="493"/>
                  <a:pt x="2393" y="491"/>
                </a:cubicBezTo>
                <a:cubicBezTo>
                  <a:pt x="2393" y="489"/>
                  <a:pt x="2391" y="487"/>
                  <a:pt x="2389" y="487"/>
                </a:cubicBezTo>
                <a:cubicBezTo>
                  <a:pt x="2386" y="487"/>
                  <a:pt x="2385" y="489"/>
                  <a:pt x="2385" y="491"/>
                </a:cubicBezTo>
                <a:cubicBezTo>
                  <a:pt x="2385" y="493"/>
                  <a:pt x="2386" y="495"/>
                  <a:pt x="2389" y="495"/>
                </a:cubicBezTo>
                <a:close/>
                <a:moveTo>
                  <a:pt x="2402" y="495"/>
                </a:moveTo>
                <a:cubicBezTo>
                  <a:pt x="2404" y="495"/>
                  <a:pt x="2406" y="493"/>
                  <a:pt x="2406" y="491"/>
                </a:cubicBezTo>
                <a:cubicBezTo>
                  <a:pt x="2406" y="489"/>
                  <a:pt x="2404" y="487"/>
                  <a:pt x="2402" y="487"/>
                </a:cubicBezTo>
                <a:cubicBezTo>
                  <a:pt x="2399" y="487"/>
                  <a:pt x="2397" y="489"/>
                  <a:pt x="2397" y="491"/>
                </a:cubicBezTo>
                <a:cubicBezTo>
                  <a:pt x="2397" y="493"/>
                  <a:pt x="2399" y="495"/>
                  <a:pt x="2402" y="495"/>
                </a:cubicBezTo>
                <a:close/>
                <a:moveTo>
                  <a:pt x="2415" y="495"/>
                </a:moveTo>
                <a:cubicBezTo>
                  <a:pt x="2417" y="495"/>
                  <a:pt x="2419" y="493"/>
                  <a:pt x="2419" y="491"/>
                </a:cubicBezTo>
                <a:cubicBezTo>
                  <a:pt x="2419" y="489"/>
                  <a:pt x="2417" y="487"/>
                  <a:pt x="2415" y="487"/>
                </a:cubicBezTo>
                <a:cubicBezTo>
                  <a:pt x="2412" y="487"/>
                  <a:pt x="2410" y="489"/>
                  <a:pt x="2410" y="491"/>
                </a:cubicBezTo>
                <a:cubicBezTo>
                  <a:pt x="2410" y="493"/>
                  <a:pt x="2412" y="495"/>
                  <a:pt x="2415" y="495"/>
                </a:cubicBezTo>
                <a:close/>
                <a:moveTo>
                  <a:pt x="2427" y="495"/>
                </a:moveTo>
                <a:cubicBezTo>
                  <a:pt x="2430" y="495"/>
                  <a:pt x="2432" y="493"/>
                  <a:pt x="2432" y="491"/>
                </a:cubicBezTo>
                <a:cubicBezTo>
                  <a:pt x="2432" y="489"/>
                  <a:pt x="2430" y="487"/>
                  <a:pt x="2427" y="487"/>
                </a:cubicBezTo>
                <a:cubicBezTo>
                  <a:pt x="2425" y="487"/>
                  <a:pt x="2423" y="489"/>
                  <a:pt x="2423" y="491"/>
                </a:cubicBezTo>
                <a:cubicBezTo>
                  <a:pt x="2423" y="493"/>
                  <a:pt x="2425" y="495"/>
                  <a:pt x="2427" y="495"/>
                </a:cubicBezTo>
                <a:close/>
                <a:moveTo>
                  <a:pt x="2440" y="495"/>
                </a:moveTo>
                <a:cubicBezTo>
                  <a:pt x="2443" y="495"/>
                  <a:pt x="2445" y="493"/>
                  <a:pt x="2445" y="491"/>
                </a:cubicBezTo>
                <a:cubicBezTo>
                  <a:pt x="2445" y="489"/>
                  <a:pt x="2443" y="487"/>
                  <a:pt x="2440" y="487"/>
                </a:cubicBezTo>
                <a:cubicBezTo>
                  <a:pt x="2438" y="487"/>
                  <a:pt x="2436" y="489"/>
                  <a:pt x="2436" y="491"/>
                </a:cubicBezTo>
                <a:cubicBezTo>
                  <a:pt x="2436" y="493"/>
                  <a:pt x="2438" y="495"/>
                  <a:pt x="2440" y="495"/>
                </a:cubicBezTo>
                <a:close/>
                <a:moveTo>
                  <a:pt x="2453" y="495"/>
                </a:moveTo>
                <a:cubicBezTo>
                  <a:pt x="2456" y="495"/>
                  <a:pt x="2458" y="493"/>
                  <a:pt x="2458" y="491"/>
                </a:cubicBezTo>
                <a:cubicBezTo>
                  <a:pt x="2458" y="489"/>
                  <a:pt x="2456" y="487"/>
                  <a:pt x="2453" y="487"/>
                </a:cubicBezTo>
                <a:cubicBezTo>
                  <a:pt x="2451" y="487"/>
                  <a:pt x="2449" y="489"/>
                  <a:pt x="2449" y="491"/>
                </a:cubicBezTo>
                <a:cubicBezTo>
                  <a:pt x="2449" y="493"/>
                  <a:pt x="2451" y="495"/>
                  <a:pt x="2453" y="495"/>
                </a:cubicBezTo>
                <a:close/>
                <a:moveTo>
                  <a:pt x="2466" y="495"/>
                </a:moveTo>
                <a:cubicBezTo>
                  <a:pt x="2469" y="495"/>
                  <a:pt x="2470" y="493"/>
                  <a:pt x="2470" y="491"/>
                </a:cubicBezTo>
                <a:cubicBezTo>
                  <a:pt x="2470" y="489"/>
                  <a:pt x="2469" y="487"/>
                  <a:pt x="2466" y="487"/>
                </a:cubicBezTo>
                <a:cubicBezTo>
                  <a:pt x="2464" y="487"/>
                  <a:pt x="2462" y="489"/>
                  <a:pt x="2462" y="491"/>
                </a:cubicBezTo>
                <a:cubicBezTo>
                  <a:pt x="2462" y="493"/>
                  <a:pt x="2464" y="495"/>
                  <a:pt x="2466" y="495"/>
                </a:cubicBezTo>
                <a:close/>
                <a:moveTo>
                  <a:pt x="2479" y="495"/>
                </a:moveTo>
                <a:cubicBezTo>
                  <a:pt x="2481" y="495"/>
                  <a:pt x="2483" y="493"/>
                  <a:pt x="2483" y="491"/>
                </a:cubicBezTo>
                <a:cubicBezTo>
                  <a:pt x="2483" y="489"/>
                  <a:pt x="2481" y="487"/>
                  <a:pt x="2479" y="487"/>
                </a:cubicBezTo>
                <a:cubicBezTo>
                  <a:pt x="2477" y="487"/>
                  <a:pt x="2475" y="489"/>
                  <a:pt x="2475" y="491"/>
                </a:cubicBezTo>
                <a:cubicBezTo>
                  <a:pt x="2475" y="493"/>
                  <a:pt x="2477" y="495"/>
                  <a:pt x="2479" y="495"/>
                </a:cubicBezTo>
                <a:close/>
                <a:moveTo>
                  <a:pt x="2492" y="495"/>
                </a:moveTo>
                <a:cubicBezTo>
                  <a:pt x="2494" y="495"/>
                  <a:pt x="2496" y="493"/>
                  <a:pt x="2496" y="491"/>
                </a:cubicBezTo>
                <a:cubicBezTo>
                  <a:pt x="2496" y="489"/>
                  <a:pt x="2494" y="487"/>
                  <a:pt x="2492" y="487"/>
                </a:cubicBezTo>
                <a:cubicBezTo>
                  <a:pt x="2490" y="487"/>
                  <a:pt x="2488" y="489"/>
                  <a:pt x="2488" y="491"/>
                </a:cubicBezTo>
                <a:cubicBezTo>
                  <a:pt x="2488" y="493"/>
                  <a:pt x="2490" y="495"/>
                  <a:pt x="2492" y="495"/>
                </a:cubicBezTo>
                <a:close/>
                <a:moveTo>
                  <a:pt x="2505" y="495"/>
                </a:moveTo>
                <a:cubicBezTo>
                  <a:pt x="2507" y="495"/>
                  <a:pt x="2509" y="493"/>
                  <a:pt x="2509" y="491"/>
                </a:cubicBezTo>
                <a:cubicBezTo>
                  <a:pt x="2509" y="489"/>
                  <a:pt x="2507" y="487"/>
                  <a:pt x="2505" y="487"/>
                </a:cubicBezTo>
                <a:cubicBezTo>
                  <a:pt x="2503" y="487"/>
                  <a:pt x="2501" y="489"/>
                  <a:pt x="2501" y="491"/>
                </a:cubicBezTo>
                <a:cubicBezTo>
                  <a:pt x="2501" y="493"/>
                  <a:pt x="2503" y="495"/>
                  <a:pt x="2505" y="495"/>
                </a:cubicBezTo>
                <a:close/>
                <a:moveTo>
                  <a:pt x="2518" y="495"/>
                </a:moveTo>
                <a:cubicBezTo>
                  <a:pt x="2520" y="495"/>
                  <a:pt x="2522" y="493"/>
                  <a:pt x="2522" y="491"/>
                </a:cubicBezTo>
                <a:cubicBezTo>
                  <a:pt x="2522" y="489"/>
                  <a:pt x="2520" y="487"/>
                  <a:pt x="2518" y="487"/>
                </a:cubicBezTo>
                <a:cubicBezTo>
                  <a:pt x="2516" y="487"/>
                  <a:pt x="2514" y="489"/>
                  <a:pt x="2514" y="491"/>
                </a:cubicBezTo>
                <a:cubicBezTo>
                  <a:pt x="2514" y="493"/>
                  <a:pt x="2516" y="495"/>
                  <a:pt x="2518" y="495"/>
                </a:cubicBezTo>
                <a:close/>
                <a:moveTo>
                  <a:pt x="2531" y="495"/>
                </a:moveTo>
                <a:cubicBezTo>
                  <a:pt x="2533" y="495"/>
                  <a:pt x="2535" y="493"/>
                  <a:pt x="2535" y="491"/>
                </a:cubicBezTo>
                <a:cubicBezTo>
                  <a:pt x="2535" y="489"/>
                  <a:pt x="2533" y="487"/>
                  <a:pt x="2531" y="487"/>
                </a:cubicBezTo>
                <a:cubicBezTo>
                  <a:pt x="2529" y="487"/>
                  <a:pt x="2527" y="489"/>
                  <a:pt x="2527" y="491"/>
                </a:cubicBezTo>
                <a:cubicBezTo>
                  <a:pt x="2527" y="493"/>
                  <a:pt x="2529" y="495"/>
                  <a:pt x="2531" y="495"/>
                </a:cubicBezTo>
                <a:close/>
                <a:moveTo>
                  <a:pt x="2544" y="495"/>
                </a:moveTo>
                <a:cubicBezTo>
                  <a:pt x="2546" y="495"/>
                  <a:pt x="2548" y="493"/>
                  <a:pt x="2548" y="491"/>
                </a:cubicBezTo>
                <a:cubicBezTo>
                  <a:pt x="2548" y="489"/>
                  <a:pt x="2546" y="487"/>
                  <a:pt x="2544" y="487"/>
                </a:cubicBezTo>
                <a:cubicBezTo>
                  <a:pt x="2541" y="487"/>
                  <a:pt x="2540" y="489"/>
                  <a:pt x="2540" y="491"/>
                </a:cubicBezTo>
                <a:cubicBezTo>
                  <a:pt x="2540" y="493"/>
                  <a:pt x="2541" y="495"/>
                  <a:pt x="2544" y="495"/>
                </a:cubicBezTo>
                <a:close/>
                <a:moveTo>
                  <a:pt x="2557" y="495"/>
                </a:moveTo>
                <a:cubicBezTo>
                  <a:pt x="2559" y="495"/>
                  <a:pt x="2561" y="493"/>
                  <a:pt x="2561" y="491"/>
                </a:cubicBezTo>
                <a:cubicBezTo>
                  <a:pt x="2561" y="489"/>
                  <a:pt x="2559" y="487"/>
                  <a:pt x="2557" y="487"/>
                </a:cubicBezTo>
                <a:cubicBezTo>
                  <a:pt x="2554" y="487"/>
                  <a:pt x="2552" y="489"/>
                  <a:pt x="2552" y="491"/>
                </a:cubicBezTo>
                <a:cubicBezTo>
                  <a:pt x="2552" y="493"/>
                  <a:pt x="2554" y="495"/>
                  <a:pt x="2557" y="495"/>
                </a:cubicBezTo>
                <a:close/>
                <a:moveTo>
                  <a:pt x="2570" y="495"/>
                </a:moveTo>
                <a:cubicBezTo>
                  <a:pt x="2572" y="495"/>
                  <a:pt x="2574" y="493"/>
                  <a:pt x="2574" y="491"/>
                </a:cubicBezTo>
                <a:cubicBezTo>
                  <a:pt x="2574" y="489"/>
                  <a:pt x="2572" y="487"/>
                  <a:pt x="2570" y="487"/>
                </a:cubicBezTo>
                <a:cubicBezTo>
                  <a:pt x="2567" y="487"/>
                  <a:pt x="2565" y="489"/>
                  <a:pt x="2565" y="491"/>
                </a:cubicBezTo>
                <a:cubicBezTo>
                  <a:pt x="2565" y="493"/>
                  <a:pt x="2567" y="495"/>
                  <a:pt x="2570" y="495"/>
                </a:cubicBezTo>
                <a:close/>
                <a:moveTo>
                  <a:pt x="2582" y="495"/>
                </a:moveTo>
                <a:cubicBezTo>
                  <a:pt x="2585" y="495"/>
                  <a:pt x="2587" y="493"/>
                  <a:pt x="2587" y="491"/>
                </a:cubicBezTo>
                <a:cubicBezTo>
                  <a:pt x="2587" y="489"/>
                  <a:pt x="2585" y="487"/>
                  <a:pt x="2582" y="487"/>
                </a:cubicBezTo>
                <a:cubicBezTo>
                  <a:pt x="2580" y="487"/>
                  <a:pt x="2578" y="489"/>
                  <a:pt x="2578" y="491"/>
                </a:cubicBezTo>
                <a:cubicBezTo>
                  <a:pt x="2578" y="493"/>
                  <a:pt x="2580" y="495"/>
                  <a:pt x="2582" y="495"/>
                </a:cubicBezTo>
                <a:close/>
                <a:moveTo>
                  <a:pt x="2595" y="495"/>
                </a:moveTo>
                <a:cubicBezTo>
                  <a:pt x="2598" y="495"/>
                  <a:pt x="2600" y="493"/>
                  <a:pt x="2600" y="491"/>
                </a:cubicBezTo>
                <a:cubicBezTo>
                  <a:pt x="2600" y="489"/>
                  <a:pt x="2598" y="487"/>
                  <a:pt x="2595" y="487"/>
                </a:cubicBezTo>
                <a:cubicBezTo>
                  <a:pt x="2593" y="487"/>
                  <a:pt x="2591" y="489"/>
                  <a:pt x="2591" y="491"/>
                </a:cubicBezTo>
                <a:cubicBezTo>
                  <a:pt x="2591" y="493"/>
                  <a:pt x="2593" y="495"/>
                  <a:pt x="2595" y="495"/>
                </a:cubicBezTo>
                <a:close/>
                <a:moveTo>
                  <a:pt x="2608" y="495"/>
                </a:moveTo>
                <a:cubicBezTo>
                  <a:pt x="2611" y="495"/>
                  <a:pt x="2612" y="493"/>
                  <a:pt x="2612" y="491"/>
                </a:cubicBezTo>
                <a:cubicBezTo>
                  <a:pt x="2612" y="489"/>
                  <a:pt x="2611" y="487"/>
                  <a:pt x="2608" y="487"/>
                </a:cubicBezTo>
                <a:cubicBezTo>
                  <a:pt x="2606" y="487"/>
                  <a:pt x="2604" y="489"/>
                  <a:pt x="2604" y="491"/>
                </a:cubicBezTo>
                <a:cubicBezTo>
                  <a:pt x="2604" y="493"/>
                  <a:pt x="2606" y="495"/>
                  <a:pt x="2608" y="495"/>
                </a:cubicBezTo>
                <a:close/>
                <a:moveTo>
                  <a:pt x="2621" y="495"/>
                </a:moveTo>
                <a:cubicBezTo>
                  <a:pt x="2624" y="495"/>
                  <a:pt x="2625" y="493"/>
                  <a:pt x="2625" y="491"/>
                </a:cubicBezTo>
                <a:cubicBezTo>
                  <a:pt x="2625" y="489"/>
                  <a:pt x="2624" y="487"/>
                  <a:pt x="2621" y="487"/>
                </a:cubicBezTo>
                <a:cubicBezTo>
                  <a:pt x="2619" y="487"/>
                  <a:pt x="2617" y="489"/>
                  <a:pt x="2617" y="491"/>
                </a:cubicBezTo>
                <a:cubicBezTo>
                  <a:pt x="2617" y="493"/>
                  <a:pt x="2619" y="495"/>
                  <a:pt x="2621" y="495"/>
                </a:cubicBezTo>
                <a:close/>
                <a:moveTo>
                  <a:pt x="2634" y="495"/>
                </a:moveTo>
                <a:cubicBezTo>
                  <a:pt x="2636" y="495"/>
                  <a:pt x="2638" y="493"/>
                  <a:pt x="2638" y="491"/>
                </a:cubicBezTo>
                <a:cubicBezTo>
                  <a:pt x="2638" y="489"/>
                  <a:pt x="2636" y="487"/>
                  <a:pt x="2634" y="487"/>
                </a:cubicBezTo>
                <a:cubicBezTo>
                  <a:pt x="2632" y="487"/>
                  <a:pt x="2630" y="489"/>
                  <a:pt x="2630" y="491"/>
                </a:cubicBezTo>
                <a:cubicBezTo>
                  <a:pt x="2630" y="493"/>
                  <a:pt x="2632" y="495"/>
                  <a:pt x="2634" y="495"/>
                </a:cubicBezTo>
                <a:close/>
                <a:moveTo>
                  <a:pt x="2647" y="495"/>
                </a:moveTo>
                <a:cubicBezTo>
                  <a:pt x="2649" y="495"/>
                  <a:pt x="2651" y="493"/>
                  <a:pt x="2651" y="491"/>
                </a:cubicBezTo>
                <a:cubicBezTo>
                  <a:pt x="2651" y="489"/>
                  <a:pt x="2649" y="487"/>
                  <a:pt x="2647" y="487"/>
                </a:cubicBezTo>
                <a:cubicBezTo>
                  <a:pt x="2645" y="487"/>
                  <a:pt x="2643" y="489"/>
                  <a:pt x="2643" y="491"/>
                </a:cubicBezTo>
                <a:cubicBezTo>
                  <a:pt x="2643" y="493"/>
                  <a:pt x="2645" y="495"/>
                  <a:pt x="2647" y="495"/>
                </a:cubicBezTo>
                <a:close/>
                <a:moveTo>
                  <a:pt x="2660" y="495"/>
                </a:moveTo>
                <a:cubicBezTo>
                  <a:pt x="2662" y="495"/>
                  <a:pt x="2664" y="493"/>
                  <a:pt x="2664" y="491"/>
                </a:cubicBezTo>
                <a:cubicBezTo>
                  <a:pt x="2664" y="489"/>
                  <a:pt x="2662" y="487"/>
                  <a:pt x="2660" y="487"/>
                </a:cubicBezTo>
                <a:cubicBezTo>
                  <a:pt x="2658" y="487"/>
                  <a:pt x="2656" y="489"/>
                  <a:pt x="2656" y="491"/>
                </a:cubicBezTo>
                <a:cubicBezTo>
                  <a:pt x="2656" y="493"/>
                  <a:pt x="2658" y="495"/>
                  <a:pt x="2660" y="495"/>
                </a:cubicBezTo>
                <a:close/>
                <a:moveTo>
                  <a:pt x="2673" y="495"/>
                </a:moveTo>
                <a:cubicBezTo>
                  <a:pt x="2675" y="495"/>
                  <a:pt x="2677" y="493"/>
                  <a:pt x="2677" y="491"/>
                </a:cubicBezTo>
                <a:cubicBezTo>
                  <a:pt x="2677" y="489"/>
                  <a:pt x="2675" y="487"/>
                  <a:pt x="2673" y="487"/>
                </a:cubicBezTo>
                <a:cubicBezTo>
                  <a:pt x="2671" y="487"/>
                  <a:pt x="2669" y="489"/>
                  <a:pt x="2669" y="491"/>
                </a:cubicBezTo>
                <a:cubicBezTo>
                  <a:pt x="2669" y="493"/>
                  <a:pt x="2671" y="495"/>
                  <a:pt x="2673" y="495"/>
                </a:cubicBezTo>
                <a:close/>
                <a:moveTo>
                  <a:pt x="2686" y="495"/>
                </a:moveTo>
                <a:cubicBezTo>
                  <a:pt x="2688" y="495"/>
                  <a:pt x="2690" y="493"/>
                  <a:pt x="2690" y="491"/>
                </a:cubicBezTo>
                <a:cubicBezTo>
                  <a:pt x="2690" y="489"/>
                  <a:pt x="2688" y="487"/>
                  <a:pt x="2686" y="487"/>
                </a:cubicBezTo>
                <a:cubicBezTo>
                  <a:pt x="2683" y="487"/>
                  <a:pt x="2682" y="489"/>
                  <a:pt x="2682" y="491"/>
                </a:cubicBezTo>
                <a:cubicBezTo>
                  <a:pt x="2682" y="493"/>
                  <a:pt x="2683" y="495"/>
                  <a:pt x="2686" y="495"/>
                </a:cubicBezTo>
                <a:close/>
                <a:moveTo>
                  <a:pt x="2699" y="495"/>
                </a:moveTo>
                <a:cubicBezTo>
                  <a:pt x="2701" y="495"/>
                  <a:pt x="2703" y="493"/>
                  <a:pt x="2703" y="491"/>
                </a:cubicBezTo>
                <a:cubicBezTo>
                  <a:pt x="2703" y="489"/>
                  <a:pt x="2701" y="487"/>
                  <a:pt x="2699" y="487"/>
                </a:cubicBezTo>
                <a:cubicBezTo>
                  <a:pt x="2696" y="487"/>
                  <a:pt x="2695" y="489"/>
                  <a:pt x="2695" y="491"/>
                </a:cubicBezTo>
                <a:cubicBezTo>
                  <a:pt x="2695" y="493"/>
                  <a:pt x="2696" y="495"/>
                  <a:pt x="2699" y="495"/>
                </a:cubicBezTo>
                <a:close/>
                <a:moveTo>
                  <a:pt x="2712" y="495"/>
                </a:moveTo>
                <a:cubicBezTo>
                  <a:pt x="2714" y="495"/>
                  <a:pt x="2716" y="493"/>
                  <a:pt x="2716" y="491"/>
                </a:cubicBezTo>
                <a:cubicBezTo>
                  <a:pt x="2716" y="489"/>
                  <a:pt x="2714" y="487"/>
                  <a:pt x="2712" y="487"/>
                </a:cubicBezTo>
                <a:cubicBezTo>
                  <a:pt x="2709" y="487"/>
                  <a:pt x="2707" y="489"/>
                  <a:pt x="2707" y="491"/>
                </a:cubicBezTo>
                <a:cubicBezTo>
                  <a:pt x="2707" y="493"/>
                  <a:pt x="2709" y="495"/>
                  <a:pt x="2712" y="495"/>
                </a:cubicBezTo>
                <a:close/>
                <a:moveTo>
                  <a:pt x="2725" y="495"/>
                </a:moveTo>
                <a:cubicBezTo>
                  <a:pt x="2727" y="495"/>
                  <a:pt x="2729" y="493"/>
                  <a:pt x="2729" y="491"/>
                </a:cubicBezTo>
                <a:cubicBezTo>
                  <a:pt x="2729" y="489"/>
                  <a:pt x="2727" y="487"/>
                  <a:pt x="2725" y="487"/>
                </a:cubicBezTo>
                <a:cubicBezTo>
                  <a:pt x="2722" y="487"/>
                  <a:pt x="2720" y="489"/>
                  <a:pt x="2720" y="491"/>
                </a:cubicBezTo>
                <a:cubicBezTo>
                  <a:pt x="2720" y="493"/>
                  <a:pt x="2722" y="495"/>
                  <a:pt x="2725" y="495"/>
                </a:cubicBezTo>
                <a:close/>
                <a:moveTo>
                  <a:pt x="2737" y="495"/>
                </a:moveTo>
                <a:cubicBezTo>
                  <a:pt x="2740" y="495"/>
                  <a:pt x="2742" y="493"/>
                  <a:pt x="2742" y="491"/>
                </a:cubicBezTo>
                <a:cubicBezTo>
                  <a:pt x="2742" y="489"/>
                  <a:pt x="2740" y="487"/>
                  <a:pt x="2737" y="487"/>
                </a:cubicBezTo>
                <a:cubicBezTo>
                  <a:pt x="2735" y="487"/>
                  <a:pt x="2733" y="489"/>
                  <a:pt x="2733" y="491"/>
                </a:cubicBezTo>
                <a:cubicBezTo>
                  <a:pt x="2733" y="493"/>
                  <a:pt x="2735" y="495"/>
                  <a:pt x="2737" y="495"/>
                </a:cubicBezTo>
                <a:close/>
                <a:moveTo>
                  <a:pt x="2750" y="495"/>
                </a:moveTo>
                <a:cubicBezTo>
                  <a:pt x="2753" y="495"/>
                  <a:pt x="2755" y="493"/>
                  <a:pt x="2755" y="491"/>
                </a:cubicBezTo>
                <a:cubicBezTo>
                  <a:pt x="2755" y="489"/>
                  <a:pt x="2753" y="487"/>
                  <a:pt x="2750" y="487"/>
                </a:cubicBezTo>
                <a:cubicBezTo>
                  <a:pt x="2748" y="487"/>
                  <a:pt x="2746" y="489"/>
                  <a:pt x="2746" y="491"/>
                </a:cubicBezTo>
                <a:cubicBezTo>
                  <a:pt x="2746" y="493"/>
                  <a:pt x="2748" y="495"/>
                  <a:pt x="2750" y="495"/>
                </a:cubicBezTo>
                <a:close/>
                <a:moveTo>
                  <a:pt x="2763" y="495"/>
                </a:moveTo>
                <a:cubicBezTo>
                  <a:pt x="2766" y="495"/>
                  <a:pt x="2767" y="493"/>
                  <a:pt x="2767" y="491"/>
                </a:cubicBezTo>
                <a:cubicBezTo>
                  <a:pt x="2767" y="489"/>
                  <a:pt x="2766" y="487"/>
                  <a:pt x="2763" y="487"/>
                </a:cubicBezTo>
                <a:cubicBezTo>
                  <a:pt x="2761" y="487"/>
                  <a:pt x="2759" y="489"/>
                  <a:pt x="2759" y="491"/>
                </a:cubicBezTo>
                <a:cubicBezTo>
                  <a:pt x="2759" y="493"/>
                  <a:pt x="2761" y="495"/>
                  <a:pt x="2763" y="495"/>
                </a:cubicBezTo>
                <a:close/>
                <a:moveTo>
                  <a:pt x="2776" y="495"/>
                </a:moveTo>
                <a:cubicBezTo>
                  <a:pt x="2778" y="495"/>
                  <a:pt x="2780" y="493"/>
                  <a:pt x="2780" y="491"/>
                </a:cubicBezTo>
                <a:cubicBezTo>
                  <a:pt x="2780" y="489"/>
                  <a:pt x="2778" y="487"/>
                  <a:pt x="2776" y="487"/>
                </a:cubicBezTo>
                <a:cubicBezTo>
                  <a:pt x="2774" y="487"/>
                  <a:pt x="2772" y="489"/>
                  <a:pt x="2772" y="491"/>
                </a:cubicBezTo>
                <a:cubicBezTo>
                  <a:pt x="2772" y="493"/>
                  <a:pt x="2774" y="495"/>
                  <a:pt x="2776" y="495"/>
                </a:cubicBezTo>
                <a:close/>
                <a:moveTo>
                  <a:pt x="2789" y="495"/>
                </a:moveTo>
                <a:cubicBezTo>
                  <a:pt x="2791" y="495"/>
                  <a:pt x="2793" y="493"/>
                  <a:pt x="2793" y="491"/>
                </a:cubicBezTo>
                <a:cubicBezTo>
                  <a:pt x="2793" y="489"/>
                  <a:pt x="2791" y="487"/>
                  <a:pt x="2789" y="487"/>
                </a:cubicBezTo>
                <a:cubicBezTo>
                  <a:pt x="2787" y="487"/>
                  <a:pt x="2785" y="489"/>
                  <a:pt x="2785" y="491"/>
                </a:cubicBezTo>
                <a:cubicBezTo>
                  <a:pt x="2785" y="493"/>
                  <a:pt x="2787" y="495"/>
                  <a:pt x="2789" y="495"/>
                </a:cubicBezTo>
                <a:close/>
                <a:moveTo>
                  <a:pt x="2802" y="495"/>
                </a:moveTo>
                <a:cubicBezTo>
                  <a:pt x="2804" y="495"/>
                  <a:pt x="2806" y="493"/>
                  <a:pt x="2806" y="491"/>
                </a:cubicBezTo>
                <a:cubicBezTo>
                  <a:pt x="2806" y="489"/>
                  <a:pt x="2804" y="487"/>
                  <a:pt x="2802" y="487"/>
                </a:cubicBezTo>
                <a:cubicBezTo>
                  <a:pt x="2800" y="487"/>
                  <a:pt x="2798" y="489"/>
                  <a:pt x="2798" y="491"/>
                </a:cubicBezTo>
                <a:cubicBezTo>
                  <a:pt x="2798" y="493"/>
                  <a:pt x="2800" y="495"/>
                  <a:pt x="2802" y="495"/>
                </a:cubicBezTo>
                <a:close/>
                <a:moveTo>
                  <a:pt x="2815" y="495"/>
                </a:moveTo>
                <a:cubicBezTo>
                  <a:pt x="2817" y="495"/>
                  <a:pt x="2819" y="493"/>
                  <a:pt x="2819" y="491"/>
                </a:cubicBezTo>
                <a:cubicBezTo>
                  <a:pt x="2819" y="489"/>
                  <a:pt x="2817" y="487"/>
                  <a:pt x="2815" y="487"/>
                </a:cubicBezTo>
                <a:cubicBezTo>
                  <a:pt x="2813" y="487"/>
                  <a:pt x="2811" y="489"/>
                  <a:pt x="2811" y="491"/>
                </a:cubicBezTo>
                <a:cubicBezTo>
                  <a:pt x="2811" y="493"/>
                  <a:pt x="2813" y="495"/>
                  <a:pt x="2815" y="495"/>
                </a:cubicBezTo>
                <a:close/>
                <a:moveTo>
                  <a:pt x="2828" y="495"/>
                </a:moveTo>
                <a:cubicBezTo>
                  <a:pt x="2830" y="495"/>
                  <a:pt x="2832" y="493"/>
                  <a:pt x="2832" y="491"/>
                </a:cubicBezTo>
                <a:cubicBezTo>
                  <a:pt x="2832" y="489"/>
                  <a:pt x="2830" y="487"/>
                  <a:pt x="2828" y="487"/>
                </a:cubicBezTo>
                <a:cubicBezTo>
                  <a:pt x="2826" y="487"/>
                  <a:pt x="2824" y="489"/>
                  <a:pt x="2824" y="491"/>
                </a:cubicBezTo>
                <a:cubicBezTo>
                  <a:pt x="2824" y="493"/>
                  <a:pt x="2826" y="495"/>
                  <a:pt x="2828" y="495"/>
                </a:cubicBezTo>
                <a:close/>
                <a:moveTo>
                  <a:pt x="2841" y="495"/>
                </a:moveTo>
                <a:cubicBezTo>
                  <a:pt x="2843" y="495"/>
                  <a:pt x="2845" y="493"/>
                  <a:pt x="2845" y="491"/>
                </a:cubicBezTo>
                <a:cubicBezTo>
                  <a:pt x="2845" y="489"/>
                  <a:pt x="2843" y="487"/>
                  <a:pt x="2841" y="487"/>
                </a:cubicBezTo>
                <a:cubicBezTo>
                  <a:pt x="2838" y="487"/>
                  <a:pt x="2837" y="489"/>
                  <a:pt x="2837" y="491"/>
                </a:cubicBezTo>
                <a:cubicBezTo>
                  <a:pt x="2837" y="493"/>
                  <a:pt x="2838" y="495"/>
                  <a:pt x="2841" y="495"/>
                </a:cubicBezTo>
                <a:close/>
                <a:moveTo>
                  <a:pt x="2854" y="495"/>
                </a:moveTo>
                <a:cubicBezTo>
                  <a:pt x="2856" y="495"/>
                  <a:pt x="2858" y="493"/>
                  <a:pt x="2858" y="491"/>
                </a:cubicBezTo>
                <a:cubicBezTo>
                  <a:pt x="2858" y="489"/>
                  <a:pt x="2856" y="487"/>
                  <a:pt x="2854" y="487"/>
                </a:cubicBezTo>
                <a:cubicBezTo>
                  <a:pt x="2851" y="487"/>
                  <a:pt x="2849" y="489"/>
                  <a:pt x="2849" y="491"/>
                </a:cubicBezTo>
                <a:cubicBezTo>
                  <a:pt x="2849" y="493"/>
                  <a:pt x="2851" y="495"/>
                  <a:pt x="2854" y="495"/>
                </a:cubicBezTo>
                <a:close/>
                <a:moveTo>
                  <a:pt x="2867" y="495"/>
                </a:moveTo>
                <a:cubicBezTo>
                  <a:pt x="2869" y="495"/>
                  <a:pt x="2871" y="493"/>
                  <a:pt x="2871" y="491"/>
                </a:cubicBezTo>
                <a:cubicBezTo>
                  <a:pt x="2871" y="489"/>
                  <a:pt x="2869" y="487"/>
                  <a:pt x="2867" y="487"/>
                </a:cubicBezTo>
                <a:cubicBezTo>
                  <a:pt x="2864" y="487"/>
                  <a:pt x="2862" y="489"/>
                  <a:pt x="2862" y="491"/>
                </a:cubicBezTo>
                <a:cubicBezTo>
                  <a:pt x="2862" y="493"/>
                  <a:pt x="2864" y="495"/>
                  <a:pt x="2867" y="495"/>
                </a:cubicBezTo>
                <a:close/>
                <a:moveTo>
                  <a:pt x="2879" y="495"/>
                </a:moveTo>
                <a:cubicBezTo>
                  <a:pt x="2882" y="495"/>
                  <a:pt x="2884" y="493"/>
                  <a:pt x="2884" y="491"/>
                </a:cubicBezTo>
                <a:cubicBezTo>
                  <a:pt x="2884" y="489"/>
                  <a:pt x="2882" y="487"/>
                  <a:pt x="2879" y="487"/>
                </a:cubicBezTo>
                <a:cubicBezTo>
                  <a:pt x="2877" y="487"/>
                  <a:pt x="2875" y="489"/>
                  <a:pt x="2875" y="491"/>
                </a:cubicBezTo>
                <a:cubicBezTo>
                  <a:pt x="2875" y="493"/>
                  <a:pt x="2877" y="495"/>
                  <a:pt x="2879" y="495"/>
                </a:cubicBezTo>
                <a:close/>
                <a:moveTo>
                  <a:pt x="2892" y="495"/>
                </a:moveTo>
                <a:cubicBezTo>
                  <a:pt x="2895" y="495"/>
                  <a:pt x="2897" y="493"/>
                  <a:pt x="2897" y="491"/>
                </a:cubicBezTo>
                <a:cubicBezTo>
                  <a:pt x="2897" y="489"/>
                  <a:pt x="2895" y="487"/>
                  <a:pt x="2892" y="487"/>
                </a:cubicBezTo>
                <a:cubicBezTo>
                  <a:pt x="2890" y="487"/>
                  <a:pt x="2888" y="489"/>
                  <a:pt x="2888" y="491"/>
                </a:cubicBezTo>
                <a:cubicBezTo>
                  <a:pt x="2888" y="493"/>
                  <a:pt x="2890" y="495"/>
                  <a:pt x="2892" y="495"/>
                </a:cubicBezTo>
                <a:close/>
                <a:moveTo>
                  <a:pt x="2905" y="495"/>
                </a:moveTo>
                <a:cubicBezTo>
                  <a:pt x="2908" y="495"/>
                  <a:pt x="2909" y="493"/>
                  <a:pt x="2909" y="491"/>
                </a:cubicBezTo>
                <a:cubicBezTo>
                  <a:pt x="2909" y="489"/>
                  <a:pt x="2908" y="487"/>
                  <a:pt x="2905" y="487"/>
                </a:cubicBezTo>
                <a:cubicBezTo>
                  <a:pt x="2903" y="487"/>
                  <a:pt x="2901" y="489"/>
                  <a:pt x="2901" y="491"/>
                </a:cubicBezTo>
                <a:cubicBezTo>
                  <a:pt x="2901" y="493"/>
                  <a:pt x="2903" y="495"/>
                  <a:pt x="2905" y="495"/>
                </a:cubicBezTo>
                <a:close/>
                <a:moveTo>
                  <a:pt x="2918" y="495"/>
                </a:moveTo>
                <a:cubicBezTo>
                  <a:pt x="2921" y="495"/>
                  <a:pt x="2922" y="493"/>
                  <a:pt x="2922" y="491"/>
                </a:cubicBezTo>
                <a:cubicBezTo>
                  <a:pt x="2922" y="489"/>
                  <a:pt x="2921" y="487"/>
                  <a:pt x="2918" y="487"/>
                </a:cubicBezTo>
                <a:cubicBezTo>
                  <a:pt x="2916" y="487"/>
                  <a:pt x="2914" y="489"/>
                  <a:pt x="2914" y="491"/>
                </a:cubicBezTo>
                <a:cubicBezTo>
                  <a:pt x="2914" y="493"/>
                  <a:pt x="2916" y="495"/>
                  <a:pt x="2918" y="495"/>
                </a:cubicBezTo>
                <a:close/>
                <a:moveTo>
                  <a:pt x="2931" y="495"/>
                </a:moveTo>
                <a:cubicBezTo>
                  <a:pt x="2933" y="495"/>
                  <a:pt x="2935" y="493"/>
                  <a:pt x="2935" y="491"/>
                </a:cubicBezTo>
                <a:cubicBezTo>
                  <a:pt x="2935" y="489"/>
                  <a:pt x="2933" y="487"/>
                  <a:pt x="2931" y="487"/>
                </a:cubicBezTo>
                <a:cubicBezTo>
                  <a:pt x="2929" y="487"/>
                  <a:pt x="2927" y="489"/>
                  <a:pt x="2927" y="491"/>
                </a:cubicBezTo>
                <a:cubicBezTo>
                  <a:pt x="2927" y="493"/>
                  <a:pt x="2929" y="495"/>
                  <a:pt x="2931" y="495"/>
                </a:cubicBezTo>
                <a:close/>
                <a:moveTo>
                  <a:pt x="2944" y="495"/>
                </a:moveTo>
                <a:cubicBezTo>
                  <a:pt x="2946" y="495"/>
                  <a:pt x="2948" y="493"/>
                  <a:pt x="2948" y="491"/>
                </a:cubicBezTo>
                <a:cubicBezTo>
                  <a:pt x="2948" y="489"/>
                  <a:pt x="2946" y="487"/>
                  <a:pt x="2944" y="487"/>
                </a:cubicBezTo>
                <a:cubicBezTo>
                  <a:pt x="2942" y="487"/>
                  <a:pt x="2940" y="489"/>
                  <a:pt x="2940" y="491"/>
                </a:cubicBezTo>
                <a:cubicBezTo>
                  <a:pt x="2940" y="493"/>
                  <a:pt x="2942" y="495"/>
                  <a:pt x="2944" y="495"/>
                </a:cubicBezTo>
                <a:close/>
                <a:moveTo>
                  <a:pt x="2957" y="495"/>
                </a:moveTo>
                <a:cubicBezTo>
                  <a:pt x="2959" y="495"/>
                  <a:pt x="2961" y="493"/>
                  <a:pt x="2961" y="491"/>
                </a:cubicBezTo>
                <a:cubicBezTo>
                  <a:pt x="2961" y="489"/>
                  <a:pt x="2959" y="487"/>
                  <a:pt x="2957" y="487"/>
                </a:cubicBezTo>
                <a:cubicBezTo>
                  <a:pt x="2955" y="487"/>
                  <a:pt x="2953" y="489"/>
                  <a:pt x="2953" y="491"/>
                </a:cubicBezTo>
                <a:cubicBezTo>
                  <a:pt x="2953" y="493"/>
                  <a:pt x="2955" y="495"/>
                  <a:pt x="2957" y="495"/>
                </a:cubicBezTo>
                <a:close/>
                <a:moveTo>
                  <a:pt x="2970" y="495"/>
                </a:moveTo>
                <a:cubicBezTo>
                  <a:pt x="2972" y="495"/>
                  <a:pt x="2974" y="493"/>
                  <a:pt x="2974" y="491"/>
                </a:cubicBezTo>
                <a:cubicBezTo>
                  <a:pt x="2974" y="489"/>
                  <a:pt x="2972" y="487"/>
                  <a:pt x="2970" y="487"/>
                </a:cubicBezTo>
                <a:cubicBezTo>
                  <a:pt x="2968" y="487"/>
                  <a:pt x="2966" y="489"/>
                  <a:pt x="2966" y="491"/>
                </a:cubicBezTo>
                <a:cubicBezTo>
                  <a:pt x="2966" y="493"/>
                  <a:pt x="2968" y="495"/>
                  <a:pt x="2970" y="495"/>
                </a:cubicBezTo>
                <a:close/>
                <a:moveTo>
                  <a:pt x="2983" y="495"/>
                </a:moveTo>
                <a:cubicBezTo>
                  <a:pt x="2985" y="495"/>
                  <a:pt x="2987" y="493"/>
                  <a:pt x="2987" y="491"/>
                </a:cubicBezTo>
                <a:cubicBezTo>
                  <a:pt x="2987" y="489"/>
                  <a:pt x="2985" y="487"/>
                  <a:pt x="2983" y="487"/>
                </a:cubicBezTo>
                <a:cubicBezTo>
                  <a:pt x="2980" y="487"/>
                  <a:pt x="2979" y="489"/>
                  <a:pt x="2979" y="491"/>
                </a:cubicBezTo>
                <a:cubicBezTo>
                  <a:pt x="2979" y="493"/>
                  <a:pt x="2980" y="495"/>
                  <a:pt x="2983" y="495"/>
                </a:cubicBezTo>
                <a:close/>
                <a:moveTo>
                  <a:pt x="2996" y="495"/>
                </a:moveTo>
                <a:cubicBezTo>
                  <a:pt x="2998" y="495"/>
                  <a:pt x="3000" y="493"/>
                  <a:pt x="3000" y="491"/>
                </a:cubicBezTo>
                <a:cubicBezTo>
                  <a:pt x="3000" y="489"/>
                  <a:pt x="2998" y="487"/>
                  <a:pt x="2996" y="487"/>
                </a:cubicBezTo>
                <a:cubicBezTo>
                  <a:pt x="2993" y="487"/>
                  <a:pt x="2992" y="489"/>
                  <a:pt x="2992" y="491"/>
                </a:cubicBezTo>
                <a:cubicBezTo>
                  <a:pt x="2992" y="493"/>
                  <a:pt x="2993" y="495"/>
                  <a:pt x="2996" y="495"/>
                </a:cubicBezTo>
                <a:close/>
                <a:moveTo>
                  <a:pt x="3009" y="495"/>
                </a:moveTo>
                <a:cubicBezTo>
                  <a:pt x="3011" y="495"/>
                  <a:pt x="3013" y="493"/>
                  <a:pt x="3013" y="491"/>
                </a:cubicBezTo>
                <a:cubicBezTo>
                  <a:pt x="3013" y="489"/>
                  <a:pt x="3011" y="487"/>
                  <a:pt x="3009" y="487"/>
                </a:cubicBezTo>
                <a:cubicBezTo>
                  <a:pt x="3006" y="487"/>
                  <a:pt x="3004" y="489"/>
                  <a:pt x="3004" y="491"/>
                </a:cubicBezTo>
                <a:cubicBezTo>
                  <a:pt x="3004" y="493"/>
                  <a:pt x="3006" y="495"/>
                  <a:pt x="3009" y="495"/>
                </a:cubicBezTo>
                <a:close/>
                <a:moveTo>
                  <a:pt x="3022" y="495"/>
                </a:moveTo>
                <a:cubicBezTo>
                  <a:pt x="3024" y="495"/>
                  <a:pt x="3026" y="493"/>
                  <a:pt x="3026" y="491"/>
                </a:cubicBezTo>
                <a:cubicBezTo>
                  <a:pt x="3026" y="489"/>
                  <a:pt x="3024" y="487"/>
                  <a:pt x="3022" y="487"/>
                </a:cubicBezTo>
                <a:cubicBezTo>
                  <a:pt x="3019" y="487"/>
                  <a:pt x="3017" y="489"/>
                  <a:pt x="3017" y="491"/>
                </a:cubicBezTo>
                <a:cubicBezTo>
                  <a:pt x="3017" y="493"/>
                  <a:pt x="3019" y="495"/>
                  <a:pt x="3022" y="495"/>
                </a:cubicBezTo>
                <a:close/>
                <a:moveTo>
                  <a:pt x="3034" y="495"/>
                </a:moveTo>
                <a:cubicBezTo>
                  <a:pt x="3037" y="495"/>
                  <a:pt x="3039" y="493"/>
                  <a:pt x="3039" y="491"/>
                </a:cubicBezTo>
                <a:cubicBezTo>
                  <a:pt x="3039" y="489"/>
                  <a:pt x="3037" y="487"/>
                  <a:pt x="3034" y="487"/>
                </a:cubicBezTo>
                <a:cubicBezTo>
                  <a:pt x="3032" y="487"/>
                  <a:pt x="3030" y="489"/>
                  <a:pt x="3030" y="491"/>
                </a:cubicBezTo>
                <a:cubicBezTo>
                  <a:pt x="3030" y="493"/>
                  <a:pt x="3032" y="495"/>
                  <a:pt x="3034" y="495"/>
                </a:cubicBezTo>
                <a:close/>
                <a:moveTo>
                  <a:pt x="3047" y="495"/>
                </a:moveTo>
                <a:cubicBezTo>
                  <a:pt x="3050" y="495"/>
                  <a:pt x="3052" y="493"/>
                  <a:pt x="3052" y="491"/>
                </a:cubicBezTo>
                <a:cubicBezTo>
                  <a:pt x="3052" y="489"/>
                  <a:pt x="3050" y="487"/>
                  <a:pt x="3047" y="487"/>
                </a:cubicBezTo>
                <a:cubicBezTo>
                  <a:pt x="3045" y="487"/>
                  <a:pt x="3043" y="489"/>
                  <a:pt x="3043" y="491"/>
                </a:cubicBezTo>
                <a:cubicBezTo>
                  <a:pt x="3043" y="493"/>
                  <a:pt x="3045" y="495"/>
                  <a:pt x="3047" y="495"/>
                </a:cubicBezTo>
                <a:close/>
                <a:moveTo>
                  <a:pt x="3060" y="495"/>
                </a:moveTo>
                <a:cubicBezTo>
                  <a:pt x="3063" y="495"/>
                  <a:pt x="3064" y="493"/>
                  <a:pt x="3064" y="491"/>
                </a:cubicBezTo>
                <a:cubicBezTo>
                  <a:pt x="3064" y="489"/>
                  <a:pt x="3063" y="487"/>
                  <a:pt x="3060" y="487"/>
                </a:cubicBezTo>
                <a:cubicBezTo>
                  <a:pt x="3058" y="487"/>
                  <a:pt x="3056" y="489"/>
                  <a:pt x="3056" y="491"/>
                </a:cubicBezTo>
                <a:cubicBezTo>
                  <a:pt x="3056" y="493"/>
                  <a:pt x="3058" y="495"/>
                  <a:pt x="3060" y="495"/>
                </a:cubicBezTo>
                <a:close/>
                <a:moveTo>
                  <a:pt x="3073" y="487"/>
                </a:moveTo>
                <a:cubicBezTo>
                  <a:pt x="3071" y="487"/>
                  <a:pt x="3069" y="489"/>
                  <a:pt x="3069" y="491"/>
                </a:cubicBezTo>
                <a:cubicBezTo>
                  <a:pt x="3069" y="493"/>
                  <a:pt x="3071" y="495"/>
                  <a:pt x="3073" y="495"/>
                </a:cubicBezTo>
                <a:cubicBezTo>
                  <a:pt x="3075" y="495"/>
                  <a:pt x="3077" y="493"/>
                  <a:pt x="3077" y="491"/>
                </a:cubicBezTo>
                <a:cubicBezTo>
                  <a:pt x="3077" y="489"/>
                  <a:pt x="3075" y="487"/>
                  <a:pt x="3073" y="487"/>
                </a:cubicBezTo>
                <a:close/>
                <a:moveTo>
                  <a:pt x="3254" y="495"/>
                </a:moveTo>
                <a:cubicBezTo>
                  <a:pt x="3256" y="495"/>
                  <a:pt x="3258" y="493"/>
                  <a:pt x="3258" y="491"/>
                </a:cubicBezTo>
                <a:cubicBezTo>
                  <a:pt x="3258" y="489"/>
                  <a:pt x="3256" y="487"/>
                  <a:pt x="3254" y="487"/>
                </a:cubicBezTo>
                <a:cubicBezTo>
                  <a:pt x="3252" y="487"/>
                  <a:pt x="3250" y="489"/>
                  <a:pt x="3250" y="491"/>
                </a:cubicBezTo>
                <a:cubicBezTo>
                  <a:pt x="3250" y="493"/>
                  <a:pt x="3252" y="495"/>
                  <a:pt x="3254" y="495"/>
                </a:cubicBezTo>
                <a:close/>
                <a:moveTo>
                  <a:pt x="3267" y="495"/>
                </a:moveTo>
                <a:cubicBezTo>
                  <a:pt x="3269" y="495"/>
                  <a:pt x="3271" y="493"/>
                  <a:pt x="3271" y="491"/>
                </a:cubicBezTo>
                <a:cubicBezTo>
                  <a:pt x="3271" y="489"/>
                  <a:pt x="3269" y="487"/>
                  <a:pt x="3267" y="487"/>
                </a:cubicBezTo>
                <a:cubicBezTo>
                  <a:pt x="3265" y="487"/>
                  <a:pt x="3263" y="489"/>
                  <a:pt x="3263" y="491"/>
                </a:cubicBezTo>
                <a:cubicBezTo>
                  <a:pt x="3263" y="493"/>
                  <a:pt x="3265" y="495"/>
                  <a:pt x="3267" y="495"/>
                </a:cubicBezTo>
                <a:close/>
                <a:moveTo>
                  <a:pt x="3280" y="495"/>
                </a:moveTo>
                <a:cubicBezTo>
                  <a:pt x="3282" y="495"/>
                  <a:pt x="3284" y="493"/>
                  <a:pt x="3284" y="491"/>
                </a:cubicBezTo>
                <a:cubicBezTo>
                  <a:pt x="3284" y="489"/>
                  <a:pt x="3282" y="487"/>
                  <a:pt x="3280" y="487"/>
                </a:cubicBezTo>
                <a:cubicBezTo>
                  <a:pt x="3277" y="487"/>
                  <a:pt x="3276" y="489"/>
                  <a:pt x="3276" y="491"/>
                </a:cubicBezTo>
                <a:cubicBezTo>
                  <a:pt x="3276" y="493"/>
                  <a:pt x="3277" y="495"/>
                  <a:pt x="3280" y="495"/>
                </a:cubicBezTo>
                <a:close/>
                <a:moveTo>
                  <a:pt x="3293" y="495"/>
                </a:moveTo>
                <a:cubicBezTo>
                  <a:pt x="3295" y="495"/>
                  <a:pt x="3297" y="493"/>
                  <a:pt x="3297" y="491"/>
                </a:cubicBezTo>
                <a:cubicBezTo>
                  <a:pt x="3297" y="489"/>
                  <a:pt x="3295" y="487"/>
                  <a:pt x="3293" y="487"/>
                </a:cubicBezTo>
                <a:cubicBezTo>
                  <a:pt x="3290" y="487"/>
                  <a:pt x="3289" y="489"/>
                  <a:pt x="3289" y="491"/>
                </a:cubicBezTo>
                <a:cubicBezTo>
                  <a:pt x="3289" y="493"/>
                  <a:pt x="3290" y="495"/>
                  <a:pt x="3293" y="495"/>
                </a:cubicBezTo>
                <a:close/>
                <a:moveTo>
                  <a:pt x="3306" y="487"/>
                </a:moveTo>
                <a:cubicBezTo>
                  <a:pt x="3303" y="487"/>
                  <a:pt x="3301" y="489"/>
                  <a:pt x="3301" y="491"/>
                </a:cubicBezTo>
                <a:cubicBezTo>
                  <a:pt x="3301" y="493"/>
                  <a:pt x="3303" y="495"/>
                  <a:pt x="3306" y="495"/>
                </a:cubicBezTo>
                <a:cubicBezTo>
                  <a:pt x="3308" y="495"/>
                  <a:pt x="3310" y="493"/>
                  <a:pt x="3310" y="491"/>
                </a:cubicBezTo>
                <a:cubicBezTo>
                  <a:pt x="3310" y="489"/>
                  <a:pt x="3308" y="487"/>
                  <a:pt x="3306" y="487"/>
                </a:cubicBezTo>
                <a:close/>
                <a:moveTo>
                  <a:pt x="90" y="500"/>
                </a:moveTo>
                <a:cubicBezTo>
                  <a:pt x="88" y="500"/>
                  <a:pt x="86" y="502"/>
                  <a:pt x="86" y="504"/>
                </a:cubicBezTo>
                <a:cubicBezTo>
                  <a:pt x="86" y="506"/>
                  <a:pt x="88" y="508"/>
                  <a:pt x="90" y="508"/>
                </a:cubicBezTo>
                <a:cubicBezTo>
                  <a:pt x="92" y="508"/>
                  <a:pt x="94" y="506"/>
                  <a:pt x="94" y="504"/>
                </a:cubicBezTo>
                <a:cubicBezTo>
                  <a:pt x="94" y="502"/>
                  <a:pt x="92" y="500"/>
                  <a:pt x="90" y="500"/>
                </a:cubicBezTo>
                <a:close/>
                <a:moveTo>
                  <a:pt x="103" y="502"/>
                </a:moveTo>
                <a:cubicBezTo>
                  <a:pt x="102" y="502"/>
                  <a:pt x="101" y="503"/>
                  <a:pt x="101" y="504"/>
                </a:cubicBezTo>
                <a:cubicBezTo>
                  <a:pt x="101" y="505"/>
                  <a:pt x="102" y="506"/>
                  <a:pt x="103" y="506"/>
                </a:cubicBezTo>
                <a:cubicBezTo>
                  <a:pt x="104" y="506"/>
                  <a:pt x="105" y="505"/>
                  <a:pt x="105" y="504"/>
                </a:cubicBezTo>
                <a:cubicBezTo>
                  <a:pt x="105" y="503"/>
                  <a:pt x="104" y="502"/>
                  <a:pt x="103" y="502"/>
                </a:cubicBezTo>
                <a:close/>
                <a:moveTo>
                  <a:pt x="116" y="504"/>
                </a:moveTo>
                <a:cubicBezTo>
                  <a:pt x="116" y="504"/>
                  <a:pt x="116" y="504"/>
                  <a:pt x="116" y="504"/>
                </a:cubicBezTo>
                <a:cubicBezTo>
                  <a:pt x="116" y="504"/>
                  <a:pt x="116" y="504"/>
                  <a:pt x="116" y="504"/>
                </a:cubicBezTo>
                <a:cubicBezTo>
                  <a:pt x="116" y="504"/>
                  <a:pt x="116" y="504"/>
                  <a:pt x="116" y="504"/>
                </a:cubicBezTo>
                <a:cubicBezTo>
                  <a:pt x="116" y="504"/>
                  <a:pt x="116" y="504"/>
                  <a:pt x="116" y="504"/>
                </a:cubicBezTo>
                <a:close/>
                <a:moveTo>
                  <a:pt x="335" y="501"/>
                </a:moveTo>
                <a:cubicBezTo>
                  <a:pt x="334" y="501"/>
                  <a:pt x="332" y="502"/>
                  <a:pt x="332" y="504"/>
                </a:cubicBezTo>
                <a:cubicBezTo>
                  <a:pt x="332" y="506"/>
                  <a:pt x="334" y="507"/>
                  <a:pt x="335" y="507"/>
                </a:cubicBezTo>
                <a:cubicBezTo>
                  <a:pt x="337" y="507"/>
                  <a:pt x="339" y="506"/>
                  <a:pt x="339" y="504"/>
                </a:cubicBezTo>
                <a:cubicBezTo>
                  <a:pt x="339" y="502"/>
                  <a:pt x="337" y="501"/>
                  <a:pt x="335" y="501"/>
                </a:cubicBezTo>
                <a:close/>
                <a:moveTo>
                  <a:pt x="348" y="504"/>
                </a:moveTo>
                <a:cubicBezTo>
                  <a:pt x="348" y="504"/>
                  <a:pt x="348" y="504"/>
                  <a:pt x="348" y="504"/>
                </a:cubicBezTo>
                <a:cubicBezTo>
                  <a:pt x="348" y="504"/>
                  <a:pt x="348" y="504"/>
                  <a:pt x="348" y="504"/>
                </a:cubicBezTo>
                <a:cubicBezTo>
                  <a:pt x="348" y="504"/>
                  <a:pt x="348" y="504"/>
                  <a:pt x="348" y="504"/>
                </a:cubicBezTo>
                <a:cubicBezTo>
                  <a:pt x="348" y="504"/>
                  <a:pt x="348" y="504"/>
                  <a:pt x="348" y="504"/>
                </a:cubicBezTo>
                <a:close/>
                <a:moveTo>
                  <a:pt x="363" y="504"/>
                </a:moveTo>
                <a:cubicBezTo>
                  <a:pt x="363" y="503"/>
                  <a:pt x="362" y="502"/>
                  <a:pt x="361" y="502"/>
                </a:cubicBezTo>
                <a:cubicBezTo>
                  <a:pt x="360" y="502"/>
                  <a:pt x="360" y="503"/>
                  <a:pt x="360" y="504"/>
                </a:cubicBezTo>
                <a:cubicBezTo>
                  <a:pt x="360" y="505"/>
                  <a:pt x="360" y="506"/>
                  <a:pt x="361" y="506"/>
                </a:cubicBezTo>
                <a:cubicBezTo>
                  <a:pt x="362" y="506"/>
                  <a:pt x="363" y="505"/>
                  <a:pt x="363" y="504"/>
                </a:cubicBezTo>
                <a:close/>
                <a:moveTo>
                  <a:pt x="374" y="508"/>
                </a:moveTo>
                <a:cubicBezTo>
                  <a:pt x="377" y="508"/>
                  <a:pt x="378" y="506"/>
                  <a:pt x="378" y="504"/>
                </a:cubicBezTo>
                <a:cubicBezTo>
                  <a:pt x="378" y="502"/>
                  <a:pt x="377" y="500"/>
                  <a:pt x="374" y="500"/>
                </a:cubicBezTo>
                <a:cubicBezTo>
                  <a:pt x="372" y="500"/>
                  <a:pt x="370" y="502"/>
                  <a:pt x="370" y="504"/>
                </a:cubicBezTo>
                <a:cubicBezTo>
                  <a:pt x="370" y="506"/>
                  <a:pt x="372" y="508"/>
                  <a:pt x="374" y="508"/>
                </a:cubicBezTo>
                <a:close/>
                <a:moveTo>
                  <a:pt x="387" y="508"/>
                </a:moveTo>
                <a:cubicBezTo>
                  <a:pt x="389" y="508"/>
                  <a:pt x="391" y="506"/>
                  <a:pt x="391" y="504"/>
                </a:cubicBezTo>
                <a:cubicBezTo>
                  <a:pt x="391" y="502"/>
                  <a:pt x="389" y="500"/>
                  <a:pt x="387" y="500"/>
                </a:cubicBezTo>
                <a:cubicBezTo>
                  <a:pt x="385" y="500"/>
                  <a:pt x="383" y="502"/>
                  <a:pt x="383" y="504"/>
                </a:cubicBezTo>
                <a:cubicBezTo>
                  <a:pt x="383" y="506"/>
                  <a:pt x="385" y="508"/>
                  <a:pt x="387" y="508"/>
                </a:cubicBezTo>
                <a:close/>
                <a:moveTo>
                  <a:pt x="400" y="508"/>
                </a:moveTo>
                <a:cubicBezTo>
                  <a:pt x="402" y="508"/>
                  <a:pt x="404" y="506"/>
                  <a:pt x="404" y="504"/>
                </a:cubicBezTo>
                <a:cubicBezTo>
                  <a:pt x="404" y="502"/>
                  <a:pt x="402" y="500"/>
                  <a:pt x="400" y="500"/>
                </a:cubicBezTo>
                <a:cubicBezTo>
                  <a:pt x="398" y="500"/>
                  <a:pt x="396" y="502"/>
                  <a:pt x="396" y="504"/>
                </a:cubicBezTo>
                <a:cubicBezTo>
                  <a:pt x="396" y="506"/>
                  <a:pt x="398" y="508"/>
                  <a:pt x="400" y="508"/>
                </a:cubicBezTo>
                <a:close/>
                <a:moveTo>
                  <a:pt x="413" y="508"/>
                </a:moveTo>
                <a:cubicBezTo>
                  <a:pt x="415" y="508"/>
                  <a:pt x="417" y="506"/>
                  <a:pt x="417" y="504"/>
                </a:cubicBezTo>
                <a:cubicBezTo>
                  <a:pt x="417" y="502"/>
                  <a:pt x="415" y="500"/>
                  <a:pt x="413" y="500"/>
                </a:cubicBezTo>
                <a:cubicBezTo>
                  <a:pt x="411" y="500"/>
                  <a:pt x="409" y="502"/>
                  <a:pt x="409" y="504"/>
                </a:cubicBezTo>
                <a:cubicBezTo>
                  <a:pt x="409" y="506"/>
                  <a:pt x="411" y="508"/>
                  <a:pt x="413" y="508"/>
                </a:cubicBezTo>
                <a:close/>
                <a:moveTo>
                  <a:pt x="426" y="508"/>
                </a:moveTo>
                <a:cubicBezTo>
                  <a:pt x="428" y="508"/>
                  <a:pt x="430" y="506"/>
                  <a:pt x="430" y="504"/>
                </a:cubicBezTo>
                <a:cubicBezTo>
                  <a:pt x="430" y="502"/>
                  <a:pt x="428" y="500"/>
                  <a:pt x="426" y="500"/>
                </a:cubicBezTo>
                <a:cubicBezTo>
                  <a:pt x="424" y="500"/>
                  <a:pt x="422" y="502"/>
                  <a:pt x="422" y="504"/>
                </a:cubicBezTo>
                <a:cubicBezTo>
                  <a:pt x="422" y="506"/>
                  <a:pt x="424" y="508"/>
                  <a:pt x="426" y="508"/>
                </a:cubicBezTo>
                <a:close/>
                <a:moveTo>
                  <a:pt x="439" y="508"/>
                </a:moveTo>
                <a:cubicBezTo>
                  <a:pt x="441" y="508"/>
                  <a:pt x="443" y="506"/>
                  <a:pt x="443" y="504"/>
                </a:cubicBezTo>
                <a:cubicBezTo>
                  <a:pt x="443" y="502"/>
                  <a:pt x="441" y="500"/>
                  <a:pt x="439" y="500"/>
                </a:cubicBezTo>
                <a:cubicBezTo>
                  <a:pt x="436" y="500"/>
                  <a:pt x="435" y="502"/>
                  <a:pt x="435" y="504"/>
                </a:cubicBezTo>
                <a:cubicBezTo>
                  <a:pt x="435" y="506"/>
                  <a:pt x="436" y="508"/>
                  <a:pt x="439" y="508"/>
                </a:cubicBezTo>
                <a:close/>
                <a:moveTo>
                  <a:pt x="452" y="508"/>
                </a:moveTo>
                <a:cubicBezTo>
                  <a:pt x="454" y="508"/>
                  <a:pt x="456" y="506"/>
                  <a:pt x="456" y="504"/>
                </a:cubicBezTo>
                <a:cubicBezTo>
                  <a:pt x="456" y="502"/>
                  <a:pt x="454" y="500"/>
                  <a:pt x="452" y="500"/>
                </a:cubicBezTo>
                <a:cubicBezTo>
                  <a:pt x="449" y="500"/>
                  <a:pt x="448" y="502"/>
                  <a:pt x="448" y="504"/>
                </a:cubicBezTo>
                <a:cubicBezTo>
                  <a:pt x="448" y="506"/>
                  <a:pt x="449" y="508"/>
                  <a:pt x="452" y="508"/>
                </a:cubicBezTo>
                <a:close/>
                <a:moveTo>
                  <a:pt x="465" y="508"/>
                </a:moveTo>
                <a:cubicBezTo>
                  <a:pt x="467" y="508"/>
                  <a:pt x="469" y="506"/>
                  <a:pt x="469" y="504"/>
                </a:cubicBezTo>
                <a:cubicBezTo>
                  <a:pt x="469" y="502"/>
                  <a:pt x="467" y="500"/>
                  <a:pt x="465" y="500"/>
                </a:cubicBezTo>
                <a:cubicBezTo>
                  <a:pt x="462" y="500"/>
                  <a:pt x="460" y="502"/>
                  <a:pt x="460" y="504"/>
                </a:cubicBezTo>
                <a:cubicBezTo>
                  <a:pt x="460" y="506"/>
                  <a:pt x="462" y="508"/>
                  <a:pt x="465" y="508"/>
                </a:cubicBezTo>
                <a:close/>
                <a:moveTo>
                  <a:pt x="478" y="508"/>
                </a:moveTo>
                <a:cubicBezTo>
                  <a:pt x="480" y="508"/>
                  <a:pt x="482" y="506"/>
                  <a:pt x="482" y="504"/>
                </a:cubicBezTo>
                <a:cubicBezTo>
                  <a:pt x="482" y="502"/>
                  <a:pt x="480" y="500"/>
                  <a:pt x="478" y="500"/>
                </a:cubicBezTo>
                <a:cubicBezTo>
                  <a:pt x="475" y="500"/>
                  <a:pt x="473" y="502"/>
                  <a:pt x="473" y="504"/>
                </a:cubicBezTo>
                <a:cubicBezTo>
                  <a:pt x="473" y="506"/>
                  <a:pt x="475" y="508"/>
                  <a:pt x="478" y="508"/>
                </a:cubicBezTo>
                <a:close/>
                <a:moveTo>
                  <a:pt x="490" y="508"/>
                </a:moveTo>
                <a:cubicBezTo>
                  <a:pt x="493" y="508"/>
                  <a:pt x="495" y="506"/>
                  <a:pt x="495" y="504"/>
                </a:cubicBezTo>
                <a:cubicBezTo>
                  <a:pt x="495" y="502"/>
                  <a:pt x="493" y="500"/>
                  <a:pt x="490" y="500"/>
                </a:cubicBezTo>
                <a:cubicBezTo>
                  <a:pt x="488" y="500"/>
                  <a:pt x="486" y="502"/>
                  <a:pt x="486" y="504"/>
                </a:cubicBezTo>
                <a:cubicBezTo>
                  <a:pt x="486" y="506"/>
                  <a:pt x="488" y="508"/>
                  <a:pt x="490" y="508"/>
                </a:cubicBezTo>
                <a:close/>
                <a:moveTo>
                  <a:pt x="503" y="508"/>
                </a:moveTo>
                <a:cubicBezTo>
                  <a:pt x="506" y="508"/>
                  <a:pt x="508" y="506"/>
                  <a:pt x="508" y="504"/>
                </a:cubicBezTo>
                <a:cubicBezTo>
                  <a:pt x="508" y="502"/>
                  <a:pt x="506" y="500"/>
                  <a:pt x="503" y="500"/>
                </a:cubicBezTo>
                <a:cubicBezTo>
                  <a:pt x="501" y="500"/>
                  <a:pt x="499" y="502"/>
                  <a:pt x="499" y="504"/>
                </a:cubicBezTo>
                <a:cubicBezTo>
                  <a:pt x="499" y="506"/>
                  <a:pt x="501" y="508"/>
                  <a:pt x="503" y="508"/>
                </a:cubicBezTo>
                <a:close/>
                <a:moveTo>
                  <a:pt x="516" y="508"/>
                </a:moveTo>
                <a:cubicBezTo>
                  <a:pt x="519" y="508"/>
                  <a:pt x="520" y="506"/>
                  <a:pt x="520" y="504"/>
                </a:cubicBezTo>
                <a:cubicBezTo>
                  <a:pt x="520" y="502"/>
                  <a:pt x="519" y="500"/>
                  <a:pt x="516" y="500"/>
                </a:cubicBezTo>
                <a:cubicBezTo>
                  <a:pt x="514" y="500"/>
                  <a:pt x="512" y="502"/>
                  <a:pt x="512" y="504"/>
                </a:cubicBezTo>
                <a:cubicBezTo>
                  <a:pt x="512" y="506"/>
                  <a:pt x="514" y="508"/>
                  <a:pt x="516" y="508"/>
                </a:cubicBezTo>
                <a:close/>
                <a:moveTo>
                  <a:pt x="529" y="508"/>
                </a:moveTo>
                <a:cubicBezTo>
                  <a:pt x="532" y="508"/>
                  <a:pt x="533" y="506"/>
                  <a:pt x="533" y="504"/>
                </a:cubicBezTo>
                <a:cubicBezTo>
                  <a:pt x="533" y="502"/>
                  <a:pt x="532" y="500"/>
                  <a:pt x="529" y="500"/>
                </a:cubicBezTo>
                <a:cubicBezTo>
                  <a:pt x="527" y="500"/>
                  <a:pt x="525" y="502"/>
                  <a:pt x="525" y="504"/>
                </a:cubicBezTo>
                <a:cubicBezTo>
                  <a:pt x="525" y="506"/>
                  <a:pt x="527" y="508"/>
                  <a:pt x="529" y="508"/>
                </a:cubicBezTo>
                <a:close/>
                <a:moveTo>
                  <a:pt x="542" y="508"/>
                </a:moveTo>
                <a:cubicBezTo>
                  <a:pt x="544" y="508"/>
                  <a:pt x="546" y="506"/>
                  <a:pt x="546" y="504"/>
                </a:cubicBezTo>
                <a:cubicBezTo>
                  <a:pt x="546" y="502"/>
                  <a:pt x="544" y="500"/>
                  <a:pt x="542" y="500"/>
                </a:cubicBezTo>
                <a:cubicBezTo>
                  <a:pt x="540" y="500"/>
                  <a:pt x="538" y="502"/>
                  <a:pt x="538" y="504"/>
                </a:cubicBezTo>
                <a:cubicBezTo>
                  <a:pt x="538" y="506"/>
                  <a:pt x="540" y="508"/>
                  <a:pt x="542" y="508"/>
                </a:cubicBezTo>
                <a:close/>
                <a:moveTo>
                  <a:pt x="555" y="508"/>
                </a:moveTo>
                <a:cubicBezTo>
                  <a:pt x="557" y="508"/>
                  <a:pt x="559" y="506"/>
                  <a:pt x="559" y="504"/>
                </a:cubicBezTo>
                <a:cubicBezTo>
                  <a:pt x="559" y="502"/>
                  <a:pt x="557" y="500"/>
                  <a:pt x="555" y="500"/>
                </a:cubicBezTo>
                <a:cubicBezTo>
                  <a:pt x="553" y="500"/>
                  <a:pt x="551" y="502"/>
                  <a:pt x="551" y="504"/>
                </a:cubicBezTo>
                <a:cubicBezTo>
                  <a:pt x="551" y="506"/>
                  <a:pt x="553" y="508"/>
                  <a:pt x="555" y="508"/>
                </a:cubicBezTo>
                <a:close/>
                <a:moveTo>
                  <a:pt x="568" y="508"/>
                </a:moveTo>
                <a:cubicBezTo>
                  <a:pt x="570" y="508"/>
                  <a:pt x="572" y="506"/>
                  <a:pt x="572" y="504"/>
                </a:cubicBezTo>
                <a:cubicBezTo>
                  <a:pt x="572" y="502"/>
                  <a:pt x="570" y="500"/>
                  <a:pt x="568" y="500"/>
                </a:cubicBezTo>
                <a:cubicBezTo>
                  <a:pt x="566" y="500"/>
                  <a:pt x="564" y="502"/>
                  <a:pt x="564" y="504"/>
                </a:cubicBezTo>
                <a:cubicBezTo>
                  <a:pt x="564" y="506"/>
                  <a:pt x="566" y="508"/>
                  <a:pt x="568" y="508"/>
                </a:cubicBezTo>
                <a:close/>
                <a:moveTo>
                  <a:pt x="581" y="508"/>
                </a:moveTo>
                <a:cubicBezTo>
                  <a:pt x="583" y="508"/>
                  <a:pt x="585" y="506"/>
                  <a:pt x="585" y="504"/>
                </a:cubicBezTo>
                <a:cubicBezTo>
                  <a:pt x="585" y="502"/>
                  <a:pt x="583" y="500"/>
                  <a:pt x="581" y="500"/>
                </a:cubicBezTo>
                <a:cubicBezTo>
                  <a:pt x="579" y="500"/>
                  <a:pt x="577" y="502"/>
                  <a:pt x="577" y="504"/>
                </a:cubicBezTo>
                <a:cubicBezTo>
                  <a:pt x="577" y="506"/>
                  <a:pt x="579" y="508"/>
                  <a:pt x="581" y="508"/>
                </a:cubicBezTo>
                <a:close/>
                <a:moveTo>
                  <a:pt x="594" y="508"/>
                </a:moveTo>
                <a:cubicBezTo>
                  <a:pt x="596" y="508"/>
                  <a:pt x="598" y="506"/>
                  <a:pt x="598" y="504"/>
                </a:cubicBezTo>
                <a:cubicBezTo>
                  <a:pt x="598" y="502"/>
                  <a:pt x="596" y="500"/>
                  <a:pt x="594" y="500"/>
                </a:cubicBezTo>
                <a:cubicBezTo>
                  <a:pt x="591" y="500"/>
                  <a:pt x="590" y="502"/>
                  <a:pt x="590" y="504"/>
                </a:cubicBezTo>
                <a:cubicBezTo>
                  <a:pt x="590" y="506"/>
                  <a:pt x="591" y="508"/>
                  <a:pt x="594" y="508"/>
                </a:cubicBezTo>
                <a:close/>
                <a:moveTo>
                  <a:pt x="607" y="508"/>
                </a:moveTo>
                <a:cubicBezTo>
                  <a:pt x="609" y="508"/>
                  <a:pt x="611" y="506"/>
                  <a:pt x="611" y="504"/>
                </a:cubicBezTo>
                <a:cubicBezTo>
                  <a:pt x="611" y="502"/>
                  <a:pt x="609" y="500"/>
                  <a:pt x="607" y="500"/>
                </a:cubicBezTo>
                <a:cubicBezTo>
                  <a:pt x="604" y="500"/>
                  <a:pt x="603" y="502"/>
                  <a:pt x="603" y="504"/>
                </a:cubicBezTo>
                <a:cubicBezTo>
                  <a:pt x="603" y="506"/>
                  <a:pt x="604" y="508"/>
                  <a:pt x="607" y="508"/>
                </a:cubicBezTo>
                <a:close/>
                <a:moveTo>
                  <a:pt x="620" y="508"/>
                </a:moveTo>
                <a:cubicBezTo>
                  <a:pt x="622" y="508"/>
                  <a:pt x="624" y="506"/>
                  <a:pt x="624" y="504"/>
                </a:cubicBezTo>
                <a:cubicBezTo>
                  <a:pt x="624" y="502"/>
                  <a:pt x="622" y="500"/>
                  <a:pt x="620" y="500"/>
                </a:cubicBezTo>
                <a:cubicBezTo>
                  <a:pt x="617" y="500"/>
                  <a:pt x="615" y="502"/>
                  <a:pt x="615" y="504"/>
                </a:cubicBezTo>
                <a:cubicBezTo>
                  <a:pt x="615" y="506"/>
                  <a:pt x="617" y="508"/>
                  <a:pt x="620" y="508"/>
                </a:cubicBezTo>
                <a:close/>
                <a:moveTo>
                  <a:pt x="633" y="508"/>
                </a:moveTo>
                <a:cubicBezTo>
                  <a:pt x="635" y="508"/>
                  <a:pt x="637" y="506"/>
                  <a:pt x="637" y="504"/>
                </a:cubicBezTo>
                <a:cubicBezTo>
                  <a:pt x="637" y="502"/>
                  <a:pt x="635" y="500"/>
                  <a:pt x="633" y="500"/>
                </a:cubicBezTo>
                <a:cubicBezTo>
                  <a:pt x="630" y="500"/>
                  <a:pt x="628" y="502"/>
                  <a:pt x="628" y="504"/>
                </a:cubicBezTo>
                <a:cubicBezTo>
                  <a:pt x="628" y="506"/>
                  <a:pt x="630" y="508"/>
                  <a:pt x="633" y="508"/>
                </a:cubicBezTo>
                <a:close/>
                <a:moveTo>
                  <a:pt x="645" y="508"/>
                </a:moveTo>
                <a:cubicBezTo>
                  <a:pt x="648" y="508"/>
                  <a:pt x="650" y="506"/>
                  <a:pt x="650" y="504"/>
                </a:cubicBezTo>
                <a:cubicBezTo>
                  <a:pt x="650" y="502"/>
                  <a:pt x="648" y="500"/>
                  <a:pt x="645" y="500"/>
                </a:cubicBezTo>
                <a:cubicBezTo>
                  <a:pt x="643" y="500"/>
                  <a:pt x="641" y="502"/>
                  <a:pt x="641" y="504"/>
                </a:cubicBezTo>
                <a:cubicBezTo>
                  <a:pt x="641" y="506"/>
                  <a:pt x="643" y="508"/>
                  <a:pt x="645" y="508"/>
                </a:cubicBezTo>
                <a:close/>
                <a:moveTo>
                  <a:pt x="658" y="508"/>
                </a:moveTo>
                <a:cubicBezTo>
                  <a:pt x="661" y="508"/>
                  <a:pt x="663" y="506"/>
                  <a:pt x="663" y="504"/>
                </a:cubicBezTo>
                <a:cubicBezTo>
                  <a:pt x="663" y="502"/>
                  <a:pt x="661" y="500"/>
                  <a:pt x="658" y="500"/>
                </a:cubicBezTo>
                <a:cubicBezTo>
                  <a:pt x="656" y="500"/>
                  <a:pt x="654" y="502"/>
                  <a:pt x="654" y="504"/>
                </a:cubicBezTo>
                <a:cubicBezTo>
                  <a:pt x="654" y="506"/>
                  <a:pt x="656" y="508"/>
                  <a:pt x="658" y="508"/>
                </a:cubicBezTo>
                <a:close/>
                <a:moveTo>
                  <a:pt x="671" y="508"/>
                </a:moveTo>
                <a:cubicBezTo>
                  <a:pt x="674" y="508"/>
                  <a:pt x="675" y="506"/>
                  <a:pt x="675" y="504"/>
                </a:cubicBezTo>
                <a:cubicBezTo>
                  <a:pt x="675" y="502"/>
                  <a:pt x="674" y="500"/>
                  <a:pt x="671" y="500"/>
                </a:cubicBezTo>
                <a:cubicBezTo>
                  <a:pt x="669" y="500"/>
                  <a:pt x="667" y="502"/>
                  <a:pt x="667" y="504"/>
                </a:cubicBezTo>
                <a:cubicBezTo>
                  <a:pt x="667" y="506"/>
                  <a:pt x="669" y="508"/>
                  <a:pt x="671" y="508"/>
                </a:cubicBezTo>
                <a:close/>
                <a:moveTo>
                  <a:pt x="684" y="508"/>
                </a:moveTo>
                <a:cubicBezTo>
                  <a:pt x="686" y="508"/>
                  <a:pt x="688" y="506"/>
                  <a:pt x="688" y="504"/>
                </a:cubicBezTo>
                <a:cubicBezTo>
                  <a:pt x="688" y="502"/>
                  <a:pt x="686" y="500"/>
                  <a:pt x="684" y="500"/>
                </a:cubicBezTo>
                <a:cubicBezTo>
                  <a:pt x="682" y="500"/>
                  <a:pt x="680" y="502"/>
                  <a:pt x="680" y="504"/>
                </a:cubicBezTo>
                <a:cubicBezTo>
                  <a:pt x="680" y="506"/>
                  <a:pt x="682" y="508"/>
                  <a:pt x="684" y="508"/>
                </a:cubicBezTo>
                <a:close/>
                <a:moveTo>
                  <a:pt x="697" y="508"/>
                </a:moveTo>
                <a:cubicBezTo>
                  <a:pt x="699" y="508"/>
                  <a:pt x="701" y="506"/>
                  <a:pt x="701" y="504"/>
                </a:cubicBezTo>
                <a:cubicBezTo>
                  <a:pt x="701" y="502"/>
                  <a:pt x="699" y="500"/>
                  <a:pt x="697" y="500"/>
                </a:cubicBezTo>
                <a:cubicBezTo>
                  <a:pt x="695" y="500"/>
                  <a:pt x="693" y="502"/>
                  <a:pt x="693" y="504"/>
                </a:cubicBezTo>
                <a:cubicBezTo>
                  <a:pt x="693" y="506"/>
                  <a:pt x="695" y="508"/>
                  <a:pt x="697" y="508"/>
                </a:cubicBezTo>
                <a:close/>
                <a:moveTo>
                  <a:pt x="710" y="508"/>
                </a:moveTo>
                <a:cubicBezTo>
                  <a:pt x="712" y="508"/>
                  <a:pt x="714" y="506"/>
                  <a:pt x="714" y="504"/>
                </a:cubicBezTo>
                <a:cubicBezTo>
                  <a:pt x="714" y="502"/>
                  <a:pt x="712" y="500"/>
                  <a:pt x="710" y="500"/>
                </a:cubicBezTo>
                <a:cubicBezTo>
                  <a:pt x="708" y="500"/>
                  <a:pt x="706" y="502"/>
                  <a:pt x="706" y="504"/>
                </a:cubicBezTo>
                <a:cubicBezTo>
                  <a:pt x="706" y="506"/>
                  <a:pt x="708" y="508"/>
                  <a:pt x="710" y="508"/>
                </a:cubicBezTo>
                <a:close/>
                <a:moveTo>
                  <a:pt x="723" y="508"/>
                </a:moveTo>
                <a:cubicBezTo>
                  <a:pt x="725" y="508"/>
                  <a:pt x="727" y="506"/>
                  <a:pt x="727" y="504"/>
                </a:cubicBezTo>
                <a:cubicBezTo>
                  <a:pt x="727" y="502"/>
                  <a:pt x="725" y="500"/>
                  <a:pt x="723" y="500"/>
                </a:cubicBezTo>
                <a:cubicBezTo>
                  <a:pt x="721" y="500"/>
                  <a:pt x="719" y="502"/>
                  <a:pt x="719" y="504"/>
                </a:cubicBezTo>
                <a:cubicBezTo>
                  <a:pt x="719" y="506"/>
                  <a:pt x="721" y="508"/>
                  <a:pt x="723" y="508"/>
                </a:cubicBezTo>
                <a:close/>
                <a:moveTo>
                  <a:pt x="736" y="508"/>
                </a:moveTo>
                <a:cubicBezTo>
                  <a:pt x="738" y="508"/>
                  <a:pt x="740" y="506"/>
                  <a:pt x="740" y="504"/>
                </a:cubicBezTo>
                <a:cubicBezTo>
                  <a:pt x="740" y="502"/>
                  <a:pt x="738" y="500"/>
                  <a:pt x="736" y="500"/>
                </a:cubicBezTo>
                <a:cubicBezTo>
                  <a:pt x="734" y="500"/>
                  <a:pt x="732" y="502"/>
                  <a:pt x="732" y="504"/>
                </a:cubicBezTo>
                <a:cubicBezTo>
                  <a:pt x="732" y="506"/>
                  <a:pt x="734" y="508"/>
                  <a:pt x="736" y="508"/>
                </a:cubicBezTo>
                <a:close/>
                <a:moveTo>
                  <a:pt x="749" y="508"/>
                </a:moveTo>
                <a:cubicBezTo>
                  <a:pt x="751" y="508"/>
                  <a:pt x="753" y="506"/>
                  <a:pt x="753" y="504"/>
                </a:cubicBezTo>
                <a:cubicBezTo>
                  <a:pt x="753" y="502"/>
                  <a:pt x="751" y="500"/>
                  <a:pt x="749" y="500"/>
                </a:cubicBezTo>
                <a:cubicBezTo>
                  <a:pt x="746" y="500"/>
                  <a:pt x="745" y="502"/>
                  <a:pt x="745" y="504"/>
                </a:cubicBezTo>
                <a:cubicBezTo>
                  <a:pt x="745" y="506"/>
                  <a:pt x="746" y="508"/>
                  <a:pt x="749" y="508"/>
                </a:cubicBezTo>
                <a:close/>
                <a:moveTo>
                  <a:pt x="762" y="508"/>
                </a:moveTo>
                <a:cubicBezTo>
                  <a:pt x="764" y="508"/>
                  <a:pt x="766" y="506"/>
                  <a:pt x="766" y="504"/>
                </a:cubicBezTo>
                <a:cubicBezTo>
                  <a:pt x="766" y="502"/>
                  <a:pt x="764" y="500"/>
                  <a:pt x="762" y="500"/>
                </a:cubicBezTo>
                <a:cubicBezTo>
                  <a:pt x="759" y="500"/>
                  <a:pt x="757" y="502"/>
                  <a:pt x="757" y="504"/>
                </a:cubicBezTo>
                <a:cubicBezTo>
                  <a:pt x="757" y="506"/>
                  <a:pt x="759" y="508"/>
                  <a:pt x="762" y="508"/>
                </a:cubicBezTo>
                <a:close/>
                <a:moveTo>
                  <a:pt x="775" y="508"/>
                </a:moveTo>
                <a:cubicBezTo>
                  <a:pt x="777" y="508"/>
                  <a:pt x="779" y="506"/>
                  <a:pt x="779" y="504"/>
                </a:cubicBezTo>
                <a:cubicBezTo>
                  <a:pt x="779" y="502"/>
                  <a:pt x="777" y="500"/>
                  <a:pt x="775" y="500"/>
                </a:cubicBezTo>
                <a:cubicBezTo>
                  <a:pt x="772" y="500"/>
                  <a:pt x="770" y="502"/>
                  <a:pt x="770" y="504"/>
                </a:cubicBezTo>
                <a:cubicBezTo>
                  <a:pt x="770" y="506"/>
                  <a:pt x="772" y="508"/>
                  <a:pt x="775" y="508"/>
                </a:cubicBezTo>
                <a:close/>
                <a:moveTo>
                  <a:pt x="787" y="508"/>
                </a:moveTo>
                <a:cubicBezTo>
                  <a:pt x="790" y="508"/>
                  <a:pt x="792" y="506"/>
                  <a:pt x="792" y="504"/>
                </a:cubicBezTo>
                <a:cubicBezTo>
                  <a:pt x="792" y="502"/>
                  <a:pt x="790" y="500"/>
                  <a:pt x="787" y="500"/>
                </a:cubicBezTo>
                <a:cubicBezTo>
                  <a:pt x="785" y="500"/>
                  <a:pt x="783" y="502"/>
                  <a:pt x="783" y="504"/>
                </a:cubicBezTo>
                <a:cubicBezTo>
                  <a:pt x="783" y="506"/>
                  <a:pt x="785" y="508"/>
                  <a:pt x="787" y="508"/>
                </a:cubicBezTo>
                <a:close/>
                <a:moveTo>
                  <a:pt x="800" y="508"/>
                </a:moveTo>
                <a:cubicBezTo>
                  <a:pt x="803" y="508"/>
                  <a:pt x="805" y="506"/>
                  <a:pt x="805" y="504"/>
                </a:cubicBezTo>
                <a:cubicBezTo>
                  <a:pt x="805" y="502"/>
                  <a:pt x="803" y="500"/>
                  <a:pt x="800" y="500"/>
                </a:cubicBezTo>
                <a:cubicBezTo>
                  <a:pt x="798" y="500"/>
                  <a:pt x="796" y="502"/>
                  <a:pt x="796" y="504"/>
                </a:cubicBezTo>
                <a:cubicBezTo>
                  <a:pt x="796" y="506"/>
                  <a:pt x="798" y="508"/>
                  <a:pt x="800" y="508"/>
                </a:cubicBezTo>
                <a:close/>
                <a:moveTo>
                  <a:pt x="888" y="504"/>
                </a:moveTo>
                <a:cubicBezTo>
                  <a:pt x="888" y="506"/>
                  <a:pt x="889" y="507"/>
                  <a:pt x="891" y="507"/>
                </a:cubicBezTo>
                <a:cubicBezTo>
                  <a:pt x="892" y="507"/>
                  <a:pt x="894" y="506"/>
                  <a:pt x="894" y="504"/>
                </a:cubicBezTo>
                <a:cubicBezTo>
                  <a:pt x="894" y="502"/>
                  <a:pt x="892" y="501"/>
                  <a:pt x="891" y="501"/>
                </a:cubicBezTo>
                <a:cubicBezTo>
                  <a:pt x="889" y="501"/>
                  <a:pt x="888" y="502"/>
                  <a:pt x="888" y="504"/>
                </a:cubicBezTo>
                <a:close/>
                <a:moveTo>
                  <a:pt x="917" y="504"/>
                </a:moveTo>
                <a:cubicBezTo>
                  <a:pt x="917" y="504"/>
                  <a:pt x="917" y="504"/>
                  <a:pt x="917" y="504"/>
                </a:cubicBezTo>
                <a:cubicBezTo>
                  <a:pt x="917" y="504"/>
                  <a:pt x="917" y="504"/>
                  <a:pt x="917" y="504"/>
                </a:cubicBezTo>
                <a:cubicBezTo>
                  <a:pt x="917" y="504"/>
                  <a:pt x="917" y="504"/>
                  <a:pt x="917" y="504"/>
                </a:cubicBezTo>
                <a:cubicBezTo>
                  <a:pt x="917" y="504"/>
                  <a:pt x="917" y="504"/>
                  <a:pt x="917" y="504"/>
                </a:cubicBezTo>
                <a:close/>
                <a:moveTo>
                  <a:pt x="930" y="508"/>
                </a:moveTo>
                <a:cubicBezTo>
                  <a:pt x="932" y="508"/>
                  <a:pt x="934" y="506"/>
                  <a:pt x="934" y="504"/>
                </a:cubicBezTo>
                <a:cubicBezTo>
                  <a:pt x="934" y="502"/>
                  <a:pt x="932" y="500"/>
                  <a:pt x="930" y="500"/>
                </a:cubicBezTo>
                <a:cubicBezTo>
                  <a:pt x="927" y="500"/>
                  <a:pt x="925" y="502"/>
                  <a:pt x="925" y="504"/>
                </a:cubicBezTo>
                <a:cubicBezTo>
                  <a:pt x="925" y="506"/>
                  <a:pt x="927" y="508"/>
                  <a:pt x="930" y="508"/>
                </a:cubicBezTo>
                <a:close/>
                <a:moveTo>
                  <a:pt x="942" y="508"/>
                </a:moveTo>
                <a:cubicBezTo>
                  <a:pt x="945" y="508"/>
                  <a:pt x="947" y="506"/>
                  <a:pt x="947" y="504"/>
                </a:cubicBezTo>
                <a:cubicBezTo>
                  <a:pt x="947" y="502"/>
                  <a:pt x="945" y="500"/>
                  <a:pt x="942" y="500"/>
                </a:cubicBezTo>
                <a:cubicBezTo>
                  <a:pt x="940" y="500"/>
                  <a:pt x="938" y="502"/>
                  <a:pt x="938" y="504"/>
                </a:cubicBezTo>
                <a:cubicBezTo>
                  <a:pt x="938" y="506"/>
                  <a:pt x="940" y="508"/>
                  <a:pt x="942" y="508"/>
                </a:cubicBezTo>
                <a:close/>
                <a:moveTo>
                  <a:pt x="955" y="508"/>
                </a:moveTo>
                <a:cubicBezTo>
                  <a:pt x="958" y="508"/>
                  <a:pt x="960" y="506"/>
                  <a:pt x="960" y="504"/>
                </a:cubicBezTo>
                <a:cubicBezTo>
                  <a:pt x="960" y="502"/>
                  <a:pt x="958" y="500"/>
                  <a:pt x="955" y="500"/>
                </a:cubicBezTo>
                <a:cubicBezTo>
                  <a:pt x="953" y="500"/>
                  <a:pt x="951" y="502"/>
                  <a:pt x="951" y="504"/>
                </a:cubicBezTo>
                <a:cubicBezTo>
                  <a:pt x="951" y="506"/>
                  <a:pt x="953" y="508"/>
                  <a:pt x="955" y="508"/>
                </a:cubicBezTo>
                <a:close/>
                <a:moveTo>
                  <a:pt x="968" y="508"/>
                </a:moveTo>
                <a:cubicBezTo>
                  <a:pt x="971" y="508"/>
                  <a:pt x="972" y="506"/>
                  <a:pt x="972" y="504"/>
                </a:cubicBezTo>
                <a:cubicBezTo>
                  <a:pt x="972" y="502"/>
                  <a:pt x="971" y="500"/>
                  <a:pt x="968" y="500"/>
                </a:cubicBezTo>
                <a:cubicBezTo>
                  <a:pt x="966" y="500"/>
                  <a:pt x="964" y="502"/>
                  <a:pt x="964" y="504"/>
                </a:cubicBezTo>
                <a:cubicBezTo>
                  <a:pt x="964" y="506"/>
                  <a:pt x="966" y="508"/>
                  <a:pt x="968" y="508"/>
                </a:cubicBezTo>
                <a:close/>
                <a:moveTo>
                  <a:pt x="981" y="508"/>
                </a:moveTo>
                <a:cubicBezTo>
                  <a:pt x="983" y="508"/>
                  <a:pt x="985" y="506"/>
                  <a:pt x="985" y="504"/>
                </a:cubicBezTo>
                <a:cubicBezTo>
                  <a:pt x="985" y="502"/>
                  <a:pt x="983" y="500"/>
                  <a:pt x="981" y="500"/>
                </a:cubicBezTo>
                <a:cubicBezTo>
                  <a:pt x="979" y="500"/>
                  <a:pt x="977" y="502"/>
                  <a:pt x="977" y="504"/>
                </a:cubicBezTo>
                <a:cubicBezTo>
                  <a:pt x="977" y="506"/>
                  <a:pt x="979" y="508"/>
                  <a:pt x="981" y="508"/>
                </a:cubicBezTo>
                <a:close/>
                <a:moveTo>
                  <a:pt x="994" y="508"/>
                </a:moveTo>
                <a:cubicBezTo>
                  <a:pt x="996" y="508"/>
                  <a:pt x="998" y="506"/>
                  <a:pt x="998" y="504"/>
                </a:cubicBezTo>
                <a:cubicBezTo>
                  <a:pt x="998" y="502"/>
                  <a:pt x="996" y="500"/>
                  <a:pt x="994" y="500"/>
                </a:cubicBezTo>
                <a:cubicBezTo>
                  <a:pt x="992" y="500"/>
                  <a:pt x="990" y="502"/>
                  <a:pt x="990" y="504"/>
                </a:cubicBezTo>
                <a:cubicBezTo>
                  <a:pt x="990" y="506"/>
                  <a:pt x="992" y="508"/>
                  <a:pt x="994" y="508"/>
                </a:cubicBezTo>
                <a:close/>
                <a:moveTo>
                  <a:pt x="1007" y="508"/>
                </a:moveTo>
                <a:cubicBezTo>
                  <a:pt x="1009" y="508"/>
                  <a:pt x="1011" y="506"/>
                  <a:pt x="1011" y="504"/>
                </a:cubicBezTo>
                <a:cubicBezTo>
                  <a:pt x="1011" y="502"/>
                  <a:pt x="1009" y="500"/>
                  <a:pt x="1007" y="500"/>
                </a:cubicBezTo>
                <a:cubicBezTo>
                  <a:pt x="1005" y="500"/>
                  <a:pt x="1003" y="502"/>
                  <a:pt x="1003" y="504"/>
                </a:cubicBezTo>
                <a:cubicBezTo>
                  <a:pt x="1003" y="506"/>
                  <a:pt x="1005" y="508"/>
                  <a:pt x="1007" y="508"/>
                </a:cubicBezTo>
                <a:close/>
                <a:moveTo>
                  <a:pt x="1020" y="508"/>
                </a:moveTo>
                <a:cubicBezTo>
                  <a:pt x="1022" y="508"/>
                  <a:pt x="1024" y="506"/>
                  <a:pt x="1024" y="504"/>
                </a:cubicBezTo>
                <a:cubicBezTo>
                  <a:pt x="1024" y="502"/>
                  <a:pt x="1022" y="500"/>
                  <a:pt x="1020" y="500"/>
                </a:cubicBezTo>
                <a:cubicBezTo>
                  <a:pt x="1018" y="500"/>
                  <a:pt x="1016" y="502"/>
                  <a:pt x="1016" y="504"/>
                </a:cubicBezTo>
                <a:cubicBezTo>
                  <a:pt x="1016" y="506"/>
                  <a:pt x="1018" y="508"/>
                  <a:pt x="1020" y="508"/>
                </a:cubicBezTo>
                <a:close/>
                <a:moveTo>
                  <a:pt x="1033" y="508"/>
                </a:moveTo>
                <a:cubicBezTo>
                  <a:pt x="1035" y="508"/>
                  <a:pt x="1037" y="506"/>
                  <a:pt x="1037" y="504"/>
                </a:cubicBezTo>
                <a:cubicBezTo>
                  <a:pt x="1037" y="502"/>
                  <a:pt x="1035" y="500"/>
                  <a:pt x="1033" y="500"/>
                </a:cubicBezTo>
                <a:cubicBezTo>
                  <a:pt x="1031" y="500"/>
                  <a:pt x="1029" y="502"/>
                  <a:pt x="1029" y="504"/>
                </a:cubicBezTo>
                <a:cubicBezTo>
                  <a:pt x="1029" y="506"/>
                  <a:pt x="1031" y="508"/>
                  <a:pt x="1033" y="508"/>
                </a:cubicBezTo>
                <a:close/>
                <a:moveTo>
                  <a:pt x="1046" y="508"/>
                </a:moveTo>
                <a:cubicBezTo>
                  <a:pt x="1048" y="508"/>
                  <a:pt x="1050" y="506"/>
                  <a:pt x="1050" y="504"/>
                </a:cubicBezTo>
                <a:cubicBezTo>
                  <a:pt x="1050" y="502"/>
                  <a:pt x="1048" y="500"/>
                  <a:pt x="1046" y="500"/>
                </a:cubicBezTo>
                <a:cubicBezTo>
                  <a:pt x="1043" y="500"/>
                  <a:pt x="1042" y="502"/>
                  <a:pt x="1042" y="504"/>
                </a:cubicBezTo>
                <a:cubicBezTo>
                  <a:pt x="1042" y="506"/>
                  <a:pt x="1043" y="508"/>
                  <a:pt x="1046" y="508"/>
                </a:cubicBezTo>
                <a:close/>
                <a:moveTo>
                  <a:pt x="1059" y="508"/>
                </a:moveTo>
                <a:cubicBezTo>
                  <a:pt x="1061" y="508"/>
                  <a:pt x="1063" y="506"/>
                  <a:pt x="1063" y="504"/>
                </a:cubicBezTo>
                <a:cubicBezTo>
                  <a:pt x="1063" y="502"/>
                  <a:pt x="1061" y="500"/>
                  <a:pt x="1059" y="500"/>
                </a:cubicBezTo>
                <a:cubicBezTo>
                  <a:pt x="1056" y="500"/>
                  <a:pt x="1054" y="502"/>
                  <a:pt x="1054" y="504"/>
                </a:cubicBezTo>
                <a:cubicBezTo>
                  <a:pt x="1054" y="506"/>
                  <a:pt x="1056" y="508"/>
                  <a:pt x="1059" y="508"/>
                </a:cubicBezTo>
                <a:close/>
                <a:moveTo>
                  <a:pt x="1071" y="504"/>
                </a:moveTo>
                <a:cubicBezTo>
                  <a:pt x="1071" y="504"/>
                  <a:pt x="1071" y="505"/>
                  <a:pt x="1072" y="505"/>
                </a:cubicBezTo>
                <a:cubicBezTo>
                  <a:pt x="1072" y="505"/>
                  <a:pt x="1072" y="504"/>
                  <a:pt x="1072" y="504"/>
                </a:cubicBezTo>
                <a:cubicBezTo>
                  <a:pt x="1072" y="504"/>
                  <a:pt x="1072" y="503"/>
                  <a:pt x="1072" y="503"/>
                </a:cubicBezTo>
                <a:cubicBezTo>
                  <a:pt x="1071" y="503"/>
                  <a:pt x="1071" y="504"/>
                  <a:pt x="1071" y="504"/>
                </a:cubicBezTo>
                <a:close/>
                <a:moveTo>
                  <a:pt x="1627" y="504"/>
                </a:moveTo>
                <a:cubicBezTo>
                  <a:pt x="1627" y="504"/>
                  <a:pt x="1627" y="504"/>
                  <a:pt x="1627" y="504"/>
                </a:cubicBezTo>
                <a:cubicBezTo>
                  <a:pt x="1627" y="504"/>
                  <a:pt x="1627" y="504"/>
                  <a:pt x="1627" y="504"/>
                </a:cubicBezTo>
                <a:cubicBezTo>
                  <a:pt x="1627" y="504"/>
                  <a:pt x="1627" y="504"/>
                  <a:pt x="1627" y="504"/>
                </a:cubicBezTo>
                <a:cubicBezTo>
                  <a:pt x="1627" y="504"/>
                  <a:pt x="1627" y="504"/>
                  <a:pt x="1627" y="504"/>
                </a:cubicBezTo>
                <a:close/>
                <a:moveTo>
                  <a:pt x="1640" y="508"/>
                </a:moveTo>
                <a:cubicBezTo>
                  <a:pt x="1642" y="508"/>
                  <a:pt x="1644" y="506"/>
                  <a:pt x="1644" y="504"/>
                </a:cubicBezTo>
                <a:cubicBezTo>
                  <a:pt x="1644" y="502"/>
                  <a:pt x="1642" y="500"/>
                  <a:pt x="1640" y="500"/>
                </a:cubicBezTo>
                <a:cubicBezTo>
                  <a:pt x="1637" y="500"/>
                  <a:pt x="1636" y="502"/>
                  <a:pt x="1636" y="504"/>
                </a:cubicBezTo>
                <a:cubicBezTo>
                  <a:pt x="1636" y="506"/>
                  <a:pt x="1637" y="508"/>
                  <a:pt x="1640" y="508"/>
                </a:cubicBezTo>
                <a:close/>
                <a:moveTo>
                  <a:pt x="1650" y="504"/>
                </a:moveTo>
                <a:cubicBezTo>
                  <a:pt x="1650" y="505"/>
                  <a:pt x="1651" y="506"/>
                  <a:pt x="1653" y="506"/>
                </a:cubicBezTo>
                <a:cubicBezTo>
                  <a:pt x="1654" y="506"/>
                  <a:pt x="1655" y="505"/>
                  <a:pt x="1655" y="504"/>
                </a:cubicBezTo>
                <a:cubicBezTo>
                  <a:pt x="1655" y="503"/>
                  <a:pt x="1654" y="502"/>
                  <a:pt x="1653" y="502"/>
                </a:cubicBezTo>
                <a:cubicBezTo>
                  <a:pt x="1651" y="502"/>
                  <a:pt x="1650" y="503"/>
                  <a:pt x="1650" y="504"/>
                </a:cubicBezTo>
                <a:close/>
                <a:moveTo>
                  <a:pt x="1769" y="508"/>
                </a:moveTo>
                <a:cubicBezTo>
                  <a:pt x="1771" y="508"/>
                  <a:pt x="1773" y="506"/>
                  <a:pt x="1773" y="504"/>
                </a:cubicBezTo>
                <a:cubicBezTo>
                  <a:pt x="1773" y="502"/>
                  <a:pt x="1771" y="500"/>
                  <a:pt x="1769" y="500"/>
                </a:cubicBezTo>
                <a:cubicBezTo>
                  <a:pt x="1767" y="500"/>
                  <a:pt x="1765" y="502"/>
                  <a:pt x="1765" y="504"/>
                </a:cubicBezTo>
                <a:cubicBezTo>
                  <a:pt x="1765" y="506"/>
                  <a:pt x="1767" y="508"/>
                  <a:pt x="1769" y="508"/>
                </a:cubicBezTo>
                <a:close/>
                <a:moveTo>
                  <a:pt x="1782" y="508"/>
                </a:moveTo>
                <a:cubicBezTo>
                  <a:pt x="1784" y="508"/>
                  <a:pt x="1786" y="506"/>
                  <a:pt x="1786" y="504"/>
                </a:cubicBezTo>
                <a:cubicBezTo>
                  <a:pt x="1786" y="502"/>
                  <a:pt x="1784" y="500"/>
                  <a:pt x="1782" y="500"/>
                </a:cubicBezTo>
                <a:cubicBezTo>
                  <a:pt x="1780" y="500"/>
                  <a:pt x="1778" y="502"/>
                  <a:pt x="1778" y="504"/>
                </a:cubicBezTo>
                <a:cubicBezTo>
                  <a:pt x="1778" y="506"/>
                  <a:pt x="1780" y="508"/>
                  <a:pt x="1782" y="508"/>
                </a:cubicBezTo>
                <a:close/>
                <a:moveTo>
                  <a:pt x="1795" y="504"/>
                </a:moveTo>
                <a:cubicBezTo>
                  <a:pt x="1795" y="504"/>
                  <a:pt x="1795" y="504"/>
                  <a:pt x="1795" y="504"/>
                </a:cubicBezTo>
                <a:cubicBezTo>
                  <a:pt x="1795" y="504"/>
                  <a:pt x="1795" y="504"/>
                  <a:pt x="1795" y="504"/>
                </a:cubicBezTo>
                <a:cubicBezTo>
                  <a:pt x="1795" y="504"/>
                  <a:pt x="1795" y="504"/>
                  <a:pt x="1795" y="504"/>
                </a:cubicBezTo>
                <a:cubicBezTo>
                  <a:pt x="1795" y="504"/>
                  <a:pt x="1795" y="504"/>
                  <a:pt x="1795" y="504"/>
                </a:cubicBezTo>
                <a:close/>
                <a:moveTo>
                  <a:pt x="1821" y="508"/>
                </a:moveTo>
                <a:cubicBezTo>
                  <a:pt x="1823" y="508"/>
                  <a:pt x="1825" y="506"/>
                  <a:pt x="1825" y="504"/>
                </a:cubicBezTo>
                <a:cubicBezTo>
                  <a:pt x="1825" y="502"/>
                  <a:pt x="1823" y="500"/>
                  <a:pt x="1821" y="500"/>
                </a:cubicBezTo>
                <a:cubicBezTo>
                  <a:pt x="1818" y="500"/>
                  <a:pt x="1816" y="502"/>
                  <a:pt x="1816" y="504"/>
                </a:cubicBezTo>
                <a:cubicBezTo>
                  <a:pt x="1816" y="506"/>
                  <a:pt x="1818" y="508"/>
                  <a:pt x="1821" y="508"/>
                </a:cubicBezTo>
                <a:close/>
                <a:moveTo>
                  <a:pt x="1833" y="508"/>
                </a:moveTo>
                <a:cubicBezTo>
                  <a:pt x="1836" y="508"/>
                  <a:pt x="1838" y="506"/>
                  <a:pt x="1838" y="504"/>
                </a:cubicBezTo>
                <a:cubicBezTo>
                  <a:pt x="1838" y="502"/>
                  <a:pt x="1836" y="500"/>
                  <a:pt x="1833" y="500"/>
                </a:cubicBezTo>
                <a:cubicBezTo>
                  <a:pt x="1831" y="500"/>
                  <a:pt x="1829" y="502"/>
                  <a:pt x="1829" y="504"/>
                </a:cubicBezTo>
                <a:cubicBezTo>
                  <a:pt x="1829" y="506"/>
                  <a:pt x="1831" y="508"/>
                  <a:pt x="1833" y="508"/>
                </a:cubicBezTo>
                <a:close/>
                <a:moveTo>
                  <a:pt x="1846" y="508"/>
                </a:moveTo>
                <a:cubicBezTo>
                  <a:pt x="1849" y="508"/>
                  <a:pt x="1851" y="506"/>
                  <a:pt x="1851" y="504"/>
                </a:cubicBezTo>
                <a:cubicBezTo>
                  <a:pt x="1851" y="502"/>
                  <a:pt x="1849" y="500"/>
                  <a:pt x="1846" y="500"/>
                </a:cubicBezTo>
                <a:cubicBezTo>
                  <a:pt x="1844" y="500"/>
                  <a:pt x="1842" y="502"/>
                  <a:pt x="1842" y="504"/>
                </a:cubicBezTo>
                <a:cubicBezTo>
                  <a:pt x="1842" y="506"/>
                  <a:pt x="1844" y="508"/>
                  <a:pt x="1846" y="508"/>
                </a:cubicBezTo>
                <a:close/>
                <a:moveTo>
                  <a:pt x="1898" y="508"/>
                </a:moveTo>
                <a:cubicBezTo>
                  <a:pt x="1900" y="508"/>
                  <a:pt x="1902" y="506"/>
                  <a:pt x="1902" y="504"/>
                </a:cubicBezTo>
                <a:cubicBezTo>
                  <a:pt x="1902" y="502"/>
                  <a:pt x="1900" y="500"/>
                  <a:pt x="1898" y="500"/>
                </a:cubicBezTo>
                <a:cubicBezTo>
                  <a:pt x="1896" y="500"/>
                  <a:pt x="1894" y="502"/>
                  <a:pt x="1894" y="504"/>
                </a:cubicBezTo>
                <a:cubicBezTo>
                  <a:pt x="1894" y="506"/>
                  <a:pt x="1896" y="508"/>
                  <a:pt x="1898" y="508"/>
                </a:cubicBezTo>
                <a:close/>
                <a:moveTo>
                  <a:pt x="1911" y="508"/>
                </a:moveTo>
                <a:cubicBezTo>
                  <a:pt x="1913" y="508"/>
                  <a:pt x="1915" y="506"/>
                  <a:pt x="1915" y="504"/>
                </a:cubicBezTo>
                <a:cubicBezTo>
                  <a:pt x="1915" y="502"/>
                  <a:pt x="1913" y="500"/>
                  <a:pt x="1911" y="500"/>
                </a:cubicBezTo>
                <a:cubicBezTo>
                  <a:pt x="1909" y="500"/>
                  <a:pt x="1907" y="502"/>
                  <a:pt x="1907" y="504"/>
                </a:cubicBezTo>
                <a:cubicBezTo>
                  <a:pt x="1907" y="506"/>
                  <a:pt x="1909" y="508"/>
                  <a:pt x="1911" y="508"/>
                </a:cubicBezTo>
                <a:close/>
                <a:moveTo>
                  <a:pt x="1924" y="508"/>
                </a:moveTo>
                <a:cubicBezTo>
                  <a:pt x="1926" y="508"/>
                  <a:pt x="1928" y="506"/>
                  <a:pt x="1928" y="504"/>
                </a:cubicBezTo>
                <a:cubicBezTo>
                  <a:pt x="1928" y="502"/>
                  <a:pt x="1926" y="500"/>
                  <a:pt x="1924" y="500"/>
                </a:cubicBezTo>
                <a:cubicBezTo>
                  <a:pt x="1922" y="500"/>
                  <a:pt x="1920" y="502"/>
                  <a:pt x="1920" y="504"/>
                </a:cubicBezTo>
                <a:cubicBezTo>
                  <a:pt x="1920" y="506"/>
                  <a:pt x="1922" y="508"/>
                  <a:pt x="1924" y="508"/>
                </a:cubicBezTo>
                <a:close/>
                <a:moveTo>
                  <a:pt x="1937" y="508"/>
                </a:moveTo>
                <a:cubicBezTo>
                  <a:pt x="1939" y="508"/>
                  <a:pt x="1941" y="506"/>
                  <a:pt x="1941" y="504"/>
                </a:cubicBezTo>
                <a:cubicBezTo>
                  <a:pt x="1941" y="502"/>
                  <a:pt x="1939" y="500"/>
                  <a:pt x="1937" y="500"/>
                </a:cubicBezTo>
                <a:cubicBezTo>
                  <a:pt x="1934" y="500"/>
                  <a:pt x="1933" y="502"/>
                  <a:pt x="1933" y="504"/>
                </a:cubicBezTo>
                <a:cubicBezTo>
                  <a:pt x="1933" y="506"/>
                  <a:pt x="1934" y="508"/>
                  <a:pt x="1937" y="508"/>
                </a:cubicBezTo>
                <a:close/>
                <a:moveTo>
                  <a:pt x="1950" y="508"/>
                </a:moveTo>
                <a:cubicBezTo>
                  <a:pt x="1952" y="508"/>
                  <a:pt x="1954" y="506"/>
                  <a:pt x="1954" y="504"/>
                </a:cubicBezTo>
                <a:cubicBezTo>
                  <a:pt x="1954" y="502"/>
                  <a:pt x="1952" y="500"/>
                  <a:pt x="1950" y="500"/>
                </a:cubicBezTo>
                <a:cubicBezTo>
                  <a:pt x="1947" y="500"/>
                  <a:pt x="1946" y="502"/>
                  <a:pt x="1946" y="504"/>
                </a:cubicBezTo>
                <a:cubicBezTo>
                  <a:pt x="1946" y="506"/>
                  <a:pt x="1947" y="508"/>
                  <a:pt x="1950" y="508"/>
                </a:cubicBezTo>
                <a:close/>
                <a:moveTo>
                  <a:pt x="1963" y="508"/>
                </a:moveTo>
                <a:cubicBezTo>
                  <a:pt x="1965" y="508"/>
                  <a:pt x="1967" y="506"/>
                  <a:pt x="1967" y="504"/>
                </a:cubicBezTo>
                <a:cubicBezTo>
                  <a:pt x="1967" y="502"/>
                  <a:pt x="1965" y="500"/>
                  <a:pt x="1963" y="500"/>
                </a:cubicBezTo>
                <a:cubicBezTo>
                  <a:pt x="1960" y="500"/>
                  <a:pt x="1958" y="502"/>
                  <a:pt x="1958" y="504"/>
                </a:cubicBezTo>
                <a:cubicBezTo>
                  <a:pt x="1958" y="506"/>
                  <a:pt x="1960" y="508"/>
                  <a:pt x="1963" y="508"/>
                </a:cubicBezTo>
                <a:close/>
                <a:moveTo>
                  <a:pt x="1976" y="508"/>
                </a:moveTo>
                <a:cubicBezTo>
                  <a:pt x="1978" y="508"/>
                  <a:pt x="1980" y="506"/>
                  <a:pt x="1980" y="504"/>
                </a:cubicBezTo>
                <a:cubicBezTo>
                  <a:pt x="1980" y="502"/>
                  <a:pt x="1978" y="500"/>
                  <a:pt x="1976" y="500"/>
                </a:cubicBezTo>
                <a:cubicBezTo>
                  <a:pt x="1973" y="500"/>
                  <a:pt x="1971" y="502"/>
                  <a:pt x="1971" y="504"/>
                </a:cubicBezTo>
                <a:cubicBezTo>
                  <a:pt x="1971" y="506"/>
                  <a:pt x="1973" y="508"/>
                  <a:pt x="1976" y="508"/>
                </a:cubicBezTo>
                <a:close/>
                <a:moveTo>
                  <a:pt x="1988" y="508"/>
                </a:moveTo>
                <a:cubicBezTo>
                  <a:pt x="1991" y="508"/>
                  <a:pt x="1993" y="506"/>
                  <a:pt x="1993" y="504"/>
                </a:cubicBezTo>
                <a:cubicBezTo>
                  <a:pt x="1993" y="502"/>
                  <a:pt x="1991" y="500"/>
                  <a:pt x="1988" y="500"/>
                </a:cubicBezTo>
                <a:cubicBezTo>
                  <a:pt x="1986" y="500"/>
                  <a:pt x="1984" y="502"/>
                  <a:pt x="1984" y="504"/>
                </a:cubicBezTo>
                <a:cubicBezTo>
                  <a:pt x="1984" y="506"/>
                  <a:pt x="1986" y="508"/>
                  <a:pt x="1988" y="508"/>
                </a:cubicBezTo>
                <a:close/>
                <a:moveTo>
                  <a:pt x="2001" y="508"/>
                </a:moveTo>
                <a:cubicBezTo>
                  <a:pt x="2004" y="508"/>
                  <a:pt x="2006" y="506"/>
                  <a:pt x="2006" y="504"/>
                </a:cubicBezTo>
                <a:cubicBezTo>
                  <a:pt x="2006" y="502"/>
                  <a:pt x="2004" y="500"/>
                  <a:pt x="2001" y="500"/>
                </a:cubicBezTo>
                <a:cubicBezTo>
                  <a:pt x="1999" y="500"/>
                  <a:pt x="1997" y="502"/>
                  <a:pt x="1997" y="504"/>
                </a:cubicBezTo>
                <a:cubicBezTo>
                  <a:pt x="1997" y="506"/>
                  <a:pt x="1999" y="508"/>
                  <a:pt x="2001" y="508"/>
                </a:cubicBezTo>
                <a:close/>
                <a:moveTo>
                  <a:pt x="2014" y="508"/>
                </a:moveTo>
                <a:cubicBezTo>
                  <a:pt x="2017" y="508"/>
                  <a:pt x="2018" y="506"/>
                  <a:pt x="2018" y="504"/>
                </a:cubicBezTo>
                <a:cubicBezTo>
                  <a:pt x="2018" y="502"/>
                  <a:pt x="2017" y="500"/>
                  <a:pt x="2014" y="500"/>
                </a:cubicBezTo>
                <a:cubicBezTo>
                  <a:pt x="2012" y="500"/>
                  <a:pt x="2010" y="502"/>
                  <a:pt x="2010" y="504"/>
                </a:cubicBezTo>
                <a:cubicBezTo>
                  <a:pt x="2010" y="506"/>
                  <a:pt x="2012" y="508"/>
                  <a:pt x="2014" y="508"/>
                </a:cubicBezTo>
                <a:close/>
                <a:moveTo>
                  <a:pt x="2027" y="508"/>
                </a:moveTo>
                <a:cubicBezTo>
                  <a:pt x="2029" y="508"/>
                  <a:pt x="2031" y="506"/>
                  <a:pt x="2031" y="504"/>
                </a:cubicBezTo>
                <a:cubicBezTo>
                  <a:pt x="2031" y="502"/>
                  <a:pt x="2029" y="500"/>
                  <a:pt x="2027" y="500"/>
                </a:cubicBezTo>
                <a:cubicBezTo>
                  <a:pt x="2025" y="500"/>
                  <a:pt x="2023" y="502"/>
                  <a:pt x="2023" y="504"/>
                </a:cubicBezTo>
                <a:cubicBezTo>
                  <a:pt x="2023" y="506"/>
                  <a:pt x="2025" y="508"/>
                  <a:pt x="2027" y="508"/>
                </a:cubicBezTo>
                <a:close/>
                <a:moveTo>
                  <a:pt x="2040" y="508"/>
                </a:moveTo>
                <a:cubicBezTo>
                  <a:pt x="2042" y="508"/>
                  <a:pt x="2044" y="506"/>
                  <a:pt x="2044" y="504"/>
                </a:cubicBezTo>
                <a:cubicBezTo>
                  <a:pt x="2044" y="502"/>
                  <a:pt x="2042" y="500"/>
                  <a:pt x="2040" y="500"/>
                </a:cubicBezTo>
                <a:cubicBezTo>
                  <a:pt x="2038" y="500"/>
                  <a:pt x="2036" y="502"/>
                  <a:pt x="2036" y="504"/>
                </a:cubicBezTo>
                <a:cubicBezTo>
                  <a:pt x="2036" y="506"/>
                  <a:pt x="2038" y="508"/>
                  <a:pt x="2040" y="508"/>
                </a:cubicBezTo>
                <a:close/>
                <a:moveTo>
                  <a:pt x="2053" y="508"/>
                </a:moveTo>
                <a:cubicBezTo>
                  <a:pt x="2055" y="508"/>
                  <a:pt x="2057" y="506"/>
                  <a:pt x="2057" y="504"/>
                </a:cubicBezTo>
                <a:cubicBezTo>
                  <a:pt x="2057" y="502"/>
                  <a:pt x="2055" y="500"/>
                  <a:pt x="2053" y="500"/>
                </a:cubicBezTo>
                <a:cubicBezTo>
                  <a:pt x="2051" y="500"/>
                  <a:pt x="2049" y="502"/>
                  <a:pt x="2049" y="504"/>
                </a:cubicBezTo>
                <a:cubicBezTo>
                  <a:pt x="2049" y="506"/>
                  <a:pt x="2051" y="508"/>
                  <a:pt x="2053" y="508"/>
                </a:cubicBezTo>
                <a:close/>
                <a:moveTo>
                  <a:pt x="2066" y="508"/>
                </a:moveTo>
                <a:cubicBezTo>
                  <a:pt x="2068" y="508"/>
                  <a:pt x="2070" y="506"/>
                  <a:pt x="2070" y="504"/>
                </a:cubicBezTo>
                <a:cubicBezTo>
                  <a:pt x="2070" y="502"/>
                  <a:pt x="2068" y="500"/>
                  <a:pt x="2066" y="500"/>
                </a:cubicBezTo>
                <a:cubicBezTo>
                  <a:pt x="2064" y="500"/>
                  <a:pt x="2062" y="502"/>
                  <a:pt x="2062" y="504"/>
                </a:cubicBezTo>
                <a:cubicBezTo>
                  <a:pt x="2062" y="506"/>
                  <a:pt x="2064" y="508"/>
                  <a:pt x="2066" y="508"/>
                </a:cubicBezTo>
                <a:close/>
                <a:moveTo>
                  <a:pt x="2079" y="508"/>
                </a:moveTo>
                <a:cubicBezTo>
                  <a:pt x="2081" y="508"/>
                  <a:pt x="2083" y="506"/>
                  <a:pt x="2083" y="504"/>
                </a:cubicBezTo>
                <a:cubicBezTo>
                  <a:pt x="2083" y="502"/>
                  <a:pt x="2081" y="500"/>
                  <a:pt x="2079" y="500"/>
                </a:cubicBezTo>
                <a:cubicBezTo>
                  <a:pt x="2077" y="500"/>
                  <a:pt x="2075" y="502"/>
                  <a:pt x="2075" y="504"/>
                </a:cubicBezTo>
                <a:cubicBezTo>
                  <a:pt x="2075" y="506"/>
                  <a:pt x="2077" y="508"/>
                  <a:pt x="2079" y="508"/>
                </a:cubicBezTo>
                <a:close/>
                <a:moveTo>
                  <a:pt x="2092" y="508"/>
                </a:moveTo>
                <a:cubicBezTo>
                  <a:pt x="2094" y="508"/>
                  <a:pt x="2096" y="506"/>
                  <a:pt x="2096" y="504"/>
                </a:cubicBezTo>
                <a:cubicBezTo>
                  <a:pt x="2096" y="502"/>
                  <a:pt x="2094" y="500"/>
                  <a:pt x="2092" y="500"/>
                </a:cubicBezTo>
                <a:cubicBezTo>
                  <a:pt x="2089" y="500"/>
                  <a:pt x="2088" y="502"/>
                  <a:pt x="2088" y="504"/>
                </a:cubicBezTo>
                <a:cubicBezTo>
                  <a:pt x="2088" y="506"/>
                  <a:pt x="2089" y="508"/>
                  <a:pt x="2092" y="508"/>
                </a:cubicBezTo>
                <a:close/>
                <a:moveTo>
                  <a:pt x="2105" y="508"/>
                </a:moveTo>
                <a:cubicBezTo>
                  <a:pt x="2107" y="508"/>
                  <a:pt x="2109" y="506"/>
                  <a:pt x="2109" y="504"/>
                </a:cubicBezTo>
                <a:cubicBezTo>
                  <a:pt x="2109" y="502"/>
                  <a:pt x="2107" y="500"/>
                  <a:pt x="2105" y="500"/>
                </a:cubicBezTo>
                <a:cubicBezTo>
                  <a:pt x="2102" y="500"/>
                  <a:pt x="2100" y="502"/>
                  <a:pt x="2100" y="504"/>
                </a:cubicBezTo>
                <a:cubicBezTo>
                  <a:pt x="2100" y="506"/>
                  <a:pt x="2102" y="508"/>
                  <a:pt x="2105" y="508"/>
                </a:cubicBezTo>
                <a:close/>
                <a:moveTo>
                  <a:pt x="2118" y="508"/>
                </a:moveTo>
                <a:cubicBezTo>
                  <a:pt x="2120" y="508"/>
                  <a:pt x="2122" y="506"/>
                  <a:pt x="2122" y="504"/>
                </a:cubicBezTo>
                <a:cubicBezTo>
                  <a:pt x="2122" y="502"/>
                  <a:pt x="2120" y="500"/>
                  <a:pt x="2118" y="500"/>
                </a:cubicBezTo>
                <a:cubicBezTo>
                  <a:pt x="2115" y="500"/>
                  <a:pt x="2113" y="502"/>
                  <a:pt x="2113" y="504"/>
                </a:cubicBezTo>
                <a:cubicBezTo>
                  <a:pt x="2113" y="506"/>
                  <a:pt x="2115" y="508"/>
                  <a:pt x="2118" y="508"/>
                </a:cubicBezTo>
                <a:close/>
                <a:moveTo>
                  <a:pt x="2130" y="508"/>
                </a:moveTo>
                <a:cubicBezTo>
                  <a:pt x="2133" y="508"/>
                  <a:pt x="2135" y="506"/>
                  <a:pt x="2135" y="504"/>
                </a:cubicBezTo>
                <a:cubicBezTo>
                  <a:pt x="2135" y="502"/>
                  <a:pt x="2133" y="500"/>
                  <a:pt x="2130" y="500"/>
                </a:cubicBezTo>
                <a:cubicBezTo>
                  <a:pt x="2128" y="500"/>
                  <a:pt x="2126" y="502"/>
                  <a:pt x="2126" y="504"/>
                </a:cubicBezTo>
                <a:cubicBezTo>
                  <a:pt x="2126" y="506"/>
                  <a:pt x="2128" y="508"/>
                  <a:pt x="2130" y="508"/>
                </a:cubicBezTo>
                <a:close/>
                <a:moveTo>
                  <a:pt x="2143" y="508"/>
                </a:moveTo>
                <a:cubicBezTo>
                  <a:pt x="2146" y="508"/>
                  <a:pt x="2148" y="506"/>
                  <a:pt x="2148" y="504"/>
                </a:cubicBezTo>
                <a:cubicBezTo>
                  <a:pt x="2148" y="502"/>
                  <a:pt x="2146" y="500"/>
                  <a:pt x="2143" y="500"/>
                </a:cubicBezTo>
                <a:cubicBezTo>
                  <a:pt x="2141" y="500"/>
                  <a:pt x="2139" y="502"/>
                  <a:pt x="2139" y="504"/>
                </a:cubicBezTo>
                <a:cubicBezTo>
                  <a:pt x="2139" y="506"/>
                  <a:pt x="2141" y="508"/>
                  <a:pt x="2143" y="508"/>
                </a:cubicBezTo>
                <a:close/>
                <a:moveTo>
                  <a:pt x="2156" y="508"/>
                </a:moveTo>
                <a:cubicBezTo>
                  <a:pt x="2159" y="508"/>
                  <a:pt x="2160" y="506"/>
                  <a:pt x="2160" y="504"/>
                </a:cubicBezTo>
                <a:cubicBezTo>
                  <a:pt x="2160" y="502"/>
                  <a:pt x="2159" y="500"/>
                  <a:pt x="2156" y="500"/>
                </a:cubicBezTo>
                <a:cubicBezTo>
                  <a:pt x="2154" y="500"/>
                  <a:pt x="2152" y="502"/>
                  <a:pt x="2152" y="504"/>
                </a:cubicBezTo>
                <a:cubicBezTo>
                  <a:pt x="2152" y="506"/>
                  <a:pt x="2154" y="508"/>
                  <a:pt x="2156" y="508"/>
                </a:cubicBezTo>
                <a:close/>
                <a:moveTo>
                  <a:pt x="2169" y="508"/>
                </a:moveTo>
                <a:cubicBezTo>
                  <a:pt x="2172" y="508"/>
                  <a:pt x="2173" y="506"/>
                  <a:pt x="2173" y="504"/>
                </a:cubicBezTo>
                <a:cubicBezTo>
                  <a:pt x="2173" y="502"/>
                  <a:pt x="2172" y="500"/>
                  <a:pt x="2169" y="500"/>
                </a:cubicBezTo>
                <a:cubicBezTo>
                  <a:pt x="2167" y="500"/>
                  <a:pt x="2165" y="502"/>
                  <a:pt x="2165" y="504"/>
                </a:cubicBezTo>
                <a:cubicBezTo>
                  <a:pt x="2165" y="506"/>
                  <a:pt x="2167" y="508"/>
                  <a:pt x="2169" y="508"/>
                </a:cubicBezTo>
                <a:close/>
                <a:moveTo>
                  <a:pt x="2182" y="508"/>
                </a:moveTo>
                <a:cubicBezTo>
                  <a:pt x="2184" y="508"/>
                  <a:pt x="2186" y="506"/>
                  <a:pt x="2186" y="504"/>
                </a:cubicBezTo>
                <a:cubicBezTo>
                  <a:pt x="2186" y="502"/>
                  <a:pt x="2184" y="500"/>
                  <a:pt x="2182" y="500"/>
                </a:cubicBezTo>
                <a:cubicBezTo>
                  <a:pt x="2180" y="500"/>
                  <a:pt x="2178" y="502"/>
                  <a:pt x="2178" y="504"/>
                </a:cubicBezTo>
                <a:cubicBezTo>
                  <a:pt x="2178" y="506"/>
                  <a:pt x="2180" y="508"/>
                  <a:pt x="2182" y="508"/>
                </a:cubicBezTo>
                <a:close/>
                <a:moveTo>
                  <a:pt x="2195" y="508"/>
                </a:moveTo>
                <a:cubicBezTo>
                  <a:pt x="2197" y="508"/>
                  <a:pt x="2199" y="506"/>
                  <a:pt x="2199" y="504"/>
                </a:cubicBezTo>
                <a:cubicBezTo>
                  <a:pt x="2199" y="502"/>
                  <a:pt x="2197" y="500"/>
                  <a:pt x="2195" y="500"/>
                </a:cubicBezTo>
                <a:cubicBezTo>
                  <a:pt x="2193" y="500"/>
                  <a:pt x="2191" y="502"/>
                  <a:pt x="2191" y="504"/>
                </a:cubicBezTo>
                <a:cubicBezTo>
                  <a:pt x="2191" y="506"/>
                  <a:pt x="2193" y="508"/>
                  <a:pt x="2195" y="508"/>
                </a:cubicBezTo>
                <a:close/>
                <a:moveTo>
                  <a:pt x="2208" y="508"/>
                </a:moveTo>
                <a:cubicBezTo>
                  <a:pt x="2210" y="508"/>
                  <a:pt x="2212" y="506"/>
                  <a:pt x="2212" y="504"/>
                </a:cubicBezTo>
                <a:cubicBezTo>
                  <a:pt x="2212" y="502"/>
                  <a:pt x="2210" y="500"/>
                  <a:pt x="2208" y="500"/>
                </a:cubicBezTo>
                <a:cubicBezTo>
                  <a:pt x="2206" y="500"/>
                  <a:pt x="2204" y="502"/>
                  <a:pt x="2204" y="504"/>
                </a:cubicBezTo>
                <a:cubicBezTo>
                  <a:pt x="2204" y="506"/>
                  <a:pt x="2206" y="508"/>
                  <a:pt x="2208" y="508"/>
                </a:cubicBezTo>
                <a:close/>
                <a:moveTo>
                  <a:pt x="2221" y="508"/>
                </a:moveTo>
                <a:cubicBezTo>
                  <a:pt x="2223" y="508"/>
                  <a:pt x="2225" y="506"/>
                  <a:pt x="2225" y="504"/>
                </a:cubicBezTo>
                <a:cubicBezTo>
                  <a:pt x="2225" y="502"/>
                  <a:pt x="2223" y="500"/>
                  <a:pt x="2221" y="500"/>
                </a:cubicBezTo>
                <a:cubicBezTo>
                  <a:pt x="2219" y="500"/>
                  <a:pt x="2217" y="502"/>
                  <a:pt x="2217" y="504"/>
                </a:cubicBezTo>
                <a:cubicBezTo>
                  <a:pt x="2217" y="506"/>
                  <a:pt x="2219" y="508"/>
                  <a:pt x="2221" y="508"/>
                </a:cubicBezTo>
                <a:close/>
                <a:moveTo>
                  <a:pt x="2234" y="508"/>
                </a:moveTo>
                <a:cubicBezTo>
                  <a:pt x="2236" y="508"/>
                  <a:pt x="2238" y="506"/>
                  <a:pt x="2238" y="504"/>
                </a:cubicBezTo>
                <a:cubicBezTo>
                  <a:pt x="2238" y="502"/>
                  <a:pt x="2236" y="500"/>
                  <a:pt x="2234" y="500"/>
                </a:cubicBezTo>
                <a:cubicBezTo>
                  <a:pt x="2231" y="500"/>
                  <a:pt x="2230" y="502"/>
                  <a:pt x="2230" y="504"/>
                </a:cubicBezTo>
                <a:cubicBezTo>
                  <a:pt x="2230" y="506"/>
                  <a:pt x="2231" y="508"/>
                  <a:pt x="2234" y="508"/>
                </a:cubicBezTo>
                <a:close/>
                <a:moveTo>
                  <a:pt x="2247" y="508"/>
                </a:moveTo>
                <a:cubicBezTo>
                  <a:pt x="2249" y="508"/>
                  <a:pt x="2251" y="506"/>
                  <a:pt x="2251" y="504"/>
                </a:cubicBezTo>
                <a:cubicBezTo>
                  <a:pt x="2251" y="502"/>
                  <a:pt x="2249" y="500"/>
                  <a:pt x="2247" y="500"/>
                </a:cubicBezTo>
                <a:cubicBezTo>
                  <a:pt x="2244" y="500"/>
                  <a:pt x="2243" y="502"/>
                  <a:pt x="2243" y="504"/>
                </a:cubicBezTo>
                <a:cubicBezTo>
                  <a:pt x="2243" y="506"/>
                  <a:pt x="2244" y="508"/>
                  <a:pt x="2247" y="508"/>
                </a:cubicBezTo>
                <a:close/>
                <a:moveTo>
                  <a:pt x="2260" y="508"/>
                </a:moveTo>
                <a:cubicBezTo>
                  <a:pt x="2262" y="508"/>
                  <a:pt x="2264" y="506"/>
                  <a:pt x="2264" y="504"/>
                </a:cubicBezTo>
                <a:cubicBezTo>
                  <a:pt x="2264" y="502"/>
                  <a:pt x="2262" y="500"/>
                  <a:pt x="2260" y="500"/>
                </a:cubicBezTo>
                <a:cubicBezTo>
                  <a:pt x="2257" y="500"/>
                  <a:pt x="2255" y="502"/>
                  <a:pt x="2255" y="504"/>
                </a:cubicBezTo>
                <a:cubicBezTo>
                  <a:pt x="2255" y="506"/>
                  <a:pt x="2257" y="508"/>
                  <a:pt x="2260" y="508"/>
                </a:cubicBezTo>
                <a:close/>
                <a:moveTo>
                  <a:pt x="2273" y="508"/>
                </a:moveTo>
                <a:cubicBezTo>
                  <a:pt x="2275" y="508"/>
                  <a:pt x="2277" y="506"/>
                  <a:pt x="2277" y="504"/>
                </a:cubicBezTo>
                <a:cubicBezTo>
                  <a:pt x="2277" y="502"/>
                  <a:pt x="2275" y="500"/>
                  <a:pt x="2273" y="500"/>
                </a:cubicBezTo>
                <a:cubicBezTo>
                  <a:pt x="2270" y="500"/>
                  <a:pt x="2268" y="502"/>
                  <a:pt x="2268" y="504"/>
                </a:cubicBezTo>
                <a:cubicBezTo>
                  <a:pt x="2268" y="506"/>
                  <a:pt x="2270" y="508"/>
                  <a:pt x="2273" y="508"/>
                </a:cubicBezTo>
                <a:close/>
                <a:moveTo>
                  <a:pt x="2285" y="508"/>
                </a:moveTo>
                <a:cubicBezTo>
                  <a:pt x="2288" y="508"/>
                  <a:pt x="2290" y="506"/>
                  <a:pt x="2290" y="504"/>
                </a:cubicBezTo>
                <a:cubicBezTo>
                  <a:pt x="2290" y="502"/>
                  <a:pt x="2288" y="500"/>
                  <a:pt x="2285" y="500"/>
                </a:cubicBezTo>
                <a:cubicBezTo>
                  <a:pt x="2283" y="500"/>
                  <a:pt x="2281" y="502"/>
                  <a:pt x="2281" y="504"/>
                </a:cubicBezTo>
                <a:cubicBezTo>
                  <a:pt x="2281" y="506"/>
                  <a:pt x="2283" y="508"/>
                  <a:pt x="2285" y="508"/>
                </a:cubicBezTo>
                <a:close/>
                <a:moveTo>
                  <a:pt x="2298" y="508"/>
                </a:moveTo>
                <a:cubicBezTo>
                  <a:pt x="2301" y="508"/>
                  <a:pt x="2303" y="506"/>
                  <a:pt x="2303" y="504"/>
                </a:cubicBezTo>
                <a:cubicBezTo>
                  <a:pt x="2303" y="502"/>
                  <a:pt x="2301" y="500"/>
                  <a:pt x="2298" y="500"/>
                </a:cubicBezTo>
                <a:cubicBezTo>
                  <a:pt x="2296" y="500"/>
                  <a:pt x="2294" y="502"/>
                  <a:pt x="2294" y="504"/>
                </a:cubicBezTo>
                <a:cubicBezTo>
                  <a:pt x="2294" y="506"/>
                  <a:pt x="2296" y="508"/>
                  <a:pt x="2298" y="508"/>
                </a:cubicBezTo>
                <a:close/>
                <a:moveTo>
                  <a:pt x="2311" y="508"/>
                </a:moveTo>
                <a:cubicBezTo>
                  <a:pt x="2314" y="508"/>
                  <a:pt x="2315" y="506"/>
                  <a:pt x="2315" y="504"/>
                </a:cubicBezTo>
                <a:cubicBezTo>
                  <a:pt x="2315" y="502"/>
                  <a:pt x="2314" y="500"/>
                  <a:pt x="2311" y="500"/>
                </a:cubicBezTo>
                <a:cubicBezTo>
                  <a:pt x="2309" y="500"/>
                  <a:pt x="2307" y="502"/>
                  <a:pt x="2307" y="504"/>
                </a:cubicBezTo>
                <a:cubicBezTo>
                  <a:pt x="2307" y="506"/>
                  <a:pt x="2309" y="508"/>
                  <a:pt x="2311" y="508"/>
                </a:cubicBezTo>
                <a:close/>
                <a:moveTo>
                  <a:pt x="2324" y="508"/>
                </a:moveTo>
                <a:cubicBezTo>
                  <a:pt x="2327" y="508"/>
                  <a:pt x="2328" y="506"/>
                  <a:pt x="2328" y="504"/>
                </a:cubicBezTo>
                <a:cubicBezTo>
                  <a:pt x="2328" y="502"/>
                  <a:pt x="2327" y="500"/>
                  <a:pt x="2324" y="500"/>
                </a:cubicBezTo>
                <a:cubicBezTo>
                  <a:pt x="2322" y="500"/>
                  <a:pt x="2320" y="502"/>
                  <a:pt x="2320" y="504"/>
                </a:cubicBezTo>
                <a:cubicBezTo>
                  <a:pt x="2320" y="506"/>
                  <a:pt x="2322" y="508"/>
                  <a:pt x="2324" y="508"/>
                </a:cubicBezTo>
                <a:close/>
                <a:moveTo>
                  <a:pt x="2337" y="508"/>
                </a:moveTo>
                <a:cubicBezTo>
                  <a:pt x="2339" y="508"/>
                  <a:pt x="2341" y="506"/>
                  <a:pt x="2341" y="504"/>
                </a:cubicBezTo>
                <a:cubicBezTo>
                  <a:pt x="2341" y="502"/>
                  <a:pt x="2339" y="500"/>
                  <a:pt x="2337" y="500"/>
                </a:cubicBezTo>
                <a:cubicBezTo>
                  <a:pt x="2335" y="500"/>
                  <a:pt x="2333" y="502"/>
                  <a:pt x="2333" y="504"/>
                </a:cubicBezTo>
                <a:cubicBezTo>
                  <a:pt x="2333" y="506"/>
                  <a:pt x="2335" y="508"/>
                  <a:pt x="2337" y="508"/>
                </a:cubicBezTo>
                <a:close/>
                <a:moveTo>
                  <a:pt x="2350" y="508"/>
                </a:moveTo>
                <a:cubicBezTo>
                  <a:pt x="2352" y="508"/>
                  <a:pt x="2354" y="506"/>
                  <a:pt x="2354" y="504"/>
                </a:cubicBezTo>
                <a:cubicBezTo>
                  <a:pt x="2354" y="502"/>
                  <a:pt x="2352" y="500"/>
                  <a:pt x="2350" y="500"/>
                </a:cubicBezTo>
                <a:cubicBezTo>
                  <a:pt x="2348" y="500"/>
                  <a:pt x="2346" y="502"/>
                  <a:pt x="2346" y="504"/>
                </a:cubicBezTo>
                <a:cubicBezTo>
                  <a:pt x="2346" y="506"/>
                  <a:pt x="2348" y="508"/>
                  <a:pt x="2350" y="508"/>
                </a:cubicBezTo>
                <a:close/>
                <a:moveTo>
                  <a:pt x="2363" y="508"/>
                </a:moveTo>
                <a:cubicBezTo>
                  <a:pt x="2365" y="508"/>
                  <a:pt x="2367" y="506"/>
                  <a:pt x="2367" y="504"/>
                </a:cubicBezTo>
                <a:cubicBezTo>
                  <a:pt x="2367" y="502"/>
                  <a:pt x="2365" y="500"/>
                  <a:pt x="2363" y="500"/>
                </a:cubicBezTo>
                <a:cubicBezTo>
                  <a:pt x="2361" y="500"/>
                  <a:pt x="2359" y="502"/>
                  <a:pt x="2359" y="504"/>
                </a:cubicBezTo>
                <a:cubicBezTo>
                  <a:pt x="2359" y="506"/>
                  <a:pt x="2361" y="508"/>
                  <a:pt x="2363" y="508"/>
                </a:cubicBezTo>
                <a:close/>
                <a:moveTo>
                  <a:pt x="2376" y="508"/>
                </a:moveTo>
                <a:cubicBezTo>
                  <a:pt x="2378" y="508"/>
                  <a:pt x="2380" y="506"/>
                  <a:pt x="2380" y="504"/>
                </a:cubicBezTo>
                <a:cubicBezTo>
                  <a:pt x="2380" y="502"/>
                  <a:pt x="2378" y="500"/>
                  <a:pt x="2376" y="500"/>
                </a:cubicBezTo>
                <a:cubicBezTo>
                  <a:pt x="2374" y="500"/>
                  <a:pt x="2372" y="502"/>
                  <a:pt x="2372" y="504"/>
                </a:cubicBezTo>
                <a:cubicBezTo>
                  <a:pt x="2372" y="506"/>
                  <a:pt x="2374" y="508"/>
                  <a:pt x="2376" y="508"/>
                </a:cubicBezTo>
                <a:close/>
                <a:moveTo>
                  <a:pt x="2389" y="508"/>
                </a:moveTo>
                <a:cubicBezTo>
                  <a:pt x="2391" y="508"/>
                  <a:pt x="2393" y="506"/>
                  <a:pt x="2393" y="504"/>
                </a:cubicBezTo>
                <a:cubicBezTo>
                  <a:pt x="2393" y="502"/>
                  <a:pt x="2391" y="500"/>
                  <a:pt x="2389" y="500"/>
                </a:cubicBezTo>
                <a:cubicBezTo>
                  <a:pt x="2386" y="500"/>
                  <a:pt x="2385" y="502"/>
                  <a:pt x="2385" y="504"/>
                </a:cubicBezTo>
                <a:cubicBezTo>
                  <a:pt x="2385" y="506"/>
                  <a:pt x="2386" y="508"/>
                  <a:pt x="2389" y="508"/>
                </a:cubicBezTo>
                <a:close/>
                <a:moveTo>
                  <a:pt x="2402" y="508"/>
                </a:moveTo>
                <a:cubicBezTo>
                  <a:pt x="2404" y="508"/>
                  <a:pt x="2406" y="506"/>
                  <a:pt x="2406" y="504"/>
                </a:cubicBezTo>
                <a:cubicBezTo>
                  <a:pt x="2406" y="502"/>
                  <a:pt x="2404" y="500"/>
                  <a:pt x="2402" y="500"/>
                </a:cubicBezTo>
                <a:cubicBezTo>
                  <a:pt x="2399" y="500"/>
                  <a:pt x="2397" y="502"/>
                  <a:pt x="2397" y="504"/>
                </a:cubicBezTo>
                <a:cubicBezTo>
                  <a:pt x="2397" y="506"/>
                  <a:pt x="2399" y="508"/>
                  <a:pt x="2402" y="508"/>
                </a:cubicBezTo>
                <a:close/>
                <a:moveTo>
                  <a:pt x="2415" y="508"/>
                </a:moveTo>
                <a:cubicBezTo>
                  <a:pt x="2417" y="508"/>
                  <a:pt x="2419" y="506"/>
                  <a:pt x="2419" y="504"/>
                </a:cubicBezTo>
                <a:cubicBezTo>
                  <a:pt x="2419" y="502"/>
                  <a:pt x="2417" y="500"/>
                  <a:pt x="2415" y="500"/>
                </a:cubicBezTo>
                <a:cubicBezTo>
                  <a:pt x="2412" y="500"/>
                  <a:pt x="2410" y="502"/>
                  <a:pt x="2410" y="504"/>
                </a:cubicBezTo>
                <a:cubicBezTo>
                  <a:pt x="2410" y="506"/>
                  <a:pt x="2412" y="508"/>
                  <a:pt x="2415" y="508"/>
                </a:cubicBezTo>
                <a:close/>
                <a:moveTo>
                  <a:pt x="2428" y="508"/>
                </a:moveTo>
                <a:cubicBezTo>
                  <a:pt x="2430" y="508"/>
                  <a:pt x="2432" y="506"/>
                  <a:pt x="2432" y="504"/>
                </a:cubicBezTo>
                <a:cubicBezTo>
                  <a:pt x="2432" y="502"/>
                  <a:pt x="2430" y="500"/>
                  <a:pt x="2428" y="500"/>
                </a:cubicBezTo>
                <a:cubicBezTo>
                  <a:pt x="2425" y="500"/>
                  <a:pt x="2423" y="502"/>
                  <a:pt x="2423" y="504"/>
                </a:cubicBezTo>
                <a:cubicBezTo>
                  <a:pt x="2423" y="506"/>
                  <a:pt x="2425" y="508"/>
                  <a:pt x="2428" y="508"/>
                </a:cubicBezTo>
                <a:close/>
                <a:moveTo>
                  <a:pt x="2440" y="508"/>
                </a:moveTo>
                <a:cubicBezTo>
                  <a:pt x="2443" y="508"/>
                  <a:pt x="2445" y="506"/>
                  <a:pt x="2445" y="504"/>
                </a:cubicBezTo>
                <a:cubicBezTo>
                  <a:pt x="2445" y="502"/>
                  <a:pt x="2443" y="500"/>
                  <a:pt x="2440" y="500"/>
                </a:cubicBezTo>
                <a:cubicBezTo>
                  <a:pt x="2438" y="500"/>
                  <a:pt x="2436" y="502"/>
                  <a:pt x="2436" y="504"/>
                </a:cubicBezTo>
                <a:cubicBezTo>
                  <a:pt x="2436" y="506"/>
                  <a:pt x="2438" y="508"/>
                  <a:pt x="2440" y="508"/>
                </a:cubicBezTo>
                <a:close/>
                <a:moveTo>
                  <a:pt x="2453" y="508"/>
                </a:moveTo>
                <a:cubicBezTo>
                  <a:pt x="2456" y="508"/>
                  <a:pt x="2458" y="506"/>
                  <a:pt x="2458" y="504"/>
                </a:cubicBezTo>
                <a:cubicBezTo>
                  <a:pt x="2458" y="502"/>
                  <a:pt x="2456" y="500"/>
                  <a:pt x="2453" y="500"/>
                </a:cubicBezTo>
                <a:cubicBezTo>
                  <a:pt x="2451" y="500"/>
                  <a:pt x="2449" y="502"/>
                  <a:pt x="2449" y="504"/>
                </a:cubicBezTo>
                <a:cubicBezTo>
                  <a:pt x="2449" y="506"/>
                  <a:pt x="2451" y="508"/>
                  <a:pt x="2453" y="508"/>
                </a:cubicBezTo>
                <a:close/>
                <a:moveTo>
                  <a:pt x="2466" y="508"/>
                </a:moveTo>
                <a:cubicBezTo>
                  <a:pt x="2469" y="508"/>
                  <a:pt x="2470" y="506"/>
                  <a:pt x="2470" y="504"/>
                </a:cubicBezTo>
                <a:cubicBezTo>
                  <a:pt x="2470" y="502"/>
                  <a:pt x="2469" y="500"/>
                  <a:pt x="2466" y="500"/>
                </a:cubicBezTo>
                <a:cubicBezTo>
                  <a:pt x="2464" y="500"/>
                  <a:pt x="2462" y="502"/>
                  <a:pt x="2462" y="504"/>
                </a:cubicBezTo>
                <a:cubicBezTo>
                  <a:pt x="2462" y="506"/>
                  <a:pt x="2464" y="508"/>
                  <a:pt x="2466" y="508"/>
                </a:cubicBezTo>
                <a:close/>
                <a:moveTo>
                  <a:pt x="2479" y="508"/>
                </a:moveTo>
                <a:cubicBezTo>
                  <a:pt x="2481" y="508"/>
                  <a:pt x="2483" y="506"/>
                  <a:pt x="2483" y="504"/>
                </a:cubicBezTo>
                <a:cubicBezTo>
                  <a:pt x="2483" y="502"/>
                  <a:pt x="2481" y="500"/>
                  <a:pt x="2479" y="500"/>
                </a:cubicBezTo>
                <a:cubicBezTo>
                  <a:pt x="2477" y="500"/>
                  <a:pt x="2475" y="502"/>
                  <a:pt x="2475" y="504"/>
                </a:cubicBezTo>
                <a:cubicBezTo>
                  <a:pt x="2475" y="506"/>
                  <a:pt x="2477" y="508"/>
                  <a:pt x="2479" y="508"/>
                </a:cubicBezTo>
                <a:close/>
                <a:moveTo>
                  <a:pt x="2492" y="508"/>
                </a:moveTo>
                <a:cubicBezTo>
                  <a:pt x="2494" y="508"/>
                  <a:pt x="2496" y="506"/>
                  <a:pt x="2496" y="504"/>
                </a:cubicBezTo>
                <a:cubicBezTo>
                  <a:pt x="2496" y="502"/>
                  <a:pt x="2494" y="500"/>
                  <a:pt x="2492" y="500"/>
                </a:cubicBezTo>
                <a:cubicBezTo>
                  <a:pt x="2490" y="500"/>
                  <a:pt x="2488" y="502"/>
                  <a:pt x="2488" y="504"/>
                </a:cubicBezTo>
                <a:cubicBezTo>
                  <a:pt x="2488" y="506"/>
                  <a:pt x="2490" y="508"/>
                  <a:pt x="2492" y="508"/>
                </a:cubicBezTo>
                <a:close/>
                <a:moveTo>
                  <a:pt x="2505" y="508"/>
                </a:moveTo>
                <a:cubicBezTo>
                  <a:pt x="2507" y="508"/>
                  <a:pt x="2509" y="506"/>
                  <a:pt x="2509" y="504"/>
                </a:cubicBezTo>
                <a:cubicBezTo>
                  <a:pt x="2509" y="502"/>
                  <a:pt x="2507" y="500"/>
                  <a:pt x="2505" y="500"/>
                </a:cubicBezTo>
                <a:cubicBezTo>
                  <a:pt x="2503" y="500"/>
                  <a:pt x="2501" y="502"/>
                  <a:pt x="2501" y="504"/>
                </a:cubicBezTo>
                <a:cubicBezTo>
                  <a:pt x="2501" y="506"/>
                  <a:pt x="2503" y="508"/>
                  <a:pt x="2505" y="508"/>
                </a:cubicBezTo>
                <a:close/>
                <a:moveTo>
                  <a:pt x="2518" y="508"/>
                </a:moveTo>
                <a:cubicBezTo>
                  <a:pt x="2520" y="508"/>
                  <a:pt x="2522" y="506"/>
                  <a:pt x="2522" y="504"/>
                </a:cubicBezTo>
                <a:cubicBezTo>
                  <a:pt x="2522" y="502"/>
                  <a:pt x="2520" y="500"/>
                  <a:pt x="2518" y="500"/>
                </a:cubicBezTo>
                <a:cubicBezTo>
                  <a:pt x="2516" y="500"/>
                  <a:pt x="2514" y="502"/>
                  <a:pt x="2514" y="504"/>
                </a:cubicBezTo>
                <a:cubicBezTo>
                  <a:pt x="2514" y="506"/>
                  <a:pt x="2516" y="508"/>
                  <a:pt x="2518" y="508"/>
                </a:cubicBezTo>
                <a:close/>
                <a:moveTo>
                  <a:pt x="2531" y="508"/>
                </a:moveTo>
                <a:cubicBezTo>
                  <a:pt x="2533" y="508"/>
                  <a:pt x="2535" y="506"/>
                  <a:pt x="2535" y="504"/>
                </a:cubicBezTo>
                <a:cubicBezTo>
                  <a:pt x="2535" y="502"/>
                  <a:pt x="2533" y="500"/>
                  <a:pt x="2531" y="500"/>
                </a:cubicBezTo>
                <a:cubicBezTo>
                  <a:pt x="2529" y="500"/>
                  <a:pt x="2527" y="502"/>
                  <a:pt x="2527" y="504"/>
                </a:cubicBezTo>
                <a:cubicBezTo>
                  <a:pt x="2527" y="506"/>
                  <a:pt x="2529" y="508"/>
                  <a:pt x="2531" y="508"/>
                </a:cubicBezTo>
                <a:close/>
                <a:moveTo>
                  <a:pt x="2544" y="508"/>
                </a:moveTo>
                <a:cubicBezTo>
                  <a:pt x="2546" y="508"/>
                  <a:pt x="2548" y="506"/>
                  <a:pt x="2548" y="504"/>
                </a:cubicBezTo>
                <a:cubicBezTo>
                  <a:pt x="2548" y="502"/>
                  <a:pt x="2546" y="500"/>
                  <a:pt x="2544" y="500"/>
                </a:cubicBezTo>
                <a:cubicBezTo>
                  <a:pt x="2541" y="500"/>
                  <a:pt x="2540" y="502"/>
                  <a:pt x="2540" y="504"/>
                </a:cubicBezTo>
                <a:cubicBezTo>
                  <a:pt x="2540" y="506"/>
                  <a:pt x="2541" y="508"/>
                  <a:pt x="2544" y="508"/>
                </a:cubicBezTo>
                <a:close/>
                <a:moveTo>
                  <a:pt x="2557" y="508"/>
                </a:moveTo>
                <a:cubicBezTo>
                  <a:pt x="2559" y="508"/>
                  <a:pt x="2561" y="506"/>
                  <a:pt x="2561" y="504"/>
                </a:cubicBezTo>
                <a:cubicBezTo>
                  <a:pt x="2561" y="502"/>
                  <a:pt x="2559" y="500"/>
                  <a:pt x="2557" y="500"/>
                </a:cubicBezTo>
                <a:cubicBezTo>
                  <a:pt x="2554" y="500"/>
                  <a:pt x="2552" y="502"/>
                  <a:pt x="2552" y="504"/>
                </a:cubicBezTo>
                <a:cubicBezTo>
                  <a:pt x="2552" y="506"/>
                  <a:pt x="2554" y="508"/>
                  <a:pt x="2557" y="508"/>
                </a:cubicBezTo>
                <a:close/>
                <a:moveTo>
                  <a:pt x="2570" y="508"/>
                </a:moveTo>
                <a:cubicBezTo>
                  <a:pt x="2572" y="508"/>
                  <a:pt x="2574" y="506"/>
                  <a:pt x="2574" y="504"/>
                </a:cubicBezTo>
                <a:cubicBezTo>
                  <a:pt x="2574" y="502"/>
                  <a:pt x="2572" y="500"/>
                  <a:pt x="2570" y="500"/>
                </a:cubicBezTo>
                <a:cubicBezTo>
                  <a:pt x="2567" y="500"/>
                  <a:pt x="2565" y="502"/>
                  <a:pt x="2565" y="504"/>
                </a:cubicBezTo>
                <a:cubicBezTo>
                  <a:pt x="2565" y="506"/>
                  <a:pt x="2567" y="508"/>
                  <a:pt x="2570" y="508"/>
                </a:cubicBezTo>
                <a:close/>
                <a:moveTo>
                  <a:pt x="2582" y="508"/>
                </a:moveTo>
                <a:cubicBezTo>
                  <a:pt x="2585" y="508"/>
                  <a:pt x="2587" y="506"/>
                  <a:pt x="2587" y="504"/>
                </a:cubicBezTo>
                <a:cubicBezTo>
                  <a:pt x="2587" y="502"/>
                  <a:pt x="2585" y="500"/>
                  <a:pt x="2582" y="500"/>
                </a:cubicBezTo>
                <a:cubicBezTo>
                  <a:pt x="2580" y="500"/>
                  <a:pt x="2578" y="502"/>
                  <a:pt x="2578" y="504"/>
                </a:cubicBezTo>
                <a:cubicBezTo>
                  <a:pt x="2578" y="506"/>
                  <a:pt x="2580" y="508"/>
                  <a:pt x="2582" y="508"/>
                </a:cubicBezTo>
                <a:close/>
                <a:moveTo>
                  <a:pt x="2595" y="508"/>
                </a:moveTo>
                <a:cubicBezTo>
                  <a:pt x="2598" y="508"/>
                  <a:pt x="2600" y="506"/>
                  <a:pt x="2600" y="504"/>
                </a:cubicBezTo>
                <a:cubicBezTo>
                  <a:pt x="2600" y="502"/>
                  <a:pt x="2598" y="500"/>
                  <a:pt x="2595" y="500"/>
                </a:cubicBezTo>
                <a:cubicBezTo>
                  <a:pt x="2593" y="500"/>
                  <a:pt x="2591" y="502"/>
                  <a:pt x="2591" y="504"/>
                </a:cubicBezTo>
                <a:cubicBezTo>
                  <a:pt x="2591" y="506"/>
                  <a:pt x="2593" y="508"/>
                  <a:pt x="2595" y="508"/>
                </a:cubicBezTo>
                <a:close/>
                <a:moveTo>
                  <a:pt x="2608" y="508"/>
                </a:moveTo>
                <a:cubicBezTo>
                  <a:pt x="2611" y="508"/>
                  <a:pt x="2612" y="506"/>
                  <a:pt x="2612" y="504"/>
                </a:cubicBezTo>
                <a:cubicBezTo>
                  <a:pt x="2612" y="502"/>
                  <a:pt x="2611" y="500"/>
                  <a:pt x="2608" y="500"/>
                </a:cubicBezTo>
                <a:cubicBezTo>
                  <a:pt x="2606" y="500"/>
                  <a:pt x="2604" y="502"/>
                  <a:pt x="2604" y="504"/>
                </a:cubicBezTo>
                <a:cubicBezTo>
                  <a:pt x="2604" y="506"/>
                  <a:pt x="2606" y="508"/>
                  <a:pt x="2608" y="508"/>
                </a:cubicBezTo>
                <a:close/>
                <a:moveTo>
                  <a:pt x="2621" y="508"/>
                </a:moveTo>
                <a:cubicBezTo>
                  <a:pt x="2624" y="508"/>
                  <a:pt x="2625" y="506"/>
                  <a:pt x="2625" y="504"/>
                </a:cubicBezTo>
                <a:cubicBezTo>
                  <a:pt x="2625" y="502"/>
                  <a:pt x="2624" y="500"/>
                  <a:pt x="2621" y="500"/>
                </a:cubicBezTo>
                <a:cubicBezTo>
                  <a:pt x="2619" y="500"/>
                  <a:pt x="2617" y="502"/>
                  <a:pt x="2617" y="504"/>
                </a:cubicBezTo>
                <a:cubicBezTo>
                  <a:pt x="2617" y="506"/>
                  <a:pt x="2619" y="508"/>
                  <a:pt x="2621" y="508"/>
                </a:cubicBezTo>
                <a:close/>
                <a:moveTo>
                  <a:pt x="2634" y="508"/>
                </a:moveTo>
                <a:cubicBezTo>
                  <a:pt x="2636" y="508"/>
                  <a:pt x="2638" y="506"/>
                  <a:pt x="2638" y="504"/>
                </a:cubicBezTo>
                <a:cubicBezTo>
                  <a:pt x="2638" y="502"/>
                  <a:pt x="2636" y="500"/>
                  <a:pt x="2634" y="500"/>
                </a:cubicBezTo>
                <a:cubicBezTo>
                  <a:pt x="2632" y="500"/>
                  <a:pt x="2630" y="502"/>
                  <a:pt x="2630" y="504"/>
                </a:cubicBezTo>
                <a:cubicBezTo>
                  <a:pt x="2630" y="506"/>
                  <a:pt x="2632" y="508"/>
                  <a:pt x="2634" y="508"/>
                </a:cubicBezTo>
                <a:close/>
                <a:moveTo>
                  <a:pt x="2647" y="508"/>
                </a:moveTo>
                <a:cubicBezTo>
                  <a:pt x="2649" y="508"/>
                  <a:pt x="2651" y="506"/>
                  <a:pt x="2651" y="504"/>
                </a:cubicBezTo>
                <a:cubicBezTo>
                  <a:pt x="2651" y="502"/>
                  <a:pt x="2649" y="500"/>
                  <a:pt x="2647" y="500"/>
                </a:cubicBezTo>
                <a:cubicBezTo>
                  <a:pt x="2645" y="500"/>
                  <a:pt x="2643" y="502"/>
                  <a:pt x="2643" y="504"/>
                </a:cubicBezTo>
                <a:cubicBezTo>
                  <a:pt x="2643" y="506"/>
                  <a:pt x="2645" y="508"/>
                  <a:pt x="2647" y="508"/>
                </a:cubicBezTo>
                <a:close/>
                <a:moveTo>
                  <a:pt x="2660" y="508"/>
                </a:moveTo>
                <a:cubicBezTo>
                  <a:pt x="2662" y="508"/>
                  <a:pt x="2664" y="506"/>
                  <a:pt x="2664" y="504"/>
                </a:cubicBezTo>
                <a:cubicBezTo>
                  <a:pt x="2664" y="502"/>
                  <a:pt x="2662" y="500"/>
                  <a:pt x="2660" y="500"/>
                </a:cubicBezTo>
                <a:cubicBezTo>
                  <a:pt x="2658" y="500"/>
                  <a:pt x="2656" y="502"/>
                  <a:pt x="2656" y="504"/>
                </a:cubicBezTo>
                <a:cubicBezTo>
                  <a:pt x="2656" y="506"/>
                  <a:pt x="2658" y="508"/>
                  <a:pt x="2660" y="508"/>
                </a:cubicBezTo>
                <a:close/>
                <a:moveTo>
                  <a:pt x="2673" y="508"/>
                </a:moveTo>
                <a:cubicBezTo>
                  <a:pt x="2675" y="508"/>
                  <a:pt x="2677" y="506"/>
                  <a:pt x="2677" y="504"/>
                </a:cubicBezTo>
                <a:cubicBezTo>
                  <a:pt x="2677" y="502"/>
                  <a:pt x="2675" y="500"/>
                  <a:pt x="2673" y="500"/>
                </a:cubicBezTo>
                <a:cubicBezTo>
                  <a:pt x="2671" y="500"/>
                  <a:pt x="2669" y="502"/>
                  <a:pt x="2669" y="504"/>
                </a:cubicBezTo>
                <a:cubicBezTo>
                  <a:pt x="2669" y="506"/>
                  <a:pt x="2671" y="508"/>
                  <a:pt x="2673" y="508"/>
                </a:cubicBezTo>
                <a:close/>
                <a:moveTo>
                  <a:pt x="2686" y="508"/>
                </a:moveTo>
                <a:cubicBezTo>
                  <a:pt x="2688" y="508"/>
                  <a:pt x="2690" y="506"/>
                  <a:pt x="2690" y="504"/>
                </a:cubicBezTo>
                <a:cubicBezTo>
                  <a:pt x="2690" y="502"/>
                  <a:pt x="2688" y="500"/>
                  <a:pt x="2686" y="500"/>
                </a:cubicBezTo>
                <a:cubicBezTo>
                  <a:pt x="2683" y="500"/>
                  <a:pt x="2682" y="502"/>
                  <a:pt x="2682" y="504"/>
                </a:cubicBezTo>
                <a:cubicBezTo>
                  <a:pt x="2682" y="506"/>
                  <a:pt x="2683" y="508"/>
                  <a:pt x="2686" y="508"/>
                </a:cubicBezTo>
                <a:close/>
                <a:moveTo>
                  <a:pt x="2699" y="508"/>
                </a:moveTo>
                <a:cubicBezTo>
                  <a:pt x="2701" y="508"/>
                  <a:pt x="2703" y="506"/>
                  <a:pt x="2703" y="504"/>
                </a:cubicBezTo>
                <a:cubicBezTo>
                  <a:pt x="2703" y="502"/>
                  <a:pt x="2701" y="500"/>
                  <a:pt x="2699" y="500"/>
                </a:cubicBezTo>
                <a:cubicBezTo>
                  <a:pt x="2696" y="500"/>
                  <a:pt x="2695" y="502"/>
                  <a:pt x="2695" y="504"/>
                </a:cubicBezTo>
                <a:cubicBezTo>
                  <a:pt x="2695" y="506"/>
                  <a:pt x="2696" y="508"/>
                  <a:pt x="2699" y="508"/>
                </a:cubicBezTo>
                <a:close/>
                <a:moveTo>
                  <a:pt x="2712" y="508"/>
                </a:moveTo>
                <a:cubicBezTo>
                  <a:pt x="2714" y="508"/>
                  <a:pt x="2716" y="506"/>
                  <a:pt x="2716" y="504"/>
                </a:cubicBezTo>
                <a:cubicBezTo>
                  <a:pt x="2716" y="502"/>
                  <a:pt x="2714" y="500"/>
                  <a:pt x="2712" y="500"/>
                </a:cubicBezTo>
                <a:cubicBezTo>
                  <a:pt x="2709" y="500"/>
                  <a:pt x="2707" y="502"/>
                  <a:pt x="2707" y="504"/>
                </a:cubicBezTo>
                <a:cubicBezTo>
                  <a:pt x="2707" y="506"/>
                  <a:pt x="2709" y="508"/>
                  <a:pt x="2712" y="508"/>
                </a:cubicBezTo>
                <a:close/>
                <a:moveTo>
                  <a:pt x="2725" y="508"/>
                </a:moveTo>
                <a:cubicBezTo>
                  <a:pt x="2727" y="508"/>
                  <a:pt x="2729" y="506"/>
                  <a:pt x="2729" y="504"/>
                </a:cubicBezTo>
                <a:cubicBezTo>
                  <a:pt x="2729" y="502"/>
                  <a:pt x="2727" y="500"/>
                  <a:pt x="2725" y="500"/>
                </a:cubicBezTo>
                <a:cubicBezTo>
                  <a:pt x="2722" y="500"/>
                  <a:pt x="2720" y="502"/>
                  <a:pt x="2720" y="504"/>
                </a:cubicBezTo>
                <a:cubicBezTo>
                  <a:pt x="2720" y="506"/>
                  <a:pt x="2722" y="508"/>
                  <a:pt x="2725" y="508"/>
                </a:cubicBezTo>
                <a:close/>
                <a:moveTo>
                  <a:pt x="2737" y="508"/>
                </a:moveTo>
                <a:cubicBezTo>
                  <a:pt x="2740" y="508"/>
                  <a:pt x="2742" y="506"/>
                  <a:pt x="2742" y="504"/>
                </a:cubicBezTo>
                <a:cubicBezTo>
                  <a:pt x="2742" y="502"/>
                  <a:pt x="2740" y="500"/>
                  <a:pt x="2737" y="500"/>
                </a:cubicBezTo>
                <a:cubicBezTo>
                  <a:pt x="2735" y="500"/>
                  <a:pt x="2733" y="502"/>
                  <a:pt x="2733" y="504"/>
                </a:cubicBezTo>
                <a:cubicBezTo>
                  <a:pt x="2733" y="506"/>
                  <a:pt x="2735" y="508"/>
                  <a:pt x="2737" y="508"/>
                </a:cubicBezTo>
                <a:close/>
                <a:moveTo>
                  <a:pt x="2750" y="508"/>
                </a:moveTo>
                <a:cubicBezTo>
                  <a:pt x="2753" y="508"/>
                  <a:pt x="2755" y="506"/>
                  <a:pt x="2755" y="504"/>
                </a:cubicBezTo>
                <a:cubicBezTo>
                  <a:pt x="2755" y="502"/>
                  <a:pt x="2753" y="500"/>
                  <a:pt x="2750" y="500"/>
                </a:cubicBezTo>
                <a:cubicBezTo>
                  <a:pt x="2748" y="500"/>
                  <a:pt x="2746" y="502"/>
                  <a:pt x="2746" y="504"/>
                </a:cubicBezTo>
                <a:cubicBezTo>
                  <a:pt x="2746" y="506"/>
                  <a:pt x="2748" y="508"/>
                  <a:pt x="2750" y="508"/>
                </a:cubicBezTo>
                <a:close/>
                <a:moveTo>
                  <a:pt x="2763" y="508"/>
                </a:moveTo>
                <a:cubicBezTo>
                  <a:pt x="2766" y="508"/>
                  <a:pt x="2767" y="506"/>
                  <a:pt x="2767" y="504"/>
                </a:cubicBezTo>
                <a:cubicBezTo>
                  <a:pt x="2767" y="502"/>
                  <a:pt x="2766" y="500"/>
                  <a:pt x="2763" y="500"/>
                </a:cubicBezTo>
                <a:cubicBezTo>
                  <a:pt x="2761" y="500"/>
                  <a:pt x="2759" y="502"/>
                  <a:pt x="2759" y="504"/>
                </a:cubicBezTo>
                <a:cubicBezTo>
                  <a:pt x="2759" y="506"/>
                  <a:pt x="2761" y="508"/>
                  <a:pt x="2763" y="508"/>
                </a:cubicBezTo>
                <a:close/>
                <a:moveTo>
                  <a:pt x="2776" y="508"/>
                </a:moveTo>
                <a:cubicBezTo>
                  <a:pt x="2778" y="508"/>
                  <a:pt x="2780" y="506"/>
                  <a:pt x="2780" y="504"/>
                </a:cubicBezTo>
                <a:cubicBezTo>
                  <a:pt x="2780" y="502"/>
                  <a:pt x="2778" y="500"/>
                  <a:pt x="2776" y="500"/>
                </a:cubicBezTo>
                <a:cubicBezTo>
                  <a:pt x="2774" y="500"/>
                  <a:pt x="2772" y="502"/>
                  <a:pt x="2772" y="504"/>
                </a:cubicBezTo>
                <a:cubicBezTo>
                  <a:pt x="2772" y="506"/>
                  <a:pt x="2774" y="508"/>
                  <a:pt x="2776" y="508"/>
                </a:cubicBezTo>
                <a:close/>
                <a:moveTo>
                  <a:pt x="2789" y="508"/>
                </a:moveTo>
                <a:cubicBezTo>
                  <a:pt x="2791" y="508"/>
                  <a:pt x="2793" y="506"/>
                  <a:pt x="2793" y="504"/>
                </a:cubicBezTo>
                <a:cubicBezTo>
                  <a:pt x="2793" y="502"/>
                  <a:pt x="2791" y="500"/>
                  <a:pt x="2789" y="500"/>
                </a:cubicBezTo>
                <a:cubicBezTo>
                  <a:pt x="2787" y="500"/>
                  <a:pt x="2785" y="502"/>
                  <a:pt x="2785" y="504"/>
                </a:cubicBezTo>
                <a:cubicBezTo>
                  <a:pt x="2785" y="506"/>
                  <a:pt x="2787" y="508"/>
                  <a:pt x="2789" y="508"/>
                </a:cubicBezTo>
                <a:close/>
                <a:moveTo>
                  <a:pt x="2802" y="508"/>
                </a:moveTo>
                <a:cubicBezTo>
                  <a:pt x="2804" y="508"/>
                  <a:pt x="2806" y="506"/>
                  <a:pt x="2806" y="504"/>
                </a:cubicBezTo>
                <a:cubicBezTo>
                  <a:pt x="2806" y="502"/>
                  <a:pt x="2804" y="500"/>
                  <a:pt x="2802" y="500"/>
                </a:cubicBezTo>
                <a:cubicBezTo>
                  <a:pt x="2800" y="500"/>
                  <a:pt x="2798" y="502"/>
                  <a:pt x="2798" y="504"/>
                </a:cubicBezTo>
                <a:cubicBezTo>
                  <a:pt x="2798" y="506"/>
                  <a:pt x="2800" y="508"/>
                  <a:pt x="2802" y="508"/>
                </a:cubicBezTo>
                <a:close/>
                <a:moveTo>
                  <a:pt x="2815" y="508"/>
                </a:moveTo>
                <a:cubicBezTo>
                  <a:pt x="2817" y="508"/>
                  <a:pt x="2819" y="506"/>
                  <a:pt x="2819" y="504"/>
                </a:cubicBezTo>
                <a:cubicBezTo>
                  <a:pt x="2819" y="502"/>
                  <a:pt x="2817" y="500"/>
                  <a:pt x="2815" y="500"/>
                </a:cubicBezTo>
                <a:cubicBezTo>
                  <a:pt x="2813" y="500"/>
                  <a:pt x="2811" y="502"/>
                  <a:pt x="2811" y="504"/>
                </a:cubicBezTo>
                <a:cubicBezTo>
                  <a:pt x="2811" y="506"/>
                  <a:pt x="2813" y="508"/>
                  <a:pt x="2815" y="508"/>
                </a:cubicBezTo>
                <a:close/>
                <a:moveTo>
                  <a:pt x="2828" y="508"/>
                </a:moveTo>
                <a:cubicBezTo>
                  <a:pt x="2830" y="508"/>
                  <a:pt x="2832" y="506"/>
                  <a:pt x="2832" y="504"/>
                </a:cubicBezTo>
                <a:cubicBezTo>
                  <a:pt x="2832" y="502"/>
                  <a:pt x="2830" y="500"/>
                  <a:pt x="2828" y="500"/>
                </a:cubicBezTo>
                <a:cubicBezTo>
                  <a:pt x="2826" y="500"/>
                  <a:pt x="2824" y="502"/>
                  <a:pt x="2824" y="504"/>
                </a:cubicBezTo>
                <a:cubicBezTo>
                  <a:pt x="2824" y="506"/>
                  <a:pt x="2826" y="508"/>
                  <a:pt x="2828" y="508"/>
                </a:cubicBezTo>
                <a:close/>
                <a:moveTo>
                  <a:pt x="2841" y="508"/>
                </a:moveTo>
                <a:cubicBezTo>
                  <a:pt x="2843" y="508"/>
                  <a:pt x="2845" y="506"/>
                  <a:pt x="2845" y="504"/>
                </a:cubicBezTo>
                <a:cubicBezTo>
                  <a:pt x="2845" y="502"/>
                  <a:pt x="2843" y="500"/>
                  <a:pt x="2841" y="500"/>
                </a:cubicBezTo>
                <a:cubicBezTo>
                  <a:pt x="2838" y="500"/>
                  <a:pt x="2837" y="502"/>
                  <a:pt x="2837" y="504"/>
                </a:cubicBezTo>
                <a:cubicBezTo>
                  <a:pt x="2837" y="506"/>
                  <a:pt x="2838" y="508"/>
                  <a:pt x="2841" y="508"/>
                </a:cubicBezTo>
                <a:close/>
                <a:moveTo>
                  <a:pt x="2854" y="508"/>
                </a:moveTo>
                <a:cubicBezTo>
                  <a:pt x="2856" y="508"/>
                  <a:pt x="2858" y="506"/>
                  <a:pt x="2858" y="504"/>
                </a:cubicBezTo>
                <a:cubicBezTo>
                  <a:pt x="2858" y="502"/>
                  <a:pt x="2856" y="500"/>
                  <a:pt x="2854" y="500"/>
                </a:cubicBezTo>
                <a:cubicBezTo>
                  <a:pt x="2851" y="500"/>
                  <a:pt x="2849" y="502"/>
                  <a:pt x="2849" y="504"/>
                </a:cubicBezTo>
                <a:cubicBezTo>
                  <a:pt x="2849" y="506"/>
                  <a:pt x="2851" y="508"/>
                  <a:pt x="2854" y="508"/>
                </a:cubicBezTo>
                <a:close/>
                <a:moveTo>
                  <a:pt x="2867" y="508"/>
                </a:moveTo>
                <a:cubicBezTo>
                  <a:pt x="2869" y="508"/>
                  <a:pt x="2871" y="506"/>
                  <a:pt x="2871" y="504"/>
                </a:cubicBezTo>
                <a:cubicBezTo>
                  <a:pt x="2871" y="502"/>
                  <a:pt x="2869" y="500"/>
                  <a:pt x="2867" y="500"/>
                </a:cubicBezTo>
                <a:cubicBezTo>
                  <a:pt x="2864" y="500"/>
                  <a:pt x="2862" y="502"/>
                  <a:pt x="2862" y="504"/>
                </a:cubicBezTo>
                <a:cubicBezTo>
                  <a:pt x="2862" y="506"/>
                  <a:pt x="2864" y="508"/>
                  <a:pt x="2867" y="508"/>
                </a:cubicBezTo>
                <a:close/>
                <a:moveTo>
                  <a:pt x="2879" y="508"/>
                </a:moveTo>
                <a:cubicBezTo>
                  <a:pt x="2882" y="508"/>
                  <a:pt x="2884" y="506"/>
                  <a:pt x="2884" y="504"/>
                </a:cubicBezTo>
                <a:cubicBezTo>
                  <a:pt x="2884" y="502"/>
                  <a:pt x="2882" y="500"/>
                  <a:pt x="2879" y="500"/>
                </a:cubicBezTo>
                <a:cubicBezTo>
                  <a:pt x="2877" y="500"/>
                  <a:pt x="2875" y="502"/>
                  <a:pt x="2875" y="504"/>
                </a:cubicBezTo>
                <a:cubicBezTo>
                  <a:pt x="2875" y="506"/>
                  <a:pt x="2877" y="508"/>
                  <a:pt x="2879" y="508"/>
                </a:cubicBezTo>
                <a:close/>
                <a:moveTo>
                  <a:pt x="2892" y="508"/>
                </a:moveTo>
                <a:cubicBezTo>
                  <a:pt x="2895" y="508"/>
                  <a:pt x="2897" y="506"/>
                  <a:pt x="2897" y="504"/>
                </a:cubicBezTo>
                <a:cubicBezTo>
                  <a:pt x="2897" y="502"/>
                  <a:pt x="2895" y="500"/>
                  <a:pt x="2892" y="500"/>
                </a:cubicBezTo>
                <a:cubicBezTo>
                  <a:pt x="2890" y="500"/>
                  <a:pt x="2888" y="502"/>
                  <a:pt x="2888" y="504"/>
                </a:cubicBezTo>
                <a:cubicBezTo>
                  <a:pt x="2888" y="506"/>
                  <a:pt x="2890" y="508"/>
                  <a:pt x="2892" y="508"/>
                </a:cubicBezTo>
                <a:close/>
                <a:moveTo>
                  <a:pt x="2905" y="508"/>
                </a:moveTo>
                <a:cubicBezTo>
                  <a:pt x="2908" y="508"/>
                  <a:pt x="2909" y="506"/>
                  <a:pt x="2909" y="504"/>
                </a:cubicBezTo>
                <a:cubicBezTo>
                  <a:pt x="2909" y="502"/>
                  <a:pt x="2908" y="500"/>
                  <a:pt x="2905" y="500"/>
                </a:cubicBezTo>
                <a:cubicBezTo>
                  <a:pt x="2903" y="500"/>
                  <a:pt x="2901" y="502"/>
                  <a:pt x="2901" y="504"/>
                </a:cubicBezTo>
                <a:cubicBezTo>
                  <a:pt x="2901" y="506"/>
                  <a:pt x="2903" y="508"/>
                  <a:pt x="2905" y="508"/>
                </a:cubicBezTo>
                <a:close/>
                <a:moveTo>
                  <a:pt x="2918" y="508"/>
                </a:moveTo>
                <a:cubicBezTo>
                  <a:pt x="2921" y="508"/>
                  <a:pt x="2922" y="506"/>
                  <a:pt x="2922" y="504"/>
                </a:cubicBezTo>
                <a:cubicBezTo>
                  <a:pt x="2922" y="502"/>
                  <a:pt x="2921" y="500"/>
                  <a:pt x="2918" y="500"/>
                </a:cubicBezTo>
                <a:cubicBezTo>
                  <a:pt x="2916" y="500"/>
                  <a:pt x="2914" y="502"/>
                  <a:pt x="2914" y="504"/>
                </a:cubicBezTo>
                <a:cubicBezTo>
                  <a:pt x="2914" y="506"/>
                  <a:pt x="2916" y="508"/>
                  <a:pt x="2918" y="508"/>
                </a:cubicBezTo>
                <a:close/>
                <a:moveTo>
                  <a:pt x="2931" y="508"/>
                </a:moveTo>
                <a:cubicBezTo>
                  <a:pt x="2933" y="508"/>
                  <a:pt x="2935" y="506"/>
                  <a:pt x="2935" y="504"/>
                </a:cubicBezTo>
                <a:cubicBezTo>
                  <a:pt x="2935" y="502"/>
                  <a:pt x="2933" y="500"/>
                  <a:pt x="2931" y="500"/>
                </a:cubicBezTo>
                <a:cubicBezTo>
                  <a:pt x="2929" y="500"/>
                  <a:pt x="2927" y="502"/>
                  <a:pt x="2927" y="504"/>
                </a:cubicBezTo>
                <a:cubicBezTo>
                  <a:pt x="2927" y="506"/>
                  <a:pt x="2929" y="508"/>
                  <a:pt x="2931" y="508"/>
                </a:cubicBezTo>
                <a:close/>
                <a:moveTo>
                  <a:pt x="2944" y="508"/>
                </a:moveTo>
                <a:cubicBezTo>
                  <a:pt x="2946" y="508"/>
                  <a:pt x="2948" y="506"/>
                  <a:pt x="2948" y="504"/>
                </a:cubicBezTo>
                <a:cubicBezTo>
                  <a:pt x="2948" y="502"/>
                  <a:pt x="2946" y="500"/>
                  <a:pt x="2944" y="500"/>
                </a:cubicBezTo>
                <a:cubicBezTo>
                  <a:pt x="2942" y="500"/>
                  <a:pt x="2940" y="502"/>
                  <a:pt x="2940" y="504"/>
                </a:cubicBezTo>
                <a:cubicBezTo>
                  <a:pt x="2940" y="506"/>
                  <a:pt x="2942" y="508"/>
                  <a:pt x="2944" y="508"/>
                </a:cubicBezTo>
                <a:close/>
                <a:moveTo>
                  <a:pt x="2957" y="508"/>
                </a:moveTo>
                <a:cubicBezTo>
                  <a:pt x="2959" y="508"/>
                  <a:pt x="2961" y="506"/>
                  <a:pt x="2961" y="504"/>
                </a:cubicBezTo>
                <a:cubicBezTo>
                  <a:pt x="2961" y="502"/>
                  <a:pt x="2959" y="500"/>
                  <a:pt x="2957" y="500"/>
                </a:cubicBezTo>
                <a:cubicBezTo>
                  <a:pt x="2955" y="500"/>
                  <a:pt x="2953" y="502"/>
                  <a:pt x="2953" y="504"/>
                </a:cubicBezTo>
                <a:cubicBezTo>
                  <a:pt x="2953" y="506"/>
                  <a:pt x="2955" y="508"/>
                  <a:pt x="2957" y="508"/>
                </a:cubicBezTo>
                <a:close/>
                <a:moveTo>
                  <a:pt x="2970" y="508"/>
                </a:moveTo>
                <a:cubicBezTo>
                  <a:pt x="2972" y="508"/>
                  <a:pt x="2974" y="506"/>
                  <a:pt x="2974" y="504"/>
                </a:cubicBezTo>
                <a:cubicBezTo>
                  <a:pt x="2974" y="502"/>
                  <a:pt x="2972" y="500"/>
                  <a:pt x="2970" y="500"/>
                </a:cubicBezTo>
                <a:cubicBezTo>
                  <a:pt x="2968" y="500"/>
                  <a:pt x="2966" y="502"/>
                  <a:pt x="2966" y="504"/>
                </a:cubicBezTo>
                <a:cubicBezTo>
                  <a:pt x="2966" y="506"/>
                  <a:pt x="2968" y="508"/>
                  <a:pt x="2970" y="508"/>
                </a:cubicBezTo>
                <a:close/>
                <a:moveTo>
                  <a:pt x="2983" y="508"/>
                </a:moveTo>
                <a:cubicBezTo>
                  <a:pt x="2985" y="508"/>
                  <a:pt x="2987" y="506"/>
                  <a:pt x="2987" y="504"/>
                </a:cubicBezTo>
                <a:cubicBezTo>
                  <a:pt x="2987" y="502"/>
                  <a:pt x="2985" y="500"/>
                  <a:pt x="2983" y="500"/>
                </a:cubicBezTo>
                <a:cubicBezTo>
                  <a:pt x="2980" y="500"/>
                  <a:pt x="2979" y="502"/>
                  <a:pt x="2979" y="504"/>
                </a:cubicBezTo>
                <a:cubicBezTo>
                  <a:pt x="2979" y="506"/>
                  <a:pt x="2980" y="508"/>
                  <a:pt x="2983" y="508"/>
                </a:cubicBezTo>
                <a:close/>
                <a:moveTo>
                  <a:pt x="2996" y="508"/>
                </a:moveTo>
                <a:cubicBezTo>
                  <a:pt x="2998" y="508"/>
                  <a:pt x="3000" y="506"/>
                  <a:pt x="3000" y="504"/>
                </a:cubicBezTo>
                <a:cubicBezTo>
                  <a:pt x="3000" y="502"/>
                  <a:pt x="2998" y="500"/>
                  <a:pt x="2996" y="500"/>
                </a:cubicBezTo>
                <a:cubicBezTo>
                  <a:pt x="2993" y="500"/>
                  <a:pt x="2992" y="502"/>
                  <a:pt x="2992" y="504"/>
                </a:cubicBezTo>
                <a:cubicBezTo>
                  <a:pt x="2992" y="506"/>
                  <a:pt x="2993" y="508"/>
                  <a:pt x="2996" y="508"/>
                </a:cubicBezTo>
                <a:close/>
                <a:moveTo>
                  <a:pt x="3009" y="508"/>
                </a:moveTo>
                <a:cubicBezTo>
                  <a:pt x="3011" y="508"/>
                  <a:pt x="3013" y="506"/>
                  <a:pt x="3013" y="504"/>
                </a:cubicBezTo>
                <a:cubicBezTo>
                  <a:pt x="3013" y="502"/>
                  <a:pt x="3011" y="500"/>
                  <a:pt x="3009" y="500"/>
                </a:cubicBezTo>
                <a:cubicBezTo>
                  <a:pt x="3006" y="500"/>
                  <a:pt x="3004" y="502"/>
                  <a:pt x="3004" y="504"/>
                </a:cubicBezTo>
                <a:cubicBezTo>
                  <a:pt x="3004" y="506"/>
                  <a:pt x="3006" y="508"/>
                  <a:pt x="3009" y="508"/>
                </a:cubicBezTo>
                <a:close/>
                <a:moveTo>
                  <a:pt x="3022" y="508"/>
                </a:moveTo>
                <a:cubicBezTo>
                  <a:pt x="3024" y="508"/>
                  <a:pt x="3026" y="506"/>
                  <a:pt x="3026" y="504"/>
                </a:cubicBezTo>
                <a:cubicBezTo>
                  <a:pt x="3026" y="502"/>
                  <a:pt x="3024" y="500"/>
                  <a:pt x="3022" y="500"/>
                </a:cubicBezTo>
                <a:cubicBezTo>
                  <a:pt x="3019" y="500"/>
                  <a:pt x="3017" y="502"/>
                  <a:pt x="3017" y="504"/>
                </a:cubicBezTo>
                <a:cubicBezTo>
                  <a:pt x="3017" y="506"/>
                  <a:pt x="3019" y="508"/>
                  <a:pt x="3022" y="508"/>
                </a:cubicBezTo>
                <a:close/>
                <a:moveTo>
                  <a:pt x="3034" y="508"/>
                </a:moveTo>
                <a:cubicBezTo>
                  <a:pt x="3037" y="508"/>
                  <a:pt x="3039" y="506"/>
                  <a:pt x="3039" y="504"/>
                </a:cubicBezTo>
                <a:cubicBezTo>
                  <a:pt x="3039" y="502"/>
                  <a:pt x="3037" y="500"/>
                  <a:pt x="3034" y="500"/>
                </a:cubicBezTo>
                <a:cubicBezTo>
                  <a:pt x="3032" y="500"/>
                  <a:pt x="3030" y="502"/>
                  <a:pt x="3030" y="504"/>
                </a:cubicBezTo>
                <a:cubicBezTo>
                  <a:pt x="3030" y="506"/>
                  <a:pt x="3032" y="508"/>
                  <a:pt x="3034" y="508"/>
                </a:cubicBezTo>
                <a:close/>
                <a:moveTo>
                  <a:pt x="3047" y="508"/>
                </a:moveTo>
                <a:cubicBezTo>
                  <a:pt x="3050" y="508"/>
                  <a:pt x="3052" y="506"/>
                  <a:pt x="3052" y="504"/>
                </a:cubicBezTo>
                <a:cubicBezTo>
                  <a:pt x="3052" y="502"/>
                  <a:pt x="3050" y="500"/>
                  <a:pt x="3047" y="500"/>
                </a:cubicBezTo>
                <a:cubicBezTo>
                  <a:pt x="3045" y="500"/>
                  <a:pt x="3043" y="502"/>
                  <a:pt x="3043" y="504"/>
                </a:cubicBezTo>
                <a:cubicBezTo>
                  <a:pt x="3043" y="506"/>
                  <a:pt x="3045" y="508"/>
                  <a:pt x="3047" y="508"/>
                </a:cubicBezTo>
                <a:close/>
                <a:moveTo>
                  <a:pt x="3063" y="504"/>
                </a:moveTo>
                <a:cubicBezTo>
                  <a:pt x="3063" y="502"/>
                  <a:pt x="3062" y="501"/>
                  <a:pt x="3060" y="501"/>
                </a:cubicBezTo>
                <a:cubicBezTo>
                  <a:pt x="3059" y="501"/>
                  <a:pt x="3057" y="502"/>
                  <a:pt x="3057" y="504"/>
                </a:cubicBezTo>
                <a:cubicBezTo>
                  <a:pt x="3057" y="506"/>
                  <a:pt x="3059" y="507"/>
                  <a:pt x="3060" y="507"/>
                </a:cubicBezTo>
                <a:cubicBezTo>
                  <a:pt x="3062" y="507"/>
                  <a:pt x="3063" y="506"/>
                  <a:pt x="3063" y="504"/>
                </a:cubicBezTo>
                <a:close/>
                <a:moveTo>
                  <a:pt x="3241" y="508"/>
                </a:moveTo>
                <a:cubicBezTo>
                  <a:pt x="3243" y="508"/>
                  <a:pt x="3245" y="506"/>
                  <a:pt x="3245" y="504"/>
                </a:cubicBezTo>
                <a:cubicBezTo>
                  <a:pt x="3245" y="502"/>
                  <a:pt x="3243" y="500"/>
                  <a:pt x="3241" y="500"/>
                </a:cubicBezTo>
                <a:cubicBezTo>
                  <a:pt x="3239" y="500"/>
                  <a:pt x="3237" y="502"/>
                  <a:pt x="3237" y="504"/>
                </a:cubicBezTo>
                <a:cubicBezTo>
                  <a:pt x="3237" y="506"/>
                  <a:pt x="3239" y="508"/>
                  <a:pt x="3241" y="508"/>
                </a:cubicBezTo>
                <a:close/>
                <a:moveTo>
                  <a:pt x="3254" y="508"/>
                </a:moveTo>
                <a:cubicBezTo>
                  <a:pt x="3256" y="508"/>
                  <a:pt x="3258" y="506"/>
                  <a:pt x="3258" y="504"/>
                </a:cubicBezTo>
                <a:cubicBezTo>
                  <a:pt x="3258" y="502"/>
                  <a:pt x="3256" y="500"/>
                  <a:pt x="3254" y="500"/>
                </a:cubicBezTo>
                <a:cubicBezTo>
                  <a:pt x="3252" y="500"/>
                  <a:pt x="3250" y="502"/>
                  <a:pt x="3250" y="504"/>
                </a:cubicBezTo>
                <a:cubicBezTo>
                  <a:pt x="3250" y="506"/>
                  <a:pt x="3252" y="508"/>
                  <a:pt x="3254" y="508"/>
                </a:cubicBezTo>
                <a:close/>
                <a:moveTo>
                  <a:pt x="3267" y="508"/>
                </a:moveTo>
                <a:cubicBezTo>
                  <a:pt x="3269" y="508"/>
                  <a:pt x="3271" y="506"/>
                  <a:pt x="3271" y="504"/>
                </a:cubicBezTo>
                <a:cubicBezTo>
                  <a:pt x="3271" y="502"/>
                  <a:pt x="3269" y="500"/>
                  <a:pt x="3267" y="500"/>
                </a:cubicBezTo>
                <a:cubicBezTo>
                  <a:pt x="3265" y="500"/>
                  <a:pt x="3263" y="502"/>
                  <a:pt x="3263" y="504"/>
                </a:cubicBezTo>
                <a:cubicBezTo>
                  <a:pt x="3263" y="506"/>
                  <a:pt x="3265" y="508"/>
                  <a:pt x="3267" y="508"/>
                </a:cubicBezTo>
                <a:close/>
                <a:moveTo>
                  <a:pt x="3280" y="508"/>
                </a:moveTo>
                <a:cubicBezTo>
                  <a:pt x="3282" y="508"/>
                  <a:pt x="3284" y="506"/>
                  <a:pt x="3284" y="504"/>
                </a:cubicBezTo>
                <a:cubicBezTo>
                  <a:pt x="3284" y="502"/>
                  <a:pt x="3282" y="500"/>
                  <a:pt x="3280" y="500"/>
                </a:cubicBezTo>
                <a:cubicBezTo>
                  <a:pt x="3277" y="500"/>
                  <a:pt x="3276" y="502"/>
                  <a:pt x="3276" y="504"/>
                </a:cubicBezTo>
                <a:cubicBezTo>
                  <a:pt x="3276" y="506"/>
                  <a:pt x="3277" y="508"/>
                  <a:pt x="3280" y="508"/>
                </a:cubicBezTo>
                <a:close/>
                <a:moveTo>
                  <a:pt x="3293" y="508"/>
                </a:moveTo>
                <a:cubicBezTo>
                  <a:pt x="3295" y="508"/>
                  <a:pt x="3297" y="506"/>
                  <a:pt x="3297" y="504"/>
                </a:cubicBezTo>
                <a:cubicBezTo>
                  <a:pt x="3297" y="502"/>
                  <a:pt x="3295" y="500"/>
                  <a:pt x="3293" y="500"/>
                </a:cubicBezTo>
                <a:cubicBezTo>
                  <a:pt x="3290" y="500"/>
                  <a:pt x="3289" y="502"/>
                  <a:pt x="3289" y="504"/>
                </a:cubicBezTo>
                <a:cubicBezTo>
                  <a:pt x="3289" y="506"/>
                  <a:pt x="3290" y="508"/>
                  <a:pt x="3293" y="508"/>
                </a:cubicBezTo>
                <a:close/>
                <a:moveTo>
                  <a:pt x="3306" y="500"/>
                </a:moveTo>
                <a:cubicBezTo>
                  <a:pt x="3304" y="500"/>
                  <a:pt x="3302" y="502"/>
                  <a:pt x="3302" y="504"/>
                </a:cubicBezTo>
                <a:cubicBezTo>
                  <a:pt x="3302" y="506"/>
                  <a:pt x="3304" y="507"/>
                  <a:pt x="3306" y="507"/>
                </a:cubicBezTo>
                <a:cubicBezTo>
                  <a:pt x="3308" y="507"/>
                  <a:pt x="3309" y="506"/>
                  <a:pt x="3309" y="504"/>
                </a:cubicBezTo>
                <a:cubicBezTo>
                  <a:pt x="3309" y="502"/>
                  <a:pt x="3308" y="500"/>
                  <a:pt x="3306" y="500"/>
                </a:cubicBezTo>
                <a:close/>
                <a:moveTo>
                  <a:pt x="3577" y="504"/>
                </a:moveTo>
                <a:cubicBezTo>
                  <a:pt x="3577" y="504"/>
                  <a:pt x="3577" y="504"/>
                  <a:pt x="3577" y="504"/>
                </a:cubicBezTo>
                <a:cubicBezTo>
                  <a:pt x="3577" y="504"/>
                  <a:pt x="3577" y="504"/>
                  <a:pt x="3577" y="504"/>
                </a:cubicBezTo>
                <a:cubicBezTo>
                  <a:pt x="3577" y="504"/>
                  <a:pt x="3577" y="504"/>
                  <a:pt x="3577" y="504"/>
                </a:cubicBezTo>
                <a:cubicBezTo>
                  <a:pt x="3577" y="504"/>
                  <a:pt x="3577" y="504"/>
                  <a:pt x="3577" y="504"/>
                </a:cubicBezTo>
                <a:close/>
                <a:moveTo>
                  <a:pt x="64" y="513"/>
                </a:moveTo>
                <a:cubicBezTo>
                  <a:pt x="62" y="513"/>
                  <a:pt x="60" y="515"/>
                  <a:pt x="60" y="517"/>
                </a:cubicBezTo>
                <a:cubicBezTo>
                  <a:pt x="60" y="519"/>
                  <a:pt x="62" y="521"/>
                  <a:pt x="64" y="521"/>
                </a:cubicBezTo>
                <a:cubicBezTo>
                  <a:pt x="67" y="521"/>
                  <a:pt x="68" y="519"/>
                  <a:pt x="68" y="517"/>
                </a:cubicBezTo>
                <a:cubicBezTo>
                  <a:pt x="68" y="515"/>
                  <a:pt x="67" y="513"/>
                  <a:pt x="64" y="513"/>
                </a:cubicBezTo>
                <a:close/>
                <a:moveTo>
                  <a:pt x="77" y="513"/>
                </a:moveTo>
                <a:cubicBezTo>
                  <a:pt x="75" y="513"/>
                  <a:pt x="73" y="515"/>
                  <a:pt x="73" y="517"/>
                </a:cubicBezTo>
                <a:cubicBezTo>
                  <a:pt x="73" y="519"/>
                  <a:pt x="75" y="521"/>
                  <a:pt x="77" y="521"/>
                </a:cubicBezTo>
                <a:cubicBezTo>
                  <a:pt x="80" y="521"/>
                  <a:pt x="81" y="519"/>
                  <a:pt x="81" y="517"/>
                </a:cubicBezTo>
                <a:cubicBezTo>
                  <a:pt x="81" y="515"/>
                  <a:pt x="80" y="513"/>
                  <a:pt x="77" y="513"/>
                </a:cubicBezTo>
                <a:close/>
                <a:moveTo>
                  <a:pt x="348" y="517"/>
                </a:moveTo>
                <a:cubicBezTo>
                  <a:pt x="348" y="517"/>
                  <a:pt x="348" y="517"/>
                  <a:pt x="348" y="517"/>
                </a:cubicBezTo>
                <a:cubicBezTo>
                  <a:pt x="348" y="517"/>
                  <a:pt x="348" y="517"/>
                  <a:pt x="348" y="517"/>
                </a:cubicBezTo>
                <a:cubicBezTo>
                  <a:pt x="348" y="517"/>
                  <a:pt x="348" y="517"/>
                  <a:pt x="348" y="517"/>
                </a:cubicBezTo>
                <a:cubicBezTo>
                  <a:pt x="348" y="517"/>
                  <a:pt x="348" y="517"/>
                  <a:pt x="348" y="517"/>
                </a:cubicBezTo>
                <a:close/>
                <a:moveTo>
                  <a:pt x="361" y="514"/>
                </a:moveTo>
                <a:cubicBezTo>
                  <a:pt x="360" y="514"/>
                  <a:pt x="358" y="515"/>
                  <a:pt x="358" y="517"/>
                </a:cubicBezTo>
                <a:cubicBezTo>
                  <a:pt x="358" y="519"/>
                  <a:pt x="360" y="520"/>
                  <a:pt x="361" y="520"/>
                </a:cubicBezTo>
                <a:cubicBezTo>
                  <a:pt x="363" y="520"/>
                  <a:pt x="365" y="519"/>
                  <a:pt x="365" y="517"/>
                </a:cubicBezTo>
                <a:cubicBezTo>
                  <a:pt x="365" y="515"/>
                  <a:pt x="363" y="514"/>
                  <a:pt x="361" y="514"/>
                </a:cubicBezTo>
                <a:close/>
                <a:moveTo>
                  <a:pt x="374" y="513"/>
                </a:moveTo>
                <a:cubicBezTo>
                  <a:pt x="372" y="513"/>
                  <a:pt x="370" y="515"/>
                  <a:pt x="370" y="517"/>
                </a:cubicBezTo>
                <a:cubicBezTo>
                  <a:pt x="370" y="519"/>
                  <a:pt x="372" y="521"/>
                  <a:pt x="374" y="521"/>
                </a:cubicBezTo>
                <a:cubicBezTo>
                  <a:pt x="377" y="521"/>
                  <a:pt x="378" y="519"/>
                  <a:pt x="378" y="517"/>
                </a:cubicBezTo>
                <a:cubicBezTo>
                  <a:pt x="378" y="515"/>
                  <a:pt x="377" y="513"/>
                  <a:pt x="374" y="513"/>
                </a:cubicBezTo>
                <a:close/>
                <a:moveTo>
                  <a:pt x="387" y="513"/>
                </a:moveTo>
                <a:cubicBezTo>
                  <a:pt x="385" y="513"/>
                  <a:pt x="383" y="515"/>
                  <a:pt x="383" y="517"/>
                </a:cubicBezTo>
                <a:cubicBezTo>
                  <a:pt x="383" y="519"/>
                  <a:pt x="385" y="521"/>
                  <a:pt x="387" y="521"/>
                </a:cubicBezTo>
                <a:cubicBezTo>
                  <a:pt x="389" y="521"/>
                  <a:pt x="391" y="519"/>
                  <a:pt x="391" y="517"/>
                </a:cubicBezTo>
                <a:cubicBezTo>
                  <a:pt x="391" y="515"/>
                  <a:pt x="389" y="513"/>
                  <a:pt x="387" y="513"/>
                </a:cubicBezTo>
                <a:close/>
                <a:moveTo>
                  <a:pt x="400" y="521"/>
                </a:moveTo>
                <a:cubicBezTo>
                  <a:pt x="402" y="521"/>
                  <a:pt x="404" y="519"/>
                  <a:pt x="404" y="517"/>
                </a:cubicBezTo>
                <a:cubicBezTo>
                  <a:pt x="404" y="515"/>
                  <a:pt x="402" y="513"/>
                  <a:pt x="400" y="513"/>
                </a:cubicBezTo>
                <a:cubicBezTo>
                  <a:pt x="398" y="513"/>
                  <a:pt x="396" y="515"/>
                  <a:pt x="396" y="517"/>
                </a:cubicBezTo>
                <a:cubicBezTo>
                  <a:pt x="396" y="519"/>
                  <a:pt x="398" y="521"/>
                  <a:pt x="400" y="521"/>
                </a:cubicBezTo>
                <a:close/>
                <a:moveTo>
                  <a:pt x="413" y="521"/>
                </a:moveTo>
                <a:cubicBezTo>
                  <a:pt x="415" y="521"/>
                  <a:pt x="417" y="519"/>
                  <a:pt x="417" y="517"/>
                </a:cubicBezTo>
                <a:cubicBezTo>
                  <a:pt x="417" y="515"/>
                  <a:pt x="415" y="513"/>
                  <a:pt x="413" y="513"/>
                </a:cubicBezTo>
                <a:cubicBezTo>
                  <a:pt x="411" y="513"/>
                  <a:pt x="409" y="515"/>
                  <a:pt x="409" y="517"/>
                </a:cubicBezTo>
                <a:cubicBezTo>
                  <a:pt x="409" y="519"/>
                  <a:pt x="411" y="521"/>
                  <a:pt x="413" y="521"/>
                </a:cubicBezTo>
                <a:close/>
                <a:moveTo>
                  <a:pt x="426" y="521"/>
                </a:moveTo>
                <a:cubicBezTo>
                  <a:pt x="428" y="521"/>
                  <a:pt x="430" y="519"/>
                  <a:pt x="430" y="517"/>
                </a:cubicBezTo>
                <a:cubicBezTo>
                  <a:pt x="430" y="515"/>
                  <a:pt x="428" y="513"/>
                  <a:pt x="426" y="513"/>
                </a:cubicBezTo>
                <a:cubicBezTo>
                  <a:pt x="424" y="513"/>
                  <a:pt x="422" y="515"/>
                  <a:pt x="422" y="517"/>
                </a:cubicBezTo>
                <a:cubicBezTo>
                  <a:pt x="422" y="519"/>
                  <a:pt x="424" y="521"/>
                  <a:pt x="426" y="521"/>
                </a:cubicBezTo>
                <a:close/>
                <a:moveTo>
                  <a:pt x="439" y="521"/>
                </a:moveTo>
                <a:cubicBezTo>
                  <a:pt x="441" y="521"/>
                  <a:pt x="443" y="519"/>
                  <a:pt x="443" y="517"/>
                </a:cubicBezTo>
                <a:cubicBezTo>
                  <a:pt x="443" y="515"/>
                  <a:pt x="441" y="513"/>
                  <a:pt x="439" y="513"/>
                </a:cubicBezTo>
                <a:cubicBezTo>
                  <a:pt x="437" y="513"/>
                  <a:pt x="435" y="515"/>
                  <a:pt x="435" y="517"/>
                </a:cubicBezTo>
                <a:cubicBezTo>
                  <a:pt x="435" y="519"/>
                  <a:pt x="437" y="521"/>
                  <a:pt x="439" y="521"/>
                </a:cubicBezTo>
                <a:close/>
                <a:moveTo>
                  <a:pt x="452" y="521"/>
                </a:moveTo>
                <a:cubicBezTo>
                  <a:pt x="454" y="521"/>
                  <a:pt x="456" y="519"/>
                  <a:pt x="456" y="517"/>
                </a:cubicBezTo>
                <a:cubicBezTo>
                  <a:pt x="456" y="515"/>
                  <a:pt x="454" y="513"/>
                  <a:pt x="452" y="513"/>
                </a:cubicBezTo>
                <a:cubicBezTo>
                  <a:pt x="449" y="513"/>
                  <a:pt x="448" y="515"/>
                  <a:pt x="448" y="517"/>
                </a:cubicBezTo>
                <a:cubicBezTo>
                  <a:pt x="448" y="519"/>
                  <a:pt x="449" y="521"/>
                  <a:pt x="452" y="521"/>
                </a:cubicBezTo>
                <a:close/>
                <a:moveTo>
                  <a:pt x="465" y="521"/>
                </a:moveTo>
                <a:cubicBezTo>
                  <a:pt x="467" y="521"/>
                  <a:pt x="469" y="519"/>
                  <a:pt x="469" y="517"/>
                </a:cubicBezTo>
                <a:cubicBezTo>
                  <a:pt x="469" y="515"/>
                  <a:pt x="467" y="513"/>
                  <a:pt x="465" y="513"/>
                </a:cubicBezTo>
                <a:cubicBezTo>
                  <a:pt x="462" y="513"/>
                  <a:pt x="460" y="515"/>
                  <a:pt x="460" y="517"/>
                </a:cubicBezTo>
                <a:cubicBezTo>
                  <a:pt x="460" y="519"/>
                  <a:pt x="462" y="521"/>
                  <a:pt x="465" y="521"/>
                </a:cubicBezTo>
                <a:close/>
                <a:moveTo>
                  <a:pt x="478" y="521"/>
                </a:moveTo>
                <a:cubicBezTo>
                  <a:pt x="480" y="521"/>
                  <a:pt x="482" y="519"/>
                  <a:pt x="482" y="517"/>
                </a:cubicBezTo>
                <a:cubicBezTo>
                  <a:pt x="482" y="515"/>
                  <a:pt x="480" y="513"/>
                  <a:pt x="478" y="513"/>
                </a:cubicBezTo>
                <a:cubicBezTo>
                  <a:pt x="475" y="513"/>
                  <a:pt x="473" y="515"/>
                  <a:pt x="473" y="517"/>
                </a:cubicBezTo>
                <a:cubicBezTo>
                  <a:pt x="473" y="519"/>
                  <a:pt x="475" y="521"/>
                  <a:pt x="478" y="521"/>
                </a:cubicBezTo>
                <a:close/>
                <a:moveTo>
                  <a:pt x="490" y="521"/>
                </a:moveTo>
                <a:cubicBezTo>
                  <a:pt x="493" y="521"/>
                  <a:pt x="495" y="519"/>
                  <a:pt x="495" y="517"/>
                </a:cubicBezTo>
                <a:cubicBezTo>
                  <a:pt x="495" y="515"/>
                  <a:pt x="493" y="513"/>
                  <a:pt x="490" y="513"/>
                </a:cubicBezTo>
                <a:cubicBezTo>
                  <a:pt x="488" y="513"/>
                  <a:pt x="486" y="515"/>
                  <a:pt x="486" y="517"/>
                </a:cubicBezTo>
                <a:cubicBezTo>
                  <a:pt x="486" y="519"/>
                  <a:pt x="488" y="521"/>
                  <a:pt x="490" y="521"/>
                </a:cubicBezTo>
                <a:close/>
                <a:moveTo>
                  <a:pt x="503" y="521"/>
                </a:moveTo>
                <a:cubicBezTo>
                  <a:pt x="506" y="521"/>
                  <a:pt x="508" y="519"/>
                  <a:pt x="508" y="517"/>
                </a:cubicBezTo>
                <a:cubicBezTo>
                  <a:pt x="508" y="515"/>
                  <a:pt x="506" y="513"/>
                  <a:pt x="503" y="513"/>
                </a:cubicBezTo>
                <a:cubicBezTo>
                  <a:pt x="501" y="513"/>
                  <a:pt x="499" y="515"/>
                  <a:pt x="499" y="517"/>
                </a:cubicBezTo>
                <a:cubicBezTo>
                  <a:pt x="499" y="519"/>
                  <a:pt x="501" y="521"/>
                  <a:pt x="503" y="521"/>
                </a:cubicBezTo>
                <a:close/>
                <a:moveTo>
                  <a:pt x="516" y="521"/>
                </a:moveTo>
                <a:cubicBezTo>
                  <a:pt x="519" y="521"/>
                  <a:pt x="520" y="519"/>
                  <a:pt x="520" y="517"/>
                </a:cubicBezTo>
                <a:cubicBezTo>
                  <a:pt x="520" y="515"/>
                  <a:pt x="519" y="513"/>
                  <a:pt x="516" y="513"/>
                </a:cubicBezTo>
                <a:cubicBezTo>
                  <a:pt x="514" y="513"/>
                  <a:pt x="512" y="515"/>
                  <a:pt x="512" y="517"/>
                </a:cubicBezTo>
                <a:cubicBezTo>
                  <a:pt x="512" y="519"/>
                  <a:pt x="514" y="521"/>
                  <a:pt x="516" y="521"/>
                </a:cubicBezTo>
                <a:close/>
                <a:moveTo>
                  <a:pt x="529" y="521"/>
                </a:moveTo>
                <a:cubicBezTo>
                  <a:pt x="532" y="521"/>
                  <a:pt x="533" y="519"/>
                  <a:pt x="533" y="517"/>
                </a:cubicBezTo>
                <a:cubicBezTo>
                  <a:pt x="533" y="515"/>
                  <a:pt x="532" y="513"/>
                  <a:pt x="529" y="513"/>
                </a:cubicBezTo>
                <a:cubicBezTo>
                  <a:pt x="527" y="513"/>
                  <a:pt x="525" y="515"/>
                  <a:pt x="525" y="517"/>
                </a:cubicBezTo>
                <a:cubicBezTo>
                  <a:pt x="525" y="519"/>
                  <a:pt x="527" y="521"/>
                  <a:pt x="529" y="521"/>
                </a:cubicBezTo>
                <a:close/>
                <a:moveTo>
                  <a:pt x="542" y="521"/>
                </a:moveTo>
                <a:cubicBezTo>
                  <a:pt x="544" y="521"/>
                  <a:pt x="546" y="519"/>
                  <a:pt x="546" y="517"/>
                </a:cubicBezTo>
                <a:cubicBezTo>
                  <a:pt x="546" y="515"/>
                  <a:pt x="544" y="513"/>
                  <a:pt x="542" y="513"/>
                </a:cubicBezTo>
                <a:cubicBezTo>
                  <a:pt x="540" y="513"/>
                  <a:pt x="538" y="515"/>
                  <a:pt x="538" y="517"/>
                </a:cubicBezTo>
                <a:cubicBezTo>
                  <a:pt x="538" y="519"/>
                  <a:pt x="540" y="521"/>
                  <a:pt x="542" y="521"/>
                </a:cubicBezTo>
                <a:close/>
                <a:moveTo>
                  <a:pt x="555" y="521"/>
                </a:moveTo>
                <a:cubicBezTo>
                  <a:pt x="557" y="521"/>
                  <a:pt x="559" y="519"/>
                  <a:pt x="559" y="517"/>
                </a:cubicBezTo>
                <a:cubicBezTo>
                  <a:pt x="559" y="515"/>
                  <a:pt x="557" y="513"/>
                  <a:pt x="555" y="513"/>
                </a:cubicBezTo>
                <a:cubicBezTo>
                  <a:pt x="553" y="513"/>
                  <a:pt x="551" y="515"/>
                  <a:pt x="551" y="517"/>
                </a:cubicBezTo>
                <a:cubicBezTo>
                  <a:pt x="551" y="519"/>
                  <a:pt x="553" y="521"/>
                  <a:pt x="555" y="521"/>
                </a:cubicBezTo>
                <a:close/>
                <a:moveTo>
                  <a:pt x="568" y="521"/>
                </a:moveTo>
                <a:cubicBezTo>
                  <a:pt x="570" y="521"/>
                  <a:pt x="572" y="519"/>
                  <a:pt x="572" y="517"/>
                </a:cubicBezTo>
                <a:cubicBezTo>
                  <a:pt x="572" y="515"/>
                  <a:pt x="570" y="513"/>
                  <a:pt x="568" y="513"/>
                </a:cubicBezTo>
                <a:cubicBezTo>
                  <a:pt x="566" y="513"/>
                  <a:pt x="564" y="515"/>
                  <a:pt x="564" y="517"/>
                </a:cubicBezTo>
                <a:cubicBezTo>
                  <a:pt x="564" y="519"/>
                  <a:pt x="566" y="521"/>
                  <a:pt x="568" y="521"/>
                </a:cubicBezTo>
                <a:close/>
                <a:moveTo>
                  <a:pt x="581" y="521"/>
                </a:moveTo>
                <a:cubicBezTo>
                  <a:pt x="583" y="521"/>
                  <a:pt x="585" y="519"/>
                  <a:pt x="585" y="517"/>
                </a:cubicBezTo>
                <a:cubicBezTo>
                  <a:pt x="585" y="515"/>
                  <a:pt x="583" y="513"/>
                  <a:pt x="581" y="513"/>
                </a:cubicBezTo>
                <a:cubicBezTo>
                  <a:pt x="579" y="513"/>
                  <a:pt x="577" y="515"/>
                  <a:pt x="577" y="517"/>
                </a:cubicBezTo>
                <a:cubicBezTo>
                  <a:pt x="577" y="519"/>
                  <a:pt x="579" y="521"/>
                  <a:pt x="581" y="521"/>
                </a:cubicBezTo>
                <a:close/>
                <a:moveTo>
                  <a:pt x="594" y="521"/>
                </a:moveTo>
                <a:cubicBezTo>
                  <a:pt x="596" y="521"/>
                  <a:pt x="598" y="519"/>
                  <a:pt x="598" y="517"/>
                </a:cubicBezTo>
                <a:cubicBezTo>
                  <a:pt x="598" y="515"/>
                  <a:pt x="596" y="513"/>
                  <a:pt x="594" y="513"/>
                </a:cubicBezTo>
                <a:cubicBezTo>
                  <a:pt x="591" y="513"/>
                  <a:pt x="590" y="515"/>
                  <a:pt x="590" y="517"/>
                </a:cubicBezTo>
                <a:cubicBezTo>
                  <a:pt x="590" y="519"/>
                  <a:pt x="591" y="521"/>
                  <a:pt x="594" y="521"/>
                </a:cubicBezTo>
                <a:close/>
                <a:moveTo>
                  <a:pt x="607" y="521"/>
                </a:moveTo>
                <a:cubicBezTo>
                  <a:pt x="609" y="521"/>
                  <a:pt x="611" y="519"/>
                  <a:pt x="611" y="517"/>
                </a:cubicBezTo>
                <a:cubicBezTo>
                  <a:pt x="611" y="515"/>
                  <a:pt x="609" y="513"/>
                  <a:pt x="607" y="513"/>
                </a:cubicBezTo>
                <a:cubicBezTo>
                  <a:pt x="604" y="513"/>
                  <a:pt x="603" y="515"/>
                  <a:pt x="603" y="517"/>
                </a:cubicBezTo>
                <a:cubicBezTo>
                  <a:pt x="603" y="519"/>
                  <a:pt x="604" y="521"/>
                  <a:pt x="607" y="521"/>
                </a:cubicBezTo>
                <a:close/>
                <a:moveTo>
                  <a:pt x="620" y="521"/>
                </a:moveTo>
                <a:cubicBezTo>
                  <a:pt x="622" y="521"/>
                  <a:pt x="624" y="519"/>
                  <a:pt x="624" y="517"/>
                </a:cubicBezTo>
                <a:cubicBezTo>
                  <a:pt x="624" y="515"/>
                  <a:pt x="622" y="513"/>
                  <a:pt x="620" y="513"/>
                </a:cubicBezTo>
                <a:cubicBezTo>
                  <a:pt x="617" y="513"/>
                  <a:pt x="615" y="515"/>
                  <a:pt x="615" y="517"/>
                </a:cubicBezTo>
                <a:cubicBezTo>
                  <a:pt x="615" y="519"/>
                  <a:pt x="617" y="521"/>
                  <a:pt x="620" y="521"/>
                </a:cubicBezTo>
                <a:close/>
                <a:moveTo>
                  <a:pt x="633" y="521"/>
                </a:moveTo>
                <a:cubicBezTo>
                  <a:pt x="635" y="521"/>
                  <a:pt x="637" y="519"/>
                  <a:pt x="637" y="517"/>
                </a:cubicBezTo>
                <a:cubicBezTo>
                  <a:pt x="637" y="515"/>
                  <a:pt x="635" y="513"/>
                  <a:pt x="633" y="513"/>
                </a:cubicBezTo>
                <a:cubicBezTo>
                  <a:pt x="630" y="513"/>
                  <a:pt x="628" y="515"/>
                  <a:pt x="628" y="517"/>
                </a:cubicBezTo>
                <a:cubicBezTo>
                  <a:pt x="628" y="519"/>
                  <a:pt x="630" y="521"/>
                  <a:pt x="633" y="521"/>
                </a:cubicBezTo>
                <a:close/>
                <a:moveTo>
                  <a:pt x="645" y="521"/>
                </a:moveTo>
                <a:cubicBezTo>
                  <a:pt x="648" y="521"/>
                  <a:pt x="650" y="519"/>
                  <a:pt x="650" y="517"/>
                </a:cubicBezTo>
                <a:cubicBezTo>
                  <a:pt x="650" y="515"/>
                  <a:pt x="648" y="513"/>
                  <a:pt x="645" y="513"/>
                </a:cubicBezTo>
                <a:cubicBezTo>
                  <a:pt x="643" y="513"/>
                  <a:pt x="641" y="515"/>
                  <a:pt x="641" y="517"/>
                </a:cubicBezTo>
                <a:cubicBezTo>
                  <a:pt x="641" y="519"/>
                  <a:pt x="643" y="521"/>
                  <a:pt x="645" y="521"/>
                </a:cubicBezTo>
                <a:close/>
                <a:moveTo>
                  <a:pt x="658" y="521"/>
                </a:moveTo>
                <a:cubicBezTo>
                  <a:pt x="661" y="521"/>
                  <a:pt x="663" y="519"/>
                  <a:pt x="663" y="517"/>
                </a:cubicBezTo>
                <a:cubicBezTo>
                  <a:pt x="663" y="515"/>
                  <a:pt x="661" y="513"/>
                  <a:pt x="658" y="513"/>
                </a:cubicBezTo>
                <a:cubicBezTo>
                  <a:pt x="656" y="513"/>
                  <a:pt x="654" y="515"/>
                  <a:pt x="654" y="517"/>
                </a:cubicBezTo>
                <a:cubicBezTo>
                  <a:pt x="654" y="519"/>
                  <a:pt x="656" y="521"/>
                  <a:pt x="658" y="521"/>
                </a:cubicBezTo>
                <a:close/>
                <a:moveTo>
                  <a:pt x="671" y="521"/>
                </a:moveTo>
                <a:cubicBezTo>
                  <a:pt x="674" y="521"/>
                  <a:pt x="675" y="519"/>
                  <a:pt x="675" y="517"/>
                </a:cubicBezTo>
                <a:cubicBezTo>
                  <a:pt x="675" y="515"/>
                  <a:pt x="674" y="513"/>
                  <a:pt x="671" y="513"/>
                </a:cubicBezTo>
                <a:cubicBezTo>
                  <a:pt x="669" y="513"/>
                  <a:pt x="667" y="515"/>
                  <a:pt x="667" y="517"/>
                </a:cubicBezTo>
                <a:cubicBezTo>
                  <a:pt x="667" y="519"/>
                  <a:pt x="669" y="521"/>
                  <a:pt x="671" y="521"/>
                </a:cubicBezTo>
                <a:close/>
                <a:moveTo>
                  <a:pt x="684" y="521"/>
                </a:moveTo>
                <a:cubicBezTo>
                  <a:pt x="686" y="521"/>
                  <a:pt x="688" y="519"/>
                  <a:pt x="688" y="517"/>
                </a:cubicBezTo>
                <a:cubicBezTo>
                  <a:pt x="688" y="515"/>
                  <a:pt x="686" y="513"/>
                  <a:pt x="684" y="513"/>
                </a:cubicBezTo>
                <a:cubicBezTo>
                  <a:pt x="682" y="513"/>
                  <a:pt x="680" y="515"/>
                  <a:pt x="680" y="517"/>
                </a:cubicBezTo>
                <a:cubicBezTo>
                  <a:pt x="680" y="519"/>
                  <a:pt x="682" y="521"/>
                  <a:pt x="684" y="521"/>
                </a:cubicBezTo>
                <a:close/>
                <a:moveTo>
                  <a:pt x="697" y="521"/>
                </a:moveTo>
                <a:cubicBezTo>
                  <a:pt x="699" y="521"/>
                  <a:pt x="701" y="519"/>
                  <a:pt x="701" y="517"/>
                </a:cubicBezTo>
                <a:cubicBezTo>
                  <a:pt x="701" y="515"/>
                  <a:pt x="699" y="513"/>
                  <a:pt x="697" y="513"/>
                </a:cubicBezTo>
                <a:cubicBezTo>
                  <a:pt x="695" y="513"/>
                  <a:pt x="693" y="515"/>
                  <a:pt x="693" y="517"/>
                </a:cubicBezTo>
                <a:cubicBezTo>
                  <a:pt x="693" y="519"/>
                  <a:pt x="695" y="521"/>
                  <a:pt x="697" y="521"/>
                </a:cubicBezTo>
                <a:close/>
                <a:moveTo>
                  <a:pt x="710" y="521"/>
                </a:moveTo>
                <a:cubicBezTo>
                  <a:pt x="712" y="521"/>
                  <a:pt x="714" y="519"/>
                  <a:pt x="714" y="517"/>
                </a:cubicBezTo>
                <a:cubicBezTo>
                  <a:pt x="714" y="515"/>
                  <a:pt x="712" y="513"/>
                  <a:pt x="710" y="513"/>
                </a:cubicBezTo>
                <a:cubicBezTo>
                  <a:pt x="708" y="513"/>
                  <a:pt x="706" y="515"/>
                  <a:pt x="706" y="517"/>
                </a:cubicBezTo>
                <a:cubicBezTo>
                  <a:pt x="706" y="519"/>
                  <a:pt x="708" y="521"/>
                  <a:pt x="710" y="521"/>
                </a:cubicBezTo>
                <a:close/>
                <a:moveTo>
                  <a:pt x="723" y="521"/>
                </a:moveTo>
                <a:cubicBezTo>
                  <a:pt x="725" y="521"/>
                  <a:pt x="727" y="519"/>
                  <a:pt x="727" y="517"/>
                </a:cubicBezTo>
                <a:cubicBezTo>
                  <a:pt x="727" y="515"/>
                  <a:pt x="725" y="513"/>
                  <a:pt x="723" y="513"/>
                </a:cubicBezTo>
                <a:cubicBezTo>
                  <a:pt x="721" y="513"/>
                  <a:pt x="719" y="515"/>
                  <a:pt x="719" y="517"/>
                </a:cubicBezTo>
                <a:cubicBezTo>
                  <a:pt x="719" y="519"/>
                  <a:pt x="721" y="521"/>
                  <a:pt x="723" y="521"/>
                </a:cubicBezTo>
                <a:close/>
                <a:moveTo>
                  <a:pt x="736" y="521"/>
                </a:moveTo>
                <a:cubicBezTo>
                  <a:pt x="738" y="521"/>
                  <a:pt x="740" y="519"/>
                  <a:pt x="740" y="517"/>
                </a:cubicBezTo>
                <a:cubicBezTo>
                  <a:pt x="740" y="515"/>
                  <a:pt x="738" y="513"/>
                  <a:pt x="736" y="513"/>
                </a:cubicBezTo>
                <a:cubicBezTo>
                  <a:pt x="734" y="513"/>
                  <a:pt x="732" y="515"/>
                  <a:pt x="732" y="517"/>
                </a:cubicBezTo>
                <a:cubicBezTo>
                  <a:pt x="732" y="519"/>
                  <a:pt x="734" y="521"/>
                  <a:pt x="736" y="521"/>
                </a:cubicBezTo>
                <a:close/>
                <a:moveTo>
                  <a:pt x="749" y="521"/>
                </a:moveTo>
                <a:cubicBezTo>
                  <a:pt x="751" y="521"/>
                  <a:pt x="753" y="519"/>
                  <a:pt x="753" y="517"/>
                </a:cubicBezTo>
                <a:cubicBezTo>
                  <a:pt x="753" y="515"/>
                  <a:pt x="751" y="513"/>
                  <a:pt x="749" y="513"/>
                </a:cubicBezTo>
                <a:cubicBezTo>
                  <a:pt x="746" y="513"/>
                  <a:pt x="745" y="515"/>
                  <a:pt x="745" y="517"/>
                </a:cubicBezTo>
                <a:cubicBezTo>
                  <a:pt x="745" y="519"/>
                  <a:pt x="746" y="521"/>
                  <a:pt x="749" y="521"/>
                </a:cubicBezTo>
                <a:close/>
                <a:moveTo>
                  <a:pt x="762" y="521"/>
                </a:moveTo>
                <a:cubicBezTo>
                  <a:pt x="764" y="521"/>
                  <a:pt x="766" y="519"/>
                  <a:pt x="766" y="517"/>
                </a:cubicBezTo>
                <a:cubicBezTo>
                  <a:pt x="766" y="515"/>
                  <a:pt x="764" y="513"/>
                  <a:pt x="762" y="513"/>
                </a:cubicBezTo>
                <a:cubicBezTo>
                  <a:pt x="759" y="513"/>
                  <a:pt x="757" y="515"/>
                  <a:pt x="757" y="517"/>
                </a:cubicBezTo>
                <a:cubicBezTo>
                  <a:pt x="757" y="519"/>
                  <a:pt x="759" y="521"/>
                  <a:pt x="762" y="521"/>
                </a:cubicBezTo>
                <a:close/>
                <a:moveTo>
                  <a:pt x="775" y="521"/>
                </a:moveTo>
                <a:cubicBezTo>
                  <a:pt x="777" y="521"/>
                  <a:pt x="779" y="519"/>
                  <a:pt x="779" y="517"/>
                </a:cubicBezTo>
                <a:cubicBezTo>
                  <a:pt x="779" y="515"/>
                  <a:pt x="777" y="513"/>
                  <a:pt x="775" y="513"/>
                </a:cubicBezTo>
                <a:cubicBezTo>
                  <a:pt x="772" y="513"/>
                  <a:pt x="770" y="515"/>
                  <a:pt x="770" y="517"/>
                </a:cubicBezTo>
                <a:cubicBezTo>
                  <a:pt x="770" y="519"/>
                  <a:pt x="772" y="521"/>
                  <a:pt x="775" y="521"/>
                </a:cubicBezTo>
                <a:close/>
                <a:moveTo>
                  <a:pt x="787" y="521"/>
                </a:moveTo>
                <a:cubicBezTo>
                  <a:pt x="790" y="521"/>
                  <a:pt x="792" y="519"/>
                  <a:pt x="792" y="517"/>
                </a:cubicBezTo>
                <a:cubicBezTo>
                  <a:pt x="792" y="515"/>
                  <a:pt x="790" y="513"/>
                  <a:pt x="787" y="513"/>
                </a:cubicBezTo>
                <a:cubicBezTo>
                  <a:pt x="785" y="513"/>
                  <a:pt x="783" y="515"/>
                  <a:pt x="783" y="517"/>
                </a:cubicBezTo>
                <a:cubicBezTo>
                  <a:pt x="783" y="519"/>
                  <a:pt x="785" y="521"/>
                  <a:pt x="787" y="521"/>
                </a:cubicBezTo>
                <a:close/>
                <a:moveTo>
                  <a:pt x="800" y="521"/>
                </a:moveTo>
                <a:cubicBezTo>
                  <a:pt x="803" y="521"/>
                  <a:pt x="805" y="519"/>
                  <a:pt x="805" y="517"/>
                </a:cubicBezTo>
                <a:cubicBezTo>
                  <a:pt x="805" y="515"/>
                  <a:pt x="803" y="513"/>
                  <a:pt x="800" y="513"/>
                </a:cubicBezTo>
                <a:cubicBezTo>
                  <a:pt x="798" y="513"/>
                  <a:pt x="796" y="515"/>
                  <a:pt x="796" y="517"/>
                </a:cubicBezTo>
                <a:cubicBezTo>
                  <a:pt x="796" y="519"/>
                  <a:pt x="798" y="521"/>
                  <a:pt x="800" y="521"/>
                </a:cubicBezTo>
                <a:close/>
                <a:moveTo>
                  <a:pt x="813" y="521"/>
                </a:moveTo>
                <a:cubicBezTo>
                  <a:pt x="816" y="521"/>
                  <a:pt x="817" y="519"/>
                  <a:pt x="817" y="517"/>
                </a:cubicBezTo>
                <a:cubicBezTo>
                  <a:pt x="817" y="515"/>
                  <a:pt x="816" y="513"/>
                  <a:pt x="813" y="513"/>
                </a:cubicBezTo>
                <a:cubicBezTo>
                  <a:pt x="811" y="513"/>
                  <a:pt x="809" y="515"/>
                  <a:pt x="809" y="517"/>
                </a:cubicBezTo>
                <a:cubicBezTo>
                  <a:pt x="809" y="519"/>
                  <a:pt x="811" y="521"/>
                  <a:pt x="813" y="521"/>
                </a:cubicBezTo>
                <a:close/>
                <a:moveTo>
                  <a:pt x="826" y="521"/>
                </a:moveTo>
                <a:cubicBezTo>
                  <a:pt x="829" y="521"/>
                  <a:pt x="830" y="519"/>
                  <a:pt x="830" y="517"/>
                </a:cubicBezTo>
                <a:cubicBezTo>
                  <a:pt x="830" y="515"/>
                  <a:pt x="829" y="513"/>
                  <a:pt x="826" y="513"/>
                </a:cubicBezTo>
                <a:cubicBezTo>
                  <a:pt x="824" y="513"/>
                  <a:pt x="822" y="515"/>
                  <a:pt x="822" y="517"/>
                </a:cubicBezTo>
                <a:cubicBezTo>
                  <a:pt x="822" y="519"/>
                  <a:pt x="824" y="521"/>
                  <a:pt x="826" y="521"/>
                </a:cubicBezTo>
                <a:close/>
                <a:moveTo>
                  <a:pt x="917" y="521"/>
                </a:moveTo>
                <a:cubicBezTo>
                  <a:pt x="919" y="521"/>
                  <a:pt x="921" y="519"/>
                  <a:pt x="921" y="517"/>
                </a:cubicBezTo>
                <a:cubicBezTo>
                  <a:pt x="921" y="515"/>
                  <a:pt x="919" y="513"/>
                  <a:pt x="917" y="513"/>
                </a:cubicBezTo>
                <a:cubicBezTo>
                  <a:pt x="914" y="513"/>
                  <a:pt x="912" y="515"/>
                  <a:pt x="912" y="517"/>
                </a:cubicBezTo>
                <a:cubicBezTo>
                  <a:pt x="912" y="519"/>
                  <a:pt x="914" y="521"/>
                  <a:pt x="917" y="521"/>
                </a:cubicBezTo>
                <a:close/>
                <a:moveTo>
                  <a:pt x="930" y="521"/>
                </a:moveTo>
                <a:cubicBezTo>
                  <a:pt x="932" y="521"/>
                  <a:pt x="934" y="519"/>
                  <a:pt x="934" y="517"/>
                </a:cubicBezTo>
                <a:cubicBezTo>
                  <a:pt x="934" y="515"/>
                  <a:pt x="932" y="513"/>
                  <a:pt x="930" y="513"/>
                </a:cubicBezTo>
                <a:cubicBezTo>
                  <a:pt x="927" y="513"/>
                  <a:pt x="925" y="515"/>
                  <a:pt x="925" y="517"/>
                </a:cubicBezTo>
                <a:cubicBezTo>
                  <a:pt x="925" y="519"/>
                  <a:pt x="927" y="521"/>
                  <a:pt x="930" y="521"/>
                </a:cubicBezTo>
                <a:close/>
                <a:moveTo>
                  <a:pt x="942" y="521"/>
                </a:moveTo>
                <a:cubicBezTo>
                  <a:pt x="945" y="521"/>
                  <a:pt x="947" y="519"/>
                  <a:pt x="947" y="517"/>
                </a:cubicBezTo>
                <a:cubicBezTo>
                  <a:pt x="947" y="515"/>
                  <a:pt x="945" y="513"/>
                  <a:pt x="942" y="513"/>
                </a:cubicBezTo>
                <a:cubicBezTo>
                  <a:pt x="940" y="513"/>
                  <a:pt x="938" y="515"/>
                  <a:pt x="938" y="517"/>
                </a:cubicBezTo>
                <a:cubicBezTo>
                  <a:pt x="938" y="519"/>
                  <a:pt x="940" y="521"/>
                  <a:pt x="942" y="521"/>
                </a:cubicBezTo>
                <a:close/>
                <a:moveTo>
                  <a:pt x="955" y="521"/>
                </a:moveTo>
                <a:cubicBezTo>
                  <a:pt x="958" y="521"/>
                  <a:pt x="960" y="519"/>
                  <a:pt x="960" y="517"/>
                </a:cubicBezTo>
                <a:cubicBezTo>
                  <a:pt x="960" y="515"/>
                  <a:pt x="958" y="513"/>
                  <a:pt x="955" y="513"/>
                </a:cubicBezTo>
                <a:cubicBezTo>
                  <a:pt x="953" y="513"/>
                  <a:pt x="951" y="515"/>
                  <a:pt x="951" y="517"/>
                </a:cubicBezTo>
                <a:cubicBezTo>
                  <a:pt x="951" y="519"/>
                  <a:pt x="953" y="521"/>
                  <a:pt x="955" y="521"/>
                </a:cubicBezTo>
                <a:close/>
                <a:moveTo>
                  <a:pt x="968" y="521"/>
                </a:moveTo>
                <a:cubicBezTo>
                  <a:pt x="971" y="521"/>
                  <a:pt x="972" y="519"/>
                  <a:pt x="972" y="517"/>
                </a:cubicBezTo>
                <a:cubicBezTo>
                  <a:pt x="972" y="515"/>
                  <a:pt x="971" y="513"/>
                  <a:pt x="968" y="513"/>
                </a:cubicBezTo>
                <a:cubicBezTo>
                  <a:pt x="966" y="513"/>
                  <a:pt x="964" y="515"/>
                  <a:pt x="964" y="517"/>
                </a:cubicBezTo>
                <a:cubicBezTo>
                  <a:pt x="964" y="519"/>
                  <a:pt x="966" y="521"/>
                  <a:pt x="968" y="521"/>
                </a:cubicBezTo>
                <a:close/>
                <a:moveTo>
                  <a:pt x="981" y="521"/>
                </a:moveTo>
                <a:cubicBezTo>
                  <a:pt x="983" y="521"/>
                  <a:pt x="985" y="519"/>
                  <a:pt x="985" y="517"/>
                </a:cubicBezTo>
                <a:cubicBezTo>
                  <a:pt x="985" y="515"/>
                  <a:pt x="983" y="513"/>
                  <a:pt x="981" y="513"/>
                </a:cubicBezTo>
                <a:cubicBezTo>
                  <a:pt x="979" y="513"/>
                  <a:pt x="977" y="515"/>
                  <a:pt x="977" y="517"/>
                </a:cubicBezTo>
                <a:cubicBezTo>
                  <a:pt x="977" y="519"/>
                  <a:pt x="979" y="521"/>
                  <a:pt x="981" y="521"/>
                </a:cubicBezTo>
                <a:close/>
                <a:moveTo>
                  <a:pt x="994" y="521"/>
                </a:moveTo>
                <a:cubicBezTo>
                  <a:pt x="996" y="521"/>
                  <a:pt x="998" y="519"/>
                  <a:pt x="998" y="517"/>
                </a:cubicBezTo>
                <a:cubicBezTo>
                  <a:pt x="998" y="515"/>
                  <a:pt x="996" y="513"/>
                  <a:pt x="994" y="513"/>
                </a:cubicBezTo>
                <a:cubicBezTo>
                  <a:pt x="992" y="513"/>
                  <a:pt x="990" y="515"/>
                  <a:pt x="990" y="517"/>
                </a:cubicBezTo>
                <a:cubicBezTo>
                  <a:pt x="990" y="519"/>
                  <a:pt x="992" y="521"/>
                  <a:pt x="994" y="521"/>
                </a:cubicBezTo>
                <a:close/>
                <a:moveTo>
                  <a:pt x="1007" y="521"/>
                </a:moveTo>
                <a:cubicBezTo>
                  <a:pt x="1009" y="521"/>
                  <a:pt x="1011" y="519"/>
                  <a:pt x="1011" y="517"/>
                </a:cubicBezTo>
                <a:cubicBezTo>
                  <a:pt x="1011" y="515"/>
                  <a:pt x="1009" y="513"/>
                  <a:pt x="1007" y="513"/>
                </a:cubicBezTo>
                <a:cubicBezTo>
                  <a:pt x="1005" y="513"/>
                  <a:pt x="1003" y="515"/>
                  <a:pt x="1003" y="517"/>
                </a:cubicBezTo>
                <a:cubicBezTo>
                  <a:pt x="1003" y="519"/>
                  <a:pt x="1005" y="521"/>
                  <a:pt x="1007" y="521"/>
                </a:cubicBezTo>
                <a:close/>
                <a:moveTo>
                  <a:pt x="1020" y="521"/>
                </a:moveTo>
                <a:cubicBezTo>
                  <a:pt x="1022" y="521"/>
                  <a:pt x="1024" y="519"/>
                  <a:pt x="1024" y="517"/>
                </a:cubicBezTo>
                <a:cubicBezTo>
                  <a:pt x="1024" y="515"/>
                  <a:pt x="1022" y="513"/>
                  <a:pt x="1020" y="513"/>
                </a:cubicBezTo>
                <a:cubicBezTo>
                  <a:pt x="1018" y="513"/>
                  <a:pt x="1016" y="515"/>
                  <a:pt x="1016" y="517"/>
                </a:cubicBezTo>
                <a:cubicBezTo>
                  <a:pt x="1016" y="519"/>
                  <a:pt x="1018" y="521"/>
                  <a:pt x="1020" y="521"/>
                </a:cubicBezTo>
                <a:close/>
                <a:moveTo>
                  <a:pt x="1033" y="521"/>
                </a:moveTo>
                <a:cubicBezTo>
                  <a:pt x="1035" y="521"/>
                  <a:pt x="1037" y="519"/>
                  <a:pt x="1037" y="517"/>
                </a:cubicBezTo>
                <a:cubicBezTo>
                  <a:pt x="1037" y="515"/>
                  <a:pt x="1035" y="513"/>
                  <a:pt x="1033" y="513"/>
                </a:cubicBezTo>
                <a:cubicBezTo>
                  <a:pt x="1031" y="513"/>
                  <a:pt x="1029" y="515"/>
                  <a:pt x="1029" y="517"/>
                </a:cubicBezTo>
                <a:cubicBezTo>
                  <a:pt x="1029" y="519"/>
                  <a:pt x="1031" y="521"/>
                  <a:pt x="1033" y="521"/>
                </a:cubicBezTo>
                <a:close/>
                <a:moveTo>
                  <a:pt x="1046" y="521"/>
                </a:moveTo>
                <a:cubicBezTo>
                  <a:pt x="1048" y="521"/>
                  <a:pt x="1050" y="519"/>
                  <a:pt x="1050" y="517"/>
                </a:cubicBezTo>
                <a:cubicBezTo>
                  <a:pt x="1050" y="515"/>
                  <a:pt x="1048" y="513"/>
                  <a:pt x="1046" y="513"/>
                </a:cubicBezTo>
                <a:cubicBezTo>
                  <a:pt x="1043" y="513"/>
                  <a:pt x="1042" y="515"/>
                  <a:pt x="1042" y="517"/>
                </a:cubicBezTo>
                <a:cubicBezTo>
                  <a:pt x="1042" y="519"/>
                  <a:pt x="1043" y="521"/>
                  <a:pt x="1046" y="521"/>
                </a:cubicBezTo>
                <a:close/>
                <a:moveTo>
                  <a:pt x="1059" y="521"/>
                </a:moveTo>
                <a:cubicBezTo>
                  <a:pt x="1061" y="521"/>
                  <a:pt x="1063" y="519"/>
                  <a:pt x="1063" y="517"/>
                </a:cubicBezTo>
                <a:cubicBezTo>
                  <a:pt x="1063" y="515"/>
                  <a:pt x="1061" y="513"/>
                  <a:pt x="1059" y="513"/>
                </a:cubicBezTo>
                <a:cubicBezTo>
                  <a:pt x="1056" y="513"/>
                  <a:pt x="1054" y="515"/>
                  <a:pt x="1054" y="517"/>
                </a:cubicBezTo>
                <a:cubicBezTo>
                  <a:pt x="1054" y="519"/>
                  <a:pt x="1056" y="521"/>
                  <a:pt x="1059" y="521"/>
                </a:cubicBezTo>
                <a:close/>
                <a:moveTo>
                  <a:pt x="1072" y="521"/>
                </a:moveTo>
                <a:cubicBezTo>
                  <a:pt x="1074" y="521"/>
                  <a:pt x="1076" y="519"/>
                  <a:pt x="1076" y="517"/>
                </a:cubicBezTo>
                <a:cubicBezTo>
                  <a:pt x="1076" y="515"/>
                  <a:pt x="1074" y="513"/>
                  <a:pt x="1072" y="513"/>
                </a:cubicBezTo>
                <a:cubicBezTo>
                  <a:pt x="1069" y="513"/>
                  <a:pt x="1067" y="515"/>
                  <a:pt x="1067" y="517"/>
                </a:cubicBezTo>
                <a:cubicBezTo>
                  <a:pt x="1067" y="519"/>
                  <a:pt x="1069" y="521"/>
                  <a:pt x="1072" y="521"/>
                </a:cubicBezTo>
                <a:close/>
                <a:moveTo>
                  <a:pt x="1614" y="517"/>
                </a:moveTo>
                <a:cubicBezTo>
                  <a:pt x="1614" y="517"/>
                  <a:pt x="1614" y="517"/>
                  <a:pt x="1614" y="517"/>
                </a:cubicBezTo>
                <a:cubicBezTo>
                  <a:pt x="1614" y="517"/>
                  <a:pt x="1614" y="517"/>
                  <a:pt x="1614" y="517"/>
                </a:cubicBezTo>
                <a:cubicBezTo>
                  <a:pt x="1614" y="517"/>
                  <a:pt x="1614" y="517"/>
                  <a:pt x="1614" y="517"/>
                </a:cubicBezTo>
                <a:cubicBezTo>
                  <a:pt x="1614" y="517"/>
                  <a:pt x="1614" y="517"/>
                  <a:pt x="1614" y="517"/>
                </a:cubicBezTo>
                <a:close/>
                <a:moveTo>
                  <a:pt x="1631" y="517"/>
                </a:moveTo>
                <a:cubicBezTo>
                  <a:pt x="1631" y="515"/>
                  <a:pt x="1629" y="513"/>
                  <a:pt x="1627" y="513"/>
                </a:cubicBezTo>
                <a:cubicBezTo>
                  <a:pt x="1625" y="513"/>
                  <a:pt x="1623" y="515"/>
                  <a:pt x="1623" y="517"/>
                </a:cubicBezTo>
                <a:cubicBezTo>
                  <a:pt x="1623" y="519"/>
                  <a:pt x="1625" y="521"/>
                  <a:pt x="1627" y="521"/>
                </a:cubicBezTo>
                <a:cubicBezTo>
                  <a:pt x="1629" y="521"/>
                  <a:pt x="1631" y="519"/>
                  <a:pt x="1631" y="517"/>
                </a:cubicBezTo>
                <a:close/>
                <a:moveTo>
                  <a:pt x="1640" y="521"/>
                </a:moveTo>
                <a:cubicBezTo>
                  <a:pt x="1642" y="521"/>
                  <a:pt x="1644" y="519"/>
                  <a:pt x="1644" y="517"/>
                </a:cubicBezTo>
                <a:cubicBezTo>
                  <a:pt x="1644" y="515"/>
                  <a:pt x="1642" y="513"/>
                  <a:pt x="1640" y="513"/>
                </a:cubicBezTo>
                <a:cubicBezTo>
                  <a:pt x="1637" y="513"/>
                  <a:pt x="1636" y="515"/>
                  <a:pt x="1636" y="517"/>
                </a:cubicBezTo>
                <a:cubicBezTo>
                  <a:pt x="1636" y="519"/>
                  <a:pt x="1637" y="521"/>
                  <a:pt x="1640" y="521"/>
                </a:cubicBezTo>
                <a:close/>
                <a:moveTo>
                  <a:pt x="1653" y="521"/>
                </a:moveTo>
                <a:cubicBezTo>
                  <a:pt x="1655" y="521"/>
                  <a:pt x="1657" y="519"/>
                  <a:pt x="1657" y="517"/>
                </a:cubicBezTo>
                <a:cubicBezTo>
                  <a:pt x="1657" y="515"/>
                  <a:pt x="1655" y="513"/>
                  <a:pt x="1653" y="513"/>
                </a:cubicBezTo>
                <a:cubicBezTo>
                  <a:pt x="1650" y="513"/>
                  <a:pt x="1649" y="515"/>
                  <a:pt x="1649" y="517"/>
                </a:cubicBezTo>
                <a:cubicBezTo>
                  <a:pt x="1649" y="519"/>
                  <a:pt x="1650" y="521"/>
                  <a:pt x="1653" y="521"/>
                </a:cubicBezTo>
                <a:close/>
                <a:moveTo>
                  <a:pt x="1666" y="517"/>
                </a:moveTo>
                <a:cubicBezTo>
                  <a:pt x="1666" y="517"/>
                  <a:pt x="1666" y="517"/>
                  <a:pt x="1666" y="517"/>
                </a:cubicBezTo>
                <a:cubicBezTo>
                  <a:pt x="1666" y="517"/>
                  <a:pt x="1666" y="517"/>
                  <a:pt x="1666" y="517"/>
                </a:cubicBezTo>
                <a:cubicBezTo>
                  <a:pt x="1666" y="517"/>
                  <a:pt x="1666" y="517"/>
                  <a:pt x="1666" y="517"/>
                </a:cubicBezTo>
                <a:cubicBezTo>
                  <a:pt x="1666" y="517"/>
                  <a:pt x="1666" y="517"/>
                  <a:pt x="1666" y="517"/>
                </a:cubicBezTo>
                <a:close/>
                <a:moveTo>
                  <a:pt x="1769" y="521"/>
                </a:moveTo>
                <a:cubicBezTo>
                  <a:pt x="1771" y="521"/>
                  <a:pt x="1773" y="519"/>
                  <a:pt x="1773" y="517"/>
                </a:cubicBezTo>
                <a:cubicBezTo>
                  <a:pt x="1773" y="515"/>
                  <a:pt x="1771" y="513"/>
                  <a:pt x="1769" y="513"/>
                </a:cubicBezTo>
                <a:cubicBezTo>
                  <a:pt x="1767" y="513"/>
                  <a:pt x="1765" y="515"/>
                  <a:pt x="1765" y="517"/>
                </a:cubicBezTo>
                <a:cubicBezTo>
                  <a:pt x="1765" y="519"/>
                  <a:pt x="1767" y="521"/>
                  <a:pt x="1769" y="521"/>
                </a:cubicBezTo>
                <a:close/>
                <a:moveTo>
                  <a:pt x="1786" y="517"/>
                </a:moveTo>
                <a:cubicBezTo>
                  <a:pt x="1786" y="515"/>
                  <a:pt x="1784" y="513"/>
                  <a:pt x="1782" y="513"/>
                </a:cubicBezTo>
                <a:cubicBezTo>
                  <a:pt x="1780" y="513"/>
                  <a:pt x="1778" y="515"/>
                  <a:pt x="1778" y="517"/>
                </a:cubicBezTo>
                <a:cubicBezTo>
                  <a:pt x="1778" y="519"/>
                  <a:pt x="1780" y="521"/>
                  <a:pt x="1782" y="521"/>
                </a:cubicBezTo>
                <a:cubicBezTo>
                  <a:pt x="1784" y="521"/>
                  <a:pt x="1786" y="519"/>
                  <a:pt x="1786" y="517"/>
                </a:cubicBezTo>
                <a:close/>
                <a:moveTo>
                  <a:pt x="1799" y="517"/>
                </a:moveTo>
                <a:cubicBezTo>
                  <a:pt x="1799" y="515"/>
                  <a:pt x="1797" y="513"/>
                  <a:pt x="1795" y="513"/>
                </a:cubicBezTo>
                <a:cubicBezTo>
                  <a:pt x="1792" y="513"/>
                  <a:pt x="1791" y="515"/>
                  <a:pt x="1791" y="517"/>
                </a:cubicBezTo>
                <a:cubicBezTo>
                  <a:pt x="1791" y="519"/>
                  <a:pt x="1792" y="521"/>
                  <a:pt x="1795" y="521"/>
                </a:cubicBezTo>
                <a:cubicBezTo>
                  <a:pt x="1797" y="521"/>
                  <a:pt x="1799" y="519"/>
                  <a:pt x="1799" y="517"/>
                </a:cubicBezTo>
                <a:close/>
                <a:moveTo>
                  <a:pt x="1821" y="521"/>
                </a:moveTo>
                <a:cubicBezTo>
                  <a:pt x="1823" y="521"/>
                  <a:pt x="1825" y="519"/>
                  <a:pt x="1825" y="517"/>
                </a:cubicBezTo>
                <a:cubicBezTo>
                  <a:pt x="1825" y="515"/>
                  <a:pt x="1823" y="513"/>
                  <a:pt x="1821" y="513"/>
                </a:cubicBezTo>
                <a:cubicBezTo>
                  <a:pt x="1818" y="513"/>
                  <a:pt x="1816" y="515"/>
                  <a:pt x="1816" y="517"/>
                </a:cubicBezTo>
                <a:cubicBezTo>
                  <a:pt x="1816" y="519"/>
                  <a:pt x="1818" y="521"/>
                  <a:pt x="1821" y="521"/>
                </a:cubicBezTo>
                <a:close/>
                <a:moveTo>
                  <a:pt x="1898" y="521"/>
                </a:moveTo>
                <a:cubicBezTo>
                  <a:pt x="1900" y="521"/>
                  <a:pt x="1902" y="519"/>
                  <a:pt x="1902" y="517"/>
                </a:cubicBezTo>
                <a:cubicBezTo>
                  <a:pt x="1902" y="515"/>
                  <a:pt x="1900" y="513"/>
                  <a:pt x="1898" y="513"/>
                </a:cubicBezTo>
                <a:cubicBezTo>
                  <a:pt x="1896" y="513"/>
                  <a:pt x="1894" y="515"/>
                  <a:pt x="1894" y="517"/>
                </a:cubicBezTo>
                <a:cubicBezTo>
                  <a:pt x="1894" y="519"/>
                  <a:pt x="1896" y="521"/>
                  <a:pt x="1898" y="521"/>
                </a:cubicBezTo>
                <a:close/>
                <a:moveTo>
                  <a:pt x="1911" y="521"/>
                </a:moveTo>
                <a:cubicBezTo>
                  <a:pt x="1913" y="521"/>
                  <a:pt x="1915" y="519"/>
                  <a:pt x="1915" y="517"/>
                </a:cubicBezTo>
                <a:cubicBezTo>
                  <a:pt x="1915" y="515"/>
                  <a:pt x="1913" y="513"/>
                  <a:pt x="1911" y="513"/>
                </a:cubicBezTo>
                <a:cubicBezTo>
                  <a:pt x="1909" y="513"/>
                  <a:pt x="1907" y="515"/>
                  <a:pt x="1907" y="517"/>
                </a:cubicBezTo>
                <a:cubicBezTo>
                  <a:pt x="1907" y="519"/>
                  <a:pt x="1909" y="521"/>
                  <a:pt x="1911" y="521"/>
                </a:cubicBezTo>
                <a:close/>
                <a:moveTo>
                  <a:pt x="1924" y="521"/>
                </a:moveTo>
                <a:cubicBezTo>
                  <a:pt x="1926" y="521"/>
                  <a:pt x="1928" y="519"/>
                  <a:pt x="1928" y="517"/>
                </a:cubicBezTo>
                <a:cubicBezTo>
                  <a:pt x="1928" y="515"/>
                  <a:pt x="1926" y="513"/>
                  <a:pt x="1924" y="513"/>
                </a:cubicBezTo>
                <a:cubicBezTo>
                  <a:pt x="1922" y="513"/>
                  <a:pt x="1920" y="515"/>
                  <a:pt x="1920" y="517"/>
                </a:cubicBezTo>
                <a:cubicBezTo>
                  <a:pt x="1920" y="519"/>
                  <a:pt x="1922" y="521"/>
                  <a:pt x="1924" y="521"/>
                </a:cubicBezTo>
                <a:close/>
                <a:moveTo>
                  <a:pt x="1937" y="521"/>
                </a:moveTo>
                <a:cubicBezTo>
                  <a:pt x="1939" y="521"/>
                  <a:pt x="1941" y="519"/>
                  <a:pt x="1941" y="517"/>
                </a:cubicBezTo>
                <a:cubicBezTo>
                  <a:pt x="1941" y="515"/>
                  <a:pt x="1939" y="513"/>
                  <a:pt x="1937" y="513"/>
                </a:cubicBezTo>
                <a:cubicBezTo>
                  <a:pt x="1934" y="513"/>
                  <a:pt x="1933" y="515"/>
                  <a:pt x="1933" y="517"/>
                </a:cubicBezTo>
                <a:cubicBezTo>
                  <a:pt x="1933" y="519"/>
                  <a:pt x="1934" y="521"/>
                  <a:pt x="1937" y="521"/>
                </a:cubicBezTo>
                <a:close/>
                <a:moveTo>
                  <a:pt x="1950" y="521"/>
                </a:moveTo>
                <a:cubicBezTo>
                  <a:pt x="1952" y="521"/>
                  <a:pt x="1954" y="519"/>
                  <a:pt x="1954" y="517"/>
                </a:cubicBezTo>
                <a:cubicBezTo>
                  <a:pt x="1954" y="515"/>
                  <a:pt x="1952" y="513"/>
                  <a:pt x="1950" y="513"/>
                </a:cubicBezTo>
                <a:cubicBezTo>
                  <a:pt x="1947" y="513"/>
                  <a:pt x="1946" y="515"/>
                  <a:pt x="1946" y="517"/>
                </a:cubicBezTo>
                <a:cubicBezTo>
                  <a:pt x="1946" y="519"/>
                  <a:pt x="1947" y="521"/>
                  <a:pt x="1950" y="521"/>
                </a:cubicBezTo>
                <a:close/>
                <a:moveTo>
                  <a:pt x="1963" y="521"/>
                </a:moveTo>
                <a:cubicBezTo>
                  <a:pt x="1965" y="521"/>
                  <a:pt x="1967" y="519"/>
                  <a:pt x="1967" y="517"/>
                </a:cubicBezTo>
                <a:cubicBezTo>
                  <a:pt x="1967" y="515"/>
                  <a:pt x="1965" y="513"/>
                  <a:pt x="1963" y="513"/>
                </a:cubicBezTo>
                <a:cubicBezTo>
                  <a:pt x="1960" y="513"/>
                  <a:pt x="1958" y="515"/>
                  <a:pt x="1958" y="517"/>
                </a:cubicBezTo>
                <a:cubicBezTo>
                  <a:pt x="1958" y="519"/>
                  <a:pt x="1960" y="521"/>
                  <a:pt x="1963" y="521"/>
                </a:cubicBezTo>
                <a:close/>
                <a:moveTo>
                  <a:pt x="1976" y="521"/>
                </a:moveTo>
                <a:cubicBezTo>
                  <a:pt x="1978" y="521"/>
                  <a:pt x="1980" y="519"/>
                  <a:pt x="1980" y="517"/>
                </a:cubicBezTo>
                <a:cubicBezTo>
                  <a:pt x="1980" y="515"/>
                  <a:pt x="1978" y="513"/>
                  <a:pt x="1976" y="513"/>
                </a:cubicBezTo>
                <a:cubicBezTo>
                  <a:pt x="1973" y="513"/>
                  <a:pt x="1971" y="515"/>
                  <a:pt x="1971" y="517"/>
                </a:cubicBezTo>
                <a:cubicBezTo>
                  <a:pt x="1971" y="519"/>
                  <a:pt x="1973" y="521"/>
                  <a:pt x="1976" y="521"/>
                </a:cubicBezTo>
                <a:close/>
                <a:moveTo>
                  <a:pt x="1988" y="521"/>
                </a:moveTo>
                <a:cubicBezTo>
                  <a:pt x="1991" y="521"/>
                  <a:pt x="1993" y="519"/>
                  <a:pt x="1993" y="517"/>
                </a:cubicBezTo>
                <a:cubicBezTo>
                  <a:pt x="1993" y="515"/>
                  <a:pt x="1991" y="513"/>
                  <a:pt x="1988" y="513"/>
                </a:cubicBezTo>
                <a:cubicBezTo>
                  <a:pt x="1986" y="513"/>
                  <a:pt x="1984" y="515"/>
                  <a:pt x="1984" y="517"/>
                </a:cubicBezTo>
                <a:cubicBezTo>
                  <a:pt x="1984" y="519"/>
                  <a:pt x="1986" y="521"/>
                  <a:pt x="1988" y="521"/>
                </a:cubicBezTo>
                <a:close/>
                <a:moveTo>
                  <a:pt x="2001" y="521"/>
                </a:moveTo>
                <a:cubicBezTo>
                  <a:pt x="2004" y="521"/>
                  <a:pt x="2006" y="519"/>
                  <a:pt x="2006" y="517"/>
                </a:cubicBezTo>
                <a:cubicBezTo>
                  <a:pt x="2006" y="515"/>
                  <a:pt x="2004" y="513"/>
                  <a:pt x="2001" y="513"/>
                </a:cubicBezTo>
                <a:cubicBezTo>
                  <a:pt x="1999" y="513"/>
                  <a:pt x="1997" y="515"/>
                  <a:pt x="1997" y="517"/>
                </a:cubicBezTo>
                <a:cubicBezTo>
                  <a:pt x="1997" y="519"/>
                  <a:pt x="1999" y="521"/>
                  <a:pt x="2001" y="521"/>
                </a:cubicBezTo>
                <a:close/>
                <a:moveTo>
                  <a:pt x="2014" y="521"/>
                </a:moveTo>
                <a:cubicBezTo>
                  <a:pt x="2017" y="521"/>
                  <a:pt x="2018" y="519"/>
                  <a:pt x="2018" y="517"/>
                </a:cubicBezTo>
                <a:cubicBezTo>
                  <a:pt x="2018" y="515"/>
                  <a:pt x="2017" y="513"/>
                  <a:pt x="2014" y="513"/>
                </a:cubicBezTo>
                <a:cubicBezTo>
                  <a:pt x="2012" y="513"/>
                  <a:pt x="2010" y="515"/>
                  <a:pt x="2010" y="517"/>
                </a:cubicBezTo>
                <a:cubicBezTo>
                  <a:pt x="2010" y="519"/>
                  <a:pt x="2012" y="521"/>
                  <a:pt x="2014" y="521"/>
                </a:cubicBezTo>
                <a:close/>
                <a:moveTo>
                  <a:pt x="2027" y="521"/>
                </a:moveTo>
                <a:cubicBezTo>
                  <a:pt x="2029" y="521"/>
                  <a:pt x="2031" y="519"/>
                  <a:pt x="2031" y="517"/>
                </a:cubicBezTo>
                <a:cubicBezTo>
                  <a:pt x="2031" y="515"/>
                  <a:pt x="2029" y="513"/>
                  <a:pt x="2027" y="513"/>
                </a:cubicBezTo>
                <a:cubicBezTo>
                  <a:pt x="2025" y="513"/>
                  <a:pt x="2023" y="515"/>
                  <a:pt x="2023" y="517"/>
                </a:cubicBezTo>
                <a:cubicBezTo>
                  <a:pt x="2023" y="519"/>
                  <a:pt x="2025" y="521"/>
                  <a:pt x="2027" y="521"/>
                </a:cubicBezTo>
                <a:close/>
                <a:moveTo>
                  <a:pt x="2040" y="521"/>
                </a:moveTo>
                <a:cubicBezTo>
                  <a:pt x="2042" y="521"/>
                  <a:pt x="2044" y="519"/>
                  <a:pt x="2044" y="517"/>
                </a:cubicBezTo>
                <a:cubicBezTo>
                  <a:pt x="2044" y="515"/>
                  <a:pt x="2042" y="513"/>
                  <a:pt x="2040" y="513"/>
                </a:cubicBezTo>
                <a:cubicBezTo>
                  <a:pt x="2038" y="513"/>
                  <a:pt x="2036" y="515"/>
                  <a:pt x="2036" y="517"/>
                </a:cubicBezTo>
                <a:cubicBezTo>
                  <a:pt x="2036" y="519"/>
                  <a:pt x="2038" y="521"/>
                  <a:pt x="2040" y="521"/>
                </a:cubicBezTo>
                <a:close/>
                <a:moveTo>
                  <a:pt x="2053" y="521"/>
                </a:moveTo>
                <a:cubicBezTo>
                  <a:pt x="2055" y="521"/>
                  <a:pt x="2057" y="519"/>
                  <a:pt x="2057" y="517"/>
                </a:cubicBezTo>
                <a:cubicBezTo>
                  <a:pt x="2057" y="515"/>
                  <a:pt x="2055" y="513"/>
                  <a:pt x="2053" y="513"/>
                </a:cubicBezTo>
                <a:cubicBezTo>
                  <a:pt x="2051" y="513"/>
                  <a:pt x="2049" y="515"/>
                  <a:pt x="2049" y="517"/>
                </a:cubicBezTo>
                <a:cubicBezTo>
                  <a:pt x="2049" y="519"/>
                  <a:pt x="2051" y="521"/>
                  <a:pt x="2053" y="521"/>
                </a:cubicBezTo>
                <a:close/>
                <a:moveTo>
                  <a:pt x="2066" y="521"/>
                </a:moveTo>
                <a:cubicBezTo>
                  <a:pt x="2068" y="521"/>
                  <a:pt x="2070" y="519"/>
                  <a:pt x="2070" y="517"/>
                </a:cubicBezTo>
                <a:cubicBezTo>
                  <a:pt x="2070" y="515"/>
                  <a:pt x="2068" y="513"/>
                  <a:pt x="2066" y="513"/>
                </a:cubicBezTo>
                <a:cubicBezTo>
                  <a:pt x="2064" y="513"/>
                  <a:pt x="2062" y="515"/>
                  <a:pt x="2062" y="517"/>
                </a:cubicBezTo>
                <a:cubicBezTo>
                  <a:pt x="2062" y="519"/>
                  <a:pt x="2064" y="521"/>
                  <a:pt x="2066" y="521"/>
                </a:cubicBezTo>
                <a:close/>
                <a:moveTo>
                  <a:pt x="2079" y="521"/>
                </a:moveTo>
                <a:cubicBezTo>
                  <a:pt x="2081" y="521"/>
                  <a:pt x="2083" y="519"/>
                  <a:pt x="2083" y="517"/>
                </a:cubicBezTo>
                <a:cubicBezTo>
                  <a:pt x="2083" y="515"/>
                  <a:pt x="2081" y="513"/>
                  <a:pt x="2079" y="513"/>
                </a:cubicBezTo>
                <a:cubicBezTo>
                  <a:pt x="2077" y="513"/>
                  <a:pt x="2075" y="515"/>
                  <a:pt x="2075" y="517"/>
                </a:cubicBezTo>
                <a:cubicBezTo>
                  <a:pt x="2075" y="519"/>
                  <a:pt x="2077" y="521"/>
                  <a:pt x="2079" y="521"/>
                </a:cubicBezTo>
                <a:close/>
                <a:moveTo>
                  <a:pt x="2092" y="521"/>
                </a:moveTo>
                <a:cubicBezTo>
                  <a:pt x="2094" y="521"/>
                  <a:pt x="2096" y="519"/>
                  <a:pt x="2096" y="517"/>
                </a:cubicBezTo>
                <a:cubicBezTo>
                  <a:pt x="2096" y="515"/>
                  <a:pt x="2094" y="513"/>
                  <a:pt x="2092" y="513"/>
                </a:cubicBezTo>
                <a:cubicBezTo>
                  <a:pt x="2089" y="513"/>
                  <a:pt x="2088" y="515"/>
                  <a:pt x="2088" y="517"/>
                </a:cubicBezTo>
                <a:cubicBezTo>
                  <a:pt x="2088" y="519"/>
                  <a:pt x="2089" y="521"/>
                  <a:pt x="2092" y="521"/>
                </a:cubicBezTo>
                <a:close/>
                <a:moveTo>
                  <a:pt x="2105" y="521"/>
                </a:moveTo>
                <a:cubicBezTo>
                  <a:pt x="2107" y="521"/>
                  <a:pt x="2109" y="519"/>
                  <a:pt x="2109" y="517"/>
                </a:cubicBezTo>
                <a:cubicBezTo>
                  <a:pt x="2109" y="515"/>
                  <a:pt x="2107" y="513"/>
                  <a:pt x="2105" y="513"/>
                </a:cubicBezTo>
                <a:cubicBezTo>
                  <a:pt x="2102" y="513"/>
                  <a:pt x="2100" y="515"/>
                  <a:pt x="2100" y="517"/>
                </a:cubicBezTo>
                <a:cubicBezTo>
                  <a:pt x="2100" y="519"/>
                  <a:pt x="2102" y="521"/>
                  <a:pt x="2105" y="521"/>
                </a:cubicBezTo>
                <a:close/>
                <a:moveTo>
                  <a:pt x="2118" y="521"/>
                </a:moveTo>
                <a:cubicBezTo>
                  <a:pt x="2120" y="521"/>
                  <a:pt x="2122" y="519"/>
                  <a:pt x="2122" y="517"/>
                </a:cubicBezTo>
                <a:cubicBezTo>
                  <a:pt x="2122" y="515"/>
                  <a:pt x="2120" y="513"/>
                  <a:pt x="2118" y="513"/>
                </a:cubicBezTo>
                <a:cubicBezTo>
                  <a:pt x="2115" y="513"/>
                  <a:pt x="2113" y="515"/>
                  <a:pt x="2113" y="517"/>
                </a:cubicBezTo>
                <a:cubicBezTo>
                  <a:pt x="2113" y="519"/>
                  <a:pt x="2115" y="521"/>
                  <a:pt x="2118" y="521"/>
                </a:cubicBezTo>
                <a:close/>
                <a:moveTo>
                  <a:pt x="2130" y="521"/>
                </a:moveTo>
                <a:cubicBezTo>
                  <a:pt x="2133" y="521"/>
                  <a:pt x="2135" y="519"/>
                  <a:pt x="2135" y="517"/>
                </a:cubicBezTo>
                <a:cubicBezTo>
                  <a:pt x="2135" y="515"/>
                  <a:pt x="2133" y="513"/>
                  <a:pt x="2130" y="513"/>
                </a:cubicBezTo>
                <a:cubicBezTo>
                  <a:pt x="2128" y="513"/>
                  <a:pt x="2126" y="515"/>
                  <a:pt x="2126" y="517"/>
                </a:cubicBezTo>
                <a:cubicBezTo>
                  <a:pt x="2126" y="519"/>
                  <a:pt x="2128" y="521"/>
                  <a:pt x="2130" y="521"/>
                </a:cubicBezTo>
                <a:close/>
                <a:moveTo>
                  <a:pt x="2143" y="521"/>
                </a:moveTo>
                <a:cubicBezTo>
                  <a:pt x="2146" y="521"/>
                  <a:pt x="2148" y="519"/>
                  <a:pt x="2148" y="517"/>
                </a:cubicBezTo>
                <a:cubicBezTo>
                  <a:pt x="2148" y="515"/>
                  <a:pt x="2146" y="513"/>
                  <a:pt x="2143" y="513"/>
                </a:cubicBezTo>
                <a:cubicBezTo>
                  <a:pt x="2141" y="513"/>
                  <a:pt x="2139" y="515"/>
                  <a:pt x="2139" y="517"/>
                </a:cubicBezTo>
                <a:cubicBezTo>
                  <a:pt x="2139" y="519"/>
                  <a:pt x="2141" y="521"/>
                  <a:pt x="2143" y="521"/>
                </a:cubicBezTo>
                <a:close/>
                <a:moveTo>
                  <a:pt x="2156" y="521"/>
                </a:moveTo>
                <a:cubicBezTo>
                  <a:pt x="2159" y="521"/>
                  <a:pt x="2161" y="519"/>
                  <a:pt x="2161" y="517"/>
                </a:cubicBezTo>
                <a:cubicBezTo>
                  <a:pt x="2161" y="515"/>
                  <a:pt x="2159" y="513"/>
                  <a:pt x="2156" y="513"/>
                </a:cubicBezTo>
                <a:cubicBezTo>
                  <a:pt x="2154" y="513"/>
                  <a:pt x="2152" y="515"/>
                  <a:pt x="2152" y="517"/>
                </a:cubicBezTo>
                <a:cubicBezTo>
                  <a:pt x="2152" y="519"/>
                  <a:pt x="2154" y="521"/>
                  <a:pt x="2156" y="521"/>
                </a:cubicBezTo>
                <a:close/>
                <a:moveTo>
                  <a:pt x="2169" y="521"/>
                </a:moveTo>
                <a:cubicBezTo>
                  <a:pt x="2172" y="521"/>
                  <a:pt x="2173" y="519"/>
                  <a:pt x="2173" y="517"/>
                </a:cubicBezTo>
                <a:cubicBezTo>
                  <a:pt x="2173" y="515"/>
                  <a:pt x="2172" y="513"/>
                  <a:pt x="2169" y="513"/>
                </a:cubicBezTo>
                <a:cubicBezTo>
                  <a:pt x="2167" y="513"/>
                  <a:pt x="2165" y="515"/>
                  <a:pt x="2165" y="517"/>
                </a:cubicBezTo>
                <a:cubicBezTo>
                  <a:pt x="2165" y="519"/>
                  <a:pt x="2167" y="521"/>
                  <a:pt x="2169" y="521"/>
                </a:cubicBezTo>
                <a:close/>
                <a:moveTo>
                  <a:pt x="2182" y="521"/>
                </a:moveTo>
                <a:cubicBezTo>
                  <a:pt x="2184" y="521"/>
                  <a:pt x="2186" y="519"/>
                  <a:pt x="2186" y="517"/>
                </a:cubicBezTo>
                <a:cubicBezTo>
                  <a:pt x="2186" y="515"/>
                  <a:pt x="2184" y="513"/>
                  <a:pt x="2182" y="513"/>
                </a:cubicBezTo>
                <a:cubicBezTo>
                  <a:pt x="2180" y="513"/>
                  <a:pt x="2178" y="515"/>
                  <a:pt x="2178" y="517"/>
                </a:cubicBezTo>
                <a:cubicBezTo>
                  <a:pt x="2178" y="519"/>
                  <a:pt x="2180" y="521"/>
                  <a:pt x="2182" y="521"/>
                </a:cubicBezTo>
                <a:close/>
                <a:moveTo>
                  <a:pt x="2195" y="521"/>
                </a:moveTo>
                <a:cubicBezTo>
                  <a:pt x="2197" y="521"/>
                  <a:pt x="2199" y="519"/>
                  <a:pt x="2199" y="517"/>
                </a:cubicBezTo>
                <a:cubicBezTo>
                  <a:pt x="2199" y="515"/>
                  <a:pt x="2197" y="513"/>
                  <a:pt x="2195" y="513"/>
                </a:cubicBezTo>
                <a:cubicBezTo>
                  <a:pt x="2193" y="513"/>
                  <a:pt x="2191" y="515"/>
                  <a:pt x="2191" y="517"/>
                </a:cubicBezTo>
                <a:cubicBezTo>
                  <a:pt x="2191" y="519"/>
                  <a:pt x="2193" y="521"/>
                  <a:pt x="2195" y="521"/>
                </a:cubicBezTo>
                <a:close/>
                <a:moveTo>
                  <a:pt x="2208" y="521"/>
                </a:moveTo>
                <a:cubicBezTo>
                  <a:pt x="2210" y="521"/>
                  <a:pt x="2212" y="519"/>
                  <a:pt x="2212" y="517"/>
                </a:cubicBezTo>
                <a:cubicBezTo>
                  <a:pt x="2212" y="515"/>
                  <a:pt x="2210" y="513"/>
                  <a:pt x="2208" y="513"/>
                </a:cubicBezTo>
                <a:cubicBezTo>
                  <a:pt x="2206" y="513"/>
                  <a:pt x="2204" y="515"/>
                  <a:pt x="2204" y="517"/>
                </a:cubicBezTo>
                <a:cubicBezTo>
                  <a:pt x="2204" y="519"/>
                  <a:pt x="2206" y="521"/>
                  <a:pt x="2208" y="521"/>
                </a:cubicBezTo>
                <a:close/>
                <a:moveTo>
                  <a:pt x="2221" y="521"/>
                </a:moveTo>
                <a:cubicBezTo>
                  <a:pt x="2223" y="521"/>
                  <a:pt x="2225" y="519"/>
                  <a:pt x="2225" y="517"/>
                </a:cubicBezTo>
                <a:cubicBezTo>
                  <a:pt x="2225" y="515"/>
                  <a:pt x="2223" y="513"/>
                  <a:pt x="2221" y="513"/>
                </a:cubicBezTo>
                <a:cubicBezTo>
                  <a:pt x="2219" y="513"/>
                  <a:pt x="2217" y="515"/>
                  <a:pt x="2217" y="517"/>
                </a:cubicBezTo>
                <a:cubicBezTo>
                  <a:pt x="2217" y="519"/>
                  <a:pt x="2219" y="521"/>
                  <a:pt x="2221" y="521"/>
                </a:cubicBezTo>
                <a:close/>
                <a:moveTo>
                  <a:pt x="2234" y="521"/>
                </a:moveTo>
                <a:cubicBezTo>
                  <a:pt x="2236" y="521"/>
                  <a:pt x="2238" y="519"/>
                  <a:pt x="2238" y="517"/>
                </a:cubicBezTo>
                <a:cubicBezTo>
                  <a:pt x="2238" y="515"/>
                  <a:pt x="2236" y="513"/>
                  <a:pt x="2234" y="513"/>
                </a:cubicBezTo>
                <a:cubicBezTo>
                  <a:pt x="2232" y="513"/>
                  <a:pt x="2230" y="515"/>
                  <a:pt x="2230" y="517"/>
                </a:cubicBezTo>
                <a:cubicBezTo>
                  <a:pt x="2230" y="519"/>
                  <a:pt x="2232" y="521"/>
                  <a:pt x="2234" y="521"/>
                </a:cubicBezTo>
                <a:close/>
                <a:moveTo>
                  <a:pt x="2247" y="521"/>
                </a:moveTo>
                <a:cubicBezTo>
                  <a:pt x="2249" y="521"/>
                  <a:pt x="2251" y="519"/>
                  <a:pt x="2251" y="517"/>
                </a:cubicBezTo>
                <a:cubicBezTo>
                  <a:pt x="2251" y="515"/>
                  <a:pt x="2249" y="513"/>
                  <a:pt x="2247" y="513"/>
                </a:cubicBezTo>
                <a:cubicBezTo>
                  <a:pt x="2244" y="513"/>
                  <a:pt x="2243" y="515"/>
                  <a:pt x="2243" y="517"/>
                </a:cubicBezTo>
                <a:cubicBezTo>
                  <a:pt x="2243" y="519"/>
                  <a:pt x="2244" y="521"/>
                  <a:pt x="2247" y="521"/>
                </a:cubicBezTo>
                <a:close/>
                <a:moveTo>
                  <a:pt x="2260" y="521"/>
                </a:moveTo>
                <a:cubicBezTo>
                  <a:pt x="2262" y="521"/>
                  <a:pt x="2264" y="519"/>
                  <a:pt x="2264" y="517"/>
                </a:cubicBezTo>
                <a:cubicBezTo>
                  <a:pt x="2264" y="515"/>
                  <a:pt x="2262" y="513"/>
                  <a:pt x="2260" y="513"/>
                </a:cubicBezTo>
                <a:cubicBezTo>
                  <a:pt x="2257" y="513"/>
                  <a:pt x="2255" y="515"/>
                  <a:pt x="2255" y="517"/>
                </a:cubicBezTo>
                <a:cubicBezTo>
                  <a:pt x="2255" y="519"/>
                  <a:pt x="2257" y="521"/>
                  <a:pt x="2260" y="521"/>
                </a:cubicBezTo>
                <a:close/>
                <a:moveTo>
                  <a:pt x="2273" y="521"/>
                </a:moveTo>
                <a:cubicBezTo>
                  <a:pt x="2275" y="521"/>
                  <a:pt x="2277" y="519"/>
                  <a:pt x="2277" y="517"/>
                </a:cubicBezTo>
                <a:cubicBezTo>
                  <a:pt x="2277" y="515"/>
                  <a:pt x="2275" y="513"/>
                  <a:pt x="2273" y="513"/>
                </a:cubicBezTo>
                <a:cubicBezTo>
                  <a:pt x="2270" y="513"/>
                  <a:pt x="2268" y="515"/>
                  <a:pt x="2268" y="517"/>
                </a:cubicBezTo>
                <a:cubicBezTo>
                  <a:pt x="2268" y="519"/>
                  <a:pt x="2270" y="521"/>
                  <a:pt x="2273" y="521"/>
                </a:cubicBezTo>
                <a:close/>
                <a:moveTo>
                  <a:pt x="2285" y="521"/>
                </a:moveTo>
                <a:cubicBezTo>
                  <a:pt x="2288" y="521"/>
                  <a:pt x="2290" y="519"/>
                  <a:pt x="2290" y="517"/>
                </a:cubicBezTo>
                <a:cubicBezTo>
                  <a:pt x="2290" y="515"/>
                  <a:pt x="2288" y="513"/>
                  <a:pt x="2285" y="513"/>
                </a:cubicBezTo>
                <a:cubicBezTo>
                  <a:pt x="2283" y="513"/>
                  <a:pt x="2281" y="515"/>
                  <a:pt x="2281" y="517"/>
                </a:cubicBezTo>
                <a:cubicBezTo>
                  <a:pt x="2281" y="519"/>
                  <a:pt x="2283" y="521"/>
                  <a:pt x="2285" y="521"/>
                </a:cubicBezTo>
                <a:close/>
                <a:moveTo>
                  <a:pt x="2298" y="521"/>
                </a:moveTo>
                <a:cubicBezTo>
                  <a:pt x="2301" y="521"/>
                  <a:pt x="2303" y="519"/>
                  <a:pt x="2303" y="517"/>
                </a:cubicBezTo>
                <a:cubicBezTo>
                  <a:pt x="2303" y="515"/>
                  <a:pt x="2301" y="513"/>
                  <a:pt x="2298" y="513"/>
                </a:cubicBezTo>
                <a:cubicBezTo>
                  <a:pt x="2296" y="513"/>
                  <a:pt x="2294" y="515"/>
                  <a:pt x="2294" y="517"/>
                </a:cubicBezTo>
                <a:cubicBezTo>
                  <a:pt x="2294" y="519"/>
                  <a:pt x="2296" y="521"/>
                  <a:pt x="2298" y="521"/>
                </a:cubicBezTo>
                <a:close/>
                <a:moveTo>
                  <a:pt x="2311" y="521"/>
                </a:moveTo>
                <a:cubicBezTo>
                  <a:pt x="2314" y="521"/>
                  <a:pt x="2315" y="519"/>
                  <a:pt x="2315" y="517"/>
                </a:cubicBezTo>
                <a:cubicBezTo>
                  <a:pt x="2315" y="515"/>
                  <a:pt x="2314" y="513"/>
                  <a:pt x="2311" y="513"/>
                </a:cubicBezTo>
                <a:cubicBezTo>
                  <a:pt x="2309" y="513"/>
                  <a:pt x="2307" y="515"/>
                  <a:pt x="2307" y="517"/>
                </a:cubicBezTo>
                <a:cubicBezTo>
                  <a:pt x="2307" y="519"/>
                  <a:pt x="2309" y="521"/>
                  <a:pt x="2311" y="521"/>
                </a:cubicBezTo>
                <a:close/>
                <a:moveTo>
                  <a:pt x="2324" y="521"/>
                </a:moveTo>
                <a:cubicBezTo>
                  <a:pt x="2327" y="521"/>
                  <a:pt x="2328" y="519"/>
                  <a:pt x="2328" y="517"/>
                </a:cubicBezTo>
                <a:cubicBezTo>
                  <a:pt x="2328" y="515"/>
                  <a:pt x="2327" y="513"/>
                  <a:pt x="2324" y="513"/>
                </a:cubicBezTo>
                <a:cubicBezTo>
                  <a:pt x="2322" y="513"/>
                  <a:pt x="2320" y="515"/>
                  <a:pt x="2320" y="517"/>
                </a:cubicBezTo>
                <a:cubicBezTo>
                  <a:pt x="2320" y="519"/>
                  <a:pt x="2322" y="521"/>
                  <a:pt x="2324" y="521"/>
                </a:cubicBezTo>
                <a:close/>
                <a:moveTo>
                  <a:pt x="2337" y="521"/>
                </a:moveTo>
                <a:cubicBezTo>
                  <a:pt x="2339" y="521"/>
                  <a:pt x="2341" y="519"/>
                  <a:pt x="2341" y="517"/>
                </a:cubicBezTo>
                <a:cubicBezTo>
                  <a:pt x="2341" y="515"/>
                  <a:pt x="2339" y="513"/>
                  <a:pt x="2337" y="513"/>
                </a:cubicBezTo>
                <a:cubicBezTo>
                  <a:pt x="2335" y="513"/>
                  <a:pt x="2333" y="515"/>
                  <a:pt x="2333" y="517"/>
                </a:cubicBezTo>
                <a:cubicBezTo>
                  <a:pt x="2333" y="519"/>
                  <a:pt x="2335" y="521"/>
                  <a:pt x="2337" y="521"/>
                </a:cubicBezTo>
                <a:close/>
                <a:moveTo>
                  <a:pt x="2350" y="521"/>
                </a:moveTo>
                <a:cubicBezTo>
                  <a:pt x="2352" y="521"/>
                  <a:pt x="2354" y="519"/>
                  <a:pt x="2354" y="517"/>
                </a:cubicBezTo>
                <a:cubicBezTo>
                  <a:pt x="2354" y="515"/>
                  <a:pt x="2352" y="513"/>
                  <a:pt x="2350" y="513"/>
                </a:cubicBezTo>
                <a:cubicBezTo>
                  <a:pt x="2348" y="513"/>
                  <a:pt x="2346" y="515"/>
                  <a:pt x="2346" y="517"/>
                </a:cubicBezTo>
                <a:cubicBezTo>
                  <a:pt x="2346" y="519"/>
                  <a:pt x="2348" y="521"/>
                  <a:pt x="2350" y="521"/>
                </a:cubicBezTo>
                <a:close/>
                <a:moveTo>
                  <a:pt x="2363" y="521"/>
                </a:moveTo>
                <a:cubicBezTo>
                  <a:pt x="2365" y="521"/>
                  <a:pt x="2367" y="519"/>
                  <a:pt x="2367" y="517"/>
                </a:cubicBezTo>
                <a:cubicBezTo>
                  <a:pt x="2367" y="515"/>
                  <a:pt x="2365" y="513"/>
                  <a:pt x="2363" y="513"/>
                </a:cubicBezTo>
                <a:cubicBezTo>
                  <a:pt x="2361" y="513"/>
                  <a:pt x="2359" y="515"/>
                  <a:pt x="2359" y="517"/>
                </a:cubicBezTo>
                <a:cubicBezTo>
                  <a:pt x="2359" y="519"/>
                  <a:pt x="2361" y="521"/>
                  <a:pt x="2363" y="521"/>
                </a:cubicBezTo>
                <a:close/>
                <a:moveTo>
                  <a:pt x="2376" y="521"/>
                </a:moveTo>
                <a:cubicBezTo>
                  <a:pt x="2378" y="521"/>
                  <a:pt x="2380" y="519"/>
                  <a:pt x="2380" y="517"/>
                </a:cubicBezTo>
                <a:cubicBezTo>
                  <a:pt x="2380" y="515"/>
                  <a:pt x="2378" y="513"/>
                  <a:pt x="2376" y="513"/>
                </a:cubicBezTo>
                <a:cubicBezTo>
                  <a:pt x="2374" y="513"/>
                  <a:pt x="2372" y="515"/>
                  <a:pt x="2372" y="517"/>
                </a:cubicBezTo>
                <a:cubicBezTo>
                  <a:pt x="2372" y="519"/>
                  <a:pt x="2374" y="521"/>
                  <a:pt x="2376" y="521"/>
                </a:cubicBezTo>
                <a:close/>
                <a:moveTo>
                  <a:pt x="2389" y="521"/>
                </a:moveTo>
                <a:cubicBezTo>
                  <a:pt x="2391" y="521"/>
                  <a:pt x="2393" y="519"/>
                  <a:pt x="2393" y="517"/>
                </a:cubicBezTo>
                <a:cubicBezTo>
                  <a:pt x="2393" y="515"/>
                  <a:pt x="2391" y="513"/>
                  <a:pt x="2389" y="513"/>
                </a:cubicBezTo>
                <a:cubicBezTo>
                  <a:pt x="2386" y="513"/>
                  <a:pt x="2385" y="515"/>
                  <a:pt x="2385" y="517"/>
                </a:cubicBezTo>
                <a:cubicBezTo>
                  <a:pt x="2385" y="519"/>
                  <a:pt x="2386" y="521"/>
                  <a:pt x="2389" y="521"/>
                </a:cubicBezTo>
                <a:close/>
                <a:moveTo>
                  <a:pt x="2402" y="521"/>
                </a:moveTo>
                <a:cubicBezTo>
                  <a:pt x="2404" y="521"/>
                  <a:pt x="2406" y="519"/>
                  <a:pt x="2406" y="517"/>
                </a:cubicBezTo>
                <a:cubicBezTo>
                  <a:pt x="2406" y="515"/>
                  <a:pt x="2404" y="513"/>
                  <a:pt x="2402" y="513"/>
                </a:cubicBezTo>
                <a:cubicBezTo>
                  <a:pt x="2399" y="513"/>
                  <a:pt x="2398" y="515"/>
                  <a:pt x="2398" y="517"/>
                </a:cubicBezTo>
                <a:cubicBezTo>
                  <a:pt x="2398" y="519"/>
                  <a:pt x="2399" y="521"/>
                  <a:pt x="2402" y="521"/>
                </a:cubicBezTo>
                <a:close/>
                <a:moveTo>
                  <a:pt x="2415" y="521"/>
                </a:moveTo>
                <a:cubicBezTo>
                  <a:pt x="2417" y="521"/>
                  <a:pt x="2419" y="519"/>
                  <a:pt x="2419" y="517"/>
                </a:cubicBezTo>
                <a:cubicBezTo>
                  <a:pt x="2419" y="515"/>
                  <a:pt x="2417" y="513"/>
                  <a:pt x="2415" y="513"/>
                </a:cubicBezTo>
                <a:cubicBezTo>
                  <a:pt x="2412" y="513"/>
                  <a:pt x="2410" y="515"/>
                  <a:pt x="2410" y="517"/>
                </a:cubicBezTo>
                <a:cubicBezTo>
                  <a:pt x="2410" y="519"/>
                  <a:pt x="2412" y="521"/>
                  <a:pt x="2415" y="521"/>
                </a:cubicBezTo>
                <a:close/>
                <a:moveTo>
                  <a:pt x="2428" y="521"/>
                </a:moveTo>
                <a:cubicBezTo>
                  <a:pt x="2430" y="521"/>
                  <a:pt x="2432" y="519"/>
                  <a:pt x="2432" y="517"/>
                </a:cubicBezTo>
                <a:cubicBezTo>
                  <a:pt x="2432" y="515"/>
                  <a:pt x="2430" y="513"/>
                  <a:pt x="2428" y="513"/>
                </a:cubicBezTo>
                <a:cubicBezTo>
                  <a:pt x="2425" y="513"/>
                  <a:pt x="2423" y="515"/>
                  <a:pt x="2423" y="517"/>
                </a:cubicBezTo>
                <a:cubicBezTo>
                  <a:pt x="2423" y="519"/>
                  <a:pt x="2425" y="521"/>
                  <a:pt x="2428" y="521"/>
                </a:cubicBezTo>
                <a:close/>
                <a:moveTo>
                  <a:pt x="2440" y="521"/>
                </a:moveTo>
                <a:cubicBezTo>
                  <a:pt x="2443" y="521"/>
                  <a:pt x="2445" y="519"/>
                  <a:pt x="2445" y="517"/>
                </a:cubicBezTo>
                <a:cubicBezTo>
                  <a:pt x="2445" y="515"/>
                  <a:pt x="2443" y="513"/>
                  <a:pt x="2440" y="513"/>
                </a:cubicBezTo>
                <a:cubicBezTo>
                  <a:pt x="2438" y="513"/>
                  <a:pt x="2436" y="515"/>
                  <a:pt x="2436" y="517"/>
                </a:cubicBezTo>
                <a:cubicBezTo>
                  <a:pt x="2436" y="519"/>
                  <a:pt x="2438" y="521"/>
                  <a:pt x="2440" y="521"/>
                </a:cubicBezTo>
                <a:close/>
                <a:moveTo>
                  <a:pt x="2453" y="521"/>
                </a:moveTo>
                <a:cubicBezTo>
                  <a:pt x="2456" y="521"/>
                  <a:pt x="2458" y="519"/>
                  <a:pt x="2458" y="517"/>
                </a:cubicBezTo>
                <a:cubicBezTo>
                  <a:pt x="2458" y="515"/>
                  <a:pt x="2456" y="513"/>
                  <a:pt x="2453" y="513"/>
                </a:cubicBezTo>
                <a:cubicBezTo>
                  <a:pt x="2451" y="513"/>
                  <a:pt x="2449" y="515"/>
                  <a:pt x="2449" y="517"/>
                </a:cubicBezTo>
                <a:cubicBezTo>
                  <a:pt x="2449" y="519"/>
                  <a:pt x="2451" y="521"/>
                  <a:pt x="2453" y="521"/>
                </a:cubicBezTo>
                <a:close/>
                <a:moveTo>
                  <a:pt x="2466" y="521"/>
                </a:moveTo>
                <a:cubicBezTo>
                  <a:pt x="2469" y="521"/>
                  <a:pt x="2470" y="519"/>
                  <a:pt x="2470" y="517"/>
                </a:cubicBezTo>
                <a:cubicBezTo>
                  <a:pt x="2470" y="515"/>
                  <a:pt x="2469" y="513"/>
                  <a:pt x="2466" y="513"/>
                </a:cubicBezTo>
                <a:cubicBezTo>
                  <a:pt x="2464" y="513"/>
                  <a:pt x="2462" y="515"/>
                  <a:pt x="2462" y="517"/>
                </a:cubicBezTo>
                <a:cubicBezTo>
                  <a:pt x="2462" y="519"/>
                  <a:pt x="2464" y="521"/>
                  <a:pt x="2466" y="521"/>
                </a:cubicBezTo>
                <a:close/>
                <a:moveTo>
                  <a:pt x="2479" y="521"/>
                </a:moveTo>
                <a:cubicBezTo>
                  <a:pt x="2481" y="521"/>
                  <a:pt x="2483" y="519"/>
                  <a:pt x="2483" y="517"/>
                </a:cubicBezTo>
                <a:cubicBezTo>
                  <a:pt x="2483" y="515"/>
                  <a:pt x="2481" y="513"/>
                  <a:pt x="2479" y="513"/>
                </a:cubicBezTo>
                <a:cubicBezTo>
                  <a:pt x="2477" y="513"/>
                  <a:pt x="2475" y="515"/>
                  <a:pt x="2475" y="517"/>
                </a:cubicBezTo>
                <a:cubicBezTo>
                  <a:pt x="2475" y="519"/>
                  <a:pt x="2477" y="521"/>
                  <a:pt x="2479" y="521"/>
                </a:cubicBezTo>
                <a:close/>
                <a:moveTo>
                  <a:pt x="2492" y="521"/>
                </a:moveTo>
                <a:cubicBezTo>
                  <a:pt x="2494" y="521"/>
                  <a:pt x="2496" y="519"/>
                  <a:pt x="2496" y="517"/>
                </a:cubicBezTo>
                <a:cubicBezTo>
                  <a:pt x="2496" y="515"/>
                  <a:pt x="2494" y="513"/>
                  <a:pt x="2492" y="513"/>
                </a:cubicBezTo>
                <a:cubicBezTo>
                  <a:pt x="2490" y="513"/>
                  <a:pt x="2488" y="515"/>
                  <a:pt x="2488" y="517"/>
                </a:cubicBezTo>
                <a:cubicBezTo>
                  <a:pt x="2488" y="519"/>
                  <a:pt x="2490" y="521"/>
                  <a:pt x="2492" y="521"/>
                </a:cubicBezTo>
                <a:close/>
                <a:moveTo>
                  <a:pt x="2505" y="521"/>
                </a:moveTo>
                <a:cubicBezTo>
                  <a:pt x="2507" y="521"/>
                  <a:pt x="2509" y="519"/>
                  <a:pt x="2509" y="517"/>
                </a:cubicBezTo>
                <a:cubicBezTo>
                  <a:pt x="2509" y="515"/>
                  <a:pt x="2507" y="513"/>
                  <a:pt x="2505" y="513"/>
                </a:cubicBezTo>
                <a:cubicBezTo>
                  <a:pt x="2503" y="513"/>
                  <a:pt x="2501" y="515"/>
                  <a:pt x="2501" y="517"/>
                </a:cubicBezTo>
                <a:cubicBezTo>
                  <a:pt x="2501" y="519"/>
                  <a:pt x="2503" y="521"/>
                  <a:pt x="2505" y="521"/>
                </a:cubicBezTo>
                <a:close/>
                <a:moveTo>
                  <a:pt x="2518" y="521"/>
                </a:moveTo>
                <a:cubicBezTo>
                  <a:pt x="2520" y="521"/>
                  <a:pt x="2522" y="519"/>
                  <a:pt x="2522" y="517"/>
                </a:cubicBezTo>
                <a:cubicBezTo>
                  <a:pt x="2522" y="515"/>
                  <a:pt x="2520" y="513"/>
                  <a:pt x="2518" y="513"/>
                </a:cubicBezTo>
                <a:cubicBezTo>
                  <a:pt x="2516" y="513"/>
                  <a:pt x="2514" y="515"/>
                  <a:pt x="2514" y="517"/>
                </a:cubicBezTo>
                <a:cubicBezTo>
                  <a:pt x="2514" y="519"/>
                  <a:pt x="2516" y="521"/>
                  <a:pt x="2518" y="521"/>
                </a:cubicBezTo>
                <a:close/>
                <a:moveTo>
                  <a:pt x="2531" y="521"/>
                </a:moveTo>
                <a:cubicBezTo>
                  <a:pt x="2533" y="521"/>
                  <a:pt x="2535" y="519"/>
                  <a:pt x="2535" y="517"/>
                </a:cubicBezTo>
                <a:cubicBezTo>
                  <a:pt x="2535" y="515"/>
                  <a:pt x="2533" y="513"/>
                  <a:pt x="2531" y="513"/>
                </a:cubicBezTo>
                <a:cubicBezTo>
                  <a:pt x="2529" y="513"/>
                  <a:pt x="2527" y="515"/>
                  <a:pt x="2527" y="517"/>
                </a:cubicBezTo>
                <a:cubicBezTo>
                  <a:pt x="2527" y="519"/>
                  <a:pt x="2529" y="521"/>
                  <a:pt x="2531" y="521"/>
                </a:cubicBezTo>
                <a:close/>
                <a:moveTo>
                  <a:pt x="2544" y="521"/>
                </a:moveTo>
                <a:cubicBezTo>
                  <a:pt x="2546" y="521"/>
                  <a:pt x="2548" y="519"/>
                  <a:pt x="2548" y="517"/>
                </a:cubicBezTo>
                <a:cubicBezTo>
                  <a:pt x="2548" y="515"/>
                  <a:pt x="2546" y="513"/>
                  <a:pt x="2544" y="513"/>
                </a:cubicBezTo>
                <a:cubicBezTo>
                  <a:pt x="2541" y="513"/>
                  <a:pt x="2540" y="515"/>
                  <a:pt x="2540" y="517"/>
                </a:cubicBezTo>
                <a:cubicBezTo>
                  <a:pt x="2540" y="519"/>
                  <a:pt x="2541" y="521"/>
                  <a:pt x="2544" y="521"/>
                </a:cubicBezTo>
                <a:close/>
                <a:moveTo>
                  <a:pt x="2557" y="521"/>
                </a:moveTo>
                <a:cubicBezTo>
                  <a:pt x="2559" y="521"/>
                  <a:pt x="2561" y="519"/>
                  <a:pt x="2561" y="517"/>
                </a:cubicBezTo>
                <a:cubicBezTo>
                  <a:pt x="2561" y="515"/>
                  <a:pt x="2559" y="513"/>
                  <a:pt x="2557" y="513"/>
                </a:cubicBezTo>
                <a:cubicBezTo>
                  <a:pt x="2554" y="513"/>
                  <a:pt x="2552" y="515"/>
                  <a:pt x="2552" y="517"/>
                </a:cubicBezTo>
                <a:cubicBezTo>
                  <a:pt x="2552" y="519"/>
                  <a:pt x="2554" y="521"/>
                  <a:pt x="2557" y="521"/>
                </a:cubicBezTo>
                <a:close/>
                <a:moveTo>
                  <a:pt x="2570" y="521"/>
                </a:moveTo>
                <a:cubicBezTo>
                  <a:pt x="2572" y="521"/>
                  <a:pt x="2574" y="519"/>
                  <a:pt x="2574" y="517"/>
                </a:cubicBezTo>
                <a:cubicBezTo>
                  <a:pt x="2574" y="515"/>
                  <a:pt x="2572" y="513"/>
                  <a:pt x="2570" y="513"/>
                </a:cubicBezTo>
                <a:cubicBezTo>
                  <a:pt x="2567" y="513"/>
                  <a:pt x="2565" y="515"/>
                  <a:pt x="2565" y="517"/>
                </a:cubicBezTo>
                <a:cubicBezTo>
                  <a:pt x="2565" y="519"/>
                  <a:pt x="2567" y="521"/>
                  <a:pt x="2570" y="521"/>
                </a:cubicBezTo>
                <a:close/>
                <a:moveTo>
                  <a:pt x="2582" y="521"/>
                </a:moveTo>
                <a:cubicBezTo>
                  <a:pt x="2585" y="521"/>
                  <a:pt x="2587" y="519"/>
                  <a:pt x="2587" y="517"/>
                </a:cubicBezTo>
                <a:cubicBezTo>
                  <a:pt x="2587" y="515"/>
                  <a:pt x="2585" y="513"/>
                  <a:pt x="2582" y="513"/>
                </a:cubicBezTo>
                <a:cubicBezTo>
                  <a:pt x="2580" y="513"/>
                  <a:pt x="2578" y="515"/>
                  <a:pt x="2578" y="517"/>
                </a:cubicBezTo>
                <a:cubicBezTo>
                  <a:pt x="2578" y="519"/>
                  <a:pt x="2580" y="521"/>
                  <a:pt x="2582" y="521"/>
                </a:cubicBezTo>
                <a:close/>
                <a:moveTo>
                  <a:pt x="2595" y="521"/>
                </a:moveTo>
                <a:cubicBezTo>
                  <a:pt x="2598" y="521"/>
                  <a:pt x="2600" y="519"/>
                  <a:pt x="2600" y="517"/>
                </a:cubicBezTo>
                <a:cubicBezTo>
                  <a:pt x="2600" y="515"/>
                  <a:pt x="2598" y="513"/>
                  <a:pt x="2595" y="513"/>
                </a:cubicBezTo>
                <a:cubicBezTo>
                  <a:pt x="2593" y="513"/>
                  <a:pt x="2591" y="515"/>
                  <a:pt x="2591" y="517"/>
                </a:cubicBezTo>
                <a:cubicBezTo>
                  <a:pt x="2591" y="519"/>
                  <a:pt x="2593" y="521"/>
                  <a:pt x="2595" y="521"/>
                </a:cubicBezTo>
                <a:close/>
                <a:moveTo>
                  <a:pt x="2608" y="521"/>
                </a:moveTo>
                <a:cubicBezTo>
                  <a:pt x="2611" y="521"/>
                  <a:pt x="2612" y="519"/>
                  <a:pt x="2612" y="517"/>
                </a:cubicBezTo>
                <a:cubicBezTo>
                  <a:pt x="2612" y="515"/>
                  <a:pt x="2611" y="513"/>
                  <a:pt x="2608" y="513"/>
                </a:cubicBezTo>
                <a:cubicBezTo>
                  <a:pt x="2606" y="513"/>
                  <a:pt x="2604" y="515"/>
                  <a:pt x="2604" y="517"/>
                </a:cubicBezTo>
                <a:cubicBezTo>
                  <a:pt x="2604" y="519"/>
                  <a:pt x="2606" y="521"/>
                  <a:pt x="2608" y="521"/>
                </a:cubicBezTo>
                <a:close/>
                <a:moveTo>
                  <a:pt x="2621" y="521"/>
                </a:moveTo>
                <a:cubicBezTo>
                  <a:pt x="2624" y="521"/>
                  <a:pt x="2625" y="519"/>
                  <a:pt x="2625" y="517"/>
                </a:cubicBezTo>
                <a:cubicBezTo>
                  <a:pt x="2625" y="515"/>
                  <a:pt x="2624" y="513"/>
                  <a:pt x="2621" y="513"/>
                </a:cubicBezTo>
                <a:cubicBezTo>
                  <a:pt x="2619" y="513"/>
                  <a:pt x="2617" y="515"/>
                  <a:pt x="2617" y="517"/>
                </a:cubicBezTo>
                <a:cubicBezTo>
                  <a:pt x="2617" y="519"/>
                  <a:pt x="2619" y="521"/>
                  <a:pt x="2621" y="521"/>
                </a:cubicBezTo>
                <a:close/>
                <a:moveTo>
                  <a:pt x="2634" y="521"/>
                </a:moveTo>
                <a:cubicBezTo>
                  <a:pt x="2636" y="521"/>
                  <a:pt x="2638" y="519"/>
                  <a:pt x="2638" y="517"/>
                </a:cubicBezTo>
                <a:cubicBezTo>
                  <a:pt x="2638" y="515"/>
                  <a:pt x="2636" y="513"/>
                  <a:pt x="2634" y="513"/>
                </a:cubicBezTo>
                <a:cubicBezTo>
                  <a:pt x="2632" y="513"/>
                  <a:pt x="2630" y="515"/>
                  <a:pt x="2630" y="517"/>
                </a:cubicBezTo>
                <a:cubicBezTo>
                  <a:pt x="2630" y="519"/>
                  <a:pt x="2632" y="521"/>
                  <a:pt x="2634" y="521"/>
                </a:cubicBezTo>
                <a:close/>
                <a:moveTo>
                  <a:pt x="2647" y="521"/>
                </a:moveTo>
                <a:cubicBezTo>
                  <a:pt x="2649" y="521"/>
                  <a:pt x="2651" y="519"/>
                  <a:pt x="2651" y="517"/>
                </a:cubicBezTo>
                <a:cubicBezTo>
                  <a:pt x="2651" y="515"/>
                  <a:pt x="2649" y="513"/>
                  <a:pt x="2647" y="513"/>
                </a:cubicBezTo>
                <a:cubicBezTo>
                  <a:pt x="2645" y="513"/>
                  <a:pt x="2643" y="515"/>
                  <a:pt x="2643" y="517"/>
                </a:cubicBezTo>
                <a:cubicBezTo>
                  <a:pt x="2643" y="519"/>
                  <a:pt x="2645" y="521"/>
                  <a:pt x="2647" y="521"/>
                </a:cubicBezTo>
                <a:close/>
                <a:moveTo>
                  <a:pt x="2660" y="521"/>
                </a:moveTo>
                <a:cubicBezTo>
                  <a:pt x="2662" y="521"/>
                  <a:pt x="2664" y="519"/>
                  <a:pt x="2664" y="517"/>
                </a:cubicBezTo>
                <a:cubicBezTo>
                  <a:pt x="2664" y="515"/>
                  <a:pt x="2662" y="513"/>
                  <a:pt x="2660" y="513"/>
                </a:cubicBezTo>
                <a:cubicBezTo>
                  <a:pt x="2658" y="513"/>
                  <a:pt x="2656" y="515"/>
                  <a:pt x="2656" y="517"/>
                </a:cubicBezTo>
                <a:cubicBezTo>
                  <a:pt x="2656" y="519"/>
                  <a:pt x="2658" y="521"/>
                  <a:pt x="2660" y="521"/>
                </a:cubicBezTo>
                <a:close/>
                <a:moveTo>
                  <a:pt x="2673" y="521"/>
                </a:moveTo>
                <a:cubicBezTo>
                  <a:pt x="2675" y="521"/>
                  <a:pt x="2677" y="519"/>
                  <a:pt x="2677" y="517"/>
                </a:cubicBezTo>
                <a:cubicBezTo>
                  <a:pt x="2677" y="515"/>
                  <a:pt x="2675" y="513"/>
                  <a:pt x="2673" y="513"/>
                </a:cubicBezTo>
                <a:cubicBezTo>
                  <a:pt x="2671" y="513"/>
                  <a:pt x="2669" y="515"/>
                  <a:pt x="2669" y="517"/>
                </a:cubicBezTo>
                <a:cubicBezTo>
                  <a:pt x="2669" y="519"/>
                  <a:pt x="2671" y="521"/>
                  <a:pt x="2673" y="521"/>
                </a:cubicBezTo>
                <a:close/>
                <a:moveTo>
                  <a:pt x="2686" y="521"/>
                </a:moveTo>
                <a:cubicBezTo>
                  <a:pt x="2688" y="521"/>
                  <a:pt x="2690" y="519"/>
                  <a:pt x="2690" y="517"/>
                </a:cubicBezTo>
                <a:cubicBezTo>
                  <a:pt x="2690" y="515"/>
                  <a:pt x="2688" y="513"/>
                  <a:pt x="2686" y="513"/>
                </a:cubicBezTo>
                <a:cubicBezTo>
                  <a:pt x="2683" y="513"/>
                  <a:pt x="2682" y="515"/>
                  <a:pt x="2682" y="517"/>
                </a:cubicBezTo>
                <a:cubicBezTo>
                  <a:pt x="2682" y="519"/>
                  <a:pt x="2683" y="521"/>
                  <a:pt x="2686" y="521"/>
                </a:cubicBezTo>
                <a:close/>
                <a:moveTo>
                  <a:pt x="2699" y="521"/>
                </a:moveTo>
                <a:cubicBezTo>
                  <a:pt x="2701" y="521"/>
                  <a:pt x="2703" y="519"/>
                  <a:pt x="2703" y="517"/>
                </a:cubicBezTo>
                <a:cubicBezTo>
                  <a:pt x="2703" y="515"/>
                  <a:pt x="2701" y="513"/>
                  <a:pt x="2699" y="513"/>
                </a:cubicBezTo>
                <a:cubicBezTo>
                  <a:pt x="2696" y="513"/>
                  <a:pt x="2695" y="515"/>
                  <a:pt x="2695" y="517"/>
                </a:cubicBezTo>
                <a:cubicBezTo>
                  <a:pt x="2695" y="519"/>
                  <a:pt x="2696" y="521"/>
                  <a:pt x="2699" y="521"/>
                </a:cubicBezTo>
                <a:close/>
                <a:moveTo>
                  <a:pt x="2712" y="521"/>
                </a:moveTo>
                <a:cubicBezTo>
                  <a:pt x="2714" y="521"/>
                  <a:pt x="2716" y="519"/>
                  <a:pt x="2716" y="517"/>
                </a:cubicBezTo>
                <a:cubicBezTo>
                  <a:pt x="2716" y="515"/>
                  <a:pt x="2714" y="513"/>
                  <a:pt x="2712" y="513"/>
                </a:cubicBezTo>
                <a:cubicBezTo>
                  <a:pt x="2709" y="513"/>
                  <a:pt x="2707" y="515"/>
                  <a:pt x="2707" y="517"/>
                </a:cubicBezTo>
                <a:cubicBezTo>
                  <a:pt x="2707" y="519"/>
                  <a:pt x="2709" y="521"/>
                  <a:pt x="2712" y="521"/>
                </a:cubicBezTo>
                <a:close/>
                <a:moveTo>
                  <a:pt x="2725" y="521"/>
                </a:moveTo>
                <a:cubicBezTo>
                  <a:pt x="2727" y="521"/>
                  <a:pt x="2729" y="519"/>
                  <a:pt x="2729" y="517"/>
                </a:cubicBezTo>
                <a:cubicBezTo>
                  <a:pt x="2729" y="515"/>
                  <a:pt x="2727" y="513"/>
                  <a:pt x="2725" y="513"/>
                </a:cubicBezTo>
                <a:cubicBezTo>
                  <a:pt x="2722" y="513"/>
                  <a:pt x="2720" y="515"/>
                  <a:pt x="2720" y="517"/>
                </a:cubicBezTo>
                <a:cubicBezTo>
                  <a:pt x="2720" y="519"/>
                  <a:pt x="2722" y="521"/>
                  <a:pt x="2725" y="521"/>
                </a:cubicBezTo>
                <a:close/>
                <a:moveTo>
                  <a:pt x="2737" y="521"/>
                </a:moveTo>
                <a:cubicBezTo>
                  <a:pt x="2740" y="521"/>
                  <a:pt x="2742" y="519"/>
                  <a:pt x="2742" y="517"/>
                </a:cubicBezTo>
                <a:cubicBezTo>
                  <a:pt x="2742" y="515"/>
                  <a:pt x="2740" y="513"/>
                  <a:pt x="2737" y="513"/>
                </a:cubicBezTo>
                <a:cubicBezTo>
                  <a:pt x="2735" y="513"/>
                  <a:pt x="2733" y="515"/>
                  <a:pt x="2733" y="517"/>
                </a:cubicBezTo>
                <a:cubicBezTo>
                  <a:pt x="2733" y="519"/>
                  <a:pt x="2735" y="521"/>
                  <a:pt x="2737" y="521"/>
                </a:cubicBezTo>
                <a:close/>
                <a:moveTo>
                  <a:pt x="2750" y="521"/>
                </a:moveTo>
                <a:cubicBezTo>
                  <a:pt x="2753" y="521"/>
                  <a:pt x="2755" y="519"/>
                  <a:pt x="2755" y="517"/>
                </a:cubicBezTo>
                <a:cubicBezTo>
                  <a:pt x="2755" y="515"/>
                  <a:pt x="2753" y="513"/>
                  <a:pt x="2750" y="513"/>
                </a:cubicBezTo>
                <a:cubicBezTo>
                  <a:pt x="2748" y="513"/>
                  <a:pt x="2746" y="515"/>
                  <a:pt x="2746" y="517"/>
                </a:cubicBezTo>
                <a:cubicBezTo>
                  <a:pt x="2746" y="519"/>
                  <a:pt x="2748" y="521"/>
                  <a:pt x="2750" y="521"/>
                </a:cubicBezTo>
                <a:close/>
                <a:moveTo>
                  <a:pt x="2763" y="521"/>
                </a:moveTo>
                <a:cubicBezTo>
                  <a:pt x="2766" y="521"/>
                  <a:pt x="2767" y="519"/>
                  <a:pt x="2767" y="517"/>
                </a:cubicBezTo>
                <a:cubicBezTo>
                  <a:pt x="2767" y="515"/>
                  <a:pt x="2766" y="513"/>
                  <a:pt x="2763" y="513"/>
                </a:cubicBezTo>
                <a:cubicBezTo>
                  <a:pt x="2761" y="513"/>
                  <a:pt x="2759" y="515"/>
                  <a:pt x="2759" y="517"/>
                </a:cubicBezTo>
                <a:cubicBezTo>
                  <a:pt x="2759" y="519"/>
                  <a:pt x="2761" y="521"/>
                  <a:pt x="2763" y="521"/>
                </a:cubicBezTo>
                <a:close/>
                <a:moveTo>
                  <a:pt x="2776" y="517"/>
                </a:moveTo>
                <a:cubicBezTo>
                  <a:pt x="2776" y="517"/>
                  <a:pt x="2776" y="517"/>
                  <a:pt x="2776" y="517"/>
                </a:cubicBezTo>
                <a:cubicBezTo>
                  <a:pt x="2776" y="517"/>
                  <a:pt x="2776" y="517"/>
                  <a:pt x="2776" y="517"/>
                </a:cubicBezTo>
                <a:cubicBezTo>
                  <a:pt x="2776" y="517"/>
                  <a:pt x="2776" y="517"/>
                  <a:pt x="2776" y="517"/>
                </a:cubicBezTo>
                <a:cubicBezTo>
                  <a:pt x="2776" y="517"/>
                  <a:pt x="2776" y="517"/>
                  <a:pt x="2776" y="517"/>
                </a:cubicBezTo>
                <a:close/>
                <a:moveTo>
                  <a:pt x="2789" y="521"/>
                </a:moveTo>
                <a:cubicBezTo>
                  <a:pt x="2791" y="521"/>
                  <a:pt x="2793" y="519"/>
                  <a:pt x="2793" y="517"/>
                </a:cubicBezTo>
                <a:cubicBezTo>
                  <a:pt x="2793" y="515"/>
                  <a:pt x="2791" y="513"/>
                  <a:pt x="2789" y="513"/>
                </a:cubicBezTo>
                <a:cubicBezTo>
                  <a:pt x="2787" y="513"/>
                  <a:pt x="2785" y="515"/>
                  <a:pt x="2785" y="517"/>
                </a:cubicBezTo>
                <a:cubicBezTo>
                  <a:pt x="2785" y="519"/>
                  <a:pt x="2787" y="521"/>
                  <a:pt x="2789" y="521"/>
                </a:cubicBezTo>
                <a:close/>
                <a:moveTo>
                  <a:pt x="2802" y="521"/>
                </a:moveTo>
                <a:cubicBezTo>
                  <a:pt x="2804" y="521"/>
                  <a:pt x="2806" y="519"/>
                  <a:pt x="2806" y="517"/>
                </a:cubicBezTo>
                <a:cubicBezTo>
                  <a:pt x="2806" y="515"/>
                  <a:pt x="2804" y="513"/>
                  <a:pt x="2802" y="513"/>
                </a:cubicBezTo>
                <a:cubicBezTo>
                  <a:pt x="2800" y="513"/>
                  <a:pt x="2798" y="515"/>
                  <a:pt x="2798" y="517"/>
                </a:cubicBezTo>
                <a:cubicBezTo>
                  <a:pt x="2798" y="519"/>
                  <a:pt x="2800" y="521"/>
                  <a:pt x="2802" y="521"/>
                </a:cubicBezTo>
                <a:close/>
                <a:moveTo>
                  <a:pt x="2815" y="521"/>
                </a:moveTo>
                <a:cubicBezTo>
                  <a:pt x="2817" y="521"/>
                  <a:pt x="2819" y="519"/>
                  <a:pt x="2819" y="517"/>
                </a:cubicBezTo>
                <a:cubicBezTo>
                  <a:pt x="2819" y="515"/>
                  <a:pt x="2817" y="513"/>
                  <a:pt x="2815" y="513"/>
                </a:cubicBezTo>
                <a:cubicBezTo>
                  <a:pt x="2813" y="513"/>
                  <a:pt x="2811" y="515"/>
                  <a:pt x="2811" y="517"/>
                </a:cubicBezTo>
                <a:cubicBezTo>
                  <a:pt x="2811" y="519"/>
                  <a:pt x="2813" y="521"/>
                  <a:pt x="2815" y="521"/>
                </a:cubicBezTo>
                <a:close/>
                <a:moveTo>
                  <a:pt x="2828" y="521"/>
                </a:moveTo>
                <a:cubicBezTo>
                  <a:pt x="2830" y="521"/>
                  <a:pt x="2832" y="519"/>
                  <a:pt x="2832" y="517"/>
                </a:cubicBezTo>
                <a:cubicBezTo>
                  <a:pt x="2832" y="515"/>
                  <a:pt x="2830" y="513"/>
                  <a:pt x="2828" y="513"/>
                </a:cubicBezTo>
                <a:cubicBezTo>
                  <a:pt x="2826" y="513"/>
                  <a:pt x="2824" y="515"/>
                  <a:pt x="2824" y="517"/>
                </a:cubicBezTo>
                <a:cubicBezTo>
                  <a:pt x="2824" y="519"/>
                  <a:pt x="2826" y="521"/>
                  <a:pt x="2828" y="521"/>
                </a:cubicBezTo>
                <a:close/>
                <a:moveTo>
                  <a:pt x="2841" y="521"/>
                </a:moveTo>
                <a:cubicBezTo>
                  <a:pt x="2843" y="521"/>
                  <a:pt x="2845" y="519"/>
                  <a:pt x="2845" y="517"/>
                </a:cubicBezTo>
                <a:cubicBezTo>
                  <a:pt x="2845" y="515"/>
                  <a:pt x="2843" y="513"/>
                  <a:pt x="2841" y="513"/>
                </a:cubicBezTo>
                <a:cubicBezTo>
                  <a:pt x="2838" y="513"/>
                  <a:pt x="2837" y="515"/>
                  <a:pt x="2837" y="517"/>
                </a:cubicBezTo>
                <a:cubicBezTo>
                  <a:pt x="2837" y="519"/>
                  <a:pt x="2838" y="521"/>
                  <a:pt x="2841" y="521"/>
                </a:cubicBezTo>
                <a:close/>
                <a:moveTo>
                  <a:pt x="2854" y="521"/>
                </a:moveTo>
                <a:cubicBezTo>
                  <a:pt x="2856" y="521"/>
                  <a:pt x="2858" y="519"/>
                  <a:pt x="2858" y="517"/>
                </a:cubicBezTo>
                <a:cubicBezTo>
                  <a:pt x="2858" y="515"/>
                  <a:pt x="2856" y="513"/>
                  <a:pt x="2854" y="513"/>
                </a:cubicBezTo>
                <a:cubicBezTo>
                  <a:pt x="2851" y="513"/>
                  <a:pt x="2849" y="515"/>
                  <a:pt x="2849" y="517"/>
                </a:cubicBezTo>
                <a:cubicBezTo>
                  <a:pt x="2849" y="519"/>
                  <a:pt x="2851" y="521"/>
                  <a:pt x="2854" y="521"/>
                </a:cubicBezTo>
                <a:close/>
                <a:moveTo>
                  <a:pt x="2867" y="521"/>
                </a:moveTo>
                <a:cubicBezTo>
                  <a:pt x="2869" y="521"/>
                  <a:pt x="2871" y="519"/>
                  <a:pt x="2871" y="517"/>
                </a:cubicBezTo>
                <a:cubicBezTo>
                  <a:pt x="2871" y="515"/>
                  <a:pt x="2869" y="513"/>
                  <a:pt x="2867" y="513"/>
                </a:cubicBezTo>
                <a:cubicBezTo>
                  <a:pt x="2864" y="513"/>
                  <a:pt x="2862" y="515"/>
                  <a:pt x="2862" y="517"/>
                </a:cubicBezTo>
                <a:cubicBezTo>
                  <a:pt x="2862" y="519"/>
                  <a:pt x="2864" y="521"/>
                  <a:pt x="2867" y="521"/>
                </a:cubicBezTo>
                <a:close/>
                <a:moveTo>
                  <a:pt x="2879" y="521"/>
                </a:moveTo>
                <a:cubicBezTo>
                  <a:pt x="2882" y="521"/>
                  <a:pt x="2884" y="519"/>
                  <a:pt x="2884" y="517"/>
                </a:cubicBezTo>
                <a:cubicBezTo>
                  <a:pt x="2884" y="515"/>
                  <a:pt x="2882" y="513"/>
                  <a:pt x="2879" y="513"/>
                </a:cubicBezTo>
                <a:cubicBezTo>
                  <a:pt x="2877" y="513"/>
                  <a:pt x="2875" y="515"/>
                  <a:pt x="2875" y="517"/>
                </a:cubicBezTo>
                <a:cubicBezTo>
                  <a:pt x="2875" y="519"/>
                  <a:pt x="2877" y="521"/>
                  <a:pt x="2879" y="521"/>
                </a:cubicBezTo>
                <a:close/>
                <a:moveTo>
                  <a:pt x="2892" y="521"/>
                </a:moveTo>
                <a:cubicBezTo>
                  <a:pt x="2895" y="521"/>
                  <a:pt x="2897" y="519"/>
                  <a:pt x="2897" y="517"/>
                </a:cubicBezTo>
                <a:cubicBezTo>
                  <a:pt x="2897" y="515"/>
                  <a:pt x="2895" y="513"/>
                  <a:pt x="2892" y="513"/>
                </a:cubicBezTo>
                <a:cubicBezTo>
                  <a:pt x="2890" y="513"/>
                  <a:pt x="2888" y="515"/>
                  <a:pt x="2888" y="517"/>
                </a:cubicBezTo>
                <a:cubicBezTo>
                  <a:pt x="2888" y="519"/>
                  <a:pt x="2890" y="521"/>
                  <a:pt x="2892" y="521"/>
                </a:cubicBezTo>
                <a:close/>
                <a:moveTo>
                  <a:pt x="2905" y="521"/>
                </a:moveTo>
                <a:cubicBezTo>
                  <a:pt x="2908" y="521"/>
                  <a:pt x="2909" y="519"/>
                  <a:pt x="2909" y="517"/>
                </a:cubicBezTo>
                <a:cubicBezTo>
                  <a:pt x="2909" y="515"/>
                  <a:pt x="2908" y="513"/>
                  <a:pt x="2905" y="513"/>
                </a:cubicBezTo>
                <a:cubicBezTo>
                  <a:pt x="2903" y="513"/>
                  <a:pt x="2901" y="515"/>
                  <a:pt x="2901" y="517"/>
                </a:cubicBezTo>
                <a:cubicBezTo>
                  <a:pt x="2901" y="519"/>
                  <a:pt x="2903" y="521"/>
                  <a:pt x="2905" y="521"/>
                </a:cubicBezTo>
                <a:close/>
                <a:moveTo>
                  <a:pt x="2918" y="521"/>
                </a:moveTo>
                <a:cubicBezTo>
                  <a:pt x="2921" y="521"/>
                  <a:pt x="2922" y="519"/>
                  <a:pt x="2922" y="517"/>
                </a:cubicBezTo>
                <a:cubicBezTo>
                  <a:pt x="2922" y="515"/>
                  <a:pt x="2921" y="513"/>
                  <a:pt x="2918" y="513"/>
                </a:cubicBezTo>
                <a:cubicBezTo>
                  <a:pt x="2916" y="513"/>
                  <a:pt x="2914" y="515"/>
                  <a:pt x="2914" y="517"/>
                </a:cubicBezTo>
                <a:cubicBezTo>
                  <a:pt x="2914" y="519"/>
                  <a:pt x="2916" y="521"/>
                  <a:pt x="2918" y="521"/>
                </a:cubicBezTo>
                <a:close/>
                <a:moveTo>
                  <a:pt x="2931" y="521"/>
                </a:moveTo>
                <a:cubicBezTo>
                  <a:pt x="2933" y="521"/>
                  <a:pt x="2935" y="519"/>
                  <a:pt x="2935" y="517"/>
                </a:cubicBezTo>
                <a:cubicBezTo>
                  <a:pt x="2935" y="515"/>
                  <a:pt x="2933" y="513"/>
                  <a:pt x="2931" y="513"/>
                </a:cubicBezTo>
                <a:cubicBezTo>
                  <a:pt x="2929" y="513"/>
                  <a:pt x="2927" y="515"/>
                  <a:pt x="2927" y="517"/>
                </a:cubicBezTo>
                <a:cubicBezTo>
                  <a:pt x="2927" y="519"/>
                  <a:pt x="2929" y="521"/>
                  <a:pt x="2931" y="521"/>
                </a:cubicBezTo>
                <a:close/>
                <a:moveTo>
                  <a:pt x="2944" y="521"/>
                </a:moveTo>
                <a:cubicBezTo>
                  <a:pt x="2946" y="521"/>
                  <a:pt x="2948" y="519"/>
                  <a:pt x="2948" y="517"/>
                </a:cubicBezTo>
                <a:cubicBezTo>
                  <a:pt x="2948" y="515"/>
                  <a:pt x="2946" y="513"/>
                  <a:pt x="2944" y="513"/>
                </a:cubicBezTo>
                <a:cubicBezTo>
                  <a:pt x="2942" y="513"/>
                  <a:pt x="2940" y="515"/>
                  <a:pt x="2940" y="517"/>
                </a:cubicBezTo>
                <a:cubicBezTo>
                  <a:pt x="2940" y="519"/>
                  <a:pt x="2942" y="521"/>
                  <a:pt x="2944" y="521"/>
                </a:cubicBezTo>
                <a:close/>
                <a:moveTo>
                  <a:pt x="2957" y="521"/>
                </a:moveTo>
                <a:cubicBezTo>
                  <a:pt x="2959" y="521"/>
                  <a:pt x="2961" y="519"/>
                  <a:pt x="2961" y="517"/>
                </a:cubicBezTo>
                <a:cubicBezTo>
                  <a:pt x="2961" y="515"/>
                  <a:pt x="2959" y="513"/>
                  <a:pt x="2957" y="513"/>
                </a:cubicBezTo>
                <a:cubicBezTo>
                  <a:pt x="2955" y="513"/>
                  <a:pt x="2953" y="515"/>
                  <a:pt x="2953" y="517"/>
                </a:cubicBezTo>
                <a:cubicBezTo>
                  <a:pt x="2953" y="519"/>
                  <a:pt x="2955" y="521"/>
                  <a:pt x="2957" y="521"/>
                </a:cubicBezTo>
                <a:close/>
                <a:moveTo>
                  <a:pt x="2970" y="521"/>
                </a:moveTo>
                <a:cubicBezTo>
                  <a:pt x="2972" y="521"/>
                  <a:pt x="2974" y="519"/>
                  <a:pt x="2974" y="517"/>
                </a:cubicBezTo>
                <a:cubicBezTo>
                  <a:pt x="2974" y="515"/>
                  <a:pt x="2972" y="513"/>
                  <a:pt x="2970" y="513"/>
                </a:cubicBezTo>
                <a:cubicBezTo>
                  <a:pt x="2968" y="513"/>
                  <a:pt x="2966" y="515"/>
                  <a:pt x="2966" y="517"/>
                </a:cubicBezTo>
                <a:cubicBezTo>
                  <a:pt x="2966" y="519"/>
                  <a:pt x="2968" y="521"/>
                  <a:pt x="2970" y="521"/>
                </a:cubicBezTo>
                <a:close/>
                <a:moveTo>
                  <a:pt x="2983" y="521"/>
                </a:moveTo>
                <a:cubicBezTo>
                  <a:pt x="2985" y="521"/>
                  <a:pt x="2987" y="519"/>
                  <a:pt x="2987" y="517"/>
                </a:cubicBezTo>
                <a:cubicBezTo>
                  <a:pt x="2987" y="515"/>
                  <a:pt x="2985" y="513"/>
                  <a:pt x="2983" y="513"/>
                </a:cubicBezTo>
                <a:cubicBezTo>
                  <a:pt x="2980" y="513"/>
                  <a:pt x="2979" y="515"/>
                  <a:pt x="2979" y="517"/>
                </a:cubicBezTo>
                <a:cubicBezTo>
                  <a:pt x="2979" y="519"/>
                  <a:pt x="2980" y="521"/>
                  <a:pt x="2983" y="521"/>
                </a:cubicBezTo>
                <a:close/>
                <a:moveTo>
                  <a:pt x="2996" y="521"/>
                </a:moveTo>
                <a:cubicBezTo>
                  <a:pt x="2998" y="521"/>
                  <a:pt x="3000" y="519"/>
                  <a:pt x="3000" y="517"/>
                </a:cubicBezTo>
                <a:cubicBezTo>
                  <a:pt x="3000" y="515"/>
                  <a:pt x="2998" y="513"/>
                  <a:pt x="2996" y="513"/>
                </a:cubicBezTo>
                <a:cubicBezTo>
                  <a:pt x="2993" y="513"/>
                  <a:pt x="2992" y="515"/>
                  <a:pt x="2992" y="517"/>
                </a:cubicBezTo>
                <a:cubicBezTo>
                  <a:pt x="2992" y="519"/>
                  <a:pt x="2993" y="521"/>
                  <a:pt x="2996" y="521"/>
                </a:cubicBezTo>
                <a:close/>
                <a:moveTo>
                  <a:pt x="3009" y="521"/>
                </a:moveTo>
                <a:cubicBezTo>
                  <a:pt x="3011" y="521"/>
                  <a:pt x="3013" y="519"/>
                  <a:pt x="3013" y="517"/>
                </a:cubicBezTo>
                <a:cubicBezTo>
                  <a:pt x="3013" y="515"/>
                  <a:pt x="3011" y="513"/>
                  <a:pt x="3009" y="513"/>
                </a:cubicBezTo>
                <a:cubicBezTo>
                  <a:pt x="3006" y="513"/>
                  <a:pt x="3004" y="515"/>
                  <a:pt x="3004" y="517"/>
                </a:cubicBezTo>
                <a:cubicBezTo>
                  <a:pt x="3004" y="519"/>
                  <a:pt x="3006" y="521"/>
                  <a:pt x="3009" y="521"/>
                </a:cubicBezTo>
                <a:close/>
                <a:moveTo>
                  <a:pt x="3022" y="521"/>
                </a:moveTo>
                <a:cubicBezTo>
                  <a:pt x="3024" y="521"/>
                  <a:pt x="3026" y="519"/>
                  <a:pt x="3026" y="517"/>
                </a:cubicBezTo>
                <a:cubicBezTo>
                  <a:pt x="3026" y="515"/>
                  <a:pt x="3024" y="513"/>
                  <a:pt x="3022" y="513"/>
                </a:cubicBezTo>
                <a:cubicBezTo>
                  <a:pt x="3019" y="513"/>
                  <a:pt x="3017" y="515"/>
                  <a:pt x="3017" y="517"/>
                </a:cubicBezTo>
                <a:cubicBezTo>
                  <a:pt x="3017" y="519"/>
                  <a:pt x="3019" y="521"/>
                  <a:pt x="3022" y="521"/>
                </a:cubicBezTo>
                <a:close/>
                <a:moveTo>
                  <a:pt x="3034" y="513"/>
                </a:moveTo>
                <a:cubicBezTo>
                  <a:pt x="3032" y="513"/>
                  <a:pt x="3030" y="515"/>
                  <a:pt x="3030" y="517"/>
                </a:cubicBezTo>
                <a:cubicBezTo>
                  <a:pt x="3030" y="519"/>
                  <a:pt x="3032" y="521"/>
                  <a:pt x="3034" y="521"/>
                </a:cubicBezTo>
                <a:cubicBezTo>
                  <a:pt x="3037" y="521"/>
                  <a:pt x="3039" y="519"/>
                  <a:pt x="3039" y="517"/>
                </a:cubicBezTo>
                <a:cubicBezTo>
                  <a:pt x="3039" y="515"/>
                  <a:pt x="3037" y="513"/>
                  <a:pt x="3034" y="513"/>
                </a:cubicBezTo>
                <a:close/>
                <a:moveTo>
                  <a:pt x="3047" y="517"/>
                </a:moveTo>
                <a:cubicBezTo>
                  <a:pt x="3047" y="517"/>
                  <a:pt x="3047" y="517"/>
                  <a:pt x="3047" y="517"/>
                </a:cubicBezTo>
                <a:cubicBezTo>
                  <a:pt x="3047" y="517"/>
                  <a:pt x="3047" y="517"/>
                  <a:pt x="3047" y="517"/>
                </a:cubicBezTo>
                <a:cubicBezTo>
                  <a:pt x="3047" y="517"/>
                  <a:pt x="3047" y="517"/>
                  <a:pt x="3047" y="517"/>
                </a:cubicBezTo>
                <a:cubicBezTo>
                  <a:pt x="3047" y="517"/>
                  <a:pt x="3047" y="517"/>
                  <a:pt x="3047" y="517"/>
                </a:cubicBezTo>
                <a:close/>
                <a:moveTo>
                  <a:pt x="3241" y="521"/>
                </a:moveTo>
                <a:cubicBezTo>
                  <a:pt x="3243" y="521"/>
                  <a:pt x="3245" y="519"/>
                  <a:pt x="3245" y="517"/>
                </a:cubicBezTo>
                <a:cubicBezTo>
                  <a:pt x="3245" y="515"/>
                  <a:pt x="3243" y="513"/>
                  <a:pt x="3241" y="513"/>
                </a:cubicBezTo>
                <a:cubicBezTo>
                  <a:pt x="3239" y="513"/>
                  <a:pt x="3237" y="515"/>
                  <a:pt x="3237" y="517"/>
                </a:cubicBezTo>
                <a:cubicBezTo>
                  <a:pt x="3237" y="519"/>
                  <a:pt x="3239" y="521"/>
                  <a:pt x="3241" y="521"/>
                </a:cubicBezTo>
                <a:close/>
                <a:moveTo>
                  <a:pt x="3254" y="521"/>
                </a:moveTo>
                <a:cubicBezTo>
                  <a:pt x="3256" y="521"/>
                  <a:pt x="3258" y="519"/>
                  <a:pt x="3258" y="517"/>
                </a:cubicBezTo>
                <a:cubicBezTo>
                  <a:pt x="3258" y="515"/>
                  <a:pt x="3256" y="513"/>
                  <a:pt x="3254" y="513"/>
                </a:cubicBezTo>
                <a:cubicBezTo>
                  <a:pt x="3252" y="513"/>
                  <a:pt x="3250" y="515"/>
                  <a:pt x="3250" y="517"/>
                </a:cubicBezTo>
                <a:cubicBezTo>
                  <a:pt x="3250" y="519"/>
                  <a:pt x="3252" y="521"/>
                  <a:pt x="3254" y="521"/>
                </a:cubicBezTo>
                <a:close/>
                <a:moveTo>
                  <a:pt x="3267" y="521"/>
                </a:moveTo>
                <a:cubicBezTo>
                  <a:pt x="3269" y="521"/>
                  <a:pt x="3271" y="519"/>
                  <a:pt x="3271" y="517"/>
                </a:cubicBezTo>
                <a:cubicBezTo>
                  <a:pt x="3271" y="515"/>
                  <a:pt x="3269" y="513"/>
                  <a:pt x="3267" y="513"/>
                </a:cubicBezTo>
                <a:cubicBezTo>
                  <a:pt x="3265" y="513"/>
                  <a:pt x="3263" y="515"/>
                  <a:pt x="3263" y="517"/>
                </a:cubicBezTo>
                <a:cubicBezTo>
                  <a:pt x="3263" y="519"/>
                  <a:pt x="3265" y="521"/>
                  <a:pt x="3267" y="521"/>
                </a:cubicBezTo>
                <a:close/>
                <a:moveTo>
                  <a:pt x="3280" y="521"/>
                </a:moveTo>
                <a:cubicBezTo>
                  <a:pt x="3282" y="521"/>
                  <a:pt x="3284" y="519"/>
                  <a:pt x="3284" y="517"/>
                </a:cubicBezTo>
                <a:cubicBezTo>
                  <a:pt x="3284" y="515"/>
                  <a:pt x="3282" y="513"/>
                  <a:pt x="3280" y="513"/>
                </a:cubicBezTo>
                <a:cubicBezTo>
                  <a:pt x="3278" y="513"/>
                  <a:pt x="3276" y="515"/>
                  <a:pt x="3276" y="517"/>
                </a:cubicBezTo>
                <a:cubicBezTo>
                  <a:pt x="3276" y="519"/>
                  <a:pt x="3278" y="521"/>
                  <a:pt x="3280" y="521"/>
                </a:cubicBezTo>
                <a:close/>
                <a:moveTo>
                  <a:pt x="3293" y="521"/>
                </a:moveTo>
                <a:cubicBezTo>
                  <a:pt x="3295" y="521"/>
                  <a:pt x="3297" y="519"/>
                  <a:pt x="3297" y="517"/>
                </a:cubicBezTo>
                <a:cubicBezTo>
                  <a:pt x="3297" y="515"/>
                  <a:pt x="3295" y="513"/>
                  <a:pt x="3293" y="513"/>
                </a:cubicBezTo>
                <a:cubicBezTo>
                  <a:pt x="3290" y="513"/>
                  <a:pt x="3289" y="515"/>
                  <a:pt x="3289" y="517"/>
                </a:cubicBezTo>
                <a:cubicBezTo>
                  <a:pt x="3289" y="519"/>
                  <a:pt x="3290" y="521"/>
                  <a:pt x="3293" y="521"/>
                </a:cubicBezTo>
                <a:close/>
                <a:moveTo>
                  <a:pt x="3306" y="517"/>
                </a:moveTo>
                <a:cubicBezTo>
                  <a:pt x="3306" y="517"/>
                  <a:pt x="3306" y="517"/>
                  <a:pt x="3306" y="517"/>
                </a:cubicBezTo>
                <a:cubicBezTo>
                  <a:pt x="3306" y="517"/>
                  <a:pt x="3306" y="517"/>
                  <a:pt x="3306" y="517"/>
                </a:cubicBezTo>
                <a:cubicBezTo>
                  <a:pt x="3306" y="517"/>
                  <a:pt x="3306" y="517"/>
                  <a:pt x="3306" y="517"/>
                </a:cubicBezTo>
                <a:cubicBezTo>
                  <a:pt x="3306" y="517"/>
                  <a:pt x="3306" y="517"/>
                  <a:pt x="3306" y="517"/>
                </a:cubicBezTo>
                <a:close/>
                <a:moveTo>
                  <a:pt x="38" y="526"/>
                </a:moveTo>
                <a:cubicBezTo>
                  <a:pt x="36" y="526"/>
                  <a:pt x="34" y="527"/>
                  <a:pt x="34" y="530"/>
                </a:cubicBezTo>
                <a:cubicBezTo>
                  <a:pt x="34" y="532"/>
                  <a:pt x="36" y="534"/>
                  <a:pt x="38" y="534"/>
                </a:cubicBezTo>
                <a:cubicBezTo>
                  <a:pt x="41" y="534"/>
                  <a:pt x="43" y="532"/>
                  <a:pt x="43" y="530"/>
                </a:cubicBezTo>
                <a:cubicBezTo>
                  <a:pt x="43" y="527"/>
                  <a:pt x="41" y="526"/>
                  <a:pt x="38" y="526"/>
                </a:cubicBezTo>
                <a:close/>
                <a:moveTo>
                  <a:pt x="51" y="528"/>
                </a:moveTo>
                <a:cubicBezTo>
                  <a:pt x="51" y="528"/>
                  <a:pt x="50" y="529"/>
                  <a:pt x="50" y="530"/>
                </a:cubicBezTo>
                <a:cubicBezTo>
                  <a:pt x="50" y="531"/>
                  <a:pt x="51" y="531"/>
                  <a:pt x="51" y="531"/>
                </a:cubicBezTo>
                <a:cubicBezTo>
                  <a:pt x="52" y="531"/>
                  <a:pt x="53" y="531"/>
                  <a:pt x="53" y="530"/>
                </a:cubicBezTo>
                <a:cubicBezTo>
                  <a:pt x="53" y="529"/>
                  <a:pt x="52" y="528"/>
                  <a:pt x="51" y="528"/>
                </a:cubicBezTo>
                <a:close/>
                <a:moveTo>
                  <a:pt x="387" y="526"/>
                </a:moveTo>
                <a:cubicBezTo>
                  <a:pt x="385" y="526"/>
                  <a:pt x="383" y="527"/>
                  <a:pt x="383" y="530"/>
                </a:cubicBezTo>
                <a:cubicBezTo>
                  <a:pt x="383" y="532"/>
                  <a:pt x="385" y="534"/>
                  <a:pt x="387" y="534"/>
                </a:cubicBezTo>
                <a:cubicBezTo>
                  <a:pt x="389" y="534"/>
                  <a:pt x="391" y="532"/>
                  <a:pt x="391" y="530"/>
                </a:cubicBezTo>
                <a:cubicBezTo>
                  <a:pt x="391" y="527"/>
                  <a:pt x="389" y="526"/>
                  <a:pt x="387" y="526"/>
                </a:cubicBezTo>
                <a:close/>
                <a:moveTo>
                  <a:pt x="400" y="534"/>
                </a:moveTo>
                <a:cubicBezTo>
                  <a:pt x="402" y="534"/>
                  <a:pt x="404" y="532"/>
                  <a:pt x="404" y="530"/>
                </a:cubicBezTo>
                <a:cubicBezTo>
                  <a:pt x="404" y="527"/>
                  <a:pt x="402" y="526"/>
                  <a:pt x="400" y="526"/>
                </a:cubicBezTo>
                <a:cubicBezTo>
                  <a:pt x="398" y="526"/>
                  <a:pt x="396" y="527"/>
                  <a:pt x="396" y="530"/>
                </a:cubicBezTo>
                <a:cubicBezTo>
                  <a:pt x="396" y="532"/>
                  <a:pt x="398" y="534"/>
                  <a:pt x="400" y="534"/>
                </a:cubicBezTo>
                <a:close/>
                <a:moveTo>
                  <a:pt x="413" y="534"/>
                </a:moveTo>
                <a:cubicBezTo>
                  <a:pt x="415" y="534"/>
                  <a:pt x="417" y="532"/>
                  <a:pt x="417" y="530"/>
                </a:cubicBezTo>
                <a:cubicBezTo>
                  <a:pt x="417" y="527"/>
                  <a:pt x="415" y="526"/>
                  <a:pt x="413" y="526"/>
                </a:cubicBezTo>
                <a:cubicBezTo>
                  <a:pt x="411" y="526"/>
                  <a:pt x="409" y="527"/>
                  <a:pt x="409" y="530"/>
                </a:cubicBezTo>
                <a:cubicBezTo>
                  <a:pt x="409" y="532"/>
                  <a:pt x="411" y="534"/>
                  <a:pt x="413" y="534"/>
                </a:cubicBezTo>
                <a:close/>
                <a:moveTo>
                  <a:pt x="426" y="534"/>
                </a:moveTo>
                <a:cubicBezTo>
                  <a:pt x="428" y="534"/>
                  <a:pt x="430" y="532"/>
                  <a:pt x="430" y="530"/>
                </a:cubicBezTo>
                <a:cubicBezTo>
                  <a:pt x="430" y="527"/>
                  <a:pt x="428" y="526"/>
                  <a:pt x="426" y="526"/>
                </a:cubicBezTo>
                <a:cubicBezTo>
                  <a:pt x="424" y="526"/>
                  <a:pt x="422" y="527"/>
                  <a:pt x="422" y="530"/>
                </a:cubicBezTo>
                <a:cubicBezTo>
                  <a:pt x="422" y="532"/>
                  <a:pt x="424" y="534"/>
                  <a:pt x="426" y="534"/>
                </a:cubicBezTo>
                <a:close/>
                <a:moveTo>
                  <a:pt x="439" y="534"/>
                </a:moveTo>
                <a:cubicBezTo>
                  <a:pt x="441" y="534"/>
                  <a:pt x="443" y="532"/>
                  <a:pt x="443" y="530"/>
                </a:cubicBezTo>
                <a:cubicBezTo>
                  <a:pt x="443" y="527"/>
                  <a:pt x="441" y="526"/>
                  <a:pt x="439" y="526"/>
                </a:cubicBezTo>
                <a:cubicBezTo>
                  <a:pt x="437" y="526"/>
                  <a:pt x="435" y="527"/>
                  <a:pt x="435" y="530"/>
                </a:cubicBezTo>
                <a:cubicBezTo>
                  <a:pt x="435" y="532"/>
                  <a:pt x="437" y="534"/>
                  <a:pt x="439" y="534"/>
                </a:cubicBezTo>
                <a:close/>
                <a:moveTo>
                  <a:pt x="452" y="534"/>
                </a:moveTo>
                <a:cubicBezTo>
                  <a:pt x="454" y="534"/>
                  <a:pt x="456" y="532"/>
                  <a:pt x="456" y="530"/>
                </a:cubicBezTo>
                <a:cubicBezTo>
                  <a:pt x="456" y="527"/>
                  <a:pt x="454" y="526"/>
                  <a:pt x="452" y="526"/>
                </a:cubicBezTo>
                <a:cubicBezTo>
                  <a:pt x="449" y="526"/>
                  <a:pt x="448" y="527"/>
                  <a:pt x="448" y="530"/>
                </a:cubicBezTo>
                <a:cubicBezTo>
                  <a:pt x="448" y="532"/>
                  <a:pt x="449" y="534"/>
                  <a:pt x="452" y="534"/>
                </a:cubicBezTo>
                <a:close/>
                <a:moveTo>
                  <a:pt x="465" y="534"/>
                </a:moveTo>
                <a:cubicBezTo>
                  <a:pt x="467" y="534"/>
                  <a:pt x="469" y="532"/>
                  <a:pt x="469" y="530"/>
                </a:cubicBezTo>
                <a:cubicBezTo>
                  <a:pt x="469" y="527"/>
                  <a:pt x="467" y="526"/>
                  <a:pt x="465" y="526"/>
                </a:cubicBezTo>
                <a:cubicBezTo>
                  <a:pt x="462" y="526"/>
                  <a:pt x="460" y="527"/>
                  <a:pt x="460" y="530"/>
                </a:cubicBezTo>
                <a:cubicBezTo>
                  <a:pt x="460" y="532"/>
                  <a:pt x="462" y="534"/>
                  <a:pt x="465" y="534"/>
                </a:cubicBezTo>
                <a:close/>
                <a:moveTo>
                  <a:pt x="478" y="534"/>
                </a:moveTo>
                <a:cubicBezTo>
                  <a:pt x="480" y="534"/>
                  <a:pt x="482" y="532"/>
                  <a:pt x="482" y="530"/>
                </a:cubicBezTo>
                <a:cubicBezTo>
                  <a:pt x="482" y="527"/>
                  <a:pt x="480" y="526"/>
                  <a:pt x="478" y="526"/>
                </a:cubicBezTo>
                <a:cubicBezTo>
                  <a:pt x="475" y="526"/>
                  <a:pt x="473" y="527"/>
                  <a:pt x="473" y="530"/>
                </a:cubicBezTo>
                <a:cubicBezTo>
                  <a:pt x="473" y="532"/>
                  <a:pt x="475" y="534"/>
                  <a:pt x="478" y="534"/>
                </a:cubicBezTo>
                <a:close/>
                <a:moveTo>
                  <a:pt x="490" y="534"/>
                </a:moveTo>
                <a:cubicBezTo>
                  <a:pt x="493" y="534"/>
                  <a:pt x="495" y="532"/>
                  <a:pt x="495" y="530"/>
                </a:cubicBezTo>
                <a:cubicBezTo>
                  <a:pt x="495" y="527"/>
                  <a:pt x="493" y="526"/>
                  <a:pt x="490" y="526"/>
                </a:cubicBezTo>
                <a:cubicBezTo>
                  <a:pt x="488" y="526"/>
                  <a:pt x="486" y="527"/>
                  <a:pt x="486" y="530"/>
                </a:cubicBezTo>
                <a:cubicBezTo>
                  <a:pt x="486" y="532"/>
                  <a:pt x="488" y="534"/>
                  <a:pt x="490" y="534"/>
                </a:cubicBezTo>
                <a:close/>
                <a:moveTo>
                  <a:pt x="503" y="534"/>
                </a:moveTo>
                <a:cubicBezTo>
                  <a:pt x="506" y="534"/>
                  <a:pt x="508" y="532"/>
                  <a:pt x="508" y="530"/>
                </a:cubicBezTo>
                <a:cubicBezTo>
                  <a:pt x="508" y="527"/>
                  <a:pt x="506" y="526"/>
                  <a:pt x="503" y="526"/>
                </a:cubicBezTo>
                <a:cubicBezTo>
                  <a:pt x="501" y="526"/>
                  <a:pt x="499" y="527"/>
                  <a:pt x="499" y="530"/>
                </a:cubicBezTo>
                <a:cubicBezTo>
                  <a:pt x="499" y="532"/>
                  <a:pt x="501" y="534"/>
                  <a:pt x="503" y="534"/>
                </a:cubicBezTo>
                <a:close/>
                <a:moveTo>
                  <a:pt x="516" y="534"/>
                </a:moveTo>
                <a:cubicBezTo>
                  <a:pt x="519" y="534"/>
                  <a:pt x="520" y="532"/>
                  <a:pt x="520" y="530"/>
                </a:cubicBezTo>
                <a:cubicBezTo>
                  <a:pt x="520" y="527"/>
                  <a:pt x="519" y="526"/>
                  <a:pt x="516" y="526"/>
                </a:cubicBezTo>
                <a:cubicBezTo>
                  <a:pt x="514" y="526"/>
                  <a:pt x="512" y="527"/>
                  <a:pt x="512" y="530"/>
                </a:cubicBezTo>
                <a:cubicBezTo>
                  <a:pt x="512" y="532"/>
                  <a:pt x="514" y="534"/>
                  <a:pt x="516" y="534"/>
                </a:cubicBezTo>
                <a:close/>
                <a:moveTo>
                  <a:pt x="529" y="534"/>
                </a:moveTo>
                <a:cubicBezTo>
                  <a:pt x="532" y="534"/>
                  <a:pt x="533" y="532"/>
                  <a:pt x="533" y="530"/>
                </a:cubicBezTo>
                <a:cubicBezTo>
                  <a:pt x="533" y="527"/>
                  <a:pt x="532" y="526"/>
                  <a:pt x="529" y="526"/>
                </a:cubicBezTo>
                <a:cubicBezTo>
                  <a:pt x="527" y="526"/>
                  <a:pt x="525" y="527"/>
                  <a:pt x="525" y="530"/>
                </a:cubicBezTo>
                <a:cubicBezTo>
                  <a:pt x="525" y="532"/>
                  <a:pt x="527" y="534"/>
                  <a:pt x="529" y="534"/>
                </a:cubicBezTo>
                <a:close/>
                <a:moveTo>
                  <a:pt x="542" y="534"/>
                </a:moveTo>
                <a:cubicBezTo>
                  <a:pt x="544" y="534"/>
                  <a:pt x="546" y="532"/>
                  <a:pt x="546" y="530"/>
                </a:cubicBezTo>
                <a:cubicBezTo>
                  <a:pt x="546" y="527"/>
                  <a:pt x="544" y="526"/>
                  <a:pt x="542" y="526"/>
                </a:cubicBezTo>
                <a:cubicBezTo>
                  <a:pt x="540" y="526"/>
                  <a:pt x="538" y="527"/>
                  <a:pt x="538" y="530"/>
                </a:cubicBezTo>
                <a:cubicBezTo>
                  <a:pt x="538" y="532"/>
                  <a:pt x="540" y="534"/>
                  <a:pt x="542" y="534"/>
                </a:cubicBezTo>
                <a:close/>
                <a:moveTo>
                  <a:pt x="555" y="534"/>
                </a:moveTo>
                <a:cubicBezTo>
                  <a:pt x="557" y="534"/>
                  <a:pt x="559" y="532"/>
                  <a:pt x="559" y="530"/>
                </a:cubicBezTo>
                <a:cubicBezTo>
                  <a:pt x="559" y="527"/>
                  <a:pt x="557" y="526"/>
                  <a:pt x="555" y="526"/>
                </a:cubicBezTo>
                <a:cubicBezTo>
                  <a:pt x="553" y="526"/>
                  <a:pt x="551" y="527"/>
                  <a:pt x="551" y="530"/>
                </a:cubicBezTo>
                <a:cubicBezTo>
                  <a:pt x="551" y="532"/>
                  <a:pt x="553" y="534"/>
                  <a:pt x="555" y="534"/>
                </a:cubicBezTo>
                <a:close/>
                <a:moveTo>
                  <a:pt x="568" y="534"/>
                </a:moveTo>
                <a:cubicBezTo>
                  <a:pt x="570" y="534"/>
                  <a:pt x="572" y="532"/>
                  <a:pt x="572" y="530"/>
                </a:cubicBezTo>
                <a:cubicBezTo>
                  <a:pt x="572" y="527"/>
                  <a:pt x="570" y="526"/>
                  <a:pt x="568" y="526"/>
                </a:cubicBezTo>
                <a:cubicBezTo>
                  <a:pt x="566" y="526"/>
                  <a:pt x="564" y="527"/>
                  <a:pt x="564" y="530"/>
                </a:cubicBezTo>
                <a:cubicBezTo>
                  <a:pt x="564" y="532"/>
                  <a:pt x="566" y="534"/>
                  <a:pt x="568" y="534"/>
                </a:cubicBezTo>
                <a:close/>
                <a:moveTo>
                  <a:pt x="581" y="534"/>
                </a:moveTo>
                <a:cubicBezTo>
                  <a:pt x="583" y="534"/>
                  <a:pt x="585" y="532"/>
                  <a:pt x="585" y="530"/>
                </a:cubicBezTo>
                <a:cubicBezTo>
                  <a:pt x="585" y="527"/>
                  <a:pt x="583" y="526"/>
                  <a:pt x="581" y="526"/>
                </a:cubicBezTo>
                <a:cubicBezTo>
                  <a:pt x="579" y="526"/>
                  <a:pt x="577" y="527"/>
                  <a:pt x="577" y="530"/>
                </a:cubicBezTo>
                <a:cubicBezTo>
                  <a:pt x="577" y="532"/>
                  <a:pt x="579" y="534"/>
                  <a:pt x="581" y="534"/>
                </a:cubicBezTo>
                <a:close/>
                <a:moveTo>
                  <a:pt x="594" y="534"/>
                </a:moveTo>
                <a:cubicBezTo>
                  <a:pt x="596" y="534"/>
                  <a:pt x="598" y="532"/>
                  <a:pt x="598" y="530"/>
                </a:cubicBezTo>
                <a:cubicBezTo>
                  <a:pt x="598" y="527"/>
                  <a:pt x="596" y="526"/>
                  <a:pt x="594" y="526"/>
                </a:cubicBezTo>
                <a:cubicBezTo>
                  <a:pt x="591" y="526"/>
                  <a:pt x="590" y="527"/>
                  <a:pt x="590" y="530"/>
                </a:cubicBezTo>
                <a:cubicBezTo>
                  <a:pt x="590" y="532"/>
                  <a:pt x="591" y="534"/>
                  <a:pt x="594" y="534"/>
                </a:cubicBezTo>
                <a:close/>
                <a:moveTo>
                  <a:pt x="607" y="534"/>
                </a:moveTo>
                <a:cubicBezTo>
                  <a:pt x="609" y="534"/>
                  <a:pt x="611" y="532"/>
                  <a:pt x="611" y="530"/>
                </a:cubicBezTo>
                <a:cubicBezTo>
                  <a:pt x="611" y="527"/>
                  <a:pt x="609" y="526"/>
                  <a:pt x="607" y="526"/>
                </a:cubicBezTo>
                <a:cubicBezTo>
                  <a:pt x="604" y="526"/>
                  <a:pt x="603" y="527"/>
                  <a:pt x="603" y="530"/>
                </a:cubicBezTo>
                <a:cubicBezTo>
                  <a:pt x="603" y="532"/>
                  <a:pt x="604" y="534"/>
                  <a:pt x="607" y="534"/>
                </a:cubicBezTo>
                <a:close/>
                <a:moveTo>
                  <a:pt x="620" y="534"/>
                </a:moveTo>
                <a:cubicBezTo>
                  <a:pt x="622" y="534"/>
                  <a:pt x="624" y="532"/>
                  <a:pt x="624" y="530"/>
                </a:cubicBezTo>
                <a:cubicBezTo>
                  <a:pt x="624" y="527"/>
                  <a:pt x="622" y="526"/>
                  <a:pt x="620" y="526"/>
                </a:cubicBezTo>
                <a:cubicBezTo>
                  <a:pt x="617" y="526"/>
                  <a:pt x="615" y="527"/>
                  <a:pt x="615" y="530"/>
                </a:cubicBezTo>
                <a:cubicBezTo>
                  <a:pt x="615" y="532"/>
                  <a:pt x="617" y="534"/>
                  <a:pt x="620" y="534"/>
                </a:cubicBezTo>
                <a:close/>
                <a:moveTo>
                  <a:pt x="633" y="534"/>
                </a:moveTo>
                <a:cubicBezTo>
                  <a:pt x="635" y="534"/>
                  <a:pt x="637" y="532"/>
                  <a:pt x="637" y="530"/>
                </a:cubicBezTo>
                <a:cubicBezTo>
                  <a:pt x="637" y="527"/>
                  <a:pt x="635" y="526"/>
                  <a:pt x="633" y="526"/>
                </a:cubicBezTo>
                <a:cubicBezTo>
                  <a:pt x="630" y="526"/>
                  <a:pt x="628" y="527"/>
                  <a:pt x="628" y="530"/>
                </a:cubicBezTo>
                <a:cubicBezTo>
                  <a:pt x="628" y="532"/>
                  <a:pt x="630" y="534"/>
                  <a:pt x="633" y="534"/>
                </a:cubicBezTo>
                <a:close/>
                <a:moveTo>
                  <a:pt x="645" y="534"/>
                </a:moveTo>
                <a:cubicBezTo>
                  <a:pt x="648" y="534"/>
                  <a:pt x="650" y="532"/>
                  <a:pt x="650" y="530"/>
                </a:cubicBezTo>
                <a:cubicBezTo>
                  <a:pt x="650" y="527"/>
                  <a:pt x="648" y="526"/>
                  <a:pt x="645" y="526"/>
                </a:cubicBezTo>
                <a:cubicBezTo>
                  <a:pt x="643" y="526"/>
                  <a:pt x="641" y="527"/>
                  <a:pt x="641" y="530"/>
                </a:cubicBezTo>
                <a:cubicBezTo>
                  <a:pt x="641" y="532"/>
                  <a:pt x="643" y="534"/>
                  <a:pt x="645" y="534"/>
                </a:cubicBezTo>
                <a:close/>
                <a:moveTo>
                  <a:pt x="658" y="534"/>
                </a:moveTo>
                <a:cubicBezTo>
                  <a:pt x="661" y="534"/>
                  <a:pt x="663" y="532"/>
                  <a:pt x="663" y="530"/>
                </a:cubicBezTo>
                <a:cubicBezTo>
                  <a:pt x="663" y="527"/>
                  <a:pt x="661" y="526"/>
                  <a:pt x="658" y="526"/>
                </a:cubicBezTo>
                <a:cubicBezTo>
                  <a:pt x="656" y="526"/>
                  <a:pt x="654" y="527"/>
                  <a:pt x="654" y="530"/>
                </a:cubicBezTo>
                <a:cubicBezTo>
                  <a:pt x="654" y="532"/>
                  <a:pt x="656" y="534"/>
                  <a:pt x="658" y="534"/>
                </a:cubicBezTo>
                <a:close/>
                <a:moveTo>
                  <a:pt x="671" y="534"/>
                </a:moveTo>
                <a:cubicBezTo>
                  <a:pt x="674" y="534"/>
                  <a:pt x="675" y="532"/>
                  <a:pt x="675" y="530"/>
                </a:cubicBezTo>
                <a:cubicBezTo>
                  <a:pt x="675" y="527"/>
                  <a:pt x="674" y="526"/>
                  <a:pt x="671" y="526"/>
                </a:cubicBezTo>
                <a:cubicBezTo>
                  <a:pt x="669" y="526"/>
                  <a:pt x="667" y="527"/>
                  <a:pt x="667" y="530"/>
                </a:cubicBezTo>
                <a:cubicBezTo>
                  <a:pt x="667" y="532"/>
                  <a:pt x="669" y="534"/>
                  <a:pt x="671" y="534"/>
                </a:cubicBezTo>
                <a:close/>
                <a:moveTo>
                  <a:pt x="684" y="534"/>
                </a:moveTo>
                <a:cubicBezTo>
                  <a:pt x="686" y="534"/>
                  <a:pt x="688" y="532"/>
                  <a:pt x="688" y="530"/>
                </a:cubicBezTo>
                <a:cubicBezTo>
                  <a:pt x="688" y="527"/>
                  <a:pt x="686" y="526"/>
                  <a:pt x="684" y="526"/>
                </a:cubicBezTo>
                <a:cubicBezTo>
                  <a:pt x="682" y="526"/>
                  <a:pt x="680" y="527"/>
                  <a:pt x="680" y="530"/>
                </a:cubicBezTo>
                <a:cubicBezTo>
                  <a:pt x="680" y="532"/>
                  <a:pt x="682" y="534"/>
                  <a:pt x="684" y="534"/>
                </a:cubicBezTo>
                <a:close/>
                <a:moveTo>
                  <a:pt x="697" y="534"/>
                </a:moveTo>
                <a:cubicBezTo>
                  <a:pt x="699" y="534"/>
                  <a:pt x="701" y="532"/>
                  <a:pt x="701" y="530"/>
                </a:cubicBezTo>
                <a:cubicBezTo>
                  <a:pt x="701" y="527"/>
                  <a:pt x="699" y="526"/>
                  <a:pt x="697" y="526"/>
                </a:cubicBezTo>
                <a:cubicBezTo>
                  <a:pt x="695" y="526"/>
                  <a:pt x="693" y="527"/>
                  <a:pt x="693" y="530"/>
                </a:cubicBezTo>
                <a:cubicBezTo>
                  <a:pt x="693" y="532"/>
                  <a:pt x="695" y="534"/>
                  <a:pt x="697" y="534"/>
                </a:cubicBezTo>
                <a:close/>
                <a:moveTo>
                  <a:pt x="710" y="534"/>
                </a:moveTo>
                <a:cubicBezTo>
                  <a:pt x="712" y="534"/>
                  <a:pt x="714" y="532"/>
                  <a:pt x="714" y="530"/>
                </a:cubicBezTo>
                <a:cubicBezTo>
                  <a:pt x="714" y="527"/>
                  <a:pt x="712" y="526"/>
                  <a:pt x="710" y="526"/>
                </a:cubicBezTo>
                <a:cubicBezTo>
                  <a:pt x="708" y="526"/>
                  <a:pt x="706" y="527"/>
                  <a:pt x="706" y="530"/>
                </a:cubicBezTo>
                <a:cubicBezTo>
                  <a:pt x="706" y="532"/>
                  <a:pt x="708" y="534"/>
                  <a:pt x="710" y="534"/>
                </a:cubicBezTo>
                <a:close/>
                <a:moveTo>
                  <a:pt x="723" y="534"/>
                </a:moveTo>
                <a:cubicBezTo>
                  <a:pt x="725" y="534"/>
                  <a:pt x="727" y="532"/>
                  <a:pt x="727" y="530"/>
                </a:cubicBezTo>
                <a:cubicBezTo>
                  <a:pt x="727" y="527"/>
                  <a:pt x="725" y="526"/>
                  <a:pt x="723" y="526"/>
                </a:cubicBezTo>
                <a:cubicBezTo>
                  <a:pt x="721" y="526"/>
                  <a:pt x="719" y="527"/>
                  <a:pt x="719" y="530"/>
                </a:cubicBezTo>
                <a:cubicBezTo>
                  <a:pt x="719" y="532"/>
                  <a:pt x="721" y="534"/>
                  <a:pt x="723" y="534"/>
                </a:cubicBezTo>
                <a:close/>
                <a:moveTo>
                  <a:pt x="736" y="534"/>
                </a:moveTo>
                <a:cubicBezTo>
                  <a:pt x="738" y="534"/>
                  <a:pt x="740" y="532"/>
                  <a:pt x="740" y="530"/>
                </a:cubicBezTo>
                <a:cubicBezTo>
                  <a:pt x="740" y="527"/>
                  <a:pt x="738" y="526"/>
                  <a:pt x="736" y="526"/>
                </a:cubicBezTo>
                <a:cubicBezTo>
                  <a:pt x="734" y="526"/>
                  <a:pt x="732" y="527"/>
                  <a:pt x="732" y="530"/>
                </a:cubicBezTo>
                <a:cubicBezTo>
                  <a:pt x="732" y="532"/>
                  <a:pt x="734" y="534"/>
                  <a:pt x="736" y="534"/>
                </a:cubicBezTo>
                <a:close/>
                <a:moveTo>
                  <a:pt x="749" y="534"/>
                </a:moveTo>
                <a:cubicBezTo>
                  <a:pt x="751" y="534"/>
                  <a:pt x="753" y="532"/>
                  <a:pt x="753" y="530"/>
                </a:cubicBezTo>
                <a:cubicBezTo>
                  <a:pt x="753" y="527"/>
                  <a:pt x="751" y="526"/>
                  <a:pt x="749" y="526"/>
                </a:cubicBezTo>
                <a:cubicBezTo>
                  <a:pt x="746" y="526"/>
                  <a:pt x="745" y="527"/>
                  <a:pt x="745" y="530"/>
                </a:cubicBezTo>
                <a:cubicBezTo>
                  <a:pt x="745" y="532"/>
                  <a:pt x="746" y="534"/>
                  <a:pt x="749" y="534"/>
                </a:cubicBezTo>
                <a:close/>
                <a:moveTo>
                  <a:pt x="762" y="534"/>
                </a:moveTo>
                <a:cubicBezTo>
                  <a:pt x="764" y="534"/>
                  <a:pt x="766" y="532"/>
                  <a:pt x="766" y="530"/>
                </a:cubicBezTo>
                <a:cubicBezTo>
                  <a:pt x="766" y="527"/>
                  <a:pt x="764" y="526"/>
                  <a:pt x="762" y="526"/>
                </a:cubicBezTo>
                <a:cubicBezTo>
                  <a:pt x="759" y="526"/>
                  <a:pt x="757" y="527"/>
                  <a:pt x="757" y="530"/>
                </a:cubicBezTo>
                <a:cubicBezTo>
                  <a:pt x="757" y="532"/>
                  <a:pt x="759" y="534"/>
                  <a:pt x="762" y="534"/>
                </a:cubicBezTo>
                <a:close/>
                <a:moveTo>
                  <a:pt x="775" y="534"/>
                </a:moveTo>
                <a:cubicBezTo>
                  <a:pt x="777" y="534"/>
                  <a:pt x="779" y="532"/>
                  <a:pt x="779" y="530"/>
                </a:cubicBezTo>
                <a:cubicBezTo>
                  <a:pt x="779" y="527"/>
                  <a:pt x="777" y="526"/>
                  <a:pt x="775" y="526"/>
                </a:cubicBezTo>
                <a:cubicBezTo>
                  <a:pt x="772" y="526"/>
                  <a:pt x="770" y="527"/>
                  <a:pt x="770" y="530"/>
                </a:cubicBezTo>
                <a:cubicBezTo>
                  <a:pt x="770" y="532"/>
                  <a:pt x="772" y="534"/>
                  <a:pt x="775" y="534"/>
                </a:cubicBezTo>
                <a:close/>
                <a:moveTo>
                  <a:pt x="787" y="534"/>
                </a:moveTo>
                <a:cubicBezTo>
                  <a:pt x="790" y="534"/>
                  <a:pt x="792" y="532"/>
                  <a:pt x="792" y="530"/>
                </a:cubicBezTo>
                <a:cubicBezTo>
                  <a:pt x="792" y="527"/>
                  <a:pt x="790" y="526"/>
                  <a:pt x="787" y="526"/>
                </a:cubicBezTo>
                <a:cubicBezTo>
                  <a:pt x="785" y="526"/>
                  <a:pt x="783" y="527"/>
                  <a:pt x="783" y="530"/>
                </a:cubicBezTo>
                <a:cubicBezTo>
                  <a:pt x="783" y="532"/>
                  <a:pt x="785" y="534"/>
                  <a:pt x="787" y="534"/>
                </a:cubicBezTo>
                <a:close/>
                <a:moveTo>
                  <a:pt x="800" y="534"/>
                </a:moveTo>
                <a:cubicBezTo>
                  <a:pt x="803" y="534"/>
                  <a:pt x="805" y="532"/>
                  <a:pt x="805" y="530"/>
                </a:cubicBezTo>
                <a:cubicBezTo>
                  <a:pt x="805" y="527"/>
                  <a:pt x="803" y="526"/>
                  <a:pt x="800" y="526"/>
                </a:cubicBezTo>
                <a:cubicBezTo>
                  <a:pt x="798" y="526"/>
                  <a:pt x="796" y="527"/>
                  <a:pt x="796" y="530"/>
                </a:cubicBezTo>
                <a:cubicBezTo>
                  <a:pt x="796" y="532"/>
                  <a:pt x="798" y="534"/>
                  <a:pt x="800" y="534"/>
                </a:cubicBezTo>
                <a:close/>
                <a:moveTo>
                  <a:pt x="813" y="534"/>
                </a:moveTo>
                <a:cubicBezTo>
                  <a:pt x="816" y="534"/>
                  <a:pt x="817" y="532"/>
                  <a:pt x="817" y="530"/>
                </a:cubicBezTo>
                <a:cubicBezTo>
                  <a:pt x="817" y="527"/>
                  <a:pt x="816" y="526"/>
                  <a:pt x="813" y="526"/>
                </a:cubicBezTo>
                <a:cubicBezTo>
                  <a:pt x="811" y="526"/>
                  <a:pt x="809" y="527"/>
                  <a:pt x="809" y="530"/>
                </a:cubicBezTo>
                <a:cubicBezTo>
                  <a:pt x="809" y="532"/>
                  <a:pt x="811" y="534"/>
                  <a:pt x="813" y="534"/>
                </a:cubicBezTo>
                <a:close/>
                <a:moveTo>
                  <a:pt x="826" y="534"/>
                </a:moveTo>
                <a:cubicBezTo>
                  <a:pt x="829" y="534"/>
                  <a:pt x="830" y="532"/>
                  <a:pt x="830" y="530"/>
                </a:cubicBezTo>
                <a:cubicBezTo>
                  <a:pt x="830" y="527"/>
                  <a:pt x="829" y="526"/>
                  <a:pt x="826" y="526"/>
                </a:cubicBezTo>
                <a:cubicBezTo>
                  <a:pt x="824" y="526"/>
                  <a:pt x="822" y="527"/>
                  <a:pt x="822" y="530"/>
                </a:cubicBezTo>
                <a:cubicBezTo>
                  <a:pt x="822" y="532"/>
                  <a:pt x="824" y="534"/>
                  <a:pt x="826" y="534"/>
                </a:cubicBezTo>
                <a:close/>
                <a:moveTo>
                  <a:pt x="839" y="534"/>
                </a:moveTo>
                <a:cubicBezTo>
                  <a:pt x="841" y="534"/>
                  <a:pt x="843" y="532"/>
                  <a:pt x="843" y="530"/>
                </a:cubicBezTo>
                <a:cubicBezTo>
                  <a:pt x="843" y="527"/>
                  <a:pt x="841" y="526"/>
                  <a:pt x="839" y="526"/>
                </a:cubicBezTo>
                <a:cubicBezTo>
                  <a:pt x="837" y="526"/>
                  <a:pt x="835" y="527"/>
                  <a:pt x="835" y="530"/>
                </a:cubicBezTo>
                <a:cubicBezTo>
                  <a:pt x="835" y="532"/>
                  <a:pt x="837" y="534"/>
                  <a:pt x="839" y="534"/>
                </a:cubicBezTo>
                <a:close/>
                <a:moveTo>
                  <a:pt x="852" y="534"/>
                </a:moveTo>
                <a:cubicBezTo>
                  <a:pt x="854" y="534"/>
                  <a:pt x="856" y="532"/>
                  <a:pt x="856" y="530"/>
                </a:cubicBezTo>
                <a:cubicBezTo>
                  <a:pt x="856" y="527"/>
                  <a:pt x="854" y="526"/>
                  <a:pt x="852" y="526"/>
                </a:cubicBezTo>
                <a:cubicBezTo>
                  <a:pt x="850" y="526"/>
                  <a:pt x="848" y="527"/>
                  <a:pt x="848" y="530"/>
                </a:cubicBezTo>
                <a:cubicBezTo>
                  <a:pt x="848" y="532"/>
                  <a:pt x="850" y="534"/>
                  <a:pt x="852" y="534"/>
                </a:cubicBezTo>
                <a:close/>
                <a:moveTo>
                  <a:pt x="891" y="534"/>
                </a:moveTo>
                <a:cubicBezTo>
                  <a:pt x="893" y="534"/>
                  <a:pt x="895" y="532"/>
                  <a:pt x="895" y="530"/>
                </a:cubicBezTo>
                <a:cubicBezTo>
                  <a:pt x="895" y="527"/>
                  <a:pt x="893" y="526"/>
                  <a:pt x="891" y="526"/>
                </a:cubicBezTo>
                <a:cubicBezTo>
                  <a:pt x="888" y="526"/>
                  <a:pt x="887" y="527"/>
                  <a:pt x="887" y="530"/>
                </a:cubicBezTo>
                <a:cubicBezTo>
                  <a:pt x="887" y="532"/>
                  <a:pt x="888" y="534"/>
                  <a:pt x="891" y="534"/>
                </a:cubicBezTo>
                <a:close/>
                <a:moveTo>
                  <a:pt x="904" y="534"/>
                </a:moveTo>
                <a:cubicBezTo>
                  <a:pt x="906" y="534"/>
                  <a:pt x="908" y="532"/>
                  <a:pt x="908" y="530"/>
                </a:cubicBezTo>
                <a:cubicBezTo>
                  <a:pt x="908" y="527"/>
                  <a:pt x="906" y="526"/>
                  <a:pt x="904" y="526"/>
                </a:cubicBezTo>
                <a:cubicBezTo>
                  <a:pt x="901" y="526"/>
                  <a:pt x="900" y="527"/>
                  <a:pt x="900" y="530"/>
                </a:cubicBezTo>
                <a:cubicBezTo>
                  <a:pt x="900" y="532"/>
                  <a:pt x="901" y="534"/>
                  <a:pt x="904" y="534"/>
                </a:cubicBezTo>
                <a:close/>
                <a:moveTo>
                  <a:pt x="917" y="534"/>
                </a:moveTo>
                <a:cubicBezTo>
                  <a:pt x="919" y="534"/>
                  <a:pt x="921" y="532"/>
                  <a:pt x="921" y="530"/>
                </a:cubicBezTo>
                <a:cubicBezTo>
                  <a:pt x="921" y="527"/>
                  <a:pt x="919" y="526"/>
                  <a:pt x="917" y="526"/>
                </a:cubicBezTo>
                <a:cubicBezTo>
                  <a:pt x="914" y="526"/>
                  <a:pt x="912" y="527"/>
                  <a:pt x="912" y="530"/>
                </a:cubicBezTo>
                <a:cubicBezTo>
                  <a:pt x="912" y="532"/>
                  <a:pt x="914" y="534"/>
                  <a:pt x="917" y="534"/>
                </a:cubicBezTo>
                <a:close/>
                <a:moveTo>
                  <a:pt x="930" y="534"/>
                </a:moveTo>
                <a:cubicBezTo>
                  <a:pt x="932" y="534"/>
                  <a:pt x="934" y="532"/>
                  <a:pt x="934" y="530"/>
                </a:cubicBezTo>
                <a:cubicBezTo>
                  <a:pt x="934" y="527"/>
                  <a:pt x="932" y="526"/>
                  <a:pt x="930" y="526"/>
                </a:cubicBezTo>
                <a:cubicBezTo>
                  <a:pt x="927" y="526"/>
                  <a:pt x="925" y="527"/>
                  <a:pt x="925" y="530"/>
                </a:cubicBezTo>
                <a:cubicBezTo>
                  <a:pt x="925" y="532"/>
                  <a:pt x="927" y="534"/>
                  <a:pt x="930" y="534"/>
                </a:cubicBezTo>
                <a:close/>
                <a:moveTo>
                  <a:pt x="942" y="534"/>
                </a:moveTo>
                <a:cubicBezTo>
                  <a:pt x="945" y="534"/>
                  <a:pt x="947" y="532"/>
                  <a:pt x="947" y="530"/>
                </a:cubicBezTo>
                <a:cubicBezTo>
                  <a:pt x="947" y="527"/>
                  <a:pt x="945" y="526"/>
                  <a:pt x="942" y="526"/>
                </a:cubicBezTo>
                <a:cubicBezTo>
                  <a:pt x="940" y="526"/>
                  <a:pt x="938" y="527"/>
                  <a:pt x="938" y="530"/>
                </a:cubicBezTo>
                <a:cubicBezTo>
                  <a:pt x="938" y="532"/>
                  <a:pt x="940" y="534"/>
                  <a:pt x="942" y="534"/>
                </a:cubicBezTo>
                <a:close/>
                <a:moveTo>
                  <a:pt x="955" y="534"/>
                </a:moveTo>
                <a:cubicBezTo>
                  <a:pt x="958" y="534"/>
                  <a:pt x="960" y="532"/>
                  <a:pt x="960" y="530"/>
                </a:cubicBezTo>
                <a:cubicBezTo>
                  <a:pt x="960" y="527"/>
                  <a:pt x="958" y="526"/>
                  <a:pt x="955" y="526"/>
                </a:cubicBezTo>
                <a:cubicBezTo>
                  <a:pt x="953" y="526"/>
                  <a:pt x="951" y="527"/>
                  <a:pt x="951" y="530"/>
                </a:cubicBezTo>
                <a:cubicBezTo>
                  <a:pt x="951" y="532"/>
                  <a:pt x="953" y="534"/>
                  <a:pt x="955" y="534"/>
                </a:cubicBezTo>
                <a:close/>
                <a:moveTo>
                  <a:pt x="968" y="534"/>
                </a:moveTo>
                <a:cubicBezTo>
                  <a:pt x="971" y="534"/>
                  <a:pt x="972" y="532"/>
                  <a:pt x="972" y="530"/>
                </a:cubicBezTo>
                <a:cubicBezTo>
                  <a:pt x="972" y="527"/>
                  <a:pt x="971" y="526"/>
                  <a:pt x="968" y="526"/>
                </a:cubicBezTo>
                <a:cubicBezTo>
                  <a:pt x="966" y="526"/>
                  <a:pt x="964" y="527"/>
                  <a:pt x="964" y="530"/>
                </a:cubicBezTo>
                <a:cubicBezTo>
                  <a:pt x="964" y="532"/>
                  <a:pt x="966" y="534"/>
                  <a:pt x="968" y="534"/>
                </a:cubicBezTo>
                <a:close/>
                <a:moveTo>
                  <a:pt x="981" y="534"/>
                </a:moveTo>
                <a:cubicBezTo>
                  <a:pt x="983" y="534"/>
                  <a:pt x="985" y="532"/>
                  <a:pt x="985" y="530"/>
                </a:cubicBezTo>
                <a:cubicBezTo>
                  <a:pt x="985" y="527"/>
                  <a:pt x="983" y="526"/>
                  <a:pt x="981" y="526"/>
                </a:cubicBezTo>
                <a:cubicBezTo>
                  <a:pt x="979" y="526"/>
                  <a:pt x="977" y="527"/>
                  <a:pt x="977" y="530"/>
                </a:cubicBezTo>
                <a:cubicBezTo>
                  <a:pt x="977" y="532"/>
                  <a:pt x="979" y="534"/>
                  <a:pt x="981" y="534"/>
                </a:cubicBezTo>
                <a:close/>
                <a:moveTo>
                  <a:pt x="994" y="534"/>
                </a:moveTo>
                <a:cubicBezTo>
                  <a:pt x="996" y="534"/>
                  <a:pt x="998" y="532"/>
                  <a:pt x="998" y="530"/>
                </a:cubicBezTo>
                <a:cubicBezTo>
                  <a:pt x="998" y="527"/>
                  <a:pt x="996" y="526"/>
                  <a:pt x="994" y="526"/>
                </a:cubicBezTo>
                <a:cubicBezTo>
                  <a:pt x="992" y="526"/>
                  <a:pt x="990" y="527"/>
                  <a:pt x="990" y="530"/>
                </a:cubicBezTo>
                <a:cubicBezTo>
                  <a:pt x="990" y="532"/>
                  <a:pt x="992" y="534"/>
                  <a:pt x="994" y="534"/>
                </a:cubicBezTo>
                <a:close/>
                <a:moveTo>
                  <a:pt x="1007" y="534"/>
                </a:moveTo>
                <a:cubicBezTo>
                  <a:pt x="1009" y="534"/>
                  <a:pt x="1011" y="532"/>
                  <a:pt x="1011" y="530"/>
                </a:cubicBezTo>
                <a:cubicBezTo>
                  <a:pt x="1011" y="527"/>
                  <a:pt x="1009" y="526"/>
                  <a:pt x="1007" y="526"/>
                </a:cubicBezTo>
                <a:cubicBezTo>
                  <a:pt x="1005" y="526"/>
                  <a:pt x="1003" y="527"/>
                  <a:pt x="1003" y="530"/>
                </a:cubicBezTo>
                <a:cubicBezTo>
                  <a:pt x="1003" y="532"/>
                  <a:pt x="1005" y="534"/>
                  <a:pt x="1007" y="534"/>
                </a:cubicBezTo>
                <a:close/>
                <a:moveTo>
                  <a:pt x="1020" y="534"/>
                </a:moveTo>
                <a:cubicBezTo>
                  <a:pt x="1022" y="534"/>
                  <a:pt x="1024" y="532"/>
                  <a:pt x="1024" y="530"/>
                </a:cubicBezTo>
                <a:cubicBezTo>
                  <a:pt x="1024" y="527"/>
                  <a:pt x="1022" y="526"/>
                  <a:pt x="1020" y="526"/>
                </a:cubicBezTo>
                <a:cubicBezTo>
                  <a:pt x="1018" y="526"/>
                  <a:pt x="1016" y="527"/>
                  <a:pt x="1016" y="530"/>
                </a:cubicBezTo>
                <a:cubicBezTo>
                  <a:pt x="1016" y="532"/>
                  <a:pt x="1018" y="534"/>
                  <a:pt x="1020" y="534"/>
                </a:cubicBezTo>
                <a:close/>
                <a:moveTo>
                  <a:pt x="1033" y="534"/>
                </a:moveTo>
                <a:cubicBezTo>
                  <a:pt x="1035" y="534"/>
                  <a:pt x="1037" y="532"/>
                  <a:pt x="1037" y="530"/>
                </a:cubicBezTo>
                <a:cubicBezTo>
                  <a:pt x="1037" y="527"/>
                  <a:pt x="1035" y="526"/>
                  <a:pt x="1033" y="526"/>
                </a:cubicBezTo>
                <a:cubicBezTo>
                  <a:pt x="1031" y="526"/>
                  <a:pt x="1029" y="527"/>
                  <a:pt x="1029" y="530"/>
                </a:cubicBezTo>
                <a:cubicBezTo>
                  <a:pt x="1029" y="532"/>
                  <a:pt x="1031" y="534"/>
                  <a:pt x="1033" y="534"/>
                </a:cubicBezTo>
                <a:close/>
                <a:moveTo>
                  <a:pt x="1046" y="534"/>
                </a:moveTo>
                <a:cubicBezTo>
                  <a:pt x="1048" y="534"/>
                  <a:pt x="1050" y="532"/>
                  <a:pt x="1050" y="530"/>
                </a:cubicBezTo>
                <a:cubicBezTo>
                  <a:pt x="1050" y="527"/>
                  <a:pt x="1048" y="526"/>
                  <a:pt x="1046" y="526"/>
                </a:cubicBezTo>
                <a:cubicBezTo>
                  <a:pt x="1043" y="526"/>
                  <a:pt x="1042" y="527"/>
                  <a:pt x="1042" y="530"/>
                </a:cubicBezTo>
                <a:cubicBezTo>
                  <a:pt x="1042" y="532"/>
                  <a:pt x="1043" y="534"/>
                  <a:pt x="1046" y="534"/>
                </a:cubicBezTo>
                <a:close/>
                <a:moveTo>
                  <a:pt x="1059" y="534"/>
                </a:moveTo>
                <a:cubicBezTo>
                  <a:pt x="1061" y="534"/>
                  <a:pt x="1063" y="532"/>
                  <a:pt x="1063" y="530"/>
                </a:cubicBezTo>
                <a:cubicBezTo>
                  <a:pt x="1063" y="527"/>
                  <a:pt x="1061" y="526"/>
                  <a:pt x="1059" y="526"/>
                </a:cubicBezTo>
                <a:cubicBezTo>
                  <a:pt x="1056" y="526"/>
                  <a:pt x="1054" y="527"/>
                  <a:pt x="1054" y="530"/>
                </a:cubicBezTo>
                <a:cubicBezTo>
                  <a:pt x="1054" y="532"/>
                  <a:pt x="1056" y="534"/>
                  <a:pt x="1059" y="534"/>
                </a:cubicBezTo>
                <a:close/>
                <a:moveTo>
                  <a:pt x="1072" y="534"/>
                </a:moveTo>
                <a:cubicBezTo>
                  <a:pt x="1074" y="534"/>
                  <a:pt x="1076" y="532"/>
                  <a:pt x="1076" y="530"/>
                </a:cubicBezTo>
                <a:cubicBezTo>
                  <a:pt x="1076" y="527"/>
                  <a:pt x="1074" y="526"/>
                  <a:pt x="1072" y="526"/>
                </a:cubicBezTo>
                <a:cubicBezTo>
                  <a:pt x="1069" y="526"/>
                  <a:pt x="1067" y="527"/>
                  <a:pt x="1067" y="530"/>
                </a:cubicBezTo>
                <a:cubicBezTo>
                  <a:pt x="1067" y="532"/>
                  <a:pt x="1069" y="534"/>
                  <a:pt x="1072" y="534"/>
                </a:cubicBezTo>
                <a:close/>
                <a:moveTo>
                  <a:pt x="1084" y="526"/>
                </a:moveTo>
                <a:cubicBezTo>
                  <a:pt x="1082" y="526"/>
                  <a:pt x="1080" y="527"/>
                  <a:pt x="1080" y="530"/>
                </a:cubicBezTo>
                <a:cubicBezTo>
                  <a:pt x="1080" y="532"/>
                  <a:pt x="1082" y="534"/>
                  <a:pt x="1084" y="534"/>
                </a:cubicBezTo>
                <a:cubicBezTo>
                  <a:pt x="1087" y="534"/>
                  <a:pt x="1089" y="532"/>
                  <a:pt x="1089" y="530"/>
                </a:cubicBezTo>
                <a:cubicBezTo>
                  <a:pt x="1089" y="527"/>
                  <a:pt x="1087" y="526"/>
                  <a:pt x="1084" y="526"/>
                </a:cubicBezTo>
                <a:close/>
                <a:moveTo>
                  <a:pt x="1097" y="534"/>
                </a:moveTo>
                <a:cubicBezTo>
                  <a:pt x="1100" y="534"/>
                  <a:pt x="1102" y="532"/>
                  <a:pt x="1102" y="530"/>
                </a:cubicBezTo>
                <a:cubicBezTo>
                  <a:pt x="1102" y="527"/>
                  <a:pt x="1100" y="526"/>
                  <a:pt x="1097" y="526"/>
                </a:cubicBezTo>
                <a:cubicBezTo>
                  <a:pt x="1095" y="526"/>
                  <a:pt x="1093" y="527"/>
                  <a:pt x="1093" y="530"/>
                </a:cubicBezTo>
                <a:cubicBezTo>
                  <a:pt x="1093" y="532"/>
                  <a:pt x="1095" y="534"/>
                  <a:pt x="1097" y="534"/>
                </a:cubicBezTo>
                <a:close/>
                <a:moveTo>
                  <a:pt x="1601" y="534"/>
                </a:moveTo>
                <a:cubicBezTo>
                  <a:pt x="1603" y="534"/>
                  <a:pt x="1605" y="532"/>
                  <a:pt x="1605" y="530"/>
                </a:cubicBezTo>
                <a:cubicBezTo>
                  <a:pt x="1605" y="527"/>
                  <a:pt x="1603" y="526"/>
                  <a:pt x="1601" y="526"/>
                </a:cubicBezTo>
                <a:cubicBezTo>
                  <a:pt x="1599" y="526"/>
                  <a:pt x="1597" y="527"/>
                  <a:pt x="1597" y="530"/>
                </a:cubicBezTo>
                <a:cubicBezTo>
                  <a:pt x="1597" y="532"/>
                  <a:pt x="1599" y="534"/>
                  <a:pt x="1601" y="534"/>
                </a:cubicBezTo>
                <a:close/>
                <a:moveTo>
                  <a:pt x="1614" y="534"/>
                </a:moveTo>
                <a:cubicBezTo>
                  <a:pt x="1616" y="534"/>
                  <a:pt x="1618" y="532"/>
                  <a:pt x="1618" y="530"/>
                </a:cubicBezTo>
                <a:cubicBezTo>
                  <a:pt x="1618" y="527"/>
                  <a:pt x="1616" y="526"/>
                  <a:pt x="1614" y="526"/>
                </a:cubicBezTo>
                <a:cubicBezTo>
                  <a:pt x="1612" y="526"/>
                  <a:pt x="1610" y="527"/>
                  <a:pt x="1610" y="530"/>
                </a:cubicBezTo>
                <a:cubicBezTo>
                  <a:pt x="1610" y="532"/>
                  <a:pt x="1612" y="534"/>
                  <a:pt x="1614" y="534"/>
                </a:cubicBezTo>
                <a:close/>
                <a:moveTo>
                  <a:pt x="1629" y="530"/>
                </a:moveTo>
                <a:cubicBezTo>
                  <a:pt x="1629" y="529"/>
                  <a:pt x="1628" y="528"/>
                  <a:pt x="1627" y="528"/>
                </a:cubicBezTo>
                <a:cubicBezTo>
                  <a:pt x="1626" y="528"/>
                  <a:pt x="1625" y="529"/>
                  <a:pt x="1625" y="530"/>
                </a:cubicBezTo>
                <a:cubicBezTo>
                  <a:pt x="1625" y="531"/>
                  <a:pt x="1626" y="531"/>
                  <a:pt x="1627" y="531"/>
                </a:cubicBezTo>
                <a:cubicBezTo>
                  <a:pt x="1628" y="531"/>
                  <a:pt x="1629" y="531"/>
                  <a:pt x="1629" y="530"/>
                </a:cubicBezTo>
                <a:close/>
                <a:moveTo>
                  <a:pt x="1653" y="526"/>
                </a:moveTo>
                <a:cubicBezTo>
                  <a:pt x="1650" y="526"/>
                  <a:pt x="1649" y="527"/>
                  <a:pt x="1649" y="530"/>
                </a:cubicBezTo>
                <a:cubicBezTo>
                  <a:pt x="1649" y="532"/>
                  <a:pt x="1650" y="534"/>
                  <a:pt x="1653" y="534"/>
                </a:cubicBezTo>
                <a:cubicBezTo>
                  <a:pt x="1655" y="534"/>
                  <a:pt x="1657" y="532"/>
                  <a:pt x="1657" y="530"/>
                </a:cubicBezTo>
                <a:cubicBezTo>
                  <a:pt x="1657" y="527"/>
                  <a:pt x="1655" y="526"/>
                  <a:pt x="1653" y="526"/>
                </a:cubicBezTo>
                <a:close/>
                <a:moveTo>
                  <a:pt x="1666" y="534"/>
                </a:moveTo>
                <a:cubicBezTo>
                  <a:pt x="1668" y="534"/>
                  <a:pt x="1670" y="532"/>
                  <a:pt x="1670" y="530"/>
                </a:cubicBezTo>
                <a:cubicBezTo>
                  <a:pt x="1670" y="527"/>
                  <a:pt x="1668" y="526"/>
                  <a:pt x="1666" y="526"/>
                </a:cubicBezTo>
                <a:cubicBezTo>
                  <a:pt x="1663" y="526"/>
                  <a:pt x="1661" y="527"/>
                  <a:pt x="1661" y="530"/>
                </a:cubicBezTo>
                <a:cubicBezTo>
                  <a:pt x="1661" y="532"/>
                  <a:pt x="1663" y="534"/>
                  <a:pt x="1666" y="534"/>
                </a:cubicBezTo>
                <a:close/>
                <a:moveTo>
                  <a:pt x="1781" y="530"/>
                </a:moveTo>
                <a:cubicBezTo>
                  <a:pt x="1781" y="530"/>
                  <a:pt x="1782" y="530"/>
                  <a:pt x="1782" y="530"/>
                </a:cubicBezTo>
                <a:cubicBezTo>
                  <a:pt x="1782" y="530"/>
                  <a:pt x="1782" y="530"/>
                  <a:pt x="1782" y="530"/>
                </a:cubicBezTo>
                <a:cubicBezTo>
                  <a:pt x="1782" y="530"/>
                  <a:pt x="1782" y="529"/>
                  <a:pt x="1782" y="529"/>
                </a:cubicBezTo>
                <a:cubicBezTo>
                  <a:pt x="1782" y="529"/>
                  <a:pt x="1781" y="530"/>
                  <a:pt x="1781" y="530"/>
                </a:cubicBezTo>
                <a:close/>
                <a:moveTo>
                  <a:pt x="1794" y="530"/>
                </a:moveTo>
                <a:cubicBezTo>
                  <a:pt x="1794" y="530"/>
                  <a:pt x="1794" y="530"/>
                  <a:pt x="1795" y="530"/>
                </a:cubicBezTo>
                <a:cubicBezTo>
                  <a:pt x="1795" y="530"/>
                  <a:pt x="1795" y="530"/>
                  <a:pt x="1795" y="530"/>
                </a:cubicBezTo>
                <a:cubicBezTo>
                  <a:pt x="1795" y="529"/>
                  <a:pt x="1795" y="529"/>
                  <a:pt x="1795" y="529"/>
                </a:cubicBezTo>
                <a:cubicBezTo>
                  <a:pt x="1794" y="529"/>
                  <a:pt x="1794" y="529"/>
                  <a:pt x="1794" y="530"/>
                </a:cubicBezTo>
                <a:close/>
                <a:moveTo>
                  <a:pt x="1833" y="530"/>
                </a:moveTo>
                <a:cubicBezTo>
                  <a:pt x="1833" y="530"/>
                  <a:pt x="1834" y="530"/>
                  <a:pt x="1834" y="530"/>
                </a:cubicBezTo>
                <a:cubicBezTo>
                  <a:pt x="1834" y="530"/>
                  <a:pt x="1833" y="530"/>
                  <a:pt x="1833" y="530"/>
                </a:cubicBezTo>
                <a:cubicBezTo>
                  <a:pt x="1833" y="530"/>
                  <a:pt x="1833" y="530"/>
                  <a:pt x="1833" y="530"/>
                </a:cubicBezTo>
                <a:cubicBezTo>
                  <a:pt x="1833" y="530"/>
                  <a:pt x="1833" y="530"/>
                  <a:pt x="1833" y="530"/>
                </a:cubicBezTo>
                <a:close/>
                <a:moveTo>
                  <a:pt x="1846" y="530"/>
                </a:moveTo>
                <a:cubicBezTo>
                  <a:pt x="1846" y="530"/>
                  <a:pt x="1846" y="530"/>
                  <a:pt x="1846" y="530"/>
                </a:cubicBezTo>
                <a:cubicBezTo>
                  <a:pt x="1846" y="530"/>
                  <a:pt x="1846" y="530"/>
                  <a:pt x="1846" y="530"/>
                </a:cubicBezTo>
                <a:cubicBezTo>
                  <a:pt x="1846" y="530"/>
                  <a:pt x="1846" y="530"/>
                  <a:pt x="1846" y="530"/>
                </a:cubicBezTo>
                <a:cubicBezTo>
                  <a:pt x="1846" y="530"/>
                  <a:pt x="1846" y="530"/>
                  <a:pt x="1846" y="530"/>
                </a:cubicBezTo>
                <a:close/>
                <a:moveTo>
                  <a:pt x="1859" y="534"/>
                </a:moveTo>
                <a:cubicBezTo>
                  <a:pt x="1862" y="534"/>
                  <a:pt x="1863" y="532"/>
                  <a:pt x="1863" y="530"/>
                </a:cubicBezTo>
                <a:cubicBezTo>
                  <a:pt x="1863" y="527"/>
                  <a:pt x="1862" y="526"/>
                  <a:pt x="1859" y="526"/>
                </a:cubicBezTo>
                <a:cubicBezTo>
                  <a:pt x="1857" y="526"/>
                  <a:pt x="1855" y="527"/>
                  <a:pt x="1855" y="530"/>
                </a:cubicBezTo>
                <a:cubicBezTo>
                  <a:pt x="1855" y="532"/>
                  <a:pt x="1857" y="534"/>
                  <a:pt x="1859" y="534"/>
                </a:cubicBezTo>
                <a:close/>
                <a:moveTo>
                  <a:pt x="1872" y="530"/>
                </a:moveTo>
                <a:cubicBezTo>
                  <a:pt x="1872" y="530"/>
                  <a:pt x="1872" y="530"/>
                  <a:pt x="1872" y="530"/>
                </a:cubicBezTo>
                <a:cubicBezTo>
                  <a:pt x="1872" y="530"/>
                  <a:pt x="1872" y="530"/>
                  <a:pt x="1872" y="530"/>
                </a:cubicBezTo>
                <a:cubicBezTo>
                  <a:pt x="1872" y="530"/>
                  <a:pt x="1872" y="530"/>
                  <a:pt x="1872" y="530"/>
                </a:cubicBezTo>
                <a:cubicBezTo>
                  <a:pt x="1872" y="530"/>
                  <a:pt x="1872" y="530"/>
                  <a:pt x="1872" y="530"/>
                </a:cubicBezTo>
                <a:close/>
                <a:moveTo>
                  <a:pt x="1885" y="534"/>
                </a:moveTo>
                <a:cubicBezTo>
                  <a:pt x="1887" y="534"/>
                  <a:pt x="1889" y="532"/>
                  <a:pt x="1889" y="530"/>
                </a:cubicBezTo>
                <a:cubicBezTo>
                  <a:pt x="1889" y="527"/>
                  <a:pt x="1887" y="526"/>
                  <a:pt x="1885" y="526"/>
                </a:cubicBezTo>
                <a:cubicBezTo>
                  <a:pt x="1883" y="526"/>
                  <a:pt x="1881" y="527"/>
                  <a:pt x="1881" y="530"/>
                </a:cubicBezTo>
                <a:cubicBezTo>
                  <a:pt x="1881" y="532"/>
                  <a:pt x="1883" y="534"/>
                  <a:pt x="1885" y="534"/>
                </a:cubicBezTo>
                <a:close/>
                <a:moveTo>
                  <a:pt x="1898" y="534"/>
                </a:moveTo>
                <a:cubicBezTo>
                  <a:pt x="1900" y="534"/>
                  <a:pt x="1902" y="532"/>
                  <a:pt x="1902" y="530"/>
                </a:cubicBezTo>
                <a:cubicBezTo>
                  <a:pt x="1902" y="527"/>
                  <a:pt x="1900" y="526"/>
                  <a:pt x="1898" y="526"/>
                </a:cubicBezTo>
                <a:cubicBezTo>
                  <a:pt x="1896" y="526"/>
                  <a:pt x="1894" y="527"/>
                  <a:pt x="1894" y="530"/>
                </a:cubicBezTo>
                <a:cubicBezTo>
                  <a:pt x="1894" y="532"/>
                  <a:pt x="1896" y="534"/>
                  <a:pt x="1898" y="534"/>
                </a:cubicBezTo>
                <a:close/>
                <a:moveTo>
                  <a:pt x="1911" y="534"/>
                </a:moveTo>
                <a:cubicBezTo>
                  <a:pt x="1913" y="534"/>
                  <a:pt x="1915" y="532"/>
                  <a:pt x="1915" y="530"/>
                </a:cubicBezTo>
                <a:cubicBezTo>
                  <a:pt x="1915" y="527"/>
                  <a:pt x="1913" y="526"/>
                  <a:pt x="1911" y="526"/>
                </a:cubicBezTo>
                <a:cubicBezTo>
                  <a:pt x="1909" y="526"/>
                  <a:pt x="1907" y="527"/>
                  <a:pt x="1907" y="530"/>
                </a:cubicBezTo>
                <a:cubicBezTo>
                  <a:pt x="1907" y="532"/>
                  <a:pt x="1909" y="534"/>
                  <a:pt x="1911" y="534"/>
                </a:cubicBezTo>
                <a:close/>
                <a:moveTo>
                  <a:pt x="1924" y="534"/>
                </a:moveTo>
                <a:cubicBezTo>
                  <a:pt x="1926" y="534"/>
                  <a:pt x="1928" y="532"/>
                  <a:pt x="1928" y="530"/>
                </a:cubicBezTo>
                <a:cubicBezTo>
                  <a:pt x="1928" y="527"/>
                  <a:pt x="1926" y="526"/>
                  <a:pt x="1924" y="526"/>
                </a:cubicBezTo>
                <a:cubicBezTo>
                  <a:pt x="1922" y="526"/>
                  <a:pt x="1920" y="527"/>
                  <a:pt x="1920" y="530"/>
                </a:cubicBezTo>
                <a:cubicBezTo>
                  <a:pt x="1920" y="532"/>
                  <a:pt x="1922" y="534"/>
                  <a:pt x="1924" y="534"/>
                </a:cubicBezTo>
                <a:close/>
                <a:moveTo>
                  <a:pt x="1937" y="534"/>
                </a:moveTo>
                <a:cubicBezTo>
                  <a:pt x="1939" y="534"/>
                  <a:pt x="1941" y="532"/>
                  <a:pt x="1941" y="530"/>
                </a:cubicBezTo>
                <a:cubicBezTo>
                  <a:pt x="1941" y="527"/>
                  <a:pt x="1939" y="526"/>
                  <a:pt x="1937" y="526"/>
                </a:cubicBezTo>
                <a:cubicBezTo>
                  <a:pt x="1934" y="526"/>
                  <a:pt x="1933" y="527"/>
                  <a:pt x="1933" y="530"/>
                </a:cubicBezTo>
                <a:cubicBezTo>
                  <a:pt x="1933" y="532"/>
                  <a:pt x="1934" y="534"/>
                  <a:pt x="1937" y="534"/>
                </a:cubicBezTo>
                <a:close/>
                <a:moveTo>
                  <a:pt x="1950" y="534"/>
                </a:moveTo>
                <a:cubicBezTo>
                  <a:pt x="1952" y="534"/>
                  <a:pt x="1954" y="532"/>
                  <a:pt x="1954" y="530"/>
                </a:cubicBezTo>
                <a:cubicBezTo>
                  <a:pt x="1954" y="527"/>
                  <a:pt x="1952" y="526"/>
                  <a:pt x="1950" y="526"/>
                </a:cubicBezTo>
                <a:cubicBezTo>
                  <a:pt x="1947" y="526"/>
                  <a:pt x="1946" y="527"/>
                  <a:pt x="1946" y="530"/>
                </a:cubicBezTo>
                <a:cubicBezTo>
                  <a:pt x="1946" y="532"/>
                  <a:pt x="1947" y="534"/>
                  <a:pt x="1950" y="534"/>
                </a:cubicBezTo>
                <a:close/>
                <a:moveTo>
                  <a:pt x="1963" y="534"/>
                </a:moveTo>
                <a:cubicBezTo>
                  <a:pt x="1965" y="534"/>
                  <a:pt x="1967" y="532"/>
                  <a:pt x="1967" y="530"/>
                </a:cubicBezTo>
                <a:cubicBezTo>
                  <a:pt x="1967" y="527"/>
                  <a:pt x="1965" y="526"/>
                  <a:pt x="1963" y="526"/>
                </a:cubicBezTo>
                <a:cubicBezTo>
                  <a:pt x="1960" y="526"/>
                  <a:pt x="1958" y="527"/>
                  <a:pt x="1958" y="530"/>
                </a:cubicBezTo>
                <a:cubicBezTo>
                  <a:pt x="1958" y="532"/>
                  <a:pt x="1960" y="534"/>
                  <a:pt x="1963" y="534"/>
                </a:cubicBezTo>
                <a:close/>
                <a:moveTo>
                  <a:pt x="1976" y="534"/>
                </a:moveTo>
                <a:cubicBezTo>
                  <a:pt x="1978" y="534"/>
                  <a:pt x="1980" y="532"/>
                  <a:pt x="1980" y="530"/>
                </a:cubicBezTo>
                <a:cubicBezTo>
                  <a:pt x="1980" y="527"/>
                  <a:pt x="1978" y="526"/>
                  <a:pt x="1976" y="526"/>
                </a:cubicBezTo>
                <a:cubicBezTo>
                  <a:pt x="1973" y="526"/>
                  <a:pt x="1971" y="527"/>
                  <a:pt x="1971" y="530"/>
                </a:cubicBezTo>
                <a:cubicBezTo>
                  <a:pt x="1971" y="532"/>
                  <a:pt x="1973" y="534"/>
                  <a:pt x="1976" y="534"/>
                </a:cubicBezTo>
                <a:close/>
                <a:moveTo>
                  <a:pt x="1988" y="534"/>
                </a:moveTo>
                <a:cubicBezTo>
                  <a:pt x="1991" y="534"/>
                  <a:pt x="1993" y="532"/>
                  <a:pt x="1993" y="530"/>
                </a:cubicBezTo>
                <a:cubicBezTo>
                  <a:pt x="1993" y="527"/>
                  <a:pt x="1991" y="526"/>
                  <a:pt x="1988" y="526"/>
                </a:cubicBezTo>
                <a:cubicBezTo>
                  <a:pt x="1986" y="526"/>
                  <a:pt x="1984" y="527"/>
                  <a:pt x="1984" y="530"/>
                </a:cubicBezTo>
                <a:cubicBezTo>
                  <a:pt x="1984" y="532"/>
                  <a:pt x="1986" y="534"/>
                  <a:pt x="1988" y="534"/>
                </a:cubicBezTo>
                <a:close/>
                <a:moveTo>
                  <a:pt x="2001" y="534"/>
                </a:moveTo>
                <a:cubicBezTo>
                  <a:pt x="2004" y="534"/>
                  <a:pt x="2006" y="532"/>
                  <a:pt x="2006" y="530"/>
                </a:cubicBezTo>
                <a:cubicBezTo>
                  <a:pt x="2006" y="527"/>
                  <a:pt x="2004" y="526"/>
                  <a:pt x="2001" y="526"/>
                </a:cubicBezTo>
                <a:cubicBezTo>
                  <a:pt x="1999" y="526"/>
                  <a:pt x="1997" y="527"/>
                  <a:pt x="1997" y="530"/>
                </a:cubicBezTo>
                <a:cubicBezTo>
                  <a:pt x="1997" y="532"/>
                  <a:pt x="1999" y="534"/>
                  <a:pt x="2001" y="534"/>
                </a:cubicBezTo>
                <a:close/>
                <a:moveTo>
                  <a:pt x="2014" y="534"/>
                </a:moveTo>
                <a:cubicBezTo>
                  <a:pt x="2017" y="534"/>
                  <a:pt x="2018" y="532"/>
                  <a:pt x="2018" y="530"/>
                </a:cubicBezTo>
                <a:cubicBezTo>
                  <a:pt x="2018" y="527"/>
                  <a:pt x="2017" y="526"/>
                  <a:pt x="2014" y="526"/>
                </a:cubicBezTo>
                <a:cubicBezTo>
                  <a:pt x="2012" y="526"/>
                  <a:pt x="2010" y="527"/>
                  <a:pt x="2010" y="530"/>
                </a:cubicBezTo>
                <a:cubicBezTo>
                  <a:pt x="2010" y="532"/>
                  <a:pt x="2012" y="534"/>
                  <a:pt x="2014" y="534"/>
                </a:cubicBezTo>
                <a:close/>
                <a:moveTo>
                  <a:pt x="2027" y="534"/>
                </a:moveTo>
                <a:cubicBezTo>
                  <a:pt x="2030" y="534"/>
                  <a:pt x="2031" y="532"/>
                  <a:pt x="2031" y="530"/>
                </a:cubicBezTo>
                <a:cubicBezTo>
                  <a:pt x="2031" y="527"/>
                  <a:pt x="2030" y="526"/>
                  <a:pt x="2027" y="526"/>
                </a:cubicBezTo>
                <a:cubicBezTo>
                  <a:pt x="2025" y="526"/>
                  <a:pt x="2023" y="527"/>
                  <a:pt x="2023" y="530"/>
                </a:cubicBezTo>
                <a:cubicBezTo>
                  <a:pt x="2023" y="532"/>
                  <a:pt x="2025" y="534"/>
                  <a:pt x="2027" y="534"/>
                </a:cubicBezTo>
                <a:close/>
                <a:moveTo>
                  <a:pt x="2040" y="534"/>
                </a:moveTo>
                <a:cubicBezTo>
                  <a:pt x="2042" y="534"/>
                  <a:pt x="2044" y="532"/>
                  <a:pt x="2044" y="530"/>
                </a:cubicBezTo>
                <a:cubicBezTo>
                  <a:pt x="2044" y="527"/>
                  <a:pt x="2042" y="526"/>
                  <a:pt x="2040" y="526"/>
                </a:cubicBezTo>
                <a:cubicBezTo>
                  <a:pt x="2038" y="526"/>
                  <a:pt x="2036" y="527"/>
                  <a:pt x="2036" y="530"/>
                </a:cubicBezTo>
                <a:cubicBezTo>
                  <a:pt x="2036" y="532"/>
                  <a:pt x="2038" y="534"/>
                  <a:pt x="2040" y="534"/>
                </a:cubicBezTo>
                <a:close/>
                <a:moveTo>
                  <a:pt x="2053" y="534"/>
                </a:moveTo>
                <a:cubicBezTo>
                  <a:pt x="2055" y="534"/>
                  <a:pt x="2057" y="532"/>
                  <a:pt x="2057" y="530"/>
                </a:cubicBezTo>
                <a:cubicBezTo>
                  <a:pt x="2057" y="527"/>
                  <a:pt x="2055" y="526"/>
                  <a:pt x="2053" y="526"/>
                </a:cubicBezTo>
                <a:cubicBezTo>
                  <a:pt x="2051" y="526"/>
                  <a:pt x="2049" y="527"/>
                  <a:pt x="2049" y="530"/>
                </a:cubicBezTo>
                <a:cubicBezTo>
                  <a:pt x="2049" y="532"/>
                  <a:pt x="2051" y="534"/>
                  <a:pt x="2053" y="534"/>
                </a:cubicBezTo>
                <a:close/>
                <a:moveTo>
                  <a:pt x="2066" y="534"/>
                </a:moveTo>
                <a:cubicBezTo>
                  <a:pt x="2068" y="534"/>
                  <a:pt x="2070" y="532"/>
                  <a:pt x="2070" y="530"/>
                </a:cubicBezTo>
                <a:cubicBezTo>
                  <a:pt x="2070" y="527"/>
                  <a:pt x="2068" y="526"/>
                  <a:pt x="2066" y="526"/>
                </a:cubicBezTo>
                <a:cubicBezTo>
                  <a:pt x="2064" y="526"/>
                  <a:pt x="2062" y="527"/>
                  <a:pt x="2062" y="530"/>
                </a:cubicBezTo>
                <a:cubicBezTo>
                  <a:pt x="2062" y="532"/>
                  <a:pt x="2064" y="534"/>
                  <a:pt x="2066" y="534"/>
                </a:cubicBezTo>
                <a:close/>
                <a:moveTo>
                  <a:pt x="2079" y="534"/>
                </a:moveTo>
                <a:cubicBezTo>
                  <a:pt x="2081" y="534"/>
                  <a:pt x="2083" y="532"/>
                  <a:pt x="2083" y="530"/>
                </a:cubicBezTo>
                <a:cubicBezTo>
                  <a:pt x="2083" y="527"/>
                  <a:pt x="2081" y="526"/>
                  <a:pt x="2079" y="526"/>
                </a:cubicBezTo>
                <a:cubicBezTo>
                  <a:pt x="2077" y="526"/>
                  <a:pt x="2075" y="527"/>
                  <a:pt x="2075" y="530"/>
                </a:cubicBezTo>
                <a:cubicBezTo>
                  <a:pt x="2075" y="532"/>
                  <a:pt x="2077" y="534"/>
                  <a:pt x="2079" y="534"/>
                </a:cubicBezTo>
                <a:close/>
                <a:moveTo>
                  <a:pt x="2092" y="534"/>
                </a:moveTo>
                <a:cubicBezTo>
                  <a:pt x="2094" y="534"/>
                  <a:pt x="2096" y="532"/>
                  <a:pt x="2096" y="530"/>
                </a:cubicBezTo>
                <a:cubicBezTo>
                  <a:pt x="2096" y="527"/>
                  <a:pt x="2094" y="526"/>
                  <a:pt x="2092" y="526"/>
                </a:cubicBezTo>
                <a:cubicBezTo>
                  <a:pt x="2089" y="526"/>
                  <a:pt x="2088" y="527"/>
                  <a:pt x="2088" y="530"/>
                </a:cubicBezTo>
                <a:cubicBezTo>
                  <a:pt x="2088" y="532"/>
                  <a:pt x="2089" y="534"/>
                  <a:pt x="2092" y="534"/>
                </a:cubicBezTo>
                <a:close/>
                <a:moveTo>
                  <a:pt x="2105" y="534"/>
                </a:moveTo>
                <a:cubicBezTo>
                  <a:pt x="2107" y="534"/>
                  <a:pt x="2109" y="532"/>
                  <a:pt x="2109" y="530"/>
                </a:cubicBezTo>
                <a:cubicBezTo>
                  <a:pt x="2109" y="527"/>
                  <a:pt x="2107" y="526"/>
                  <a:pt x="2105" y="526"/>
                </a:cubicBezTo>
                <a:cubicBezTo>
                  <a:pt x="2102" y="526"/>
                  <a:pt x="2100" y="527"/>
                  <a:pt x="2100" y="530"/>
                </a:cubicBezTo>
                <a:cubicBezTo>
                  <a:pt x="2100" y="532"/>
                  <a:pt x="2102" y="534"/>
                  <a:pt x="2105" y="534"/>
                </a:cubicBezTo>
                <a:close/>
                <a:moveTo>
                  <a:pt x="2118" y="534"/>
                </a:moveTo>
                <a:cubicBezTo>
                  <a:pt x="2120" y="534"/>
                  <a:pt x="2122" y="532"/>
                  <a:pt x="2122" y="530"/>
                </a:cubicBezTo>
                <a:cubicBezTo>
                  <a:pt x="2122" y="527"/>
                  <a:pt x="2120" y="526"/>
                  <a:pt x="2118" y="526"/>
                </a:cubicBezTo>
                <a:cubicBezTo>
                  <a:pt x="2115" y="526"/>
                  <a:pt x="2113" y="527"/>
                  <a:pt x="2113" y="530"/>
                </a:cubicBezTo>
                <a:cubicBezTo>
                  <a:pt x="2113" y="532"/>
                  <a:pt x="2115" y="534"/>
                  <a:pt x="2118" y="534"/>
                </a:cubicBezTo>
                <a:close/>
                <a:moveTo>
                  <a:pt x="2131" y="534"/>
                </a:moveTo>
                <a:cubicBezTo>
                  <a:pt x="2133" y="534"/>
                  <a:pt x="2135" y="532"/>
                  <a:pt x="2135" y="530"/>
                </a:cubicBezTo>
                <a:cubicBezTo>
                  <a:pt x="2135" y="527"/>
                  <a:pt x="2133" y="526"/>
                  <a:pt x="2131" y="526"/>
                </a:cubicBezTo>
                <a:cubicBezTo>
                  <a:pt x="2128" y="526"/>
                  <a:pt x="2126" y="527"/>
                  <a:pt x="2126" y="530"/>
                </a:cubicBezTo>
                <a:cubicBezTo>
                  <a:pt x="2126" y="532"/>
                  <a:pt x="2128" y="534"/>
                  <a:pt x="2131" y="534"/>
                </a:cubicBezTo>
                <a:close/>
                <a:moveTo>
                  <a:pt x="2143" y="534"/>
                </a:moveTo>
                <a:cubicBezTo>
                  <a:pt x="2146" y="534"/>
                  <a:pt x="2148" y="532"/>
                  <a:pt x="2148" y="530"/>
                </a:cubicBezTo>
                <a:cubicBezTo>
                  <a:pt x="2148" y="527"/>
                  <a:pt x="2146" y="526"/>
                  <a:pt x="2143" y="526"/>
                </a:cubicBezTo>
                <a:cubicBezTo>
                  <a:pt x="2141" y="526"/>
                  <a:pt x="2139" y="527"/>
                  <a:pt x="2139" y="530"/>
                </a:cubicBezTo>
                <a:cubicBezTo>
                  <a:pt x="2139" y="532"/>
                  <a:pt x="2141" y="534"/>
                  <a:pt x="2143" y="534"/>
                </a:cubicBezTo>
                <a:close/>
                <a:moveTo>
                  <a:pt x="2156" y="534"/>
                </a:moveTo>
                <a:cubicBezTo>
                  <a:pt x="2159" y="534"/>
                  <a:pt x="2161" y="532"/>
                  <a:pt x="2161" y="530"/>
                </a:cubicBezTo>
                <a:cubicBezTo>
                  <a:pt x="2161" y="527"/>
                  <a:pt x="2159" y="526"/>
                  <a:pt x="2156" y="526"/>
                </a:cubicBezTo>
                <a:cubicBezTo>
                  <a:pt x="2154" y="526"/>
                  <a:pt x="2152" y="527"/>
                  <a:pt x="2152" y="530"/>
                </a:cubicBezTo>
                <a:cubicBezTo>
                  <a:pt x="2152" y="532"/>
                  <a:pt x="2154" y="534"/>
                  <a:pt x="2156" y="534"/>
                </a:cubicBezTo>
                <a:close/>
                <a:moveTo>
                  <a:pt x="2169" y="534"/>
                </a:moveTo>
                <a:cubicBezTo>
                  <a:pt x="2172" y="534"/>
                  <a:pt x="2173" y="532"/>
                  <a:pt x="2173" y="530"/>
                </a:cubicBezTo>
                <a:cubicBezTo>
                  <a:pt x="2173" y="527"/>
                  <a:pt x="2172" y="526"/>
                  <a:pt x="2169" y="526"/>
                </a:cubicBezTo>
                <a:cubicBezTo>
                  <a:pt x="2167" y="526"/>
                  <a:pt x="2165" y="527"/>
                  <a:pt x="2165" y="530"/>
                </a:cubicBezTo>
                <a:cubicBezTo>
                  <a:pt x="2165" y="532"/>
                  <a:pt x="2167" y="534"/>
                  <a:pt x="2169" y="534"/>
                </a:cubicBezTo>
                <a:close/>
                <a:moveTo>
                  <a:pt x="2182" y="534"/>
                </a:moveTo>
                <a:cubicBezTo>
                  <a:pt x="2184" y="534"/>
                  <a:pt x="2186" y="532"/>
                  <a:pt x="2186" y="530"/>
                </a:cubicBezTo>
                <a:cubicBezTo>
                  <a:pt x="2186" y="527"/>
                  <a:pt x="2184" y="526"/>
                  <a:pt x="2182" y="526"/>
                </a:cubicBezTo>
                <a:cubicBezTo>
                  <a:pt x="2180" y="526"/>
                  <a:pt x="2178" y="527"/>
                  <a:pt x="2178" y="530"/>
                </a:cubicBezTo>
                <a:cubicBezTo>
                  <a:pt x="2178" y="532"/>
                  <a:pt x="2180" y="534"/>
                  <a:pt x="2182" y="534"/>
                </a:cubicBezTo>
                <a:close/>
                <a:moveTo>
                  <a:pt x="2195" y="534"/>
                </a:moveTo>
                <a:cubicBezTo>
                  <a:pt x="2197" y="534"/>
                  <a:pt x="2199" y="532"/>
                  <a:pt x="2199" y="530"/>
                </a:cubicBezTo>
                <a:cubicBezTo>
                  <a:pt x="2199" y="527"/>
                  <a:pt x="2197" y="526"/>
                  <a:pt x="2195" y="526"/>
                </a:cubicBezTo>
                <a:cubicBezTo>
                  <a:pt x="2193" y="526"/>
                  <a:pt x="2191" y="527"/>
                  <a:pt x="2191" y="530"/>
                </a:cubicBezTo>
                <a:cubicBezTo>
                  <a:pt x="2191" y="532"/>
                  <a:pt x="2193" y="534"/>
                  <a:pt x="2195" y="534"/>
                </a:cubicBezTo>
                <a:close/>
                <a:moveTo>
                  <a:pt x="2208" y="534"/>
                </a:moveTo>
                <a:cubicBezTo>
                  <a:pt x="2210" y="534"/>
                  <a:pt x="2212" y="532"/>
                  <a:pt x="2212" y="530"/>
                </a:cubicBezTo>
                <a:cubicBezTo>
                  <a:pt x="2212" y="527"/>
                  <a:pt x="2210" y="526"/>
                  <a:pt x="2208" y="526"/>
                </a:cubicBezTo>
                <a:cubicBezTo>
                  <a:pt x="2206" y="526"/>
                  <a:pt x="2204" y="527"/>
                  <a:pt x="2204" y="530"/>
                </a:cubicBezTo>
                <a:cubicBezTo>
                  <a:pt x="2204" y="532"/>
                  <a:pt x="2206" y="534"/>
                  <a:pt x="2208" y="534"/>
                </a:cubicBezTo>
                <a:close/>
                <a:moveTo>
                  <a:pt x="2221" y="534"/>
                </a:moveTo>
                <a:cubicBezTo>
                  <a:pt x="2223" y="534"/>
                  <a:pt x="2225" y="532"/>
                  <a:pt x="2225" y="530"/>
                </a:cubicBezTo>
                <a:cubicBezTo>
                  <a:pt x="2225" y="527"/>
                  <a:pt x="2223" y="526"/>
                  <a:pt x="2221" y="526"/>
                </a:cubicBezTo>
                <a:cubicBezTo>
                  <a:pt x="2219" y="526"/>
                  <a:pt x="2217" y="527"/>
                  <a:pt x="2217" y="530"/>
                </a:cubicBezTo>
                <a:cubicBezTo>
                  <a:pt x="2217" y="532"/>
                  <a:pt x="2219" y="534"/>
                  <a:pt x="2221" y="534"/>
                </a:cubicBezTo>
                <a:close/>
                <a:moveTo>
                  <a:pt x="2234" y="534"/>
                </a:moveTo>
                <a:cubicBezTo>
                  <a:pt x="2236" y="534"/>
                  <a:pt x="2238" y="532"/>
                  <a:pt x="2238" y="530"/>
                </a:cubicBezTo>
                <a:cubicBezTo>
                  <a:pt x="2238" y="527"/>
                  <a:pt x="2236" y="526"/>
                  <a:pt x="2234" y="526"/>
                </a:cubicBezTo>
                <a:cubicBezTo>
                  <a:pt x="2232" y="526"/>
                  <a:pt x="2230" y="527"/>
                  <a:pt x="2230" y="530"/>
                </a:cubicBezTo>
                <a:cubicBezTo>
                  <a:pt x="2230" y="532"/>
                  <a:pt x="2232" y="534"/>
                  <a:pt x="2234" y="534"/>
                </a:cubicBezTo>
                <a:close/>
                <a:moveTo>
                  <a:pt x="2247" y="534"/>
                </a:moveTo>
                <a:cubicBezTo>
                  <a:pt x="2249" y="534"/>
                  <a:pt x="2251" y="532"/>
                  <a:pt x="2251" y="530"/>
                </a:cubicBezTo>
                <a:cubicBezTo>
                  <a:pt x="2251" y="527"/>
                  <a:pt x="2249" y="526"/>
                  <a:pt x="2247" y="526"/>
                </a:cubicBezTo>
                <a:cubicBezTo>
                  <a:pt x="2244" y="526"/>
                  <a:pt x="2243" y="527"/>
                  <a:pt x="2243" y="530"/>
                </a:cubicBezTo>
                <a:cubicBezTo>
                  <a:pt x="2243" y="532"/>
                  <a:pt x="2244" y="534"/>
                  <a:pt x="2247" y="534"/>
                </a:cubicBezTo>
                <a:close/>
                <a:moveTo>
                  <a:pt x="2260" y="534"/>
                </a:moveTo>
                <a:cubicBezTo>
                  <a:pt x="2262" y="534"/>
                  <a:pt x="2264" y="532"/>
                  <a:pt x="2264" y="530"/>
                </a:cubicBezTo>
                <a:cubicBezTo>
                  <a:pt x="2264" y="527"/>
                  <a:pt x="2262" y="526"/>
                  <a:pt x="2260" y="526"/>
                </a:cubicBezTo>
                <a:cubicBezTo>
                  <a:pt x="2257" y="526"/>
                  <a:pt x="2255" y="527"/>
                  <a:pt x="2255" y="530"/>
                </a:cubicBezTo>
                <a:cubicBezTo>
                  <a:pt x="2255" y="532"/>
                  <a:pt x="2257" y="534"/>
                  <a:pt x="2260" y="534"/>
                </a:cubicBezTo>
                <a:close/>
                <a:moveTo>
                  <a:pt x="2273" y="534"/>
                </a:moveTo>
                <a:cubicBezTo>
                  <a:pt x="2275" y="534"/>
                  <a:pt x="2277" y="532"/>
                  <a:pt x="2277" y="530"/>
                </a:cubicBezTo>
                <a:cubicBezTo>
                  <a:pt x="2277" y="527"/>
                  <a:pt x="2275" y="526"/>
                  <a:pt x="2273" y="526"/>
                </a:cubicBezTo>
                <a:cubicBezTo>
                  <a:pt x="2270" y="526"/>
                  <a:pt x="2268" y="527"/>
                  <a:pt x="2268" y="530"/>
                </a:cubicBezTo>
                <a:cubicBezTo>
                  <a:pt x="2268" y="532"/>
                  <a:pt x="2270" y="534"/>
                  <a:pt x="2273" y="534"/>
                </a:cubicBezTo>
                <a:close/>
                <a:moveTo>
                  <a:pt x="2285" y="534"/>
                </a:moveTo>
                <a:cubicBezTo>
                  <a:pt x="2288" y="534"/>
                  <a:pt x="2290" y="532"/>
                  <a:pt x="2290" y="530"/>
                </a:cubicBezTo>
                <a:cubicBezTo>
                  <a:pt x="2290" y="527"/>
                  <a:pt x="2288" y="526"/>
                  <a:pt x="2285" y="526"/>
                </a:cubicBezTo>
                <a:cubicBezTo>
                  <a:pt x="2283" y="526"/>
                  <a:pt x="2281" y="527"/>
                  <a:pt x="2281" y="530"/>
                </a:cubicBezTo>
                <a:cubicBezTo>
                  <a:pt x="2281" y="532"/>
                  <a:pt x="2283" y="534"/>
                  <a:pt x="2285" y="534"/>
                </a:cubicBezTo>
                <a:close/>
                <a:moveTo>
                  <a:pt x="2298" y="534"/>
                </a:moveTo>
                <a:cubicBezTo>
                  <a:pt x="2301" y="534"/>
                  <a:pt x="2303" y="532"/>
                  <a:pt x="2303" y="530"/>
                </a:cubicBezTo>
                <a:cubicBezTo>
                  <a:pt x="2303" y="527"/>
                  <a:pt x="2301" y="526"/>
                  <a:pt x="2298" y="526"/>
                </a:cubicBezTo>
                <a:cubicBezTo>
                  <a:pt x="2296" y="526"/>
                  <a:pt x="2294" y="527"/>
                  <a:pt x="2294" y="530"/>
                </a:cubicBezTo>
                <a:cubicBezTo>
                  <a:pt x="2294" y="532"/>
                  <a:pt x="2296" y="534"/>
                  <a:pt x="2298" y="534"/>
                </a:cubicBezTo>
                <a:close/>
                <a:moveTo>
                  <a:pt x="2311" y="534"/>
                </a:moveTo>
                <a:cubicBezTo>
                  <a:pt x="2314" y="534"/>
                  <a:pt x="2315" y="532"/>
                  <a:pt x="2315" y="530"/>
                </a:cubicBezTo>
                <a:cubicBezTo>
                  <a:pt x="2315" y="527"/>
                  <a:pt x="2314" y="526"/>
                  <a:pt x="2311" y="526"/>
                </a:cubicBezTo>
                <a:cubicBezTo>
                  <a:pt x="2309" y="526"/>
                  <a:pt x="2307" y="527"/>
                  <a:pt x="2307" y="530"/>
                </a:cubicBezTo>
                <a:cubicBezTo>
                  <a:pt x="2307" y="532"/>
                  <a:pt x="2309" y="534"/>
                  <a:pt x="2311" y="534"/>
                </a:cubicBezTo>
                <a:close/>
                <a:moveTo>
                  <a:pt x="2324" y="534"/>
                </a:moveTo>
                <a:cubicBezTo>
                  <a:pt x="2327" y="534"/>
                  <a:pt x="2328" y="532"/>
                  <a:pt x="2328" y="530"/>
                </a:cubicBezTo>
                <a:cubicBezTo>
                  <a:pt x="2328" y="527"/>
                  <a:pt x="2327" y="526"/>
                  <a:pt x="2324" y="526"/>
                </a:cubicBezTo>
                <a:cubicBezTo>
                  <a:pt x="2322" y="526"/>
                  <a:pt x="2320" y="527"/>
                  <a:pt x="2320" y="530"/>
                </a:cubicBezTo>
                <a:cubicBezTo>
                  <a:pt x="2320" y="532"/>
                  <a:pt x="2322" y="534"/>
                  <a:pt x="2324" y="534"/>
                </a:cubicBezTo>
                <a:close/>
                <a:moveTo>
                  <a:pt x="2337" y="534"/>
                </a:moveTo>
                <a:cubicBezTo>
                  <a:pt x="2339" y="534"/>
                  <a:pt x="2341" y="532"/>
                  <a:pt x="2341" y="530"/>
                </a:cubicBezTo>
                <a:cubicBezTo>
                  <a:pt x="2341" y="527"/>
                  <a:pt x="2339" y="526"/>
                  <a:pt x="2337" y="526"/>
                </a:cubicBezTo>
                <a:cubicBezTo>
                  <a:pt x="2335" y="526"/>
                  <a:pt x="2333" y="527"/>
                  <a:pt x="2333" y="530"/>
                </a:cubicBezTo>
                <a:cubicBezTo>
                  <a:pt x="2333" y="532"/>
                  <a:pt x="2335" y="534"/>
                  <a:pt x="2337" y="534"/>
                </a:cubicBezTo>
                <a:close/>
                <a:moveTo>
                  <a:pt x="2350" y="534"/>
                </a:moveTo>
                <a:cubicBezTo>
                  <a:pt x="2352" y="534"/>
                  <a:pt x="2354" y="532"/>
                  <a:pt x="2354" y="530"/>
                </a:cubicBezTo>
                <a:cubicBezTo>
                  <a:pt x="2354" y="527"/>
                  <a:pt x="2352" y="526"/>
                  <a:pt x="2350" y="526"/>
                </a:cubicBezTo>
                <a:cubicBezTo>
                  <a:pt x="2348" y="526"/>
                  <a:pt x="2346" y="527"/>
                  <a:pt x="2346" y="530"/>
                </a:cubicBezTo>
                <a:cubicBezTo>
                  <a:pt x="2346" y="532"/>
                  <a:pt x="2348" y="534"/>
                  <a:pt x="2350" y="534"/>
                </a:cubicBezTo>
                <a:close/>
                <a:moveTo>
                  <a:pt x="2363" y="534"/>
                </a:moveTo>
                <a:cubicBezTo>
                  <a:pt x="2365" y="534"/>
                  <a:pt x="2367" y="532"/>
                  <a:pt x="2367" y="530"/>
                </a:cubicBezTo>
                <a:cubicBezTo>
                  <a:pt x="2367" y="527"/>
                  <a:pt x="2365" y="526"/>
                  <a:pt x="2363" y="526"/>
                </a:cubicBezTo>
                <a:cubicBezTo>
                  <a:pt x="2361" y="526"/>
                  <a:pt x="2359" y="527"/>
                  <a:pt x="2359" y="530"/>
                </a:cubicBezTo>
                <a:cubicBezTo>
                  <a:pt x="2359" y="532"/>
                  <a:pt x="2361" y="534"/>
                  <a:pt x="2363" y="534"/>
                </a:cubicBezTo>
                <a:close/>
                <a:moveTo>
                  <a:pt x="2376" y="534"/>
                </a:moveTo>
                <a:cubicBezTo>
                  <a:pt x="2378" y="534"/>
                  <a:pt x="2380" y="532"/>
                  <a:pt x="2380" y="530"/>
                </a:cubicBezTo>
                <a:cubicBezTo>
                  <a:pt x="2380" y="527"/>
                  <a:pt x="2378" y="526"/>
                  <a:pt x="2376" y="526"/>
                </a:cubicBezTo>
                <a:cubicBezTo>
                  <a:pt x="2374" y="526"/>
                  <a:pt x="2372" y="527"/>
                  <a:pt x="2372" y="530"/>
                </a:cubicBezTo>
                <a:cubicBezTo>
                  <a:pt x="2372" y="532"/>
                  <a:pt x="2374" y="534"/>
                  <a:pt x="2376" y="534"/>
                </a:cubicBezTo>
                <a:close/>
                <a:moveTo>
                  <a:pt x="2389" y="534"/>
                </a:moveTo>
                <a:cubicBezTo>
                  <a:pt x="2391" y="534"/>
                  <a:pt x="2393" y="532"/>
                  <a:pt x="2393" y="530"/>
                </a:cubicBezTo>
                <a:cubicBezTo>
                  <a:pt x="2393" y="527"/>
                  <a:pt x="2391" y="526"/>
                  <a:pt x="2389" y="526"/>
                </a:cubicBezTo>
                <a:cubicBezTo>
                  <a:pt x="2386" y="526"/>
                  <a:pt x="2385" y="527"/>
                  <a:pt x="2385" y="530"/>
                </a:cubicBezTo>
                <a:cubicBezTo>
                  <a:pt x="2385" y="532"/>
                  <a:pt x="2386" y="534"/>
                  <a:pt x="2389" y="534"/>
                </a:cubicBezTo>
                <a:close/>
                <a:moveTo>
                  <a:pt x="2402" y="534"/>
                </a:moveTo>
                <a:cubicBezTo>
                  <a:pt x="2404" y="534"/>
                  <a:pt x="2406" y="532"/>
                  <a:pt x="2406" y="530"/>
                </a:cubicBezTo>
                <a:cubicBezTo>
                  <a:pt x="2406" y="527"/>
                  <a:pt x="2404" y="526"/>
                  <a:pt x="2402" y="526"/>
                </a:cubicBezTo>
                <a:cubicBezTo>
                  <a:pt x="2399" y="526"/>
                  <a:pt x="2398" y="527"/>
                  <a:pt x="2398" y="530"/>
                </a:cubicBezTo>
                <a:cubicBezTo>
                  <a:pt x="2398" y="532"/>
                  <a:pt x="2399" y="534"/>
                  <a:pt x="2402" y="534"/>
                </a:cubicBezTo>
                <a:close/>
                <a:moveTo>
                  <a:pt x="2415" y="534"/>
                </a:moveTo>
                <a:cubicBezTo>
                  <a:pt x="2417" y="534"/>
                  <a:pt x="2419" y="532"/>
                  <a:pt x="2419" y="530"/>
                </a:cubicBezTo>
                <a:cubicBezTo>
                  <a:pt x="2419" y="527"/>
                  <a:pt x="2417" y="526"/>
                  <a:pt x="2415" y="526"/>
                </a:cubicBezTo>
                <a:cubicBezTo>
                  <a:pt x="2412" y="526"/>
                  <a:pt x="2410" y="527"/>
                  <a:pt x="2410" y="530"/>
                </a:cubicBezTo>
                <a:cubicBezTo>
                  <a:pt x="2410" y="532"/>
                  <a:pt x="2412" y="534"/>
                  <a:pt x="2415" y="534"/>
                </a:cubicBezTo>
                <a:close/>
                <a:moveTo>
                  <a:pt x="2428" y="534"/>
                </a:moveTo>
                <a:cubicBezTo>
                  <a:pt x="2430" y="534"/>
                  <a:pt x="2432" y="532"/>
                  <a:pt x="2432" y="530"/>
                </a:cubicBezTo>
                <a:cubicBezTo>
                  <a:pt x="2432" y="527"/>
                  <a:pt x="2430" y="526"/>
                  <a:pt x="2428" y="526"/>
                </a:cubicBezTo>
                <a:cubicBezTo>
                  <a:pt x="2425" y="526"/>
                  <a:pt x="2423" y="527"/>
                  <a:pt x="2423" y="530"/>
                </a:cubicBezTo>
                <a:cubicBezTo>
                  <a:pt x="2423" y="532"/>
                  <a:pt x="2425" y="534"/>
                  <a:pt x="2428" y="534"/>
                </a:cubicBezTo>
                <a:close/>
                <a:moveTo>
                  <a:pt x="2440" y="534"/>
                </a:moveTo>
                <a:cubicBezTo>
                  <a:pt x="2443" y="534"/>
                  <a:pt x="2445" y="532"/>
                  <a:pt x="2445" y="530"/>
                </a:cubicBezTo>
                <a:cubicBezTo>
                  <a:pt x="2445" y="527"/>
                  <a:pt x="2443" y="526"/>
                  <a:pt x="2440" y="526"/>
                </a:cubicBezTo>
                <a:cubicBezTo>
                  <a:pt x="2438" y="526"/>
                  <a:pt x="2436" y="527"/>
                  <a:pt x="2436" y="530"/>
                </a:cubicBezTo>
                <a:cubicBezTo>
                  <a:pt x="2436" y="532"/>
                  <a:pt x="2438" y="534"/>
                  <a:pt x="2440" y="534"/>
                </a:cubicBezTo>
                <a:close/>
                <a:moveTo>
                  <a:pt x="2453" y="534"/>
                </a:moveTo>
                <a:cubicBezTo>
                  <a:pt x="2456" y="534"/>
                  <a:pt x="2458" y="532"/>
                  <a:pt x="2458" y="530"/>
                </a:cubicBezTo>
                <a:cubicBezTo>
                  <a:pt x="2458" y="527"/>
                  <a:pt x="2456" y="526"/>
                  <a:pt x="2453" y="526"/>
                </a:cubicBezTo>
                <a:cubicBezTo>
                  <a:pt x="2451" y="526"/>
                  <a:pt x="2449" y="527"/>
                  <a:pt x="2449" y="530"/>
                </a:cubicBezTo>
                <a:cubicBezTo>
                  <a:pt x="2449" y="532"/>
                  <a:pt x="2451" y="534"/>
                  <a:pt x="2453" y="534"/>
                </a:cubicBezTo>
                <a:close/>
                <a:moveTo>
                  <a:pt x="2466" y="534"/>
                </a:moveTo>
                <a:cubicBezTo>
                  <a:pt x="2469" y="534"/>
                  <a:pt x="2470" y="532"/>
                  <a:pt x="2470" y="530"/>
                </a:cubicBezTo>
                <a:cubicBezTo>
                  <a:pt x="2470" y="527"/>
                  <a:pt x="2469" y="526"/>
                  <a:pt x="2466" y="526"/>
                </a:cubicBezTo>
                <a:cubicBezTo>
                  <a:pt x="2464" y="526"/>
                  <a:pt x="2462" y="527"/>
                  <a:pt x="2462" y="530"/>
                </a:cubicBezTo>
                <a:cubicBezTo>
                  <a:pt x="2462" y="532"/>
                  <a:pt x="2464" y="534"/>
                  <a:pt x="2466" y="534"/>
                </a:cubicBezTo>
                <a:close/>
                <a:moveTo>
                  <a:pt x="2479" y="534"/>
                </a:moveTo>
                <a:cubicBezTo>
                  <a:pt x="2481" y="534"/>
                  <a:pt x="2483" y="532"/>
                  <a:pt x="2483" y="530"/>
                </a:cubicBezTo>
                <a:cubicBezTo>
                  <a:pt x="2483" y="527"/>
                  <a:pt x="2481" y="526"/>
                  <a:pt x="2479" y="526"/>
                </a:cubicBezTo>
                <a:cubicBezTo>
                  <a:pt x="2477" y="526"/>
                  <a:pt x="2475" y="527"/>
                  <a:pt x="2475" y="530"/>
                </a:cubicBezTo>
                <a:cubicBezTo>
                  <a:pt x="2475" y="532"/>
                  <a:pt x="2477" y="534"/>
                  <a:pt x="2479" y="534"/>
                </a:cubicBezTo>
                <a:close/>
                <a:moveTo>
                  <a:pt x="2492" y="534"/>
                </a:moveTo>
                <a:cubicBezTo>
                  <a:pt x="2494" y="534"/>
                  <a:pt x="2496" y="532"/>
                  <a:pt x="2496" y="530"/>
                </a:cubicBezTo>
                <a:cubicBezTo>
                  <a:pt x="2496" y="527"/>
                  <a:pt x="2494" y="526"/>
                  <a:pt x="2492" y="526"/>
                </a:cubicBezTo>
                <a:cubicBezTo>
                  <a:pt x="2490" y="526"/>
                  <a:pt x="2488" y="527"/>
                  <a:pt x="2488" y="530"/>
                </a:cubicBezTo>
                <a:cubicBezTo>
                  <a:pt x="2488" y="532"/>
                  <a:pt x="2490" y="534"/>
                  <a:pt x="2492" y="534"/>
                </a:cubicBezTo>
                <a:close/>
                <a:moveTo>
                  <a:pt x="2505" y="534"/>
                </a:moveTo>
                <a:cubicBezTo>
                  <a:pt x="2507" y="534"/>
                  <a:pt x="2509" y="532"/>
                  <a:pt x="2509" y="530"/>
                </a:cubicBezTo>
                <a:cubicBezTo>
                  <a:pt x="2509" y="527"/>
                  <a:pt x="2507" y="526"/>
                  <a:pt x="2505" y="526"/>
                </a:cubicBezTo>
                <a:cubicBezTo>
                  <a:pt x="2503" y="526"/>
                  <a:pt x="2501" y="527"/>
                  <a:pt x="2501" y="530"/>
                </a:cubicBezTo>
                <a:cubicBezTo>
                  <a:pt x="2501" y="532"/>
                  <a:pt x="2503" y="534"/>
                  <a:pt x="2505" y="534"/>
                </a:cubicBezTo>
                <a:close/>
                <a:moveTo>
                  <a:pt x="2518" y="534"/>
                </a:moveTo>
                <a:cubicBezTo>
                  <a:pt x="2520" y="534"/>
                  <a:pt x="2522" y="532"/>
                  <a:pt x="2522" y="530"/>
                </a:cubicBezTo>
                <a:cubicBezTo>
                  <a:pt x="2522" y="527"/>
                  <a:pt x="2520" y="526"/>
                  <a:pt x="2518" y="526"/>
                </a:cubicBezTo>
                <a:cubicBezTo>
                  <a:pt x="2516" y="526"/>
                  <a:pt x="2514" y="527"/>
                  <a:pt x="2514" y="530"/>
                </a:cubicBezTo>
                <a:cubicBezTo>
                  <a:pt x="2514" y="532"/>
                  <a:pt x="2516" y="534"/>
                  <a:pt x="2518" y="534"/>
                </a:cubicBezTo>
                <a:close/>
                <a:moveTo>
                  <a:pt x="2531" y="534"/>
                </a:moveTo>
                <a:cubicBezTo>
                  <a:pt x="2533" y="534"/>
                  <a:pt x="2535" y="532"/>
                  <a:pt x="2535" y="530"/>
                </a:cubicBezTo>
                <a:cubicBezTo>
                  <a:pt x="2535" y="527"/>
                  <a:pt x="2533" y="526"/>
                  <a:pt x="2531" y="526"/>
                </a:cubicBezTo>
                <a:cubicBezTo>
                  <a:pt x="2529" y="526"/>
                  <a:pt x="2527" y="527"/>
                  <a:pt x="2527" y="530"/>
                </a:cubicBezTo>
                <a:cubicBezTo>
                  <a:pt x="2527" y="532"/>
                  <a:pt x="2529" y="534"/>
                  <a:pt x="2531" y="534"/>
                </a:cubicBezTo>
                <a:close/>
                <a:moveTo>
                  <a:pt x="2544" y="534"/>
                </a:moveTo>
                <a:cubicBezTo>
                  <a:pt x="2546" y="534"/>
                  <a:pt x="2548" y="532"/>
                  <a:pt x="2548" y="530"/>
                </a:cubicBezTo>
                <a:cubicBezTo>
                  <a:pt x="2548" y="527"/>
                  <a:pt x="2546" y="526"/>
                  <a:pt x="2544" y="526"/>
                </a:cubicBezTo>
                <a:cubicBezTo>
                  <a:pt x="2541" y="526"/>
                  <a:pt x="2540" y="527"/>
                  <a:pt x="2540" y="530"/>
                </a:cubicBezTo>
                <a:cubicBezTo>
                  <a:pt x="2540" y="532"/>
                  <a:pt x="2541" y="534"/>
                  <a:pt x="2544" y="534"/>
                </a:cubicBezTo>
                <a:close/>
                <a:moveTo>
                  <a:pt x="2557" y="534"/>
                </a:moveTo>
                <a:cubicBezTo>
                  <a:pt x="2559" y="534"/>
                  <a:pt x="2561" y="532"/>
                  <a:pt x="2561" y="530"/>
                </a:cubicBezTo>
                <a:cubicBezTo>
                  <a:pt x="2561" y="527"/>
                  <a:pt x="2559" y="526"/>
                  <a:pt x="2557" y="526"/>
                </a:cubicBezTo>
                <a:cubicBezTo>
                  <a:pt x="2554" y="526"/>
                  <a:pt x="2552" y="527"/>
                  <a:pt x="2552" y="530"/>
                </a:cubicBezTo>
                <a:cubicBezTo>
                  <a:pt x="2552" y="532"/>
                  <a:pt x="2554" y="534"/>
                  <a:pt x="2557" y="534"/>
                </a:cubicBezTo>
                <a:close/>
                <a:moveTo>
                  <a:pt x="2570" y="534"/>
                </a:moveTo>
                <a:cubicBezTo>
                  <a:pt x="2572" y="534"/>
                  <a:pt x="2574" y="532"/>
                  <a:pt x="2574" y="530"/>
                </a:cubicBezTo>
                <a:cubicBezTo>
                  <a:pt x="2574" y="527"/>
                  <a:pt x="2572" y="526"/>
                  <a:pt x="2570" y="526"/>
                </a:cubicBezTo>
                <a:cubicBezTo>
                  <a:pt x="2567" y="526"/>
                  <a:pt x="2565" y="527"/>
                  <a:pt x="2565" y="530"/>
                </a:cubicBezTo>
                <a:cubicBezTo>
                  <a:pt x="2565" y="532"/>
                  <a:pt x="2567" y="534"/>
                  <a:pt x="2570" y="534"/>
                </a:cubicBezTo>
                <a:close/>
                <a:moveTo>
                  <a:pt x="2582" y="534"/>
                </a:moveTo>
                <a:cubicBezTo>
                  <a:pt x="2585" y="534"/>
                  <a:pt x="2587" y="532"/>
                  <a:pt x="2587" y="530"/>
                </a:cubicBezTo>
                <a:cubicBezTo>
                  <a:pt x="2587" y="527"/>
                  <a:pt x="2585" y="526"/>
                  <a:pt x="2582" y="526"/>
                </a:cubicBezTo>
                <a:cubicBezTo>
                  <a:pt x="2580" y="526"/>
                  <a:pt x="2578" y="527"/>
                  <a:pt x="2578" y="530"/>
                </a:cubicBezTo>
                <a:cubicBezTo>
                  <a:pt x="2578" y="532"/>
                  <a:pt x="2580" y="534"/>
                  <a:pt x="2582" y="534"/>
                </a:cubicBezTo>
                <a:close/>
                <a:moveTo>
                  <a:pt x="2595" y="534"/>
                </a:moveTo>
                <a:cubicBezTo>
                  <a:pt x="2598" y="534"/>
                  <a:pt x="2600" y="532"/>
                  <a:pt x="2600" y="530"/>
                </a:cubicBezTo>
                <a:cubicBezTo>
                  <a:pt x="2600" y="527"/>
                  <a:pt x="2598" y="526"/>
                  <a:pt x="2595" y="526"/>
                </a:cubicBezTo>
                <a:cubicBezTo>
                  <a:pt x="2593" y="526"/>
                  <a:pt x="2591" y="527"/>
                  <a:pt x="2591" y="530"/>
                </a:cubicBezTo>
                <a:cubicBezTo>
                  <a:pt x="2591" y="532"/>
                  <a:pt x="2593" y="534"/>
                  <a:pt x="2595" y="534"/>
                </a:cubicBezTo>
                <a:close/>
                <a:moveTo>
                  <a:pt x="2608" y="534"/>
                </a:moveTo>
                <a:cubicBezTo>
                  <a:pt x="2611" y="534"/>
                  <a:pt x="2612" y="532"/>
                  <a:pt x="2612" y="530"/>
                </a:cubicBezTo>
                <a:cubicBezTo>
                  <a:pt x="2612" y="527"/>
                  <a:pt x="2611" y="526"/>
                  <a:pt x="2608" y="526"/>
                </a:cubicBezTo>
                <a:cubicBezTo>
                  <a:pt x="2606" y="526"/>
                  <a:pt x="2604" y="527"/>
                  <a:pt x="2604" y="530"/>
                </a:cubicBezTo>
                <a:cubicBezTo>
                  <a:pt x="2604" y="532"/>
                  <a:pt x="2606" y="534"/>
                  <a:pt x="2608" y="534"/>
                </a:cubicBezTo>
                <a:close/>
                <a:moveTo>
                  <a:pt x="2621" y="534"/>
                </a:moveTo>
                <a:cubicBezTo>
                  <a:pt x="2624" y="534"/>
                  <a:pt x="2625" y="532"/>
                  <a:pt x="2625" y="530"/>
                </a:cubicBezTo>
                <a:cubicBezTo>
                  <a:pt x="2625" y="527"/>
                  <a:pt x="2624" y="526"/>
                  <a:pt x="2621" y="526"/>
                </a:cubicBezTo>
                <a:cubicBezTo>
                  <a:pt x="2619" y="526"/>
                  <a:pt x="2617" y="527"/>
                  <a:pt x="2617" y="530"/>
                </a:cubicBezTo>
                <a:cubicBezTo>
                  <a:pt x="2617" y="532"/>
                  <a:pt x="2619" y="534"/>
                  <a:pt x="2621" y="534"/>
                </a:cubicBezTo>
                <a:close/>
                <a:moveTo>
                  <a:pt x="2634" y="534"/>
                </a:moveTo>
                <a:cubicBezTo>
                  <a:pt x="2636" y="534"/>
                  <a:pt x="2638" y="532"/>
                  <a:pt x="2638" y="530"/>
                </a:cubicBezTo>
                <a:cubicBezTo>
                  <a:pt x="2638" y="527"/>
                  <a:pt x="2636" y="526"/>
                  <a:pt x="2634" y="526"/>
                </a:cubicBezTo>
                <a:cubicBezTo>
                  <a:pt x="2632" y="526"/>
                  <a:pt x="2630" y="527"/>
                  <a:pt x="2630" y="530"/>
                </a:cubicBezTo>
                <a:cubicBezTo>
                  <a:pt x="2630" y="532"/>
                  <a:pt x="2632" y="534"/>
                  <a:pt x="2634" y="534"/>
                </a:cubicBezTo>
                <a:close/>
                <a:moveTo>
                  <a:pt x="2647" y="534"/>
                </a:moveTo>
                <a:cubicBezTo>
                  <a:pt x="2649" y="534"/>
                  <a:pt x="2651" y="532"/>
                  <a:pt x="2651" y="530"/>
                </a:cubicBezTo>
                <a:cubicBezTo>
                  <a:pt x="2651" y="527"/>
                  <a:pt x="2649" y="526"/>
                  <a:pt x="2647" y="526"/>
                </a:cubicBezTo>
                <a:cubicBezTo>
                  <a:pt x="2645" y="526"/>
                  <a:pt x="2643" y="527"/>
                  <a:pt x="2643" y="530"/>
                </a:cubicBezTo>
                <a:cubicBezTo>
                  <a:pt x="2643" y="532"/>
                  <a:pt x="2645" y="534"/>
                  <a:pt x="2647" y="534"/>
                </a:cubicBezTo>
                <a:close/>
                <a:moveTo>
                  <a:pt x="2660" y="534"/>
                </a:moveTo>
                <a:cubicBezTo>
                  <a:pt x="2662" y="534"/>
                  <a:pt x="2664" y="532"/>
                  <a:pt x="2664" y="530"/>
                </a:cubicBezTo>
                <a:cubicBezTo>
                  <a:pt x="2664" y="527"/>
                  <a:pt x="2662" y="526"/>
                  <a:pt x="2660" y="526"/>
                </a:cubicBezTo>
                <a:cubicBezTo>
                  <a:pt x="2658" y="526"/>
                  <a:pt x="2656" y="527"/>
                  <a:pt x="2656" y="530"/>
                </a:cubicBezTo>
                <a:cubicBezTo>
                  <a:pt x="2656" y="532"/>
                  <a:pt x="2658" y="534"/>
                  <a:pt x="2660" y="534"/>
                </a:cubicBezTo>
                <a:close/>
                <a:moveTo>
                  <a:pt x="2673" y="534"/>
                </a:moveTo>
                <a:cubicBezTo>
                  <a:pt x="2675" y="534"/>
                  <a:pt x="2677" y="532"/>
                  <a:pt x="2677" y="530"/>
                </a:cubicBezTo>
                <a:cubicBezTo>
                  <a:pt x="2677" y="527"/>
                  <a:pt x="2675" y="526"/>
                  <a:pt x="2673" y="526"/>
                </a:cubicBezTo>
                <a:cubicBezTo>
                  <a:pt x="2671" y="526"/>
                  <a:pt x="2669" y="527"/>
                  <a:pt x="2669" y="530"/>
                </a:cubicBezTo>
                <a:cubicBezTo>
                  <a:pt x="2669" y="532"/>
                  <a:pt x="2671" y="534"/>
                  <a:pt x="2673" y="534"/>
                </a:cubicBezTo>
                <a:close/>
                <a:moveTo>
                  <a:pt x="2686" y="534"/>
                </a:moveTo>
                <a:cubicBezTo>
                  <a:pt x="2688" y="534"/>
                  <a:pt x="2690" y="532"/>
                  <a:pt x="2690" y="530"/>
                </a:cubicBezTo>
                <a:cubicBezTo>
                  <a:pt x="2690" y="527"/>
                  <a:pt x="2688" y="526"/>
                  <a:pt x="2686" y="526"/>
                </a:cubicBezTo>
                <a:cubicBezTo>
                  <a:pt x="2683" y="526"/>
                  <a:pt x="2682" y="527"/>
                  <a:pt x="2682" y="530"/>
                </a:cubicBezTo>
                <a:cubicBezTo>
                  <a:pt x="2682" y="532"/>
                  <a:pt x="2683" y="534"/>
                  <a:pt x="2686" y="534"/>
                </a:cubicBezTo>
                <a:close/>
                <a:moveTo>
                  <a:pt x="2699" y="534"/>
                </a:moveTo>
                <a:cubicBezTo>
                  <a:pt x="2701" y="534"/>
                  <a:pt x="2703" y="532"/>
                  <a:pt x="2703" y="530"/>
                </a:cubicBezTo>
                <a:cubicBezTo>
                  <a:pt x="2703" y="527"/>
                  <a:pt x="2701" y="526"/>
                  <a:pt x="2699" y="526"/>
                </a:cubicBezTo>
                <a:cubicBezTo>
                  <a:pt x="2696" y="526"/>
                  <a:pt x="2695" y="527"/>
                  <a:pt x="2695" y="530"/>
                </a:cubicBezTo>
                <a:cubicBezTo>
                  <a:pt x="2695" y="532"/>
                  <a:pt x="2696" y="534"/>
                  <a:pt x="2699" y="534"/>
                </a:cubicBezTo>
                <a:close/>
                <a:moveTo>
                  <a:pt x="2712" y="534"/>
                </a:moveTo>
                <a:cubicBezTo>
                  <a:pt x="2714" y="534"/>
                  <a:pt x="2716" y="532"/>
                  <a:pt x="2716" y="530"/>
                </a:cubicBezTo>
                <a:cubicBezTo>
                  <a:pt x="2716" y="527"/>
                  <a:pt x="2714" y="526"/>
                  <a:pt x="2712" y="526"/>
                </a:cubicBezTo>
                <a:cubicBezTo>
                  <a:pt x="2709" y="526"/>
                  <a:pt x="2707" y="527"/>
                  <a:pt x="2707" y="530"/>
                </a:cubicBezTo>
                <a:cubicBezTo>
                  <a:pt x="2707" y="532"/>
                  <a:pt x="2709" y="534"/>
                  <a:pt x="2712" y="534"/>
                </a:cubicBezTo>
                <a:close/>
                <a:moveTo>
                  <a:pt x="2725" y="534"/>
                </a:moveTo>
                <a:cubicBezTo>
                  <a:pt x="2727" y="534"/>
                  <a:pt x="2729" y="532"/>
                  <a:pt x="2729" y="530"/>
                </a:cubicBezTo>
                <a:cubicBezTo>
                  <a:pt x="2729" y="527"/>
                  <a:pt x="2727" y="526"/>
                  <a:pt x="2725" y="526"/>
                </a:cubicBezTo>
                <a:cubicBezTo>
                  <a:pt x="2722" y="526"/>
                  <a:pt x="2720" y="527"/>
                  <a:pt x="2720" y="530"/>
                </a:cubicBezTo>
                <a:cubicBezTo>
                  <a:pt x="2720" y="532"/>
                  <a:pt x="2722" y="534"/>
                  <a:pt x="2725" y="534"/>
                </a:cubicBezTo>
                <a:close/>
                <a:moveTo>
                  <a:pt x="2737" y="534"/>
                </a:moveTo>
                <a:cubicBezTo>
                  <a:pt x="2740" y="534"/>
                  <a:pt x="2742" y="532"/>
                  <a:pt x="2742" y="530"/>
                </a:cubicBezTo>
                <a:cubicBezTo>
                  <a:pt x="2742" y="527"/>
                  <a:pt x="2740" y="526"/>
                  <a:pt x="2737" y="526"/>
                </a:cubicBezTo>
                <a:cubicBezTo>
                  <a:pt x="2735" y="526"/>
                  <a:pt x="2733" y="527"/>
                  <a:pt x="2733" y="530"/>
                </a:cubicBezTo>
                <a:cubicBezTo>
                  <a:pt x="2733" y="532"/>
                  <a:pt x="2735" y="534"/>
                  <a:pt x="2737" y="534"/>
                </a:cubicBezTo>
                <a:close/>
                <a:moveTo>
                  <a:pt x="2750" y="534"/>
                </a:moveTo>
                <a:cubicBezTo>
                  <a:pt x="2753" y="534"/>
                  <a:pt x="2755" y="532"/>
                  <a:pt x="2755" y="530"/>
                </a:cubicBezTo>
                <a:cubicBezTo>
                  <a:pt x="2755" y="527"/>
                  <a:pt x="2753" y="526"/>
                  <a:pt x="2750" y="526"/>
                </a:cubicBezTo>
                <a:cubicBezTo>
                  <a:pt x="2748" y="526"/>
                  <a:pt x="2746" y="527"/>
                  <a:pt x="2746" y="530"/>
                </a:cubicBezTo>
                <a:cubicBezTo>
                  <a:pt x="2746" y="532"/>
                  <a:pt x="2748" y="534"/>
                  <a:pt x="2750" y="534"/>
                </a:cubicBezTo>
                <a:close/>
                <a:moveTo>
                  <a:pt x="2763" y="534"/>
                </a:moveTo>
                <a:cubicBezTo>
                  <a:pt x="2766" y="534"/>
                  <a:pt x="2767" y="532"/>
                  <a:pt x="2767" y="530"/>
                </a:cubicBezTo>
                <a:cubicBezTo>
                  <a:pt x="2767" y="527"/>
                  <a:pt x="2766" y="526"/>
                  <a:pt x="2763" y="526"/>
                </a:cubicBezTo>
                <a:cubicBezTo>
                  <a:pt x="2761" y="526"/>
                  <a:pt x="2759" y="527"/>
                  <a:pt x="2759" y="530"/>
                </a:cubicBezTo>
                <a:cubicBezTo>
                  <a:pt x="2759" y="532"/>
                  <a:pt x="2761" y="534"/>
                  <a:pt x="2763" y="534"/>
                </a:cubicBezTo>
                <a:close/>
                <a:moveTo>
                  <a:pt x="2776" y="534"/>
                </a:moveTo>
                <a:cubicBezTo>
                  <a:pt x="2778" y="534"/>
                  <a:pt x="2780" y="532"/>
                  <a:pt x="2780" y="530"/>
                </a:cubicBezTo>
                <a:cubicBezTo>
                  <a:pt x="2780" y="527"/>
                  <a:pt x="2778" y="526"/>
                  <a:pt x="2776" y="526"/>
                </a:cubicBezTo>
                <a:cubicBezTo>
                  <a:pt x="2774" y="526"/>
                  <a:pt x="2772" y="527"/>
                  <a:pt x="2772" y="530"/>
                </a:cubicBezTo>
                <a:cubicBezTo>
                  <a:pt x="2772" y="532"/>
                  <a:pt x="2774" y="534"/>
                  <a:pt x="2776" y="534"/>
                </a:cubicBezTo>
                <a:close/>
                <a:moveTo>
                  <a:pt x="2789" y="534"/>
                </a:moveTo>
                <a:cubicBezTo>
                  <a:pt x="2791" y="534"/>
                  <a:pt x="2793" y="532"/>
                  <a:pt x="2793" y="530"/>
                </a:cubicBezTo>
                <a:cubicBezTo>
                  <a:pt x="2793" y="527"/>
                  <a:pt x="2791" y="526"/>
                  <a:pt x="2789" y="526"/>
                </a:cubicBezTo>
                <a:cubicBezTo>
                  <a:pt x="2787" y="526"/>
                  <a:pt x="2785" y="527"/>
                  <a:pt x="2785" y="530"/>
                </a:cubicBezTo>
                <a:cubicBezTo>
                  <a:pt x="2785" y="532"/>
                  <a:pt x="2787" y="534"/>
                  <a:pt x="2789" y="534"/>
                </a:cubicBezTo>
                <a:close/>
                <a:moveTo>
                  <a:pt x="2802" y="534"/>
                </a:moveTo>
                <a:cubicBezTo>
                  <a:pt x="2804" y="534"/>
                  <a:pt x="2806" y="532"/>
                  <a:pt x="2806" y="530"/>
                </a:cubicBezTo>
                <a:cubicBezTo>
                  <a:pt x="2806" y="527"/>
                  <a:pt x="2804" y="526"/>
                  <a:pt x="2802" y="526"/>
                </a:cubicBezTo>
                <a:cubicBezTo>
                  <a:pt x="2800" y="526"/>
                  <a:pt x="2798" y="527"/>
                  <a:pt x="2798" y="530"/>
                </a:cubicBezTo>
                <a:cubicBezTo>
                  <a:pt x="2798" y="532"/>
                  <a:pt x="2800" y="534"/>
                  <a:pt x="2802" y="534"/>
                </a:cubicBezTo>
                <a:close/>
                <a:moveTo>
                  <a:pt x="2815" y="534"/>
                </a:moveTo>
                <a:cubicBezTo>
                  <a:pt x="2817" y="534"/>
                  <a:pt x="2819" y="532"/>
                  <a:pt x="2819" y="530"/>
                </a:cubicBezTo>
                <a:cubicBezTo>
                  <a:pt x="2819" y="527"/>
                  <a:pt x="2817" y="526"/>
                  <a:pt x="2815" y="526"/>
                </a:cubicBezTo>
                <a:cubicBezTo>
                  <a:pt x="2813" y="526"/>
                  <a:pt x="2811" y="527"/>
                  <a:pt x="2811" y="530"/>
                </a:cubicBezTo>
                <a:cubicBezTo>
                  <a:pt x="2811" y="532"/>
                  <a:pt x="2813" y="534"/>
                  <a:pt x="2815" y="534"/>
                </a:cubicBezTo>
                <a:close/>
                <a:moveTo>
                  <a:pt x="2828" y="534"/>
                </a:moveTo>
                <a:cubicBezTo>
                  <a:pt x="2830" y="534"/>
                  <a:pt x="2832" y="532"/>
                  <a:pt x="2832" y="530"/>
                </a:cubicBezTo>
                <a:cubicBezTo>
                  <a:pt x="2832" y="527"/>
                  <a:pt x="2830" y="526"/>
                  <a:pt x="2828" y="526"/>
                </a:cubicBezTo>
                <a:cubicBezTo>
                  <a:pt x="2826" y="526"/>
                  <a:pt x="2824" y="527"/>
                  <a:pt x="2824" y="530"/>
                </a:cubicBezTo>
                <a:cubicBezTo>
                  <a:pt x="2824" y="532"/>
                  <a:pt x="2826" y="534"/>
                  <a:pt x="2828" y="534"/>
                </a:cubicBezTo>
                <a:close/>
                <a:moveTo>
                  <a:pt x="2841" y="534"/>
                </a:moveTo>
                <a:cubicBezTo>
                  <a:pt x="2843" y="534"/>
                  <a:pt x="2845" y="532"/>
                  <a:pt x="2845" y="530"/>
                </a:cubicBezTo>
                <a:cubicBezTo>
                  <a:pt x="2845" y="527"/>
                  <a:pt x="2843" y="526"/>
                  <a:pt x="2841" y="526"/>
                </a:cubicBezTo>
                <a:cubicBezTo>
                  <a:pt x="2838" y="526"/>
                  <a:pt x="2837" y="527"/>
                  <a:pt x="2837" y="530"/>
                </a:cubicBezTo>
                <a:cubicBezTo>
                  <a:pt x="2837" y="532"/>
                  <a:pt x="2838" y="534"/>
                  <a:pt x="2841" y="534"/>
                </a:cubicBezTo>
                <a:close/>
                <a:moveTo>
                  <a:pt x="2854" y="534"/>
                </a:moveTo>
                <a:cubicBezTo>
                  <a:pt x="2856" y="534"/>
                  <a:pt x="2858" y="532"/>
                  <a:pt x="2858" y="530"/>
                </a:cubicBezTo>
                <a:cubicBezTo>
                  <a:pt x="2858" y="527"/>
                  <a:pt x="2856" y="526"/>
                  <a:pt x="2854" y="526"/>
                </a:cubicBezTo>
                <a:cubicBezTo>
                  <a:pt x="2851" y="526"/>
                  <a:pt x="2849" y="527"/>
                  <a:pt x="2849" y="530"/>
                </a:cubicBezTo>
                <a:cubicBezTo>
                  <a:pt x="2849" y="532"/>
                  <a:pt x="2851" y="534"/>
                  <a:pt x="2854" y="534"/>
                </a:cubicBezTo>
                <a:close/>
                <a:moveTo>
                  <a:pt x="2867" y="534"/>
                </a:moveTo>
                <a:cubicBezTo>
                  <a:pt x="2869" y="534"/>
                  <a:pt x="2871" y="532"/>
                  <a:pt x="2871" y="530"/>
                </a:cubicBezTo>
                <a:cubicBezTo>
                  <a:pt x="2871" y="527"/>
                  <a:pt x="2869" y="526"/>
                  <a:pt x="2867" y="526"/>
                </a:cubicBezTo>
                <a:cubicBezTo>
                  <a:pt x="2864" y="526"/>
                  <a:pt x="2862" y="527"/>
                  <a:pt x="2862" y="530"/>
                </a:cubicBezTo>
                <a:cubicBezTo>
                  <a:pt x="2862" y="532"/>
                  <a:pt x="2864" y="534"/>
                  <a:pt x="2867" y="534"/>
                </a:cubicBezTo>
                <a:close/>
                <a:moveTo>
                  <a:pt x="2879" y="534"/>
                </a:moveTo>
                <a:cubicBezTo>
                  <a:pt x="2882" y="534"/>
                  <a:pt x="2884" y="532"/>
                  <a:pt x="2884" y="530"/>
                </a:cubicBezTo>
                <a:cubicBezTo>
                  <a:pt x="2884" y="527"/>
                  <a:pt x="2882" y="526"/>
                  <a:pt x="2879" y="526"/>
                </a:cubicBezTo>
                <a:cubicBezTo>
                  <a:pt x="2877" y="526"/>
                  <a:pt x="2875" y="527"/>
                  <a:pt x="2875" y="530"/>
                </a:cubicBezTo>
                <a:cubicBezTo>
                  <a:pt x="2875" y="532"/>
                  <a:pt x="2877" y="534"/>
                  <a:pt x="2879" y="534"/>
                </a:cubicBezTo>
                <a:close/>
                <a:moveTo>
                  <a:pt x="2892" y="534"/>
                </a:moveTo>
                <a:cubicBezTo>
                  <a:pt x="2895" y="534"/>
                  <a:pt x="2897" y="532"/>
                  <a:pt x="2897" y="530"/>
                </a:cubicBezTo>
                <a:cubicBezTo>
                  <a:pt x="2897" y="527"/>
                  <a:pt x="2895" y="526"/>
                  <a:pt x="2892" y="526"/>
                </a:cubicBezTo>
                <a:cubicBezTo>
                  <a:pt x="2890" y="526"/>
                  <a:pt x="2888" y="527"/>
                  <a:pt x="2888" y="530"/>
                </a:cubicBezTo>
                <a:cubicBezTo>
                  <a:pt x="2888" y="532"/>
                  <a:pt x="2890" y="534"/>
                  <a:pt x="2892" y="534"/>
                </a:cubicBezTo>
                <a:close/>
                <a:moveTo>
                  <a:pt x="2905" y="534"/>
                </a:moveTo>
                <a:cubicBezTo>
                  <a:pt x="2908" y="534"/>
                  <a:pt x="2910" y="532"/>
                  <a:pt x="2910" y="530"/>
                </a:cubicBezTo>
                <a:cubicBezTo>
                  <a:pt x="2910" y="527"/>
                  <a:pt x="2908" y="526"/>
                  <a:pt x="2905" y="526"/>
                </a:cubicBezTo>
                <a:cubicBezTo>
                  <a:pt x="2903" y="526"/>
                  <a:pt x="2901" y="527"/>
                  <a:pt x="2901" y="530"/>
                </a:cubicBezTo>
                <a:cubicBezTo>
                  <a:pt x="2901" y="532"/>
                  <a:pt x="2903" y="534"/>
                  <a:pt x="2905" y="534"/>
                </a:cubicBezTo>
                <a:close/>
                <a:moveTo>
                  <a:pt x="2918" y="534"/>
                </a:moveTo>
                <a:cubicBezTo>
                  <a:pt x="2921" y="534"/>
                  <a:pt x="2922" y="532"/>
                  <a:pt x="2922" y="530"/>
                </a:cubicBezTo>
                <a:cubicBezTo>
                  <a:pt x="2922" y="527"/>
                  <a:pt x="2921" y="526"/>
                  <a:pt x="2918" y="526"/>
                </a:cubicBezTo>
                <a:cubicBezTo>
                  <a:pt x="2916" y="526"/>
                  <a:pt x="2914" y="527"/>
                  <a:pt x="2914" y="530"/>
                </a:cubicBezTo>
                <a:cubicBezTo>
                  <a:pt x="2914" y="532"/>
                  <a:pt x="2916" y="534"/>
                  <a:pt x="2918" y="534"/>
                </a:cubicBezTo>
                <a:close/>
                <a:moveTo>
                  <a:pt x="2931" y="534"/>
                </a:moveTo>
                <a:cubicBezTo>
                  <a:pt x="2933" y="534"/>
                  <a:pt x="2935" y="532"/>
                  <a:pt x="2935" y="530"/>
                </a:cubicBezTo>
                <a:cubicBezTo>
                  <a:pt x="2935" y="527"/>
                  <a:pt x="2933" y="526"/>
                  <a:pt x="2931" y="526"/>
                </a:cubicBezTo>
                <a:cubicBezTo>
                  <a:pt x="2929" y="526"/>
                  <a:pt x="2927" y="527"/>
                  <a:pt x="2927" y="530"/>
                </a:cubicBezTo>
                <a:cubicBezTo>
                  <a:pt x="2927" y="532"/>
                  <a:pt x="2929" y="534"/>
                  <a:pt x="2931" y="534"/>
                </a:cubicBezTo>
                <a:close/>
                <a:moveTo>
                  <a:pt x="2944" y="534"/>
                </a:moveTo>
                <a:cubicBezTo>
                  <a:pt x="2946" y="534"/>
                  <a:pt x="2948" y="532"/>
                  <a:pt x="2948" y="530"/>
                </a:cubicBezTo>
                <a:cubicBezTo>
                  <a:pt x="2948" y="527"/>
                  <a:pt x="2946" y="526"/>
                  <a:pt x="2944" y="526"/>
                </a:cubicBezTo>
                <a:cubicBezTo>
                  <a:pt x="2942" y="526"/>
                  <a:pt x="2940" y="527"/>
                  <a:pt x="2940" y="530"/>
                </a:cubicBezTo>
                <a:cubicBezTo>
                  <a:pt x="2940" y="532"/>
                  <a:pt x="2942" y="534"/>
                  <a:pt x="2944" y="534"/>
                </a:cubicBezTo>
                <a:close/>
                <a:moveTo>
                  <a:pt x="2957" y="534"/>
                </a:moveTo>
                <a:cubicBezTo>
                  <a:pt x="2959" y="534"/>
                  <a:pt x="2961" y="532"/>
                  <a:pt x="2961" y="530"/>
                </a:cubicBezTo>
                <a:cubicBezTo>
                  <a:pt x="2961" y="527"/>
                  <a:pt x="2959" y="526"/>
                  <a:pt x="2957" y="526"/>
                </a:cubicBezTo>
                <a:cubicBezTo>
                  <a:pt x="2955" y="526"/>
                  <a:pt x="2953" y="527"/>
                  <a:pt x="2953" y="530"/>
                </a:cubicBezTo>
                <a:cubicBezTo>
                  <a:pt x="2953" y="532"/>
                  <a:pt x="2955" y="534"/>
                  <a:pt x="2957" y="534"/>
                </a:cubicBezTo>
                <a:close/>
                <a:moveTo>
                  <a:pt x="2970" y="534"/>
                </a:moveTo>
                <a:cubicBezTo>
                  <a:pt x="2972" y="534"/>
                  <a:pt x="2974" y="532"/>
                  <a:pt x="2974" y="530"/>
                </a:cubicBezTo>
                <a:cubicBezTo>
                  <a:pt x="2974" y="527"/>
                  <a:pt x="2972" y="526"/>
                  <a:pt x="2970" y="526"/>
                </a:cubicBezTo>
                <a:cubicBezTo>
                  <a:pt x="2968" y="526"/>
                  <a:pt x="2966" y="527"/>
                  <a:pt x="2966" y="530"/>
                </a:cubicBezTo>
                <a:cubicBezTo>
                  <a:pt x="2966" y="532"/>
                  <a:pt x="2968" y="534"/>
                  <a:pt x="2970" y="534"/>
                </a:cubicBezTo>
                <a:close/>
                <a:moveTo>
                  <a:pt x="2983" y="534"/>
                </a:moveTo>
                <a:cubicBezTo>
                  <a:pt x="2985" y="534"/>
                  <a:pt x="2987" y="532"/>
                  <a:pt x="2987" y="530"/>
                </a:cubicBezTo>
                <a:cubicBezTo>
                  <a:pt x="2987" y="527"/>
                  <a:pt x="2985" y="526"/>
                  <a:pt x="2983" y="526"/>
                </a:cubicBezTo>
                <a:cubicBezTo>
                  <a:pt x="2980" y="526"/>
                  <a:pt x="2979" y="527"/>
                  <a:pt x="2979" y="530"/>
                </a:cubicBezTo>
                <a:cubicBezTo>
                  <a:pt x="2979" y="532"/>
                  <a:pt x="2980" y="534"/>
                  <a:pt x="2983" y="534"/>
                </a:cubicBezTo>
                <a:close/>
                <a:moveTo>
                  <a:pt x="2996" y="534"/>
                </a:moveTo>
                <a:cubicBezTo>
                  <a:pt x="2998" y="534"/>
                  <a:pt x="3000" y="532"/>
                  <a:pt x="3000" y="530"/>
                </a:cubicBezTo>
                <a:cubicBezTo>
                  <a:pt x="3000" y="527"/>
                  <a:pt x="2998" y="526"/>
                  <a:pt x="2996" y="526"/>
                </a:cubicBezTo>
                <a:cubicBezTo>
                  <a:pt x="2993" y="526"/>
                  <a:pt x="2992" y="527"/>
                  <a:pt x="2992" y="530"/>
                </a:cubicBezTo>
                <a:cubicBezTo>
                  <a:pt x="2992" y="532"/>
                  <a:pt x="2993" y="534"/>
                  <a:pt x="2996" y="534"/>
                </a:cubicBezTo>
                <a:close/>
                <a:moveTo>
                  <a:pt x="3009" y="534"/>
                </a:moveTo>
                <a:cubicBezTo>
                  <a:pt x="3011" y="534"/>
                  <a:pt x="3013" y="532"/>
                  <a:pt x="3013" y="530"/>
                </a:cubicBezTo>
                <a:cubicBezTo>
                  <a:pt x="3013" y="527"/>
                  <a:pt x="3011" y="526"/>
                  <a:pt x="3009" y="526"/>
                </a:cubicBezTo>
                <a:cubicBezTo>
                  <a:pt x="3006" y="526"/>
                  <a:pt x="3004" y="527"/>
                  <a:pt x="3004" y="530"/>
                </a:cubicBezTo>
                <a:cubicBezTo>
                  <a:pt x="3004" y="532"/>
                  <a:pt x="3006" y="534"/>
                  <a:pt x="3009" y="534"/>
                </a:cubicBezTo>
                <a:close/>
                <a:moveTo>
                  <a:pt x="3022" y="534"/>
                </a:moveTo>
                <a:cubicBezTo>
                  <a:pt x="3024" y="534"/>
                  <a:pt x="3026" y="532"/>
                  <a:pt x="3026" y="530"/>
                </a:cubicBezTo>
                <a:cubicBezTo>
                  <a:pt x="3026" y="527"/>
                  <a:pt x="3024" y="526"/>
                  <a:pt x="3022" y="526"/>
                </a:cubicBezTo>
                <a:cubicBezTo>
                  <a:pt x="3019" y="526"/>
                  <a:pt x="3017" y="527"/>
                  <a:pt x="3017" y="530"/>
                </a:cubicBezTo>
                <a:cubicBezTo>
                  <a:pt x="3017" y="532"/>
                  <a:pt x="3019" y="534"/>
                  <a:pt x="3022" y="534"/>
                </a:cubicBezTo>
                <a:close/>
                <a:moveTo>
                  <a:pt x="3034" y="534"/>
                </a:moveTo>
                <a:cubicBezTo>
                  <a:pt x="3037" y="534"/>
                  <a:pt x="3039" y="532"/>
                  <a:pt x="3039" y="530"/>
                </a:cubicBezTo>
                <a:cubicBezTo>
                  <a:pt x="3039" y="527"/>
                  <a:pt x="3037" y="526"/>
                  <a:pt x="3034" y="526"/>
                </a:cubicBezTo>
                <a:cubicBezTo>
                  <a:pt x="3032" y="526"/>
                  <a:pt x="3030" y="527"/>
                  <a:pt x="3030" y="530"/>
                </a:cubicBezTo>
                <a:cubicBezTo>
                  <a:pt x="3030" y="532"/>
                  <a:pt x="3032" y="534"/>
                  <a:pt x="3034" y="534"/>
                </a:cubicBezTo>
                <a:close/>
                <a:moveTo>
                  <a:pt x="3046" y="530"/>
                </a:moveTo>
                <a:cubicBezTo>
                  <a:pt x="3046" y="531"/>
                  <a:pt x="3047" y="531"/>
                  <a:pt x="3047" y="531"/>
                </a:cubicBezTo>
                <a:cubicBezTo>
                  <a:pt x="3048" y="531"/>
                  <a:pt x="3049" y="531"/>
                  <a:pt x="3049" y="530"/>
                </a:cubicBezTo>
                <a:cubicBezTo>
                  <a:pt x="3049" y="529"/>
                  <a:pt x="3048" y="528"/>
                  <a:pt x="3047" y="528"/>
                </a:cubicBezTo>
                <a:cubicBezTo>
                  <a:pt x="3047" y="528"/>
                  <a:pt x="3046" y="529"/>
                  <a:pt x="3046" y="530"/>
                </a:cubicBezTo>
                <a:close/>
                <a:moveTo>
                  <a:pt x="3241" y="534"/>
                </a:moveTo>
                <a:cubicBezTo>
                  <a:pt x="3243" y="534"/>
                  <a:pt x="3245" y="532"/>
                  <a:pt x="3245" y="530"/>
                </a:cubicBezTo>
                <a:cubicBezTo>
                  <a:pt x="3245" y="527"/>
                  <a:pt x="3243" y="526"/>
                  <a:pt x="3241" y="526"/>
                </a:cubicBezTo>
                <a:cubicBezTo>
                  <a:pt x="3239" y="526"/>
                  <a:pt x="3237" y="527"/>
                  <a:pt x="3237" y="530"/>
                </a:cubicBezTo>
                <a:cubicBezTo>
                  <a:pt x="3237" y="532"/>
                  <a:pt x="3239" y="534"/>
                  <a:pt x="3241" y="534"/>
                </a:cubicBezTo>
                <a:close/>
                <a:moveTo>
                  <a:pt x="3254" y="534"/>
                </a:moveTo>
                <a:cubicBezTo>
                  <a:pt x="3256" y="534"/>
                  <a:pt x="3258" y="532"/>
                  <a:pt x="3258" y="530"/>
                </a:cubicBezTo>
                <a:cubicBezTo>
                  <a:pt x="3258" y="527"/>
                  <a:pt x="3256" y="526"/>
                  <a:pt x="3254" y="526"/>
                </a:cubicBezTo>
                <a:cubicBezTo>
                  <a:pt x="3252" y="526"/>
                  <a:pt x="3250" y="527"/>
                  <a:pt x="3250" y="530"/>
                </a:cubicBezTo>
                <a:cubicBezTo>
                  <a:pt x="3250" y="532"/>
                  <a:pt x="3252" y="534"/>
                  <a:pt x="3254" y="534"/>
                </a:cubicBezTo>
                <a:close/>
                <a:moveTo>
                  <a:pt x="3267" y="534"/>
                </a:moveTo>
                <a:cubicBezTo>
                  <a:pt x="3269" y="534"/>
                  <a:pt x="3271" y="532"/>
                  <a:pt x="3271" y="530"/>
                </a:cubicBezTo>
                <a:cubicBezTo>
                  <a:pt x="3271" y="527"/>
                  <a:pt x="3269" y="526"/>
                  <a:pt x="3267" y="526"/>
                </a:cubicBezTo>
                <a:cubicBezTo>
                  <a:pt x="3265" y="526"/>
                  <a:pt x="3263" y="527"/>
                  <a:pt x="3263" y="530"/>
                </a:cubicBezTo>
                <a:cubicBezTo>
                  <a:pt x="3263" y="532"/>
                  <a:pt x="3265" y="534"/>
                  <a:pt x="3267" y="534"/>
                </a:cubicBezTo>
                <a:close/>
                <a:moveTo>
                  <a:pt x="3280" y="526"/>
                </a:moveTo>
                <a:cubicBezTo>
                  <a:pt x="3278" y="526"/>
                  <a:pt x="3276" y="527"/>
                  <a:pt x="3276" y="530"/>
                </a:cubicBezTo>
                <a:cubicBezTo>
                  <a:pt x="3276" y="532"/>
                  <a:pt x="3278" y="534"/>
                  <a:pt x="3280" y="534"/>
                </a:cubicBezTo>
                <a:cubicBezTo>
                  <a:pt x="3282" y="534"/>
                  <a:pt x="3284" y="532"/>
                  <a:pt x="3284" y="530"/>
                </a:cubicBezTo>
                <a:cubicBezTo>
                  <a:pt x="3284" y="527"/>
                  <a:pt x="3282" y="526"/>
                  <a:pt x="3280" y="526"/>
                </a:cubicBezTo>
                <a:close/>
                <a:moveTo>
                  <a:pt x="3293" y="526"/>
                </a:moveTo>
                <a:cubicBezTo>
                  <a:pt x="3290" y="526"/>
                  <a:pt x="3289" y="527"/>
                  <a:pt x="3289" y="530"/>
                </a:cubicBezTo>
                <a:cubicBezTo>
                  <a:pt x="3289" y="532"/>
                  <a:pt x="3290" y="534"/>
                  <a:pt x="3293" y="534"/>
                </a:cubicBezTo>
                <a:cubicBezTo>
                  <a:pt x="3295" y="534"/>
                  <a:pt x="3297" y="532"/>
                  <a:pt x="3297" y="530"/>
                </a:cubicBezTo>
                <a:cubicBezTo>
                  <a:pt x="3297" y="527"/>
                  <a:pt x="3295" y="526"/>
                  <a:pt x="3293" y="526"/>
                </a:cubicBezTo>
                <a:close/>
                <a:moveTo>
                  <a:pt x="3344" y="530"/>
                </a:moveTo>
                <a:cubicBezTo>
                  <a:pt x="3344" y="530"/>
                  <a:pt x="3344" y="530"/>
                  <a:pt x="3344" y="530"/>
                </a:cubicBezTo>
                <a:cubicBezTo>
                  <a:pt x="3344" y="530"/>
                  <a:pt x="3344" y="530"/>
                  <a:pt x="3344" y="530"/>
                </a:cubicBezTo>
                <a:cubicBezTo>
                  <a:pt x="3344" y="530"/>
                  <a:pt x="3344" y="530"/>
                  <a:pt x="3344" y="530"/>
                </a:cubicBezTo>
                <a:cubicBezTo>
                  <a:pt x="3344" y="530"/>
                  <a:pt x="3344" y="530"/>
                  <a:pt x="3344" y="530"/>
                </a:cubicBezTo>
                <a:close/>
                <a:moveTo>
                  <a:pt x="3355" y="530"/>
                </a:moveTo>
                <a:cubicBezTo>
                  <a:pt x="3355" y="531"/>
                  <a:pt x="3356" y="532"/>
                  <a:pt x="3357" y="532"/>
                </a:cubicBezTo>
                <a:cubicBezTo>
                  <a:pt x="3358" y="532"/>
                  <a:pt x="3359" y="531"/>
                  <a:pt x="3359" y="530"/>
                </a:cubicBezTo>
                <a:cubicBezTo>
                  <a:pt x="3359" y="529"/>
                  <a:pt x="3358" y="528"/>
                  <a:pt x="3357" y="528"/>
                </a:cubicBezTo>
                <a:cubicBezTo>
                  <a:pt x="3356" y="528"/>
                  <a:pt x="3355" y="529"/>
                  <a:pt x="3355" y="530"/>
                </a:cubicBezTo>
                <a:close/>
                <a:moveTo>
                  <a:pt x="361" y="541"/>
                </a:moveTo>
                <a:cubicBezTo>
                  <a:pt x="360" y="541"/>
                  <a:pt x="360" y="542"/>
                  <a:pt x="360" y="543"/>
                </a:cubicBezTo>
                <a:cubicBezTo>
                  <a:pt x="360" y="544"/>
                  <a:pt x="360" y="544"/>
                  <a:pt x="361" y="544"/>
                </a:cubicBezTo>
                <a:cubicBezTo>
                  <a:pt x="362" y="544"/>
                  <a:pt x="363" y="544"/>
                  <a:pt x="363" y="543"/>
                </a:cubicBezTo>
                <a:cubicBezTo>
                  <a:pt x="363" y="542"/>
                  <a:pt x="362" y="541"/>
                  <a:pt x="361" y="541"/>
                </a:cubicBezTo>
                <a:close/>
                <a:moveTo>
                  <a:pt x="387" y="539"/>
                </a:moveTo>
                <a:cubicBezTo>
                  <a:pt x="385" y="539"/>
                  <a:pt x="383" y="540"/>
                  <a:pt x="383" y="543"/>
                </a:cubicBezTo>
                <a:cubicBezTo>
                  <a:pt x="383" y="545"/>
                  <a:pt x="385" y="547"/>
                  <a:pt x="387" y="547"/>
                </a:cubicBezTo>
                <a:cubicBezTo>
                  <a:pt x="389" y="547"/>
                  <a:pt x="391" y="545"/>
                  <a:pt x="391" y="543"/>
                </a:cubicBezTo>
                <a:cubicBezTo>
                  <a:pt x="391" y="540"/>
                  <a:pt x="389" y="539"/>
                  <a:pt x="387" y="539"/>
                </a:cubicBezTo>
                <a:close/>
                <a:moveTo>
                  <a:pt x="400" y="539"/>
                </a:moveTo>
                <a:cubicBezTo>
                  <a:pt x="398" y="539"/>
                  <a:pt x="396" y="540"/>
                  <a:pt x="396" y="543"/>
                </a:cubicBezTo>
                <a:cubicBezTo>
                  <a:pt x="396" y="545"/>
                  <a:pt x="398" y="547"/>
                  <a:pt x="400" y="547"/>
                </a:cubicBezTo>
                <a:cubicBezTo>
                  <a:pt x="402" y="547"/>
                  <a:pt x="404" y="545"/>
                  <a:pt x="404" y="543"/>
                </a:cubicBezTo>
                <a:cubicBezTo>
                  <a:pt x="404" y="540"/>
                  <a:pt x="402" y="539"/>
                  <a:pt x="400" y="539"/>
                </a:cubicBezTo>
                <a:close/>
                <a:moveTo>
                  <a:pt x="413" y="547"/>
                </a:moveTo>
                <a:cubicBezTo>
                  <a:pt x="415" y="547"/>
                  <a:pt x="417" y="545"/>
                  <a:pt x="417" y="543"/>
                </a:cubicBezTo>
                <a:cubicBezTo>
                  <a:pt x="417" y="540"/>
                  <a:pt x="415" y="539"/>
                  <a:pt x="413" y="539"/>
                </a:cubicBezTo>
                <a:cubicBezTo>
                  <a:pt x="411" y="539"/>
                  <a:pt x="409" y="540"/>
                  <a:pt x="409" y="543"/>
                </a:cubicBezTo>
                <a:cubicBezTo>
                  <a:pt x="409" y="545"/>
                  <a:pt x="411" y="547"/>
                  <a:pt x="413" y="547"/>
                </a:cubicBezTo>
                <a:close/>
                <a:moveTo>
                  <a:pt x="426" y="547"/>
                </a:moveTo>
                <a:cubicBezTo>
                  <a:pt x="428" y="547"/>
                  <a:pt x="430" y="545"/>
                  <a:pt x="430" y="543"/>
                </a:cubicBezTo>
                <a:cubicBezTo>
                  <a:pt x="430" y="540"/>
                  <a:pt x="428" y="539"/>
                  <a:pt x="426" y="539"/>
                </a:cubicBezTo>
                <a:cubicBezTo>
                  <a:pt x="424" y="539"/>
                  <a:pt x="422" y="540"/>
                  <a:pt x="422" y="543"/>
                </a:cubicBezTo>
                <a:cubicBezTo>
                  <a:pt x="422" y="545"/>
                  <a:pt x="424" y="547"/>
                  <a:pt x="426" y="547"/>
                </a:cubicBezTo>
                <a:close/>
                <a:moveTo>
                  <a:pt x="439" y="547"/>
                </a:moveTo>
                <a:cubicBezTo>
                  <a:pt x="441" y="547"/>
                  <a:pt x="443" y="545"/>
                  <a:pt x="443" y="543"/>
                </a:cubicBezTo>
                <a:cubicBezTo>
                  <a:pt x="443" y="540"/>
                  <a:pt x="441" y="539"/>
                  <a:pt x="439" y="539"/>
                </a:cubicBezTo>
                <a:cubicBezTo>
                  <a:pt x="437" y="539"/>
                  <a:pt x="435" y="540"/>
                  <a:pt x="435" y="543"/>
                </a:cubicBezTo>
                <a:cubicBezTo>
                  <a:pt x="435" y="545"/>
                  <a:pt x="437" y="547"/>
                  <a:pt x="439" y="547"/>
                </a:cubicBezTo>
                <a:close/>
                <a:moveTo>
                  <a:pt x="452" y="547"/>
                </a:moveTo>
                <a:cubicBezTo>
                  <a:pt x="454" y="547"/>
                  <a:pt x="456" y="545"/>
                  <a:pt x="456" y="543"/>
                </a:cubicBezTo>
                <a:cubicBezTo>
                  <a:pt x="456" y="540"/>
                  <a:pt x="454" y="539"/>
                  <a:pt x="452" y="539"/>
                </a:cubicBezTo>
                <a:cubicBezTo>
                  <a:pt x="449" y="539"/>
                  <a:pt x="448" y="540"/>
                  <a:pt x="448" y="543"/>
                </a:cubicBezTo>
                <a:cubicBezTo>
                  <a:pt x="448" y="545"/>
                  <a:pt x="449" y="547"/>
                  <a:pt x="452" y="547"/>
                </a:cubicBezTo>
                <a:close/>
                <a:moveTo>
                  <a:pt x="465" y="547"/>
                </a:moveTo>
                <a:cubicBezTo>
                  <a:pt x="467" y="547"/>
                  <a:pt x="469" y="545"/>
                  <a:pt x="469" y="543"/>
                </a:cubicBezTo>
                <a:cubicBezTo>
                  <a:pt x="469" y="540"/>
                  <a:pt x="467" y="539"/>
                  <a:pt x="465" y="539"/>
                </a:cubicBezTo>
                <a:cubicBezTo>
                  <a:pt x="462" y="539"/>
                  <a:pt x="460" y="540"/>
                  <a:pt x="460" y="543"/>
                </a:cubicBezTo>
                <a:cubicBezTo>
                  <a:pt x="460" y="545"/>
                  <a:pt x="462" y="547"/>
                  <a:pt x="465" y="547"/>
                </a:cubicBezTo>
                <a:close/>
                <a:moveTo>
                  <a:pt x="478" y="547"/>
                </a:moveTo>
                <a:cubicBezTo>
                  <a:pt x="480" y="547"/>
                  <a:pt x="482" y="545"/>
                  <a:pt x="482" y="543"/>
                </a:cubicBezTo>
                <a:cubicBezTo>
                  <a:pt x="482" y="540"/>
                  <a:pt x="480" y="539"/>
                  <a:pt x="478" y="539"/>
                </a:cubicBezTo>
                <a:cubicBezTo>
                  <a:pt x="475" y="539"/>
                  <a:pt x="473" y="540"/>
                  <a:pt x="473" y="543"/>
                </a:cubicBezTo>
                <a:cubicBezTo>
                  <a:pt x="473" y="545"/>
                  <a:pt x="475" y="547"/>
                  <a:pt x="478" y="547"/>
                </a:cubicBezTo>
                <a:close/>
                <a:moveTo>
                  <a:pt x="490" y="547"/>
                </a:moveTo>
                <a:cubicBezTo>
                  <a:pt x="493" y="547"/>
                  <a:pt x="495" y="545"/>
                  <a:pt x="495" y="543"/>
                </a:cubicBezTo>
                <a:cubicBezTo>
                  <a:pt x="495" y="540"/>
                  <a:pt x="493" y="539"/>
                  <a:pt x="490" y="539"/>
                </a:cubicBezTo>
                <a:cubicBezTo>
                  <a:pt x="488" y="539"/>
                  <a:pt x="486" y="540"/>
                  <a:pt x="486" y="543"/>
                </a:cubicBezTo>
                <a:cubicBezTo>
                  <a:pt x="486" y="545"/>
                  <a:pt x="488" y="547"/>
                  <a:pt x="490" y="547"/>
                </a:cubicBezTo>
                <a:close/>
                <a:moveTo>
                  <a:pt x="503" y="547"/>
                </a:moveTo>
                <a:cubicBezTo>
                  <a:pt x="506" y="547"/>
                  <a:pt x="508" y="545"/>
                  <a:pt x="508" y="543"/>
                </a:cubicBezTo>
                <a:cubicBezTo>
                  <a:pt x="508" y="540"/>
                  <a:pt x="506" y="539"/>
                  <a:pt x="503" y="539"/>
                </a:cubicBezTo>
                <a:cubicBezTo>
                  <a:pt x="501" y="539"/>
                  <a:pt x="499" y="540"/>
                  <a:pt x="499" y="543"/>
                </a:cubicBezTo>
                <a:cubicBezTo>
                  <a:pt x="499" y="545"/>
                  <a:pt x="501" y="547"/>
                  <a:pt x="503" y="547"/>
                </a:cubicBezTo>
                <a:close/>
                <a:moveTo>
                  <a:pt x="516" y="547"/>
                </a:moveTo>
                <a:cubicBezTo>
                  <a:pt x="519" y="547"/>
                  <a:pt x="520" y="545"/>
                  <a:pt x="520" y="543"/>
                </a:cubicBezTo>
                <a:cubicBezTo>
                  <a:pt x="520" y="540"/>
                  <a:pt x="519" y="539"/>
                  <a:pt x="516" y="539"/>
                </a:cubicBezTo>
                <a:cubicBezTo>
                  <a:pt x="514" y="539"/>
                  <a:pt x="512" y="540"/>
                  <a:pt x="512" y="543"/>
                </a:cubicBezTo>
                <a:cubicBezTo>
                  <a:pt x="512" y="545"/>
                  <a:pt x="514" y="547"/>
                  <a:pt x="516" y="547"/>
                </a:cubicBezTo>
                <a:close/>
                <a:moveTo>
                  <a:pt x="529" y="547"/>
                </a:moveTo>
                <a:cubicBezTo>
                  <a:pt x="532" y="547"/>
                  <a:pt x="533" y="545"/>
                  <a:pt x="533" y="543"/>
                </a:cubicBezTo>
                <a:cubicBezTo>
                  <a:pt x="533" y="540"/>
                  <a:pt x="532" y="539"/>
                  <a:pt x="529" y="539"/>
                </a:cubicBezTo>
                <a:cubicBezTo>
                  <a:pt x="527" y="539"/>
                  <a:pt x="525" y="540"/>
                  <a:pt x="525" y="543"/>
                </a:cubicBezTo>
                <a:cubicBezTo>
                  <a:pt x="525" y="545"/>
                  <a:pt x="527" y="547"/>
                  <a:pt x="529" y="547"/>
                </a:cubicBezTo>
                <a:close/>
                <a:moveTo>
                  <a:pt x="542" y="547"/>
                </a:moveTo>
                <a:cubicBezTo>
                  <a:pt x="544" y="547"/>
                  <a:pt x="546" y="545"/>
                  <a:pt x="546" y="543"/>
                </a:cubicBezTo>
                <a:cubicBezTo>
                  <a:pt x="546" y="540"/>
                  <a:pt x="544" y="539"/>
                  <a:pt x="542" y="539"/>
                </a:cubicBezTo>
                <a:cubicBezTo>
                  <a:pt x="540" y="539"/>
                  <a:pt x="538" y="540"/>
                  <a:pt x="538" y="543"/>
                </a:cubicBezTo>
                <a:cubicBezTo>
                  <a:pt x="538" y="545"/>
                  <a:pt x="540" y="547"/>
                  <a:pt x="542" y="547"/>
                </a:cubicBezTo>
                <a:close/>
                <a:moveTo>
                  <a:pt x="555" y="547"/>
                </a:moveTo>
                <a:cubicBezTo>
                  <a:pt x="557" y="547"/>
                  <a:pt x="559" y="545"/>
                  <a:pt x="559" y="543"/>
                </a:cubicBezTo>
                <a:cubicBezTo>
                  <a:pt x="559" y="540"/>
                  <a:pt x="557" y="539"/>
                  <a:pt x="555" y="539"/>
                </a:cubicBezTo>
                <a:cubicBezTo>
                  <a:pt x="553" y="539"/>
                  <a:pt x="551" y="540"/>
                  <a:pt x="551" y="543"/>
                </a:cubicBezTo>
                <a:cubicBezTo>
                  <a:pt x="551" y="545"/>
                  <a:pt x="553" y="547"/>
                  <a:pt x="555" y="547"/>
                </a:cubicBezTo>
                <a:close/>
                <a:moveTo>
                  <a:pt x="568" y="547"/>
                </a:moveTo>
                <a:cubicBezTo>
                  <a:pt x="570" y="547"/>
                  <a:pt x="572" y="545"/>
                  <a:pt x="572" y="543"/>
                </a:cubicBezTo>
                <a:cubicBezTo>
                  <a:pt x="572" y="540"/>
                  <a:pt x="570" y="539"/>
                  <a:pt x="568" y="539"/>
                </a:cubicBezTo>
                <a:cubicBezTo>
                  <a:pt x="566" y="539"/>
                  <a:pt x="564" y="540"/>
                  <a:pt x="564" y="543"/>
                </a:cubicBezTo>
                <a:cubicBezTo>
                  <a:pt x="564" y="545"/>
                  <a:pt x="566" y="547"/>
                  <a:pt x="568" y="547"/>
                </a:cubicBezTo>
                <a:close/>
                <a:moveTo>
                  <a:pt x="581" y="547"/>
                </a:moveTo>
                <a:cubicBezTo>
                  <a:pt x="583" y="547"/>
                  <a:pt x="585" y="545"/>
                  <a:pt x="585" y="543"/>
                </a:cubicBezTo>
                <a:cubicBezTo>
                  <a:pt x="585" y="540"/>
                  <a:pt x="583" y="539"/>
                  <a:pt x="581" y="539"/>
                </a:cubicBezTo>
                <a:cubicBezTo>
                  <a:pt x="579" y="539"/>
                  <a:pt x="577" y="540"/>
                  <a:pt x="577" y="543"/>
                </a:cubicBezTo>
                <a:cubicBezTo>
                  <a:pt x="577" y="545"/>
                  <a:pt x="579" y="547"/>
                  <a:pt x="581" y="547"/>
                </a:cubicBezTo>
                <a:close/>
                <a:moveTo>
                  <a:pt x="594" y="547"/>
                </a:moveTo>
                <a:cubicBezTo>
                  <a:pt x="596" y="547"/>
                  <a:pt x="598" y="545"/>
                  <a:pt x="598" y="543"/>
                </a:cubicBezTo>
                <a:cubicBezTo>
                  <a:pt x="598" y="540"/>
                  <a:pt x="596" y="539"/>
                  <a:pt x="594" y="539"/>
                </a:cubicBezTo>
                <a:cubicBezTo>
                  <a:pt x="591" y="539"/>
                  <a:pt x="590" y="540"/>
                  <a:pt x="590" y="543"/>
                </a:cubicBezTo>
                <a:cubicBezTo>
                  <a:pt x="590" y="545"/>
                  <a:pt x="591" y="547"/>
                  <a:pt x="594" y="547"/>
                </a:cubicBezTo>
                <a:close/>
                <a:moveTo>
                  <a:pt x="607" y="547"/>
                </a:moveTo>
                <a:cubicBezTo>
                  <a:pt x="609" y="547"/>
                  <a:pt x="611" y="545"/>
                  <a:pt x="611" y="543"/>
                </a:cubicBezTo>
                <a:cubicBezTo>
                  <a:pt x="611" y="540"/>
                  <a:pt x="609" y="539"/>
                  <a:pt x="607" y="539"/>
                </a:cubicBezTo>
                <a:cubicBezTo>
                  <a:pt x="604" y="539"/>
                  <a:pt x="603" y="540"/>
                  <a:pt x="603" y="543"/>
                </a:cubicBezTo>
                <a:cubicBezTo>
                  <a:pt x="603" y="545"/>
                  <a:pt x="604" y="547"/>
                  <a:pt x="607" y="547"/>
                </a:cubicBezTo>
                <a:close/>
                <a:moveTo>
                  <a:pt x="620" y="547"/>
                </a:moveTo>
                <a:cubicBezTo>
                  <a:pt x="622" y="547"/>
                  <a:pt x="624" y="545"/>
                  <a:pt x="624" y="543"/>
                </a:cubicBezTo>
                <a:cubicBezTo>
                  <a:pt x="624" y="540"/>
                  <a:pt x="622" y="539"/>
                  <a:pt x="620" y="539"/>
                </a:cubicBezTo>
                <a:cubicBezTo>
                  <a:pt x="617" y="539"/>
                  <a:pt x="615" y="540"/>
                  <a:pt x="615" y="543"/>
                </a:cubicBezTo>
                <a:cubicBezTo>
                  <a:pt x="615" y="545"/>
                  <a:pt x="617" y="547"/>
                  <a:pt x="620" y="547"/>
                </a:cubicBezTo>
                <a:close/>
                <a:moveTo>
                  <a:pt x="633" y="547"/>
                </a:moveTo>
                <a:cubicBezTo>
                  <a:pt x="635" y="547"/>
                  <a:pt x="637" y="545"/>
                  <a:pt x="637" y="543"/>
                </a:cubicBezTo>
                <a:cubicBezTo>
                  <a:pt x="637" y="540"/>
                  <a:pt x="635" y="539"/>
                  <a:pt x="633" y="539"/>
                </a:cubicBezTo>
                <a:cubicBezTo>
                  <a:pt x="630" y="539"/>
                  <a:pt x="628" y="540"/>
                  <a:pt x="628" y="543"/>
                </a:cubicBezTo>
                <a:cubicBezTo>
                  <a:pt x="628" y="545"/>
                  <a:pt x="630" y="547"/>
                  <a:pt x="633" y="547"/>
                </a:cubicBezTo>
                <a:close/>
                <a:moveTo>
                  <a:pt x="645" y="547"/>
                </a:moveTo>
                <a:cubicBezTo>
                  <a:pt x="648" y="547"/>
                  <a:pt x="650" y="545"/>
                  <a:pt x="650" y="543"/>
                </a:cubicBezTo>
                <a:cubicBezTo>
                  <a:pt x="650" y="540"/>
                  <a:pt x="648" y="539"/>
                  <a:pt x="645" y="539"/>
                </a:cubicBezTo>
                <a:cubicBezTo>
                  <a:pt x="643" y="539"/>
                  <a:pt x="641" y="540"/>
                  <a:pt x="641" y="543"/>
                </a:cubicBezTo>
                <a:cubicBezTo>
                  <a:pt x="641" y="545"/>
                  <a:pt x="643" y="547"/>
                  <a:pt x="645" y="547"/>
                </a:cubicBezTo>
                <a:close/>
                <a:moveTo>
                  <a:pt x="658" y="547"/>
                </a:moveTo>
                <a:cubicBezTo>
                  <a:pt x="661" y="547"/>
                  <a:pt x="663" y="545"/>
                  <a:pt x="663" y="543"/>
                </a:cubicBezTo>
                <a:cubicBezTo>
                  <a:pt x="663" y="540"/>
                  <a:pt x="661" y="539"/>
                  <a:pt x="658" y="539"/>
                </a:cubicBezTo>
                <a:cubicBezTo>
                  <a:pt x="656" y="539"/>
                  <a:pt x="654" y="540"/>
                  <a:pt x="654" y="543"/>
                </a:cubicBezTo>
                <a:cubicBezTo>
                  <a:pt x="654" y="545"/>
                  <a:pt x="656" y="547"/>
                  <a:pt x="658" y="547"/>
                </a:cubicBezTo>
                <a:close/>
                <a:moveTo>
                  <a:pt x="671" y="547"/>
                </a:moveTo>
                <a:cubicBezTo>
                  <a:pt x="674" y="547"/>
                  <a:pt x="675" y="545"/>
                  <a:pt x="675" y="543"/>
                </a:cubicBezTo>
                <a:cubicBezTo>
                  <a:pt x="675" y="540"/>
                  <a:pt x="674" y="539"/>
                  <a:pt x="671" y="539"/>
                </a:cubicBezTo>
                <a:cubicBezTo>
                  <a:pt x="669" y="539"/>
                  <a:pt x="667" y="540"/>
                  <a:pt x="667" y="543"/>
                </a:cubicBezTo>
                <a:cubicBezTo>
                  <a:pt x="667" y="545"/>
                  <a:pt x="669" y="547"/>
                  <a:pt x="671" y="547"/>
                </a:cubicBezTo>
                <a:close/>
                <a:moveTo>
                  <a:pt x="684" y="547"/>
                </a:moveTo>
                <a:cubicBezTo>
                  <a:pt x="686" y="547"/>
                  <a:pt x="688" y="545"/>
                  <a:pt x="688" y="543"/>
                </a:cubicBezTo>
                <a:cubicBezTo>
                  <a:pt x="688" y="540"/>
                  <a:pt x="686" y="539"/>
                  <a:pt x="684" y="539"/>
                </a:cubicBezTo>
                <a:cubicBezTo>
                  <a:pt x="682" y="539"/>
                  <a:pt x="680" y="540"/>
                  <a:pt x="680" y="543"/>
                </a:cubicBezTo>
                <a:cubicBezTo>
                  <a:pt x="680" y="545"/>
                  <a:pt x="682" y="547"/>
                  <a:pt x="684" y="547"/>
                </a:cubicBezTo>
                <a:close/>
                <a:moveTo>
                  <a:pt x="710" y="547"/>
                </a:moveTo>
                <a:cubicBezTo>
                  <a:pt x="712" y="547"/>
                  <a:pt x="714" y="545"/>
                  <a:pt x="714" y="543"/>
                </a:cubicBezTo>
                <a:cubicBezTo>
                  <a:pt x="714" y="540"/>
                  <a:pt x="712" y="539"/>
                  <a:pt x="710" y="539"/>
                </a:cubicBezTo>
                <a:cubicBezTo>
                  <a:pt x="708" y="539"/>
                  <a:pt x="706" y="540"/>
                  <a:pt x="706" y="543"/>
                </a:cubicBezTo>
                <a:cubicBezTo>
                  <a:pt x="706" y="545"/>
                  <a:pt x="708" y="547"/>
                  <a:pt x="710" y="547"/>
                </a:cubicBezTo>
                <a:close/>
                <a:moveTo>
                  <a:pt x="723" y="547"/>
                </a:moveTo>
                <a:cubicBezTo>
                  <a:pt x="725" y="547"/>
                  <a:pt x="727" y="545"/>
                  <a:pt x="727" y="543"/>
                </a:cubicBezTo>
                <a:cubicBezTo>
                  <a:pt x="727" y="540"/>
                  <a:pt x="725" y="539"/>
                  <a:pt x="723" y="539"/>
                </a:cubicBezTo>
                <a:cubicBezTo>
                  <a:pt x="721" y="539"/>
                  <a:pt x="719" y="540"/>
                  <a:pt x="719" y="543"/>
                </a:cubicBezTo>
                <a:cubicBezTo>
                  <a:pt x="719" y="545"/>
                  <a:pt x="721" y="547"/>
                  <a:pt x="723" y="547"/>
                </a:cubicBezTo>
                <a:close/>
                <a:moveTo>
                  <a:pt x="736" y="547"/>
                </a:moveTo>
                <a:cubicBezTo>
                  <a:pt x="738" y="547"/>
                  <a:pt x="740" y="545"/>
                  <a:pt x="740" y="543"/>
                </a:cubicBezTo>
                <a:cubicBezTo>
                  <a:pt x="740" y="540"/>
                  <a:pt x="738" y="539"/>
                  <a:pt x="736" y="539"/>
                </a:cubicBezTo>
                <a:cubicBezTo>
                  <a:pt x="734" y="539"/>
                  <a:pt x="732" y="540"/>
                  <a:pt x="732" y="543"/>
                </a:cubicBezTo>
                <a:cubicBezTo>
                  <a:pt x="732" y="545"/>
                  <a:pt x="734" y="547"/>
                  <a:pt x="736" y="547"/>
                </a:cubicBezTo>
                <a:close/>
                <a:moveTo>
                  <a:pt x="749" y="547"/>
                </a:moveTo>
                <a:cubicBezTo>
                  <a:pt x="751" y="547"/>
                  <a:pt x="753" y="545"/>
                  <a:pt x="753" y="543"/>
                </a:cubicBezTo>
                <a:cubicBezTo>
                  <a:pt x="753" y="540"/>
                  <a:pt x="751" y="539"/>
                  <a:pt x="749" y="539"/>
                </a:cubicBezTo>
                <a:cubicBezTo>
                  <a:pt x="746" y="539"/>
                  <a:pt x="745" y="540"/>
                  <a:pt x="745" y="543"/>
                </a:cubicBezTo>
                <a:cubicBezTo>
                  <a:pt x="745" y="545"/>
                  <a:pt x="746" y="547"/>
                  <a:pt x="749" y="547"/>
                </a:cubicBezTo>
                <a:close/>
                <a:moveTo>
                  <a:pt x="762" y="547"/>
                </a:moveTo>
                <a:cubicBezTo>
                  <a:pt x="764" y="547"/>
                  <a:pt x="766" y="545"/>
                  <a:pt x="766" y="543"/>
                </a:cubicBezTo>
                <a:cubicBezTo>
                  <a:pt x="766" y="540"/>
                  <a:pt x="764" y="539"/>
                  <a:pt x="762" y="539"/>
                </a:cubicBezTo>
                <a:cubicBezTo>
                  <a:pt x="759" y="539"/>
                  <a:pt x="757" y="540"/>
                  <a:pt x="757" y="543"/>
                </a:cubicBezTo>
                <a:cubicBezTo>
                  <a:pt x="757" y="545"/>
                  <a:pt x="759" y="547"/>
                  <a:pt x="762" y="547"/>
                </a:cubicBezTo>
                <a:close/>
                <a:moveTo>
                  <a:pt x="775" y="547"/>
                </a:moveTo>
                <a:cubicBezTo>
                  <a:pt x="777" y="547"/>
                  <a:pt x="779" y="545"/>
                  <a:pt x="779" y="543"/>
                </a:cubicBezTo>
                <a:cubicBezTo>
                  <a:pt x="779" y="540"/>
                  <a:pt x="777" y="539"/>
                  <a:pt x="775" y="539"/>
                </a:cubicBezTo>
                <a:cubicBezTo>
                  <a:pt x="772" y="539"/>
                  <a:pt x="770" y="540"/>
                  <a:pt x="770" y="543"/>
                </a:cubicBezTo>
                <a:cubicBezTo>
                  <a:pt x="770" y="545"/>
                  <a:pt x="772" y="547"/>
                  <a:pt x="775" y="547"/>
                </a:cubicBezTo>
                <a:close/>
                <a:moveTo>
                  <a:pt x="787" y="547"/>
                </a:moveTo>
                <a:cubicBezTo>
                  <a:pt x="790" y="547"/>
                  <a:pt x="792" y="545"/>
                  <a:pt x="792" y="543"/>
                </a:cubicBezTo>
                <a:cubicBezTo>
                  <a:pt x="792" y="540"/>
                  <a:pt x="790" y="539"/>
                  <a:pt x="787" y="539"/>
                </a:cubicBezTo>
                <a:cubicBezTo>
                  <a:pt x="785" y="539"/>
                  <a:pt x="783" y="540"/>
                  <a:pt x="783" y="543"/>
                </a:cubicBezTo>
                <a:cubicBezTo>
                  <a:pt x="783" y="545"/>
                  <a:pt x="785" y="547"/>
                  <a:pt x="787" y="547"/>
                </a:cubicBezTo>
                <a:close/>
                <a:moveTo>
                  <a:pt x="800" y="547"/>
                </a:moveTo>
                <a:cubicBezTo>
                  <a:pt x="803" y="547"/>
                  <a:pt x="805" y="545"/>
                  <a:pt x="805" y="543"/>
                </a:cubicBezTo>
                <a:cubicBezTo>
                  <a:pt x="805" y="540"/>
                  <a:pt x="803" y="539"/>
                  <a:pt x="800" y="539"/>
                </a:cubicBezTo>
                <a:cubicBezTo>
                  <a:pt x="798" y="539"/>
                  <a:pt x="796" y="540"/>
                  <a:pt x="796" y="543"/>
                </a:cubicBezTo>
                <a:cubicBezTo>
                  <a:pt x="796" y="545"/>
                  <a:pt x="798" y="547"/>
                  <a:pt x="800" y="547"/>
                </a:cubicBezTo>
                <a:close/>
                <a:moveTo>
                  <a:pt x="813" y="547"/>
                </a:moveTo>
                <a:cubicBezTo>
                  <a:pt x="816" y="547"/>
                  <a:pt x="817" y="545"/>
                  <a:pt x="817" y="543"/>
                </a:cubicBezTo>
                <a:cubicBezTo>
                  <a:pt x="817" y="540"/>
                  <a:pt x="816" y="539"/>
                  <a:pt x="813" y="539"/>
                </a:cubicBezTo>
                <a:cubicBezTo>
                  <a:pt x="811" y="539"/>
                  <a:pt x="809" y="540"/>
                  <a:pt x="809" y="543"/>
                </a:cubicBezTo>
                <a:cubicBezTo>
                  <a:pt x="809" y="545"/>
                  <a:pt x="811" y="547"/>
                  <a:pt x="813" y="547"/>
                </a:cubicBezTo>
                <a:close/>
                <a:moveTo>
                  <a:pt x="826" y="547"/>
                </a:moveTo>
                <a:cubicBezTo>
                  <a:pt x="829" y="547"/>
                  <a:pt x="830" y="545"/>
                  <a:pt x="830" y="543"/>
                </a:cubicBezTo>
                <a:cubicBezTo>
                  <a:pt x="830" y="540"/>
                  <a:pt x="829" y="539"/>
                  <a:pt x="826" y="539"/>
                </a:cubicBezTo>
                <a:cubicBezTo>
                  <a:pt x="824" y="539"/>
                  <a:pt x="822" y="540"/>
                  <a:pt x="822" y="543"/>
                </a:cubicBezTo>
                <a:cubicBezTo>
                  <a:pt x="822" y="545"/>
                  <a:pt x="824" y="547"/>
                  <a:pt x="826" y="547"/>
                </a:cubicBezTo>
                <a:close/>
                <a:moveTo>
                  <a:pt x="839" y="547"/>
                </a:moveTo>
                <a:cubicBezTo>
                  <a:pt x="841" y="547"/>
                  <a:pt x="843" y="545"/>
                  <a:pt x="843" y="543"/>
                </a:cubicBezTo>
                <a:cubicBezTo>
                  <a:pt x="843" y="540"/>
                  <a:pt x="841" y="539"/>
                  <a:pt x="839" y="539"/>
                </a:cubicBezTo>
                <a:cubicBezTo>
                  <a:pt x="837" y="539"/>
                  <a:pt x="835" y="540"/>
                  <a:pt x="835" y="543"/>
                </a:cubicBezTo>
                <a:cubicBezTo>
                  <a:pt x="835" y="545"/>
                  <a:pt x="837" y="547"/>
                  <a:pt x="839" y="547"/>
                </a:cubicBezTo>
                <a:close/>
                <a:moveTo>
                  <a:pt x="852" y="547"/>
                </a:moveTo>
                <a:cubicBezTo>
                  <a:pt x="854" y="547"/>
                  <a:pt x="856" y="545"/>
                  <a:pt x="856" y="543"/>
                </a:cubicBezTo>
                <a:cubicBezTo>
                  <a:pt x="856" y="540"/>
                  <a:pt x="854" y="539"/>
                  <a:pt x="852" y="539"/>
                </a:cubicBezTo>
                <a:cubicBezTo>
                  <a:pt x="850" y="539"/>
                  <a:pt x="848" y="540"/>
                  <a:pt x="848" y="543"/>
                </a:cubicBezTo>
                <a:cubicBezTo>
                  <a:pt x="848" y="545"/>
                  <a:pt x="850" y="547"/>
                  <a:pt x="852" y="547"/>
                </a:cubicBezTo>
                <a:close/>
                <a:moveTo>
                  <a:pt x="891" y="543"/>
                </a:moveTo>
                <a:cubicBezTo>
                  <a:pt x="891" y="543"/>
                  <a:pt x="891" y="543"/>
                  <a:pt x="891" y="543"/>
                </a:cubicBezTo>
                <a:cubicBezTo>
                  <a:pt x="891" y="543"/>
                  <a:pt x="891" y="543"/>
                  <a:pt x="891" y="543"/>
                </a:cubicBezTo>
                <a:cubicBezTo>
                  <a:pt x="891" y="543"/>
                  <a:pt x="891" y="543"/>
                  <a:pt x="891" y="543"/>
                </a:cubicBezTo>
                <a:cubicBezTo>
                  <a:pt x="891" y="543"/>
                  <a:pt x="891" y="543"/>
                  <a:pt x="891" y="543"/>
                </a:cubicBezTo>
                <a:close/>
                <a:moveTo>
                  <a:pt x="904" y="547"/>
                </a:moveTo>
                <a:cubicBezTo>
                  <a:pt x="906" y="547"/>
                  <a:pt x="908" y="545"/>
                  <a:pt x="908" y="543"/>
                </a:cubicBezTo>
                <a:cubicBezTo>
                  <a:pt x="908" y="540"/>
                  <a:pt x="906" y="539"/>
                  <a:pt x="904" y="539"/>
                </a:cubicBezTo>
                <a:cubicBezTo>
                  <a:pt x="901" y="539"/>
                  <a:pt x="900" y="540"/>
                  <a:pt x="900" y="543"/>
                </a:cubicBezTo>
                <a:cubicBezTo>
                  <a:pt x="900" y="545"/>
                  <a:pt x="901" y="547"/>
                  <a:pt x="904" y="547"/>
                </a:cubicBezTo>
                <a:close/>
                <a:moveTo>
                  <a:pt x="917" y="547"/>
                </a:moveTo>
                <a:cubicBezTo>
                  <a:pt x="919" y="547"/>
                  <a:pt x="921" y="545"/>
                  <a:pt x="921" y="543"/>
                </a:cubicBezTo>
                <a:cubicBezTo>
                  <a:pt x="921" y="540"/>
                  <a:pt x="919" y="539"/>
                  <a:pt x="917" y="539"/>
                </a:cubicBezTo>
                <a:cubicBezTo>
                  <a:pt x="914" y="539"/>
                  <a:pt x="912" y="540"/>
                  <a:pt x="912" y="543"/>
                </a:cubicBezTo>
                <a:cubicBezTo>
                  <a:pt x="912" y="545"/>
                  <a:pt x="914" y="547"/>
                  <a:pt x="917" y="547"/>
                </a:cubicBezTo>
                <a:close/>
                <a:moveTo>
                  <a:pt x="930" y="547"/>
                </a:moveTo>
                <a:cubicBezTo>
                  <a:pt x="932" y="547"/>
                  <a:pt x="934" y="545"/>
                  <a:pt x="934" y="543"/>
                </a:cubicBezTo>
                <a:cubicBezTo>
                  <a:pt x="934" y="540"/>
                  <a:pt x="932" y="539"/>
                  <a:pt x="930" y="539"/>
                </a:cubicBezTo>
                <a:cubicBezTo>
                  <a:pt x="927" y="539"/>
                  <a:pt x="925" y="540"/>
                  <a:pt x="925" y="543"/>
                </a:cubicBezTo>
                <a:cubicBezTo>
                  <a:pt x="925" y="545"/>
                  <a:pt x="927" y="547"/>
                  <a:pt x="930" y="547"/>
                </a:cubicBezTo>
                <a:close/>
                <a:moveTo>
                  <a:pt x="942" y="547"/>
                </a:moveTo>
                <a:cubicBezTo>
                  <a:pt x="945" y="547"/>
                  <a:pt x="947" y="545"/>
                  <a:pt x="947" y="543"/>
                </a:cubicBezTo>
                <a:cubicBezTo>
                  <a:pt x="947" y="540"/>
                  <a:pt x="945" y="539"/>
                  <a:pt x="942" y="539"/>
                </a:cubicBezTo>
                <a:cubicBezTo>
                  <a:pt x="940" y="539"/>
                  <a:pt x="938" y="540"/>
                  <a:pt x="938" y="543"/>
                </a:cubicBezTo>
                <a:cubicBezTo>
                  <a:pt x="938" y="545"/>
                  <a:pt x="940" y="547"/>
                  <a:pt x="942" y="547"/>
                </a:cubicBezTo>
                <a:close/>
                <a:moveTo>
                  <a:pt x="955" y="539"/>
                </a:moveTo>
                <a:cubicBezTo>
                  <a:pt x="953" y="539"/>
                  <a:pt x="951" y="540"/>
                  <a:pt x="951" y="543"/>
                </a:cubicBezTo>
                <a:cubicBezTo>
                  <a:pt x="951" y="545"/>
                  <a:pt x="953" y="547"/>
                  <a:pt x="955" y="547"/>
                </a:cubicBezTo>
                <a:cubicBezTo>
                  <a:pt x="958" y="547"/>
                  <a:pt x="960" y="545"/>
                  <a:pt x="960" y="543"/>
                </a:cubicBezTo>
                <a:cubicBezTo>
                  <a:pt x="960" y="540"/>
                  <a:pt x="958" y="539"/>
                  <a:pt x="955" y="539"/>
                </a:cubicBezTo>
                <a:close/>
                <a:moveTo>
                  <a:pt x="968" y="539"/>
                </a:moveTo>
                <a:cubicBezTo>
                  <a:pt x="966" y="539"/>
                  <a:pt x="964" y="540"/>
                  <a:pt x="964" y="543"/>
                </a:cubicBezTo>
                <a:cubicBezTo>
                  <a:pt x="964" y="545"/>
                  <a:pt x="966" y="547"/>
                  <a:pt x="968" y="547"/>
                </a:cubicBezTo>
                <a:cubicBezTo>
                  <a:pt x="971" y="547"/>
                  <a:pt x="972" y="545"/>
                  <a:pt x="972" y="543"/>
                </a:cubicBezTo>
                <a:cubicBezTo>
                  <a:pt x="972" y="540"/>
                  <a:pt x="971" y="539"/>
                  <a:pt x="968" y="539"/>
                </a:cubicBezTo>
                <a:close/>
                <a:moveTo>
                  <a:pt x="981" y="547"/>
                </a:moveTo>
                <a:cubicBezTo>
                  <a:pt x="984" y="547"/>
                  <a:pt x="985" y="545"/>
                  <a:pt x="985" y="543"/>
                </a:cubicBezTo>
                <a:cubicBezTo>
                  <a:pt x="985" y="540"/>
                  <a:pt x="984" y="539"/>
                  <a:pt x="981" y="539"/>
                </a:cubicBezTo>
                <a:cubicBezTo>
                  <a:pt x="979" y="539"/>
                  <a:pt x="977" y="540"/>
                  <a:pt x="977" y="543"/>
                </a:cubicBezTo>
                <a:cubicBezTo>
                  <a:pt x="977" y="545"/>
                  <a:pt x="979" y="547"/>
                  <a:pt x="981" y="547"/>
                </a:cubicBezTo>
                <a:close/>
                <a:moveTo>
                  <a:pt x="994" y="547"/>
                </a:moveTo>
                <a:cubicBezTo>
                  <a:pt x="996" y="547"/>
                  <a:pt x="998" y="545"/>
                  <a:pt x="998" y="543"/>
                </a:cubicBezTo>
                <a:cubicBezTo>
                  <a:pt x="998" y="540"/>
                  <a:pt x="996" y="539"/>
                  <a:pt x="994" y="539"/>
                </a:cubicBezTo>
                <a:cubicBezTo>
                  <a:pt x="992" y="539"/>
                  <a:pt x="990" y="540"/>
                  <a:pt x="990" y="543"/>
                </a:cubicBezTo>
                <a:cubicBezTo>
                  <a:pt x="990" y="545"/>
                  <a:pt x="992" y="547"/>
                  <a:pt x="994" y="547"/>
                </a:cubicBezTo>
                <a:close/>
                <a:moveTo>
                  <a:pt x="1007" y="547"/>
                </a:moveTo>
                <a:cubicBezTo>
                  <a:pt x="1009" y="547"/>
                  <a:pt x="1011" y="545"/>
                  <a:pt x="1011" y="543"/>
                </a:cubicBezTo>
                <a:cubicBezTo>
                  <a:pt x="1011" y="540"/>
                  <a:pt x="1009" y="539"/>
                  <a:pt x="1007" y="539"/>
                </a:cubicBezTo>
                <a:cubicBezTo>
                  <a:pt x="1005" y="539"/>
                  <a:pt x="1003" y="540"/>
                  <a:pt x="1003" y="543"/>
                </a:cubicBezTo>
                <a:cubicBezTo>
                  <a:pt x="1003" y="545"/>
                  <a:pt x="1005" y="547"/>
                  <a:pt x="1007" y="547"/>
                </a:cubicBezTo>
                <a:close/>
                <a:moveTo>
                  <a:pt x="1020" y="547"/>
                </a:moveTo>
                <a:cubicBezTo>
                  <a:pt x="1022" y="547"/>
                  <a:pt x="1024" y="545"/>
                  <a:pt x="1024" y="543"/>
                </a:cubicBezTo>
                <a:cubicBezTo>
                  <a:pt x="1024" y="540"/>
                  <a:pt x="1022" y="539"/>
                  <a:pt x="1020" y="539"/>
                </a:cubicBezTo>
                <a:cubicBezTo>
                  <a:pt x="1018" y="539"/>
                  <a:pt x="1016" y="540"/>
                  <a:pt x="1016" y="543"/>
                </a:cubicBezTo>
                <a:cubicBezTo>
                  <a:pt x="1016" y="545"/>
                  <a:pt x="1018" y="547"/>
                  <a:pt x="1020" y="547"/>
                </a:cubicBezTo>
                <a:close/>
                <a:moveTo>
                  <a:pt x="1033" y="547"/>
                </a:moveTo>
                <a:cubicBezTo>
                  <a:pt x="1035" y="547"/>
                  <a:pt x="1037" y="545"/>
                  <a:pt x="1037" y="543"/>
                </a:cubicBezTo>
                <a:cubicBezTo>
                  <a:pt x="1037" y="540"/>
                  <a:pt x="1035" y="539"/>
                  <a:pt x="1033" y="539"/>
                </a:cubicBezTo>
                <a:cubicBezTo>
                  <a:pt x="1031" y="539"/>
                  <a:pt x="1029" y="540"/>
                  <a:pt x="1029" y="543"/>
                </a:cubicBezTo>
                <a:cubicBezTo>
                  <a:pt x="1029" y="545"/>
                  <a:pt x="1031" y="547"/>
                  <a:pt x="1033" y="547"/>
                </a:cubicBezTo>
                <a:close/>
                <a:moveTo>
                  <a:pt x="1046" y="547"/>
                </a:moveTo>
                <a:cubicBezTo>
                  <a:pt x="1048" y="547"/>
                  <a:pt x="1050" y="545"/>
                  <a:pt x="1050" y="543"/>
                </a:cubicBezTo>
                <a:cubicBezTo>
                  <a:pt x="1050" y="540"/>
                  <a:pt x="1048" y="539"/>
                  <a:pt x="1046" y="539"/>
                </a:cubicBezTo>
                <a:cubicBezTo>
                  <a:pt x="1043" y="539"/>
                  <a:pt x="1042" y="540"/>
                  <a:pt x="1042" y="543"/>
                </a:cubicBezTo>
                <a:cubicBezTo>
                  <a:pt x="1042" y="545"/>
                  <a:pt x="1043" y="547"/>
                  <a:pt x="1046" y="547"/>
                </a:cubicBezTo>
                <a:close/>
                <a:moveTo>
                  <a:pt x="1059" y="547"/>
                </a:moveTo>
                <a:cubicBezTo>
                  <a:pt x="1061" y="547"/>
                  <a:pt x="1063" y="545"/>
                  <a:pt x="1063" y="543"/>
                </a:cubicBezTo>
                <a:cubicBezTo>
                  <a:pt x="1063" y="540"/>
                  <a:pt x="1061" y="539"/>
                  <a:pt x="1059" y="539"/>
                </a:cubicBezTo>
                <a:cubicBezTo>
                  <a:pt x="1056" y="539"/>
                  <a:pt x="1054" y="540"/>
                  <a:pt x="1054" y="543"/>
                </a:cubicBezTo>
                <a:cubicBezTo>
                  <a:pt x="1054" y="545"/>
                  <a:pt x="1056" y="547"/>
                  <a:pt x="1059" y="547"/>
                </a:cubicBezTo>
                <a:close/>
                <a:moveTo>
                  <a:pt x="1072" y="539"/>
                </a:moveTo>
                <a:cubicBezTo>
                  <a:pt x="1069" y="539"/>
                  <a:pt x="1067" y="540"/>
                  <a:pt x="1067" y="543"/>
                </a:cubicBezTo>
                <a:cubicBezTo>
                  <a:pt x="1067" y="545"/>
                  <a:pt x="1069" y="547"/>
                  <a:pt x="1072" y="547"/>
                </a:cubicBezTo>
                <a:cubicBezTo>
                  <a:pt x="1074" y="547"/>
                  <a:pt x="1076" y="545"/>
                  <a:pt x="1076" y="543"/>
                </a:cubicBezTo>
                <a:cubicBezTo>
                  <a:pt x="1076" y="540"/>
                  <a:pt x="1074" y="539"/>
                  <a:pt x="1072" y="539"/>
                </a:cubicBezTo>
                <a:close/>
                <a:moveTo>
                  <a:pt x="1097" y="547"/>
                </a:moveTo>
                <a:cubicBezTo>
                  <a:pt x="1100" y="547"/>
                  <a:pt x="1102" y="545"/>
                  <a:pt x="1102" y="543"/>
                </a:cubicBezTo>
                <a:cubicBezTo>
                  <a:pt x="1102" y="540"/>
                  <a:pt x="1100" y="539"/>
                  <a:pt x="1097" y="539"/>
                </a:cubicBezTo>
                <a:cubicBezTo>
                  <a:pt x="1095" y="539"/>
                  <a:pt x="1093" y="540"/>
                  <a:pt x="1093" y="543"/>
                </a:cubicBezTo>
                <a:cubicBezTo>
                  <a:pt x="1093" y="545"/>
                  <a:pt x="1095" y="547"/>
                  <a:pt x="1097" y="547"/>
                </a:cubicBezTo>
                <a:close/>
                <a:moveTo>
                  <a:pt x="1110" y="543"/>
                </a:moveTo>
                <a:cubicBezTo>
                  <a:pt x="1110" y="543"/>
                  <a:pt x="1110" y="543"/>
                  <a:pt x="1110" y="543"/>
                </a:cubicBezTo>
                <a:cubicBezTo>
                  <a:pt x="1111" y="543"/>
                  <a:pt x="1111" y="543"/>
                  <a:pt x="1111" y="543"/>
                </a:cubicBezTo>
                <a:cubicBezTo>
                  <a:pt x="1111" y="542"/>
                  <a:pt x="1111" y="542"/>
                  <a:pt x="1110" y="542"/>
                </a:cubicBezTo>
                <a:cubicBezTo>
                  <a:pt x="1110" y="542"/>
                  <a:pt x="1110" y="542"/>
                  <a:pt x="1110" y="543"/>
                </a:cubicBezTo>
                <a:close/>
                <a:moveTo>
                  <a:pt x="1588" y="547"/>
                </a:moveTo>
                <a:cubicBezTo>
                  <a:pt x="1590" y="547"/>
                  <a:pt x="1592" y="545"/>
                  <a:pt x="1592" y="543"/>
                </a:cubicBezTo>
                <a:cubicBezTo>
                  <a:pt x="1592" y="540"/>
                  <a:pt x="1590" y="539"/>
                  <a:pt x="1588" y="539"/>
                </a:cubicBezTo>
                <a:cubicBezTo>
                  <a:pt x="1586" y="539"/>
                  <a:pt x="1584" y="540"/>
                  <a:pt x="1584" y="543"/>
                </a:cubicBezTo>
                <a:cubicBezTo>
                  <a:pt x="1584" y="545"/>
                  <a:pt x="1586" y="547"/>
                  <a:pt x="1588" y="547"/>
                </a:cubicBezTo>
                <a:close/>
                <a:moveTo>
                  <a:pt x="1601" y="547"/>
                </a:moveTo>
                <a:cubicBezTo>
                  <a:pt x="1603" y="547"/>
                  <a:pt x="1605" y="545"/>
                  <a:pt x="1605" y="543"/>
                </a:cubicBezTo>
                <a:cubicBezTo>
                  <a:pt x="1605" y="540"/>
                  <a:pt x="1603" y="539"/>
                  <a:pt x="1601" y="539"/>
                </a:cubicBezTo>
                <a:cubicBezTo>
                  <a:pt x="1599" y="539"/>
                  <a:pt x="1597" y="540"/>
                  <a:pt x="1597" y="543"/>
                </a:cubicBezTo>
                <a:cubicBezTo>
                  <a:pt x="1597" y="545"/>
                  <a:pt x="1599" y="547"/>
                  <a:pt x="1601" y="547"/>
                </a:cubicBezTo>
                <a:close/>
                <a:moveTo>
                  <a:pt x="1614" y="547"/>
                </a:moveTo>
                <a:cubicBezTo>
                  <a:pt x="1616" y="547"/>
                  <a:pt x="1618" y="545"/>
                  <a:pt x="1618" y="543"/>
                </a:cubicBezTo>
                <a:cubicBezTo>
                  <a:pt x="1618" y="540"/>
                  <a:pt x="1616" y="539"/>
                  <a:pt x="1614" y="539"/>
                </a:cubicBezTo>
                <a:cubicBezTo>
                  <a:pt x="1612" y="539"/>
                  <a:pt x="1610" y="540"/>
                  <a:pt x="1610" y="543"/>
                </a:cubicBezTo>
                <a:cubicBezTo>
                  <a:pt x="1610" y="545"/>
                  <a:pt x="1612" y="547"/>
                  <a:pt x="1614" y="547"/>
                </a:cubicBezTo>
                <a:close/>
                <a:moveTo>
                  <a:pt x="1653" y="539"/>
                </a:moveTo>
                <a:cubicBezTo>
                  <a:pt x="1651" y="539"/>
                  <a:pt x="1649" y="541"/>
                  <a:pt x="1649" y="543"/>
                </a:cubicBezTo>
                <a:cubicBezTo>
                  <a:pt x="1649" y="545"/>
                  <a:pt x="1651" y="547"/>
                  <a:pt x="1653" y="547"/>
                </a:cubicBezTo>
                <a:cubicBezTo>
                  <a:pt x="1655" y="547"/>
                  <a:pt x="1657" y="545"/>
                  <a:pt x="1657" y="543"/>
                </a:cubicBezTo>
                <a:cubicBezTo>
                  <a:pt x="1657" y="541"/>
                  <a:pt x="1655" y="539"/>
                  <a:pt x="1653" y="539"/>
                </a:cubicBezTo>
                <a:close/>
                <a:moveTo>
                  <a:pt x="1666" y="547"/>
                </a:moveTo>
                <a:cubicBezTo>
                  <a:pt x="1668" y="547"/>
                  <a:pt x="1670" y="545"/>
                  <a:pt x="1670" y="543"/>
                </a:cubicBezTo>
                <a:cubicBezTo>
                  <a:pt x="1670" y="540"/>
                  <a:pt x="1668" y="539"/>
                  <a:pt x="1666" y="539"/>
                </a:cubicBezTo>
                <a:cubicBezTo>
                  <a:pt x="1663" y="539"/>
                  <a:pt x="1661" y="540"/>
                  <a:pt x="1661" y="543"/>
                </a:cubicBezTo>
                <a:cubicBezTo>
                  <a:pt x="1661" y="545"/>
                  <a:pt x="1663" y="547"/>
                  <a:pt x="1666" y="547"/>
                </a:cubicBezTo>
                <a:close/>
                <a:moveTo>
                  <a:pt x="1679" y="547"/>
                </a:moveTo>
                <a:cubicBezTo>
                  <a:pt x="1681" y="547"/>
                  <a:pt x="1683" y="545"/>
                  <a:pt x="1683" y="543"/>
                </a:cubicBezTo>
                <a:cubicBezTo>
                  <a:pt x="1683" y="540"/>
                  <a:pt x="1681" y="539"/>
                  <a:pt x="1679" y="539"/>
                </a:cubicBezTo>
                <a:cubicBezTo>
                  <a:pt x="1676" y="539"/>
                  <a:pt x="1674" y="540"/>
                  <a:pt x="1674" y="543"/>
                </a:cubicBezTo>
                <a:cubicBezTo>
                  <a:pt x="1674" y="545"/>
                  <a:pt x="1676" y="547"/>
                  <a:pt x="1679" y="547"/>
                </a:cubicBezTo>
                <a:close/>
                <a:moveTo>
                  <a:pt x="1753" y="543"/>
                </a:moveTo>
                <a:cubicBezTo>
                  <a:pt x="1753" y="544"/>
                  <a:pt x="1754" y="546"/>
                  <a:pt x="1756" y="546"/>
                </a:cubicBezTo>
                <a:cubicBezTo>
                  <a:pt x="1758" y="546"/>
                  <a:pt x="1759" y="544"/>
                  <a:pt x="1759" y="543"/>
                </a:cubicBezTo>
                <a:cubicBezTo>
                  <a:pt x="1759" y="541"/>
                  <a:pt x="1758" y="540"/>
                  <a:pt x="1756" y="540"/>
                </a:cubicBezTo>
                <a:cubicBezTo>
                  <a:pt x="1754" y="540"/>
                  <a:pt x="1753" y="541"/>
                  <a:pt x="1753" y="543"/>
                </a:cubicBezTo>
                <a:close/>
                <a:moveTo>
                  <a:pt x="1769" y="547"/>
                </a:moveTo>
                <a:cubicBezTo>
                  <a:pt x="1771" y="547"/>
                  <a:pt x="1773" y="545"/>
                  <a:pt x="1773" y="543"/>
                </a:cubicBezTo>
                <a:cubicBezTo>
                  <a:pt x="1773" y="540"/>
                  <a:pt x="1771" y="539"/>
                  <a:pt x="1769" y="539"/>
                </a:cubicBezTo>
                <a:cubicBezTo>
                  <a:pt x="1767" y="539"/>
                  <a:pt x="1765" y="540"/>
                  <a:pt x="1765" y="543"/>
                </a:cubicBezTo>
                <a:cubicBezTo>
                  <a:pt x="1765" y="545"/>
                  <a:pt x="1767" y="547"/>
                  <a:pt x="1769" y="547"/>
                </a:cubicBezTo>
                <a:close/>
                <a:moveTo>
                  <a:pt x="1782" y="547"/>
                </a:moveTo>
                <a:cubicBezTo>
                  <a:pt x="1784" y="547"/>
                  <a:pt x="1786" y="545"/>
                  <a:pt x="1786" y="543"/>
                </a:cubicBezTo>
                <a:cubicBezTo>
                  <a:pt x="1786" y="540"/>
                  <a:pt x="1784" y="539"/>
                  <a:pt x="1782" y="539"/>
                </a:cubicBezTo>
                <a:cubicBezTo>
                  <a:pt x="1780" y="539"/>
                  <a:pt x="1778" y="540"/>
                  <a:pt x="1778" y="543"/>
                </a:cubicBezTo>
                <a:cubicBezTo>
                  <a:pt x="1778" y="545"/>
                  <a:pt x="1780" y="547"/>
                  <a:pt x="1782" y="547"/>
                </a:cubicBezTo>
                <a:close/>
                <a:moveTo>
                  <a:pt x="1795" y="547"/>
                </a:moveTo>
                <a:cubicBezTo>
                  <a:pt x="1797" y="547"/>
                  <a:pt x="1799" y="545"/>
                  <a:pt x="1799" y="543"/>
                </a:cubicBezTo>
                <a:cubicBezTo>
                  <a:pt x="1799" y="540"/>
                  <a:pt x="1797" y="539"/>
                  <a:pt x="1795" y="539"/>
                </a:cubicBezTo>
                <a:cubicBezTo>
                  <a:pt x="1792" y="539"/>
                  <a:pt x="1791" y="540"/>
                  <a:pt x="1791" y="543"/>
                </a:cubicBezTo>
                <a:cubicBezTo>
                  <a:pt x="1791" y="545"/>
                  <a:pt x="1792" y="547"/>
                  <a:pt x="1795" y="547"/>
                </a:cubicBezTo>
                <a:close/>
                <a:moveTo>
                  <a:pt x="1808" y="547"/>
                </a:moveTo>
                <a:cubicBezTo>
                  <a:pt x="1810" y="547"/>
                  <a:pt x="1812" y="545"/>
                  <a:pt x="1812" y="543"/>
                </a:cubicBezTo>
                <a:cubicBezTo>
                  <a:pt x="1812" y="540"/>
                  <a:pt x="1810" y="539"/>
                  <a:pt x="1808" y="539"/>
                </a:cubicBezTo>
                <a:cubicBezTo>
                  <a:pt x="1805" y="539"/>
                  <a:pt x="1803" y="540"/>
                  <a:pt x="1803" y="543"/>
                </a:cubicBezTo>
                <a:cubicBezTo>
                  <a:pt x="1803" y="545"/>
                  <a:pt x="1805" y="547"/>
                  <a:pt x="1808" y="547"/>
                </a:cubicBezTo>
                <a:close/>
                <a:moveTo>
                  <a:pt x="1821" y="547"/>
                </a:moveTo>
                <a:cubicBezTo>
                  <a:pt x="1823" y="547"/>
                  <a:pt x="1825" y="545"/>
                  <a:pt x="1825" y="543"/>
                </a:cubicBezTo>
                <a:cubicBezTo>
                  <a:pt x="1825" y="540"/>
                  <a:pt x="1823" y="539"/>
                  <a:pt x="1821" y="539"/>
                </a:cubicBezTo>
                <a:cubicBezTo>
                  <a:pt x="1818" y="539"/>
                  <a:pt x="1816" y="540"/>
                  <a:pt x="1816" y="543"/>
                </a:cubicBezTo>
                <a:cubicBezTo>
                  <a:pt x="1816" y="545"/>
                  <a:pt x="1818" y="547"/>
                  <a:pt x="1821" y="547"/>
                </a:cubicBezTo>
                <a:close/>
                <a:moveTo>
                  <a:pt x="1833" y="547"/>
                </a:moveTo>
                <a:cubicBezTo>
                  <a:pt x="1836" y="547"/>
                  <a:pt x="1838" y="545"/>
                  <a:pt x="1838" y="543"/>
                </a:cubicBezTo>
                <a:cubicBezTo>
                  <a:pt x="1838" y="540"/>
                  <a:pt x="1836" y="539"/>
                  <a:pt x="1833" y="539"/>
                </a:cubicBezTo>
                <a:cubicBezTo>
                  <a:pt x="1831" y="539"/>
                  <a:pt x="1829" y="540"/>
                  <a:pt x="1829" y="543"/>
                </a:cubicBezTo>
                <a:cubicBezTo>
                  <a:pt x="1829" y="545"/>
                  <a:pt x="1831" y="547"/>
                  <a:pt x="1833" y="547"/>
                </a:cubicBezTo>
                <a:close/>
                <a:moveTo>
                  <a:pt x="1846" y="547"/>
                </a:moveTo>
                <a:cubicBezTo>
                  <a:pt x="1849" y="547"/>
                  <a:pt x="1851" y="545"/>
                  <a:pt x="1851" y="543"/>
                </a:cubicBezTo>
                <a:cubicBezTo>
                  <a:pt x="1851" y="540"/>
                  <a:pt x="1849" y="539"/>
                  <a:pt x="1846" y="539"/>
                </a:cubicBezTo>
                <a:cubicBezTo>
                  <a:pt x="1844" y="539"/>
                  <a:pt x="1842" y="540"/>
                  <a:pt x="1842" y="543"/>
                </a:cubicBezTo>
                <a:cubicBezTo>
                  <a:pt x="1842" y="545"/>
                  <a:pt x="1844" y="547"/>
                  <a:pt x="1846" y="547"/>
                </a:cubicBezTo>
                <a:close/>
                <a:moveTo>
                  <a:pt x="1859" y="547"/>
                </a:moveTo>
                <a:cubicBezTo>
                  <a:pt x="1862" y="547"/>
                  <a:pt x="1863" y="545"/>
                  <a:pt x="1863" y="543"/>
                </a:cubicBezTo>
                <a:cubicBezTo>
                  <a:pt x="1863" y="540"/>
                  <a:pt x="1862" y="539"/>
                  <a:pt x="1859" y="539"/>
                </a:cubicBezTo>
                <a:cubicBezTo>
                  <a:pt x="1857" y="539"/>
                  <a:pt x="1855" y="540"/>
                  <a:pt x="1855" y="543"/>
                </a:cubicBezTo>
                <a:cubicBezTo>
                  <a:pt x="1855" y="545"/>
                  <a:pt x="1857" y="547"/>
                  <a:pt x="1859" y="547"/>
                </a:cubicBezTo>
                <a:close/>
                <a:moveTo>
                  <a:pt x="1872" y="547"/>
                </a:moveTo>
                <a:cubicBezTo>
                  <a:pt x="1875" y="547"/>
                  <a:pt x="1876" y="545"/>
                  <a:pt x="1876" y="543"/>
                </a:cubicBezTo>
                <a:cubicBezTo>
                  <a:pt x="1876" y="540"/>
                  <a:pt x="1875" y="539"/>
                  <a:pt x="1872" y="539"/>
                </a:cubicBezTo>
                <a:cubicBezTo>
                  <a:pt x="1870" y="539"/>
                  <a:pt x="1868" y="540"/>
                  <a:pt x="1868" y="543"/>
                </a:cubicBezTo>
                <a:cubicBezTo>
                  <a:pt x="1868" y="545"/>
                  <a:pt x="1870" y="547"/>
                  <a:pt x="1872" y="547"/>
                </a:cubicBezTo>
                <a:close/>
                <a:moveTo>
                  <a:pt x="1885" y="547"/>
                </a:moveTo>
                <a:cubicBezTo>
                  <a:pt x="1887" y="547"/>
                  <a:pt x="1889" y="545"/>
                  <a:pt x="1889" y="543"/>
                </a:cubicBezTo>
                <a:cubicBezTo>
                  <a:pt x="1889" y="540"/>
                  <a:pt x="1887" y="539"/>
                  <a:pt x="1885" y="539"/>
                </a:cubicBezTo>
                <a:cubicBezTo>
                  <a:pt x="1883" y="539"/>
                  <a:pt x="1881" y="540"/>
                  <a:pt x="1881" y="543"/>
                </a:cubicBezTo>
                <a:cubicBezTo>
                  <a:pt x="1881" y="545"/>
                  <a:pt x="1883" y="547"/>
                  <a:pt x="1885" y="547"/>
                </a:cubicBezTo>
                <a:close/>
                <a:moveTo>
                  <a:pt x="1898" y="547"/>
                </a:moveTo>
                <a:cubicBezTo>
                  <a:pt x="1900" y="547"/>
                  <a:pt x="1902" y="545"/>
                  <a:pt x="1902" y="543"/>
                </a:cubicBezTo>
                <a:cubicBezTo>
                  <a:pt x="1902" y="540"/>
                  <a:pt x="1900" y="539"/>
                  <a:pt x="1898" y="539"/>
                </a:cubicBezTo>
                <a:cubicBezTo>
                  <a:pt x="1896" y="539"/>
                  <a:pt x="1894" y="540"/>
                  <a:pt x="1894" y="543"/>
                </a:cubicBezTo>
                <a:cubicBezTo>
                  <a:pt x="1894" y="545"/>
                  <a:pt x="1896" y="547"/>
                  <a:pt x="1898" y="547"/>
                </a:cubicBezTo>
                <a:close/>
                <a:moveTo>
                  <a:pt x="1911" y="547"/>
                </a:moveTo>
                <a:cubicBezTo>
                  <a:pt x="1913" y="547"/>
                  <a:pt x="1915" y="545"/>
                  <a:pt x="1915" y="543"/>
                </a:cubicBezTo>
                <a:cubicBezTo>
                  <a:pt x="1915" y="540"/>
                  <a:pt x="1913" y="539"/>
                  <a:pt x="1911" y="539"/>
                </a:cubicBezTo>
                <a:cubicBezTo>
                  <a:pt x="1909" y="539"/>
                  <a:pt x="1907" y="540"/>
                  <a:pt x="1907" y="543"/>
                </a:cubicBezTo>
                <a:cubicBezTo>
                  <a:pt x="1907" y="545"/>
                  <a:pt x="1909" y="547"/>
                  <a:pt x="1911" y="547"/>
                </a:cubicBezTo>
                <a:close/>
                <a:moveTo>
                  <a:pt x="1924" y="547"/>
                </a:moveTo>
                <a:cubicBezTo>
                  <a:pt x="1926" y="547"/>
                  <a:pt x="1928" y="545"/>
                  <a:pt x="1928" y="543"/>
                </a:cubicBezTo>
                <a:cubicBezTo>
                  <a:pt x="1928" y="540"/>
                  <a:pt x="1926" y="539"/>
                  <a:pt x="1924" y="539"/>
                </a:cubicBezTo>
                <a:cubicBezTo>
                  <a:pt x="1922" y="539"/>
                  <a:pt x="1920" y="540"/>
                  <a:pt x="1920" y="543"/>
                </a:cubicBezTo>
                <a:cubicBezTo>
                  <a:pt x="1920" y="545"/>
                  <a:pt x="1922" y="547"/>
                  <a:pt x="1924" y="547"/>
                </a:cubicBezTo>
                <a:close/>
                <a:moveTo>
                  <a:pt x="1937" y="547"/>
                </a:moveTo>
                <a:cubicBezTo>
                  <a:pt x="1939" y="547"/>
                  <a:pt x="1941" y="545"/>
                  <a:pt x="1941" y="543"/>
                </a:cubicBezTo>
                <a:cubicBezTo>
                  <a:pt x="1941" y="540"/>
                  <a:pt x="1939" y="539"/>
                  <a:pt x="1937" y="539"/>
                </a:cubicBezTo>
                <a:cubicBezTo>
                  <a:pt x="1934" y="539"/>
                  <a:pt x="1933" y="540"/>
                  <a:pt x="1933" y="543"/>
                </a:cubicBezTo>
                <a:cubicBezTo>
                  <a:pt x="1933" y="545"/>
                  <a:pt x="1934" y="547"/>
                  <a:pt x="1937" y="547"/>
                </a:cubicBezTo>
                <a:close/>
                <a:moveTo>
                  <a:pt x="1950" y="547"/>
                </a:moveTo>
                <a:cubicBezTo>
                  <a:pt x="1952" y="547"/>
                  <a:pt x="1954" y="545"/>
                  <a:pt x="1954" y="543"/>
                </a:cubicBezTo>
                <a:cubicBezTo>
                  <a:pt x="1954" y="540"/>
                  <a:pt x="1952" y="539"/>
                  <a:pt x="1950" y="539"/>
                </a:cubicBezTo>
                <a:cubicBezTo>
                  <a:pt x="1947" y="539"/>
                  <a:pt x="1946" y="540"/>
                  <a:pt x="1946" y="543"/>
                </a:cubicBezTo>
                <a:cubicBezTo>
                  <a:pt x="1946" y="545"/>
                  <a:pt x="1947" y="547"/>
                  <a:pt x="1950" y="547"/>
                </a:cubicBezTo>
                <a:close/>
                <a:moveTo>
                  <a:pt x="1963" y="547"/>
                </a:moveTo>
                <a:cubicBezTo>
                  <a:pt x="1965" y="547"/>
                  <a:pt x="1967" y="545"/>
                  <a:pt x="1967" y="543"/>
                </a:cubicBezTo>
                <a:cubicBezTo>
                  <a:pt x="1967" y="540"/>
                  <a:pt x="1965" y="539"/>
                  <a:pt x="1963" y="539"/>
                </a:cubicBezTo>
                <a:cubicBezTo>
                  <a:pt x="1960" y="539"/>
                  <a:pt x="1958" y="540"/>
                  <a:pt x="1958" y="543"/>
                </a:cubicBezTo>
                <a:cubicBezTo>
                  <a:pt x="1958" y="545"/>
                  <a:pt x="1960" y="547"/>
                  <a:pt x="1963" y="547"/>
                </a:cubicBezTo>
                <a:close/>
                <a:moveTo>
                  <a:pt x="1976" y="547"/>
                </a:moveTo>
                <a:cubicBezTo>
                  <a:pt x="1978" y="547"/>
                  <a:pt x="1980" y="545"/>
                  <a:pt x="1980" y="543"/>
                </a:cubicBezTo>
                <a:cubicBezTo>
                  <a:pt x="1980" y="540"/>
                  <a:pt x="1978" y="539"/>
                  <a:pt x="1976" y="539"/>
                </a:cubicBezTo>
                <a:cubicBezTo>
                  <a:pt x="1973" y="539"/>
                  <a:pt x="1971" y="540"/>
                  <a:pt x="1971" y="543"/>
                </a:cubicBezTo>
                <a:cubicBezTo>
                  <a:pt x="1971" y="545"/>
                  <a:pt x="1973" y="547"/>
                  <a:pt x="1976" y="547"/>
                </a:cubicBezTo>
                <a:close/>
                <a:moveTo>
                  <a:pt x="1988" y="547"/>
                </a:moveTo>
                <a:cubicBezTo>
                  <a:pt x="1991" y="547"/>
                  <a:pt x="1993" y="545"/>
                  <a:pt x="1993" y="543"/>
                </a:cubicBezTo>
                <a:cubicBezTo>
                  <a:pt x="1993" y="540"/>
                  <a:pt x="1991" y="539"/>
                  <a:pt x="1988" y="539"/>
                </a:cubicBezTo>
                <a:cubicBezTo>
                  <a:pt x="1986" y="539"/>
                  <a:pt x="1984" y="540"/>
                  <a:pt x="1984" y="543"/>
                </a:cubicBezTo>
                <a:cubicBezTo>
                  <a:pt x="1984" y="545"/>
                  <a:pt x="1986" y="547"/>
                  <a:pt x="1988" y="547"/>
                </a:cubicBezTo>
                <a:close/>
                <a:moveTo>
                  <a:pt x="2001" y="547"/>
                </a:moveTo>
                <a:cubicBezTo>
                  <a:pt x="2004" y="547"/>
                  <a:pt x="2006" y="545"/>
                  <a:pt x="2006" y="543"/>
                </a:cubicBezTo>
                <a:cubicBezTo>
                  <a:pt x="2006" y="540"/>
                  <a:pt x="2004" y="539"/>
                  <a:pt x="2001" y="539"/>
                </a:cubicBezTo>
                <a:cubicBezTo>
                  <a:pt x="1999" y="539"/>
                  <a:pt x="1997" y="540"/>
                  <a:pt x="1997" y="543"/>
                </a:cubicBezTo>
                <a:cubicBezTo>
                  <a:pt x="1997" y="545"/>
                  <a:pt x="1999" y="547"/>
                  <a:pt x="2001" y="547"/>
                </a:cubicBezTo>
                <a:close/>
                <a:moveTo>
                  <a:pt x="2014" y="547"/>
                </a:moveTo>
                <a:cubicBezTo>
                  <a:pt x="2017" y="547"/>
                  <a:pt x="2018" y="545"/>
                  <a:pt x="2018" y="543"/>
                </a:cubicBezTo>
                <a:cubicBezTo>
                  <a:pt x="2018" y="540"/>
                  <a:pt x="2017" y="539"/>
                  <a:pt x="2014" y="539"/>
                </a:cubicBezTo>
                <a:cubicBezTo>
                  <a:pt x="2012" y="539"/>
                  <a:pt x="2010" y="540"/>
                  <a:pt x="2010" y="543"/>
                </a:cubicBezTo>
                <a:cubicBezTo>
                  <a:pt x="2010" y="545"/>
                  <a:pt x="2012" y="547"/>
                  <a:pt x="2014" y="547"/>
                </a:cubicBezTo>
                <a:close/>
                <a:moveTo>
                  <a:pt x="2027" y="547"/>
                </a:moveTo>
                <a:cubicBezTo>
                  <a:pt x="2030" y="547"/>
                  <a:pt x="2031" y="545"/>
                  <a:pt x="2031" y="543"/>
                </a:cubicBezTo>
                <a:cubicBezTo>
                  <a:pt x="2031" y="540"/>
                  <a:pt x="2030" y="539"/>
                  <a:pt x="2027" y="539"/>
                </a:cubicBezTo>
                <a:cubicBezTo>
                  <a:pt x="2025" y="539"/>
                  <a:pt x="2023" y="540"/>
                  <a:pt x="2023" y="543"/>
                </a:cubicBezTo>
                <a:cubicBezTo>
                  <a:pt x="2023" y="545"/>
                  <a:pt x="2025" y="547"/>
                  <a:pt x="2027" y="547"/>
                </a:cubicBezTo>
                <a:close/>
                <a:moveTo>
                  <a:pt x="2040" y="547"/>
                </a:moveTo>
                <a:cubicBezTo>
                  <a:pt x="2042" y="547"/>
                  <a:pt x="2044" y="545"/>
                  <a:pt x="2044" y="543"/>
                </a:cubicBezTo>
                <a:cubicBezTo>
                  <a:pt x="2044" y="540"/>
                  <a:pt x="2042" y="539"/>
                  <a:pt x="2040" y="539"/>
                </a:cubicBezTo>
                <a:cubicBezTo>
                  <a:pt x="2038" y="539"/>
                  <a:pt x="2036" y="540"/>
                  <a:pt x="2036" y="543"/>
                </a:cubicBezTo>
                <a:cubicBezTo>
                  <a:pt x="2036" y="545"/>
                  <a:pt x="2038" y="547"/>
                  <a:pt x="2040" y="547"/>
                </a:cubicBezTo>
                <a:close/>
                <a:moveTo>
                  <a:pt x="2053" y="547"/>
                </a:moveTo>
                <a:cubicBezTo>
                  <a:pt x="2055" y="547"/>
                  <a:pt x="2057" y="545"/>
                  <a:pt x="2057" y="543"/>
                </a:cubicBezTo>
                <a:cubicBezTo>
                  <a:pt x="2057" y="540"/>
                  <a:pt x="2055" y="539"/>
                  <a:pt x="2053" y="539"/>
                </a:cubicBezTo>
                <a:cubicBezTo>
                  <a:pt x="2051" y="539"/>
                  <a:pt x="2049" y="540"/>
                  <a:pt x="2049" y="543"/>
                </a:cubicBezTo>
                <a:cubicBezTo>
                  <a:pt x="2049" y="545"/>
                  <a:pt x="2051" y="547"/>
                  <a:pt x="2053" y="547"/>
                </a:cubicBezTo>
                <a:close/>
                <a:moveTo>
                  <a:pt x="2066" y="547"/>
                </a:moveTo>
                <a:cubicBezTo>
                  <a:pt x="2068" y="547"/>
                  <a:pt x="2070" y="545"/>
                  <a:pt x="2070" y="543"/>
                </a:cubicBezTo>
                <a:cubicBezTo>
                  <a:pt x="2070" y="540"/>
                  <a:pt x="2068" y="539"/>
                  <a:pt x="2066" y="539"/>
                </a:cubicBezTo>
                <a:cubicBezTo>
                  <a:pt x="2064" y="539"/>
                  <a:pt x="2062" y="540"/>
                  <a:pt x="2062" y="543"/>
                </a:cubicBezTo>
                <a:cubicBezTo>
                  <a:pt x="2062" y="545"/>
                  <a:pt x="2064" y="547"/>
                  <a:pt x="2066" y="547"/>
                </a:cubicBezTo>
                <a:close/>
                <a:moveTo>
                  <a:pt x="2079" y="547"/>
                </a:moveTo>
                <a:cubicBezTo>
                  <a:pt x="2081" y="547"/>
                  <a:pt x="2083" y="545"/>
                  <a:pt x="2083" y="543"/>
                </a:cubicBezTo>
                <a:cubicBezTo>
                  <a:pt x="2083" y="540"/>
                  <a:pt x="2081" y="539"/>
                  <a:pt x="2079" y="539"/>
                </a:cubicBezTo>
                <a:cubicBezTo>
                  <a:pt x="2077" y="539"/>
                  <a:pt x="2075" y="540"/>
                  <a:pt x="2075" y="543"/>
                </a:cubicBezTo>
                <a:cubicBezTo>
                  <a:pt x="2075" y="545"/>
                  <a:pt x="2077" y="547"/>
                  <a:pt x="2079" y="547"/>
                </a:cubicBezTo>
                <a:close/>
                <a:moveTo>
                  <a:pt x="2092" y="547"/>
                </a:moveTo>
                <a:cubicBezTo>
                  <a:pt x="2094" y="547"/>
                  <a:pt x="2096" y="545"/>
                  <a:pt x="2096" y="543"/>
                </a:cubicBezTo>
                <a:cubicBezTo>
                  <a:pt x="2096" y="540"/>
                  <a:pt x="2094" y="539"/>
                  <a:pt x="2092" y="539"/>
                </a:cubicBezTo>
                <a:cubicBezTo>
                  <a:pt x="2089" y="539"/>
                  <a:pt x="2088" y="540"/>
                  <a:pt x="2088" y="543"/>
                </a:cubicBezTo>
                <a:cubicBezTo>
                  <a:pt x="2088" y="545"/>
                  <a:pt x="2089" y="547"/>
                  <a:pt x="2092" y="547"/>
                </a:cubicBezTo>
                <a:close/>
                <a:moveTo>
                  <a:pt x="2105" y="547"/>
                </a:moveTo>
                <a:cubicBezTo>
                  <a:pt x="2107" y="547"/>
                  <a:pt x="2109" y="545"/>
                  <a:pt x="2109" y="543"/>
                </a:cubicBezTo>
                <a:cubicBezTo>
                  <a:pt x="2109" y="540"/>
                  <a:pt x="2107" y="539"/>
                  <a:pt x="2105" y="539"/>
                </a:cubicBezTo>
                <a:cubicBezTo>
                  <a:pt x="2102" y="539"/>
                  <a:pt x="2101" y="540"/>
                  <a:pt x="2101" y="543"/>
                </a:cubicBezTo>
                <a:cubicBezTo>
                  <a:pt x="2101" y="545"/>
                  <a:pt x="2102" y="547"/>
                  <a:pt x="2105" y="547"/>
                </a:cubicBezTo>
                <a:close/>
                <a:moveTo>
                  <a:pt x="2118" y="547"/>
                </a:moveTo>
                <a:cubicBezTo>
                  <a:pt x="2120" y="547"/>
                  <a:pt x="2122" y="545"/>
                  <a:pt x="2122" y="543"/>
                </a:cubicBezTo>
                <a:cubicBezTo>
                  <a:pt x="2122" y="540"/>
                  <a:pt x="2120" y="539"/>
                  <a:pt x="2118" y="539"/>
                </a:cubicBezTo>
                <a:cubicBezTo>
                  <a:pt x="2115" y="539"/>
                  <a:pt x="2113" y="540"/>
                  <a:pt x="2113" y="543"/>
                </a:cubicBezTo>
                <a:cubicBezTo>
                  <a:pt x="2113" y="545"/>
                  <a:pt x="2115" y="547"/>
                  <a:pt x="2118" y="547"/>
                </a:cubicBezTo>
                <a:close/>
                <a:moveTo>
                  <a:pt x="2131" y="547"/>
                </a:moveTo>
                <a:cubicBezTo>
                  <a:pt x="2133" y="547"/>
                  <a:pt x="2135" y="545"/>
                  <a:pt x="2135" y="543"/>
                </a:cubicBezTo>
                <a:cubicBezTo>
                  <a:pt x="2135" y="540"/>
                  <a:pt x="2133" y="539"/>
                  <a:pt x="2131" y="539"/>
                </a:cubicBezTo>
                <a:cubicBezTo>
                  <a:pt x="2128" y="539"/>
                  <a:pt x="2126" y="540"/>
                  <a:pt x="2126" y="543"/>
                </a:cubicBezTo>
                <a:cubicBezTo>
                  <a:pt x="2126" y="545"/>
                  <a:pt x="2128" y="547"/>
                  <a:pt x="2131" y="547"/>
                </a:cubicBezTo>
                <a:close/>
                <a:moveTo>
                  <a:pt x="2143" y="547"/>
                </a:moveTo>
                <a:cubicBezTo>
                  <a:pt x="2146" y="547"/>
                  <a:pt x="2148" y="545"/>
                  <a:pt x="2148" y="543"/>
                </a:cubicBezTo>
                <a:cubicBezTo>
                  <a:pt x="2148" y="540"/>
                  <a:pt x="2146" y="539"/>
                  <a:pt x="2143" y="539"/>
                </a:cubicBezTo>
                <a:cubicBezTo>
                  <a:pt x="2141" y="539"/>
                  <a:pt x="2139" y="540"/>
                  <a:pt x="2139" y="543"/>
                </a:cubicBezTo>
                <a:cubicBezTo>
                  <a:pt x="2139" y="545"/>
                  <a:pt x="2141" y="547"/>
                  <a:pt x="2143" y="547"/>
                </a:cubicBezTo>
                <a:close/>
                <a:moveTo>
                  <a:pt x="2156" y="547"/>
                </a:moveTo>
                <a:cubicBezTo>
                  <a:pt x="2159" y="547"/>
                  <a:pt x="2161" y="545"/>
                  <a:pt x="2161" y="543"/>
                </a:cubicBezTo>
                <a:cubicBezTo>
                  <a:pt x="2161" y="540"/>
                  <a:pt x="2159" y="539"/>
                  <a:pt x="2156" y="539"/>
                </a:cubicBezTo>
                <a:cubicBezTo>
                  <a:pt x="2154" y="539"/>
                  <a:pt x="2152" y="540"/>
                  <a:pt x="2152" y="543"/>
                </a:cubicBezTo>
                <a:cubicBezTo>
                  <a:pt x="2152" y="545"/>
                  <a:pt x="2154" y="547"/>
                  <a:pt x="2156" y="547"/>
                </a:cubicBezTo>
                <a:close/>
                <a:moveTo>
                  <a:pt x="2169" y="547"/>
                </a:moveTo>
                <a:cubicBezTo>
                  <a:pt x="2172" y="547"/>
                  <a:pt x="2173" y="545"/>
                  <a:pt x="2173" y="543"/>
                </a:cubicBezTo>
                <a:cubicBezTo>
                  <a:pt x="2173" y="540"/>
                  <a:pt x="2172" y="539"/>
                  <a:pt x="2169" y="539"/>
                </a:cubicBezTo>
                <a:cubicBezTo>
                  <a:pt x="2167" y="539"/>
                  <a:pt x="2165" y="540"/>
                  <a:pt x="2165" y="543"/>
                </a:cubicBezTo>
                <a:cubicBezTo>
                  <a:pt x="2165" y="545"/>
                  <a:pt x="2167" y="547"/>
                  <a:pt x="2169" y="547"/>
                </a:cubicBezTo>
                <a:close/>
                <a:moveTo>
                  <a:pt x="2182" y="547"/>
                </a:moveTo>
                <a:cubicBezTo>
                  <a:pt x="2184" y="547"/>
                  <a:pt x="2186" y="545"/>
                  <a:pt x="2186" y="543"/>
                </a:cubicBezTo>
                <a:cubicBezTo>
                  <a:pt x="2186" y="540"/>
                  <a:pt x="2184" y="539"/>
                  <a:pt x="2182" y="539"/>
                </a:cubicBezTo>
                <a:cubicBezTo>
                  <a:pt x="2180" y="539"/>
                  <a:pt x="2178" y="540"/>
                  <a:pt x="2178" y="543"/>
                </a:cubicBezTo>
                <a:cubicBezTo>
                  <a:pt x="2178" y="545"/>
                  <a:pt x="2180" y="547"/>
                  <a:pt x="2182" y="547"/>
                </a:cubicBezTo>
                <a:close/>
                <a:moveTo>
                  <a:pt x="2195" y="547"/>
                </a:moveTo>
                <a:cubicBezTo>
                  <a:pt x="2197" y="547"/>
                  <a:pt x="2199" y="545"/>
                  <a:pt x="2199" y="543"/>
                </a:cubicBezTo>
                <a:cubicBezTo>
                  <a:pt x="2199" y="540"/>
                  <a:pt x="2197" y="539"/>
                  <a:pt x="2195" y="539"/>
                </a:cubicBezTo>
                <a:cubicBezTo>
                  <a:pt x="2193" y="539"/>
                  <a:pt x="2191" y="540"/>
                  <a:pt x="2191" y="543"/>
                </a:cubicBezTo>
                <a:cubicBezTo>
                  <a:pt x="2191" y="545"/>
                  <a:pt x="2193" y="547"/>
                  <a:pt x="2195" y="547"/>
                </a:cubicBezTo>
                <a:close/>
                <a:moveTo>
                  <a:pt x="2208" y="547"/>
                </a:moveTo>
                <a:cubicBezTo>
                  <a:pt x="2210" y="547"/>
                  <a:pt x="2212" y="545"/>
                  <a:pt x="2212" y="543"/>
                </a:cubicBezTo>
                <a:cubicBezTo>
                  <a:pt x="2212" y="540"/>
                  <a:pt x="2210" y="539"/>
                  <a:pt x="2208" y="539"/>
                </a:cubicBezTo>
                <a:cubicBezTo>
                  <a:pt x="2206" y="539"/>
                  <a:pt x="2204" y="540"/>
                  <a:pt x="2204" y="543"/>
                </a:cubicBezTo>
                <a:cubicBezTo>
                  <a:pt x="2204" y="545"/>
                  <a:pt x="2206" y="547"/>
                  <a:pt x="2208" y="547"/>
                </a:cubicBezTo>
                <a:close/>
                <a:moveTo>
                  <a:pt x="2221" y="547"/>
                </a:moveTo>
                <a:cubicBezTo>
                  <a:pt x="2223" y="547"/>
                  <a:pt x="2225" y="545"/>
                  <a:pt x="2225" y="543"/>
                </a:cubicBezTo>
                <a:cubicBezTo>
                  <a:pt x="2225" y="540"/>
                  <a:pt x="2223" y="539"/>
                  <a:pt x="2221" y="539"/>
                </a:cubicBezTo>
                <a:cubicBezTo>
                  <a:pt x="2219" y="539"/>
                  <a:pt x="2217" y="540"/>
                  <a:pt x="2217" y="543"/>
                </a:cubicBezTo>
                <a:cubicBezTo>
                  <a:pt x="2217" y="545"/>
                  <a:pt x="2219" y="547"/>
                  <a:pt x="2221" y="547"/>
                </a:cubicBezTo>
                <a:close/>
                <a:moveTo>
                  <a:pt x="2234" y="547"/>
                </a:moveTo>
                <a:cubicBezTo>
                  <a:pt x="2236" y="547"/>
                  <a:pt x="2238" y="545"/>
                  <a:pt x="2238" y="543"/>
                </a:cubicBezTo>
                <a:cubicBezTo>
                  <a:pt x="2238" y="540"/>
                  <a:pt x="2236" y="539"/>
                  <a:pt x="2234" y="539"/>
                </a:cubicBezTo>
                <a:cubicBezTo>
                  <a:pt x="2232" y="539"/>
                  <a:pt x="2230" y="540"/>
                  <a:pt x="2230" y="543"/>
                </a:cubicBezTo>
                <a:cubicBezTo>
                  <a:pt x="2230" y="545"/>
                  <a:pt x="2232" y="547"/>
                  <a:pt x="2234" y="547"/>
                </a:cubicBezTo>
                <a:close/>
                <a:moveTo>
                  <a:pt x="2247" y="547"/>
                </a:moveTo>
                <a:cubicBezTo>
                  <a:pt x="2249" y="547"/>
                  <a:pt x="2251" y="545"/>
                  <a:pt x="2251" y="543"/>
                </a:cubicBezTo>
                <a:cubicBezTo>
                  <a:pt x="2251" y="540"/>
                  <a:pt x="2249" y="539"/>
                  <a:pt x="2247" y="539"/>
                </a:cubicBezTo>
                <a:cubicBezTo>
                  <a:pt x="2244" y="539"/>
                  <a:pt x="2243" y="540"/>
                  <a:pt x="2243" y="543"/>
                </a:cubicBezTo>
                <a:cubicBezTo>
                  <a:pt x="2243" y="545"/>
                  <a:pt x="2244" y="547"/>
                  <a:pt x="2247" y="547"/>
                </a:cubicBezTo>
                <a:close/>
                <a:moveTo>
                  <a:pt x="2260" y="547"/>
                </a:moveTo>
                <a:cubicBezTo>
                  <a:pt x="2262" y="547"/>
                  <a:pt x="2264" y="545"/>
                  <a:pt x="2264" y="543"/>
                </a:cubicBezTo>
                <a:cubicBezTo>
                  <a:pt x="2264" y="540"/>
                  <a:pt x="2262" y="539"/>
                  <a:pt x="2260" y="539"/>
                </a:cubicBezTo>
                <a:cubicBezTo>
                  <a:pt x="2257" y="539"/>
                  <a:pt x="2255" y="540"/>
                  <a:pt x="2255" y="543"/>
                </a:cubicBezTo>
                <a:cubicBezTo>
                  <a:pt x="2255" y="545"/>
                  <a:pt x="2257" y="547"/>
                  <a:pt x="2260" y="547"/>
                </a:cubicBezTo>
                <a:close/>
                <a:moveTo>
                  <a:pt x="2273" y="547"/>
                </a:moveTo>
                <a:cubicBezTo>
                  <a:pt x="2275" y="547"/>
                  <a:pt x="2277" y="545"/>
                  <a:pt x="2277" y="543"/>
                </a:cubicBezTo>
                <a:cubicBezTo>
                  <a:pt x="2277" y="540"/>
                  <a:pt x="2275" y="539"/>
                  <a:pt x="2273" y="539"/>
                </a:cubicBezTo>
                <a:cubicBezTo>
                  <a:pt x="2270" y="539"/>
                  <a:pt x="2268" y="540"/>
                  <a:pt x="2268" y="543"/>
                </a:cubicBezTo>
                <a:cubicBezTo>
                  <a:pt x="2268" y="545"/>
                  <a:pt x="2270" y="547"/>
                  <a:pt x="2273" y="547"/>
                </a:cubicBezTo>
                <a:close/>
                <a:moveTo>
                  <a:pt x="2285" y="547"/>
                </a:moveTo>
                <a:cubicBezTo>
                  <a:pt x="2288" y="547"/>
                  <a:pt x="2290" y="545"/>
                  <a:pt x="2290" y="543"/>
                </a:cubicBezTo>
                <a:cubicBezTo>
                  <a:pt x="2290" y="540"/>
                  <a:pt x="2288" y="539"/>
                  <a:pt x="2285" y="539"/>
                </a:cubicBezTo>
                <a:cubicBezTo>
                  <a:pt x="2283" y="539"/>
                  <a:pt x="2281" y="540"/>
                  <a:pt x="2281" y="543"/>
                </a:cubicBezTo>
                <a:cubicBezTo>
                  <a:pt x="2281" y="545"/>
                  <a:pt x="2283" y="547"/>
                  <a:pt x="2285" y="547"/>
                </a:cubicBezTo>
                <a:close/>
                <a:moveTo>
                  <a:pt x="2298" y="547"/>
                </a:moveTo>
                <a:cubicBezTo>
                  <a:pt x="2301" y="547"/>
                  <a:pt x="2303" y="545"/>
                  <a:pt x="2303" y="543"/>
                </a:cubicBezTo>
                <a:cubicBezTo>
                  <a:pt x="2303" y="540"/>
                  <a:pt x="2301" y="539"/>
                  <a:pt x="2298" y="539"/>
                </a:cubicBezTo>
                <a:cubicBezTo>
                  <a:pt x="2296" y="539"/>
                  <a:pt x="2294" y="540"/>
                  <a:pt x="2294" y="543"/>
                </a:cubicBezTo>
                <a:cubicBezTo>
                  <a:pt x="2294" y="545"/>
                  <a:pt x="2296" y="547"/>
                  <a:pt x="2298" y="547"/>
                </a:cubicBezTo>
                <a:close/>
                <a:moveTo>
                  <a:pt x="2311" y="547"/>
                </a:moveTo>
                <a:cubicBezTo>
                  <a:pt x="2314" y="547"/>
                  <a:pt x="2315" y="545"/>
                  <a:pt x="2315" y="543"/>
                </a:cubicBezTo>
                <a:cubicBezTo>
                  <a:pt x="2315" y="540"/>
                  <a:pt x="2314" y="539"/>
                  <a:pt x="2311" y="539"/>
                </a:cubicBezTo>
                <a:cubicBezTo>
                  <a:pt x="2309" y="539"/>
                  <a:pt x="2307" y="540"/>
                  <a:pt x="2307" y="543"/>
                </a:cubicBezTo>
                <a:cubicBezTo>
                  <a:pt x="2307" y="545"/>
                  <a:pt x="2309" y="547"/>
                  <a:pt x="2311" y="547"/>
                </a:cubicBezTo>
                <a:close/>
                <a:moveTo>
                  <a:pt x="2324" y="547"/>
                </a:moveTo>
                <a:cubicBezTo>
                  <a:pt x="2327" y="547"/>
                  <a:pt x="2328" y="545"/>
                  <a:pt x="2328" y="543"/>
                </a:cubicBezTo>
                <a:cubicBezTo>
                  <a:pt x="2328" y="540"/>
                  <a:pt x="2327" y="539"/>
                  <a:pt x="2324" y="539"/>
                </a:cubicBezTo>
                <a:cubicBezTo>
                  <a:pt x="2322" y="539"/>
                  <a:pt x="2320" y="540"/>
                  <a:pt x="2320" y="543"/>
                </a:cubicBezTo>
                <a:cubicBezTo>
                  <a:pt x="2320" y="545"/>
                  <a:pt x="2322" y="547"/>
                  <a:pt x="2324" y="547"/>
                </a:cubicBezTo>
                <a:close/>
                <a:moveTo>
                  <a:pt x="2337" y="547"/>
                </a:moveTo>
                <a:cubicBezTo>
                  <a:pt x="2339" y="547"/>
                  <a:pt x="2341" y="545"/>
                  <a:pt x="2341" y="543"/>
                </a:cubicBezTo>
                <a:cubicBezTo>
                  <a:pt x="2341" y="540"/>
                  <a:pt x="2339" y="539"/>
                  <a:pt x="2337" y="539"/>
                </a:cubicBezTo>
                <a:cubicBezTo>
                  <a:pt x="2335" y="539"/>
                  <a:pt x="2333" y="540"/>
                  <a:pt x="2333" y="543"/>
                </a:cubicBezTo>
                <a:cubicBezTo>
                  <a:pt x="2333" y="545"/>
                  <a:pt x="2335" y="547"/>
                  <a:pt x="2337" y="547"/>
                </a:cubicBezTo>
                <a:close/>
                <a:moveTo>
                  <a:pt x="2350" y="547"/>
                </a:moveTo>
                <a:cubicBezTo>
                  <a:pt x="2352" y="547"/>
                  <a:pt x="2354" y="545"/>
                  <a:pt x="2354" y="543"/>
                </a:cubicBezTo>
                <a:cubicBezTo>
                  <a:pt x="2354" y="540"/>
                  <a:pt x="2352" y="539"/>
                  <a:pt x="2350" y="539"/>
                </a:cubicBezTo>
                <a:cubicBezTo>
                  <a:pt x="2348" y="539"/>
                  <a:pt x="2346" y="540"/>
                  <a:pt x="2346" y="543"/>
                </a:cubicBezTo>
                <a:cubicBezTo>
                  <a:pt x="2346" y="545"/>
                  <a:pt x="2348" y="547"/>
                  <a:pt x="2350" y="547"/>
                </a:cubicBezTo>
                <a:close/>
                <a:moveTo>
                  <a:pt x="2363" y="547"/>
                </a:moveTo>
                <a:cubicBezTo>
                  <a:pt x="2365" y="547"/>
                  <a:pt x="2367" y="545"/>
                  <a:pt x="2367" y="543"/>
                </a:cubicBezTo>
                <a:cubicBezTo>
                  <a:pt x="2367" y="540"/>
                  <a:pt x="2365" y="539"/>
                  <a:pt x="2363" y="539"/>
                </a:cubicBezTo>
                <a:cubicBezTo>
                  <a:pt x="2361" y="539"/>
                  <a:pt x="2359" y="540"/>
                  <a:pt x="2359" y="543"/>
                </a:cubicBezTo>
                <a:cubicBezTo>
                  <a:pt x="2359" y="545"/>
                  <a:pt x="2361" y="547"/>
                  <a:pt x="2363" y="547"/>
                </a:cubicBezTo>
                <a:close/>
                <a:moveTo>
                  <a:pt x="2376" y="547"/>
                </a:moveTo>
                <a:cubicBezTo>
                  <a:pt x="2378" y="547"/>
                  <a:pt x="2380" y="545"/>
                  <a:pt x="2380" y="543"/>
                </a:cubicBezTo>
                <a:cubicBezTo>
                  <a:pt x="2380" y="540"/>
                  <a:pt x="2378" y="539"/>
                  <a:pt x="2376" y="539"/>
                </a:cubicBezTo>
                <a:cubicBezTo>
                  <a:pt x="2374" y="539"/>
                  <a:pt x="2372" y="540"/>
                  <a:pt x="2372" y="543"/>
                </a:cubicBezTo>
                <a:cubicBezTo>
                  <a:pt x="2372" y="545"/>
                  <a:pt x="2374" y="547"/>
                  <a:pt x="2376" y="547"/>
                </a:cubicBezTo>
                <a:close/>
                <a:moveTo>
                  <a:pt x="2389" y="547"/>
                </a:moveTo>
                <a:cubicBezTo>
                  <a:pt x="2391" y="547"/>
                  <a:pt x="2393" y="545"/>
                  <a:pt x="2393" y="543"/>
                </a:cubicBezTo>
                <a:cubicBezTo>
                  <a:pt x="2393" y="540"/>
                  <a:pt x="2391" y="539"/>
                  <a:pt x="2389" y="539"/>
                </a:cubicBezTo>
                <a:cubicBezTo>
                  <a:pt x="2386" y="539"/>
                  <a:pt x="2385" y="540"/>
                  <a:pt x="2385" y="543"/>
                </a:cubicBezTo>
                <a:cubicBezTo>
                  <a:pt x="2385" y="545"/>
                  <a:pt x="2386" y="547"/>
                  <a:pt x="2389" y="547"/>
                </a:cubicBezTo>
                <a:close/>
                <a:moveTo>
                  <a:pt x="2402" y="547"/>
                </a:moveTo>
                <a:cubicBezTo>
                  <a:pt x="2404" y="547"/>
                  <a:pt x="2406" y="545"/>
                  <a:pt x="2406" y="543"/>
                </a:cubicBezTo>
                <a:cubicBezTo>
                  <a:pt x="2406" y="540"/>
                  <a:pt x="2404" y="539"/>
                  <a:pt x="2402" y="539"/>
                </a:cubicBezTo>
                <a:cubicBezTo>
                  <a:pt x="2399" y="539"/>
                  <a:pt x="2398" y="540"/>
                  <a:pt x="2398" y="543"/>
                </a:cubicBezTo>
                <a:cubicBezTo>
                  <a:pt x="2398" y="545"/>
                  <a:pt x="2399" y="547"/>
                  <a:pt x="2402" y="547"/>
                </a:cubicBezTo>
                <a:close/>
                <a:moveTo>
                  <a:pt x="2415" y="547"/>
                </a:moveTo>
                <a:cubicBezTo>
                  <a:pt x="2417" y="547"/>
                  <a:pt x="2419" y="545"/>
                  <a:pt x="2419" y="543"/>
                </a:cubicBezTo>
                <a:cubicBezTo>
                  <a:pt x="2419" y="540"/>
                  <a:pt x="2417" y="539"/>
                  <a:pt x="2415" y="539"/>
                </a:cubicBezTo>
                <a:cubicBezTo>
                  <a:pt x="2412" y="539"/>
                  <a:pt x="2410" y="540"/>
                  <a:pt x="2410" y="543"/>
                </a:cubicBezTo>
                <a:cubicBezTo>
                  <a:pt x="2410" y="545"/>
                  <a:pt x="2412" y="547"/>
                  <a:pt x="2415" y="547"/>
                </a:cubicBezTo>
                <a:close/>
                <a:moveTo>
                  <a:pt x="2428" y="547"/>
                </a:moveTo>
                <a:cubicBezTo>
                  <a:pt x="2430" y="547"/>
                  <a:pt x="2432" y="545"/>
                  <a:pt x="2432" y="543"/>
                </a:cubicBezTo>
                <a:cubicBezTo>
                  <a:pt x="2432" y="540"/>
                  <a:pt x="2430" y="539"/>
                  <a:pt x="2428" y="539"/>
                </a:cubicBezTo>
                <a:cubicBezTo>
                  <a:pt x="2425" y="539"/>
                  <a:pt x="2423" y="540"/>
                  <a:pt x="2423" y="543"/>
                </a:cubicBezTo>
                <a:cubicBezTo>
                  <a:pt x="2423" y="545"/>
                  <a:pt x="2425" y="547"/>
                  <a:pt x="2428" y="547"/>
                </a:cubicBezTo>
                <a:close/>
                <a:moveTo>
                  <a:pt x="2440" y="547"/>
                </a:moveTo>
                <a:cubicBezTo>
                  <a:pt x="2443" y="547"/>
                  <a:pt x="2445" y="545"/>
                  <a:pt x="2445" y="543"/>
                </a:cubicBezTo>
                <a:cubicBezTo>
                  <a:pt x="2445" y="540"/>
                  <a:pt x="2443" y="539"/>
                  <a:pt x="2440" y="539"/>
                </a:cubicBezTo>
                <a:cubicBezTo>
                  <a:pt x="2438" y="539"/>
                  <a:pt x="2436" y="540"/>
                  <a:pt x="2436" y="543"/>
                </a:cubicBezTo>
                <a:cubicBezTo>
                  <a:pt x="2436" y="545"/>
                  <a:pt x="2438" y="547"/>
                  <a:pt x="2440" y="547"/>
                </a:cubicBezTo>
                <a:close/>
                <a:moveTo>
                  <a:pt x="2453" y="547"/>
                </a:moveTo>
                <a:cubicBezTo>
                  <a:pt x="2456" y="547"/>
                  <a:pt x="2458" y="545"/>
                  <a:pt x="2458" y="543"/>
                </a:cubicBezTo>
                <a:cubicBezTo>
                  <a:pt x="2458" y="540"/>
                  <a:pt x="2456" y="539"/>
                  <a:pt x="2453" y="539"/>
                </a:cubicBezTo>
                <a:cubicBezTo>
                  <a:pt x="2451" y="539"/>
                  <a:pt x="2449" y="540"/>
                  <a:pt x="2449" y="543"/>
                </a:cubicBezTo>
                <a:cubicBezTo>
                  <a:pt x="2449" y="545"/>
                  <a:pt x="2451" y="547"/>
                  <a:pt x="2453" y="547"/>
                </a:cubicBezTo>
                <a:close/>
                <a:moveTo>
                  <a:pt x="2466" y="547"/>
                </a:moveTo>
                <a:cubicBezTo>
                  <a:pt x="2469" y="547"/>
                  <a:pt x="2470" y="545"/>
                  <a:pt x="2470" y="543"/>
                </a:cubicBezTo>
                <a:cubicBezTo>
                  <a:pt x="2470" y="540"/>
                  <a:pt x="2469" y="539"/>
                  <a:pt x="2466" y="539"/>
                </a:cubicBezTo>
                <a:cubicBezTo>
                  <a:pt x="2464" y="539"/>
                  <a:pt x="2462" y="540"/>
                  <a:pt x="2462" y="543"/>
                </a:cubicBezTo>
                <a:cubicBezTo>
                  <a:pt x="2462" y="545"/>
                  <a:pt x="2464" y="547"/>
                  <a:pt x="2466" y="547"/>
                </a:cubicBezTo>
                <a:close/>
                <a:moveTo>
                  <a:pt x="2479" y="547"/>
                </a:moveTo>
                <a:cubicBezTo>
                  <a:pt x="2481" y="547"/>
                  <a:pt x="2483" y="545"/>
                  <a:pt x="2483" y="543"/>
                </a:cubicBezTo>
                <a:cubicBezTo>
                  <a:pt x="2483" y="540"/>
                  <a:pt x="2481" y="539"/>
                  <a:pt x="2479" y="539"/>
                </a:cubicBezTo>
                <a:cubicBezTo>
                  <a:pt x="2477" y="539"/>
                  <a:pt x="2475" y="540"/>
                  <a:pt x="2475" y="543"/>
                </a:cubicBezTo>
                <a:cubicBezTo>
                  <a:pt x="2475" y="545"/>
                  <a:pt x="2477" y="547"/>
                  <a:pt x="2479" y="547"/>
                </a:cubicBezTo>
                <a:close/>
                <a:moveTo>
                  <a:pt x="2492" y="547"/>
                </a:moveTo>
                <a:cubicBezTo>
                  <a:pt x="2494" y="547"/>
                  <a:pt x="2496" y="545"/>
                  <a:pt x="2496" y="543"/>
                </a:cubicBezTo>
                <a:cubicBezTo>
                  <a:pt x="2496" y="540"/>
                  <a:pt x="2494" y="539"/>
                  <a:pt x="2492" y="539"/>
                </a:cubicBezTo>
                <a:cubicBezTo>
                  <a:pt x="2490" y="539"/>
                  <a:pt x="2488" y="540"/>
                  <a:pt x="2488" y="543"/>
                </a:cubicBezTo>
                <a:cubicBezTo>
                  <a:pt x="2488" y="545"/>
                  <a:pt x="2490" y="547"/>
                  <a:pt x="2492" y="547"/>
                </a:cubicBezTo>
                <a:close/>
                <a:moveTo>
                  <a:pt x="2505" y="547"/>
                </a:moveTo>
                <a:cubicBezTo>
                  <a:pt x="2507" y="547"/>
                  <a:pt x="2509" y="545"/>
                  <a:pt x="2509" y="543"/>
                </a:cubicBezTo>
                <a:cubicBezTo>
                  <a:pt x="2509" y="540"/>
                  <a:pt x="2507" y="539"/>
                  <a:pt x="2505" y="539"/>
                </a:cubicBezTo>
                <a:cubicBezTo>
                  <a:pt x="2503" y="539"/>
                  <a:pt x="2501" y="540"/>
                  <a:pt x="2501" y="543"/>
                </a:cubicBezTo>
                <a:cubicBezTo>
                  <a:pt x="2501" y="545"/>
                  <a:pt x="2503" y="547"/>
                  <a:pt x="2505" y="547"/>
                </a:cubicBezTo>
                <a:close/>
                <a:moveTo>
                  <a:pt x="2518" y="547"/>
                </a:moveTo>
                <a:cubicBezTo>
                  <a:pt x="2520" y="547"/>
                  <a:pt x="2522" y="545"/>
                  <a:pt x="2522" y="543"/>
                </a:cubicBezTo>
                <a:cubicBezTo>
                  <a:pt x="2522" y="540"/>
                  <a:pt x="2520" y="539"/>
                  <a:pt x="2518" y="539"/>
                </a:cubicBezTo>
                <a:cubicBezTo>
                  <a:pt x="2516" y="539"/>
                  <a:pt x="2514" y="540"/>
                  <a:pt x="2514" y="543"/>
                </a:cubicBezTo>
                <a:cubicBezTo>
                  <a:pt x="2514" y="545"/>
                  <a:pt x="2516" y="547"/>
                  <a:pt x="2518" y="547"/>
                </a:cubicBezTo>
                <a:close/>
                <a:moveTo>
                  <a:pt x="2531" y="547"/>
                </a:moveTo>
                <a:cubicBezTo>
                  <a:pt x="2533" y="547"/>
                  <a:pt x="2535" y="545"/>
                  <a:pt x="2535" y="543"/>
                </a:cubicBezTo>
                <a:cubicBezTo>
                  <a:pt x="2535" y="540"/>
                  <a:pt x="2533" y="539"/>
                  <a:pt x="2531" y="539"/>
                </a:cubicBezTo>
                <a:cubicBezTo>
                  <a:pt x="2529" y="539"/>
                  <a:pt x="2527" y="540"/>
                  <a:pt x="2527" y="543"/>
                </a:cubicBezTo>
                <a:cubicBezTo>
                  <a:pt x="2527" y="545"/>
                  <a:pt x="2529" y="547"/>
                  <a:pt x="2531" y="547"/>
                </a:cubicBezTo>
                <a:close/>
                <a:moveTo>
                  <a:pt x="2544" y="547"/>
                </a:moveTo>
                <a:cubicBezTo>
                  <a:pt x="2546" y="547"/>
                  <a:pt x="2548" y="545"/>
                  <a:pt x="2548" y="543"/>
                </a:cubicBezTo>
                <a:cubicBezTo>
                  <a:pt x="2548" y="540"/>
                  <a:pt x="2546" y="539"/>
                  <a:pt x="2544" y="539"/>
                </a:cubicBezTo>
                <a:cubicBezTo>
                  <a:pt x="2541" y="539"/>
                  <a:pt x="2540" y="540"/>
                  <a:pt x="2540" y="543"/>
                </a:cubicBezTo>
                <a:cubicBezTo>
                  <a:pt x="2540" y="545"/>
                  <a:pt x="2541" y="547"/>
                  <a:pt x="2544" y="547"/>
                </a:cubicBezTo>
                <a:close/>
                <a:moveTo>
                  <a:pt x="2557" y="547"/>
                </a:moveTo>
                <a:cubicBezTo>
                  <a:pt x="2559" y="547"/>
                  <a:pt x="2561" y="545"/>
                  <a:pt x="2561" y="543"/>
                </a:cubicBezTo>
                <a:cubicBezTo>
                  <a:pt x="2561" y="540"/>
                  <a:pt x="2559" y="539"/>
                  <a:pt x="2557" y="539"/>
                </a:cubicBezTo>
                <a:cubicBezTo>
                  <a:pt x="2554" y="539"/>
                  <a:pt x="2552" y="540"/>
                  <a:pt x="2552" y="543"/>
                </a:cubicBezTo>
                <a:cubicBezTo>
                  <a:pt x="2552" y="545"/>
                  <a:pt x="2554" y="547"/>
                  <a:pt x="2557" y="547"/>
                </a:cubicBezTo>
                <a:close/>
                <a:moveTo>
                  <a:pt x="2570" y="547"/>
                </a:moveTo>
                <a:cubicBezTo>
                  <a:pt x="2572" y="547"/>
                  <a:pt x="2574" y="545"/>
                  <a:pt x="2574" y="543"/>
                </a:cubicBezTo>
                <a:cubicBezTo>
                  <a:pt x="2574" y="540"/>
                  <a:pt x="2572" y="539"/>
                  <a:pt x="2570" y="539"/>
                </a:cubicBezTo>
                <a:cubicBezTo>
                  <a:pt x="2567" y="539"/>
                  <a:pt x="2565" y="540"/>
                  <a:pt x="2565" y="543"/>
                </a:cubicBezTo>
                <a:cubicBezTo>
                  <a:pt x="2565" y="545"/>
                  <a:pt x="2567" y="547"/>
                  <a:pt x="2570" y="547"/>
                </a:cubicBezTo>
                <a:close/>
                <a:moveTo>
                  <a:pt x="2582" y="547"/>
                </a:moveTo>
                <a:cubicBezTo>
                  <a:pt x="2585" y="547"/>
                  <a:pt x="2587" y="545"/>
                  <a:pt x="2587" y="543"/>
                </a:cubicBezTo>
                <a:cubicBezTo>
                  <a:pt x="2587" y="540"/>
                  <a:pt x="2585" y="539"/>
                  <a:pt x="2582" y="539"/>
                </a:cubicBezTo>
                <a:cubicBezTo>
                  <a:pt x="2580" y="539"/>
                  <a:pt x="2578" y="540"/>
                  <a:pt x="2578" y="543"/>
                </a:cubicBezTo>
                <a:cubicBezTo>
                  <a:pt x="2578" y="545"/>
                  <a:pt x="2580" y="547"/>
                  <a:pt x="2582" y="547"/>
                </a:cubicBezTo>
                <a:close/>
                <a:moveTo>
                  <a:pt x="2595" y="547"/>
                </a:moveTo>
                <a:cubicBezTo>
                  <a:pt x="2598" y="547"/>
                  <a:pt x="2600" y="545"/>
                  <a:pt x="2600" y="543"/>
                </a:cubicBezTo>
                <a:cubicBezTo>
                  <a:pt x="2600" y="540"/>
                  <a:pt x="2598" y="539"/>
                  <a:pt x="2595" y="539"/>
                </a:cubicBezTo>
                <a:cubicBezTo>
                  <a:pt x="2593" y="539"/>
                  <a:pt x="2591" y="540"/>
                  <a:pt x="2591" y="543"/>
                </a:cubicBezTo>
                <a:cubicBezTo>
                  <a:pt x="2591" y="545"/>
                  <a:pt x="2593" y="547"/>
                  <a:pt x="2595" y="547"/>
                </a:cubicBezTo>
                <a:close/>
                <a:moveTo>
                  <a:pt x="2608" y="547"/>
                </a:moveTo>
                <a:cubicBezTo>
                  <a:pt x="2611" y="547"/>
                  <a:pt x="2612" y="545"/>
                  <a:pt x="2612" y="543"/>
                </a:cubicBezTo>
                <a:cubicBezTo>
                  <a:pt x="2612" y="540"/>
                  <a:pt x="2611" y="539"/>
                  <a:pt x="2608" y="539"/>
                </a:cubicBezTo>
                <a:cubicBezTo>
                  <a:pt x="2606" y="539"/>
                  <a:pt x="2604" y="540"/>
                  <a:pt x="2604" y="543"/>
                </a:cubicBezTo>
                <a:cubicBezTo>
                  <a:pt x="2604" y="545"/>
                  <a:pt x="2606" y="547"/>
                  <a:pt x="2608" y="547"/>
                </a:cubicBezTo>
                <a:close/>
                <a:moveTo>
                  <a:pt x="2621" y="547"/>
                </a:moveTo>
                <a:cubicBezTo>
                  <a:pt x="2624" y="547"/>
                  <a:pt x="2625" y="545"/>
                  <a:pt x="2625" y="543"/>
                </a:cubicBezTo>
                <a:cubicBezTo>
                  <a:pt x="2625" y="540"/>
                  <a:pt x="2624" y="539"/>
                  <a:pt x="2621" y="539"/>
                </a:cubicBezTo>
                <a:cubicBezTo>
                  <a:pt x="2619" y="539"/>
                  <a:pt x="2617" y="540"/>
                  <a:pt x="2617" y="543"/>
                </a:cubicBezTo>
                <a:cubicBezTo>
                  <a:pt x="2617" y="545"/>
                  <a:pt x="2619" y="547"/>
                  <a:pt x="2621" y="547"/>
                </a:cubicBezTo>
                <a:close/>
                <a:moveTo>
                  <a:pt x="2634" y="547"/>
                </a:moveTo>
                <a:cubicBezTo>
                  <a:pt x="2636" y="547"/>
                  <a:pt x="2638" y="545"/>
                  <a:pt x="2638" y="543"/>
                </a:cubicBezTo>
                <a:cubicBezTo>
                  <a:pt x="2638" y="540"/>
                  <a:pt x="2636" y="539"/>
                  <a:pt x="2634" y="539"/>
                </a:cubicBezTo>
                <a:cubicBezTo>
                  <a:pt x="2632" y="539"/>
                  <a:pt x="2630" y="540"/>
                  <a:pt x="2630" y="543"/>
                </a:cubicBezTo>
                <a:cubicBezTo>
                  <a:pt x="2630" y="545"/>
                  <a:pt x="2632" y="547"/>
                  <a:pt x="2634" y="547"/>
                </a:cubicBezTo>
                <a:close/>
                <a:moveTo>
                  <a:pt x="2647" y="547"/>
                </a:moveTo>
                <a:cubicBezTo>
                  <a:pt x="2649" y="547"/>
                  <a:pt x="2651" y="545"/>
                  <a:pt x="2651" y="543"/>
                </a:cubicBezTo>
                <a:cubicBezTo>
                  <a:pt x="2651" y="540"/>
                  <a:pt x="2649" y="539"/>
                  <a:pt x="2647" y="539"/>
                </a:cubicBezTo>
                <a:cubicBezTo>
                  <a:pt x="2645" y="539"/>
                  <a:pt x="2643" y="540"/>
                  <a:pt x="2643" y="543"/>
                </a:cubicBezTo>
                <a:cubicBezTo>
                  <a:pt x="2643" y="545"/>
                  <a:pt x="2645" y="547"/>
                  <a:pt x="2647" y="547"/>
                </a:cubicBezTo>
                <a:close/>
                <a:moveTo>
                  <a:pt x="2660" y="547"/>
                </a:moveTo>
                <a:cubicBezTo>
                  <a:pt x="2662" y="547"/>
                  <a:pt x="2664" y="545"/>
                  <a:pt x="2664" y="543"/>
                </a:cubicBezTo>
                <a:cubicBezTo>
                  <a:pt x="2664" y="540"/>
                  <a:pt x="2662" y="539"/>
                  <a:pt x="2660" y="539"/>
                </a:cubicBezTo>
                <a:cubicBezTo>
                  <a:pt x="2658" y="539"/>
                  <a:pt x="2656" y="540"/>
                  <a:pt x="2656" y="543"/>
                </a:cubicBezTo>
                <a:cubicBezTo>
                  <a:pt x="2656" y="545"/>
                  <a:pt x="2658" y="547"/>
                  <a:pt x="2660" y="547"/>
                </a:cubicBezTo>
                <a:close/>
                <a:moveTo>
                  <a:pt x="2673" y="547"/>
                </a:moveTo>
                <a:cubicBezTo>
                  <a:pt x="2675" y="547"/>
                  <a:pt x="2677" y="545"/>
                  <a:pt x="2677" y="543"/>
                </a:cubicBezTo>
                <a:cubicBezTo>
                  <a:pt x="2677" y="540"/>
                  <a:pt x="2675" y="539"/>
                  <a:pt x="2673" y="539"/>
                </a:cubicBezTo>
                <a:cubicBezTo>
                  <a:pt x="2671" y="539"/>
                  <a:pt x="2669" y="540"/>
                  <a:pt x="2669" y="543"/>
                </a:cubicBezTo>
                <a:cubicBezTo>
                  <a:pt x="2669" y="545"/>
                  <a:pt x="2671" y="547"/>
                  <a:pt x="2673" y="547"/>
                </a:cubicBezTo>
                <a:close/>
                <a:moveTo>
                  <a:pt x="2686" y="547"/>
                </a:moveTo>
                <a:cubicBezTo>
                  <a:pt x="2688" y="547"/>
                  <a:pt x="2690" y="545"/>
                  <a:pt x="2690" y="543"/>
                </a:cubicBezTo>
                <a:cubicBezTo>
                  <a:pt x="2690" y="540"/>
                  <a:pt x="2688" y="539"/>
                  <a:pt x="2686" y="539"/>
                </a:cubicBezTo>
                <a:cubicBezTo>
                  <a:pt x="2683" y="539"/>
                  <a:pt x="2682" y="540"/>
                  <a:pt x="2682" y="543"/>
                </a:cubicBezTo>
                <a:cubicBezTo>
                  <a:pt x="2682" y="545"/>
                  <a:pt x="2683" y="547"/>
                  <a:pt x="2686" y="547"/>
                </a:cubicBezTo>
                <a:close/>
                <a:moveTo>
                  <a:pt x="2699" y="547"/>
                </a:moveTo>
                <a:cubicBezTo>
                  <a:pt x="2701" y="547"/>
                  <a:pt x="2703" y="545"/>
                  <a:pt x="2703" y="543"/>
                </a:cubicBezTo>
                <a:cubicBezTo>
                  <a:pt x="2703" y="540"/>
                  <a:pt x="2701" y="539"/>
                  <a:pt x="2699" y="539"/>
                </a:cubicBezTo>
                <a:cubicBezTo>
                  <a:pt x="2696" y="539"/>
                  <a:pt x="2695" y="540"/>
                  <a:pt x="2695" y="543"/>
                </a:cubicBezTo>
                <a:cubicBezTo>
                  <a:pt x="2695" y="545"/>
                  <a:pt x="2696" y="547"/>
                  <a:pt x="2699" y="547"/>
                </a:cubicBezTo>
                <a:close/>
                <a:moveTo>
                  <a:pt x="2712" y="547"/>
                </a:moveTo>
                <a:cubicBezTo>
                  <a:pt x="2714" y="547"/>
                  <a:pt x="2716" y="545"/>
                  <a:pt x="2716" y="543"/>
                </a:cubicBezTo>
                <a:cubicBezTo>
                  <a:pt x="2716" y="540"/>
                  <a:pt x="2714" y="539"/>
                  <a:pt x="2712" y="539"/>
                </a:cubicBezTo>
                <a:cubicBezTo>
                  <a:pt x="2709" y="539"/>
                  <a:pt x="2707" y="540"/>
                  <a:pt x="2707" y="543"/>
                </a:cubicBezTo>
                <a:cubicBezTo>
                  <a:pt x="2707" y="545"/>
                  <a:pt x="2709" y="547"/>
                  <a:pt x="2712" y="547"/>
                </a:cubicBezTo>
                <a:close/>
                <a:moveTo>
                  <a:pt x="2725" y="547"/>
                </a:moveTo>
                <a:cubicBezTo>
                  <a:pt x="2727" y="547"/>
                  <a:pt x="2729" y="545"/>
                  <a:pt x="2729" y="543"/>
                </a:cubicBezTo>
                <a:cubicBezTo>
                  <a:pt x="2729" y="540"/>
                  <a:pt x="2727" y="539"/>
                  <a:pt x="2725" y="539"/>
                </a:cubicBezTo>
                <a:cubicBezTo>
                  <a:pt x="2722" y="539"/>
                  <a:pt x="2720" y="540"/>
                  <a:pt x="2720" y="543"/>
                </a:cubicBezTo>
                <a:cubicBezTo>
                  <a:pt x="2720" y="545"/>
                  <a:pt x="2722" y="547"/>
                  <a:pt x="2725" y="547"/>
                </a:cubicBezTo>
                <a:close/>
                <a:moveTo>
                  <a:pt x="2737" y="547"/>
                </a:moveTo>
                <a:cubicBezTo>
                  <a:pt x="2740" y="547"/>
                  <a:pt x="2742" y="545"/>
                  <a:pt x="2742" y="543"/>
                </a:cubicBezTo>
                <a:cubicBezTo>
                  <a:pt x="2742" y="540"/>
                  <a:pt x="2740" y="539"/>
                  <a:pt x="2737" y="539"/>
                </a:cubicBezTo>
                <a:cubicBezTo>
                  <a:pt x="2735" y="539"/>
                  <a:pt x="2733" y="540"/>
                  <a:pt x="2733" y="543"/>
                </a:cubicBezTo>
                <a:cubicBezTo>
                  <a:pt x="2733" y="545"/>
                  <a:pt x="2735" y="547"/>
                  <a:pt x="2737" y="547"/>
                </a:cubicBezTo>
                <a:close/>
                <a:moveTo>
                  <a:pt x="2750" y="539"/>
                </a:moveTo>
                <a:cubicBezTo>
                  <a:pt x="2748" y="539"/>
                  <a:pt x="2746" y="540"/>
                  <a:pt x="2746" y="543"/>
                </a:cubicBezTo>
                <a:cubicBezTo>
                  <a:pt x="2746" y="545"/>
                  <a:pt x="2748" y="547"/>
                  <a:pt x="2750" y="547"/>
                </a:cubicBezTo>
                <a:cubicBezTo>
                  <a:pt x="2753" y="547"/>
                  <a:pt x="2755" y="545"/>
                  <a:pt x="2755" y="543"/>
                </a:cubicBezTo>
                <a:cubicBezTo>
                  <a:pt x="2755" y="540"/>
                  <a:pt x="2753" y="539"/>
                  <a:pt x="2750" y="539"/>
                </a:cubicBezTo>
                <a:close/>
                <a:moveTo>
                  <a:pt x="2776" y="547"/>
                </a:moveTo>
                <a:cubicBezTo>
                  <a:pt x="2778" y="547"/>
                  <a:pt x="2780" y="545"/>
                  <a:pt x="2780" y="543"/>
                </a:cubicBezTo>
                <a:cubicBezTo>
                  <a:pt x="2780" y="540"/>
                  <a:pt x="2778" y="539"/>
                  <a:pt x="2776" y="539"/>
                </a:cubicBezTo>
                <a:cubicBezTo>
                  <a:pt x="2774" y="539"/>
                  <a:pt x="2772" y="540"/>
                  <a:pt x="2772" y="543"/>
                </a:cubicBezTo>
                <a:cubicBezTo>
                  <a:pt x="2772" y="545"/>
                  <a:pt x="2774" y="547"/>
                  <a:pt x="2776" y="547"/>
                </a:cubicBezTo>
                <a:close/>
                <a:moveTo>
                  <a:pt x="2789" y="547"/>
                </a:moveTo>
                <a:cubicBezTo>
                  <a:pt x="2791" y="547"/>
                  <a:pt x="2793" y="545"/>
                  <a:pt x="2793" y="543"/>
                </a:cubicBezTo>
                <a:cubicBezTo>
                  <a:pt x="2793" y="540"/>
                  <a:pt x="2791" y="539"/>
                  <a:pt x="2789" y="539"/>
                </a:cubicBezTo>
                <a:cubicBezTo>
                  <a:pt x="2787" y="539"/>
                  <a:pt x="2785" y="540"/>
                  <a:pt x="2785" y="543"/>
                </a:cubicBezTo>
                <a:cubicBezTo>
                  <a:pt x="2785" y="545"/>
                  <a:pt x="2787" y="547"/>
                  <a:pt x="2789" y="547"/>
                </a:cubicBezTo>
                <a:close/>
                <a:moveTo>
                  <a:pt x="2802" y="547"/>
                </a:moveTo>
                <a:cubicBezTo>
                  <a:pt x="2804" y="547"/>
                  <a:pt x="2806" y="545"/>
                  <a:pt x="2806" y="543"/>
                </a:cubicBezTo>
                <a:cubicBezTo>
                  <a:pt x="2806" y="540"/>
                  <a:pt x="2804" y="539"/>
                  <a:pt x="2802" y="539"/>
                </a:cubicBezTo>
                <a:cubicBezTo>
                  <a:pt x="2800" y="539"/>
                  <a:pt x="2798" y="540"/>
                  <a:pt x="2798" y="543"/>
                </a:cubicBezTo>
                <a:cubicBezTo>
                  <a:pt x="2798" y="545"/>
                  <a:pt x="2800" y="547"/>
                  <a:pt x="2802" y="547"/>
                </a:cubicBezTo>
                <a:close/>
                <a:moveTo>
                  <a:pt x="2815" y="547"/>
                </a:moveTo>
                <a:cubicBezTo>
                  <a:pt x="2817" y="547"/>
                  <a:pt x="2819" y="545"/>
                  <a:pt x="2819" y="543"/>
                </a:cubicBezTo>
                <a:cubicBezTo>
                  <a:pt x="2819" y="540"/>
                  <a:pt x="2817" y="539"/>
                  <a:pt x="2815" y="539"/>
                </a:cubicBezTo>
                <a:cubicBezTo>
                  <a:pt x="2813" y="539"/>
                  <a:pt x="2811" y="540"/>
                  <a:pt x="2811" y="543"/>
                </a:cubicBezTo>
                <a:cubicBezTo>
                  <a:pt x="2811" y="545"/>
                  <a:pt x="2813" y="547"/>
                  <a:pt x="2815" y="547"/>
                </a:cubicBezTo>
                <a:close/>
                <a:moveTo>
                  <a:pt x="2828" y="547"/>
                </a:moveTo>
                <a:cubicBezTo>
                  <a:pt x="2830" y="547"/>
                  <a:pt x="2832" y="545"/>
                  <a:pt x="2832" y="543"/>
                </a:cubicBezTo>
                <a:cubicBezTo>
                  <a:pt x="2832" y="540"/>
                  <a:pt x="2830" y="539"/>
                  <a:pt x="2828" y="539"/>
                </a:cubicBezTo>
                <a:cubicBezTo>
                  <a:pt x="2826" y="539"/>
                  <a:pt x="2824" y="540"/>
                  <a:pt x="2824" y="543"/>
                </a:cubicBezTo>
                <a:cubicBezTo>
                  <a:pt x="2824" y="545"/>
                  <a:pt x="2826" y="547"/>
                  <a:pt x="2828" y="547"/>
                </a:cubicBezTo>
                <a:close/>
                <a:moveTo>
                  <a:pt x="2841" y="547"/>
                </a:moveTo>
                <a:cubicBezTo>
                  <a:pt x="2843" y="547"/>
                  <a:pt x="2845" y="545"/>
                  <a:pt x="2845" y="543"/>
                </a:cubicBezTo>
                <a:cubicBezTo>
                  <a:pt x="2845" y="540"/>
                  <a:pt x="2843" y="539"/>
                  <a:pt x="2841" y="539"/>
                </a:cubicBezTo>
                <a:cubicBezTo>
                  <a:pt x="2838" y="539"/>
                  <a:pt x="2837" y="540"/>
                  <a:pt x="2837" y="543"/>
                </a:cubicBezTo>
                <a:cubicBezTo>
                  <a:pt x="2837" y="545"/>
                  <a:pt x="2838" y="547"/>
                  <a:pt x="2841" y="547"/>
                </a:cubicBezTo>
                <a:close/>
                <a:moveTo>
                  <a:pt x="2854" y="547"/>
                </a:moveTo>
                <a:cubicBezTo>
                  <a:pt x="2856" y="547"/>
                  <a:pt x="2858" y="545"/>
                  <a:pt x="2858" y="543"/>
                </a:cubicBezTo>
                <a:cubicBezTo>
                  <a:pt x="2858" y="540"/>
                  <a:pt x="2856" y="539"/>
                  <a:pt x="2854" y="539"/>
                </a:cubicBezTo>
                <a:cubicBezTo>
                  <a:pt x="2851" y="539"/>
                  <a:pt x="2849" y="540"/>
                  <a:pt x="2849" y="543"/>
                </a:cubicBezTo>
                <a:cubicBezTo>
                  <a:pt x="2849" y="545"/>
                  <a:pt x="2851" y="547"/>
                  <a:pt x="2854" y="547"/>
                </a:cubicBezTo>
                <a:close/>
                <a:moveTo>
                  <a:pt x="2867" y="547"/>
                </a:moveTo>
                <a:cubicBezTo>
                  <a:pt x="2869" y="547"/>
                  <a:pt x="2871" y="545"/>
                  <a:pt x="2871" y="543"/>
                </a:cubicBezTo>
                <a:cubicBezTo>
                  <a:pt x="2871" y="540"/>
                  <a:pt x="2869" y="539"/>
                  <a:pt x="2867" y="539"/>
                </a:cubicBezTo>
                <a:cubicBezTo>
                  <a:pt x="2864" y="539"/>
                  <a:pt x="2862" y="540"/>
                  <a:pt x="2862" y="543"/>
                </a:cubicBezTo>
                <a:cubicBezTo>
                  <a:pt x="2862" y="545"/>
                  <a:pt x="2864" y="547"/>
                  <a:pt x="2867" y="547"/>
                </a:cubicBezTo>
                <a:close/>
                <a:moveTo>
                  <a:pt x="2880" y="547"/>
                </a:moveTo>
                <a:cubicBezTo>
                  <a:pt x="2882" y="547"/>
                  <a:pt x="2884" y="545"/>
                  <a:pt x="2884" y="543"/>
                </a:cubicBezTo>
                <a:cubicBezTo>
                  <a:pt x="2884" y="540"/>
                  <a:pt x="2882" y="539"/>
                  <a:pt x="2880" y="539"/>
                </a:cubicBezTo>
                <a:cubicBezTo>
                  <a:pt x="2877" y="539"/>
                  <a:pt x="2875" y="540"/>
                  <a:pt x="2875" y="543"/>
                </a:cubicBezTo>
                <a:cubicBezTo>
                  <a:pt x="2875" y="545"/>
                  <a:pt x="2877" y="547"/>
                  <a:pt x="2880" y="547"/>
                </a:cubicBezTo>
                <a:close/>
                <a:moveTo>
                  <a:pt x="2892" y="547"/>
                </a:moveTo>
                <a:cubicBezTo>
                  <a:pt x="2895" y="547"/>
                  <a:pt x="2897" y="545"/>
                  <a:pt x="2897" y="543"/>
                </a:cubicBezTo>
                <a:cubicBezTo>
                  <a:pt x="2897" y="540"/>
                  <a:pt x="2895" y="539"/>
                  <a:pt x="2892" y="539"/>
                </a:cubicBezTo>
                <a:cubicBezTo>
                  <a:pt x="2890" y="539"/>
                  <a:pt x="2888" y="540"/>
                  <a:pt x="2888" y="543"/>
                </a:cubicBezTo>
                <a:cubicBezTo>
                  <a:pt x="2888" y="545"/>
                  <a:pt x="2890" y="547"/>
                  <a:pt x="2892" y="547"/>
                </a:cubicBezTo>
                <a:close/>
                <a:moveTo>
                  <a:pt x="2905" y="547"/>
                </a:moveTo>
                <a:cubicBezTo>
                  <a:pt x="2908" y="547"/>
                  <a:pt x="2910" y="545"/>
                  <a:pt x="2910" y="543"/>
                </a:cubicBezTo>
                <a:cubicBezTo>
                  <a:pt x="2910" y="540"/>
                  <a:pt x="2908" y="539"/>
                  <a:pt x="2905" y="539"/>
                </a:cubicBezTo>
                <a:cubicBezTo>
                  <a:pt x="2903" y="539"/>
                  <a:pt x="2901" y="540"/>
                  <a:pt x="2901" y="543"/>
                </a:cubicBezTo>
                <a:cubicBezTo>
                  <a:pt x="2901" y="545"/>
                  <a:pt x="2903" y="547"/>
                  <a:pt x="2905" y="547"/>
                </a:cubicBezTo>
                <a:close/>
                <a:moveTo>
                  <a:pt x="2918" y="547"/>
                </a:moveTo>
                <a:cubicBezTo>
                  <a:pt x="2921" y="547"/>
                  <a:pt x="2922" y="545"/>
                  <a:pt x="2922" y="543"/>
                </a:cubicBezTo>
                <a:cubicBezTo>
                  <a:pt x="2922" y="540"/>
                  <a:pt x="2921" y="539"/>
                  <a:pt x="2918" y="539"/>
                </a:cubicBezTo>
                <a:cubicBezTo>
                  <a:pt x="2916" y="539"/>
                  <a:pt x="2914" y="540"/>
                  <a:pt x="2914" y="543"/>
                </a:cubicBezTo>
                <a:cubicBezTo>
                  <a:pt x="2914" y="545"/>
                  <a:pt x="2916" y="547"/>
                  <a:pt x="2918" y="547"/>
                </a:cubicBezTo>
                <a:close/>
                <a:moveTo>
                  <a:pt x="2931" y="547"/>
                </a:moveTo>
                <a:cubicBezTo>
                  <a:pt x="2933" y="547"/>
                  <a:pt x="2935" y="545"/>
                  <a:pt x="2935" y="543"/>
                </a:cubicBezTo>
                <a:cubicBezTo>
                  <a:pt x="2935" y="540"/>
                  <a:pt x="2933" y="539"/>
                  <a:pt x="2931" y="539"/>
                </a:cubicBezTo>
                <a:cubicBezTo>
                  <a:pt x="2929" y="539"/>
                  <a:pt x="2927" y="540"/>
                  <a:pt x="2927" y="543"/>
                </a:cubicBezTo>
                <a:cubicBezTo>
                  <a:pt x="2927" y="545"/>
                  <a:pt x="2929" y="547"/>
                  <a:pt x="2931" y="547"/>
                </a:cubicBezTo>
                <a:close/>
                <a:moveTo>
                  <a:pt x="2944" y="547"/>
                </a:moveTo>
                <a:cubicBezTo>
                  <a:pt x="2946" y="547"/>
                  <a:pt x="2948" y="545"/>
                  <a:pt x="2948" y="543"/>
                </a:cubicBezTo>
                <a:cubicBezTo>
                  <a:pt x="2948" y="540"/>
                  <a:pt x="2946" y="539"/>
                  <a:pt x="2944" y="539"/>
                </a:cubicBezTo>
                <a:cubicBezTo>
                  <a:pt x="2942" y="539"/>
                  <a:pt x="2940" y="540"/>
                  <a:pt x="2940" y="543"/>
                </a:cubicBezTo>
                <a:cubicBezTo>
                  <a:pt x="2940" y="545"/>
                  <a:pt x="2942" y="547"/>
                  <a:pt x="2944" y="547"/>
                </a:cubicBezTo>
                <a:close/>
                <a:moveTo>
                  <a:pt x="2957" y="547"/>
                </a:moveTo>
                <a:cubicBezTo>
                  <a:pt x="2959" y="547"/>
                  <a:pt x="2961" y="545"/>
                  <a:pt x="2961" y="543"/>
                </a:cubicBezTo>
                <a:cubicBezTo>
                  <a:pt x="2961" y="540"/>
                  <a:pt x="2959" y="539"/>
                  <a:pt x="2957" y="539"/>
                </a:cubicBezTo>
                <a:cubicBezTo>
                  <a:pt x="2955" y="539"/>
                  <a:pt x="2953" y="540"/>
                  <a:pt x="2953" y="543"/>
                </a:cubicBezTo>
                <a:cubicBezTo>
                  <a:pt x="2953" y="545"/>
                  <a:pt x="2955" y="547"/>
                  <a:pt x="2957" y="547"/>
                </a:cubicBezTo>
                <a:close/>
                <a:moveTo>
                  <a:pt x="2970" y="547"/>
                </a:moveTo>
                <a:cubicBezTo>
                  <a:pt x="2972" y="547"/>
                  <a:pt x="2974" y="545"/>
                  <a:pt x="2974" y="543"/>
                </a:cubicBezTo>
                <a:cubicBezTo>
                  <a:pt x="2974" y="540"/>
                  <a:pt x="2972" y="539"/>
                  <a:pt x="2970" y="539"/>
                </a:cubicBezTo>
                <a:cubicBezTo>
                  <a:pt x="2968" y="539"/>
                  <a:pt x="2966" y="540"/>
                  <a:pt x="2966" y="543"/>
                </a:cubicBezTo>
                <a:cubicBezTo>
                  <a:pt x="2966" y="545"/>
                  <a:pt x="2968" y="547"/>
                  <a:pt x="2970" y="547"/>
                </a:cubicBezTo>
                <a:close/>
                <a:moveTo>
                  <a:pt x="2983" y="547"/>
                </a:moveTo>
                <a:cubicBezTo>
                  <a:pt x="2985" y="547"/>
                  <a:pt x="2987" y="545"/>
                  <a:pt x="2987" y="543"/>
                </a:cubicBezTo>
                <a:cubicBezTo>
                  <a:pt x="2987" y="540"/>
                  <a:pt x="2985" y="539"/>
                  <a:pt x="2983" y="539"/>
                </a:cubicBezTo>
                <a:cubicBezTo>
                  <a:pt x="2981" y="539"/>
                  <a:pt x="2979" y="540"/>
                  <a:pt x="2979" y="543"/>
                </a:cubicBezTo>
                <a:cubicBezTo>
                  <a:pt x="2979" y="545"/>
                  <a:pt x="2981" y="547"/>
                  <a:pt x="2983" y="547"/>
                </a:cubicBezTo>
                <a:close/>
                <a:moveTo>
                  <a:pt x="2996" y="547"/>
                </a:moveTo>
                <a:cubicBezTo>
                  <a:pt x="2998" y="547"/>
                  <a:pt x="3000" y="545"/>
                  <a:pt x="3000" y="543"/>
                </a:cubicBezTo>
                <a:cubicBezTo>
                  <a:pt x="3000" y="540"/>
                  <a:pt x="2998" y="539"/>
                  <a:pt x="2996" y="539"/>
                </a:cubicBezTo>
                <a:cubicBezTo>
                  <a:pt x="2993" y="539"/>
                  <a:pt x="2992" y="540"/>
                  <a:pt x="2992" y="543"/>
                </a:cubicBezTo>
                <a:cubicBezTo>
                  <a:pt x="2992" y="545"/>
                  <a:pt x="2993" y="547"/>
                  <a:pt x="2996" y="547"/>
                </a:cubicBezTo>
                <a:close/>
                <a:moveTo>
                  <a:pt x="3009" y="547"/>
                </a:moveTo>
                <a:cubicBezTo>
                  <a:pt x="3011" y="547"/>
                  <a:pt x="3013" y="545"/>
                  <a:pt x="3013" y="543"/>
                </a:cubicBezTo>
                <a:cubicBezTo>
                  <a:pt x="3013" y="540"/>
                  <a:pt x="3011" y="539"/>
                  <a:pt x="3009" y="539"/>
                </a:cubicBezTo>
                <a:cubicBezTo>
                  <a:pt x="3006" y="539"/>
                  <a:pt x="3004" y="540"/>
                  <a:pt x="3004" y="543"/>
                </a:cubicBezTo>
                <a:cubicBezTo>
                  <a:pt x="3004" y="545"/>
                  <a:pt x="3006" y="547"/>
                  <a:pt x="3009" y="547"/>
                </a:cubicBezTo>
                <a:close/>
                <a:moveTo>
                  <a:pt x="3022" y="547"/>
                </a:moveTo>
                <a:cubicBezTo>
                  <a:pt x="3024" y="547"/>
                  <a:pt x="3026" y="545"/>
                  <a:pt x="3026" y="543"/>
                </a:cubicBezTo>
                <a:cubicBezTo>
                  <a:pt x="3026" y="540"/>
                  <a:pt x="3024" y="539"/>
                  <a:pt x="3022" y="539"/>
                </a:cubicBezTo>
                <a:cubicBezTo>
                  <a:pt x="3019" y="539"/>
                  <a:pt x="3017" y="540"/>
                  <a:pt x="3017" y="543"/>
                </a:cubicBezTo>
                <a:cubicBezTo>
                  <a:pt x="3017" y="545"/>
                  <a:pt x="3019" y="547"/>
                  <a:pt x="3022" y="547"/>
                </a:cubicBezTo>
                <a:close/>
                <a:moveTo>
                  <a:pt x="3034" y="547"/>
                </a:moveTo>
                <a:cubicBezTo>
                  <a:pt x="3037" y="547"/>
                  <a:pt x="3039" y="545"/>
                  <a:pt x="3039" y="543"/>
                </a:cubicBezTo>
                <a:cubicBezTo>
                  <a:pt x="3039" y="540"/>
                  <a:pt x="3037" y="539"/>
                  <a:pt x="3034" y="539"/>
                </a:cubicBezTo>
                <a:cubicBezTo>
                  <a:pt x="3032" y="539"/>
                  <a:pt x="3030" y="540"/>
                  <a:pt x="3030" y="543"/>
                </a:cubicBezTo>
                <a:cubicBezTo>
                  <a:pt x="3030" y="545"/>
                  <a:pt x="3032" y="547"/>
                  <a:pt x="3034" y="547"/>
                </a:cubicBezTo>
                <a:close/>
                <a:moveTo>
                  <a:pt x="3047" y="547"/>
                </a:moveTo>
                <a:cubicBezTo>
                  <a:pt x="3050" y="547"/>
                  <a:pt x="3052" y="545"/>
                  <a:pt x="3052" y="543"/>
                </a:cubicBezTo>
                <a:cubicBezTo>
                  <a:pt x="3052" y="540"/>
                  <a:pt x="3050" y="539"/>
                  <a:pt x="3047" y="539"/>
                </a:cubicBezTo>
                <a:cubicBezTo>
                  <a:pt x="3045" y="539"/>
                  <a:pt x="3043" y="540"/>
                  <a:pt x="3043" y="543"/>
                </a:cubicBezTo>
                <a:cubicBezTo>
                  <a:pt x="3043" y="545"/>
                  <a:pt x="3045" y="547"/>
                  <a:pt x="3047" y="547"/>
                </a:cubicBezTo>
                <a:close/>
                <a:moveTo>
                  <a:pt x="3056" y="543"/>
                </a:moveTo>
                <a:cubicBezTo>
                  <a:pt x="3056" y="545"/>
                  <a:pt x="3058" y="547"/>
                  <a:pt x="3060" y="547"/>
                </a:cubicBezTo>
                <a:cubicBezTo>
                  <a:pt x="3063" y="547"/>
                  <a:pt x="3064" y="545"/>
                  <a:pt x="3064" y="543"/>
                </a:cubicBezTo>
                <a:cubicBezTo>
                  <a:pt x="3064" y="540"/>
                  <a:pt x="3063" y="539"/>
                  <a:pt x="3060" y="539"/>
                </a:cubicBezTo>
                <a:cubicBezTo>
                  <a:pt x="3058" y="539"/>
                  <a:pt x="3056" y="540"/>
                  <a:pt x="3056" y="543"/>
                </a:cubicBezTo>
                <a:close/>
                <a:moveTo>
                  <a:pt x="3073" y="547"/>
                </a:moveTo>
                <a:cubicBezTo>
                  <a:pt x="3076" y="547"/>
                  <a:pt x="3077" y="545"/>
                  <a:pt x="3077" y="543"/>
                </a:cubicBezTo>
                <a:cubicBezTo>
                  <a:pt x="3077" y="540"/>
                  <a:pt x="3076" y="539"/>
                  <a:pt x="3073" y="539"/>
                </a:cubicBezTo>
                <a:cubicBezTo>
                  <a:pt x="3071" y="539"/>
                  <a:pt x="3069" y="540"/>
                  <a:pt x="3069" y="543"/>
                </a:cubicBezTo>
                <a:cubicBezTo>
                  <a:pt x="3069" y="545"/>
                  <a:pt x="3071" y="547"/>
                  <a:pt x="3073" y="547"/>
                </a:cubicBezTo>
                <a:close/>
                <a:moveTo>
                  <a:pt x="3241" y="547"/>
                </a:moveTo>
                <a:cubicBezTo>
                  <a:pt x="3243" y="547"/>
                  <a:pt x="3245" y="545"/>
                  <a:pt x="3245" y="543"/>
                </a:cubicBezTo>
                <a:cubicBezTo>
                  <a:pt x="3245" y="540"/>
                  <a:pt x="3243" y="539"/>
                  <a:pt x="3241" y="539"/>
                </a:cubicBezTo>
                <a:cubicBezTo>
                  <a:pt x="3239" y="539"/>
                  <a:pt x="3237" y="540"/>
                  <a:pt x="3237" y="543"/>
                </a:cubicBezTo>
                <a:cubicBezTo>
                  <a:pt x="3237" y="545"/>
                  <a:pt x="3239" y="547"/>
                  <a:pt x="3241" y="547"/>
                </a:cubicBezTo>
                <a:close/>
                <a:moveTo>
                  <a:pt x="3254" y="547"/>
                </a:moveTo>
                <a:cubicBezTo>
                  <a:pt x="3256" y="547"/>
                  <a:pt x="3258" y="545"/>
                  <a:pt x="3258" y="543"/>
                </a:cubicBezTo>
                <a:cubicBezTo>
                  <a:pt x="3258" y="540"/>
                  <a:pt x="3256" y="539"/>
                  <a:pt x="3254" y="539"/>
                </a:cubicBezTo>
                <a:cubicBezTo>
                  <a:pt x="3252" y="539"/>
                  <a:pt x="3250" y="540"/>
                  <a:pt x="3250" y="543"/>
                </a:cubicBezTo>
                <a:cubicBezTo>
                  <a:pt x="3250" y="545"/>
                  <a:pt x="3252" y="547"/>
                  <a:pt x="3254" y="547"/>
                </a:cubicBezTo>
                <a:close/>
                <a:moveTo>
                  <a:pt x="3267" y="539"/>
                </a:moveTo>
                <a:cubicBezTo>
                  <a:pt x="3265" y="539"/>
                  <a:pt x="3263" y="540"/>
                  <a:pt x="3263" y="543"/>
                </a:cubicBezTo>
                <a:cubicBezTo>
                  <a:pt x="3263" y="545"/>
                  <a:pt x="3265" y="547"/>
                  <a:pt x="3267" y="547"/>
                </a:cubicBezTo>
                <a:cubicBezTo>
                  <a:pt x="3269" y="547"/>
                  <a:pt x="3271" y="545"/>
                  <a:pt x="3271" y="543"/>
                </a:cubicBezTo>
                <a:cubicBezTo>
                  <a:pt x="3271" y="540"/>
                  <a:pt x="3269" y="539"/>
                  <a:pt x="3267" y="539"/>
                </a:cubicBezTo>
                <a:close/>
                <a:moveTo>
                  <a:pt x="400" y="554"/>
                </a:moveTo>
                <a:cubicBezTo>
                  <a:pt x="399" y="554"/>
                  <a:pt x="399" y="555"/>
                  <a:pt x="399" y="556"/>
                </a:cubicBezTo>
                <a:cubicBezTo>
                  <a:pt x="399" y="556"/>
                  <a:pt x="399" y="557"/>
                  <a:pt x="400" y="557"/>
                </a:cubicBezTo>
                <a:cubicBezTo>
                  <a:pt x="401" y="557"/>
                  <a:pt x="401" y="556"/>
                  <a:pt x="401" y="556"/>
                </a:cubicBezTo>
                <a:cubicBezTo>
                  <a:pt x="401" y="555"/>
                  <a:pt x="401" y="554"/>
                  <a:pt x="400" y="554"/>
                </a:cubicBezTo>
                <a:close/>
                <a:moveTo>
                  <a:pt x="413" y="551"/>
                </a:moveTo>
                <a:cubicBezTo>
                  <a:pt x="411" y="551"/>
                  <a:pt x="409" y="553"/>
                  <a:pt x="409" y="556"/>
                </a:cubicBezTo>
                <a:cubicBezTo>
                  <a:pt x="409" y="558"/>
                  <a:pt x="411" y="560"/>
                  <a:pt x="413" y="560"/>
                </a:cubicBezTo>
                <a:cubicBezTo>
                  <a:pt x="415" y="560"/>
                  <a:pt x="417" y="558"/>
                  <a:pt x="417" y="556"/>
                </a:cubicBezTo>
                <a:cubicBezTo>
                  <a:pt x="417" y="553"/>
                  <a:pt x="415" y="551"/>
                  <a:pt x="413" y="551"/>
                </a:cubicBezTo>
                <a:close/>
                <a:moveTo>
                  <a:pt x="426" y="560"/>
                </a:moveTo>
                <a:cubicBezTo>
                  <a:pt x="428" y="560"/>
                  <a:pt x="430" y="558"/>
                  <a:pt x="430" y="556"/>
                </a:cubicBezTo>
                <a:cubicBezTo>
                  <a:pt x="430" y="553"/>
                  <a:pt x="428" y="551"/>
                  <a:pt x="426" y="551"/>
                </a:cubicBezTo>
                <a:cubicBezTo>
                  <a:pt x="424" y="551"/>
                  <a:pt x="422" y="553"/>
                  <a:pt x="422" y="556"/>
                </a:cubicBezTo>
                <a:cubicBezTo>
                  <a:pt x="422" y="558"/>
                  <a:pt x="424" y="560"/>
                  <a:pt x="426" y="560"/>
                </a:cubicBezTo>
                <a:close/>
                <a:moveTo>
                  <a:pt x="439" y="560"/>
                </a:moveTo>
                <a:cubicBezTo>
                  <a:pt x="441" y="560"/>
                  <a:pt x="443" y="558"/>
                  <a:pt x="443" y="556"/>
                </a:cubicBezTo>
                <a:cubicBezTo>
                  <a:pt x="443" y="553"/>
                  <a:pt x="441" y="551"/>
                  <a:pt x="439" y="551"/>
                </a:cubicBezTo>
                <a:cubicBezTo>
                  <a:pt x="437" y="551"/>
                  <a:pt x="435" y="553"/>
                  <a:pt x="435" y="556"/>
                </a:cubicBezTo>
                <a:cubicBezTo>
                  <a:pt x="435" y="558"/>
                  <a:pt x="437" y="560"/>
                  <a:pt x="439" y="560"/>
                </a:cubicBezTo>
                <a:close/>
                <a:moveTo>
                  <a:pt x="452" y="560"/>
                </a:moveTo>
                <a:cubicBezTo>
                  <a:pt x="454" y="560"/>
                  <a:pt x="456" y="558"/>
                  <a:pt x="456" y="556"/>
                </a:cubicBezTo>
                <a:cubicBezTo>
                  <a:pt x="456" y="553"/>
                  <a:pt x="454" y="551"/>
                  <a:pt x="452" y="551"/>
                </a:cubicBezTo>
                <a:cubicBezTo>
                  <a:pt x="449" y="551"/>
                  <a:pt x="448" y="553"/>
                  <a:pt x="448" y="556"/>
                </a:cubicBezTo>
                <a:cubicBezTo>
                  <a:pt x="448" y="558"/>
                  <a:pt x="449" y="560"/>
                  <a:pt x="452" y="560"/>
                </a:cubicBezTo>
                <a:close/>
                <a:moveTo>
                  <a:pt x="465" y="560"/>
                </a:moveTo>
                <a:cubicBezTo>
                  <a:pt x="467" y="560"/>
                  <a:pt x="469" y="558"/>
                  <a:pt x="469" y="556"/>
                </a:cubicBezTo>
                <a:cubicBezTo>
                  <a:pt x="469" y="553"/>
                  <a:pt x="467" y="551"/>
                  <a:pt x="465" y="551"/>
                </a:cubicBezTo>
                <a:cubicBezTo>
                  <a:pt x="462" y="551"/>
                  <a:pt x="460" y="553"/>
                  <a:pt x="460" y="556"/>
                </a:cubicBezTo>
                <a:cubicBezTo>
                  <a:pt x="460" y="558"/>
                  <a:pt x="462" y="560"/>
                  <a:pt x="465" y="560"/>
                </a:cubicBezTo>
                <a:close/>
                <a:moveTo>
                  <a:pt x="478" y="560"/>
                </a:moveTo>
                <a:cubicBezTo>
                  <a:pt x="480" y="560"/>
                  <a:pt x="482" y="558"/>
                  <a:pt x="482" y="556"/>
                </a:cubicBezTo>
                <a:cubicBezTo>
                  <a:pt x="482" y="553"/>
                  <a:pt x="480" y="551"/>
                  <a:pt x="478" y="551"/>
                </a:cubicBezTo>
                <a:cubicBezTo>
                  <a:pt x="475" y="551"/>
                  <a:pt x="473" y="553"/>
                  <a:pt x="473" y="556"/>
                </a:cubicBezTo>
                <a:cubicBezTo>
                  <a:pt x="473" y="558"/>
                  <a:pt x="475" y="560"/>
                  <a:pt x="478" y="560"/>
                </a:cubicBezTo>
                <a:close/>
                <a:moveTo>
                  <a:pt x="490" y="560"/>
                </a:moveTo>
                <a:cubicBezTo>
                  <a:pt x="493" y="560"/>
                  <a:pt x="495" y="558"/>
                  <a:pt x="495" y="556"/>
                </a:cubicBezTo>
                <a:cubicBezTo>
                  <a:pt x="495" y="553"/>
                  <a:pt x="493" y="551"/>
                  <a:pt x="490" y="551"/>
                </a:cubicBezTo>
                <a:cubicBezTo>
                  <a:pt x="488" y="551"/>
                  <a:pt x="486" y="553"/>
                  <a:pt x="486" y="556"/>
                </a:cubicBezTo>
                <a:cubicBezTo>
                  <a:pt x="486" y="558"/>
                  <a:pt x="488" y="560"/>
                  <a:pt x="490" y="560"/>
                </a:cubicBezTo>
                <a:close/>
                <a:moveTo>
                  <a:pt x="503" y="560"/>
                </a:moveTo>
                <a:cubicBezTo>
                  <a:pt x="506" y="560"/>
                  <a:pt x="508" y="558"/>
                  <a:pt x="508" y="556"/>
                </a:cubicBezTo>
                <a:cubicBezTo>
                  <a:pt x="508" y="553"/>
                  <a:pt x="506" y="551"/>
                  <a:pt x="503" y="551"/>
                </a:cubicBezTo>
                <a:cubicBezTo>
                  <a:pt x="501" y="551"/>
                  <a:pt x="499" y="553"/>
                  <a:pt x="499" y="556"/>
                </a:cubicBezTo>
                <a:cubicBezTo>
                  <a:pt x="499" y="558"/>
                  <a:pt x="501" y="560"/>
                  <a:pt x="503" y="560"/>
                </a:cubicBezTo>
                <a:close/>
                <a:moveTo>
                  <a:pt x="516" y="560"/>
                </a:moveTo>
                <a:cubicBezTo>
                  <a:pt x="519" y="560"/>
                  <a:pt x="520" y="558"/>
                  <a:pt x="520" y="556"/>
                </a:cubicBezTo>
                <a:cubicBezTo>
                  <a:pt x="520" y="553"/>
                  <a:pt x="519" y="551"/>
                  <a:pt x="516" y="551"/>
                </a:cubicBezTo>
                <a:cubicBezTo>
                  <a:pt x="514" y="551"/>
                  <a:pt x="512" y="553"/>
                  <a:pt x="512" y="556"/>
                </a:cubicBezTo>
                <a:cubicBezTo>
                  <a:pt x="512" y="558"/>
                  <a:pt x="514" y="560"/>
                  <a:pt x="516" y="560"/>
                </a:cubicBezTo>
                <a:close/>
                <a:moveTo>
                  <a:pt x="529" y="560"/>
                </a:moveTo>
                <a:cubicBezTo>
                  <a:pt x="532" y="560"/>
                  <a:pt x="533" y="558"/>
                  <a:pt x="533" y="556"/>
                </a:cubicBezTo>
                <a:cubicBezTo>
                  <a:pt x="533" y="553"/>
                  <a:pt x="532" y="551"/>
                  <a:pt x="529" y="551"/>
                </a:cubicBezTo>
                <a:cubicBezTo>
                  <a:pt x="527" y="551"/>
                  <a:pt x="525" y="553"/>
                  <a:pt x="525" y="556"/>
                </a:cubicBezTo>
                <a:cubicBezTo>
                  <a:pt x="525" y="558"/>
                  <a:pt x="527" y="560"/>
                  <a:pt x="529" y="560"/>
                </a:cubicBezTo>
                <a:close/>
                <a:moveTo>
                  <a:pt x="542" y="560"/>
                </a:moveTo>
                <a:cubicBezTo>
                  <a:pt x="544" y="560"/>
                  <a:pt x="546" y="558"/>
                  <a:pt x="546" y="556"/>
                </a:cubicBezTo>
                <a:cubicBezTo>
                  <a:pt x="546" y="553"/>
                  <a:pt x="544" y="551"/>
                  <a:pt x="542" y="551"/>
                </a:cubicBezTo>
                <a:cubicBezTo>
                  <a:pt x="540" y="551"/>
                  <a:pt x="538" y="553"/>
                  <a:pt x="538" y="556"/>
                </a:cubicBezTo>
                <a:cubicBezTo>
                  <a:pt x="538" y="558"/>
                  <a:pt x="540" y="560"/>
                  <a:pt x="542" y="560"/>
                </a:cubicBezTo>
                <a:close/>
                <a:moveTo>
                  <a:pt x="555" y="560"/>
                </a:moveTo>
                <a:cubicBezTo>
                  <a:pt x="557" y="560"/>
                  <a:pt x="559" y="558"/>
                  <a:pt x="559" y="556"/>
                </a:cubicBezTo>
                <a:cubicBezTo>
                  <a:pt x="559" y="553"/>
                  <a:pt x="557" y="551"/>
                  <a:pt x="555" y="551"/>
                </a:cubicBezTo>
                <a:cubicBezTo>
                  <a:pt x="553" y="551"/>
                  <a:pt x="551" y="553"/>
                  <a:pt x="551" y="556"/>
                </a:cubicBezTo>
                <a:cubicBezTo>
                  <a:pt x="551" y="558"/>
                  <a:pt x="553" y="560"/>
                  <a:pt x="555" y="560"/>
                </a:cubicBezTo>
                <a:close/>
                <a:moveTo>
                  <a:pt x="568" y="560"/>
                </a:moveTo>
                <a:cubicBezTo>
                  <a:pt x="570" y="560"/>
                  <a:pt x="572" y="558"/>
                  <a:pt x="572" y="556"/>
                </a:cubicBezTo>
                <a:cubicBezTo>
                  <a:pt x="572" y="553"/>
                  <a:pt x="570" y="551"/>
                  <a:pt x="568" y="551"/>
                </a:cubicBezTo>
                <a:cubicBezTo>
                  <a:pt x="566" y="551"/>
                  <a:pt x="564" y="553"/>
                  <a:pt x="564" y="556"/>
                </a:cubicBezTo>
                <a:cubicBezTo>
                  <a:pt x="564" y="558"/>
                  <a:pt x="566" y="560"/>
                  <a:pt x="568" y="560"/>
                </a:cubicBezTo>
                <a:close/>
                <a:moveTo>
                  <a:pt x="581" y="560"/>
                </a:moveTo>
                <a:cubicBezTo>
                  <a:pt x="583" y="560"/>
                  <a:pt x="585" y="558"/>
                  <a:pt x="585" y="556"/>
                </a:cubicBezTo>
                <a:cubicBezTo>
                  <a:pt x="585" y="553"/>
                  <a:pt x="583" y="551"/>
                  <a:pt x="581" y="551"/>
                </a:cubicBezTo>
                <a:cubicBezTo>
                  <a:pt x="579" y="551"/>
                  <a:pt x="577" y="553"/>
                  <a:pt x="577" y="556"/>
                </a:cubicBezTo>
                <a:cubicBezTo>
                  <a:pt x="577" y="558"/>
                  <a:pt x="579" y="560"/>
                  <a:pt x="581" y="560"/>
                </a:cubicBezTo>
                <a:close/>
                <a:moveTo>
                  <a:pt x="594" y="560"/>
                </a:moveTo>
                <a:cubicBezTo>
                  <a:pt x="596" y="560"/>
                  <a:pt x="598" y="558"/>
                  <a:pt x="598" y="556"/>
                </a:cubicBezTo>
                <a:cubicBezTo>
                  <a:pt x="598" y="553"/>
                  <a:pt x="596" y="551"/>
                  <a:pt x="594" y="551"/>
                </a:cubicBezTo>
                <a:cubicBezTo>
                  <a:pt x="591" y="551"/>
                  <a:pt x="590" y="553"/>
                  <a:pt x="590" y="556"/>
                </a:cubicBezTo>
                <a:cubicBezTo>
                  <a:pt x="590" y="558"/>
                  <a:pt x="591" y="560"/>
                  <a:pt x="594" y="560"/>
                </a:cubicBezTo>
                <a:close/>
                <a:moveTo>
                  <a:pt x="607" y="560"/>
                </a:moveTo>
                <a:cubicBezTo>
                  <a:pt x="609" y="560"/>
                  <a:pt x="611" y="558"/>
                  <a:pt x="611" y="556"/>
                </a:cubicBezTo>
                <a:cubicBezTo>
                  <a:pt x="611" y="553"/>
                  <a:pt x="609" y="551"/>
                  <a:pt x="607" y="551"/>
                </a:cubicBezTo>
                <a:cubicBezTo>
                  <a:pt x="604" y="551"/>
                  <a:pt x="603" y="553"/>
                  <a:pt x="603" y="556"/>
                </a:cubicBezTo>
                <a:cubicBezTo>
                  <a:pt x="603" y="558"/>
                  <a:pt x="604" y="560"/>
                  <a:pt x="607" y="560"/>
                </a:cubicBezTo>
                <a:close/>
                <a:moveTo>
                  <a:pt x="620" y="560"/>
                </a:moveTo>
                <a:cubicBezTo>
                  <a:pt x="622" y="560"/>
                  <a:pt x="624" y="558"/>
                  <a:pt x="624" y="556"/>
                </a:cubicBezTo>
                <a:cubicBezTo>
                  <a:pt x="624" y="553"/>
                  <a:pt x="622" y="551"/>
                  <a:pt x="620" y="551"/>
                </a:cubicBezTo>
                <a:cubicBezTo>
                  <a:pt x="617" y="551"/>
                  <a:pt x="615" y="553"/>
                  <a:pt x="615" y="556"/>
                </a:cubicBezTo>
                <a:cubicBezTo>
                  <a:pt x="615" y="558"/>
                  <a:pt x="617" y="560"/>
                  <a:pt x="620" y="560"/>
                </a:cubicBezTo>
                <a:close/>
                <a:moveTo>
                  <a:pt x="633" y="560"/>
                </a:moveTo>
                <a:cubicBezTo>
                  <a:pt x="635" y="560"/>
                  <a:pt x="637" y="558"/>
                  <a:pt x="637" y="556"/>
                </a:cubicBezTo>
                <a:cubicBezTo>
                  <a:pt x="637" y="553"/>
                  <a:pt x="635" y="551"/>
                  <a:pt x="633" y="551"/>
                </a:cubicBezTo>
                <a:cubicBezTo>
                  <a:pt x="630" y="551"/>
                  <a:pt x="628" y="553"/>
                  <a:pt x="628" y="556"/>
                </a:cubicBezTo>
                <a:cubicBezTo>
                  <a:pt x="628" y="558"/>
                  <a:pt x="630" y="560"/>
                  <a:pt x="633" y="560"/>
                </a:cubicBezTo>
                <a:close/>
                <a:moveTo>
                  <a:pt x="645" y="560"/>
                </a:moveTo>
                <a:cubicBezTo>
                  <a:pt x="648" y="560"/>
                  <a:pt x="650" y="558"/>
                  <a:pt x="650" y="556"/>
                </a:cubicBezTo>
                <a:cubicBezTo>
                  <a:pt x="650" y="553"/>
                  <a:pt x="648" y="551"/>
                  <a:pt x="645" y="551"/>
                </a:cubicBezTo>
                <a:cubicBezTo>
                  <a:pt x="643" y="551"/>
                  <a:pt x="641" y="553"/>
                  <a:pt x="641" y="556"/>
                </a:cubicBezTo>
                <a:cubicBezTo>
                  <a:pt x="641" y="558"/>
                  <a:pt x="643" y="560"/>
                  <a:pt x="645" y="560"/>
                </a:cubicBezTo>
                <a:close/>
                <a:moveTo>
                  <a:pt x="658" y="560"/>
                </a:moveTo>
                <a:cubicBezTo>
                  <a:pt x="661" y="560"/>
                  <a:pt x="663" y="558"/>
                  <a:pt x="663" y="556"/>
                </a:cubicBezTo>
                <a:cubicBezTo>
                  <a:pt x="663" y="553"/>
                  <a:pt x="661" y="551"/>
                  <a:pt x="658" y="551"/>
                </a:cubicBezTo>
                <a:cubicBezTo>
                  <a:pt x="656" y="551"/>
                  <a:pt x="654" y="553"/>
                  <a:pt x="654" y="556"/>
                </a:cubicBezTo>
                <a:cubicBezTo>
                  <a:pt x="654" y="558"/>
                  <a:pt x="656" y="560"/>
                  <a:pt x="658" y="560"/>
                </a:cubicBezTo>
                <a:close/>
                <a:moveTo>
                  <a:pt x="671" y="560"/>
                </a:moveTo>
                <a:cubicBezTo>
                  <a:pt x="674" y="560"/>
                  <a:pt x="675" y="558"/>
                  <a:pt x="675" y="556"/>
                </a:cubicBezTo>
                <a:cubicBezTo>
                  <a:pt x="675" y="553"/>
                  <a:pt x="674" y="551"/>
                  <a:pt x="671" y="551"/>
                </a:cubicBezTo>
                <a:cubicBezTo>
                  <a:pt x="669" y="551"/>
                  <a:pt x="667" y="553"/>
                  <a:pt x="667" y="556"/>
                </a:cubicBezTo>
                <a:cubicBezTo>
                  <a:pt x="667" y="558"/>
                  <a:pt x="669" y="560"/>
                  <a:pt x="671" y="560"/>
                </a:cubicBezTo>
                <a:close/>
                <a:moveTo>
                  <a:pt x="684" y="560"/>
                </a:moveTo>
                <a:cubicBezTo>
                  <a:pt x="686" y="560"/>
                  <a:pt x="688" y="558"/>
                  <a:pt x="688" y="556"/>
                </a:cubicBezTo>
                <a:cubicBezTo>
                  <a:pt x="688" y="553"/>
                  <a:pt x="686" y="551"/>
                  <a:pt x="684" y="551"/>
                </a:cubicBezTo>
                <a:cubicBezTo>
                  <a:pt x="682" y="551"/>
                  <a:pt x="680" y="553"/>
                  <a:pt x="680" y="556"/>
                </a:cubicBezTo>
                <a:cubicBezTo>
                  <a:pt x="680" y="558"/>
                  <a:pt x="682" y="560"/>
                  <a:pt x="684" y="560"/>
                </a:cubicBezTo>
                <a:close/>
                <a:moveTo>
                  <a:pt x="695" y="556"/>
                </a:moveTo>
                <a:cubicBezTo>
                  <a:pt x="695" y="557"/>
                  <a:pt x="696" y="558"/>
                  <a:pt x="697" y="558"/>
                </a:cubicBezTo>
                <a:cubicBezTo>
                  <a:pt x="698" y="558"/>
                  <a:pt x="700" y="557"/>
                  <a:pt x="700" y="556"/>
                </a:cubicBezTo>
                <a:cubicBezTo>
                  <a:pt x="700" y="554"/>
                  <a:pt x="698" y="553"/>
                  <a:pt x="697" y="553"/>
                </a:cubicBezTo>
                <a:cubicBezTo>
                  <a:pt x="696" y="553"/>
                  <a:pt x="695" y="554"/>
                  <a:pt x="695" y="556"/>
                </a:cubicBezTo>
                <a:close/>
                <a:moveTo>
                  <a:pt x="723" y="560"/>
                </a:moveTo>
                <a:cubicBezTo>
                  <a:pt x="725" y="560"/>
                  <a:pt x="727" y="558"/>
                  <a:pt x="727" y="556"/>
                </a:cubicBezTo>
                <a:cubicBezTo>
                  <a:pt x="727" y="553"/>
                  <a:pt x="725" y="551"/>
                  <a:pt x="723" y="551"/>
                </a:cubicBezTo>
                <a:cubicBezTo>
                  <a:pt x="721" y="551"/>
                  <a:pt x="719" y="553"/>
                  <a:pt x="719" y="556"/>
                </a:cubicBezTo>
                <a:cubicBezTo>
                  <a:pt x="719" y="558"/>
                  <a:pt x="721" y="560"/>
                  <a:pt x="723" y="560"/>
                </a:cubicBezTo>
                <a:close/>
                <a:moveTo>
                  <a:pt x="736" y="560"/>
                </a:moveTo>
                <a:cubicBezTo>
                  <a:pt x="738" y="560"/>
                  <a:pt x="740" y="558"/>
                  <a:pt x="740" y="556"/>
                </a:cubicBezTo>
                <a:cubicBezTo>
                  <a:pt x="740" y="553"/>
                  <a:pt x="738" y="551"/>
                  <a:pt x="736" y="551"/>
                </a:cubicBezTo>
                <a:cubicBezTo>
                  <a:pt x="734" y="551"/>
                  <a:pt x="732" y="553"/>
                  <a:pt x="732" y="556"/>
                </a:cubicBezTo>
                <a:cubicBezTo>
                  <a:pt x="732" y="558"/>
                  <a:pt x="734" y="560"/>
                  <a:pt x="736" y="560"/>
                </a:cubicBezTo>
                <a:close/>
                <a:moveTo>
                  <a:pt x="749" y="560"/>
                </a:moveTo>
                <a:cubicBezTo>
                  <a:pt x="751" y="560"/>
                  <a:pt x="753" y="558"/>
                  <a:pt x="753" y="556"/>
                </a:cubicBezTo>
                <a:cubicBezTo>
                  <a:pt x="753" y="553"/>
                  <a:pt x="751" y="551"/>
                  <a:pt x="749" y="551"/>
                </a:cubicBezTo>
                <a:cubicBezTo>
                  <a:pt x="746" y="551"/>
                  <a:pt x="745" y="553"/>
                  <a:pt x="745" y="556"/>
                </a:cubicBezTo>
                <a:cubicBezTo>
                  <a:pt x="745" y="558"/>
                  <a:pt x="746" y="560"/>
                  <a:pt x="749" y="560"/>
                </a:cubicBezTo>
                <a:close/>
                <a:moveTo>
                  <a:pt x="762" y="560"/>
                </a:moveTo>
                <a:cubicBezTo>
                  <a:pt x="764" y="560"/>
                  <a:pt x="766" y="558"/>
                  <a:pt x="766" y="556"/>
                </a:cubicBezTo>
                <a:cubicBezTo>
                  <a:pt x="766" y="553"/>
                  <a:pt x="764" y="551"/>
                  <a:pt x="762" y="551"/>
                </a:cubicBezTo>
                <a:cubicBezTo>
                  <a:pt x="759" y="551"/>
                  <a:pt x="757" y="553"/>
                  <a:pt x="757" y="556"/>
                </a:cubicBezTo>
                <a:cubicBezTo>
                  <a:pt x="757" y="558"/>
                  <a:pt x="759" y="560"/>
                  <a:pt x="762" y="560"/>
                </a:cubicBezTo>
                <a:close/>
                <a:moveTo>
                  <a:pt x="775" y="560"/>
                </a:moveTo>
                <a:cubicBezTo>
                  <a:pt x="777" y="560"/>
                  <a:pt x="779" y="558"/>
                  <a:pt x="779" y="556"/>
                </a:cubicBezTo>
                <a:cubicBezTo>
                  <a:pt x="779" y="553"/>
                  <a:pt x="777" y="551"/>
                  <a:pt x="775" y="551"/>
                </a:cubicBezTo>
                <a:cubicBezTo>
                  <a:pt x="772" y="551"/>
                  <a:pt x="770" y="553"/>
                  <a:pt x="770" y="556"/>
                </a:cubicBezTo>
                <a:cubicBezTo>
                  <a:pt x="770" y="558"/>
                  <a:pt x="772" y="560"/>
                  <a:pt x="775" y="560"/>
                </a:cubicBezTo>
                <a:close/>
                <a:moveTo>
                  <a:pt x="787" y="560"/>
                </a:moveTo>
                <a:cubicBezTo>
                  <a:pt x="790" y="560"/>
                  <a:pt x="792" y="558"/>
                  <a:pt x="792" y="556"/>
                </a:cubicBezTo>
                <a:cubicBezTo>
                  <a:pt x="792" y="553"/>
                  <a:pt x="790" y="551"/>
                  <a:pt x="787" y="551"/>
                </a:cubicBezTo>
                <a:cubicBezTo>
                  <a:pt x="785" y="551"/>
                  <a:pt x="783" y="553"/>
                  <a:pt x="783" y="556"/>
                </a:cubicBezTo>
                <a:cubicBezTo>
                  <a:pt x="783" y="558"/>
                  <a:pt x="785" y="560"/>
                  <a:pt x="787" y="560"/>
                </a:cubicBezTo>
                <a:close/>
                <a:moveTo>
                  <a:pt x="800" y="560"/>
                </a:moveTo>
                <a:cubicBezTo>
                  <a:pt x="803" y="560"/>
                  <a:pt x="805" y="558"/>
                  <a:pt x="805" y="556"/>
                </a:cubicBezTo>
                <a:cubicBezTo>
                  <a:pt x="805" y="553"/>
                  <a:pt x="803" y="551"/>
                  <a:pt x="800" y="551"/>
                </a:cubicBezTo>
                <a:cubicBezTo>
                  <a:pt x="798" y="551"/>
                  <a:pt x="796" y="553"/>
                  <a:pt x="796" y="556"/>
                </a:cubicBezTo>
                <a:cubicBezTo>
                  <a:pt x="796" y="558"/>
                  <a:pt x="798" y="560"/>
                  <a:pt x="800" y="560"/>
                </a:cubicBezTo>
                <a:close/>
                <a:moveTo>
                  <a:pt x="813" y="560"/>
                </a:moveTo>
                <a:cubicBezTo>
                  <a:pt x="816" y="560"/>
                  <a:pt x="817" y="558"/>
                  <a:pt x="817" y="556"/>
                </a:cubicBezTo>
                <a:cubicBezTo>
                  <a:pt x="817" y="553"/>
                  <a:pt x="816" y="551"/>
                  <a:pt x="813" y="551"/>
                </a:cubicBezTo>
                <a:cubicBezTo>
                  <a:pt x="811" y="551"/>
                  <a:pt x="809" y="553"/>
                  <a:pt x="809" y="556"/>
                </a:cubicBezTo>
                <a:cubicBezTo>
                  <a:pt x="809" y="558"/>
                  <a:pt x="811" y="560"/>
                  <a:pt x="813" y="560"/>
                </a:cubicBezTo>
                <a:close/>
                <a:moveTo>
                  <a:pt x="826" y="560"/>
                </a:moveTo>
                <a:cubicBezTo>
                  <a:pt x="829" y="560"/>
                  <a:pt x="830" y="558"/>
                  <a:pt x="830" y="556"/>
                </a:cubicBezTo>
                <a:cubicBezTo>
                  <a:pt x="830" y="553"/>
                  <a:pt x="829" y="551"/>
                  <a:pt x="826" y="551"/>
                </a:cubicBezTo>
                <a:cubicBezTo>
                  <a:pt x="824" y="551"/>
                  <a:pt x="822" y="553"/>
                  <a:pt x="822" y="556"/>
                </a:cubicBezTo>
                <a:cubicBezTo>
                  <a:pt x="822" y="558"/>
                  <a:pt x="824" y="560"/>
                  <a:pt x="826" y="560"/>
                </a:cubicBezTo>
                <a:close/>
                <a:moveTo>
                  <a:pt x="839" y="560"/>
                </a:moveTo>
                <a:cubicBezTo>
                  <a:pt x="841" y="560"/>
                  <a:pt x="843" y="558"/>
                  <a:pt x="843" y="556"/>
                </a:cubicBezTo>
                <a:cubicBezTo>
                  <a:pt x="843" y="553"/>
                  <a:pt x="841" y="551"/>
                  <a:pt x="839" y="551"/>
                </a:cubicBezTo>
                <a:cubicBezTo>
                  <a:pt x="837" y="551"/>
                  <a:pt x="835" y="553"/>
                  <a:pt x="835" y="556"/>
                </a:cubicBezTo>
                <a:cubicBezTo>
                  <a:pt x="835" y="558"/>
                  <a:pt x="837" y="560"/>
                  <a:pt x="839" y="560"/>
                </a:cubicBezTo>
                <a:close/>
                <a:moveTo>
                  <a:pt x="852" y="560"/>
                </a:moveTo>
                <a:cubicBezTo>
                  <a:pt x="854" y="560"/>
                  <a:pt x="856" y="558"/>
                  <a:pt x="856" y="556"/>
                </a:cubicBezTo>
                <a:cubicBezTo>
                  <a:pt x="856" y="553"/>
                  <a:pt x="854" y="551"/>
                  <a:pt x="852" y="551"/>
                </a:cubicBezTo>
                <a:cubicBezTo>
                  <a:pt x="850" y="551"/>
                  <a:pt x="848" y="553"/>
                  <a:pt x="848" y="556"/>
                </a:cubicBezTo>
                <a:cubicBezTo>
                  <a:pt x="848" y="558"/>
                  <a:pt x="850" y="560"/>
                  <a:pt x="852" y="560"/>
                </a:cubicBezTo>
                <a:close/>
                <a:moveTo>
                  <a:pt x="878" y="556"/>
                </a:moveTo>
                <a:cubicBezTo>
                  <a:pt x="878" y="556"/>
                  <a:pt x="878" y="556"/>
                  <a:pt x="878" y="556"/>
                </a:cubicBezTo>
                <a:cubicBezTo>
                  <a:pt x="878" y="556"/>
                  <a:pt x="878" y="556"/>
                  <a:pt x="878" y="556"/>
                </a:cubicBezTo>
                <a:cubicBezTo>
                  <a:pt x="878" y="556"/>
                  <a:pt x="878" y="556"/>
                  <a:pt x="878" y="556"/>
                </a:cubicBezTo>
                <a:cubicBezTo>
                  <a:pt x="878" y="556"/>
                  <a:pt x="878" y="556"/>
                  <a:pt x="878" y="556"/>
                </a:cubicBezTo>
                <a:close/>
                <a:moveTo>
                  <a:pt x="904" y="560"/>
                </a:moveTo>
                <a:cubicBezTo>
                  <a:pt x="906" y="560"/>
                  <a:pt x="908" y="558"/>
                  <a:pt x="908" y="556"/>
                </a:cubicBezTo>
                <a:cubicBezTo>
                  <a:pt x="908" y="553"/>
                  <a:pt x="906" y="551"/>
                  <a:pt x="904" y="551"/>
                </a:cubicBezTo>
                <a:cubicBezTo>
                  <a:pt x="901" y="551"/>
                  <a:pt x="900" y="553"/>
                  <a:pt x="900" y="556"/>
                </a:cubicBezTo>
                <a:cubicBezTo>
                  <a:pt x="900" y="558"/>
                  <a:pt x="901" y="560"/>
                  <a:pt x="904" y="560"/>
                </a:cubicBezTo>
                <a:close/>
                <a:moveTo>
                  <a:pt x="917" y="560"/>
                </a:moveTo>
                <a:cubicBezTo>
                  <a:pt x="919" y="560"/>
                  <a:pt x="921" y="558"/>
                  <a:pt x="921" y="556"/>
                </a:cubicBezTo>
                <a:cubicBezTo>
                  <a:pt x="921" y="553"/>
                  <a:pt x="919" y="551"/>
                  <a:pt x="917" y="551"/>
                </a:cubicBezTo>
                <a:cubicBezTo>
                  <a:pt x="914" y="551"/>
                  <a:pt x="912" y="553"/>
                  <a:pt x="912" y="556"/>
                </a:cubicBezTo>
                <a:cubicBezTo>
                  <a:pt x="912" y="558"/>
                  <a:pt x="914" y="560"/>
                  <a:pt x="917" y="560"/>
                </a:cubicBezTo>
                <a:close/>
                <a:moveTo>
                  <a:pt x="930" y="551"/>
                </a:moveTo>
                <a:cubicBezTo>
                  <a:pt x="927" y="551"/>
                  <a:pt x="925" y="553"/>
                  <a:pt x="925" y="556"/>
                </a:cubicBezTo>
                <a:cubicBezTo>
                  <a:pt x="925" y="558"/>
                  <a:pt x="927" y="560"/>
                  <a:pt x="930" y="560"/>
                </a:cubicBezTo>
                <a:cubicBezTo>
                  <a:pt x="932" y="560"/>
                  <a:pt x="934" y="558"/>
                  <a:pt x="934" y="556"/>
                </a:cubicBezTo>
                <a:cubicBezTo>
                  <a:pt x="934" y="553"/>
                  <a:pt x="932" y="551"/>
                  <a:pt x="930" y="551"/>
                </a:cubicBezTo>
                <a:close/>
                <a:moveTo>
                  <a:pt x="942" y="551"/>
                </a:moveTo>
                <a:cubicBezTo>
                  <a:pt x="940" y="551"/>
                  <a:pt x="938" y="553"/>
                  <a:pt x="938" y="556"/>
                </a:cubicBezTo>
                <a:cubicBezTo>
                  <a:pt x="938" y="558"/>
                  <a:pt x="940" y="560"/>
                  <a:pt x="942" y="560"/>
                </a:cubicBezTo>
                <a:cubicBezTo>
                  <a:pt x="945" y="560"/>
                  <a:pt x="947" y="558"/>
                  <a:pt x="947" y="556"/>
                </a:cubicBezTo>
                <a:cubicBezTo>
                  <a:pt x="947" y="553"/>
                  <a:pt x="945" y="551"/>
                  <a:pt x="942" y="551"/>
                </a:cubicBezTo>
                <a:close/>
                <a:moveTo>
                  <a:pt x="955" y="551"/>
                </a:moveTo>
                <a:cubicBezTo>
                  <a:pt x="953" y="551"/>
                  <a:pt x="951" y="553"/>
                  <a:pt x="951" y="556"/>
                </a:cubicBezTo>
                <a:cubicBezTo>
                  <a:pt x="951" y="558"/>
                  <a:pt x="953" y="560"/>
                  <a:pt x="955" y="560"/>
                </a:cubicBezTo>
                <a:cubicBezTo>
                  <a:pt x="958" y="560"/>
                  <a:pt x="960" y="558"/>
                  <a:pt x="960" y="556"/>
                </a:cubicBezTo>
                <a:cubicBezTo>
                  <a:pt x="960" y="553"/>
                  <a:pt x="958" y="551"/>
                  <a:pt x="955" y="551"/>
                </a:cubicBezTo>
                <a:close/>
                <a:moveTo>
                  <a:pt x="968" y="551"/>
                </a:moveTo>
                <a:cubicBezTo>
                  <a:pt x="966" y="551"/>
                  <a:pt x="964" y="553"/>
                  <a:pt x="964" y="556"/>
                </a:cubicBezTo>
                <a:cubicBezTo>
                  <a:pt x="964" y="558"/>
                  <a:pt x="966" y="560"/>
                  <a:pt x="968" y="560"/>
                </a:cubicBezTo>
                <a:cubicBezTo>
                  <a:pt x="971" y="560"/>
                  <a:pt x="972" y="558"/>
                  <a:pt x="972" y="556"/>
                </a:cubicBezTo>
                <a:cubicBezTo>
                  <a:pt x="972" y="553"/>
                  <a:pt x="971" y="551"/>
                  <a:pt x="968" y="551"/>
                </a:cubicBezTo>
                <a:close/>
                <a:moveTo>
                  <a:pt x="981" y="551"/>
                </a:moveTo>
                <a:cubicBezTo>
                  <a:pt x="979" y="551"/>
                  <a:pt x="977" y="553"/>
                  <a:pt x="977" y="556"/>
                </a:cubicBezTo>
                <a:cubicBezTo>
                  <a:pt x="977" y="558"/>
                  <a:pt x="979" y="560"/>
                  <a:pt x="981" y="560"/>
                </a:cubicBezTo>
                <a:cubicBezTo>
                  <a:pt x="984" y="560"/>
                  <a:pt x="985" y="558"/>
                  <a:pt x="985" y="556"/>
                </a:cubicBezTo>
                <a:cubicBezTo>
                  <a:pt x="985" y="553"/>
                  <a:pt x="984" y="551"/>
                  <a:pt x="981" y="551"/>
                </a:cubicBezTo>
                <a:close/>
                <a:moveTo>
                  <a:pt x="994" y="551"/>
                </a:moveTo>
                <a:cubicBezTo>
                  <a:pt x="992" y="551"/>
                  <a:pt x="990" y="553"/>
                  <a:pt x="990" y="556"/>
                </a:cubicBezTo>
                <a:cubicBezTo>
                  <a:pt x="990" y="558"/>
                  <a:pt x="992" y="560"/>
                  <a:pt x="994" y="560"/>
                </a:cubicBezTo>
                <a:cubicBezTo>
                  <a:pt x="996" y="560"/>
                  <a:pt x="998" y="558"/>
                  <a:pt x="998" y="556"/>
                </a:cubicBezTo>
                <a:cubicBezTo>
                  <a:pt x="998" y="553"/>
                  <a:pt x="996" y="551"/>
                  <a:pt x="994" y="551"/>
                </a:cubicBezTo>
                <a:close/>
                <a:moveTo>
                  <a:pt x="1007" y="551"/>
                </a:moveTo>
                <a:cubicBezTo>
                  <a:pt x="1005" y="551"/>
                  <a:pt x="1003" y="553"/>
                  <a:pt x="1003" y="556"/>
                </a:cubicBezTo>
                <a:cubicBezTo>
                  <a:pt x="1003" y="558"/>
                  <a:pt x="1005" y="560"/>
                  <a:pt x="1007" y="560"/>
                </a:cubicBezTo>
                <a:cubicBezTo>
                  <a:pt x="1009" y="560"/>
                  <a:pt x="1011" y="558"/>
                  <a:pt x="1011" y="556"/>
                </a:cubicBezTo>
                <a:cubicBezTo>
                  <a:pt x="1011" y="553"/>
                  <a:pt x="1009" y="551"/>
                  <a:pt x="1007" y="551"/>
                </a:cubicBezTo>
                <a:close/>
                <a:moveTo>
                  <a:pt x="1020" y="551"/>
                </a:moveTo>
                <a:cubicBezTo>
                  <a:pt x="1018" y="551"/>
                  <a:pt x="1016" y="553"/>
                  <a:pt x="1016" y="556"/>
                </a:cubicBezTo>
                <a:cubicBezTo>
                  <a:pt x="1016" y="558"/>
                  <a:pt x="1018" y="560"/>
                  <a:pt x="1020" y="560"/>
                </a:cubicBezTo>
                <a:cubicBezTo>
                  <a:pt x="1022" y="560"/>
                  <a:pt x="1024" y="558"/>
                  <a:pt x="1024" y="556"/>
                </a:cubicBezTo>
                <a:cubicBezTo>
                  <a:pt x="1024" y="553"/>
                  <a:pt x="1022" y="551"/>
                  <a:pt x="1020" y="551"/>
                </a:cubicBezTo>
                <a:close/>
                <a:moveTo>
                  <a:pt x="1033" y="551"/>
                </a:moveTo>
                <a:cubicBezTo>
                  <a:pt x="1031" y="551"/>
                  <a:pt x="1029" y="553"/>
                  <a:pt x="1029" y="556"/>
                </a:cubicBezTo>
                <a:cubicBezTo>
                  <a:pt x="1029" y="558"/>
                  <a:pt x="1031" y="560"/>
                  <a:pt x="1033" y="560"/>
                </a:cubicBezTo>
                <a:cubicBezTo>
                  <a:pt x="1035" y="560"/>
                  <a:pt x="1037" y="558"/>
                  <a:pt x="1037" y="556"/>
                </a:cubicBezTo>
                <a:cubicBezTo>
                  <a:pt x="1037" y="553"/>
                  <a:pt x="1035" y="551"/>
                  <a:pt x="1033" y="551"/>
                </a:cubicBezTo>
                <a:close/>
                <a:moveTo>
                  <a:pt x="1046" y="551"/>
                </a:moveTo>
                <a:cubicBezTo>
                  <a:pt x="1043" y="551"/>
                  <a:pt x="1042" y="553"/>
                  <a:pt x="1042" y="556"/>
                </a:cubicBezTo>
                <a:cubicBezTo>
                  <a:pt x="1042" y="558"/>
                  <a:pt x="1043" y="560"/>
                  <a:pt x="1046" y="560"/>
                </a:cubicBezTo>
                <a:cubicBezTo>
                  <a:pt x="1048" y="560"/>
                  <a:pt x="1050" y="558"/>
                  <a:pt x="1050" y="556"/>
                </a:cubicBezTo>
                <a:cubicBezTo>
                  <a:pt x="1050" y="553"/>
                  <a:pt x="1048" y="551"/>
                  <a:pt x="1046" y="551"/>
                </a:cubicBezTo>
                <a:close/>
                <a:moveTo>
                  <a:pt x="1059" y="551"/>
                </a:moveTo>
                <a:cubicBezTo>
                  <a:pt x="1056" y="551"/>
                  <a:pt x="1055" y="553"/>
                  <a:pt x="1055" y="556"/>
                </a:cubicBezTo>
                <a:cubicBezTo>
                  <a:pt x="1055" y="558"/>
                  <a:pt x="1056" y="560"/>
                  <a:pt x="1059" y="560"/>
                </a:cubicBezTo>
                <a:cubicBezTo>
                  <a:pt x="1061" y="560"/>
                  <a:pt x="1063" y="558"/>
                  <a:pt x="1063" y="556"/>
                </a:cubicBezTo>
                <a:cubicBezTo>
                  <a:pt x="1063" y="553"/>
                  <a:pt x="1061" y="551"/>
                  <a:pt x="1059" y="551"/>
                </a:cubicBezTo>
                <a:close/>
                <a:moveTo>
                  <a:pt x="1072" y="560"/>
                </a:moveTo>
                <a:cubicBezTo>
                  <a:pt x="1074" y="560"/>
                  <a:pt x="1076" y="558"/>
                  <a:pt x="1076" y="556"/>
                </a:cubicBezTo>
                <a:cubicBezTo>
                  <a:pt x="1076" y="553"/>
                  <a:pt x="1074" y="551"/>
                  <a:pt x="1072" y="551"/>
                </a:cubicBezTo>
                <a:cubicBezTo>
                  <a:pt x="1069" y="551"/>
                  <a:pt x="1067" y="553"/>
                  <a:pt x="1067" y="556"/>
                </a:cubicBezTo>
                <a:cubicBezTo>
                  <a:pt x="1067" y="558"/>
                  <a:pt x="1069" y="560"/>
                  <a:pt x="1072" y="560"/>
                </a:cubicBezTo>
                <a:close/>
                <a:moveTo>
                  <a:pt x="1085" y="551"/>
                </a:moveTo>
                <a:cubicBezTo>
                  <a:pt x="1082" y="551"/>
                  <a:pt x="1080" y="553"/>
                  <a:pt x="1080" y="556"/>
                </a:cubicBezTo>
                <a:cubicBezTo>
                  <a:pt x="1080" y="558"/>
                  <a:pt x="1082" y="560"/>
                  <a:pt x="1085" y="560"/>
                </a:cubicBezTo>
                <a:cubicBezTo>
                  <a:pt x="1087" y="560"/>
                  <a:pt x="1089" y="558"/>
                  <a:pt x="1089" y="556"/>
                </a:cubicBezTo>
                <a:cubicBezTo>
                  <a:pt x="1089" y="553"/>
                  <a:pt x="1087" y="551"/>
                  <a:pt x="1085" y="551"/>
                </a:cubicBezTo>
                <a:close/>
                <a:moveTo>
                  <a:pt x="1097" y="551"/>
                </a:moveTo>
                <a:cubicBezTo>
                  <a:pt x="1095" y="551"/>
                  <a:pt x="1093" y="553"/>
                  <a:pt x="1093" y="556"/>
                </a:cubicBezTo>
                <a:cubicBezTo>
                  <a:pt x="1093" y="558"/>
                  <a:pt x="1095" y="560"/>
                  <a:pt x="1097" y="560"/>
                </a:cubicBezTo>
                <a:cubicBezTo>
                  <a:pt x="1100" y="560"/>
                  <a:pt x="1102" y="558"/>
                  <a:pt x="1102" y="556"/>
                </a:cubicBezTo>
                <a:cubicBezTo>
                  <a:pt x="1102" y="553"/>
                  <a:pt x="1100" y="551"/>
                  <a:pt x="1097" y="551"/>
                </a:cubicBezTo>
                <a:close/>
                <a:moveTo>
                  <a:pt x="1110" y="560"/>
                </a:moveTo>
                <a:cubicBezTo>
                  <a:pt x="1113" y="560"/>
                  <a:pt x="1115" y="558"/>
                  <a:pt x="1115" y="556"/>
                </a:cubicBezTo>
                <a:cubicBezTo>
                  <a:pt x="1115" y="553"/>
                  <a:pt x="1113" y="551"/>
                  <a:pt x="1110" y="551"/>
                </a:cubicBezTo>
                <a:cubicBezTo>
                  <a:pt x="1108" y="551"/>
                  <a:pt x="1106" y="553"/>
                  <a:pt x="1106" y="556"/>
                </a:cubicBezTo>
                <a:cubicBezTo>
                  <a:pt x="1106" y="558"/>
                  <a:pt x="1108" y="560"/>
                  <a:pt x="1110" y="560"/>
                </a:cubicBezTo>
                <a:close/>
                <a:moveTo>
                  <a:pt x="1119" y="556"/>
                </a:moveTo>
                <a:cubicBezTo>
                  <a:pt x="1119" y="558"/>
                  <a:pt x="1121" y="560"/>
                  <a:pt x="1123" y="560"/>
                </a:cubicBezTo>
                <a:cubicBezTo>
                  <a:pt x="1125" y="560"/>
                  <a:pt x="1127" y="558"/>
                  <a:pt x="1127" y="556"/>
                </a:cubicBezTo>
                <a:cubicBezTo>
                  <a:pt x="1127" y="553"/>
                  <a:pt x="1125" y="552"/>
                  <a:pt x="1123" y="552"/>
                </a:cubicBezTo>
                <a:cubicBezTo>
                  <a:pt x="1121" y="552"/>
                  <a:pt x="1119" y="553"/>
                  <a:pt x="1119" y="556"/>
                </a:cubicBezTo>
                <a:close/>
                <a:moveTo>
                  <a:pt x="1588" y="560"/>
                </a:moveTo>
                <a:cubicBezTo>
                  <a:pt x="1590" y="560"/>
                  <a:pt x="1592" y="558"/>
                  <a:pt x="1592" y="556"/>
                </a:cubicBezTo>
                <a:cubicBezTo>
                  <a:pt x="1592" y="553"/>
                  <a:pt x="1590" y="551"/>
                  <a:pt x="1588" y="551"/>
                </a:cubicBezTo>
                <a:cubicBezTo>
                  <a:pt x="1586" y="551"/>
                  <a:pt x="1584" y="553"/>
                  <a:pt x="1584" y="556"/>
                </a:cubicBezTo>
                <a:cubicBezTo>
                  <a:pt x="1584" y="558"/>
                  <a:pt x="1586" y="560"/>
                  <a:pt x="1588" y="560"/>
                </a:cubicBezTo>
                <a:close/>
                <a:moveTo>
                  <a:pt x="1601" y="560"/>
                </a:moveTo>
                <a:cubicBezTo>
                  <a:pt x="1603" y="560"/>
                  <a:pt x="1605" y="558"/>
                  <a:pt x="1605" y="556"/>
                </a:cubicBezTo>
                <a:cubicBezTo>
                  <a:pt x="1605" y="553"/>
                  <a:pt x="1603" y="551"/>
                  <a:pt x="1601" y="551"/>
                </a:cubicBezTo>
                <a:cubicBezTo>
                  <a:pt x="1599" y="551"/>
                  <a:pt x="1597" y="553"/>
                  <a:pt x="1597" y="556"/>
                </a:cubicBezTo>
                <a:cubicBezTo>
                  <a:pt x="1597" y="558"/>
                  <a:pt x="1599" y="560"/>
                  <a:pt x="1601" y="560"/>
                </a:cubicBezTo>
                <a:close/>
                <a:moveTo>
                  <a:pt x="1614" y="560"/>
                </a:moveTo>
                <a:cubicBezTo>
                  <a:pt x="1616" y="560"/>
                  <a:pt x="1618" y="558"/>
                  <a:pt x="1618" y="556"/>
                </a:cubicBezTo>
                <a:cubicBezTo>
                  <a:pt x="1618" y="553"/>
                  <a:pt x="1616" y="551"/>
                  <a:pt x="1614" y="551"/>
                </a:cubicBezTo>
                <a:cubicBezTo>
                  <a:pt x="1612" y="551"/>
                  <a:pt x="1610" y="553"/>
                  <a:pt x="1610" y="556"/>
                </a:cubicBezTo>
                <a:cubicBezTo>
                  <a:pt x="1610" y="558"/>
                  <a:pt x="1612" y="560"/>
                  <a:pt x="1614" y="560"/>
                </a:cubicBezTo>
                <a:close/>
                <a:moveTo>
                  <a:pt x="1653" y="560"/>
                </a:moveTo>
                <a:cubicBezTo>
                  <a:pt x="1655" y="560"/>
                  <a:pt x="1657" y="558"/>
                  <a:pt x="1657" y="556"/>
                </a:cubicBezTo>
                <a:cubicBezTo>
                  <a:pt x="1657" y="553"/>
                  <a:pt x="1655" y="551"/>
                  <a:pt x="1653" y="551"/>
                </a:cubicBezTo>
                <a:cubicBezTo>
                  <a:pt x="1650" y="551"/>
                  <a:pt x="1649" y="553"/>
                  <a:pt x="1649" y="556"/>
                </a:cubicBezTo>
                <a:cubicBezTo>
                  <a:pt x="1649" y="558"/>
                  <a:pt x="1650" y="560"/>
                  <a:pt x="1653" y="560"/>
                </a:cubicBezTo>
                <a:close/>
                <a:moveTo>
                  <a:pt x="1666" y="560"/>
                </a:moveTo>
                <a:cubicBezTo>
                  <a:pt x="1668" y="560"/>
                  <a:pt x="1670" y="558"/>
                  <a:pt x="1670" y="556"/>
                </a:cubicBezTo>
                <a:cubicBezTo>
                  <a:pt x="1670" y="553"/>
                  <a:pt x="1668" y="551"/>
                  <a:pt x="1666" y="551"/>
                </a:cubicBezTo>
                <a:cubicBezTo>
                  <a:pt x="1663" y="551"/>
                  <a:pt x="1661" y="553"/>
                  <a:pt x="1661" y="556"/>
                </a:cubicBezTo>
                <a:cubicBezTo>
                  <a:pt x="1661" y="558"/>
                  <a:pt x="1663" y="560"/>
                  <a:pt x="1666" y="560"/>
                </a:cubicBezTo>
                <a:close/>
                <a:moveTo>
                  <a:pt x="1679" y="560"/>
                </a:moveTo>
                <a:cubicBezTo>
                  <a:pt x="1681" y="560"/>
                  <a:pt x="1683" y="558"/>
                  <a:pt x="1683" y="556"/>
                </a:cubicBezTo>
                <a:cubicBezTo>
                  <a:pt x="1683" y="553"/>
                  <a:pt x="1681" y="551"/>
                  <a:pt x="1679" y="551"/>
                </a:cubicBezTo>
                <a:cubicBezTo>
                  <a:pt x="1676" y="551"/>
                  <a:pt x="1674" y="553"/>
                  <a:pt x="1674" y="556"/>
                </a:cubicBezTo>
                <a:cubicBezTo>
                  <a:pt x="1674" y="558"/>
                  <a:pt x="1676" y="560"/>
                  <a:pt x="1679" y="560"/>
                </a:cubicBezTo>
                <a:close/>
                <a:moveTo>
                  <a:pt x="1691" y="560"/>
                </a:moveTo>
                <a:cubicBezTo>
                  <a:pt x="1694" y="560"/>
                  <a:pt x="1696" y="558"/>
                  <a:pt x="1696" y="556"/>
                </a:cubicBezTo>
                <a:cubicBezTo>
                  <a:pt x="1696" y="553"/>
                  <a:pt x="1694" y="551"/>
                  <a:pt x="1691" y="551"/>
                </a:cubicBezTo>
                <a:cubicBezTo>
                  <a:pt x="1689" y="551"/>
                  <a:pt x="1687" y="553"/>
                  <a:pt x="1687" y="556"/>
                </a:cubicBezTo>
                <a:cubicBezTo>
                  <a:pt x="1687" y="558"/>
                  <a:pt x="1689" y="560"/>
                  <a:pt x="1691" y="560"/>
                </a:cubicBezTo>
                <a:close/>
                <a:moveTo>
                  <a:pt x="1730" y="560"/>
                </a:moveTo>
                <a:cubicBezTo>
                  <a:pt x="1732" y="560"/>
                  <a:pt x="1734" y="558"/>
                  <a:pt x="1734" y="556"/>
                </a:cubicBezTo>
                <a:cubicBezTo>
                  <a:pt x="1734" y="553"/>
                  <a:pt x="1732" y="551"/>
                  <a:pt x="1730" y="551"/>
                </a:cubicBezTo>
                <a:cubicBezTo>
                  <a:pt x="1728" y="551"/>
                  <a:pt x="1726" y="553"/>
                  <a:pt x="1726" y="556"/>
                </a:cubicBezTo>
                <a:cubicBezTo>
                  <a:pt x="1726" y="558"/>
                  <a:pt x="1728" y="560"/>
                  <a:pt x="1730" y="560"/>
                </a:cubicBezTo>
                <a:close/>
                <a:moveTo>
                  <a:pt x="1743" y="560"/>
                </a:moveTo>
                <a:cubicBezTo>
                  <a:pt x="1745" y="560"/>
                  <a:pt x="1747" y="558"/>
                  <a:pt x="1747" y="556"/>
                </a:cubicBezTo>
                <a:cubicBezTo>
                  <a:pt x="1747" y="553"/>
                  <a:pt x="1745" y="551"/>
                  <a:pt x="1743" y="551"/>
                </a:cubicBezTo>
                <a:cubicBezTo>
                  <a:pt x="1741" y="551"/>
                  <a:pt x="1739" y="553"/>
                  <a:pt x="1739" y="556"/>
                </a:cubicBezTo>
                <a:cubicBezTo>
                  <a:pt x="1739" y="558"/>
                  <a:pt x="1741" y="560"/>
                  <a:pt x="1743" y="560"/>
                </a:cubicBezTo>
                <a:close/>
                <a:moveTo>
                  <a:pt x="1756" y="560"/>
                </a:moveTo>
                <a:cubicBezTo>
                  <a:pt x="1758" y="560"/>
                  <a:pt x="1760" y="558"/>
                  <a:pt x="1760" y="556"/>
                </a:cubicBezTo>
                <a:cubicBezTo>
                  <a:pt x="1760" y="553"/>
                  <a:pt x="1758" y="551"/>
                  <a:pt x="1756" y="551"/>
                </a:cubicBezTo>
                <a:cubicBezTo>
                  <a:pt x="1754" y="551"/>
                  <a:pt x="1752" y="553"/>
                  <a:pt x="1752" y="556"/>
                </a:cubicBezTo>
                <a:cubicBezTo>
                  <a:pt x="1752" y="558"/>
                  <a:pt x="1754" y="560"/>
                  <a:pt x="1756" y="560"/>
                </a:cubicBezTo>
                <a:close/>
                <a:moveTo>
                  <a:pt x="1769" y="560"/>
                </a:moveTo>
                <a:cubicBezTo>
                  <a:pt x="1771" y="560"/>
                  <a:pt x="1773" y="558"/>
                  <a:pt x="1773" y="556"/>
                </a:cubicBezTo>
                <a:cubicBezTo>
                  <a:pt x="1773" y="553"/>
                  <a:pt x="1771" y="551"/>
                  <a:pt x="1769" y="551"/>
                </a:cubicBezTo>
                <a:cubicBezTo>
                  <a:pt x="1767" y="551"/>
                  <a:pt x="1765" y="553"/>
                  <a:pt x="1765" y="556"/>
                </a:cubicBezTo>
                <a:cubicBezTo>
                  <a:pt x="1765" y="558"/>
                  <a:pt x="1767" y="560"/>
                  <a:pt x="1769" y="560"/>
                </a:cubicBezTo>
                <a:close/>
                <a:moveTo>
                  <a:pt x="1782" y="560"/>
                </a:moveTo>
                <a:cubicBezTo>
                  <a:pt x="1784" y="560"/>
                  <a:pt x="1786" y="558"/>
                  <a:pt x="1786" y="556"/>
                </a:cubicBezTo>
                <a:cubicBezTo>
                  <a:pt x="1786" y="553"/>
                  <a:pt x="1784" y="551"/>
                  <a:pt x="1782" y="551"/>
                </a:cubicBezTo>
                <a:cubicBezTo>
                  <a:pt x="1780" y="551"/>
                  <a:pt x="1778" y="553"/>
                  <a:pt x="1778" y="556"/>
                </a:cubicBezTo>
                <a:cubicBezTo>
                  <a:pt x="1778" y="558"/>
                  <a:pt x="1780" y="560"/>
                  <a:pt x="1782" y="560"/>
                </a:cubicBezTo>
                <a:close/>
                <a:moveTo>
                  <a:pt x="1795" y="560"/>
                </a:moveTo>
                <a:cubicBezTo>
                  <a:pt x="1797" y="560"/>
                  <a:pt x="1799" y="558"/>
                  <a:pt x="1799" y="556"/>
                </a:cubicBezTo>
                <a:cubicBezTo>
                  <a:pt x="1799" y="553"/>
                  <a:pt x="1797" y="551"/>
                  <a:pt x="1795" y="551"/>
                </a:cubicBezTo>
                <a:cubicBezTo>
                  <a:pt x="1792" y="551"/>
                  <a:pt x="1791" y="553"/>
                  <a:pt x="1791" y="556"/>
                </a:cubicBezTo>
                <a:cubicBezTo>
                  <a:pt x="1791" y="558"/>
                  <a:pt x="1792" y="560"/>
                  <a:pt x="1795" y="560"/>
                </a:cubicBezTo>
                <a:close/>
                <a:moveTo>
                  <a:pt x="1808" y="560"/>
                </a:moveTo>
                <a:cubicBezTo>
                  <a:pt x="1810" y="560"/>
                  <a:pt x="1812" y="558"/>
                  <a:pt x="1812" y="556"/>
                </a:cubicBezTo>
                <a:cubicBezTo>
                  <a:pt x="1812" y="553"/>
                  <a:pt x="1810" y="551"/>
                  <a:pt x="1808" y="551"/>
                </a:cubicBezTo>
                <a:cubicBezTo>
                  <a:pt x="1805" y="551"/>
                  <a:pt x="1803" y="553"/>
                  <a:pt x="1803" y="556"/>
                </a:cubicBezTo>
                <a:cubicBezTo>
                  <a:pt x="1803" y="558"/>
                  <a:pt x="1805" y="560"/>
                  <a:pt x="1808" y="560"/>
                </a:cubicBezTo>
                <a:close/>
                <a:moveTo>
                  <a:pt x="1821" y="560"/>
                </a:moveTo>
                <a:cubicBezTo>
                  <a:pt x="1823" y="560"/>
                  <a:pt x="1825" y="558"/>
                  <a:pt x="1825" y="556"/>
                </a:cubicBezTo>
                <a:cubicBezTo>
                  <a:pt x="1825" y="553"/>
                  <a:pt x="1823" y="551"/>
                  <a:pt x="1821" y="551"/>
                </a:cubicBezTo>
                <a:cubicBezTo>
                  <a:pt x="1818" y="551"/>
                  <a:pt x="1816" y="553"/>
                  <a:pt x="1816" y="556"/>
                </a:cubicBezTo>
                <a:cubicBezTo>
                  <a:pt x="1816" y="558"/>
                  <a:pt x="1818" y="560"/>
                  <a:pt x="1821" y="560"/>
                </a:cubicBezTo>
                <a:close/>
                <a:moveTo>
                  <a:pt x="1833" y="560"/>
                </a:moveTo>
                <a:cubicBezTo>
                  <a:pt x="1836" y="560"/>
                  <a:pt x="1838" y="558"/>
                  <a:pt x="1838" y="556"/>
                </a:cubicBezTo>
                <a:cubicBezTo>
                  <a:pt x="1838" y="553"/>
                  <a:pt x="1836" y="551"/>
                  <a:pt x="1833" y="551"/>
                </a:cubicBezTo>
                <a:cubicBezTo>
                  <a:pt x="1831" y="551"/>
                  <a:pt x="1829" y="553"/>
                  <a:pt x="1829" y="556"/>
                </a:cubicBezTo>
                <a:cubicBezTo>
                  <a:pt x="1829" y="558"/>
                  <a:pt x="1831" y="560"/>
                  <a:pt x="1833" y="560"/>
                </a:cubicBezTo>
                <a:close/>
                <a:moveTo>
                  <a:pt x="1846" y="560"/>
                </a:moveTo>
                <a:cubicBezTo>
                  <a:pt x="1849" y="560"/>
                  <a:pt x="1851" y="558"/>
                  <a:pt x="1851" y="556"/>
                </a:cubicBezTo>
                <a:cubicBezTo>
                  <a:pt x="1851" y="553"/>
                  <a:pt x="1849" y="551"/>
                  <a:pt x="1846" y="551"/>
                </a:cubicBezTo>
                <a:cubicBezTo>
                  <a:pt x="1844" y="551"/>
                  <a:pt x="1842" y="553"/>
                  <a:pt x="1842" y="556"/>
                </a:cubicBezTo>
                <a:cubicBezTo>
                  <a:pt x="1842" y="558"/>
                  <a:pt x="1844" y="560"/>
                  <a:pt x="1846" y="560"/>
                </a:cubicBezTo>
                <a:close/>
                <a:moveTo>
                  <a:pt x="1859" y="560"/>
                </a:moveTo>
                <a:cubicBezTo>
                  <a:pt x="1862" y="560"/>
                  <a:pt x="1864" y="558"/>
                  <a:pt x="1864" y="556"/>
                </a:cubicBezTo>
                <a:cubicBezTo>
                  <a:pt x="1864" y="553"/>
                  <a:pt x="1862" y="551"/>
                  <a:pt x="1859" y="551"/>
                </a:cubicBezTo>
                <a:cubicBezTo>
                  <a:pt x="1857" y="551"/>
                  <a:pt x="1855" y="553"/>
                  <a:pt x="1855" y="556"/>
                </a:cubicBezTo>
                <a:cubicBezTo>
                  <a:pt x="1855" y="558"/>
                  <a:pt x="1857" y="560"/>
                  <a:pt x="1859" y="560"/>
                </a:cubicBezTo>
                <a:close/>
                <a:moveTo>
                  <a:pt x="1872" y="560"/>
                </a:moveTo>
                <a:cubicBezTo>
                  <a:pt x="1875" y="560"/>
                  <a:pt x="1876" y="558"/>
                  <a:pt x="1876" y="556"/>
                </a:cubicBezTo>
                <a:cubicBezTo>
                  <a:pt x="1876" y="553"/>
                  <a:pt x="1875" y="551"/>
                  <a:pt x="1872" y="551"/>
                </a:cubicBezTo>
                <a:cubicBezTo>
                  <a:pt x="1870" y="551"/>
                  <a:pt x="1868" y="553"/>
                  <a:pt x="1868" y="556"/>
                </a:cubicBezTo>
                <a:cubicBezTo>
                  <a:pt x="1868" y="558"/>
                  <a:pt x="1870" y="560"/>
                  <a:pt x="1872" y="560"/>
                </a:cubicBezTo>
                <a:close/>
                <a:moveTo>
                  <a:pt x="1885" y="560"/>
                </a:moveTo>
                <a:cubicBezTo>
                  <a:pt x="1887" y="560"/>
                  <a:pt x="1889" y="558"/>
                  <a:pt x="1889" y="556"/>
                </a:cubicBezTo>
                <a:cubicBezTo>
                  <a:pt x="1889" y="553"/>
                  <a:pt x="1887" y="551"/>
                  <a:pt x="1885" y="551"/>
                </a:cubicBezTo>
                <a:cubicBezTo>
                  <a:pt x="1883" y="551"/>
                  <a:pt x="1881" y="553"/>
                  <a:pt x="1881" y="556"/>
                </a:cubicBezTo>
                <a:cubicBezTo>
                  <a:pt x="1881" y="558"/>
                  <a:pt x="1883" y="560"/>
                  <a:pt x="1885" y="560"/>
                </a:cubicBezTo>
                <a:close/>
                <a:moveTo>
                  <a:pt x="1898" y="560"/>
                </a:moveTo>
                <a:cubicBezTo>
                  <a:pt x="1900" y="560"/>
                  <a:pt x="1902" y="558"/>
                  <a:pt x="1902" y="556"/>
                </a:cubicBezTo>
                <a:cubicBezTo>
                  <a:pt x="1902" y="553"/>
                  <a:pt x="1900" y="551"/>
                  <a:pt x="1898" y="551"/>
                </a:cubicBezTo>
                <a:cubicBezTo>
                  <a:pt x="1896" y="551"/>
                  <a:pt x="1894" y="553"/>
                  <a:pt x="1894" y="556"/>
                </a:cubicBezTo>
                <a:cubicBezTo>
                  <a:pt x="1894" y="558"/>
                  <a:pt x="1896" y="560"/>
                  <a:pt x="1898" y="560"/>
                </a:cubicBezTo>
                <a:close/>
                <a:moveTo>
                  <a:pt x="1911" y="560"/>
                </a:moveTo>
                <a:cubicBezTo>
                  <a:pt x="1913" y="560"/>
                  <a:pt x="1915" y="558"/>
                  <a:pt x="1915" y="556"/>
                </a:cubicBezTo>
                <a:cubicBezTo>
                  <a:pt x="1915" y="553"/>
                  <a:pt x="1913" y="551"/>
                  <a:pt x="1911" y="551"/>
                </a:cubicBezTo>
                <a:cubicBezTo>
                  <a:pt x="1909" y="551"/>
                  <a:pt x="1907" y="553"/>
                  <a:pt x="1907" y="556"/>
                </a:cubicBezTo>
                <a:cubicBezTo>
                  <a:pt x="1907" y="558"/>
                  <a:pt x="1909" y="560"/>
                  <a:pt x="1911" y="560"/>
                </a:cubicBezTo>
                <a:close/>
                <a:moveTo>
                  <a:pt x="1924" y="560"/>
                </a:moveTo>
                <a:cubicBezTo>
                  <a:pt x="1926" y="560"/>
                  <a:pt x="1928" y="558"/>
                  <a:pt x="1928" y="556"/>
                </a:cubicBezTo>
                <a:cubicBezTo>
                  <a:pt x="1928" y="553"/>
                  <a:pt x="1926" y="551"/>
                  <a:pt x="1924" y="551"/>
                </a:cubicBezTo>
                <a:cubicBezTo>
                  <a:pt x="1922" y="551"/>
                  <a:pt x="1920" y="553"/>
                  <a:pt x="1920" y="556"/>
                </a:cubicBezTo>
                <a:cubicBezTo>
                  <a:pt x="1920" y="558"/>
                  <a:pt x="1922" y="560"/>
                  <a:pt x="1924" y="560"/>
                </a:cubicBezTo>
                <a:close/>
                <a:moveTo>
                  <a:pt x="1937" y="560"/>
                </a:moveTo>
                <a:cubicBezTo>
                  <a:pt x="1939" y="560"/>
                  <a:pt x="1941" y="558"/>
                  <a:pt x="1941" y="556"/>
                </a:cubicBezTo>
                <a:cubicBezTo>
                  <a:pt x="1941" y="553"/>
                  <a:pt x="1939" y="551"/>
                  <a:pt x="1937" y="551"/>
                </a:cubicBezTo>
                <a:cubicBezTo>
                  <a:pt x="1935" y="551"/>
                  <a:pt x="1933" y="553"/>
                  <a:pt x="1933" y="556"/>
                </a:cubicBezTo>
                <a:cubicBezTo>
                  <a:pt x="1933" y="558"/>
                  <a:pt x="1935" y="560"/>
                  <a:pt x="1937" y="560"/>
                </a:cubicBezTo>
                <a:close/>
                <a:moveTo>
                  <a:pt x="1950" y="560"/>
                </a:moveTo>
                <a:cubicBezTo>
                  <a:pt x="1952" y="560"/>
                  <a:pt x="1954" y="558"/>
                  <a:pt x="1954" y="556"/>
                </a:cubicBezTo>
                <a:cubicBezTo>
                  <a:pt x="1954" y="553"/>
                  <a:pt x="1952" y="551"/>
                  <a:pt x="1950" y="551"/>
                </a:cubicBezTo>
                <a:cubicBezTo>
                  <a:pt x="1947" y="551"/>
                  <a:pt x="1946" y="553"/>
                  <a:pt x="1946" y="556"/>
                </a:cubicBezTo>
                <a:cubicBezTo>
                  <a:pt x="1946" y="558"/>
                  <a:pt x="1947" y="560"/>
                  <a:pt x="1950" y="560"/>
                </a:cubicBezTo>
                <a:close/>
                <a:moveTo>
                  <a:pt x="1963" y="560"/>
                </a:moveTo>
                <a:cubicBezTo>
                  <a:pt x="1965" y="560"/>
                  <a:pt x="1967" y="558"/>
                  <a:pt x="1967" y="556"/>
                </a:cubicBezTo>
                <a:cubicBezTo>
                  <a:pt x="1967" y="553"/>
                  <a:pt x="1965" y="551"/>
                  <a:pt x="1963" y="551"/>
                </a:cubicBezTo>
                <a:cubicBezTo>
                  <a:pt x="1960" y="551"/>
                  <a:pt x="1958" y="553"/>
                  <a:pt x="1958" y="556"/>
                </a:cubicBezTo>
                <a:cubicBezTo>
                  <a:pt x="1958" y="558"/>
                  <a:pt x="1960" y="560"/>
                  <a:pt x="1963" y="560"/>
                </a:cubicBezTo>
                <a:close/>
                <a:moveTo>
                  <a:pt x="1976" y="560"/>
                </a:moveTo>
                <a:cubicBezTo>
                  <a:pt x="1978" y="560"/>
                  <a:pt x="1980" y="558"/>
                  <a:pt x="1980" y="556"/>
                </a:cubicBezTo>
                <a:cubicBezTo>
                  <a:pt x="1980" y="553"/>
                  <a:pt x="1978" y="551"/>
                  <a:pt x="1976" y="551"/>
                </a:cubicBezTo>
                <a:cubicBezTo>
                  <a:pt x="1973" y="551"/>
                  <a:pt x="1971" y="553"/>
                  <a:pt x="1971" y="556"/>
                </a:cubicBezTo>
                <a:cubicBezTo>
                  <a:pt x="1971" y="558"/>
                  <a:pt x="1973" y="560"/>
                  <a:pt x="1976" y="560"/>
                </a:cubicBezTo>
                <a:close/>
                <a:moveTo>
                  <a:pt x="1988" y="560"/>
                </a:moveTo>
                <a:cubicBezTo>
                  <a:pt x="1991" y="560"/>
                  <a:pt x="1993" y="558"/>
                  <a:pt x="1993" y="556"/>
                </a:cubicBezTo>
                <a:cubicBezTo>
                  <a:pt x="1993" y="553"/>
                  <a:pt x="1991" y="551"/>
                  <a:pt x="1988" y="551"/>
                </a:cubicBezTo>
                <a:cubicBezTo>
                  <a:pt x="1986" y="551"/>
                  <a:pt x="1984" y="553"/>
                  <a:pt x="1984" y="556"/>
                </a:cubicBezTo>
                <a:cubicBezTo>
                  <a:pt x="1984" y="558"/>
                  <a:pt x="1986" y="560"/>
                  <a:pt x="1988" y="560"/>
                </a:cubicBezTo>
                <a:close/>
                <a:moveTo>
                  <a:pt x="2001" y="560"/>
                </a:moveTo>
                <a:cubicBezTo>
                  <a:pt x="2004" y="560"/>
                  <a:pt x="2006" y="558"/>
                  <a:pt x="2006" y="556"/>
                </a:cubicBezTo>
                <a:cubicBezTo>
                  <a:pt x="2006" y="553"/>
                  <a:pt x="2004" y="551"/>
                  <a:pt x="2001" y="551"/>
                </a:cubicBezTo>
                <a:cubicBezTo>
                  <a:pt x="1999" y="551"/>
                  <a:pt x="1997" y="553"/>
                  <a:pt x="1997" y="556"/>
                </a:cubicBezTo>
                <a:cubicBezTo>
                  <a:pt x="1997" y="558"/>
                  <a:pt x="1999" y="560"/>
                  <a:pt x="2001" y="560"/>
                </a:cubicBezTo>
                <a:close/>
                <a:moveTo>
                  <a:pt x="2014" y="560"/>
                </a:moveTo>
                <a:cubicBezTo>
                  <a:pt x="2017" y="560"/>
                  <a:pt x="2018" y="558"/>
                  <a:pt x="2018" y="556"/>
                </a:cubicBezTo>
                <a:cubicBezTo>
                  <a:pt x="2018" y="553"/>
                  <a:pt x="2017" y="551"/>
                  <a:pt x="2014" y="551"/>
                </a:cubicBezTo>
                <a:cubicBezTo>
                  <a:pt x="2012" y="551"/>
                  <a:pt x="2010" y="553"/>
                  <a:pt x="2010" y="556"/>
                </a:cubicBezTo>
                <a:cubicBezTo>
                  <a:pt x="2010" y="558"/>
                  <a:pt x="2012" y="560"/>
                  <a:pt x="2014" y="560"/>
                </a:cubicBezTo>
                <a:close/>
                <a:moveTo>
                  <a:pt x="2027" y="560"/>
                </a:moveTo>
                <a:cubicBezTo>
                  <a:pt x="2030" y="560"/>
                  <a:pt x="2031" y="558"/>
                  <a:pt x="2031" y="556"/>
                </a:cubicBezTo>
                <a:cubicBezTo>
                  <a:pt x="2031" y="553"/>
                  <a:pt x="2030" y="551"/>
                  <a:pt x="2027" y="551"/>
                </a:cubicBezTo>
                <a:cubicBezTo>
                  <a:pt x="2025" y="551"/>
                  <a:pt x="2023" y="553"/>
                  <a:pt x="2023" y="556"/>
                </a:cubicBezTo>
                <a:cubicBezTo>
                  <a:pt x="2023" y="558"/>
                  <a:pt x="2025" y="560"/>
                  <a:pt x="2027" y="560"/>
                </a:cubicBezTo>
                <a:close/>
                <a:moveTo>
                  <a:pt x="2040" y="560"/>
                </a:moveTo>
                <a:cubicBezTo>
                  <a:pt x="2042" y="560"/>
                  <a:pt x="2044" y="558"/>
                  <a:pt x="2044" y="556"/>
                </a:cubicBezTo>
                <a:cubicBezTo>
                  <a:pt x="2044" y="553"/>
                  <a:pt x="2042" y="551"/>
                  <a:pt x="2040" y="551"/>
                </a:cubicBezTo>
                <a:cubicBezTo>
                  <a:pt x="2038" y="551"/>
                  <a:pt x="2036" y="553"/>
                  <a:pt x="2036" y="556"/>
                </a:cubicBezTo>
                <a:cubicBezTo>
                  <a:pt x="2036" y="558"/>
                  <a:pt x="2038" y="560"/>
                  <a:pt x="2040" y="560"/>
                </a:cubicBezTo>
                <a:close/>
                <a:moveTo>
                  <a:pt x="2053" y="560"/>
                </a:moveTo>
                <a:cubicBezTo>
                  <a:pt x="2055" y="560"/>
                  <a:pt x="2057" y="558"/>
                  <a:pt x="2057" y="556"/>
                </a:cubicBezTo>
                <a:cubicBezTo>
                  <a:pt x="2057" y="553"/>
                  <a:pt x="2055" y="551"/>
                  <a:pt x="2053" y="551"/>
                </a:cubicBezTo>
                <a:cubicBezTo>
                  <a:pt x="2051" y="551"/>
                  <a:pt x="2049" y="553"/>
                  <a:pt x="2049" y="556"/>
                </a:cubicBezTo>
                <a:cubicBezTo>
                  <a:pt x="2049" y="558"/>
                  <a:pt x="2051" y="560"/>
                  <a:pt x="2053" y="560"/>
                </a:cubicBezTo>
                <a:close/>
                <a:moveTo>
                  <a:pt x="2066" y="560"/>
                </a:moveTo>
                <a:cubicBezTo>
                  <a:pt x="2068" y="560"/>
                  <a:pt x="2070" y="558"/>
                  <a:pt x="2070" y="556"/>
                </a:cubicBezTo>
                <a:cubicBezTo>
                  <a:pt x="2070" y="553"/>
                  <a:pt x="2068" y="551"/>
                  <a:pt x="2066" y="551"/>
                </a:cubicBezTo>
                <a:cubicBezTo>
                  <a:pt x="2064" y="551"/>
                  <a:pt x="2062" y="553"/>
                  <a:pt x="2062" y="556"/>
                </a:cubicBezTo>
                <a:cubicBezTo>
                  <a:pt x="2062" y="558"/>
                  <a:pt x="2064" y="560"/>
                  <a:pt x="2066" y="560"/>
                </a:cubicBezTo>
                <a:close/>
                <a:moveTo>
                  <a:pt x="2079" y="560"/>
                </a:moveTo>
                <a:cubicBezTo>
                  <a:pt x="2081" y="560"/>
                  <a:pt x="2083" y="558"/>
                  <a:pt x="2083" y="556"/>
                </a:cubicBezTo>
                <a:cubicBezTo>
                  <a:pt x="2083" y="553"/>
                  <a:pt x="2081" y="551"/>
                  <a:pt x="2079" y="551"/>
                </a:cubicBezTo>
                <a:cubicBezTo>
                  <a:pt x="2077" y="551"/>
                  <a:pt x="2075" y="553"/>
                  <a:pt x="2075" y="556"/>
                </a:cubicBezTo>
                <a:cubicBezTo>
                  <a:pt x="2075" y="558"/>
                  <a:pt x="2077" y="560"/>
                  <a:pt x="2079" y="560"/>
                </a:cubicBezTo>
                <a:close/>
                <a:moveTo>
                  <a:pt x="2092" y="560"/>
                </a:moveTo>
                <a:cubicBezTo>
                  <a:pt x="2094" y="560"/>
                  <a:pt x="2096" y="558"/>
                  <a:pt x="2096" y="556"/>
                </a:cubicBezTo>
                <a:cubicBezTo>
                  <a:pt x="2096" y="553"/>
                  <a:pt x="2094" y="551"/>
                  <a:pt x="2092" y="551"/>
                </a:cubicBezTo>
                <a:cubicBezTo>
                  <a:pt x="2089" y="551"/>
                  <a:pt x="2088" y="553"/>
                  <a:pt x="2088" y="556"/>
                </a:cubicBezTo>
                <a:cubicBezTo>
                  <a:pt x="2088" y="558"/>
                  <a:pt x="2089" y="560"/>
                  <a:pt x="2092" y="560"/>
                </a:cubicBezTo>
                <a:close/>
                <a:moveTo>
                  <a:pt x="2105" y="560"/>
                </a:moveTo>
                <a:cubicBezTo>
                  <a:pt x="2107" y="560"/>
                  <a:pt x="2109" y="558"/>
                  <a:pt x="2109" y="556"/>
                </a:cubicBezTo>
                <a:cubicBezTo>
                  <a:pt x="2109" y="553"/>
                  <a:pt x="2107" y="551"/>
                  <a:pt x="2105" y="551"/>
                </a:cubicBezTo>
                <a:cubicBezTo>
                  <a:pt x="2102" y="551"/>
                  <a:pt x="2101" y="553"/>
                  <a:pt x="2101" y="556"/>
                </a:cubicBezTo>
                <a:cubicBezTo>
                  <a:pt x="2101" y="558"/>
                  <a:pt x="2102" y="560"/>
                  <a:pt x="2105" y="560"/>
                </a:cubicBezTo>
                <a:close/>
                <a:moveTo>
                  <a:pt x="2118" y="560"/>
                </a:moveTo>
                <a:cubicBezTo>
                  <a:pt x="2120" y="560"/>
                  <a:pt x="2122" y="558"/>
                  <a:pt x="2122" y="556"/>
                </a:cubicBezTo>
                <a:cubicBezTo>
                  <a:pt x="2122" y="553"/>
                  <a:pt x="2120" y="551"/>
                  <a:pt x="2118" y="551"/>
                </a:cubicBezTo>
                <a:cubicBezTo>
                  <a:pt x="2115" y="551"/>
                  <a:pt x="2113" y="553"/>
                  <a:pt x="2113" y="556"/>
                </a:cubicBezTo>
                <a:cubicBezTo>
                  <a:pt x="2113" y="558"/>
                  <a:pt x="2115" y="560"/>
                  <a:pt x="2118" y="560"/>
                </a:cubicBezTo>
                <a:close/>
                <a:moveTo>
                  <a:pt x="2131" y="560"/>
                </a:moveTo>
                <a:cubicBezTo>
                  <a:pt x="2133" y="560"/>
                  <a:pt x="2135" y="558"/>
                  <a:pt x="2135" y="556"/>
                </a:cubicBezTo>
                <a:cubicBezTo>
                  <a:pt x="2135" y="553"/>
                  <a:pt x="2133" y="551"/>
                  <a:pt x="2131" y="551"/>
                </a:cubicBezTo>
                <a:cubicBezTo>
                  <a:pt x="2128" y="551"/>
                  <a:pt x="2126" y="553"/>
                  <a:pt x="2126" y="556"/>
                </a:cubicBezTo>
                <a:cubicBezTo>
                  <a:pt x="2126" y="558"/>
                  <a:pt x="2128" y="560"/>
                  <a:pt x="2131" y="560"/>
                </a:cubicBezTo>
                <a:close/>
                <a:moveTo>
                  <a:pt x="2143" y="560"/>
                </a:moveTo>
                <a:cubicBezTo>
                  <a:pt x="2146" y="560"/>
                  <a:pt x="2148" y="558"/>
                  <a:pt x="2148" y="556"/>
                </a:cubicBezTo>
                <a:cubicBezTo>
                  <a:pt x="2148" y="553"/>
                  <a:pt x="2146" y="551"/>
                  <a:pt x="2143" y="551"/>
                </a:cubicBezTo>
                <a:cubicBezTo>
                  <a:pt x="2141" y="551"/>
                  <a:pt x="2139" y="553"/>
                  <a:pt x="2139" y="556"/>
                </a:cubicBezTo>
                <a:cubicBezTo>
                  <a:pt x="2139" y="558"/>
                  <a:pt x="2141" y="560"/>
                  <a:pt x="2143" y="560"/>
                </a:cubicBezTo>
                <a:close/>
                <a:moveTo>
                  <a:pt x="2156" y="560"/>
                </a:moveTo>
                <a:cubicBezTo>
                  <a:pt x="2159" y="560"/>
                  <a:pt x="2161" y="558"/>
                  <a:pt x="2161" y="556"/>
                </a:cubicBezTo>
                <a:cubicBezTo>
                  <a:pt x="2161" y="553"/>
                  <a:pt x="2159" y="551"/>
                  <a:pt x="2156" y="551"/>
                </a:cubicBezTo>
                <a:cubicBezTo>
                  <a:pt x="2154" y="551"/>
                  <a:pt x="2152" y="553"/>
                  <a:pt x="2152" y="556"/>
                </a:cubicBezTo>
                <a:cubicBezTo>
                  <a:pt x="2152" y="558"/>
                  <a:pt x="2154" y="560"/>
                  <a:pt x="2156" y="560"/>
                </a:cubicBezTo>
                <a:close/>
                <a:moveTo>
                  <a:pt x="2169" y="560"/>
                </a:moveTo>
                <a:cubicBezTo>
                  <a:pt x="2172" y="560"/>
                  <a:pt x="2173" y="558"/>
                  <a:pt x="2173" y="556"/>
                </a:cubicBezTo>
                <a:cubicBezTo>
                  <a:pt x="2173" y="553"/>
                  <a:pt x="2172" y="551"/>
                  <a:pt x="2169" y="551"/>
                </a:cubicBezTo>
                <a:cubicBezTo>
                  <a:pt x="2167" y="551"/>
                  <a:pt x="2165" y="553"/>
                  <a:pt x="2165" y="556"/>
                </a:cubicBezTo>
                <a:cubicBezTo>
                  <a:pt x="2165" y="558"/>
                  <a:pt x="2167" y="560"/>
                  <a:pt x="2169" y="560"/>
                </a:cubicBezTo>
                <a:close/>
                <a:moveTo>
                  <a:pt x="2182" y="560"/>
                </a:moveTo>
                <a:cubicBezTo>
                  <a:pt x="2184" y="560"/>
                  <a:pt x="2186" y="558"/>
                  <a:pt x="2186" y="556"/>
                </a:cubicBezTo>
                <a:cubicBezTo>
                  <a:pt x="2186" y="553"/>
                  <a:pt x="2184" y="551"/>
                  <a:pt x="2182" y="551"/>
                </a:cubicBezTo>
                <a:cubicBezTo>
                  <a:pt x="2180" y="551"/>
                  <a:pt x="2178" y="553"/>
                  <a:pt x="2178" y="556"/>
                </a:cubicBezTo>
                <a:cubicBezTo>
                  <a:pt x="2178" y="558"/>
                  <a:pt x="2180" y="560"/>
                  <a:pt x="2182" y="560"/>
                </a:cubicBezTo>
                <a:close/>
                <a:moveTo>
                  <a:pt x="2195" y="560"/>
                </a:moveTo>
                <a:cubicBezTo>
                  <a:pt x="2197" y="560"/>
                  <a:pt x="2199" y="558"/>
                  <a:pt x="2199" y="556"/>
                </a:cubicBezTo>
                <a:cubicBezTo>
                  <a:pt x="2199" y="553"/>
                  <a:pt x="2197" y="551"/>
                  <a:pt x="2195" y="551"/>
                </a:cubicBezTo>
                <a:cubicBezTo>
                  <a:pt x="2193" y="551"/>
                  <a:pt x="2191" y="553"/>
                  <a:pt x="2191" y="556"/>
                </a:cubicBezTo>
                <a:cubicBezTo>
                  <a:pt x="2191" y="558"/>
                  <a:pt x="2193" y="560"/>
                  <a:pt x="2195" y="560"/>
                </a:cubicBezTo>
                <a:close/>
                <a:moveTo>
                  <a:pt x="2208" y="560"/>
                </a:moveTo>
                <a:cubicBezTo>
                  <a:pt x="2210" y="560"/>
                  <a:pt x="2212" y="558"/>
                  <a:pt x="2212" y="556"/>
                </a:cubicBezTo>
                <a:cubicBezTo>
                  <a:pt x="2212" y="553"/>
                  <a:pt x="2210" y="551"/>
                  <a:pt x="2208" y="551"/>
                </a:cubicBezTo>
                <a:cubicBezTo>
                  <a:pt x="2206" y="551"/>
                  <a:pt x="2204" y="553"/>
                  <a:pt x="2204" y="556"/>
                </a:cubicBezTo>
                <a:cubicBezTo>
                  <a:pt x="2204" y="558"/>
                  <a:pt x="2206" y="560"/>
                  <a:pt x="2208" y="560"/>
                </a:cubicBezTo>
                <a:close/>
                <a:moveTo>
                  <a:pt x="2221" y="560"/>
                </a:moveTo>
                <a:cubicBezTo>
                  <a:pt x="2223" y="560"/>
                  <a:pt x="2225" y="558"/>
                  <a:pt x="2225" y="556"/>
                </a:cubicBezTo>
                <a:cubicBezTo>
                  <a:pt x="2225" y="553"/>
                  <a:pt x="2223" y="551"/>
                  <a:pt x="2221" y="551"/>
                </a:cubicBezTo>
                <a:cubicBezTo>
                  <a:pt x="2219" y="551"/>
                  <a:pt x="2217" y="553"/>
                  <a:pt x="2217" y="556"/>
                </a:cubicBezTo>
                <a:cubicBezTo>
                  <a:pt x="2217" y="558"/>
                  <a:pt x="2219" y="560"/>
                  <a:pt x="2221" y="560"/>
                </a:cubicBezTo>
                <a:close/>
                <a:moveTo>
                  <a:pt x="2234" y="560"/>
                </a:moveTo>
                <a:cubicBezTo>
                  <a:pt x="2236" y="560"/>
                  <a:pt x="2238" y="558"/>
                  <a:pt x="2238" y="556"/>
                </a:cubicBezTo>
                <a:cubicBezTo>
                  <a:pt x="2238" y="553"/>
                  <a:pt x="2236" y="551"/>
                  <a:pt x="2234" y="551"/>
                </a:cubicBezTo>
                <a:cubicBezTo>
                  <a:pt x="2232" y="551"/>
                  <a:pt x="2230" y="553"/>
                  <a:pt x="2230" y="556"/>
                </a:cubicBezTo>
                <a:cubicBezTo>
                  <a:pt x="2230" y="558"/>
                  <a:pt x="2232" y="560"/>
                  <a:pt x="2234" y="560"/>
                </a:cubicBezTo>
                <a:close/>
                <a:moveTo>
                  <a:pt x="2247" y="560"/>
                </a:moveTo>
                <a:cubicBezTo>
                  <a:pt x="2249" y="560"/>
                  <a:pt x="2251" y="558"/>
                  <a:pt x="2251" y="556"/>
                </a:cubicBezTo>
                <a:cubicBezTo>
                  <a:pt x="2251" y="553"/>
                  <a:pt x="2249" y="551"/>
                  <a:pt x="2247" y="551"/>
                </a:cubicBezTo>
                <a:cubicBezTo>
                  <a:pt x="2244" y="551"/>
                  <a:pt x="2243" y="553"/>
                  <a:pt x="2243" y="556"/>
                </a:cubicBezTo>
                <a:cubicBezTo>
                  <a:pt x="2243" y="558"/>
                  <a:pt x="2244" y="560"/>
                  <a:pt x="2247" y="560"/>
                </a:cubicBezTo>
                <a:close/>
                <a:moveTo>
                  <a:pt x="2260" y="560"/>
                </a:moveTo>
                <a:cubicBezTo>
                  <a:pt x="2262" y="560"/>
                  <a:pt x="2264" y="558"/>
                  <a:pt x="2264" y="556"/>
                </a:cubicBezTo>
                <a:cubicBezTo>
                  <a:pt x="2264" y="553"/>
                  <a:pt x="2262" y="551"/>
                  <a:pt x="2260" y="551"/>
                </a:cubicBezTo>
                <a:cubicBezTo>
                  <a:pt x="2257" y="551"/>
                  <a:pt x="2255" y="553"/>
                  <a:pt x="2255" y="556"/>
                </a:cubicBezTo>
                <a:cubicBezTo>
                  <a:pt x="2255" y="558"/>
                  <a:pt x="2257" y="560"/>
                  <a:pt x="2260" y="560"/>
                </a:cubicBezTo>
                <a:close/>
                <a:moveTo>
                  <a:pt x="2273" y="560"/>
                </a:moveTo>
                <a:cubicBezTo>
                  <a:pt x="2275" y="560"/>
                  <a:pt x="2277" y="558"/>
                  <a:pt x="2277" y="556"/>
                </a:cubicBezTo>
                <a:cubicBezTo>
                  <a:pt x="2277" y="553"/>
                  <a:pt x="2275" y="551"/>
                  <a:pt x="2273" y="551"/>
                </a:cubicBezTo>
                <a:cubicBezTo>
                  <a:pt x="2270" y="551"/>
                  <a:pt x="2268" y="553"/>
                  <a:pt x="2268" y="556"/>
                </a:cubicBezTo>
                <a:cubicBezTo>
                  <a:pt x="2268" y="558"/>
                  <a:pt x="2270" y="560"/>
                  <a:pt x="2273" y="560"/>
                </a:cubicBezTo>
                <a:close/>
                <a:moveTo>
                  <a:pt x="2285" y="560"/>
                </a:moveTo>
                <a:cubicBezTo>
                  <a:pt x="2288" y="560"/>
                  <a:pt x="2290" y="558"/>
                  <a:pt x="2290" y="556"/>
                </a:cubicBezTo>
                <a:cubicBezTo>
                  <a:pt x="2290" y="553"/>
                  <a:pt x="2288" y="551"/>
                  <a:pt x="2285" y="551"/>
                </a:cubicBezTo>
                <a:cubicBezTo>
                  <a:pt x="2283" y="551"/>
                  <a:pt x="2281" y="553"/>
                  <a:pt x="2281" y="556"/>
                </a:cubicBezTo>
                <a:cubicBezTo>
                  <a:pt x="2281" y="558"/>
                  <a:pt x="2283" y="560"/>
                  <a:pt x="2285" y="560"/>
                </a:cubicBezTo>
                <a:close/>
                <a:moveTo>
                  <a:pt x="2298" y="560"/>
                </a:moveTo>
                <a:cubicBezTo>
                  <a:pt x="2301" y="560"/>
                  <a:pt x="2303" y="558"/>
                  <a:pt x="2303" y="556"/>
                </a:cubicBezTo>
                <a:cubicBezTo>
                  <a:pt x="2303" y="553"/>
                  <a:pt x="2301" y="551"/>
                  <a:pt x="2298" y="551"/>
                </a:cubicBezTo>
                <a:cubicBezTo>
                  <a:pt x="2296" y="551"/>
                  <a:pt x="2294" y="553"/>
                  <a:pt x="2294" y="556"/>
                </a:cubicBezTo>
                <a:cubicBezTo>
                  <a:pt x="2294" y="558"/>
                  <a:pt x="2296" y="560"/>
                  <a:pt x="2298" y="560"/>
                </a:cubicBezTo>
                <a:close/>
                <a:moveTo>
                  <a:pt x="2311" y="560"/>
                </a:moveTo>
                <a:cubicBezTo>
                  <a:pt x="2314" y="560"/>
                  <a:pt x="2315" y="558"/>
                  <a:pt x="2315" y="556"/>
                </a:cubicBezTo>
                <a:cubicBezTo>
                  <a:pt x="2315" y="553"/>
                  <a:pt x="2314" y="551"/>
                  <a:pt x="2311" y="551"/>
                </a:cubicBezTo>
                <a:cubicBezTo>
                  <a:pt x="2309" y="551"/>
                  <a:pt x="2307" y="553"/>
                  <a:pt x="2307" y="556"/>
                </a:cubicBezTo>
                <a:cubicBezTo>
                  <a:pt x="2307" y="558"/>
                  <a:pt x="2309" y="560"/>
                  <a:pt x="2311" y="560"/>
                </a:cubicBezTo>
                <a:close/>
                <a:moveTo>
                  <a:pt x="2324" y="560"/>
                </a:moveTo>
                <a:cubicBezTo>
                  <a:pt x="2327" y="560"/>
                  <a:pt x="2328" y="558"/>
                  <a:pt x="2328" y="556"/>
                </a:cubicBezTo>
                <a:cubicBezTo>
                  <a:pt x="2328" y="553"/>
                  <a:pt x="2327" y="551"/>
                  <a:pt x="2324" y="551"/>
                </a:cubicBezTo>
                <a:cubicBezTo>
                  <a:pt x="2322" y="551"/>
                  <a:pt x="2320" y="553"/>
                  <a:pt x="2320" y="556"/>
                </a:cubicBezTo>
                <a:cubicBezTo>
                  <a:pt x="2320" y="558"/>
                  <a:pt x="2322" y="560"/>
                  <a:pt x="2324" y="560"/>
                </a:cubicBezTo>
                <a:close/>
                <a:moveTo>
                  <a:pt x="2337" y="560"/>
                </a:moveTo>
                <a:cubicBezTo>
                  <a:pt x="2339" y="560"/>
                  <a:pt x="2341" y="558"/>
                  <a:pt x="2341" y="556"/>
                </a:cubicBezTo>
                <a:cubicBezTo>
                  <a:pt x="2341" y="553"/>
                  <a:pt x="2339" y="551"/>
                  <a:pt x="2337" y="551"/>
                </a:cubicBezTo>
                <a:cubicBezTo>
                  <a:pt x="2335" y="551"/>
                  <a:pt x="2333" y="553"/>
                  <a:pt x="2333" y="556"/>
                </a:cubicBezTo>
                <a:cubicBezTo>
                  <a:pt x="2333" y="558"/>
                  <a:pt x="2335" y="560"/>
                  <a:pt x="2337" y="560"/>
                </a:cubicBezTo>
                <a:close/>
                <a:moveTo>
                  <a:pt x="2350" y="560"/>
                </a:moveTo>
                <a:cubicBezTo>
                  <a:pt x="2352" y="560"/>
                  <a:pt x="2354" y="558"/>
                  <a:pt x="2354" y="556"/>
                </a:cubicBezTo>
                <a:cubicBezTo>
                  <a:pt x="2354" y="553"/>
                  <a:pt x="2352" y="551"/>
                  <a:pt x="2350" y="551"/>
                </a:cubicBezTo>
                <a:cubicBezTo>
                  <a:pt x="2348" y="551"/>
                  <a:pt x="2346" y="553"/>
                  <a:pt x="2346" y="556"/>
                </a:cubicBezTo>
                <a:cubicBezTo>
                  <a:pt x="2346" y="558"/>
                  <a:pt x="2348" y="560"/>
                  <a:pt x="2350" y="560"/>
                </a:cubicBezTo>
                <a:close/>
                <a:moveTo>
                  <a:pt x="2363" y="560"/>
                </a:moveTo>
                <a:cubicBezTo>
                  <a:pt x="2365" y="560"/>
                  <a:pt x="2367" y="558"/>
                  <a:pt x="2367" y="556"/>
                </a:cubicBezTo>
                <a:cubicBezTo>
                  <a:pt x="2367" y="553"/>
                  <a:pt x="2365" y="551"/>
                  <a:pt x="2363" y="551"/>
                </a:cubicBezTo>
                <a:cubicBezTo>
                  <a:pt x="2361" y="551"/>
                  <a:pt x="2359" y="553"/>
                  <a:pt x="2359" y="556"/>
                </a:cubicBezTo>
                <a:cubicBezTo>
                  <a:pt x="2359" y="558"/>
                  <a:pt x="2361" y="560"/>
                  <a:pt x="2363" y="560"/>
                </a:cubicBezTo>
                <a:close/>
                <a:moveTo>
                  <a:pt x="2376" y="560"/>
                </a:moveTo>
                <a:cubicBezTo>
                  <a:pt x="2378" y="560"/>
                  <a:pt x="2380" y="558"/>
                  <a:pt x="2380" y="556"/>
                </a:cubicBezTo>
                <a:cubicBezTo>
                  <a:pt x="2380" y="553"/>
                  <a:pt x="2378" y="551"/>
                  <a:pt x="2376" y="551"/>
                </a:cubicBezTo>
                <a:cubicBezTo>
                  <a:pt x="2374" y="551"/>
                  <a:pt x="2372" y="553"/>
                  <a:pt x="2372" y="556"/>
                </a:cubicBezTo>
                <a:cubicBezTo>
                  <a:pt x="2372" y="558"/>
                  <a:pt x="2374" y="560"/>
                  <a:pt x="2376" y="560"/>
                </a:cubicBezTo>
                <a:close/>
                <a:moveTo>
                  <a:pt x="2389" y="560"/>
                </a:moveTo>
                <a:cubicBezTo>
                  <a:pt x="2391" y="560"/>
                  <a:pt x="2393" y="558"/>
                  <a:pt x="2393" y="556"/>
                </a:cubicBezTo>
                <a:cubicBezTo>
                  <a:pt x="2393" y="553"/>
                  <a:pt x="2391" y="551"/>
                  <a:pt x="2389" y="551"/>
                </a:cubicBezTo>
                <a:cubicBezTo>
                  <a:pt x="2386" y="551"/>
                  <a:pt x="2385" y="553"/>
                  <a:pt x="2385" y="556"/>
                </a:cubicBezTo>
                <a:cubicBezTo>
                  <a:pt x="2385" y="558"/>
                  <a:pt x="2386" y="560"/>
                  <a:pt x="2389" y="560"/>
                </a:cubicBezTo>
                <a:close/>
                <a:moveTo>
                  <a:pt x="2402" y="560"/>
                </a:moveTo>
                <a:cubicBezTo>
                  <a:pt x="2404" y="560"/>
                  <a:pt x="2406" y="558"/>
                  <a:pt x="2406" y="556"/>
                </a:cubicBezTo>
                <a:cubicBezTo>
                  <a:pt x="2406" y="553"/>
                  <a:pt x="2404" y="551"/>
                  <a:pt x="2402" y="551"/>
                </a:cubicBezTo>
                <a:cubicBezTo>
                  <a:pt x="2399" y="551"/>
                  <a:pt x="2398" y="553"/>
                  <a:pt x="2398" y="556"/>
                </a:cubicBezTo>
                <a:cubicBezTo>
                  <a:pt x="2398" y="558"/>
                  <a:pt x="2399" y="560"/>
                  <a:pt x="2402" y="560"/>
                </a:cubicBezTo>
                <a:close/>
                <a:moveTo>
                  <a:pt x="2415" y="560"/>
                </a:moveTo>
                <a:cubicBezTo>
                  <a:pt x="2417" y="560"/>
                  <a:pt x="2419" y="558"/>
                  <a:pt x="2419" y="556"/>
                </a:cubicBezTo>
                <a:cubicBezTo>
                  <a:pt x="2419" y="553"/>
                  <a:pt x="2417" y="551"/>
                  <a:pt x="2415" y="551"/>
                </a:cubicBezTo>
                <a:cubicBezTo>
                  <a:pt x="2412" y="551"/>
                  <a:pt x="2410" y="553"/>
                  <a:pt x="2410" y="556"/>
                </a:cubicBezTo>
                <a:cubicBezTo>
                  <a:pt x="2410" y="558"/>
                  <a:pt x="2412" y="560"/>
                  <a:pt x="2415" y="560"/>
                </a:cubicBezTo>
                <a:close/>
                <a:moveTo>
                  <a:pt x="2428" y="560"/>
                </a:moveTo>
                <a:cubicBezTo>
                  <a:pt x="2430" y="560"/>
                  <a:pt x="2432" y="558"/>
                  <a:pt x="2432" y="556"/>
                </a:cubicBezTo>
                <a:cubicBezTo>
                  <a:pt x="2432" y="553"/>
                  <a:pt x="2430" y="551"/>
                  <a:pt x="2428" y="551"/>
                </a:cubicBezTo>
                <a:cubicBezTo>
                  <a:pt x="2425" y="551"/>
                  <a:pt x="2423" y="553"/>
                  <a:pt x="2423" y="556"/>
                </a:cubicBezTo>
                <a:cubicBezTo>
                  <a:pt x="2423" y="558"/>
                  <a:pt x="2425" y="560"/>
                  <a:pt x="2428" y="560"/>
                </a:cubicBezTo>
                <a:close/>
                <a:moveTo>
                  <a:pt x="2440" y="560"/>
                </a:moveTo>
                <a:cubicBezTo>
                  <a:pt x="2443" y="560"/>
                  <a:pt x="2445" y="558"/>
                  <a:pt x="2445" y="556"/>
                </a:cubicBezTo>
                <a:cubicBezTo>
                  <a:pt x="2445" y="553"/>
                  <a:pt x="2443" y="551"/>
                  <a:pt x="2440" y="551"/>
                </a:cubicBezTo>
                <a:cubicBezTo>
                  <a:pt x="2438" y="551"/>
                  <a:pt x="2436" y="553"/>
                  <a:pt x="2436" y="556"/>
                </a:cubicBezTo>
                <a:cubicBezTo>
                  <a:pt x="2436" y="558"/>
                  <a:pt x="2438" y="560"/>
                  <a:pt x="2440" y="560"/>
                </a:cubicBezTo>
                <a:close/>
                <a:moveTo>
                  <a:pt x="2453" y="560"/>
                </a:moveTo>
                <a:cubicBezTo>
                  <a:pt x="2456" y="560"/>
                  <a:pt x="2458" y="558"/>
                  <a:pt x="2458" y="556"/>
                </a:cubicBezTo>
                <a:cubicBezTo>
                  <a:pt x="2458" y="553"/>
                  <a:pt x="2456" y="551"/>
                  <a:pt x="2453" y="551"/>
                </a:cubicBezTo>
                <a:cubicBezTo>
                  <a:pt x="2451" y="551"/>
                  <a:pt x="2449" y="553"/>
                  <a:pt x="2449" y="556"/>
                </a:cubicBezTo>
                <a:cubicBezTo>
                  <a:pt x="2449" y="558"/>
                  <a:pt x="2451" y="560"/>
                  <a:pt x="2453" y="560"/>
                </a:cubicBezTo>
                <a:close/>
                <a:moveTo>
                  <a:pt x="2466" y="560"/>
                </a:moveTo>
                <a:cubicBezTo>
                  <a:pt x="2469" y="560"/>
                  <a:pt x="2470" y="558"/>
                  <a:pt x="2470" y="556"/>
                </a:cubicBezTo>
                <a:cubicBezTo>
                  <a:pt x="2470" y="553"/>
                  <a:pt x="2469" y="551"/>
                  <a:pt x="2466" y="551"/>
                </a:cubicBezTo>
                <a:cubicBezTo>
                  <a:pt x="2464" y="551"/>
                  <a:pt x="2462" y="553"/>
                  <a:pt x="2462" y="556"/>
                </a:cubicBezTo>
                <a:cubicBezTo>
                  <a:pt x="2462" y="558"/>
                  <a:pt x="2464" y="560"/>
                  <a:pt x="2466" y="560"/>
                </a:cubicBezTo>
                <a:close/>
                <a:moveTo>
                  <a:pt x="2479" y="560"/>
                </a:moveTo>
                <a:cubicBezTo>
                  <a:pt x="2481" y="560"/>
                  <a:pt x="2483" y="558"/>
                  <a:pt x="2483" y="556"/>
                </a:cubicBezTo>
                <a:cubicBezTo>
                  <a:pt x="2483" y="553"/>
                  <a:pt x="2481" y="551"/>
                  <a:pt x="2479" y="551"/>
                </a:cubicBezTo>
                <a:cubicBezTo>
                  <a:pt x="2477" y="551"/>
                  <a:pt x="2475" y="553"/>
                  <a:pt x="2475" y="556"/>
                </a:cubicBezTo>
                <a:cubicBezTo>
                  <a:pt x="2475" y="558"/>
                  <a:pt x="2477" y="560"/>
                  <a:pt x="2479" y="560"/>
                </a:cubicBezTo>
                <a:close/>
                <a:moveTo>
                  <a:pt x="2492" y="560"/>
                </a:moveTo>
                <a:cubicBezTo>
                  <a:pt x="2494" y="560"/>
                  <a:pt x="2496" y="558"/>
                  <a:pt x="2496" y="556"/>
                </a:cubicBezTo>
                <a:cubicBezTo>
                  <a:pt x="2496" y="553"/>
                  <a:pt x="2494" y="551"/>
                  <a:pt x="2492" y="551"/>
                </a:cubicBezTo>
                <a:cubicBezTo>
                  <a:pt x="2490" y="551"/>
                  <a:pt x="2488" y="553"/>
                  <a:pt x="2488" y="556"/>
                </a:cubicBezTo>
                <a:cubicBezTo>
                  <a:pt x="2488" y="558"/>
                  <a:pt x="2490" y="560"/>
                  <a:pt x="2492" y="560"/>
                </a:cubicBezTo>
                <a:close/>
                <a:moveTo>
                  <a:pt x="2505" y="560"/>
                </a:moveTo>
                <a:cubicBezTo>
                  <a:pt x="2507" y="560"/>
                  <a:pt x="2509" y="558"/>
                  <a:pt x="2509" y="556"/>
                </a:cubicBezTo>
                <a:cubicBezTo>
                  <a:pt x="2509" y="553"/>
                  <a:pt x="2507" y="551"/>
                  <a:pt x="2505" y="551"/>
                </a:cubicBezTo>
                <a:cubicBezTo>
                  <a:pt x="2503" y="551"/>
                  <a:pt x="2501" y="553"/>
                  <a:pt x="2501" y="556"/>
                </a:cubicBezTo>
                <a:cubicBezTo>
                  <a:pt x="2501" y="558"/>
                  <a:pt x="2503" y="560"/>
                  <a:pt x="2505" y="560"/>
                </a:cubicBezTo>
                <a:close/>
                <a:moveTo>
                  <a:pt x="2518" y="560"/>
                </a:moveTo>
                <a:cubicBezTo>
                  <a:pt x="2520" y="560"/>
                  <a:pt x="2522" y="558"/>
                  <a:pt x="2522" y="556"/>
                </a:cubicBezTo>
                <a:cubicBezTo>
                  <a:pt x="2522" y="553"/>
                  <a:pt x="2520" y="551"/>
                  <a:pt x="2518" y="551"/>
                </a:cubicBezTo>
                <a:cubicBezTo>
                  <a:pt x="2516" y="551"/>
                  <a:pt x="2514" y="553"/>
                  <a:pt x="2514" y="556"/>
                </a:cubicBezTo>
                <a:cubicBezTo>
                  <a:pt x="2514" y="558"/>
                  <a:pt x="2516" y="560"/>
                  <a:pt x="2518" y="560"/>
                </a:cubicBezTo>
                <a:close/>
                <a:moveTo>
                  <a:pt x="2531" y="560"/>
                </a:moveTo>
                <a:cubicBezTo>
                  <a:pt x="2533" y="560"/>
                  <a:pt x="2535" y="558"/>
                  <a:pt x="2535" y="556"/>
                </a:cubicBezTo>
                <a:cubicBezTo>
                  <a:pt x="2535" y="553"/>
                  <a:pt x="2533" y="551"/>
                  <a:pt x="2531" y="551"/>
                </a:cubicBezTo>
                <a:cubicBezTo>
                  <a:pt x="2529" y="551"/>
                  <a:pt x="2527" y="553"/>
                  <a:pt x="2527" y="556"/>
                </a:cubicBezTo>
                <a:cubicBezTo>
                  <a:pt x="2527" y="558"/>
                  <a:pt x="2529" y="560"/>
                  <a:pt x="2531" y="560"/>
                </a:cubicBezTo>
                <a:close/>
                <a:moveTo>
                  <a:pt x="2544" y="560"/>
                </a:moveTo>
                <a:cubicBezTo>
                  <a:pt x="2546" y="560"/>
                  <a:pt x="2548" y="558"/>
                  <a:pt x="2548" y="556"/>
                </a:cubicBezTo>
                <a:cubicBezTo>
                  <a:pt x="2548" y="553"/>
                  <a:pt x="2546" y="551"/>
                  <a:pt x="2544" y="551"/>
                </a:cubicBezTo>
                <a:cubicBezTo>
                  <a:pt x="2541" y="551"/>
                  <a:pt x="2540" y="553"/>
                  <a:pt x="2540" y="556"/>
                </a:cubicBezTo>
                <a:cubicBezTo>
                  <a:pt x="2540" y="558"/>
                  <a:pt x="2541" y="560"/>
                  <a:pt x="2544" y="560"/>
                </a:cubicBezTo>
                <a:close/>
                <a:moveTo>
                  <a:pt x="2557" y="560"/>
                </a:moveTo>
                <a:cubicBezTo>
                  <a:pt x="2559" y="560"/>
                  <a:pt x="2561" y="558"/>
                  <a:pt x="2561" y="556"/>
                </a:cubicBezTo>
                <a:cubicBezTo>
                  <a:pt x="2561" y="553"/>
                  <a:pt x="2559" y="551"/>
                  <a:pt x="2557" y="551"/>
                </a:cubicBezTo>
                <a:cubicBezTo>
                  <a:pt x="2554" y="551"/>
                  <a:pt x="2552" y="553"/>
                  <a:pt x="2552" y="556"/>
                </a:cubicBezTo>
                <a:cubicBezTo>
                  <a:pt x="2552" y="558"/>
                  <a:pt x="2554" y="560"/>
                  <a:pt x="2557" y="560"/>
                </a:cubicBezTo>
                <a:close/>
                <a:moveTo>
                  <a:pt x="2570" y="560"/>
                </a:moveTo>
                <a:cubicBezTo>
                  <a:pt x="2572" y="560"/>
                  <a:pt x="2574" y="558"/>
                  <a:pt x="2574" y="556"/>
                </a:cubicBezTo>
                <a:cubicBezTo>
                  <a:pt x="2574" y="553"/>
                  <a:pt x="2572" y="551"/>
                  <a:pt x="2570" y="551"/>
                </a:cubicBezTo>
                <a:cubicBezTo>
                  <a:pt x="2567" y="551"/>
                  <a:pt x="2565" y="553"/>
                  <a:pt x="2565" y="556"/>
                </a:cubicBezTo>
                <a:cubicBezTo>
                  <a:pt x="2565" y="558"/>
                  <a:pt x="2567" y="560"/>
                  <a:pt x="2570" y="560"/>
                </a:cubicBezTo>
                <a:close/>
                <a:moveTo>
                  <a:pt x="2582" y="560"/>
                </a:moveTo>
                <a:cubicBezTo>
                  <a:pt x="2585" y="560"/>
                  <a:pt x="2587" y="558"/>
                  <a:pt x="2587" y="556"/>
                </a:cubicBezTo>
                <a:cubicBezTo>
                  <a:pt x="2587" y="553"/>
                  <a:pt x="2585" y="551"/>
                  <a:pt x="2582" y="551"/>
                </a:cubicBezTo>
                <a:cubicBezTo>
                  <a:pt x="2580" y="551"/>
                  <a:pt x="2578" y="553"/>
                  <a:pt x="2578" y="556"/>
                </a:cubicBezTo>
                <a:cubicBezTo>
                  <a:pt x="2578" y="558"/>
                  <a:pt x="2580" y="560"/>
                  <a:pt x="2582" y="560"/>
                </a:cubicBezTo>
                <a:close/>
                <a:moveTo>
                  <a:pt x="2595" y="560"/>
                </a:moveTo>
                <a:cubicBezTo>
                  <a:pt x="2598" y="560"/>
                  <a:pt x="2600" y="558"/>
                  <a:pt x="2600" y="556"/>
                </a:cubicBezTo>
                <a:cubicBezTo>
                  <a:pt x="2600" y="553"/>
                  <a:pt x="2598" y="551"/>
                  <a:pt x="2595" y="551"/>
                </a:cubicBezTo>
                <a:cubicBezTo>
                  <a:pt x="2593" y="551"/>
                  <a:pt x="2591" y="553"/>
                  <a:pt x="2591" y="556"/>
                </a:cubicBezTo>
                <a:cubicBezTo>
                  <a:pt x="2591" y="558"/>
                  <a:pt x="2593" y="560"/>
                  <a:pt x="2595" y="560"/>
                </a:cubicBezTo>
                <a:close/>
                <a:moveTo>
                  <a:pt x="2608" y="560"/>
                </a:moveTo>
                <a:cubicBezTo>
                  <a:pt x="2611" y="560"/>
                  <a:pt x="2612" y="558"/>
                  <a:pt x="2612" y="556"/>
                </a:cubicBezTo>
                <a:cubicBezTo>
                  <a:pt x="2612" y="553"/>
                  <a:pt x="2611" y="551"/>
                  <a:pt x="2608" y="551"/>
                </a:cubicBezTo>
                <a:cubicBezTo>
                  <a:pt x="2606" y="551"/>
                  <a:pt x="2604" y="553"/>
                  <a:pt x="2604" y="556"/>
                </a:cubicBezTo>
                <a:cubicBezTo>
                  <a:pt x="2604" y="558"/>
                  <a:pt x="2606" y="560"/>
                  <a:pt x="2608" y="560"/>
                </a:cubicBezTo>
                <a:close/>
                <a:moveTo>
                  <a:pt x="2621" y="560"/>
                </a:moveTo>
                <a:cubicBezTo>
                  <a:pt x="2624" y="560"/>
                  <a:pt x="2625" y="558"/>
                  <a:pt x="2625" y="556"/>
                </a:cubicBezTo>
                <a:cubicBezTo>
                  <a:pt x="2625" y="553"/>
                  <a:pt x="2624" y="551"/>
                  <a:pt x="2621" y="551"/>
                </a:cubicBezTo>
                <a:cubicBezTo>
                  <a:pt x="2619" y="551"/>
                  <a:pt x="2617" y="553"/>
                  <a:pt x="2617" y="556"/>
                </a:cubicBezTo>
                <a:cubicBezTo>
                  <a:pt x="2617" y="558"/>
                  <a:pt x="2619" y="560"/>
                  <a:pt x="2621" y="560"/>
                </a:cubicBezTo>
                <a:close/>
                <a:moveTo>
                  <a:pt x="2634" y="560"/>
                </a:moveTo>
                <a:cubicBezTo>
                  <a:pt x="2636" y="560"/>
                  <a:pt x="2638" y="558"/>
                  <a:pt x="2638" y="556"/>
                </a:cubicBezTo>
                <a:cubicBezTo>
                  <a:pt x="2638" y="553"/>
                  <a:pt x="2636" y="551"/>
                  <a:pt x="2634" y="551"/>
                </a:cubicBezTo>
                <a:cubicBezTo>
                  <a:pt x="2632" y="551"/>
                  <a:pt x="2630" y="553"/>
                  <a:pt x="2630" y="556"/>
                </a:cubicBezTo>
                <a:cubicBezTo>
                  <a:pt x="2630" y="558"/>
                  <a:pt x="2632" y="560"/>
                  <a:pt x="2634" y="560"/>
                </a:cubicBezTo>
                <a:close/>
                <a:moveTo>
                  <a:pt x="2647" y="560"/>
                </a:moveTo>
                <a:cubicBezTo>
                  <a:pt x="2649" y="560"/>
                  <a:pt x="2651" y="558"/>
                  <a:pt x="2651" y="556"/>
                </a:cubicBezTo>
                <a:cubicBezTo>
                  <a:pt x="2651" y="553"/>
                  <a:pt x="2649" y="551"/>
                  <a:pt x="2647" y="551"/>
                </a:cubicBezTo>
                <a:cubicBezTo>
                  <a:pt x="2645" y="551"/>
                  <a:pt x="2643" y="553"/>
                  <a:pt x="2643" y="556"/>
                </a:cubicBezTo>
                <a:cubicBezTo>
                  <a:pt x="2643" y="558"/>
                  <a:pt x="2645" y="560"/>
                  <a:pt x="2647" y="560"/>
                </a:cubicBezTo>
                <a:close/>
                <a:moveTo>
                  <a:pt x="2660" y="560"/>
                </a:moveTo>
                <a:cubicBezTo>
                  <a:pt x="2662" y="560"/>
                  <a:pt x="2664" y="558"/>
                  <a:pt x="2664" y="556"/>
                </a:cubicBezTo>
                <a:cubicBezTo>
                  <a:pt x="2664" y="553"/>
                  <a:pt x="2662" y="551"/>
                  <a:pt x="2660" y="551"/>
                </a:cubicBezTo>
                <a:cubicBezTo>
                  <a:pt x="2658" y="551"/>
                  <a:pt x="2656" y="553"/>
                  <a:pt x="2656" y="556"/>
                </a:cubicBezTo>
                <a:cubicBezTo>
                  <a:pt x="2656" y="558"/>
                  <a:pt x="2658" y="560"/>
                  <a:pt x="2660" y="560"/>
                </a:cubicBezTo>
                <a:close/>
                <a:moveTo>
                  <a:pt x="2673" y="560"/>
                </a:moveTo>
                <a:cubicBezTo>
                  <a:pt x="2675" y="560"/>
                  <a:pt x="2677" y="558"/>
                  <a:pt x="2677" y="556"/>
                </a:cubicBezTo>
                <a:cubicBezTo>
                  <a:pt x="2677" y="553"/>
                  <a:pt x="2675" y="551"/>
                  <a:pt x="2673" y="551"/>
                </a:cubicBezTo>
                <a:cubicBezTo>
                  <a:pt x="2671" y="551"/>
                  <a:pt x="2669" y="553"/>
                  <a:pt x="2669" y="556"/>
                </a:cubicBezTo>
                <a:cubicBezTo>
                  <a:pt x="2669" y="558"/>
                  <a:pt x="2671" y="560"/>
                  <a:pt x="2673" y="560"/>
                </a:cubicBezTo>
                <a:close/>
                <a:moveTo>
                  <a:pt x="2686" y="560"/>
                </a:moveTo>
                <a:cubicBezTo>
                  <a:pt x="2688" y="560"/>
                  <a:pt x="2690" y="558"/>
                  <a:pt x="2690" y="556"/>
                </a:cubicBezTo>
                <a:cubicBezTo>
                  <a:pt x="2690" y="553"/>
                  <a:pt x="2688" y="551"/>
                  <a:pt x="2686" y="551"/>
                </a:cubicBezTo>
                <a:cubicBezTo>
                  <a:pt x="2683" y="551"/>
                  <a:pt x="2682" y="553"/>
                  <a:pt x="2682" y="556"/>
                </a:cubicBezTo>
                <a:cubicBezTo>
                  <a:pt x="2682" y="558"/>
                  <a:pt x="2683" y="560"/>
                  <a:pt x="2686" y="560"/>
                </a:cubicBezTo>
                <a:close/>
                <a:moveTo>
                  <a:pt x="2699" y="560"/>
                </a:moveTo>
                <a:cubicBezTo>
                  <a:pt x="2701" y="560"/>
                  <a:pt x="2703" y="558"/>
                  <a:pt x="2703" y="556"/>
                </a:cubicBezTo>
                <a:cubicBezTo>
                  <a:pt x="2703" y="553"/>
                  <a:pt x="2701" y="551"/>
                  <a:pt x="2699" y="551"/>
                </a:cubicBezTo>
                <a:cubicBezTo>
                  <a:pt x="2696" y="551"/>
                  <a:pt x="2695" y="553"/>
                  <a:pt x="2695" y="556"/>
                </a:cubicBezTo>
                <a:cubicBezTo>
                  <a:pt x="2695" y="558"/>
                  <a:pt x="2696" y="560"/>
                  <a:pt x="2699" y="560"/>
                </a:cubicBezTo>
                <a:close/>
                <a:moveTo>
                  <a:pt x="2712" y="560"/>
                </a:moveTo>
                <a:cubicBezTo>
                  <a:pt x="2714" y="560"/>
                  <a:pt x="2716" y="558"/>
                  <a:pt x="2716" y="556"/>
                </a:cubicBezTo>
                <a:cubicBezTo>
                  <a:pt x="2716" y="553"/>
                  <a:pt x="2714" y="551"/>
                  <a:pt x="2712" y="551"/>
                </a:cubicBezTo>
                <a:cubicBezTo>
                  <a:pt x="2709" y="551"/>
                  <a:pt x="2707" y="553"/>
                  <a:pt x="2707" y="556"/>
                </a:cubicBezTo>
                <a:cubicBezTo>
                  <a:pt x="2707" y="558"/>
                  <a:pt x="2709" y="560"/>
                  <a:pt x="2712" y="560"/>
                </a:cubicBezTo>
                <a:close/>
                <a:moveTo>
                  <a:pt x="2725" y="560"/>
                </a:moveTo>
                <a:cubicBezTo>
                  <a:pt x="2727" y="560"/>
                  <a:pt x="2729" y="558"/>
                  <a:pt x="2729" y="556"/>
                </a:cubicBezTo>
                <a:cubicBezTo>
                  <a:pt x="2729" y="553"/>
                  <a:pt x="2727" y="551"/>
                  <a:pt x="2725" y="551"/>
                </a:cubicBezTo>
                <a:cubicBezTo>
                  <a:pt x="2722" y="551"/>
                  <a:pt x="2720" y="553"/>
                  <a:pt x="2720" y="556"/>
                </a:cubicBezTo>
                <a:cubicBezTo>
                  <a:pt x="2720" y="558"/>
                  <a:pt x="2722" y="560"/>
                  <a:pt x="2725" y="560"/>
                </a:cubicBezTo>
                <a:close/>
                <a:moveTo>
                  <a:pt x="2737" y="551"/>
                </a:moveTo>
                <a:cubicBezTo>
                  <a:pt x="2735" y="551"/>
                  <a:pt x="2733" y="553"/>
                  <a:pt x="2733" y="556"/>
                </a:cubicBezTo>
                <a:cubicBezTo>
                  <a:pt x="2733" y="558"/>
                  <a:pt x="2735" y="560"/>
                  <a:pt x="2737" y="560"/>
                </a:cubicBezTo>
                <a:cubicBezTo>
                  <a:pt x="2740" y="560"/>
                  <a:pt x="2742" y="558"/>
                  <a:pt x="2742" y="556"/>
                </a:cubicBezTo>
                <a:cubicBezTo>
                  <a:pt x="2742" y="553"/>
                  <a:pt x="2740" y="551"/>
                  <a:pt x="2737" y="551"/>
                </a:cubicBezTo>
                <a:close/>
                <a:moveTo>
                  <a:pt x="2763" y="560"/>
                </a:moveTo>
                <a:cubicBezTo>
                  <a:pt x="2766" y="560"/>
                  <a:pt x="2767" y="558"/>
                  <a:pt x="2767" y="556"/>
                </a:cubicBezTo>
                <a:cubicBezTo>
                  <a:pt x="2767" y="553"/>
                  <a:pt x="2766" y="551"/>
                  <a:pt x="2763" y="551"/>
                </a:cubicBezTo>
                <a:cubicBezTo>
                  <a:pt x="2761" y="551"/>
                  <a:pt x="2759" y="553"/>
                  <a:pt x="2759" y="556"/>
                </a:cubicBezTo>
                <a:cubicBezTo>
                  <a:pt x="2759" y="558"/>
                  <a:pt x="2761" y="560"/>
                  <a:pt x="2763" y="560"/>
                </a:cubicBezTo>
                <a:close/>
                <a:moveTo>
                  <a:pt x="2776" y="560"/>
                </a:moveTo>
                <a:cubicBezTo>
                  <a:pt x="2779" y="560"/>
                  <a:pt x="2780" y="558"/>
                  <a:pt x="2780" y="556"/>
                </a:cubicBezTo>
                <a:cubicBezTo>
                  <a:pt x="2780" y="553"/>
                  <a:pt x="2779" y="551"/>
                  <a:pt x="2776" y="551"/>
                </a:cubicBezTo>
                <a:cubicBezTo>
                  <a:pt x="2774" y="551"/>
                  <a:pt x="2772" y="553"/>
                  <a:pt x="2772" y="556"/>
                </a:cubicBezTo>
                <a:cubicBezTo>
                  <a:pt x="2772" y="558"/>
                  <a:pt x="2774" y="560"/>
                  <a:pt x="2776" y="560"/>
                </a:cubicBezTo>
                <a:close/>
                <a:moveTo>
                  <a:pt x="2789" y="560"/>
                </a:moveTo>
                <a:cubicBezTo>
                  <a:pt x="2791" y="560"/>
                  <a:pt x="2793" y="558"/>
                  <a:pt x="2793" y="556"/>
                </a:cubicBezTo>
                <a:cubicBezTo>
                  <a:pt x="2793" y="553"/>
                  <a:pt x="2791" y="551"/>
                  <a:pt x="2789" y="551"/>
                </a:cubicBezTo>
                <a:cubicBezTo>
                  <a:pt x="2787" y="551"/>
                  <a:pt x="2785" y="553"/>
                  <a:pt x="2785" y="556"/>
                </a:cubicBezTo>
                <a:cubicBezTo>
                  <a:pt x="2785" y="558"/>
                  <a:pt x="2787" y="560"/>
                  <a:pt x="2789" y="560"/>
                </a:cubicBezTo>
                <a:close/>
                <a:moveTo>
                  <a:pt x="2802" y="560"/>
                </a:moveTo>
                <a:cubicBezTo>
                  <a:pt x="2804" y="560"/>
                  <a:pt x="2806" y="558"/>
                  <a:pt x="2806" y="556"/>
                </a:cubicBezTo>
                <a:cubicBezTo>
                  <a:pt x="2806" y="553"/>
                  <a:pt x="2804" y="551"/>
                  <a:pt x="2802" y="551"/>
                </a:cubicBezTo>
                <a:cubicBezTo>
                  <a:pt x="2800" y="551"/>
                  <a:pt x="2798" y="553"/>
                  <a:pt x="2798" y="556"/>
                </a:cubicBezTo>
                <a:cubicBezTo>
                  <a:pt x="2798" y="558"/>
                  <a:pt x="2800" y="560"/>
                  <a:pt x="2802" y="560"/>
                </a:cubicBezTo>
                <a:close/>
                <a:moveTo>
                  <a:pt x="2815" y="560"/>
                </a:moveTo>
                <a:cubicBezTo>
                  <a:pt x="2817" y="560"/>
                  <a:pt x="2819" y="558"/>
                  <a:pt x="2819" y="556"/>
                </a:cubicBezTo>
                <a:cubicBezTo>
                  <a:pt x="2819" y="553"/>
                  <a:pt x="2817" y="551"/>
                  <a:pt x="2815" y="551"/>
                </a:cubicBezTo>
                <a:cubicBezTo>
                  <a:pt x="2813" y="551"/>
                  <a:pt x="2811" y="553"/>
                  <a:pt x="2811" y="556"/>
                </a:cubicBezTo>
                <a:cubicBezTo>
                  <a:pt x="2811" y="558"/>
                  <a:pt x="2813" y="560"/>
                  <a:pt x="2815" y="560"/>
                </a:cubicBezTo>
                <a:close/>
                <a:moveTo>
                  <a:pt x="2828" y="560"/>
                </a:moveTo>
                <a:cubicBezTo>
                  <a:pt x="2830" y="560"/>
                  <a:pt x="2832" y="558"/>
                  <a:pt x="2832" y="556"/>
                </a:cubicBezTo>
                <a:cubicBezTo>
                  <a:pt x="2832" y="553"/>
                  <a:pt x="2830" y="551"/>
                  <a:pt x="2828" y="551"/>
                </a:cubicBezTo>
                <a:cubicBezTo>
                  <a:pt x="2826" y="551"/>
                  <a:pt x="2824" y="553"/>
                  <a:pt x="2824" y="556"/>
                </a:cubicBezTo>
                <a:cubicBezTo>
                  <a:pt x="2824" y="558"/>
                  <a:pt x="2826" y="560"/>
                  <a:pt x="2828" y="560"/>
                </a:cubicBezTo>
                <a:close/>
                <a:moveTo>
                  <a:pt x="2841" y="560"/>
                </a:moveTo>
                <a:cubicBezTo>
                  <a:pt x="2843" y="560"/>
                  <a:pt x="2845" y="558"/>
                  <a:pt x="2845" y="556"/>
                </a:cubicBezTo>
                <a:cubicBezTo>
                  <a:pt x="2845" y="553"/>
                  <a:pt x="2843" y="551"/>
                  <a:pt x="2841" y="551"/>
                </a:cubicBezTo>
                <a:cubicBezTo>
                  <a:pt x="2838" y="551"/>
                  <a:pt x="2837" y="553"/>
                  <a:pt x="2837" y="556"/>
                </a:cubicBezTo>
                <a:cubicBezTo>
                  <a:pt x="2837" y="558"/>
                  <a:pt x="2838" y="560"/>
                  <a:pt x="2841" y="560"/>
                </a:cubicBezTo>
                <a:close/>
                <a:moveTo>
                  <a:pt x="2854" y="560"/>
                </a:moveTo>
                <a:cubicBezTo>
                  <a:pt x="2856" y="560"/>
                  <a:pt x="2858" y="558"/>
                  <a:pt x="2858" y="556"/>
                </a:cubicBezTo>
                <a:cubicBezTo>
                  <a:pt x="2858" y="553"/>
                  <a:pt x="2856" y="551"/>
                  <a:pt x="2854" y="551"/>
                </a:cubicBezTo>
                <a:cubicBezTo>
                  <a:pt x="2851" y="551"/>
                  <a:pt x="2850" y="553"/>
                  <a:pt x="2850" y="556"/>
                </a:cubicBezTo>
                <a:cubicBezTo>
                  <a:pt x="2850" y="558"/>
                  <a:pt x="2851" y="560"/>
                  <a:pt x="2854" y="560"/>
                </a:cubicBezTo>
                <a:close/>
                <a:moveTo>
                  <a:pt x="2867" y="560"/>
                </a:moveTo>
                <a:cubicBezTo>
                  <a:pt x="2869" y="560"/>
                  <a:pt x="2871" y="558"/>
                  <a:pt x="2871" y="556"/>
                </a:cubicBezTo>
                <a:cubicBezTo>
                  <a:pt x="2871" y="553"/>
                  <a:pt x="2869" y="551"/>
                  <a:pt x="2867" y="551"/>
                </a:cubicBezTo>
                <a:cubicBezTo>
                  <a:pt x="2864" y="551"/>
                  <a:pt x="2862" y="553"/>
                  <a:pt x="2862" y="556"/>
                </a:cubicBezTo>
                <a:cubicBezTo>
                  <a:pt x="2862" y="558"/>
                  <a:pt x="2864" y="560"/>
                  <a:pt x="2867" y="560"/>
                </a:cubicBezTo>
                <a:close/>
                <a:moveTo>
                  <a:pt x="2880" y="560"/>
                </a:moveTo>
                <a:cubicBezTo>
                  <a:pt x="2882" y="560"/>
                  <a:pt x="2884" y="558"/>
                  <a:pt x="2884" y="556"/>
                </a:cubicBezTo>
                <a:cubicBezTo>
                  <a:pt x="2884" y="553"/>
                  <a:pt x="2882" y="551"/>
                  <a:pt x="2880" y="551"/>
                </a:cubicBezTo>
                <a:cubicBezTo>
                  <a:pt x="2877" y="551"/>
                  <a:pt x="2875" y="553"/>
                  <a:pt x="2875" y="556"/>
                </a:cubicBezTo>
                <a:cubicBezTo>
                  <a:pt x="2875" y="558"/>
                  <a:pt x="2877" y="560"/>
                  <a:pt x="2880" y="560"/>
                </a:cubicBezTo>
                <a:close/>
                <a:moveTo>
                  <a:pt x="2892" y="560"/>
                </a:moveTo>
                <a:cubicBezTo>
                  <a:pt x="2895" y="560"/>
                  <a:pt x="2897" y="558"/>
                  <a:pt x="2897" y="556"/>
                </a:cubicBezTo>
                <a:cubicBezTo>
                  <a:pt x="2897" y="553"/>
                  <a:pt x="2895" y="551"/>
                  <a:pt x="2892" y="551"/>
                </a:cubicBezTo>
                <a:cubicBezTo>
                  <a:pt x="2890" y="551"/>
                  <a:pt x="2888" y="553"/>
                  <a:pt x="2888" y="556"/>
                </a:cubicBezTo>
                <a:cubicBezTo>
                  <a:pt x="2888" y="558"/>
                  <a:pt x="2890" y="560"/>
                  <a:pt x="2892" y="560"/>
                </a:cubicBezTo>
                <a:close/>
                <a:moveTo>
                  <a:pt x="2905" y="560"/>
                </a:moveTo>
                <a:cubicBezTo>
                  <a:pt x="2908" y="560"/>
                  <a:pt x="2910" y="558"/>
                  <a:pt x="2910" y="556"/>
                </a:cubicBezTo>
                <a:cubicBezTo>
                  <a:pt x="2910" y="553"/>
                  <a:pt x="2908" y="551"/>
                  <a:pt x="2905" y="551"/>
                </a:cubicBezTo>
                <a:cubicBezTo>
                  <a:pt x="2903" y="551"/>
                  <a:pt x="2901" y="553"/>
                  <a:pt x="2901" y="556"/>
                </a:cubicBezTo>
                <a:cubicBezTo>
                  <a:pt x="2901" y="558"/>
                  <a:pt x="2903" y="560"/>
                  <a:pt x="2905" y="560"/>
                </a:cubicBezTo>
                <a:close/>
                <a:moveTo>
                  <a:pt x="2918" y="560"/>
                </a:moveTo>
                <a:cubicBezTo>
                  <a:pt x="2921" y="560"/>
                  <a:pt x="2922" y="558"/>
                  <a:pt x="2922" y="556"/>
                </a:cubicBezTo>
                <a:cubicBezTo>
                  <a:pt x="2922" y="553"/>
                  <a:pt x="2921" y="551"/>
                  <a:pt x="2918" y="551"/>
                </a:cubicBezTo>
                <a:cubicBezTo>
                  <a:pt x="2916" y="551"/>
                  <a:pt x="2914" y="553"/>
                  <a:pt x="2914" y="556"/>
                </a:cubicBezTo>
                <a:cubicBezTo>
                  <a:pt x="2914" y="558"/>
                  <a:pt x="2916" y="560"/>
                  <a:pt x="2918" y="560"/>
                </a:cubicBezTo>
                <a:close/>
                <a:moveTo>
                  <a:pt x="2931" y="560"/>
                </a:moveTo>
                <a:cubicBezTo>
                  <a:pt x="2933" y="560"/>
                  <a:pt x="2935" y="558"/>
                  <a:pt x="2935" y="556"/>
                </a:cubicBezTo>
                <a:cubicBezTo>
                  <a:pt x="2935" y="553"/>
                  <a:pt x="2933" y="551"/>
                  <a:pt x="2931" y="551"/>
                </a:cubicBezTo>
                <a:cubicBezTo>
                  <a:pt x="2929" y="551"/>
                  <a:pt x="2927" y="553"/>
                  <a:pt x="2927" y="556"/>
                </a:cubicBezTo>
                <a:cubicBezTo>
                  <a:pt x="2927" y="558"/>
                  <a:pt x="2929" y="560"/>
                  <a:pt x="2931" y="560"/>
                </a:cubicBezTo>
                <a:close/>
                <a:moveTo>
                  <a:pt x="2944" y="560"/>
                </a:moveTo>
                <a:cubicBezTo>
                  <a:pt x="2946" y="560"/>
                  <a:pt x="2948" y="558"/>
                  <a:pt x="2948" y="556"/>
                </a:cubicBezTo>
                <a:cubicBezTo>
                  <a:pt x="2948" y="553"/>
                  <a:pt x="2946" y="551"/>
                  <a:pt x="2944" y="551"/>
                </a:cubicBezTo>
                <a:cubicBezTo>
                  <a:pt x="2942" y="551"/>
                  <a:pt x="2940" y="553"/>
                  <a:pt x="2940" y="556"/>
                </a:cubicBezTo>
                <a:cubicBezTo>
                  <a:pt x="2940" y="558"/>
                  <a:pt x="2942" y="560"/>
                  <a:pt x="2944" y="560"/>
                </a:cubicBezTo>
                <a:close/>
                <a:moveTo>
                  <a:pt x="2957" y="560"/>
                </a:moveTo>
                <a:cubicBezTo>
                  <a:pt x="2959" y="560"/>
                  <a:pt x="2961" y="558"/>
                  <a:pt x="2961" y="556"/>
                </a:cubicBezTo>
                <a:cubicBezTo>
                  <a:pt x="2961" y="553"/>
                  <a:pt x="2959" y="551"/>
                  <a:pt x="2957" y="551"/>
                </a:cubicBezTo>
                <a:cubicBezTo>
                  <a:pt x="2955" y="551"/>
                  <a:pt x="2953" y="553"/>
                  <a:pt x="2953" y="556"/>
                </a:cubicBezTo>
                <a:cubicBezTo>
                  <a:pt x="2953" y="558"/>
                  <a:pt x="2955" y="560"/>
                  <a:pt x="2957" y="560"/>
                </a:cubicBezTo>
                <a:close/>
                <a:moveTo>
                  <a:pt x="2970" y="560"/>
                </a:moveTo>
                <a:cubicBezTo>
                  <a:pt x="2972" y="560"/>
                  <a:pt x="2974" y="558"/>
                  <a:pt x="2974" y="556"/>
                </a:cubicBezTo>
                <a:cubicBezTo>
                  <a:pt x="2974" y="553"/>
                  <a:pt x="2972" y="551"/>
                  <a:pt x="2970" y="551"/>
                </a:cubicBezTo>
                <a:cubicBezTo>
                  <a:pt x="2968" y="551"/>
                  <a:pt x="2966" y="553"/>
                  <a:pt x="2966" y="556"/>
                </a:cubicBezTo>
                <a:cubicBezTo>
                  <a:pt x="2966" y="558"/>
                  <a:pt x="2968" y="560"/>
                  <a:pt x="2970" y="560"/>
                </a:cubicBezTo>
                <a:close/>
                <a:moveTo>
                  <a:pt x="2983" y="560"/>
                </a:moveTo>
                <a:cubicBezTo>
                  <a:pt x="2985" y="560"/>
                  <a:pt x="2987" y="558"/>
                  <a:pt x="2987" y="556"/>
                </a:cubicBezTo>
                <a:cubicBezTo>
                  <a:pt x="2987" y="553"/>
                  <a:pt x="2985" y="551"/>
                  <a:pt x="2983" y="551"/>
                </a:cubicBezTo>
                <a:cubicBezTo>
                  <a:pt x="2981" y="551"/>
                  <a:pt x="2979" y="553"/>
                  <a:pt x="2979" y="556"/>
                </a:cubicBezTo>
                <a:cubicBezTo>
                  <a:pt x="2979" y="558"/>
                  <a:pt x="2981" y="560"/>
                  <a:pt x="2983" y="560"/>
                </a:cubicBezTo>
                <a:close/>
                <a:moveTo>
                  <a:pt x="2996" y="560"/>
                </a:moveTo>
                <a:cubicBezTo>
                  <a:pt x="2998" y="560"/>
                  <a:pt x="3000" y="558"/>
                  <a:pt x="3000" y="556"/>
                </a:cubicBezTo>
                <a:cubicBezTo>
                  <a:pt x="3000" y="553"/>
                  <a:pt x="2998" y="551"/>
                  <a:pt x="2996" y="551"/>
                </a:cubicBezTo>
                <a:cubicBezTo>
                  <a:pt x="2993" y="551"/>
                  <a:pt x="2992" y="553"/>
                  <a:pt x="2992" y="556"/>
                </a:cubicBezTo>
                <a:cubicBezTo>
                  <a:pt x="2992" y="558"/>
                  <a:pt x="2993" y="560"/>
                  <a:pt x="2996" y="560"/>
                </a:cubicBezTo>
                <a:close/>
                <a:moveTo>
                  <a:pt x="3009" y="560"/>
                </a:moveTo>
                <a:cubicBezTo>
                  <a:pt x="3011" y="560"/>
                  <a:pt x="3013" y="558"/>
                  <a:pt x="3013" y="556"/>
                </a:cubicBezTo>
                <a:cubicBezTo>
                  <a:pt x="3013" y="553"/>
                  <a:pt x="3011" y="551"/>
                  <a:pt x="3009" y="551"/>
                </a:cubicBezTo>
                <a:cubicBezTo>
                  <a:pt x="3006" y="551"/>
                  <a:pt x="3004" y="553"/>
                  <a:pt x="3004" y="556"/>
                </a:cubicBezTo>
                <a:cubicBezTo>
                  <a:pt x="3004" y="558"/>
                  <a:pt x="3006" y="560"/>
                  <a:pt x="3009" y="560"/>
                </a:cubicBezTo>
                <a:close/>
                <a:moveTo>
                  <a:pt x="3022" y="560"/>
                </a:moveTo>
                <a:cubicBezTo>
                  <a:pt x="3024" y="560"/>
                  <a:pt x="3026" y="558"/>
                  <a:pt x="3026" y="556"/>
                </a:cubicBezTo>
                <a:cubicBezTo>
                  <a:pt x="3026" y="553"/>
                  <a:pt x="3024" y="551"/>
                  <a:pt x="3022" y="551"/>
                </a:cubicBezTo>
                <a:cubicBezTo>
                  <a:pt x="3019" y="551"/>
                  <a:pt x="3017" y="553"/>
                  <a:pt x="3017" y="556"/>
                </a:cubicBezTo>
                <a:cubicBezTo>
                  <a:pt x="3017" y="558"/>
                  <a:pt x="3019" y="560"/>
                  <a:pt x="3022" y="560"/>
                </a:cubicBezTo>
                <a:close/>
                <a:moveTo>
                  <a:pt x="3034" y="560"/>
                </a:moveTo>
                <a:cubicBezTo>
                  <a:pt x="3037" y="560"/>
                  <a:pt x="3039" y="558"/>
                  <a:pt x="3039" y="556"/>
                </a:cubicBezTo>
                <a:cubicBezTo>
                  <a:pt x="3039" y="553"/>
                  <a:pt x="3037" y="551"/>
                  <a:pt x="3034" y="551"/>
                </a:cubicBezTo>
                <a:cubicBezTo>
                  <a:pt x="3032" y="551"/>
                  <a:pt x="3030" y="553"/>
                  <a:pt x="3030" y="556"/>
                </a:cubicBezTo>
                <a:cubicBezTo>
                  <a:pt x="3030" y="558"/>
                  <a:pt x="3032" y="560"/>
                  <a:pt x="3034" y="560"/>
                </a:cubicBezTo>
                <a:close/>
                <a:moveTo>
                  <a:pt x="3047" y="560"/>
                </a:moveTo>
                <a:cubicBezTo>
                  <a:pt x="3050" y="560"/>
                  <a:pt x="3052" y="558"/>
                  <a:pt x="3052" y="556"/>
                </a:cubicBezTo>
                <a:cubicBezTo>
                  <a:pt x="3052" y="553"/>
                  <a:pt x="3050" y="551"/>
                  <a:pt x="3047" y="551"/>
                </a:cubicBezTo>
                <a:cubicBezTo>
                  <a:pt x="3045" y="551"/>
                  <a:pt x="3043" y="553"/>
                  <a:pt x="3043" y="556"/>
                </a:cubicBezTo>
                <a:cubicBezTo>
                  <a:pt x="3043" y="558"/>
                  <a:pt x="3045" y="560"/>
                  <a:pt x="3047" y="560"/>
                </a:cubicBezTo>
                <a:close/>
                <a:moveTo>
                  <a:pt x="3060" y="560"/>
                </a:moveTo>
                <a:cubicBezTo>
                  <a:pt x="3063" y="560"/>
                  <a:pt x="3064" y="558"/>
                  <a:pt x="3064" y="556"/>
                </a:cubicBezTo>
                <a:cubicBezTo>
                  <a:pt x="3064" y="553"/>
                  <a:pt x="3063" y="551"/>
                  <a:pt x="3060" y="551"/>
                </a:cubicBezTo>
                <a:cubicBezTo>
                  <a:pt x="3058" y="551"/>
                  <a:pt x="3056" y="553"/>
                  <a:pt x="3056" y="556"/>
                </a:cubicBezTo>
                <a:cubicBezTo>
                  <a:pt x="3056" y="558"/>
                  <a:pt x="3058" y="560"/>
                  <a:pt x="3060" y="560"/>
                </a:cubicBezTo>
                <a:close/>
                <a:moveTo>
                  <a:pt x="3073" y="560"/>
                </a:moveTo>
                <a:cubicBezTo>
                  <a:pt x="3076" y="560"/>
                  <a:pt x="3077" y="558"/>
                  <a:pt x="3077" y="556"/>
                </a:cubicBezTo>
                <a:cubicBezTo>
                  <a:pt x="3077" y="553"/>
                  <a:pt x="3076" y="551"/>
                  <a:pt x="3073" y="551"/>
                </a:cubicBezTo>
                <a:cubicBezTo>
                  <a:pt x="3071" y="551"/>
                  <a:pt x="3069" y="553"/>
                  <a:pt x="3069" y="556"/>
                </a:cubicBezTo>
                <a:cubicBezTo>
                  <a:pt x="3069" y="558"/>
                  <a:pt x="3071" y="560"/>
                  <a:pt x="3073" y="560"/>
                </a:cubicBezTo>
                <a:close/>
                <a:moveTo>
                  <a:pt x="3082" y="556"/>
                </a:moveTo>
                <a:cubicBezTo>
                  <a:pt x="3082" y="558"/>
                  <a:pt x="3084" y="560"/>
                  <a:pt x="3086" y="560"/>
                </a:cubicBezTo>
                <a:cubicBezTo>
                  <a:pt x="3088" y="560"/>
                  <a:pt x="3090" y="558"/>
                  <a:pt x="3090" y="556"/>
                </a:cubicBezTo>
                <a:cubicBezTo>
                  <a:pt x="3090" y="553"/>
                  <a:pt x="3088" y="551"/>
                  <a:pt x="3086" y="551"/>
                </a:cubicBezTo>
                <a:cubicBezTo>
                  <a:pt x="3084" y="551"/>
                  <a:pt x="3082" y="553"/>
                  <a:pt x="3082" y="556"/>
                </a:cubicBezTo>
                <a:close/>
                <a:moveTo>
                  <a:pt x="3099" y="560"/>
                </a:moveTo>
                <a:cubicBezTo>
                  <a:pt x="3101" y="560"/>
                  <a:pt x="3103" y="558"/>
                  <a:pt x="3103" y="556"/>
                </a:cubicBezTo>
                <a:cubicBezTo>
                  <a:pt x="3103" y="553"/>
                  <a:pt x="3101" y="551"/>
                  <a:pt x="3099" y="551"/>
                </a:cubicBezTo>
                <a:cubicBezTo>
                  <a:pt x="3097" y="551"/>
                  <a:pt x="3095" y="553"/>
                  <a:pt x="3095" y="556"/>
                </a:cubicBezTo>
                <a:cubicBezTo>
                  <a:pt x="3095" y="558"/>
                  <a:pt x="3097" y="560"/>
                  <a:pt x="3099" y="560"/>
                </a:cubicBezTo>
                <a:close/>
                <a:moveTo>
                  <a:pt x="3112" y="556"/>
                </a:moveTo>
                <a:cubicBezTo>
                  <a:pt x="3112" y="556"/>
                  <a:pt x="3112" y="556"/>
                  <a:pt x="3112" y="556"/>
                </a:cubicBezTo>
                <a:cubicBezTo>
                  <a:pt x="3112" y="556"/>
                  <a:pt x="3112" y="556"/>
                  <a:pt x="3112" y="556"/>
                </a:cubicBezTo>
                <a:cubicBezTo>
                  <a:pt x="3112" y="555"/>
                  <a:pt x="3112" y="555"/>
                  <a:pt x="3112" y="555"/>
                </a:cubicBezTo>
                <a:cubicBezTo>
                  <a:pt x="3112" y="555"/>
                  <a:pt x="3112" y="555"/>
                  <a:pt x="3112" y="556"/>
                </a:cubicBezTo>
                <a:close/>
                <a:moveTo>
                  <a:pt x="3241" y="551"/>
                </a:moveTo>
                <a:cubicBezTo>
                  <a:pt x="3239" y="551"/>
                  <a:pt x="3237" y="553"/>
                  <a:pt x="3237" y="556"/>
                </a:cubicBezTo>
                <a:cubicBezTo>
                  <a:pt x="3237" y="558"/>
                  <a:pt x="3239" y="560"/>
                  <a:pt x="3241" y="560"/>
                </a:cubicBezTo>
                <a:cubicBezTo>
                  <a:pt x="3243" y="560"/>
                  <a:pt x="3245" y="558"/>
                  <a:pt x="3245" y="556"/>
                </a:cubicBezTo>
                <a:cubicBezTo>
                  <a:pt x="3245" y="553"/>
                  <a:pt x="3243" y="551"/>
                  <a:pt x="3241" y="551"/>
                </a:cubicBezTo>
                <a:close/>
                <a:moveTo>
                  <a:pt x="3254" y="560"/>
                </a:moveTo>
                <a:cubicBezTo>
                  <a:pt x="3256" y="560"/>
                  <a:pt x="3258" y="558"/>
                  <a:pt x="3258" y="556"/>
                </a:cubicBezTo>
                <a:cubicBezTo>
                  <a:pt x="3258" y="553"/>
                  <a:pt x="3256" y="551"/>
                  <a:pt x="3254" y="551"/>
                </a:cubicBezTo>
                <a:cubicBezTo>
                  <a:pt x="3252" y="551"/>
                  <a:pt x="3250" y="553"/>
                  <a:pt x="3250" y="556"/>
                </a:cubicBezTo>
                <a:cubicBezTo>
                  <a:pt x="3250" y="558"/>
                  <a:pt x="3252" y="560"/>
                  <a:pt x="3254" y="560"/>
                </a:cubicBezTo>
                <a:close/>
                <a:moveTo>
                  <a:pt x="3577" y="556"/>
                </a:moveTo>
                <a:cubicBezTo>
                  <a:pt x="3577" y="556"/>
                  <a:pt x="3577" y="556"/>
                  <a:pt x="3577" y="556"/>
                </a:cubicBezTo>
                <a:cubicBezTo>
                  <a:pt x="3577" y="556"/>
                  <a:pt x="3577" y="556"/>
                  <a:pt x="3577" y="556"/>
                </a:cubicBezTo>
                <a:cubicBezTo>
                  <a:pt x="3577" y="556"/>
                  <a:pt x="3577" y="556"/>
                  <a:pt x="3577" y="556"/>
                </a:cubicBezTo>
                <a:cubicBezTo>
                  <a:pt x="3577" y="556"/>
                  <a:pt x="3577" y="556"/>
                  <a:pt x="3577" y="556"/>
                </a:cubicBezTo>
                <a:close/>
                <a:moveTo>
                  <a:pt x="413" y="564"/>
                </a:moveTo>
                <a:cubicBezTo>
                  <a:pt x="411" y="564"/>
                  <a:pt x="409" y="566"/>
                  <a:pt x="409" y="569"/>
                </a:cubicBezTo>
                <a:cubicBezTo>
                  <a:pt x="409" y="571"/>
                  <a:pt x="411" y="573"/>
                  <a:pt x="413" y="573"/>
                </a:cubicBezTo>
                <a:cubicBezTo>
                  <a:pt x="415" y="573"/>
                  <a:pt x="417" y="571"/>
                  <a:pt x="417" y="569"/>
                </a:cubicBezTo>
                <a:cubicBezTo>
                  <a:pt x="417" y="566"/>
                  <a:pt x="415" y="564"/>
                  <a:pt x="413" y="564"/>
                </a:cubicBezTo>
                <a:close/>
                <a:moveTo>
                  <a:pt x="426" y="573"/>
                </a:moveTo>
                <a:cubicBezTo>
                  <a:pt x="428" y="573"/>
                  <a:pt x="430" y="571"/>
                  <a:pt x="430" y="569"/>
                </a:cubicBezTo>
                <a:cubicBezTo>
                  <a:pt x="430" y="566"/>
                  <a:pt x="428" y="564"/>
                  <a:pt x="426" y="564"/>
                </a:cubicBezTo>
                <a:cubicBezTo>
                  <a:pt x="424" y="564"/>
                  <a:pt x="422" y="566"/>
                  <a:pt x="422" y="569"/>
                </a:cubicBezTo>
                <a:cubicBezTo>
                  <a:pt x="422" y="571"/>
                  <a:pt x="424" y="573"/>
                  <a:pt x="426" y="573"/>
                </a:cubicBezTo>
                <a:close/>
                <a:moveTo>
                  <a:pt x="439" y="573"/>
                </a:moveTo>
                <a:cubicBezTo>
                  <a:pt x="441" y="573"/>
                  <a:pt x="443" y="571"/>
                  <a:pt x="443" y="569"/>
                </a:cubicBezTo>
                <a:cubicBezTo>
                  <a:pt x="443" y="566"/>
                  <a:pt x="441" y="564"/>
                  <a:pt x="439" y="564"/>
                </a:cubicBezTo>
                <a:cubicBezTo>
                  <a:pt x="437" y="564"/>
                  <a:pt x="435" y="566"/>
                  <a:pt x="435" y="569"/>
                </a:cubicBezTo>
                <a:cubicBezTo>
                  <a:pt x="435" y="571"/>
                  <a:pt x="437" y="573"/>
                  <a:pt x="439" y="573"/>
                </a:cubicBezTo>
                <a:close/>
                <a:moveTo>
                  <a:pt x="452" y="573"/>
                </a:moveTo>
                <a:cubicBezTo>
                  <a:pt x="454" y="573"/>
                  <a:pt x="456" y="571"/>
                  <a:pt x="456" y="569"/>
                </a:cubicBezTo>
                <a:cubicBezTo>
                  <a:pt x="456" y="566"/>
                  <a:pt x="454" y="564"/>
                  <a:pt x="452" y="564"/>
                </a:cubicBezTo>
                <a:cubicBezTo>
                  <a:pt x="449" y="564"/>
                  <a:pt x="448" y="566"/>
                  <a:pt x="448" y="569"/>
                </a:cubicBezTo>
                <a:cubicBezTo>
                  <a:pt x="448" y="571"/>
                  <a:pt x="449" y="573"/>
                  <a:pt x="452" y="573"/>
                </a:cubicBezTo>
                <a:close/>
                <a:moveTo>
                  <a:pt x="465" y="573"/>
                </a:moveTo>
                <a:cubicBezTo>
                  <a:pt x="467" y="573"/>
                  <a:pt x="469" y="571"/>
                  <a:pt x="469" y="569"/>
                </a:cubicBezTo>
                <a:cubicBezTo>
                  <a:pt x="469" y="566"/>
                  <a:pt x="467" y="564"/>
                  <a:pt x="465" y="564"/>
                </a:cubicBezTo>
                <a:cubicBezTo>
                  <a:pt x="462" y="564"/>
                  <a:pt x="460" y="566"/>
                  <a:pt x="460" y="569"/>
                </a:cubicBezTo>
                <a:cubicBezTo>
                  <a:pt x="460" y="571"/>
                  <a:pt x="462" y="573"/>
                  <a:pt x="465" y="573"/>
                </a:cubicBezTo>
                <a:close/>
                <a:moveTo>
                  <a:pt x="478" y="573"/>
                </a:moveTo>
                <a:cubicBezTo>
                  <a:pt x="480" y="573"/>
                  <a:pt x="482" y="571"/>
                  <a:pt x="482" y="569"/>
                </a:cubicBezTo>
                <a:cubicBezTo>
                  <a:pt x="482" y="566"/>
                  <a:pt x="480" y="564"/>
                  <a:pt x="478" y="564"/>
                </a:cubicBezTo>
                <a:cubicBezTo>
                  <a:pt x="475" y="564"/>
                  <a:pt x="473" y="566"/>
                  <a:pt x="473" y="569"/>
                </a:cubicBezTo>
                <a:cubicBezTo>
                  <a:pt x="473" y="571"/>
                  <a:pt x="475" y="573"/>
                  <a:pt x="478" y="573"/>
                </a:cubicBezTo>
                <a:close/>
                <a:moveTo>
                  <a:pt x="490" y="573"/>
                </a:moveTo>
                <a:cubicBezTo>
                  <a:pt x="493" y="573"/>
                  <a:pt x="495" y="571"/>
                  <a:pt x="495" y="569"/>
                </a:cubicBezTo>
                <a:cubicBezTo>
                  <a:pt x="495" y="566"/>
                  <a:pt x="493" y="564"/>
                  <a:pt x="490" y="564"/>
                </a:cubicBezTo>
                <a:cubicBezTo>
                  <a:pt x="488" y="564"/>
                  <a:pt x="486" y="566"/>
                  <a:pt x="486" y="569"/>
                </a:cubicBezTo>
                <a:cubicBezTo>
                  <a:pt x="486" y="571"/>
                  <a:pt x="488" y="573"/>
                  <a:pt x="490" y="573"/>
                </a:cubicBezTo>
                <a:close/>
                <a:moveTo>
                  <a:pt x="503" y="573"/>
                </a:moveTo>
                <a:cubicBezTo>
                  <a:pt x="506" y="573"/>
                  <a:pt x="508" y="571"/>
                  <a:pt x="508" y="569"/>
                </a:cubicBezTo>
                <a:cubicBezTo>
                  <a:pt x="508" y="566"/>
                  <a:pt x="506" y="564"/>
                  <a:pt x="503" y="564"/>
                </a:cubicBezTo>
                <a:cubicBezTo>
                  <a:pt x="501" y="564"/>
                  <a:pt x="499" y="566"/>
                  <a:pt x="499" y="569"/>
                </a:cubicBezTo>
                <a:cubicBezTo>
                  <a:pt x="499" y="571"/>
                  <a:pt x="501" y="573"/>
                  <a:pt x="503" y="573"/>
                </a:cubicBezTo>
                <a:close/>
                <a:moveTo>
                  <a:pt x="516" y="573"/>
                </a:moveTo>
                <a:cubicBezTo>
                  <a:pt x="519" y="573"/>
                  <a:pt x="520" y="571"/>
                  <a:pt x="520" y="569"/>
                </a:cubicBezTo>
                <a:cubicBezTo>
                  <a:pt x="520" y="566"/>
                  <a:pt x="519" y="564"/>
                  <a:pt x="516" y="564"/>
                </a:cubicBezTo>
                <a:cubicBezTo>
                  <a:pt x="514" y="564"/>
                  <a:pt x="512" y="566"/>
                  <a:pt x="512" y="569"/>
                </a:cubicBezTo>
                <a:cubicBezTo>
                  <a:pt x="512" y="571"/>
                  <a:pt x="514" y="573"/>
                  <a:pt x="516" y="573"/>
                </a:cubicBezTo>
                <a:close/>
                <a:moveTo>
                  <a:pt x="529" y="573"/>
                </a:moveTo>
                <a:cubicBezTo>
                  <a:pt x="532" y="573"/>
                  <a:pt x="533" y="571"/>
                  <a:pt x="533" y="569"/>
                </a:cubicBezTo>
                <a:cubicBezTo>
                  <a:pt x="533" y="566"/>
                  <a:pt x="532" y="564"/>
                  <a:pt x="529" y="564"/>
                </a:cubicBezTo>
                <a:cubicBezTo>
                  <a:pt x="527" y="564"/>
                  <a:pt x="525" y="566"/>
                  <a:pt x="525" y="569"/>
                </a:cubicBezTo>
                <a:cubicBezTo>
                  <a:pt x="525" y="571"/>
                  <a:pt x="527" y="573"/>
                  <a:pt x="529" y="573"/>
                </a:cubicBezTo>
                <a:close/>
                <a:moveTo>
                  <a:pt x="542" y="573"/>
                </a:moveTo>
                <a:cubicBezTo>
                  <a:pt x="544" y="573"/>
                  <a:pt x="546" y="571"/>
                  <a:pt x="546" y="569"/>
                </a:cubicBezTo>
                <a:cubicBezTo>
                  <a:pt x="546" y="566"/>
                  <a:pt x="544" y="564"/>
                  <a:pt x="542" y="564"/>
                </a:cubicBezTo>
                <a:cubicBezTo>
                  <a:pt x="540" y="564"/>
                  <a:pt x="538" y="566"/>
                  <a:pt x="538" y="569"/>
                </a:cubicBezTo>
                <a:cubicBezTo>
                  <a:pt x="538" y="571"/>
                  <a:pt x="540" y="573"/>
                  <a:pt x="542" y="573"/>
                </a:cubicBezTo>
                <a:close/>
                <a:moveTo>
                  <a:pt x="555" y="573"/>
                </a:moveTo>
                <a:cubicBezTo>
                  <a:pt x="557" y="573"/>
                  <a:pt x="559" y="571"/>
                  <a:pt x="559" y="569"/>
                </a:cubicBezTo>
                <a:cubicBezTo>
                  <a:pt x="559" y="566"/>
                  <a:pt x="557" y="564"/>
                  <a:pt x="555" y="564"/>
                </a:cubicBezTo>
                <a:cubicBezTo>
                  <a:pt x="553" y="564"/>
                  <a:pt x="551" y="566"/>
                  <a:pt x="551" y="569"/>
                </a:cubicBezTo>
                <a:cubicBezTo>
                  <a:pt x="551" y="571"/>
                  <a:pt x="553" y="573"/>
                  <a:pt x="555" y="573"/>
                </a:cubicBezTo>
                <a:close/>
                <a:moveTo>
                  <a:pt x="568" y="573"/>
                </a:moveTo>
                <a:cubicBezTo>
                  <a:pt x="570" y="573"/>
                  <a:pt x="572" y="571"/>
                  <a:pt x="572" y="569"/>
                </a:cubicBezTo>
                <a:cubicBezTo>
                  <a:pt x="572" y="566"/>
                  <a:pt x="570" y="564"/>
                  <a:pt x="568" y="564"/>
                </a:cubicBezTo>
                <a:cubicBezTo>
                  <a:pt x="566" y="564"/>
                  <a:pt x="564" y="566"/>
                  <a:pt x="564" y="569"/>
                </a:cubicBezTo>
                <a:cubicBezTo>
                  <a:pt x="564" y="571"/>
                  <a:pt x="566" y="573"/>
                  <a:pt x="568" y="573"/>
                </a:cubicBezTo>
                <a:close/>
                <a:moveTo>
                  <a:pt x="581" y="573"/>
                </a:moveTo>
                <a:cubicBezTo>
                  <a:pt x="583" y="573"/>
                  <a:pt x="585" y="571"/>
                  <a:pt x="585" y="569"/>
                </a:cubicBezTo>
                <a:cubicBezTo>
                  <a:pt x="585" y="566"/>
                  <a:pt x="583" y="564"/>
                  <a:pt x="581" y="564"/>
                </a:cubicBezTo>
                <a:cubicBezTo>
                  <a:pt x="579" y="564"/>
                  <a:pt x="577" y="566"/>
                  <a:pt x="577" y="569"/>
                </a:cubicBezTo>
                <a:cubicBezTo>
                  <a:pt x="577" y="571"/>
                  <a:pt x="579" y="573"/>
                  <a:pt x="581" y="573"/>
                </a:cubicBezTo>
                <a:close/>
                <a:moveTo>
                  <a:pt x="594" y="573"/>
                </a:moveTo>
                <a:cubicBezTo>
                  <a:pt x="596" y="573"/>
                  <a:pt x="598" y="571"/>
                  <a:pt x="598" y="569"/>
                </a:cubicBezTo>
                <a:cubicBezTo>
                  <a:pt x="598" y="566"/>
                  <a:pt x="596" y="564"/>
                  <a:pt x="594" y="564"/>
                </a:cubicBezTo>
                <a:cubicBezTo>
                  <a:pt x="591" y="564"/>
                  <a:pt x="590" y="566"/>
                  <a:pt x="590" y="569"/>
                </a:cubicBezTo>
                <a:cubicBezTo>
                  <a:pt x="590" y="571"/>
                  <a:pt x="591" y="573"/>
                  <a:pt x="594" y="573"/>
                </a:cubicBezTo>
                <a:close/>
                <a:moveTo>
                  <a:pt x="607" y="573"/>
                </a:moveTo>
                <a:cubicBezTo>
                  <a:pt x="609" y="573"/>
                  <a:pt x="611" y="571"/>
                  <a:pt x="611" y="569"/>
                </a:cubicBezTo>
                <a:cubicBezTo>
                  <a:pt x="611" y="566"/>
                  <a:pt x="609" y="564"/>
                  <a:pt x="607" y="564"/>
                </a:cubicBezTo>
                <a:cubicBezTo>
                  <a:pt x="604" y="564"/>
                  <a:pt x="603" y="566"/>
                  <a:pt x="603" y="569"/>
                </a:cubicBezTo>
                <a:cubicBezTo>
                  <a:pt x="603" y="571"/>
                  <a:pt x="604" y="573"/>
                  <a:pt x="607" y="573"/>
                </a:cubicBezTo>
                <a:close/>
                <a:moveTo>
                  <a:pt x="620" y="573"/>
                </a:moveTo>
                <a:cubicBezTo>
                  <a:pt x="622" y="573"/>
                  <a:pt x="624" y="571"/>
                  <a:pt x="624" y="569"/>
                </a:cubicBezTo>
                <a:cubicBezTo>
                  <a:pt x="624" y="566"/>
                  <a:pt x="622" y="564"/>
                  <a:pt x="620" y="564"/>
                </a:cubicBezTo>
                <a:cubicBezTo>
                  <a:pt x="617" y="564"/>
                  <a:pt x="615" y="566"/>
                  <a:pt x="615" y="569"/>
                </a:cubicBezTo>
                <a:cubicBezTo>
                  <a:pt x="615" y="571"/>
                  <a:pt x="617" y="573"/>
                  <a:pt x="620" y="573"/>
                </a:cubicBezTo>
                <a:close/>
                <a:moveTo>
                  <a:pt x="633" y="573"/>
                </a:moveTo>
                <a:cubicBezTo>
                  <a:pt x="635" y="573"/>
                  <a:pt x="637" y="571"/>
                  <a:pt x="637" y="569"/>
                </a:cubicBezTo>
                <a:cubicBezTo>
                  <a:pt x="637" y="566"/>
                  <a:pt x="635" y="564"/>
                  <a:pt x="633" y="564"/>
                </a:cubicBezTo>
                <a:cubicBezTo>
                  <a:pt x="630" y="564"/>
                  <a:pt x="628" y="566"/>
                  <a:pt x="628" y="569"/>
                </a:cubicBezTo>
                <a:cubicBezTo>
                  <a:pt x="628" y="571"/>
                  <a:pt x="630" y="573"/>
                  <a:pt x="633" y="573"/>
                </a:cubicBezTo>
                <a:close/>
                <a:moveTo>
                  <a:pt x="645" y="573"/>
                </a:moveTo>
                <a:cubicBezTo>
                  <a:pt x="648" y="573"/>
                  <a:pt x="650" y="571"/>
                  <a:pt x="650" y="569"/>
                </a:cubicBezTo>
                <a:cubicBezTo>
                  <a:pt x="650" y="566"/>
                  <a:pt x="648" y="564"/>
                  <a:pt x="645" y="564"/>
                </a:cubicBezTo>
                <a:cubicBezTo>
                  <a:pt x="643" y="564"/>
                  <a:pt x="641" y="566"/>
                  <a:pt x="641" y="569"/>
                </a:cubicBezTo>
                <a:cubicBezTo>
                  <a:pt x="641" y="571"/>
                  <a:pt x="643" y="573"/>
                  <a:pt x="645" y="573"/>
                </a:cubicBezTo>
                <a:close/>
                <a:moveTo>
                  <a:pt x="658" y="573"/>
                </a:moveTo>
                <a:cubicBezTo>
                  <a:pt x="661" y="573"/>
                  <a:pt x="663" y="571"/>
                  <a:pt x="663" y="569"/>
                </a:cubicBezTo>
                <a:cubicBezTo>
                  <a:pt x="663" y="566"/>
                  <a:pt x="661" y="564"/>
                  <a:pt x="658" y="564"/>
                </a:cubicBezTo>
                <a:cubicBezTo>
                  <a:pt x="656" y="564"/>
                  <a:pt x="654" y="566"/>
                  <a:pt x="654" y="569"/>
                </a:cubicBezTo>
                <a:cubicBezTo>
                  <a:pt x="654" y="571"/>
                  <a:pt x="656" y="573"/>
                  <a:pt x="658" y="573"/>
                </a:cubicBezTo>
                <a:close/>
                <a:moveTo>
                  <a:pt x="671" y="573"/>
                </a:moveTo>
                <a:cubicBezTo>
                  <a:pt x="674" y="573"/>
                  <a:pt x="675" y="571"/>
                  <a:pt x="675" y="569"/>
                </a:cubicBezTo>
                <a:cubicBezTo>
                  <a:pt x="675" y="566"/>
                  <a:pt x="674" y="564"/>
                  <a:pt x="671" y="564"/>
                </a:cubicBezTo>
                <a:cubicBezTo>
                  <a:pt x="669" y="564"/>
                  <a:pt x="667" y="566"/>
                  <a:pt x="667" y="569"/>
                </a:cubicBezTo>
                <a:cubicBezTo>
                  <a:pt x="667" y="571"/>
                  <a:pt x="669" y="573"/>
                  <a:pt x="671" y="573"/>
                </a:cubicBezTo>
                <a:close/>
                <a:moveTo>
                  <a:pt x="684" y="573"/>
                </a:moveTo>
                <a:cubicBezTo>
                  <a:pt x="686" y="573"/>
                  <a:pt x="688" y="571"/>
                  <a:pt x="688" y="569"/>
                </a:cubicBezTo>
                <a:cubicBezTo>
                  <a:pt x="688" y="566"/>
                  <a:pt x="686" y="564"/>
                  <a:pt x="684" y="564"/>
                </a:cubicBezTo>
                <a:cubicBezTo>
                  <a:pt x="682" y="564"/>
                  <a:pt x="680" y="566"/>
                  <a:pt x="680" y="569"/>
                </a:cubicBezTo>
                <a:cubicBezTo>
                  <a:pt x="680" y="571"/>
                  <a:pt x="682" y="573"/>
                  <a:pt x="684" y="573"/>
                </a:cubicBezTo>
                <a:close/>
                <a:moveTo>
                  <a:pt x="697" y="573"/>
                </a:moveTo>
                <a:cubicBezTo>
                  <a:pt x="699" y="573"/>
                  <a:pt x="701" y="571"/>
                  <a:pt x="701" y="569"/>
                </a:cubicBezTo>
                <a:cubicBezTo>
                  <a:pt x="701" y="566"/>
                  <a:pt x="699" y="564"/>
                  <a:pt x="697" y="564"/>
                </a:cubicBezTo>
                <a:cubicBezTo>
                  <a:pt x="695" y="564"/>
                  <a:pt x="693" y="566"/>
                  <a:pt x="693" y="569"/>
                </a:cubicBezTo>
                <a:cubicBezTo>
                  <a:pt x="693" y="571"/>
                  <a:pt x="695" y="573"/>
                  <a:pt x="697" y="573"/>
                </a:cubicBezTo>
                <a:close/>
                <a:moveTo>
                  <a:pt x="710" y="573"/>
                </a:moveTo>
                <a:cubicBezTo>
                  <a:pt x="712" y="573"/>
                  <a:pt x="714" y="571"/>
                  <a:pt x="714" y="569"/>
                </a:cubicBezTo>
                <a:cubicBezTo>
                  <a:pt x="714" y="566"/>
                  <a:pt x="712" y="564"/>
                  <a:pt x="710" y="564"/>
                </a:cubicBezTo>
                <a:cubicBezTo>
                  <a:pt x="708" y="564"/>
                  <a:pt x="706" y="566"/>
                  <a:pt x="706" y="569"/>
                </a:cubicBezTo>
                <a:cubicBezTo>
                  <a:pt x="706" y="571"/>
                  <a:pt x="708" y="573"/>
                  <a:pt x="710" y="573"/>
                </a:cubicBezTo>
                <a:close/>
                <a:moveTo>
                  <a:pt x="723" y="573"/>
                </a:moveTo>
                <a:cubicBezTo>
                  <a:pt x="725" y="573"/>
                  <a:pt x="727" y="571"/>
                  <a:pt x="727" y="569"/>
                </a:cubicBezTo>
                <a:cubicBezTo>
                  <a:pt x="727" y="566"/>
                  <a:pt x="725" y="564"/>
                  <a:pt x="723" y="564"/>
                </a:cubicBezTo>
                <a:cubicBezTo>
                  <a:pt x="721" y="564"/>
                  <a:pt x="719" y="566"/>
                  <a:pt x="719" y="569"/>
                </a:cubicBezTo>
                <a:cubicBezTo>
                  <a:pt x="719" y="571"/>
                  <a:pt x="721" y="573"/>
                  <a:pt x="723" y="573"/>
                </a:cubicBezTo>
                <a:close/>
                <a:moveTo>
                  <a:pt x="736" y="573"/>
                </a:moveTo>
                <a:cubicBezTo>
                  <a:pt x="738" y="573"/>
                  <a:pt x="740" y="571"/>
                  <a:pt x="740" y="569"/>
                </a:cubicBezTo>
                <a:cubicBezTo>
                  <a:pt x="740" y="566"/>
                  <a:pt x="738" y="564"/>
                  <a:pt x="736" y="564"/>
                </a:cubicBezTo>
                <a:cubicBezTo>
                  <a:pt x="734" y="564"/>
                  <a:pt x="732" y="566"/>
                  <a:pt x="732" y="569"/>
                </a:cubicBezTo>
                <a:cubicBezTo>
                  <a:pt x="732" y="571"/>
                  <a:pt x="734" y="573"/>
                  <a:pt x="736" y="573"/>
                </a:cubicBezTo>
                <a:close/>
                <a:moveTo>
                  <a:pt x="749" y="573"/>
                </a:moveTo>
                <a:cubicBezTo>
                  <a:pt x="751" y="573"/>
                  <a:pt x="753" y="571"/>
                  <a:pt x="753" y="569"/>
                </a:cubicBezTo>
                <a:cubicBezTo>
                  <a:pt x="753" y="566"/>
                  <a:pt x="751" y="564"/>
                  <a:pt x="749" y="564"/>
                </a:cubicBezTo>
                <a:cubicBezTo>
                  <a:pt x="746" y="564"/>
                  <a:pt x="745" y="566"/>
                  <a:pt x="745" y="569"/>
                </a:cubicBezTo>
                <a:cubicBezTo>
                  <a:pt x="745" y="571"/>
                  <a:pt x="746" y="573"/>
                  <a:pt x="749" y="573"/>
                </a:cubicBezTo>
                <a:close/>
                <a:moveTo>
                  <a:pt x="762" y="573"/>
                </a:moveTo>
                <a:cubicBezTo>
                  <a:pt x="764" y="573"/>
                  <a:pt x="766" y="571"/>
                  <a:pt x="766" y="569"/>
                </a:cubicBezTo>
                <a:cubicBezTo>
                  <a:pt x="766" y="566"/>
                  <a:pt x="764" y="564"/>
                  <a:pt x="762" y="564"/>
                </a:cubicBezTo>
                <a:cubicBezTo>
                  <a:pt x="759" y="564"/>
                  <a:pt x="757" y="566"/>
                  <a:pt x="757" y="569"/>
                </a:cubicBezTo>
                <a:cubicBezTo>
                  <a:pt x="757" y="571"/>
                  <a:pt x="759" y="573"/>
                  <a:pt x="762" y="573"/>
                </a:cubicBezTo>
                <a:close/>
                <a:moveTo>
                  <a:pt x="775" y="573"/>
                </a:moveTo>
                <a:cubicBezTo>
                  <a:pt x="777" y="573"/>
                  <a:pt x="779" y="571"/>
                  <a:pt x="779" y="569"/>
                </a:cubicBezTo>
                <a:cubicBezTo>
                  <a:pt x="779" y="566"/>
                  <a:pt x="777" y="564"/>
                  <a:pt x="775" y="564"/>
                </a:cubicBezTo>
                <a:cubicBezTo>
                  <a:pt x="772" y="564"/>
                  <a:pt x="770" y="566"/>
                  <a:pt x="770" y="569"/>
                </a:cubicBezTo>
                <a:cubicBezTo>
                  <a:pt x="770" y="571"/>
                  <a:pt x="772" y="573"/>
                  <a:pt x="775" y="573"/>
                </a:cubicBezTo>
                <a:close/>
                <a:moveTo>
                  <a:pt x="787" y="573"/>
                </a:moveTo>
                <a:cubicBezTo>
                  <a:pt x="790" y="573"/>
                  <a:pt x="792" y="571"/>
                  <a:pt x="792" y="569"/>
                </a:cubicBezTo>
                <a:cubicBezTo>
                  <a:pt x="792" y="566"/>
                  <a:pt x="790" y="564"/>
                  <a:pt x="787" y="564"/>
                </a:cubicBezTo>
                <a:cubicBezTo>
                  <a:pt x="785" y="564"/>
                  <a:pt x="783" y="566"/>
                  <a:pt x="783" y="569"/>
                </a:cubicBezTo>
                <a:cubicBezTo>
                  <a:pt x="783" y="571"/>
                  <a:pt x="785" y="573"/>
                  <a:pt x="787" y="573"/>
                </a:cubicBezTo>
                <a:close/>
                <a:moveTo>
                  <a:pt x="800" y="573"/>
                </a:moveTo>
                <a:cubicBezTo>
                  <a:pt x="803" y="573"/>
                  <a:pt x="805" y="571"/>
                  <a:pt x="805" y="569"/>
                </a:cubicBezTo>
                <a:cubicBezTo>
                  <a:pt x="805" y="566"/>
                  <a:pt x="803" y="564"/>
                  <a:pt x="800" y="564"/>
                </a:cubicBezTo>
                <a:cubicBezTo>
                  <a:pt x="798" y="564"/>
                  <a:pt x="796" y="566"/>
                  <a:pt x="796" y="569"/>
                </a:cubicBezTo>
                <a:cubicBezTo>
                  <a:pt x="796" y="571"/>
                  <a:pt x="798" y="573"/>
                  <a:pt x="800" y="573"/>
                </a:cubicBezTo>
                <a:close/>
                <a:moveTo>
                  <a:pt x="813" y="573"/>
                </a:moveTo>
                <a:cubicBezTo>
                  <a:pt x="816" y="573"/>
                  <a:pt x="818" y="571"/>
                  <a:pt x="818" y="569"/>
                </a:cubicBezTo>
                <a:cubicBezTo>
                  <a:pt x="818" y="566"/>
                  <a:pt x="816" y="564"/>
                  <a:pt x="813" y="564"/>
                </a:cubicBezTo>
                <a:cubicBezTo>
                  <a:pt x="811" y="564"/>
                  <a:pt x="809" y="566"/>
                  <a:pt x="809" y="569"/>
                </a:cubicBezTo>
                <a:cubicBezTo>
                  <a:pt x="809" y="571"/>
                  <a:pt x="811" y="573"/>
                  <a:pt x="813" y="573"/>
                </a:cubicBezTo>
                <a:close/>
                <a:moveTo>
                  <a:pt x="826" y="573"/>
                </a:moveTo>
                <a:cubicBezTo>
                  <a:pt x="829" y="573"/>
                  <a:pt x="830" y="571"/>
                  <a:pt x="830" y="569"/>
                </a:cubicBezTo>
                <a:cubicBezTo>
                  <a:pt x="830" y="566"/>
                  <a:pt x="829" y="564"/>
                  <a:pt x="826" y="564"/>
                </a:cubicBezTo>
                <a:cubicBezTo>
                  <a:pt x="824" y="564"/>
                  <a:pt x="822" y="566"/>
                  <a:pt x="822" y="569"/>
                </a:cubicBezTo>
                <a:cubicBezTo>
                  <a:pt x="822" y="571"/>
                  <a:pt x="824" y="573"/>
                  <a:pt x="826" y="573"/>
                </a:cubicBezTo>
                <a:close/>
                <a:moveTo>
                  <a:pt x="839" y="573"/>
                </a:moveTo>
                <a:cubicBezTo>
                  <a:pt x="841" y="573"/>
                  <a:pt x="843" y="571"/>
                  <a:pt x="843" y="569"/>
                </a:cubicBezTo>
                <a:cubicBezTo>
                  <a:pt x="843" y="566"/>
                  <a:pt x="841" y="564"/>
                  <a:pt x="839" y="564"/>
                </a:cubicBezTo>
                <a:cubicBezTo>
                  <a:pt x="837" y="564"/>
                  <a:pt x="835" y="566"/>
                  <a:pt x="835" y="569"/>
                </a:cubicBezTo>
                <a:cubicBezTo>
                  <a:pt x="835" y="571"/>
                  <a:pt x="837" y="573"/>
                  <a:pt x="839" y="573"/>
                </a:cubicBezTo>
                <a:close/>
                <a:moveTo>
                  <a:pt x="852" y="573"/>
                </a:moveTo>
                <a:cubicBezTo>
                  <a:pt x="854" y="573"/>
                  <a:pt x="856" y="571"/>
                  <a:pt x="856" y="569"/>
                </a:cubicBezTo>
                <a:cubicBezTo>
                  <a:pt x="856" y="566"/>
                  <a:pt x="854" y="564"/>
                  <a:pt x="852" y="564"/>
                </a:cubicBezTo>
                <a:cubicBezTo>
                  <a:pt x="850" y="564"/>
                  <a:pt x="848" y="566"/>
                  <a:pt x="848" y="569"/>
                </a:cubicBezTo>
                <a:cubicBezTo>
                  <a:pt x="848" y="571"/>
                  <a:pt x="850" y="573"/>
                  <a:pt x="852" y="573"/>
                </a:cubicBezTo>
                <a:close/>
                <a:moveTo>
                  <a:pt x="865" y="573"/>
                </a:moveTo>
                <a:cubicBezTo>
                  <a:pt x="867" y="573"/>
                  <a:pt x="869" y="571"/>
                  <a:pt x="869" y="569"/>
                </a:cubicBezTo>
                <a:cubicBezTo>
                  <a:pt x="869" y="566"/>
                  <a:pt x="867" y="564"/>
                  <a:pt x="865" y="564"/>
                </a:cubicBezTo>
                <a:cubicBezTo>
                  <a:pt x="863" y="564"/>
                  <a:pt x="861" y="566"/>
                  <a:pt x="861" y="569"/>
                </a:cubicBezTo>
                <a:cubicBezTo>
                  <a:pt x="861" y="571"/>
                  <a:pt x="863" y="573"/>
                  <a:pt x="865" y="573"/>
                </a:cubicBezTo>
                <a:close/>
                <a:moveTo>
                  <a:pt x="877" y="569"/>
                </a:moveTo>
                <a:cubicBezTo>
                  <a:pt x="877" y="569"/>
                  <a:pt x="877" y="569"/>
                  <a:pt x="878" y="569"/>
                </a:cubicBezTo>
                <a:cubicBezTo>
                  <a:pt x="878" y="569"/>
                  <a:pt x="879" y="569"/>
                  <a:pt x="879" y="569"/>
                </a:cubicBezTo>
                <a:cubicBezTo>
                  <a:pt x="879" y="568"/>
                  <a:pt x="878" y="568"/>
                  <a:pt x="878" y="568"/>
                </a:cubicBezTo>
                <a:cubicBezTo>
                  <a:pt x="877" y="568"/>
                  <a:pt x="877" y="568"/>
                  <a:pt x="877" y="569"/>
                </a:cubicBezTo>
                <a:close/>
                <a:moveTo>
                  <a:pt x="891" y="569"/>
                </a:moveTo>
                <a:cubicBezTo>
                  <a:pt x="891" y="569"/>
                  <a:pt x="891" y="569"/>
                  <a:pt x="891" y="569"/>
                </a:cubicBezTo>
                <a:cubicBezTo>
                  <a:pt x="891" y="569"/>
                  <a:pt x="891" y="569"/>
                  <a:pt x="891" y="569"/>
                </a:cubicBezTo>
                <a:cubicBezTo>
                  <a:pt x="891" y="569"/>
                  <a:pt x="891" y="569"/>
                  <a:pt x="891" y="569"/>
                </a:cubicBezTo>
                <a:cubicBezTo>
                  <a:pt x="891" y="569"/>
                  <a:pt x="891" y="569"/>
                  <a:pt x="891" y="569"/>
                </a:cubicBezTo>
                <a:close/>
                <a:moveTo>
                  <a:pt x="904" y="573"/>
                </a:moveTo>
                <a:cubicBezTo>
                  <a:pt x="906" y="573"/>
                  <a:pt x="908" y="571"/>
                  <a:pt x="908" y="569"/>
                </a:cubicBezTo>
                <a:cubicBezTo>
                  <a:pt x="908" y="566"/>
                  <a:pt x="906" y="564"/>
                  <a:pt x="904" y="564"/>
                </a:cubicBezTo>
                <a:cubicBezTo>
                  <a:pt x="901" y="564"/>
                  <a:pt x="900" y="566"/>
                  <a:pt x="900" y="569"/>
                </a:cubicBezTo>
                <a:cubicBezTo>
                  <a:pt x="900" y="571"/>
                  <a:pt x="901" y="573"/>
                  <a:pt x="904" y="573"/>
                </a:cubicBezTo>
                <a:close/>
                <a:moveTo>
                  <a:pt x="917" y="573"/>
                </a:moveTo>
                <a:cubicBezTo>
                  <a:pt x="919" y="573"/>
                  <a:pt x="921" y="571"/>
                  <a:pt x="921" y="569"/>
                </a:cubicBezTo>
                <a:cubicBezTo>
                  <a:pt x="921" y="566"/>
                  <a:pt x="919" y="564"/>
                  <a:pt x="917" y="564"/>
                </a:cubicBezTo>
                <a:cubicBezTo>
                  <a:pt x="914" y="564"/>
                  <a:pt x="912" y="566"/>
                  <a:pt x="912" y="569"/>
                </a:cubicBezTo>
                <a:cubicBezTo>
                  <a:pt x="912" y="571"/>
                  <a:pt x="914" y="573"/>
                  <a:pt x="917" y="573"/>
                </a:cubicBezTo>
                <a:close/>
                <a:moveTo>
                  <a:pt x="930" y="564"/>
                </a:moveTo>
                <a:cubicBezTo>
                  <a:pt x="927" y="564"/>
                  <a:pt x="925" y="566"/>
                  <a:pt x="925" y="569"/>
                </a:cubicBezTo>
                <a:cubicBezTo>
                  <a:pt x="925" y="571"/>
                  <a:pt x="927" y="573"/>
                  <a:pt x="930" y="573"/>
                </a:cubicBezTo>
                <a:cubicBezTo>
                  <a:pt x="932" y="573"/>
                  <a:pt x="934" y="571"/>
                  <a:pt x="934" y="569"/>
                </a:cubicBezTo>
                <a:cubicBezTo>
                  <a:pt x="934" y="566"/>
                  <a:pt x="932" y="564"/>
                  <a:pt x="930" y="564"/>
                </a:cubicBezTo>
                <a:close/>
                <a:moveTo>
                  <a:pt x="942" y="564"/>
                </a:moveTo>
                <a:cubicBezTo>
                  <a:pt x="940" y="564"/>
                  <a:pt x="938" y="566"/>
                  <a:pt x="938" y="569"/>
                </a:cubicBezTo>
                <a:cubicBezTo>
                  <a:pt x="938" y="571"/>
                  <a:pt x="940" y="573"/>
                  <a:pt x="942" y="573"/>
                </a:cubicBezTo>
                <a:cubicBezTo>
                  <a:pt x="945" y="573"/>
                  <a:pt x="947" y="571"/>
                  <a:pt x="947" y="569"/>
                </a:cubicBezTo>
                <a:cubicBezTo>
                  <a:pt x="947" y="566"/>
                  <a:pt x="945" y="564"/>
                  <a:pt x="942" y="564"/>
                </a:cubicBezTo>
                <a:close/>
                <a:moveTo>
                  <a:pt x="955" y="564"/>
                </a:moveTo>
                <a:cubicBezTo>
                  <a:pt x="953" y="564"/>
                  <a:pt x="951" y="566"/>
                  <a:pt x="951" y="569"/>
                </a:cubicBezTo>
                <a:cubicBezTo>
                  <a:pt x="951" y="571"/>
                  <a:pt x="953" y="573"/>
                  <a:pt x="955" y="573"/>
                </a:cubicBezTo>
                <a:cubicBezTo>
                  <a:pt x="958" y="573"/>
                  <a:pt x="960" y="571"/>
                  <a:pt x="960" y="569"/>
                </a:cubicBezTo>
                <a:cubicBezTo>
                  <a:pt x="960" y="566"/>
                  <a:pt x="958" y="564"/>
                  <a:pt x="955" y="564"/>
                </a:cubicBezTo>
                <a:close/>
                <a:moveTo>
                  <a:pt x="968" y="564"/>
                </a:moveTo>
                <a:cubicBezTo>
                  <a:pt x="966" y="564"/>
                  <a:pt x="964" y="566"/>
                  <a:pt x="964" y="569"/>
                </a:cubicBezTo>
                <a:cubicBezTo>
                  <a:pt x="964" y="571"/>
                  <a:pt x="966" y="573"/>
                  <a:pt x="968" y="573"/>
                </a:cubicBezTo>
                <a:cubicBezTo>
                  <a:pt x="971" y="573"/>
                  <a:pt x="972" y="571"/>
                  <a:pt x="972" y="569"/>
                </a:cubicBezTo>
                <a:cubicBezTo>
                  <a:pt x="972" y="566"/>
                  <a:pt x="971" y="564"/>
                  <a:pt x="968" y="564"/>
                </a:cubicBezTo>
                <a:close/>
                <a:moveTo>
                  <a:pt x="981" y="564"/>
                </a:moveTo>
                <a:cubicBezTo>
                  <a:pt x="979" y="564"/>
                  <a:pt x="977" y="566"/>
                  <a:pt x="977" y="569"/>
                </a:cubicBezTo>
                <a:cubicBezTo>
                  <a:pt x="977" y="571"/>
                  <a:pt x="979" y="573"/>
                  <a:pt x="981" y="573"/>
                </a:cubicBezTo>
                <a:cubicBezTo>
                  <a:pt x="984" y="573"/>
                  <a:pt x="985" y="571"/>
                  <a:pt x="985" y="569"/>
                </a:cubicBezTo>
                <a:cubicBezTo>
                  <a:pt x="985" y="566"/>
                  <a:pt x="984" y="564"/>
                  <a:pt x="981" y="564"/>
                </a:cubicBezTo>
                <a:close/>
                <a:moveTo>
                  <a:pt x="994" y="564"/>
                </a:moveTo>
                <a:cubicBezTo>
                  <a:pt x="992" y="564"/>
                  <a:pt x="990" y="566"/>
                  <a:pt x="990" y="569"/>
                </a:cubicBezTo>
                <a:cubicBezTo>
                  <a:pt x="990" y="571"/>
                  <a:pt x="992" y="573"/>
                  <a:pt x="994" y="573"/>
                </a:cubicBezTo>
                <a:cubicBezTo>
                  <a:pt x="996" y="573"/>
                  <a:pt x="998" y="571"/>
                  <a:pt x="998" y="569"/>
                </a:cubicBezTo>
                <a:cubicBezTo>
                  <a:pt x="998" y="566"/>
                  <a:pt x="996" y="564"/>
                  <a:pt x="994" y="564"/>
                </a:cubicBezTo>
                <a:close/>
                <a:moveTo>
                  <a:pt x="1007" y="564"/>
                </a:moveTo>
                <a:cubicBezTo>
                  <a:pt x="1005" y="564"/>
                  <a:pt x="1003" y="566"/>
                  <a:pt x="1003" y="569"/>
                </a:cubicBezTo>
                <a:cubicBezTo>
                  <a:pt x="1003" y="571"/>
                  <a:pt x="1005" y="573"/>
                  <a:pt x="1007" y="573"/>
                </a:cubicBezTo>
                <a:cubicBezTo>
                  <a:pt x="1009" y="573"/>
                  <a:pt x="1011" y="571"/>
                  <a:pt x="1011" y="569"/>
                </a:cubicBezTo>
                <a:cubicBezTo>
                  <a:pt x="1011" y="566"/>
                  <a:pt x="1009" y="564"/>
                  <a:pt x="1007" y="564"/>
                </a:cubicBezTo>
                <a:close/>
                <a:moveTo>
                  <a:pt x="1020" y="564"/>
                </a:moveTo>
                <a:cubicBezTo>
                  <a:pt x="1018" y="564"/>
                  <a:pt x="1016" y="566"/>
                  <a:pt x="1016" y="569"/>
                </a:cubicBezTo>
                <a:cubicBezTo>
                  <a:pt x="1016" y="571"/>
                  <a:pt x="1018" y="573"/>
                  <a:pt x="1020" y="573"/>
                </a:cubicBezTo>
                <a:cubicBezTo>
                  <a:pt x="1022" y="573"/>
                  <a:pt x="1024" y="571"/>
                  <a:pt x="1024" y="569"/>
                </a:cubicBezTo>
                <a:cubicBezTo>
                  <a:pt x="1024" y="566"/>
                  <a:pt x="1022" y="564"/>
                  <a:pt x="1020" y="564"/>
                </a:cubicBezTo>
                <a:close/>
                <a:moveTo>
                  <a:pt x="1033" y="564"/>
                </a:moveTo>
                <a:cubicBezTo>
                  <a:pt x="1031" y="564"/>
                  <a:pt x="1029" y="566"/>
                  <a:pt x="1029" y="569"/>
                </a:cubicBezTo>
                <a:cubicBezTo>
                  <a:pt x="1029" y="571"/>
                  <a:pt x="1031" y="573"/>
                  <a:pt x="1033" y="573"/>
                </a:cubicBezTo>
                <a:cubicBezTo>
                  <a:pt x="1035" y="573"/>
                  <a:pt x="1037" y="571"/>
                  <a:pt x="1037" y="569"/>
                </a:cubicBezTo>
                <a:cubicBezTo>
                  <a:pt x="1037" y="566"/>
                  <a:pt x="1035" y="564"/>
                  <a:pt x="1033" y="564"/>
                </a:cubicBezTo>
                <a:close/>
                <a:moveTo>
                  <a:pt x="1046" y="564"/>
                </a:moveTo>
                <a:cubicBezTo>
                  <a:pt x="1043" y="564"/>
                  <a:pt x="1042" y="566"/>
                  <a:pt x="1042" y="569"/>
                </a:cubicBezTo>
                <a:cubicBezTo>
                  <a:pt x="1042" y="571"/>
                  <a:pt x="1043" y="573"/>
                  <a:pt x="1046" y="573"/>
                </a:cubicBezTo>
                <a:cubicBezTo>
                  <a:pt x="1048" y="573"/>
                  <a:pt x="1050" y="571"/>
                  <a:pt x="1050" y="569"/>
                </a:cubicBezTo>
                <a:cubicBezTo>
                  <a:pt x="1050" y="566"/>
                  <a:pt x="1048" y="564"/>
                  <a:pt x="1046" y="564"/>
                </a:cubicBezTo>
                <a:close/>
                <a:moveTo>
                  <a:pt x="1059" y="564"/>
                </a:moveTo>
                <a:cubicBezTo>
                  <a:pt x="1056" y="564"/>
                  <a:pt x="1055" y="566"/>
                  <a:pt x="1055" y="569"/>
                </a:cubicBezTo>
                <a:cubicBezTo>
                  <a:pt x="1055" y="571"/>
                  <a:pt x="1056" y="573"/>
                  <a:pt x="1059" y="573"/>
                </a:cubicBezTo>
                <a:cubicBezTo>
                  <a:pt x="1061" y="573"/>
                  <a:pt x="1063" y="571"/>
                  <a:pt x="1063" y="569"/>
                </a:cubicBezTo>
                <a:cubicBezTo>
                  <a:pt x="1063" y="566"/>
                  <a:pt x="1061" y="564"/>
                  <a:pt x="1059" y="564"/>
                </a:cubicBezTo>
                <a:close/>
                <a:moveTo>
                  <a:pt x="1072" y="564"/>
                </a:moveTo>
                <a:cubicBezTo>
                  <a:pt x="1069" y="564"/>
                  <a:pt x="1067" y="566"/>
                  <a:pt x="1067" y="569"/>
                </a:cubicBezTo>
                <a:cubicBezTo>
                  <a:pt x="1067" y="571"/>
                  <a:pt x="1069" y="573"/>
                  <a:pt x="1072" y="573"/>
                </a:cubicBezTo>
                <a:cubicBezTo>
                  <a:pt x="1074" y="573"/>
                  <a:pt x="1076" y="571"/>
                  <a:pt x="1076" y="569"/>
                </a:cubicBezTo>
                <a:cubicBezTo>
                  <a:pt x="1076" y="566"/>
                  <a:pt x="1074" y="564"/>
                  <a:pt x="1072" y="564"/>
                </a:cubicBezTo>
                <a:close/>
                <a:moveTo>
                  <a:pt x="1085" y="564"/>
                </a:moveTo>
                <a:cubicBezTo>
                  <a:pt x="1082" y="564"/>
                  <a:pt x="1080" y="566"/>
                  <a:pt x="1080" y="569"/>
                </a:cubicBezTo>
                <a:cubicBezTo>
                  <a:pt x="1080" y="571"/>
                  <a:pt x="1082" y="573"/>
                  <a:pt x="1085" y="573"/>
                </a:cubicBezTo>
                <a:cubicBezTo>
                  <a:pt x="1087" y="573"/>
                  <a:pt x="1089" y="571"/>
                  <a:pt x="1089" y="569"/>
                </a:cubicBezTo>
                <a:cubicBezTo>
                  <a:pt x="1089" y="566"/>
                  <a:pt x="1087" y="564"/>
                  <a:pt x="1085" y="564"/>
                </a:cubicBezTo>
                <a:close/>
                <a:moveTo>
                  <a:pt x="1097" y="564"/>
                </a:moveTo>
                <a:cubicBezTo>
                  <a:pt x="1095" y="564"/>
                  <a:pt x="1093" y="566"/>
                  <a:pt x="1093" y="569"/>
                </a:cubicBezTo>
                <a:cubicBezTo>
                  <a:pt x="1093" y="571"/>
                  <a:pt x="1095" y="573"/>
                  <a:pt x="1097" y="573"/>
                </a:cubicBezTo>
                <a:cubicBezTo>
                  <a:pt x="1100" y="573"/>
                  <a:pt x="1102" y="571"/>
                  <a:pt x="1102" y="569"/>
                </a:cubicBezTo>
                <a:cubicBezTo>
                  <a:pt x="1102" y="566"/>
                  <a:pt x="1100" y="564"/>
                  <a:pt x="1097" y="564"/>
                </a:cubicBezTo>
                <a:close/>
                <a:moveTo>
                  <a:pt x="1110" y="573"/>
                </a:moveTo>
                <a:cubicBezTo>
                  <a:pt x="1113" y="573"/>
                  <a:pt x="1115" y="571"/>
                  <a:pt x="1115" y="569"/>
                </a:cubicBezTo>
                <a:cubicBezTo>
                  <a:pt x="1115" y="566"/>
                  <a:pt x="1113" y="564"/>
                  <a:pt x="1110" y="564"/>
                </a:cubicBezTo>
                <a:cubicBezTo>
                  <a:pt x="1108" y="564"/>
                  <a:pt x="1106" y="566"/>
                  <a:pt x="1106" y="569"/>
                </a:cubicBezTo>
                <a:cubicBezTo>
                  <a:pt x="1106" y="571"/>
                  <a:pt x="1108" y="573"/>
                  <a:pt x="1110" y="573"/>
                </a:cubicBezTo>
                <a:close/>
                <a:moveTo>
                  <a:pt x="1588" y="573"/>
                </a:moveTo>
                <a:cubicBezTo>
                  <a:pt x="1590" y="573"/>
                  <a:pt x="1592" y="571"/>
                  <a:pt x="1592" y="569"/>
                </a:cubicBezTo>
                <a:cubicBezTo>
                  <a:pt x="1592" y="566"/>
                  <a:pt x="1590" y="564"/>
                  <a:pt x="1588" y="564"/>
                </a:cubicBezTo>
                <a:cubicBezTo>
                  <a:pt x="1586" y="564"/>
                  <a:pt x="1584" y="566"/>
                  <a:pt x="1584" y="569"/>
                </a:cubicBezTo>
                <a:cubicBezTo>
                  <a:pt x="1584" y="571"/>
                  <a:pt x="1586" y="573"/>
                  <a:pt x="1588" y="573"/>
                </a:cubicBezTo>
                <a:close/>
                <a:moveTo>
                  <a:pt x="1640" y="573"/>
                </a:moveTo>
                <a:cubicBezTo>
                  <a:pt x="1642" y="573"/>
                  <a:pt x="1644" y="571"/>
                  <a:pt x="1644" y="569"/>
                </a:cubicBezTo>
                <a:cubicBezTo>
                  <a:pt x="1644" y="566"/>
                  <a:pt x="1642" y="564"/>
                  <a:pt x="1640" y="564"/>
                </a:cubicBezTo>
                <a:cubicBezTo>
                  <a:pt x="1637" y="564"/>
                  <a:pt x="1636" y="566"/>
                  <a:pt x="1636" y="569"/>
                </a:cubicBezTo>
                <a:cubicBezTo>
                  <a:pt x="1636" y="571"/>
                  <a:pt x="1637" y="573"/>
                  <a:pt x="1640" y="573"/>
                </a:cubicBezTo>
                <a:close/>
                <a:moveTo>
                  <a:pt x="1653" y="564"/>
                </a:moveTo>
                <a:cubicBezTo>
                  <a:pt x="1650" y="564"/>
                  <a:pt x="1649" y="566"/>
                  <a:pt x="1649" y="569"/>
                </a:cubicBezTo>
                <a:cubicBezTo>
                  <a:pt x="1649" y="571"/>
                  <a:pt x="1650" y="573"/>
                  <a:pt x="1653" y="573"/>
                </a:cubicBezTo>
                <a:cubicBezTo>
                  <a:pt x="1655" y="573"/>
                  <a:pt x="1657" y="571"/>
                  <a:pt x="1657" y="569"/>
                </a:cubicBezTo>
                <a:cubicBezTo>
                  <a:pt x="1657" y="566"/>
                  <a:pt x="1655" y="564"/>
                  <a:pt x="1653" y="564"/>
                </a:cubicBezTo>
                <a:close/>
                <a:moveTo>
                  <a:pt x="1666" y="573"/>
                </a:moveTo>
                <a:cubicBezTo>
                  <a:pt x="1668" y="573"/>
                  <a:pt x="1670" y="571"/>
                  <a:pt x="1670" y="569"/>
                </a:cubicBezTo>
                <a:cubicBezTo>
                  <a:pt x="1670" y="566"/>
                  <a:pt x="1668" y="564"/>
                  <a:pt x="1666" y="564"/>
                </a:cubicBezTo>
                <a:cubicBezTo>
                  <a:pt x="1663" y="564"/>
                  <a:pt x="1661" y="566"/>
                  <a:pt x="1661" y="569"/>
                </a:cubicBezTo>
                <a:cubicBezTo>
                  <a:pt x="1661" y="571"/>
                  <a:pt x="1663" y="573"/>
                  <a:pt x="1666" y="573"/>
                </a:cubicBezTo>
                <a:close/>
                <a:moveTo>
                  <a:pt x="1679" y="573"/>
                </a:moveTo>
                <a:cubicBezTo>
                  <a:pt x="1681" y="573"/>
                  <a:pt x="1683" y="571"/>
                  <a:pt x="1683" y="569"/>
                </a:cubicBezTo>
                <a:cubicBezTo>
                  <a:pt x="1683" y="566"/>
                  <a:pt x="1681" y="564"/>
                  <a:pt x="1679" y="564"/>
                </a:cubicBezTo>
                <a:cubicBezTo>
                  <a:pt x="1676" y="564"/>
                  <a:pt x="1674" y="566"/>
                  <a:pt x="1674" y="569"/>
                </a:cubicBezTo>
                <a:cubicBezTo>
                  <a:pt x="1674" y="571"/>
                  <a:pt x="1676" y="573"/>
                  <a:pt x="1679" y="573"/>
                </a:cubicBezTo>
                <a:close/>
                <a:moveTo>
                  <a:pt x="1690" y="569"/>
                </a:moveTo>
                <a:cubicBezTo>
                  <a:pt x="1690" y="570"/>
                  <a:pt x="1690" y="570"/>
                  <a:pt x="1691" y="570"/>
                </a:cubicBezTo>
                <a:cubicBezTo>
                  <a:pt x="1693" y="570"/>
                  <a:pt x="1693" y="570"/>
                  <a:pt x="1693" y="569"/>
                </a:cubicBezTo>
                <a:cubicBezTo>
                  <a:pt x="1693" y="567"/>
                  <a:pt x="1693" y="567"/>
                  <a:pt x="1691" y="567"/>
                </a:cubicBezTo>
                <a:cubicBezTo>
                  <a:pt x="1690" y="567"/>
                  <a:pt x="1690" y="567"/>
                  <a:pt x="1690" y="569"/>
                </a:cubicBezTo>
                <a:close/>
                <a:moveTo>
                  <a:pt x="1704" y="569"/>
                </a:moveTo>
                <a:cubicBezTo>
                  <a:pt x="1704" y="569"/>
                  <a:pt x="1704" y="569"/>
                  <a:pt x="1704" y="569"/>
                </a:cubicBezTo>
                <a:cubicBezTo>
                  <a:pt x="1704" y="569"/>
                  <a:pt x="1704" y="569"/>
                  <a:pt x="1704" y="569"/>
                </a:cubicBezTo>
                <a:cubicBezTo>
                  <a:pt x="1704" y="569"/>
                  <a:pt x="1704" y="569"/>
                  <a:pt x="1704" y="569"/>
                </a:cubicBezTo>
                <a:cubicBezTo>
                  <a:pt x="1704" y="569"/>
                  <a:pt x="1704" y="569"/>
                  <a:pt x="1704" y="569"/>
                </a:cubicBezTo>
                <a:close/>
                <a:moveTo>
                  <a:pt x="1730" y="573"/>
                </a:moveTo>
                <a:cubicBezTo>
                  <a:pt x="1733" y="573"/>
                  <a:pt x="1734" y="571"/>
                  <a:pt x="1734" y="569"/>
                </a:cubicBezTo>
                <a:cubicBezTo>
                  <a:pt x="1734" y="566"/>
                  <a:pt x="1733" y="564"/>
                  <a:pt x="1730" y="564"/>
                </a:cubicBezTo>
                <a:cubicBezTo>
                  <a:pt x="1728" y="564"/>
                  <a:pt x="1726" y="566"/>
                  <a:pt x="1726" y="569"/>
                </a:cubicBezTo>
                <a:cubicBezTo>
                  <a:pt x="1726" y="571"/>
                  <a:pt x="1728" y="573"/>
                  <a:pt x="1730" y="573"/>
                </a:cubicBezTo>
                <a:close/>
                <a:moveTo>
                  <a:pt x="1743" y="573"/>
                </a:moveTo>
                <a:cubicBezTo>
                  <a:pt x="1745" y="573"/>
                  <a:pt x="1747" y="571"/>
                  <a:pt x="1747" y="569"/>
                </a:cubicBezTo>
                <a:cubicBezTo>
                  <a:pt x="1747" y="566"/>
                  <a:pt x="1745" y="564"/>
                  <a:pt x="1743" y="564"/>
                </a:cubicBezTo>
                <a:cubicBezTo>
                  <a:pt x="1741" y="564"/>
                  <a:pt x="1739" y="566"/>
                  <a:pt x="1739" y="569"/>
                </a:cubicBezTo>
                <a:cubicBezTo>
                  <a:pt x="1739" y="571"/>
                  <a:pt x="1741" y="573"/>
                  <a:pt x="1743" y="573"/>
                </a:cubicBezTo>
                <a:close/>
                <a:moveTo>
                  <a:pt x="1756" y="573"/>
                </a:moveTo>
                <a:cubicBezTo>
                  <a:pt x="1758" y="573"/>
                  <a:pt x="1760" y="571"/>
                  <a:pt x="1760" y="569"/>
                </a:cubicBezTo>
                <a:cubicBezTo>
                  <a:pt x="1760" y="566"/>
                  <a:pt x="1758" y="564"/>
                  <a:pt x="1756" y="564"/>
                </a:cubicBezTo>
                <a:cubicBezTo>
                  <a:pt x="1754" y="564"/>
                  <a:pt x="1752" y="566"/>
                  <a:pt x="1752" y="569"/>
                </a:cubicBezTo>
                <a:cubicBezTo>
                  <a:pt x="1752" y="571"/>
                  <a:pt x="1754" y="573"/>
                  <a:pt x="1756" y="573"/>
                </a:cubicBezTo>
                <a:close/>
                <a:moveTo>
                  <a:pt x="1769" y="573"/>
                </a:moveTo>
                <a:cubicBezTo>
                  <a:pt x="1771" y="573"/>
                  <a:pt x="1773" y="571"/>
                  <a:pt x="1773" y="569"/>
                </a:cubicBezTo>
                <a:cubicBezTo>
                  <a:pt x="1773" y="566"/>
                  <a:pt x="1771" y="564"/>
                  <a:pt x="1769" y="564"/>
                </a:cubicBezTo>
                <a:cubicBezTo>
                  <a:pt x="1767" y="564"/>
                  <a:pt x="1765" y="566"/>
                  <a:pt x="1765" y="569"/>
                </a:cubicBezTo>
                <a:cubicBezTo>
                  <a:pt x="1765" y="571"/>
                  <a:pt x="1767" y="573"/>
                  <a:pt x="1769" y="573"/>
                </a:cubicBezTo>
                <a:close/>
                <a:moveTo>
                  <a:pt x="1782" y="573"/>
                </a:moveTo>
                <a:cubicBezTo>
                  <a:pt x="1784" y="573"/>
                  <a:pt x="1786" y="571"/>
                  <a:pt x="1786" y="569"/>
                </a:cubicBezTo>
                <a:cubicBezTo>
                  <a:pt x="1786" y="566"/>
                  <a:pt x="1784" y="564"/>
                  <a:pt x="1782" y="564"/>
                </a:cubicBezTo>
                <a:cubicBezTo>
                  <a:pt x="1780" y="564"/>
                  <a:pt x="1778" y="566"/>
                  <a:pt x="1778" y="569"/>
                </a:cubicBezTo>
                <a:cubicBezTo>
                  <a:pt x="1778" y="571"/>
                  <a:pt x="1780" y="573"/>
                  <a:pt x="1782" y="573"/>
                </a:cubicBezTo>
                <a:close/>
                <a:moveTo>
                  <a:pt x="1795" y="573"/>
                </a:moveTo>
                <a:cubicBezTo>
                  <a:pt x="1797" y="573"/>
                  <a:pt x="1799" y="571"/>
                  <a:pt x="1799" y="569"/>
                </a:cubicBezTo>
                <a:cubicBezTo>
                  <a:pt x="1799" y="566"/>
                  <a:pt x="1797" y="564"/>
                  <a:pt x="1795" y="564"/>
                </a:cubicBezTo>
                <a:cubicBezTo>
                  <a:pt x="1792" y="564"/>
                  <a:pt x="1791" y="566"/>
                  <a:pt x="1791" y="569"/>
                </a:cubicBezTo>
                <a:cubicBezTo>
                  <a:pt x="1791" y="571"/>
                  <a:pt x="1792" y="573"/>
                  <a:pt x="1795" y="573"/>
                </a:cubicBezTo>
                <a:close/>
                <a:moveTo>
                  <a:pt x="1808" y="573"/>
                </a:moveTo>
                <a:cubicBezTo>
                  <a:pt x="1810" y="573"/>
                  <a:pt x="1812" y="571"/>
                  <a:pt x="1812" y="569"/>
                </a:cubicBezTo>
                <a:cubicBezTo>
                  <a:pt x="1812" y="566"/>
                  <a:pt x="1810" y="564"/>
                  <a:pt x="1808" y="564"/>
                </a:cubicBezTo>
                <a:cubicBezTo>
                  <a:pt x="1805" y="564"/>
                  <a:pt x="1803" y="566"/>
                  <a:pt x="1803" y="569"/>
                </a:cubicBezTo>
                <a:cubicBezTo>
                  <a:pt x="1803" y="571"/>
                  <a:pt x="1805" y="573"/>
                  <a:pt x="1808" y="573"/>
                </a:cubicBezTo>
                <a:close/>
                <a:moveTo>
                  <a:pt x="1821" y="573"/>
                </a:moveTo>
                <a:cubicBezTo>
                  <a:pt x="1823" y="573"/>
                  <a:pt x="1825" y="571"/>
                  <a:pt x="1825" y="569"/>
                </a:cubicBezTo>
                <a:cubicBezTo>
                  <a:pt x="1825" y="566"/>
                  <a:pt x="1823" y="564"/>
                  <a:pt x="1821" y="564"/>
                </a:cubicBezTo>
                <a:cubicBezTo>
                  <a:pt x="1818" y="564"/>
                  <a:pt x="1816" y="566"/>
                  <a:pt x="1816" y="569"/>
                </a:cubicBezTo>
                <a:cubicBezTo>
                  <a:pt x="1816" y="571"/>
                  <a:pt x="1818" y="573"/>
                  <a:pt x="1821" y="573"/>
                </a:cubicBezTo>
                <a:close/>
                <a:moveTo>
                  <a:pt x="1834" y="573"/>
                </a:moveTo>
                <a:cubicBezTo>
                  <a:pt x="1836" y="573"/>
                  <a:pt x="1838" y="571"/>
                  <a:pt x="1838" y="569"/>
                </a:cubicBezTo>
                <a:cubicBezTo>
                  <a:pt x="1838" y="566"/>
                  <a:pt x="1836" y="564"/>
                  <a:pt x="1834" y="564"/>
                </a:cubicBezTo>
                <a:cubicBezTo>
                  <a:pt x="1831" y="564"/>
                  <a:pt x="1829" y="566"/>
                  <a:pt x="1829" y="569"/>
                </a:cubicBezTo>
                <a:cubicBezTo>
                  <a:pt x="1829" y="571"/>
                  <a:pt x="1831" y="573"/>
                  <a:pt x="1834" y="573"/>
                </a:cubicBezTo>
                <a:close/>
                <a:moveTo>
                  <a:pt x="1846" y="573"/>
                </a:moveTo>
                <a:cubicBezTo>
                  <a:pt x="1849" y="573"/>
                  <a:pt x="1851" y="571"/>
                  <a:pt x="1851" y="569"/>
                </a:cubicBezTo>
                <a:cubicBezTo>
                  <a:pt x="1851" y="566"/>
                  <a:pt x="1849" y="564"/>
                  <a:pt x="1846" y="564"/>
                </a:cubicBezTo>
                <a:cubicBezTo>
                  <a:pt x="1844" y="564"/>
                  <a:pt x="1842" y="566"/>
                  <a:pt x="1842" y="569"/>
                </a:cubicBezTo>
                <a:cubicBezTo>
                  <a:pt x="1842" y="571"/>
                  <a:pt x="1844" y="573"/>
                  <a:pt x="1846" y="573"/>
                </a:cubicBezTo>
                <a:close/>
                <a:moveTo>
                  <a:pt x="1859" y="573"/>
                </a:moveTo>
                <a:cubicBezTo>
                  <a:pt x="1862" y="573"/>
                  <a:pt x="1864" y="571"/>
                  <a:pt x="1864" y="569"/>
                </a:cubicBezTo>
                <a:cubicBezTo>
                  <a:pt x="1864" y="566"/>
                  <a:pt x="1862" y="564"/>
                  <a:pt x="1859" y="564"/>
                </a:cubicBezTo>
                <a:cubicBezTo>
                  <a:pt x="1857" y="564"/>
                  <a:pt x="1855" y="566"/>
                  <a:pt x="1855" y="569"/>
                </a:cubicBezTo>
                <a:cubicBezTo>
                  <a:pt x="1855" y="571"/>
                  <a:pt x="1857" y="573"/>
                  <a:pt x="1859" y="573"/>
                </a:cubicBezTo>
                <a:close/>
                <a:moveTo>
                  <a:pt x="1872" y="573"/>
                </a:moveTo>
                <a:cubicBezTo>
                  <a:pt x="1875" y="573"/>
                  <a:pt x="1876" y="571"/>
                  <a:pt x="1876" y="569"/>
                </a:cubicBezTo>
                <a:cubicBezTo>
                  <a:pt x="1876" y="566"/>
                  <a:pt x="1875" y="564"/>
                  <a:pt x="1872" y="564"/>
                </a:cubicBezTo>
                <a:cubicBezTo>
                  <a:pt x="1870" y="564"/>
                  <a:pt x="1868" y="566"/>
                  <a:pt x="1868" y="569"/>
                </a:cubicBezTo>
                <a:cubicBezTo>
                  <a:pt x="1868" y="571"/>
                  <a:pt x="1870" y="573"/>
                  <a:pt x="1872" y="573"/>
                </a:cubicBezTo>
                <a:close/>
                <a:moveTo>
                  <a:pt x="1885" y="573"/>
                </a:moveTo>
                <a:cubicBezTo>
                  <a:pt x="1887" y="573"/>
                  <a:pt x="1889" y="571"/>
                  <a:pt x="1889" y="569"/>
                </a:cubicBezTo>
                <a:cubicBezTo>
                  <a:pt x="1889" y="566"/>
                  <a:pt x="1887" y="564"/>
                  <a:pt x="1885" y="564"/>
                </a:cubicBezTo>
                <a:cubicBezTo>
                  <a:pt x="1883" y="564"/>
                  <a:pt x="1881" y="566"/>
                  <a:pt x="1881" y="569"/>
                </a:cubicBezTo>
                <a:cubicBezTo>
                  <a:pt x="1881" y="571"/>
                  <a:pt x="1883" y="573"/>
                  <a:pt x="1885" y="573"/>
                </a:cubicBezTo>
                <a:close/>
                <a:moveTo>
                  <a:pt x="1898" y="573"/>
                </a:moveTo>
                <a:cubicBezTo>
                  <a:pt x="1900" y="573"/>
                  <a:pt x="1902" y="571"/>
                  <a:pt x="1902" y="569"/>
                </a:cubicBezTo>
                <a:cubicBezTo>
                  <a:pt x="1902" y="566"/>
                  <a:pt x="1900" y="564"/>
                  <a:pt x="1898" y="564"/>
                </a:cubicBezTo>
                <a:cubicBezTo>
                  <a:pt x="1896" y="564"/>
                  <a:pt x="1894" y="566"/>
                  <a:pt x="1894" y="569"/>
                </a:cubicBezTo>
                <a:cubicBezTo>
                  <a:pt x="1894" y="571"/>
                  <a:pt x="1896" y="573"/>
                  <a:pt x="1898" y="573"/>
                </a:cubicBezTo>
                <a:close/>
                <a:moveTo>
                  <a:pt x="1911" y="573"/>
                </a:moveTo>
                <a:cubicBezTo>
                  <a:pt x="1913" y="573"/>
                  <a:pt x="1915" y="571"/>
                  <a:pt x="1915" y="569"/>
                </a:cubicBezTo>
                <a:cubicBezTo>
                  <a:pt x="1915" y="566"/>
                  <a:pt x="1913" y="564"/>
                  <a:pt x="1911" y="564"/>
                </a:cubicBezTo>
                <a:cubicBezTo>
                  <a:pt x="1909" y="564"/>
                  <a:pt x="1907" y="566"/>
                  <a:pt x="1907" y="569"/>
                </a:cubicBezTo>
                <a:cubicBezTo>
                  <a:pt x="1907" y="571"/>
                  <a:pt x="1909" y="573"/>
                  <a:pt x="1911" y="573"/>
                </a:cubicBezTo>
                <a:close/>
                <a:moveTo>
                  <a:pt x="1924" y="573"/>
                </a:moveTo>
                <a:cubicBezTo>
                  <a:pt x="1926" y="573"/>
                  <a:pt x="1928" y="571"/>
                  <a:pt x="1928" y="569"/>
                </a:cubicBezTo>
                <a:cubicBezTo>
                  <a:pt x="1928" y="566"/>
                  <a:pt x="1926" y="564"/>
                  <a:pt x="1924" y="564"/>
                </a:cubicBezTo>
                <a:cubicBezTo>
                  <a:pt x="1922" y="564"/>
                  <a:pt x="1920" y="566"/>
                  <a:pt x="1920" y="569"/>
                </a:cubicBezTo>
                <a:cubicBezTo>
                  <a:pt x="1920" y="571"/>
                  <a:pt x="1922" y="573"/>
                  <a:pt x="1924" y="573"/>
                </a:cubicBezTo>
                <a:close/>
                <a:moveTo>
                  <a:pt x="1937" y="573"/>
                </a:moveTo>
                <a:cubicBezTo>
                  <a:pt x="1939" y="573"/>
                  <a:pt x="1941" y="571"/>
                  <a:pt x="1941" y="569"/>
                </a:cubicBezTo>
                <a:cubicBezTo>
                  <a:pt x="1941" y="566"/>
                  <a:pt x="1939" y="564"/>
                  <a:pt x="1937" y="564"/>
                </a:cubicBezTo>
                <a:cubicBezTo>
                  <a:pt x="1935" y="564"/>
                  <a:pt x="1933" y="566"/>
                  <a:pt x="1933" y="569"/>
                </a:cubicBezTo>
                <a:cubicBezTo>
                  <a:pt x="1933" y="571"/>
                  <a:pt x="1935" y="573"/>
                  <a:pt x="1937" y="573"/>
                </a:cubicBezTo>
                <a:close/>
                <a:moveTo>
                  <a:pt x="1950" y="573"/>
                </a:moveTo>
                <a:cubicBezTo>
                  <a:pt x="1952" y="573"/>
                  <a:pt x="1954" y="571"/>
                  <a:pt x="1954" y="569"/>
                </a:cubicBezTo>
                <a:cubicBezTo>
                  <a:pt x="1954" y="566"/>
                  <a:pt x="1952" y="564"/>
                  <a:pt x="1950" y="564"/>
                </a:cubicBezTo>
                <a:cubicBezTo>
                  <a:pt x="1947" y="564"/>
                  <a:pt x="1946" y="566"/>
                  <a:pt x="1946" y="569"/>
                </a:cubicBezTo>
                <a:cubicBezTo>
                  <a:pt x="1946" y="571"/>
                  <a:pt x="1947" y="573"/>
                  <a:pt x="1950" y="573"/>
                </a:cubicBezTo>
                <a:close/>
                <a:moveTo>
                  <a:pt x="1963" y="573"/>
                </a:moveTo>
                <a:cubicBezTo>
                  <a:pt x="1965" y="573"/>
                  <a:pt x="1967" y="571"/>
                  <a:pt x="1967" y="569"/>
                </a:cubicBezTo>
                <a:cubicBezTo>
                  <a:pt x="1967" y="566"/>
                  <a:pt x="1965" y="564"/>
                  <a:pt x="1963" y="564"/>
                </a:cubicBezTo>
                <a:cubicBezTo>
                  <a:pt x="1960" y="564"/>
                  <a:pt x="1958" y="566"/>
                  <a:pt x="1958" y="569"/>
                </a:cubicBezTo>
                <a:cubicBezTo>
                  <a:pt x="1958" y="571"/>
                  <a:pt x="1960" y="573"/>
                  <a:pt x="1963" y="573"/>
                </a:cubicBezTo>
                <a:close/>
                <a:moveTo>
                  <a:pt x="1976" y="573"/>
                </a:moveTo>
                <a:cubicBezTo>
                  <a:pt x="1978" y="573"/>
                  <a:pt x="1980" y="571"/>
                  <a:pt x="1980" y="569"/>
                </a:cubicBezTo>
                <a:cubicBezTo>
                  <a:pt x="1980" y="566"/>
                  <a:pt x="1978" y="564"/>
                  <a:pt x="1976" y="564"/>
                </a:cubicBezTo>
                <a:cubicBezTo>
                  <a:pt x="1973" y="564"/>
                  <a:pt x="1971" y="566"/>
                  <a:pt x="1971" y="569"/>
                </a:cubicBezTo>
                <a:cubicBezTo>
                  <a:pt x="1971" y="571"/>
                  <a:pt x="1973" y="573"/>
                  <a:pt x="1976" y="573"/>
                </a:cubicBezTo>
                <a:close/>
                <a:moveTo>
                  <a:pt x="1988" y="573"/>
                </a:moveTo>
                <a:cubicBezTo>
                  <a:pt x="1991" y="573"/>
                  <a:pt x="1993" y="571"/>
                  <a:pt x="1993" y="569"/>
                </a:cubicBezTo>
                <a:cubicBezTo>
                  <a:pt x="1993" y="566"/>
                  <a:pt x="1991" y="564"/>
                  <a:pt x="1988" y="564"/>
                </a:cubicBezTo>
                <a:cubicBezTo>
                  <a:pt x="1986" y="564"/>
                  <a:pt x="1984" y="566"/>
                  <a:pt x="1984" y="569"/>
                </a:cubicBezTo>
                <a:cubicBezTo>
                  <a:pt x="1984" y="571"/>
                  <a:pt x="1986" y="573"/>
                  <a:pt x="1988" y="573"/>
                </a:cubicBezTo>
                <a:close/>
                <a:moveTo>
                  <a:pt x="2001" y="573"/>
                </a:moveTo>
                <a:cubicBezTo>
                  <a:pt x="2004" y="573"/>
                  <a:pt x="2006" y="571"/>
                  <a:pt x="2006" y="569"/>
                </a:cubicBezTo>
                <a:cubicBezTo>
                  <a:pt x="2006" y="566"/>
                  <a:pt x="2004" y="564"/>
                  <a:pt x="2001" y="564"/>
                </a:cubicBezTo>
                <a:cubicBezTo>
                  <a:pt x="1999" y="564"/>
                  <a:pt x="1997" y="566"/>
                  <a:pt x="1997" y="569"/>
                </a:cubicBezTo>
                <a:cubicBezTo>
                  <a:pt x="1997" y="571"/>
                  <a:pt x="1999" y="573"/>
                  <a:pt x="2001" y="573"/>
                </a:cubicBezTo>
                <a:close/>
                <a:moveTo>
                  <a:pt x="2014" y="573"/>
                </a:moveTo>
                <a:cubicBezTo>
                  <a:pt x="2017" y="573"/>
                  <a:pt x="2018" y="571"/>
                  <a:pt x="2018" y="569"/>
                </a:cubicBezTo>
                <a:cubicBezTo>
                  <a:pt x="2018" y="566"/>
                  <a:pt x="2017" y="564"/>
                  <a:pt x="2014" y="564"/>
                </a:cubicBezTo>
                <a:cubicBezTo>
                  <a:pt x="2012" y="564"/>
                  <a:pt x="2010" y="566"/>
                  <a:pt x="2010" y="569"/>
                </a:cubicBezTo>
                <a:cubicBezTo>
                  <a:pt x="2010" y="571"/>
                  <a:pt x="2012" y="573"/>
                  <a:pt x="2014" y="573"/>
                </a:cubicBezTo>
                <a:close/>
                <a:moveTo>
                  <a:pt x="2027" y="573"/>
                </a:moveTo>
                <a:cubicBezTo>
                  <a:pt x="2030" y="573"/>
                  <a:pt x="2031" y="571"/>
                  <a:pt x="2031" y="569"/>
                </a:cubicBezTo>
                <a:cubicBezTo>
                  <a:pt x="2031" y="566"/>
                  <a:pt x="2030" y="564"/>
                  <a:pt x="2027" y="564"/>
                </a:cubicBezTo>
                <a:cubicBezTo>
                  <a:pt x="2025" y="564"/>
                  <a:pt x="2023" y="566"/>
                  <a:pt x="2023" y="569"/>
                </a:cubicBezTo>
                <a:cubicBezTo>
                  <a:pt x="2023" y="571"/>
                  <a:pt x="2025" y="573"/>
                  <a:pt x="2027" y="573"/>
                </a:cubicBezTo>
                <a:close/>
                <a:moveTo>
                  <a:pt x="2040" y="573"/>
                </a:moveTo>
                <a:cubicBezTo>
                  <a:pt x="2042" y="573"/>
                  <a:pt x="2044" y="571"/>
                  <a:pt x="2044" y="569"/>
                </a:cubicBezTo>
                <a:cubicBezTo>
                  <a:pt x="2044" y="566"/>
                  <a:pt x="2042" y="564"/>
                  <a:pt x="2040" y="564"/>
                </a:cubicBezTo>
                <a:cubicBezTo>
                  <a:pt x="2038" y="564"/>
                  <a:pt x="2036" y="566"/>
                  <a:pt x="2036" y="569"/>
                </a:cubicBezTo>
                <a:cubicBezTo>
                  <a:pt x="2036" y="571"/>
                  <a:pt x="2038" y="573"/>
                  <a:pt x="2040" y="573"/>
                </a:cubicBezTo>
                <a:close/>
                <a:moveTo>
                  <a:pt x="2053" y="573"/>
                </a:moveTo>
                <a:cubicBezTo>
                  <a:pt x="2055" y="573"/>
                  <a:pt x="2057" y="571"/>
                  <a:pt x="2057" y="569"/>
                </a:cubicBezTo>
                <a:cubicBezTo>
                  <a:pt x="2057" y="566"/>
                  <a:pt x="2055" y="564"/>
                  <a:pt x="2053" y="564"/>
                </a:cubicBezTo>
                <a:cubicBezTo>
                  <a:pt x="2051" y="564"/>
                  <a:pt x="2049" y="566"/>
                  <a:pt x="2049" y="569"/>
                </a:cubicBezTo>
                <a:cubicBezTo>
                  <a:pt x="2049" y="571"/>
                  <a:pt x="2051" y="573"/>
                  <a:pt x="2053" y="573"/>
                </a:cubicBezTo>
                <a:close/>
                <a:moveTo>
                  <a:pt x="2066" y="573"/>
                </a:moveTo>
                <a:cubicBezTo>
                  <a:pt x="2068" y="573"/>
                  <a:pt x="2070" y="571"/>
                  <a:pt x="2070" y="569"/>
                </a:cubicBezTo>
                <a:cubicBezTo>
                  <a:pt x="2070" y="566"/>
                  <a:pt x="2068" y="564"/>
                  <a:pt x="2066" y="564"/>
                </a:cubicBezTo>
                <a:cubicBezTo>
                  <a:pt x="2064" y="564"/>
                  <a:pt x="2062" y="566"/>
                  <a:pt x="2062" y="569"/>
                </a:cubicBezTo>
                <a:cubicBezTo>
                  <a:pt x="2062" y="571"/>
                  <a:pt x="2064" y="573"/>
                  <a:pt x="2066" y="573"/>
                </a:cubicBezTo>
                <a:close/>
                <a:moveTo>
                  <a:pt x="2079" y="573"/>
                </a:moveTo>
                <a:cubicBezTo>
                  <a:pt x="2081" y="573"/>
                  <a:pt x="2083" y="571"/>
                  <a:pt x="2083" y="569"/>
                </a:cubicBezTo>
                <a:cubicBezTo>
                  <a:pt x="2083" y="566"/>
                  <a:pt x="2081" y="564"/>
                  <a:pt x="2079" y="564"/>
                </a:cubicBezTo>
                <a:cubicBezTo>
                  <a:pt x="2077" y="564"/>
                  <a:pt x="2075" y="566"/>
                  <a:pt x="2075" y="569"/>
                </a:cubicBezTo>
                <a:cubicBezTo>
                  <a:pt x="2075" y="571"/>
                  <a:pt x="2077" y="573"/>
                  <a:pt x="2079" y="573"/>
                </a:cubicBezTo>
                <a:close/>
                <a:moveTo>
                  <a:pt x="2092" y="573"/>
                </a:moveTo>
                <a:cubicBezTo>
                  <a:pt x="2094" y="573"/>
                  <a:pt x="2096" y="571"/>
                  <a:pt x="2096" y="569"/>
                </a:cubicBezTo>
                <a:cubicBezTo>
                  <a:pt x="2096" y="566"/>
                  <a:pt x="2094" y="564"/>
                  <a:pt x="2092" y="564"/>
                </a:cubicBezTo>
                <a:cubicBezTo>
                  <a:pt x="2089" y="564"/>
                  <a:pt x="2088" y="566"/>
                  <a:pt x="2088" y="569"/>
                </a:cubicBezTo>
                <a:cubicBezTo>
                  <a:pt x="2088" y="571"/>
                  <a:pt x="2089" y="573"/>
                  <a:pt x="2092" y="573"/>
                </a:cubicBezTo>
                <a:close/>
                <a:moveTo>
                  <a:pt x="2105" y="573"/>
                </a:moveTo>
                <a:cubicBezTo>
                  <a:pt x="2107" y="573"/>
                  <a:pt x="2109" y="571"/>
                  <a:pt x="2109" y="569"/>
                </a:cubicBezTo>
                <a:cubicBezTo>
                  <a:pt x="2109" y="566"/>
                  <a:pt x="2107" y="564"/>
                  <a:pt x="2105" y="564"/>
                </a:cubicBezTo>
                <a:cubicBezTo>
                  <a:pt x="2102" y="564"/>
                  <a:pt x="2101" y="566"/>
                  <a:pt x="2101" y="569"/>
                </a:cubicBezTo>
                <a:cubicBezTo>
                  <a:pt x="2101" y="571"/>
                  <a:pt x="2102" y="573"/>
                  <a:pt x="2105" y="573"/>
                </a:cubicBezTo>
                <a:close/>
                <a:moveTo>
                  <a:pt x="2118" y="573"/>
                </a:moveTo>
                <a:cubicBezTo>
                  <a:pt x="2120" y="573"/>
                  <a:pt x="2122" y="571"/>
                  <a:pt x="2122" y="569"/>
                </a:cubicBezTo>
                <a:cubicBezTo>
                  <a:pt x="2122" y="566"/>
                  <a:pt x="2120" y="564"/>
                  <a:pt x="2118" y="564"/>
                </a:cubicBezTo>
                <a:cubicBezTo>
                  <a:pt x="2115" y="564"/>
                  <a:pt x="2113" y="566"/>
                  <a:pt x="2113" y="569"/>
                </a:cubicBezTo>
                <a:cubicBezTo>
                  <a:pt x="2113" y="571"/>
                  <a:pt x="2115" y="573"/>
                  <a:pt x="2118" y="573"/>
                </a:cubicBezTo>
                <a:close/>
                <a:moveTo>
                  <a:pt x="2131" y="573"/>
                </a:moveTo>
                <a:cubicBezTo>
                  <a:pt x="2133" y="573"/>
                  <a:pt x="2135" y="571"/>
                  <a:pt x="2135" y="569"/>
                </a:cubicBezTo>
                <a:cubicBezTo>
                  <a:pt x="2135" y="566"/>
                  <a:pt x="2133" y="564"/>
                  <a:pt x="2131" y="564"/>
                </a:cubicBezTo>
                <a:cubicBezTo>
                  <a:pt x="2128" y="564"/>
                  <a:pt x="2126" y="566"/>
                  <a:pt x="2126" y="569"/>
                </a:cubicBezTo>
                <a:cubicBezTo>
                  <a:pt x="2126" y="571"/>
                  <a:pt x="2128" y="573"/>
                  <a:pt x="2131" y="573"/>
                </a:cubicBezTo>
                <a:close/>
                <a:moveTo>
                  <a:pt x="2143" y="573"/>
                </a:moveTo>
                <a:cubicBezTo>
                  <a:pt x="2146" y="573"/>
                  <a:pt x="2148" y="571"/>
                  <a:pt x="2148" y="569"/>
                </a:cubicBezTo>
                <a:cubicBezTo>
                  <a:pt x="2148" y="566"/>
                  <a:pt x="2146" y="564"/>
                  <a:pt x="2143" y="564"/>
                </a:cubicBezTo>
                <a:cubicBezTo>
                  <a:pt x="2141" y="564"/>
                  <a:pt x="2139" y="566"/>
                  <a:pt x="2139" y="569"/>
                </a:cubicBezTo>
                <a:cubicBezTo>
                  <a:pt x="2139" y="571"/>
                  <a:pt x="2141" y="573"/>
                  <a:pt x="2143" y="573"/>
                </a:cubicBezTo>
                <a:close/>
                <a:moveTo>
                  <a:pt x="2156" y="573"/>
                </a:moveTo>
                <a:cubicBezTo>
                  <a:pt x="2159" y="573"/>
                  <a:pt x="2161" y="571"/>
                  <a:pt x="2161" y="569"/>
                </a:cubicBezTo>
                <a:cubicBezTo>
                  <a:pt x="2161" y="566"/>
                  <a:pt x="2159" y="564"/>
                  <a:pt x="2156" y="564"/>
                </a:cubicBezTo>
                <a:cubicBezTo>
                  <a:pt x="2154" y="564"/>
                  <a:pt x="2152" y="566"/>
                  <a:pt x="2152" y="569"/>
                </a:cubicBezTo>
                <a:cubicBezTo>
                  <a:pt x="2152" y="571"/>
                  <a:pt x="2154" y="573"/>
                  <a:pt x="2156" y="573"/>
                </a:cubicBezTo>
                <a:close/>
                <a:moveTo>
                  <a:pt x="2169" y="573"/>
                </a:moveTo>
                <a:cubicBezTo>
                  <a:pt x="2172" y="573"/>
                  <a:pt x="2173" y="571"/>
                  <a:pt x="2173" y="569"/>
                </a:cubicBezTo>
                <a:cubicBezTo>
                  <a:pt x="2173" y="566"/>
                  <a:pt x="2172" y="564"/>
                  <a:pt x="2169" y="564"/>
                </a:cubicBezTo>
                <a:cubicBezTo>
                  <a:pt x="2167" y="564"/>
                  <a:pt x="2165" y="566"/>
                  <a:pt x="2165" y="569"/>
                </a:cubicBezTo>
                <a:cubicBezTo>
                  <a:pt x="2165" y="571"/>
                  <a:pt x="2167" y="573"/>
                  <a:pt x="2169" y="573"/>
                </a:cubicBezTo>
                <a:close/>
                <a:moveTo>
                  <a:pt x="2182" y="573"/>
                </a:moveTo>
                <a:cubicBezTo>
                  <a:pt x="2184" y="573"/>
                  <a:pt x="2186" y="571"/>
                  <a:pt x="2186" y="569"/>
                </a:cubicBezTo>
                <a:cubicBezTo>
                  <a:pt x="2186" y="566"/>
                  <a:pt x="2184" y="564"/>
                  <a:pt x="2182" y="564"/>
                </a:cubicBezTo>
                <a:cubicBezTo>
                  <a:pt x="2180" y="564"/>
                  <a:pt x="2178" y="566"/>
                  <a:pt x="2178" y="569"/>
                </a:cubicBezTo>
                <a:cubicBezTo>
                  <a:pt x="2178" y="571"/>
                  <a:pt x="2180" y="573"/>
                  <a:pt x="2182" y="573"/>
                </a:cubicBezTo>
                <a:close/>
                <a:moveTo>
                  <a:pt x="2195" y="573"/>
                </a:moveTo>
                <a:cubicBezTo>
                  <a:pt x="2197" y="573"/>
                  <a:pt x="2199" y="571"/>
                  <a:pt x="2199" y="569"/>
                </a:cubicBezTo>
                <a:cubicBezTo>
                  <a:pt x="2199" y="566"/>
                  <a:pt x="2197" y="564"/>
                  <a:pt x="2195" y="564"/>
                </a:cubicBezTo>
                <a:cubicBezTo>
                  <a:pt x="2193" y="564"/>
                  <a:pt x="2191" y="566"/>
                  <a:pt x="2191" y="569"/>
                </a:cubicBezTo>
                <a:cubicBezTo>
                  <a:pt x="2191" y="571"/>
                  <a:pt x="2193" y="573"/>
                  <a:pt x="2195" y="573"/>
                </a:cubicBezTo>
                <a:close/>
                <a:moveTo>
                  <a:pt x="2208" y="573"/>
                </a:moveTo>
                <a:cubicBezTo>
                  <a:pt x="2210" y="573"/>
                  <a:pt x="2212" y="571"/>
                  <a:pt x="2212" y="569"/>
                </a:cubicBezTo>
                <a:cubicBezTo>
                  <a:pt x="2212" y="566"/>
                  <a:pt x="2210" y="564"/>
                  <a:pt x="2208" y="564"/>
                </a:cubicBezTo>
                <a:cubicBezTo>
                  <a:pt x="2206" y="564"/>
                  <a:pt x="2204" y="566"/>
                  <a:pt x="2204" y="569"/>
                </a:cubicBezTo>
                <a:cubicBezTo>
                  <a:pt x="2204" y="571"/>
                  <a:pt x="2206" y="573"/>
                  <a:pt x="2208" y="573"/>
                </a:cubicBezTo>
                <a:close/>
                <a:moveTo>
                  <a:pt x="2221" y="573"/>
                </a:moveTo>
                <a:cubicBezTo>
                  <a:pt x="2223" y="573"/>
                  <a:pt x="2225" y="571"/>
                  <a:pt x="2225" y="569"/>
                </a:cubicBezTo>
                <a:cubicBezTo>
                  <a:pt x="2225" y="566"/>
                  <a:pt x="2223" y="564"/>
                  <a:pt x="2221" y="564"/>
                </a:cubicBezTo>
                <a:cubicBezTo>
                  <a:pt x="2219" y="564"/>
                  <a:pt x="2217" y="566"/>
                  <a:pt x="2217" y="569"/>
                </a:cubicBezTo>
                <a:cubicBezTo>
                  <a:pt x="2217" y="571"/>
                  <a:pt x="2219" y="573"/>
                  <a:pt x="2221" y="573"/>
                </a:cubicBezTo>
                <a:close/>
                <a:moveTo>
                  <a:pt x="2234" y="573"/>
                </a:moveTo>
                <a:cubicBezTo>
                  <a:pt x="2236" y="573"/>
                  <a:pt x="2238" y="571"/>
                  <a:pt x="2238" y="569"/>
                </a:cubicBezTo>
                <a:cubicBezTo>
                  <a:pt x="2238" y="566"/>
                  <a:pt x="2236" y="564"/>
                  <a:pt x="2234" y="564"/>
                </a:cubicBezTo>
                <a:cubicBezTo>
                  <a:pt x="2232" y="564"/>
                  <a:pt x="2230" y="566"/>
                  <a:pt x="2230" y="569"/>
                </a:cubicBezTo>
                <a:cubicBezTo>
                  <a:pt x="2230" y="571"/>
                  <a:pt x="2232" y="573"/>
                  <a:pt x="2234" y="573"/>
                </a:cubicBezTo>
                <a:close/>
                <a:moveTo>
                  <a:pt x="2247" y="573"/>
                </a:moveTo>
                <a:cubicBezTo>
                  <a:pt x="2249" y="573"/>
                  <a:pt x="2251" y="571"/>
                  <a:pt x="2251" y="569"/>
                </a:cubicBezTo>
                <a:cubicBezTo>
                  <a:pt x="2251" y="566"/>
                  <a:pt x="2249" y="564"/>
                  <a:pt x="2247" y="564"/>
                </a:cubicBezTo>
                <a:cubicBezTo>
                  <a:pt x="2244" y="564"/>
                  <a:pt x="2243" y="566"/>
                  <a:pt x="2243" y="569"/>
                </a:cubicBezTo>
                <a:cubicBezTo>
                  <a:pt x="2243" y="571"/>
                  <a:pt x="2244" y="573"/>
                  <a:pt x="2247" y="573"/>
                </a:cubicBezTo>
                <a:close/>
                <a:moveTo>
                  <a:pt x="2260" y="573"/>
                </a:moveTo>
                <a:cubicBezTo>
                  <a:pt x="2262" y="573"/>
                  <a:pt x="2264" y="571"/>
                  <a:pt x="2264" y="569"/>
                </a:cubicBezTo>
                <a:cubicBezTo>
                  <a:pt x="2264" y="566"/>
                  <a:pt x="2262" y="564"/>
                  <a:pt x="2260" y="564"/>
                </a:cubicBezTo>
                <a:cubicBezTo>
                  <a:pt x="2257" y="564"/>
                  <a:pt x="2255" y="566"/>
                  <a:pt x="2255" y="569"/>
                </a:cubicBezTo>
                <a:cubicBezTo>
                  <a:pt x="2255" y="571"/>
                  <a:pt x="2257" y="573"/>
                  <a:pt x="2260" y="573"/>
                </a:cubicBezTo>
                <a:close/>
                <a:moveTo>
                  <a:pt x="2273" y="573"/>
                </a:moveTo>
                <a:cubicBezTo>
                  <a:pt x="2275" y="573"/>
                  <a:pt x="2277" y="571"/>
                  <a:pt x="2277" y="569"/>
                </a:cubicBezTo>
                <a:cubicBezTo>
                  <a:pt x="2277" y="566"/>
                  <a:pt x="2275" y="564"/>
                  <a:pt x="2273" y="564"/>
                </a:cubicBezTo>
                <a:cubicBezTo>
                  <a:pt x="2270" y="564"/>
                  <a:pt x="2268" y="566"/>
                  <a:pt x="2268" y="569"/>
                </a:cubicBezTo>
                <a:cubicBezTo>
                  <a:pt x="2268" y="571"/>
                  <a:pt x="2270" y="573"/>
                  <a:pt x="2273" y="573"/>
                </a:cubicBezTo>
                <a:close/>
                <a:moveTo>
                  <a:pt x="2285" y="573"/>
                </a:moveTo>
                <a:cubicBezTo>
                  <a:pt x="2288" y="573"/>
                  <a:pt x="2290" y="571"/>
                  <a:pt x="2290" y="569"/>
                </a:cubicBezTo>
                <a:cubicBezTo>
                  <a:pt x="2290" y="566"/>
                  <a:pt x="2288" y="564"/>
                  <a:pt x="2285" y="564"/>
                </a:cubicBezTo>
                <a:cubicBezTo>
                  <a:pt x="2283" y="564"/>
                  <a:pt x="2281" y="566"/>
                  <a:pt x="2281" y="569"/>
                </a:cubicBezTo>
                <a:cubicBezTo>
                  <a:pt x="2281" y="571"/>
                  <a:pt x="2283" y="573"/>
                  <a:pt x="2285" y="573"/>
                </a:cubicBezTo>
                <a:close/>
                <a:moveTo>
                  <a:pt x="2298" y="573"/>
                </a:moveTo>
                <a:cubicBezTo>
                  <a:pt x="2301" y="573"/>
                  <a:pt x="2303" y="571"/>
                  <a:pt x="2303" y="569"/>
                </a:cubicBezTo>
                <a:cubicBezTo>
                  <a:pt x="2303" y="566"/>
                  <a:pt x="2301" y="564"/>
                  <a:pt x="2298" y="564"/>
                </a:cubicBezTo>
                <a:cubicBezTo>
                  <a:pt x="2296" y="564"/>
                  <a:pt x="2294" y="566"/>
                  <a:pt x="2294" y="569"/>
                </a:cubicBezTo>
                <a:cubicBezTo>
                  <a:pt x="2294" y="571"/>
                  <a:pt x="2296" y="573"/>
                  <a:pt x="2298" y="573"/>
                </a:cubicBezTo>
                <a:close/>
                <a:moveTo>
                  <a:pt x="2311" y="573"/>
                </a:moveTo>
                <a:cubicBezTo>
                  <a:pt x="2314" y="573"/>
                  <a:pt x="2315" y="571"/>
                  <a:pt x="2315" y="569"/>
                </a:cubicBezTo>
                <a:cubicBezTo>
                  <a:pt x="2315" y="566"/>
                  <a:pt x="2314" y="564"/>
                  <a:pt x="2311" y="564"/>
                </a:cubicBezTo>
                <a:cubicBezTo>
                  <a:pt x="2309" y="564"/>
                  <a:pt x="2307" y="566"/>
                  <a:pt x="2307" y="569"/>
                </a:cubicBezTo>
                <a:cubicBezTo>
                  <a:pt x="2307" y="571"/>
                  <a:pt x="2309" y="573"/>
                  <a:pt x="2311" y="573"/>
                </a:cubicBezTo>
                <a:close/>
                <a:moveTo>
                  <a:pt x="2324" y="573"/>
                </a:moveTo>
                <a:cubicBezTo>
                  <a:pt x="2327" y="573"/>
                  <a:pt x="2328" y="571"/>
                  <a:pt x="2328" y="569"/>
                </a:cubicBezTo>
                <a:cubicBezTo>
                  <a:pt x="2328" y="566"/>
                  <a:pt x="2327" y="564"/>
                  <a:pt x="2324" y="564"/>
                </a:cubicBezTo>
                <a:cubicBezTo>
                  <a:pt x="2322" y="564"/>
                  <a:pt x="2320" y="566"/>
                  <a:pt x="2320" y="569"/>
                </a:cubicBezTo>
                <a:cubicBezTo>
                  <a:pt x="2320" y="571"/>
                  <a:pt x="2322" y="573"/>
                  <a:pt x="2324" y="573"/>
                </a:cubicBezTo>
                <a:close/>
                <a:moveTo>
                  <a:pt x="2337" y="573"/>
                </a:moveTo>
                <a:cubicBezTo>
                  <a:pt x="2339" y="573"/>
                  <a:pt x="2341" y="571"/>
                  <a:pt x="2341" y="569"/>
                </a:cubicBezTo>
                <a:cubicBezTo>
                  <a:pt x="2341" y="566"/>
                  <a:pt x="2339" y="564"/>
                  <a:pt x="2337" y="564"/>
                </a:cubicBezTo>
                <a:cubicBezTo>
                  <a:pt x="2335" y="564"/>
                  <a:pt x="2333" y="566"/>
                  <a:pt x="2333" y="569"/>
                </a:cubicBezTo>
                <a:cubicBezTo>
                  <a:pt x="2333" y="571"/>
                  <a:pt x="2335" y="573"/>
                  <a:pt x="2337" y="573"/>
                </a:cubicBezTo>
                <a:close/>
                <a:moveTo>
                  <a:pt x="2350" y="573"/>
                </a:moveTo>
                <a:cubicBezTo>
                  <a:pt x="2352" y="573"/>
                  <a:pt x="2354" y="571"/>
                  <a:pt x="2354" y="569"/>
                </a:cubicBezTo>
                <a:cubicBezTo>
                  <a:pt x="2354" y="566"/>
                  <a:pt x="2352" y="564"/>
                  <a:pt x="2350" y="564"/>
                </a:cubicBezTo>
                <a:cubicBezTo>
                  <a:pt x="2348" y="564"/>
                  <a:pt x="2346" y="566"/>
                  <a:pt x="2346" y="569"/>
                </a:cubicBezTo>
                <a:cubicBezTo>
                  <a:pt x="2346" y="571"/>
                  <a:pt x="2348" y="573"/>
                  <a:pt x="2350" y="573"/>
                </a:cubicBezTo>
                <a:close/>
                <a:moveTo>
                  <a:pt x="2363" y="573"/>
                </a:moveTo>
                <a:cubicBezTo>
                  <a:pt x="2365" y="573"/>
                  <a:pt x="2367" y="571"/>
                  <a:pt x="2367" y="569"/>
                </a:cubicBezTo>
                <a:cubicBezTo>
                  <a:pt x="2367" y="566"/>
                  <a:pt x="2365" y="564"/>
                  <a:pt x="2363" y="564"/>
                </a:cubicBezTo>
                <a:cubicBezTo>
                  <a:pt x="2361" y="564"/>
                  <a:pt x="2359" y="566"/>
                  <a:pt x="2359" y="569"/>
                </a:cubicBezTo>
                <a:cubicBezTo>
                  <a:pt x="2359" y="571"/>
                  <a:pt x="2361" y="573"/>
                  <a:pt x="2363" y="573"/>
                </a:cubicBezTo>
                <a:close/>
                <a:moveTo>
                  <a:pt x="2376" y="573"/>
                </a:moveTo>
                <a:cubicBezTo>
                  <a:pt x="2378" y="573"/>
                  <a:pt x="2380" y="571"/>
                  <a:pt x="2380" y="569"/>
                </a:cubicBezTo>
                <a:cubicBezTo>
                  <a:pt x="2380" y="566"/>
                  <a:pt x="2378" y="564"/>
                  <a:pt x="2376" y="564"/>
                </a:cubicBezTo>
                <a:cubicBezTo>
                  <a:pt x="2374" y="564"/>
                  <a:pt x="2372" y="566"/>
                  <a:pt x="2372" y="569"/>
                </a:cubicBezTo>
                <a:cubicBezTo>
                  <a:pt x="2372" y="571"/>
                  <a:pt x="2374" y="573"/>
                  <a:pt x="2376" y="573"/>
                </a:cubicBezTo>
                <a:close/>
                <a:moveTo>
                  <a:pt x="2389" y="573"/>
                </a:moveTo>
                <a:cubicBezTo>
                  <a:pt x="2391" y="573"/>
                  <a:pt x="2393" y="571"/>
                  <a:pt x="2393" y="569"/>
                </a:cubicBezTo>
                <a:cubicBezTo>
                  <a:pt x="2393" y="566"/>
                  <a:pt x="2391" y="564"/>
                  <a:pt x="2389" y="564"/>
                </a:cubicBezTo>
                <a:cubicBezTo>
                  <a:pt x="2386" y="564"/>
                  <a:pt x="2385" y="566"/>
                  <a:pt x="2385" y="569"/>
                </a:cubicBezTo>
                <a:cubicBezTo>
                  <a:pt x="2385" y="571"/>
                  <a:pt x="2386" y="573"/>
                  <a:pt x="2389" y="573"/>
                </a:cubicBezTo>
                <a:close/>
                <a:moveTo>
                  <a:pt x="2402" y="573"/>
                </a:moveTo>
                <a:cubicBezTo>
                  <a:pt x="2404" y="573"/>
                  <a:pt x="2406" y="571"/>
                  <a:pt x="2406" y="569"/>
                </a:cubicBezTo>
                <a:cubicBezTo>
                  <a:pt x="2406" y="566"/>
                  <a:pt x="2404" y="564"/>
                  <a:pt x="2402" y="564"/>
                </a:cubicBezTo>
                <a:cubicBezTo>
                  <a:pt x="2399" y="564"/>
                  <a:pt x="2398" y="566"/>
                  <a:pt x="2398" y="569"/>
                </a:cubicBezTo>
                <a:cubicBezTo>
                  <a:pt x="2398" y="571"/>
                  <a:pt x="2399" y="573"/>
                  <a:pt x="2402" y="573"/>
                </a:cubicBezTo>
                <a:close/>
                <a:moveTo>
                  <a:pt x="2415" y="573"/>
                </a:moveTo>
                <a:cubicBezTo>
                  <a:pt x="2417" y="573"/>
                  <a:pt x="2419" y="571"/>
                  <a:pt x="2419" y="569"/>
                </a:cubicBezTo>
                <a:cubicBezTo>
                  <a:pt x="2419" y="566"/>
                  <a:pt x="2417" y="564"/>
                  <a:pt x="2415" y="564"/>
                </a:cubicBezTo>
                <a:cubicBezTo>
                  <a:pt x="2412" y="564"/>
                  <a:pt x="2410" y="566"/>
                  <a:pt x="2410" y="569"/>
                </a:cubicBezTo>
                <a:cubicBezTo>
                  <a:pt x="2410" y="571"/>
                  <a:pt x="2412" y="573"/>
                  <a:pt x="2415" y="573"/>
                </a:cubicBezTo>
                <a:close/>
                <a:moveTo>
                  <a:pt x="2428" y="573"/>
                </a:moveTo>
                <a:cubicBezTo>
                  <a:pt x="2430" y="573"/>
                  <a:pt x="2432" y="571"/>
                  <a:pt x="2432" y="569"/>
                </a:cubicBezTo>
                <a:cubicBezTo>
                  <a:pt x="2432" y="566"/>
                  <a:pt x="2430" y="564"/>
                  <a:pt x="2428" y="564"/>
                </a:cubicBezTo>
                <a:cubicBezTo>
                  <a:pt x="2425" y="564"/>
                  <a:pt x="2423" y="566"/>
                  <a:pt x="2423" y="569"/>
                </a:cubicBezTo>
                <a:cubicBezTo>
                  <a:pt x="2423" y="571"/>
                  <a:pt x="2425" y="573"/>
                  <a:pt x="2428" y="573"/>
                </a:cubicBezTo>
                <a:close/>
                <a:moveTo>
                  <a:pt x="2440" y="573"/>
                </a:moveTo>
                <a:cubicBezTo>
                  <a:pt x="2443" y="573"/>
                  <a:pt x="2445" y="571"/>
                  <a:pt x="2445" y="569"/>
                </a:cubicBezTo>
                <a:cubicBezTo>
                  <a:pt x="2445" y="566"/>
                  <a:pt x="2443" y="564"/>
                  <a:pt x="2440" y="564"/>
                </a:cubicBezTo>
                <a:cubicBezTo>
                  <a:pt x="2438" y="564"/>
                  <a:pt x="2436" y="566"/>
                  <a:pt x="2436" y="569"/>
                </a:cubicBezTo>
                <a:cubicBezTo>
                  <a:pt x="2436" y="571"/>
                  <a:pt x="2438" y="573"/>
                  <a:pt x="2440" y="573"/>
                </a:cubicBezTo>
                <a:close/>
                <a:moveTo>
                  <a:pt x="2453" y="573"/>
                </a:moveTo>
                <a:cubicBezTo>
                  <a:pt x="2456" y="573"/>
                  <a:pt x="2458" y="571"/>
                  <a:pt x="2458" y="569"/>
                </a:cubicBezTo>
                <a:cubicBezTo>
                  <a:pt x="2458" y="566"/>
                  <a:pt x="2456" y="564"/>
                  <a:pt x="2453" y="564"/>
                </a:cubicBezTo>
                <a:cubicBezTo>
                  <a:pt x="2451" y="564"/>
                  <a:pt x="2449" y="566"/>
                  <a:pt x="2449" y="569"/>
                </a:cubicBezTo>
                <a:cubicBezTo>
                  <a:pt x="2449" y="571"/>
                  <a:pt x="2451" y="573"/>
                  <a:pt x="2453" y="573"/>
                </a:cubicBezTo>
                <a:close/>
                <a:moveTo>
                  <a:pt x="2466" y="573"/>
                </a:moveTo>
                <a:cubicBezTo>
                  <a:pt x="2469" y="573"/>
                  <a:pt x="2470" y="571"/>
                  <a:pt x="2470" y="569"/>
                </a:cubicBezTo>
                <a:cubicBezTo>
                  <a:pt x="2470" y="566"/>
                  <a:pt x="2469" y="564"/>
                  <a:pt x="2466" y="564"/>
                </a:cubicBezTo>
                <a:cubicBezTo>
                  <a:pt x="2464" y="564"/>
                  <a:pt x="2462" y="566"/>
                  <a:pt x="2462" y="569"/>
                </a:cubicBezTo>
                <a:cubicBezTo>
                  <a:pt x="2462" y="571"/>
                  <a:pt x="2464" y="573"/>
                  <a:pt x="2466" y="573"/>
                </a:cubicBezTo>
                <a:close/>
                <a:moveTo>
                  <a:pt x="2479" y="573"/>
                </a:moveTo>
                <a:cubicBezTo>
                  <a:pt x="2481" y="573"/>
                  <a:pt x="2483" y="571"/>
                  <a:pt x="2483" y="569"/>
                </a:cubicBezTo>
                <a:cubicBezTo>
                  <a:pt x="2483" y="566"/>
                  <a:pt x="2481" y="564"/>
                  <a:pt x="2479" y="564"/>
                </a:cubicBezTo>
                <a:cubicBezTo>
                  <a:pt x="2477" y="564"/>
                  <a:pt x="2475" y="566"/>
                  <a:pt x="2475" y="569"/>
                </a:cubicBezTo>
                <a:cubicBezTo>
                  <a:pt x="2475" y="571"/>
                  <a:pt x="2477" y="573"/>
                  <a:pt x="2479" y="573"/>
                </a:cubicBezTo>
                <a:close/>
                <a:moveTo>
                  <a:pt x="2492" y="573"/>
                </a:moveTo>
                <a:cubicBezTo>
                  <a:pt x="2494" y="573"/>
                  <a:pt x="2496" y="571"/>
                  <a:pt x="2496" y="569"/>
                </a:cubicBezTo>
                <a:cubicBezTo>
                  <a:pt x="2496" y="566"/>
                  <a:pt x="2494" y="564"/>
                  <a:pt x="2492" y="564"/>
                </a:cubicBezTo>
                <a:cubicBezTo>
                  <a:pt x="2490" y="564"/>
                  <a:pt x="2488" y="566"/>
                  <a:pt x="2488" y="569"/>
                </a:cubicBezTo>
                <a:cubicBezTo>
                  <a:pt x="2488" y="571"/>
                  <a:pt x="2490" y="573"/>
                  <a:pt x="2492" y="573"/>
                </a:cubicBezTo>
                <a:close/>
                <a:moveTo>
                  <a:pt x="2505" y="573"/>
                </a:moveTo>
                <a:cubicBezTo>
                  <a:pt x="2507" y="573"/>
                  <a:pt x="2509" y="571"/>
                  <a:pt x="2509" y="569"/>
                </a:cubicBezTo>
                <a:cubicBezTo>
                  <a:pt x="2509" y="566"/>
                  <a:pt x="2507" y="564"/>
                  <a:pt x="2505" y="564"/>
                </a:cubicBezTo>
                <a:cubicBezTo>
                  <a:pt x="2503" y="564"/>
                  <a:pt x="2501" y="566"/>
                  <a:pt x="2501" y="569"/>
                </a:cubicBezTo>
                <a:cubicBezTo>
                  <a:pt x="2501" y="571"/>
                  <a:pt x="2503" y="573"/>
                  <a:pt x="2505" y="573"/>
                </a:cubicBezTo>
                <a:close/>
                <a:moveTo>
                  <a:pt x="2518" y="573"/>
                </a:moveTo>
                <a:cubicBezTo>
                  <a:pt x="2520" y="573"/>
                  <a:pt x="2522" y="571"/>
                  <a:pt x="2522" y="569"/>
                </a:cubicBezTo>
                <a:cubicBezTo>
                  <a:pt x="2522" y="566"/>
                  <a:pt x="2520" y="564"/>
                  <a:pt x="2518" y="564"/>
                </a:cubicBezTo>
                <a:cubicBezTo>
                  <a:pt x="2516" y="564"/>
                  <a:pt x="2514" y="566"/>
                  <a:pt x="2514" y="569"/>
                </a:cubicBezTo>
                <a:cubicBezTo>
                  <a:pt x="2514" y="571"/>
                  <a:pt x="2516" y="573"/>
                  <a:pt x="2518" y="573"/>
                </a:cubicBezTo>
                <a:close/>
                <a:moveTo>
                  <a:pt x="2531" y="573"/>
                </a:moveTo>
                <a:cubicBezTo>
                  <a:pt x="2533" y="573"/>
                  <a:pt x="2535" y="571"/>
                  <a:pt x="2535" y="569"/>
                </a:cubicBezTo>
                <a:cubicBezTo>
                  <a:pt x="2535" y="566"/>
                  <a:pt x="2533" y="564"/>
                  <a:pt x="2531" y="564"/>
                </a:cubicBezTo>
                <a:cubicBezTo>
                  <a:pt x="2529" y="564"/>
                  <a:pt x="2527" y="566"/>
                  <a:pt x="2527" y="569"/>
                </a:cubicBezTo>
                <a:cubicBezTo>
                  <a:pt x="2527" y="571"/>
                  <a:pt x="2529" y="573"/>
                  <a:pt x="2531" y="573"/>
                </a:cubicBezTo>
                <a:close/>
                <a:moveTo>
                  <a:pt x="2544" y="573"/>
                </a:moveTo>
                <a:cubicBezTo>
                  <a:pt x="2546" y="573"/>
                  <a:pt x="2548" y="571"/>
                  <a:pt x="2548" y="569"/>
                </a:cubicBezTo>
                <a:cubicBezTo>
                  <a:pt x="2548" y="566"/>
                  <a:pt x="2546" y="564"/>
                  <a:pt x="2544" y="564"/>
                </a:cubicBezTo>
                <a:cubicBezTo>
                  <a:pt x="2541" y="564"/>
                  <a:pt x="2540" y="566"/>
                  <a:pt x="2540" y="569"/>
                </a:cubicBezTo>
                <a:cubicBezTo>
                  <a:pt x="2540" y="571"/>
                  <a:pt x="2541" y="573"/>
                  <a:pt x="2544" y="573"/>
                </a:cubicBezTo>
                <a:close/>
                <a:moveTo>
                  <a:pt x="2557" y="573"/>
                </a:moveTo>
                <a:cubicBezTo>
                  <a:pt x="2559" y="573"/>
                  <a:pt x="2561" y="571"/>
                  <a:pt x="2561" y="569"/>
                </a:cubicBezTo>
                <a:cubicBezTo>
                  <a:pt x="2561" y="566"/>
                  <a:pt x="2559" y="564"/>
                  <a:pt x="2557" y="564"/>
                </a:cubicBezTo>
                <a:cubicBezTo>
                  <a:pt x="2554" y="564"/>
                  <a:pt x="2552" y="566"/>
                  <a:pt x="2552" y="569"/>
                </a:cubicBezTo>
                <a:cubicBezTo>
                  <a:pt x="2552" y="571"/>
                  <a:pt x="2554" y="573"/>
                  <a:pt x="2557" y="573"/>
                </a:cubicBezTo>
                <a:close/>
                <a:moveTo>
                  <a:pt x="2570" y="573"/>
                </a:moveTo>
                <a:cubicBezTo>
                  <a:pt x="2572" y="573"/>
                  <a:pt x="2574" y="571"/>
                  <a:pt x="2574" y="569"/>
                </a:cubicBezTo>
                <a:cubicBezTo>
                  <a:pt x="2574" y="566"/>
                  <a:pt x="2572" y="564"/>
                  <a:pt x="2570" y="564"/>
                </a:cubicBezTo>
                <a:cubicBezTo>
                  <a:pt x="2567" y="564"/>
                  <a:pt x="2565" y="566"/>
                  <a:pt x="2565" y="569"/>
                </a:cubicBezTo>
                <a:cubicBezTo>
                  <a:pt x="2565" y="571"/>
                  <a:pt x="2567" y="573"/>
                  <a:pt x="2570" y="573"/>
                </a:cubicBezTo>
                <a:close/>
                <a:moveTo>
                  <a:pt x="2582" y="573"/>
                </a:moveTo>
                <a:cubicBezTo>
                  <a:pt x="2585" y="573"/>
                  <a:pt x="2587" y="571"/>
                  <a:pt x="2587" y="569"/>
                </a:cubicBezTo>
                <a:cubicBezTo>
                  <a:pt x="2587" y="566"/>
                  <a:pt x="2585" y="564"/>
                  <a:pt x="2582" y="564"/>
                </a:cubicBezTo>
                <a:cubicBezTo>
                  <a:pt x="2580" y="564"/>
                  <a:pt x="2578" y="566"/>
                  <a:pt x="2578" y="569"/>
                </a:cubicBezTo>
                <a:cubicBezTo>
                  <a:pt x="2578" y="571"/>
                  <a:pt x="2580" y="573"/>
                  <a:pt x="2582" y="573"/>
                </a:cubicBezTo>
                <a:close/>
                <a:moveTo>
                  <a:pt x="2595" y="573"/>
                </a:moveTo>
                <a:cubicBezTo>
                  <a:pt x="2598" y="573"/>
                  <a:pt x="2600" y="571"/>
                  <a:pt x="2600" y="569"/>
                </a:cubicBezTo>
                <a:cubicBezTo>
                  <a:pt x="2600" y="566"/>
                  <a:pt x="2598" y="564"/>
                  <a:pt x="2595" y="564"/>
                </a:cubicBezTo>
                <a:cubicBezTo>
                  <a:pt x="2593" y="564"/>
                  <a:pt x="2591" y="566"/>
                  <a:pt x="2591" y="569"/>
                </a:cubicBezTo>
                <a:cubicBezTo>
                  <a:pt x="2591" y="571"/>
                  <a:pt x="2593" y="573"/>
                  <a:pt x="2595" y="573"/>
                </a:cubicBezTo>
                <a:close/>
                <a:moveTo>
                  <a:pt x="2608" y="573"/>
                </a:moveTo>
                <a:cubicBezTo>
                  <a:pt x="2611" y="573"/>
                  <a:pt x="2613" y="571"/>
                  <a:pt x="2613" y="569"/>
                </a:cubicBezTo>
                <a:cubicBezTo>
                  <a:pt x="2613" y="566"/>
                  <a:pt x="2611" y="564"/>
                  <a:pt x="2608" y="564"/>
                </a:cubicBezTo>
                <a:cubicBezTo>
                  <a:pt x="2606" y="564"/>
                  <a:pt x="2604" y="566"/>
                  <a:pt x="2604" y="569"/>
                </a:cubicBezTo>
                <a:cubicBezTo>
                  <a:pt x="2604" y="571"/>
                  <a:pt x="2606" y="573"/>
                  <a:pt x="2608" y="573"/>
                </a:cubicBezTo>
                <a:close/>
                <a:moveTo>
                  <a:pt x="2621" y="573"/>
                </a:moveTo>
                <a:cubicBezTo>
                  <a:pt x="2624" y="573"/>
                  <a:pt x="2625" y="571"/>
                  <a:pt x="2625" y="569"/>
                </a:cubicBezTo>
                <a:cubicBezTo>
                  <a:pt x="2625" y="566"/>
                  <a:pt x="2624" y="564"/>
                  <a:pt x="2621" y="564"/>
                </a:cubicBezTo>
                <a:cubicBezTo>
                  <a:pt x="2619" y="564"/>
                  <a:pt x="2617" y="566"/>
                  <a:pt x="2617" y="569"/>
                </a:cubicBezTo>
                <a:cubicBezTo>
                  <a:pt x="2617" y="571"/>
                  <a:pt x="2619" y="573"/>
                  <a:pt x="2621" y="573"/>
                </a:cubicBezTo>
                <a:close/>
                <a:moveTo>
                  <a:pt x="2634" y="573"/>
                </a:moveTo>
                <a:cubicBezTo>
                  <a:pt x="2636" y="573"/>
                  <a:pt x="2638" y="571"/>
                  <a:pt x="2638" y="569"/>
                </a:cubicBezTo>
                <a:cubicBezTo>
                  <a:pt x="2638" y="566"/>
                  <a:pt x="2636" y="564"/>
                  <a:pt x="2634" y="564"/>
                </a:cubicBezTo>
                <a:cubicBezTo>
                  <a:pt x="2632" y="564"/>
                  <a:pt x="2630" y="566"/>
                  <a:pt x="2630" y="569"/>
                </a:cubicBezTo>
                <a:cubicBezTo>
                  <a:pt x="2630" y="571"/>
                  <a:pt x="2632" y="573"/>
                  <a:pt x="2634" y="573"/>
                </a:cubicBezTo>
                <a:close/>
                <a:moveTo>
                  <a:pt x="2647" y="573"/>
                </a:moveTo>
                <a:cubicBezTo>
                  <a:pt x="2649" y="573"/>
                  <a:pt x="2651" y="571"/>
                  <a:pt x="2651" y="569"/>
                </a:cubicBezTo>
                <a:cubicBezTo>
                  <a:pt x="2651" y="566"/>
                  <a:pt x="2649" y="564"/>
                  <a:pt x="2647" y="564"/>
                </a:cubicBezTo>
                <a:cubicBezTo>
                  <a:pt x="2645" y="564"/>
                  <a:pt x="2643" y="566"/>
                  <a:pt x="2643" y="569"/>
                </a:cubicBezTo>
                <a:cubicBezTo>
                  <a:pt x="2643" y="571"/>
                  <a:pt x="2645" y="573"/>
                  <a:pt x="2647" y="573"/>
                </a:cubicBezTo>
                <a:close/>
                <a:moveTo>
                  <a:pt x="2660" y="573"/>
                </a:moveTo>
                <a:cubicBezTo>
                  <a:pt x="2662" y="573"/>
                  <a:pt x="2664" y="571"/>
                  <a:pt x="2664" y="569"/>
                </a:cubicBezTo>
                <a:cubicBezTo>
                  <a:pt x="2664" y="566"/>
                  <a:pt x="2662" y="564"/>
                  <a:pt x="2660" y="564"/>
                </a:cubicBezTo>
                <a:cubicBezTo>
                  <a:pt x="2658" y="564"/>
                  <a:pt x="2656" y="566"/>
                  <a:pt x="2656" y="569"/>
                </a:cubicBezTo>
                <a:cubicBezTo>
                  <a:pt x="2656" y="571"/>
                  <a:pt x="2658" y="573"/>
                  <a:pt x="2660" y="573"/>
                </a:cubicBezTo>
                <a:close/>
                <a:moveTo>
                  <a:pt x="2673" y="573"/>
                </a:moveTo>
                <a:cubicBezTo>
                  <a:pt x="2675" y="573"/>
                  <a:pt x="2677" y="571"/>
                  <a:pt x="2677" y="569"/>
                </a:cubicBezTo>
                <a:cubicBezTo>
                  <a:pt x="2677" y="566"/>
                  <a:pt x="2675" y="564"/>
                  <a:pt x="2673" y="564"/>
                </a:cubicBezTo>
                <a:cubicBezTo>
                  <a:pt x="2671" y="564"/>
                  <a:pt x="2669" y="566"/>
                  <a:pt x="2669" y="569"/>
                </a:cubicBezTo>
                <a:cubicBezTo>
                  <a:pt x="2669" y="571"/>
                  <a:pt x="2671" y="573"/>
                  <a:pt x="2673" y="573"/>
                </a:cubicBezTo>
                <a:close/>
                <a:moveTo>
                  <a:pt x="2686" y="573"/>
                </a:moveTo>
                <a:cubicBezTo>
                  <a:pt x="2688" y="573"/>
                  <a:pt x="2690" y="571"/>
                  <a:pt x="2690" y="569"/>
                </a:cubicBezTo>
                <a:cubicBezTo>
                  <a:pt x="2690" y="566"/>
                  <a:pt x="2688" y="564"/>
                  <a:pt x="2686" y="564"/>
                </a:cubicBezTo>
                <a:cubicBezTo>
                  <a:pt x="2683" y="564"/>
                  <a:pt x="2682" y="566"/>
                  <a:pt x="2682" y="569"/>
                </a:cubicBezTo>
                <a:cubicBezTo>
                  <a:pt x="2682" y="571"/>
                  <a:pt x="2683" y="573"/>
                  <a:pt x="2686" y="573"/>
                </a:cubicBezTo>
                <a:close/>
                <a:moveTo>
                  <a:pt x="2699" y="573"/>
                </a:moveTo>
                <a:cubicBezTo>
                  <a:pt x="2701" y="573"/>
                  <a:pt x="2703" y="571"/>
                  <a:pt x="2703" y="569"/>
                </a:cubicBezTo>
                <a:cubicBezTo>
                  <a:pt x="2703" y="566"/>
                  <a:pt x="2701" y="564"/>
                  <a:pt x="2699" y="564"/>
                </a:cubicBezTo>
                <a:cubicBezTo>
                  <a:pt x="2696" y="564"/>
                  <a:pt x="2695" y="566"/>
                  <a:pt x="2695" y="569"/>
                </a:cubicBezTo>
                <a:cubicBezTo>
                  <a:pt x="2695" y="571"/>
                  <a:pt x="2696" y="573"/>
                  <a:pt x="2699" y="573"/>
                </a:cubicBezTo>
                <a:close/>
                <a:moveTo>
                  <a:pt x="2712" y="573"/>
                </a:moveTo>
                <a:cubicBezTo>
                  <a:pt x="2714" y="573"/>
                  <a:pt x="2716" y="571"/>
                  <a:pt x="2716" y="569"/>
                </a:cubicBezTo>
                <a:cubicBezTo>
                  <a:pt x="2716" y="566"/>
                  <a:pt x="2714" y="564"/>
                  <a:pt x="2712" y="564"/>
                </a:cubicBezTo>
                <a:cubicBezTo>
                  <a:pt x="2709" y="564"/>
                  <a:pt x="2707" y="566"/>
                  <a:pt x="2707" y="569"/>
                </a:cubicBezTo>
                <a:cubicBezTo>
                  <a:pt x="2707" y="571"/>
                  <a:pt x="2709" y="573"/>
                  <a:pt x="2712" y="573"/>
                </a:cubicBezTo>
                <a:close/>
                <a:moveTo>
                  <a:pt x="2737" y="565"/>
                </a:moveTo>
                <a:cubicBezTo>
                  <a:pt x="2735" y="565"/>
                  <a:pt x="2734" y="566"/>
                  <a:pt x="2734" y="569"/>
                </a:cubicBezTo>
                <a:cubicBezTo>
                  <a:pt x="2734" y="571"/>
                  <a:pt x="2735" y="572"/>
                  <a:pt x="2737" y="572"/>
                </a:cubicBezTo>
                <a:cubicBezTo>
                  <a:pt x="2740" y="572"/>
                  <a:pt x="2741" y="571"/>
                  <a:pt x="2741" y="569"/>
                </a:cubicBezTo>
                <a:cubicBezTo>
                  <a:pt x="2741" y="566"/>
                  <a:pt x="2740" y="565"/>
                  <a:pt x="2737" y="565"/>
                </a:cubicBezTo>
                <a:close/>
                <a:moveTo>
                  <a:pt x="2750" y="573"/>
                </a:moveTo>
                <a:cubicBezTo>
                  <a:pt x="2753" y="573"/>
                  <a:pt x="2755" y="571"/>
                  <a:pt x="2755" y="569"/>
                </a:cubicBezTo>
                <a:cubicBezTo>
                  <a:pt x="2755" y="566"/>
                  <a:pt x="2753" y="564"/>
                  <a:pt x="2750" y="564"/>
                </a:cubicBezTo>
                <a:cubicBezTo>
                  <a:pt x="2748" y="564"/>
                  <a:pt x="2746" y="566"/>
                  <a:pt x="2746" y="569"/>
                </a:cubicBezTo>
                <a:cubicBezTo>
                  <a:pt x="2746" y="571"/>
                  <a:pt x="2748" y="573"/>
                  <a:pt x="2750" y="573"/>
                </a:cubicBezTo>
                <a:close/>
                <a:moveTo>
                  <a:pt x="2763" y="573"/>
                </a:moveTo>
                <a:cubicBezTo>
                  <a:pt x="2766" y="573"/>
                  <a:pt x="2767" y="571"/>
                  <a:pt x="2767" y="569"/>
                </a:cubicBezTo>
                <a:cubicBezTo>
                  <a:pt x="2767" y="566"/>
                  <a:pt x="2766" y="564"/>
                  <a:pt x="2763" y="564"/>
                </a:cubicBezTo>
                <a:cubicBezTo>
                  <a:pt x="2761" y="564"/>
                  <a:pt x="2759" y="566"/>
                  <a:pt x="2759" y="569"/>
                </a:cubicBezTo>
                <a:cubicBezTo>
                  <a:pt x="2759" y="571"/>
                  <a:pt x="2761" y="573"/>
                  <a:pt x="2763" y="573"/>
                </a:cubicBezTo>
                <a:close/>
                <a:moveTo>
                  <a:pt x="2776" y="573"/>
                </a:moveTo>
                <a:cubicBezTo>
                  <a:pt x="2779" y="573"/>
                  <a:pt x="2780" y="571"/>
                  <a:pt x="2780" y="569"/>
                </a:cubicBezTo>
                <a:cubicBezTo>
                  <a:pt x="2780" y="566"/>
                  <a:pt x="2779" y="564"/>
                  <a:pt x="2776" y="564"/>
                </a:cubicBezTo>
                <a:cubicBezTo>
                  <a:pt x="2774" y="564"/>
                  <a:pt x="2772" y="566"/>
                  <a:pt x="2772" y="569"/>
                </a:cubicBezTo>
                <a:cubicBezTo>
                  <a:pt x="2772" y="571"/>
                  <a:pt x="2774" y="573"/>
                  <a:pt x="2776" y="573"/>
                </a:cubicBezTo>
                <a:close/>
                <a:moveTo>
                  <a:pt x="2789" y="573"/>
                </a:moveTo>
                <a:cubicBezTo>
                  <a:pt x="2791" y="573"/>
                  <a:pt x="2793" y="571"/>
                  <a:pt x="2793" y="569"/>
                </a:cubicBezTo>
                <a:cubicBezTo>
                  <a:pt x="2793" y="566"/>
                  <a:pt x="2791" y="564"/>
                  <a:pt x="2789" y="564"/>
                </a:cubicBezTo>
                <a:cubicBezTo>
                  <a:pt x="2787" y="564"/>
                  <a:pt x="2785" y="566"/>
                  <a:pt x="2785" y="569"/>
                </a:cubicBezTo>
                <a:cubicBezTo>
                  <a:pt x="2785" y="571"/>
                  <a:pt x="2787" y="573"/>
                  <a:pt x="2789" y="573"/>
                </a:cubicBezTo>
                <a:close/>
                <a:moveTo>
                  <a:pt x="2802" y="573"/>
                </a:moveTo>
                <a:cubicBezTo>
                  <a:pt x="2804" y="573"/>
                  <a:pt x="2806" y="571"/>
                  <a:pt x="2806" y="569"/>
                </a:cubicBezTo>
                <a:cubicBezTo>
                  <a:pt x="2806" y="566"/>
                  <a:pt x="2804" y="564"/>
                  <a:pt x="2802" y="564"/>
                </a:cubicBezTo>
                <a:cubicBezTo>
                  <a:pt x="2800" y="564"/>
                  <a:pt x="2798" y="566"/>
                  <a:pt x="2798" y="569"/>
                </a:cubicBezTo>
                <a:cubicBezTo>
                  <a:pt x="2798" y="571"/>
                  <a:pt x="2800" y="573"/>
                  <a:pt x="2802" y="573"/>
                </a:cubicBezTo>
                <a:close/>
                <a:moveTo>
                  <a:pt x="2815" y="573"/>
                </a:moveTo>
                <a:cubicBezTo>
                  <a:pt x="2817" y="573"/>
                  <a:pt x="2819" y="571"/>
                  <a:pt x="2819" y="569"/>
                </a:cubicBezTo>
                <a:cubicBezTo>
                  <a:pt x="2819" y="566"/>
                  <a:pt x="2817" y="564"/>
                  <a:pt x="2815" y="564"/>
                </a:cubicBezTo>
                <a:cubicBezTo>
                  <a:pt x="2813" y="564"/>
                  <a:pt x="2811" y="566"/>
                  <a:pt x="2811" y="569"/>
                </a:cubicBezTo>
                <a:cubicBezTo>
                  <a:pt x="2811" y="571"/>
                  <a:pt x="2813" y="573"/>
                  <a:pt x="2815" y="573"/>
                </a:cubicBezTo>
                <a:close/>
                <a:moveTo>
                  <a:pt x="2828" y="573"/>
                </a:moveTo>
                <a:cubicBezTo>
                  <a:pt x="2830" y="573"/>
                  <a:pt x="2832" y="571"/>
                  <a:pt x="2832" y="569"/>
                </a:cubicBezTo>
                <a:cubicBezTo>
                  <a:pt x="2832" y="566"/>
                  <a:pt x="2830" y="564"/>
                  <a:pt x="2828" y="564"/>
                </a:cubicBezTo>
                <a:cubicBezTo>
                  <a:pt x="2826" y="564"/>
                  <a:pt x="2824" y="566"/>
                  <a:pt x="2824" y="569"/>
                </a:cubicBezTo>
                <a:cubicBezTo>
                  <a:pt x="2824" y="571"/>
                  <a:pt x="2826" y="573"/>
                  <a:pt x="2828" y="573"/>
                </a:cubicBezTo>
                <a:close/>
                <a:moveTo>
                  <a:pt x="2841" y="573"/>
                </a:moveTo>
                <a:cubicBezTo>
                  <a:pt x="2843" y="573"/>
                  <a:pt x="2845" y="571"/>
                  <a:pt x="2845" y="569"/>
                </a:cubicBezTo>
                <a:cubicBezTo>
                  <a:pt x="2845" y="566"/>
                  <a:pt x="2843" y="564"/>
                  <a:pt x="2841" y="564"/>
                </a:cubicBezTo>
                <a:cubicBezTo>
                  <a:pt x="2838" y="564"/>
                  <a:pt x="2837" y="566"/>
                  <a:pt x="2837" y="569"/>
                </a:cubicBezTo>
                <a:cubicBezTo>
                  <a:pt x="2837" y="571"/>
                  <a:pt x="2838" y="573"/>
                  <a:pt x="2841" y="573"/>
                </a:cubicBezTo>
                <a:close/>
                <a:moveTo>
                  <a:pt x="2854" y="573"/>
                </a:moveTo>
                <a:cubicBezTo>
                  <a:pt x="2856" y="573"/>
                  <a:pt x="2858" y="571"/>
                  <a:pt x="2858" y="569"/>
                </a:cubicBezTo>
                <a:cubicBezTo>
                  <a:pt x="2858" y="566"/>
                  <a:pt x="2856" y="564"/>
                  <a:pt x="2854" y="564"/>
                </a:cubicBezTo>
                <a:cubicBezTo>
                  <a:pt x="2851" y="564"/>
                  <a:pt x="2850" y="566"/>
                  <a:pt x="2850" y="569"/>
                </a:cubicBezTo>
                <a:cubicBezTo>
                  <a:pt x="2850" y="571"/>
                  <a:pt x="2851" y="573"/>
                  <a:pt x="2854" y="573"/>
                </a:cubicBezTo>
                <a:close/>
                <a:moveTo>
                  <a:pt x="2867" y="573"/>
                </a:moveTo>
                <a:cubicBezTo>
                  <a:pt x="2869" y="573"/>
                  <a:pt x="2871" y="571"/>
                  <a:pt x="2871" y="569"/>
                </a:cubicBezTo>
                <a:cubicBezTo>
                  <a:pt x="2871" y="566"/>
                  <a:pt x="2869" y="564"/>
                  <a:pt x="2867" y="564"/>
                </a:cubicBezTo>
                <a:cubicBezTo>
                  <a:pt x="2864" y="564"/>
                  <a:pt x="2862" y="566"/>
                  <a:pt x="2862" y="569"/>
                </a:cubicBezTo>
                <a:cubicBezTo>
                  <a:pt x="2862" y="571"/>
                  <a:pt x="2864" y="573"/>
                  <a:pt x="2867" y="573"/>
                </a:cubicBezTo>
                <a:close/>
                <a:moveTo>
                  <a:pt x="2880" y="573"/>
                </a:moveTo>
                <a:cubicBezTo>
                  <a:pt x="2882" y="573"/>
                  <a:pt x="2884" y="571"/>
                  <a:pt x="2884" y="569"/>
                </a:cubicBezTo>
                <a:cubicBezTo>
                  <a:pt x="2884" y="566"/>
                  <a:pt x="2882" y="564"/>
                  <a:pt x="2880" y="564"/>
                </a:cubicBezTo>
                <a:cubicBezTo>
                  <a:pt x="2877" y="564"/>
                  <a:pt x="2875" y="566"/>
                  <a:pt x="2875" y="569"/>
                </a:cubicBezTo>
                <a:cubicBezTo>
                  <a:pt x="2875" y="571"/>
                  <a:pt x="2877" y="573"/>
                  <a:pt x="2880" y="573"/>
                </a:cubicBezTo>
                <a:close/>
                <a:moveTo>
                  <a:pt x="2892" y="573"/>
                </a:moveTo>
                <a:cubicBezTo>
                  <a:pt x="2895" y="573"/>
                  <a:pt x="2897" y="571"/>
                  <a:pt x="2897" y="569"/>
                </a:cubicBezTo>
                <a:cubicBezTo>
                  <a:pt x="2897" y="566"/>
                  <a:pt x="2895" y="564"/>
                  <a:pt x="2892" y="564"/>
                </a:cubicBezTo>
                <a:cubicBezTo>
                  <a:pt x="2890" y="564"/>
                  <a:pt x="2888" y="566"/>
                  <a:pt x="2888" y="569"/>
                </a:cubicBezTo>
                <a:cubicBezTo>
                  <a:pt x="2888" y="571"/>
                  <a:pt x="2890" y="573"/>
                  <a:pt x="2892" y="573"/>
                </a:cubicBezTo>
                <a:close/>
                <a:moveTo>
                  <a:pt x="2905" y="573"/>
                </a:moveTo>
                <a:cubicBezTo>
                  <a:pt x="2908" y="573"/>
                  <a:pt x="2910" y="571"/>
                  <a:pt x="2910" y="569"/>
                </a:cubicBezTo>
                <a:cubicBezTo>
                  <a:pt x="2910" y="566"/>
                  <a:pt x="2908" y="564"/>
                  <a:pt x="2905" y="564"/>
                </a:cubicBezTo>
                <a:cubicBezTo>
                  <a:pt x="2903" y="564"/>
                  <a:pt x="2901" y="566"/>
                  <a:pt x="2901" y="569"/>
                </a:cubicBezTo>
                <a:cubicBezTo>
                  <a:pt x="2901" y="571"/>
                  <a:pt x="2903" y="573"/>
                  <a:pt x="2905" y="573"/>
                </a:cubicBezTo>
                <a:close/>
                <a:moveTo>
                  <a:pt x="2918" y="573"/>
                </a:moveTo>
                <a:cubicBezTo>
                  <a:pt x="2921" y="573"/>
                  <a:pt x="2922" y="571"/>
                  <a:pt x="2922" y="569"/>
                </a:cubicBezTo>
                <a:cubicBezTo>
                  <a:pt x="2922" y="566"/>
                  <a:pt x="2921" y="564"/>
                  <a:pt x="2918" y="564"/>
                </a:cubicBezTo>
                <a:cubicBezTo>
                  <a:pt x="2916" y="564"/>
                  <a:pt x="2914" y="566"/>
                  <a:pt x="2914" y="569"/>
                </a:cubicBezTo>
                <a:cubicBezTo>
                  <a:pt x="2914" y="571"/>
                  <a:pt x="2916" y="573"/>
                  <a:pt x="2918" y="573"/>
                </a:cubicBezTo>
                <a:close/>
                <a:moveTo>
                  <a:pt x="2931" y="573"/>
                </a:moveTo>
                <a:cubicBezTo>
                  <a:pt x="2933" y="573"/>
                  <a:pt x="2935" y="571"/>
                  <a:pt x="2935" y="569"/>
                </a:cubicBezTo>
                <a:cubicBezTo>
                  <a:pt x="2935" y="566"/>
                  <a:pt x="2933" y="564"/>
                  <a:pt x="2931" y="564"/>
                </a:cubicBezTo>
                <a:cubicBezTo>
                  <a:pt x="2929" y="564"/>
                  <a:pt x="2927" y="566"/>
                  <a:pt x="2927" y="569"/>
                </a:cubicBezTo>
                <a:cubicBezTo>
                  <a:pt x="2927" y="571"/>
                  <a:pt x="2929" y="573"/>
                  <a:pt x="2931" y="573"/>
                </a:cubicBezTo>
                <a:close/>
                <a:moveTo>
                  <a:pt x="2944" y="573"/>
                </a:moveTo>
                <a:cubicBezTo>
                  <a:pt x="2946" y="573"/>
                  <a:pt x="2948" y="571"/>
                  <a:pt x="2948" y="569"/>
                </a:cubicBezTo>
                <a:cubicBezTo>
                  <a:pt x="2948" y="566"/>
                  <a:pt x="2946" y="564"/>
                  <a:pt x="2944" y="564"/>
                </a:cubicBezTo>
                <a:cubicBezTo>
                  <a:pt x="2942" y="564"/>
                  <a:pt x="2940" y="566"/>
                  <a:pt x="2940" y="569"/>
                </a:cubicBezTo>
                <a:cubicBezTo>
                  <a:pt x="2940" y="571"/>
                  <a:pt x="2942" y="573"/>
                  <a:pt x="2944" y="573"/>
                </a:cubicBezTo>
                <a:close/>
                <a:moveTo>
                  <a:pt x="2957" y="573"/>
                </a:moveTo>
                <a:cubicBezTo>
                  <a:pt x="2959" y="573"/>
                  <a:pt x="2961" y="571"/>
                  <a:pt x="2961" y="569"/>
                </a:cubicBezTo>
                <a:cubicBezTo>
                  <a:pt x="2961" y="566"/>
                  <a:pt x="2959" y="564"/>
                  <a:pt x="2957" y="564"/>
                </a:cubicBezTo>
                <a:cubicBezTo>
                  <a:pt x="2955" y="564"/>
                  <a:pt x="2953" y="566"/>
                  <a:pt x="2953" y="569"/>
                </a:cubicBezTo>
                <a:cubicBezTo>
                  <a:pt x="2953" y="571"/>
                  <a:pt x="2955" y="573"/>
                  <a:pt x="2957" y="573"/>
                </a:cubicBezTo>
                <a:close/>
                <a:moveTo>
                  <a:pt x="2970" y="573"/>
                </a:moveTo>
                <a:cubicBezTo>
                  <a:pt x="2972" y="573"/>
                  <a:pt x="2974" y="571"/>
                  <a:pt x="2974" y="569"/>
                </a:cubicBezTo>
                <a:cubicBezTo>
                  <a:pt x="2974" y="566"/>
                  <a:pt x="2972" y="564"/>
                  <a:pt x="2970" y="564"/>
                </a:cubicBezTo>
                <a:cubicBezTo>
                  <a:pt x="2968" y="564"/>
                  <a:pt x="2966" y="566"/>
                  <a:pt x="2966" y="569"/>
                </a:cubicBezTo>
                <a:cubicBezTo>
                  <a:pt x="2966" y="571"/>
                  <a:pt x="2968" y="573"/>
                  <a:pt x="2970" y="573"/>
                </a:cubicBezTo>
                <a:close/>
                <a:moveTo>
                  <a:pt x="2983" y="573"/>
                </a:moveTo>
                <a:cubicBezTo>
                  <a:pt x="2985" y="573"/>
                  <a:pt x="2987" y="571"/>
                  <a:pt x="2987" y="569"/>
                </a:cubicBezTo>
                <a:cubicBezTo>
                  <a:pt x="2987" y="566"/>
                  <a:pt x="2985" y="564"/>
                  <a:pt x="2983" y="564"/>
                </a:cubicBezTo>
                <a:cubicBezTo>
                  <a:pt x="2981" y="564"/>
                  <a:pt x="2979" y="566"/>
                  <a:pt x="2979" y="569"/>
                </a:cubicBezTo>
                <a:cubicBezTo>
                  <a:pt x="2979" y="571"/>
                  <a:pt x="2981" y="573"/>
                  <a:pt x="2983" y="573"/>
                </a:cubicBezTo>
                <a:close/>
                <a:moveTo>
                  <a:pt x="2996" y="573"/>
                </a:moveTo>
                <a:cubicBezTo>
                  <a:pt x="2998" y="573"/>
                  <a:pt x="3000" y="571"/>
                  <a:pt x="3000" y="569"/>
                </a:cubicBezTo>
                <a:cubicBezTo>
                  <a:pt x="3000" y="566"/>
                  <a:pt x="2998" y="564"/>
                  <a:pt x="2996" y="564"/>
                </a:cubicBezTo>
                <a:cubicBezTo>
                  <a:pt x="2993" y="564"/>
                  <a:pt x="2992" y="566"/>
                  <a:pt x="2992" y="569"/>
                </a:cubicBezTo>
                <a:cubicBezTo>
                  <a:pt x="2992" y="571"/>
                  <a:pt x="2993" y="573"/>
                  <a:pt x="2996" y="573"/>
                </a:cubicBezTo>
                <a:close/>
                <a:moveTo>
                  <a:pt x="3009" y="573"/>
                </a:moveTo>
                <a:cubicBezTo>
                  <a:pt x="3011" y="573"/>
                  <a:pt x="3013" y="571"/>
                  <a:pt x="3013" y="569"/>
                </a:cubicBezTo>
                <a:cubicBezTo>
                  <a:pt x="3013" y="566"/>
                  <a:pt x="3011" y="564"/>
                  <a:pt x="3009" y="564"/>
                </a:cubicBezTo>
                <a:cubicBezTo>
                  <a:pt x="3006" y="564"/>
                  <a:pt x="3004" y="566"/>
                  <a:pt x="3004" y="569"/>
                </a:cubicBezTo>
                <a:cubicBezTo>
                  <a:pt x="3004" y="571"/>
                  <a:pt x="3006" y="573"/>
                  <a:pt x="3009" y="573"/>
                </a:cubicBezTo>
                <a:close/>
                <a:moveTo>
                  <a:pt x="3022" y="573"/>
                </a:moveTo>
                <a:cubicBezTo>
                  <a:pt x="3024" y="573"/>
                  <a:pt x="3026" y="571"/>
                  <a:pt x="3026" y="569"/>
                </a:cubicBezTo>
                <a:cubicBezTo>
                  <a:pt x="3026" y="566"/>
                  <a:pt x="3024" y="564"/>
                  <a:pt x="3022" y="564"/>
                </a:cubicBezTo>
                <a:cubicBezTo>
                  <a:pt x="3019" y="564"/>
                  <a:pt x="3017" y="566"/>
                  <a:pt x="3017" y="569"/>
                </a:cubicBezTo>
                <a:cubicBezTo>
                  <a:pt x="3017" y="571"/>
                  <a:pt x="3019" y="573"/>
                  <a:pt x="3022" y="573"/>
                </a:cubicBezTo>
                <a:close/>
                <a:moveTo>
                  <a:pt x="3034" y="573"/>
                </a:moveTo>
                <a:cubicBezTo>
                  <a:pt x="3037" y="573"/>
                  <a:pt x="3039" y="571"/>
                  <a:pt x="3039" y="569"/>
                </a:cubicBezTo>
                <a:cubicBezTo>
                  <a:pt x="3039" y="566"/>
                  <a:pt x="3037" y="564"/>
                  <a:pt x="3034" y="564"/>
                </a:cubicBezTo>
                <a:cubicBezTo>
                  <a:pt x="3032" y="564"/>
                  <a:pt x="3030" y="566"/>
                  <a:pt x="3030" y="569"/>
                </a:cubicBezTo>
                <a:cubicBezTo>
                  <a:pt x="3030" y="571"/>
                  <a:pt x="3032" y="573"/>
                  <a:pt x="3034" y="573"/>
                </a:cubicBezTo>
                <a:close/>
                <a:moveTo>
                  <a:pt x="3047" y="573"/>
                </a:moveTo>
                <a:cubicBezTo>
                  <a:pt x="3050" y="573"/>
                  <a:pt x="3052" y="571"/>
                  <a:pt x="3052" y="569"/>
                </a:cubicBezTo>
                <a:cubicBezTo>
                  <a:pt x="3052" y="566"/>
                  <a:pt x="3050" y="564"/>
                  <a:pt x="3047" y="564"/>
                </a:cubicBezTo>
                <a:cubicBezTo>
                  <a:pt x="3045" y="564"/>
                  <a:pt x="3043" y="566"/>
                  <a:pt x="3043" y="569"/>
                </a:cubicBezTo>
                <a:cubicBezTo>
                  <a:pt x="3043" y="571"/>
                  <a:pt x="3045" y="573"/>
                  <a:pt x="3047" y="573"/>
                </a:cubicBezTo>
                <a:close/>
                <a:moveTo>
                  <a:pt x="3060" y="573"/>
                </a:moveTo>
                <a:cubicBezTo>
                  <a:pt x="3063" y="573"/>
                  <a:pt x="3064" y="571"/>
                  <a:pt x="3064" y="569"/>
                </a:cubicBezTo>
                <a:cubicBezTo>
                  <a:pt x="3064" y="566"/>
                  <a:pt x="3063" y="564"/>
                  <a:pt x="3060" y="564"/>
                </a:cubicBezTo>
                <a:cubicBezTo>
                  <a:pt x="3058" y="564"/>
                  <a:pt x="3056" y="566"/>
                  <a:pt x="3056" y="569"/>
                </a:cubicBezTo>
                <a:cubicBezTo>
                  <a:pt x="3056" y="571"/>
                  <a:pt x="3058" y="573"/>
                  <a:pt x="3060" y="573"/>
                </a:cubicBezTo>
                <a:close/>
                <a:moveTo>
                  <a:pt x="3073" y="573"/>
                </a:moveTo>
                <a:cubicBezTo>
                  <a:pt x="3076" y="573"/>
                  <a:pt x="3077" y="571"/>
                  <a:pt x="3077" y="569"/>
                </a:cubicBezTo>
                <a:cubicBezTo>
                  <a:pt x="3077" y="566"/>
                  <a:pt x="3076" y="564"/>
                  <a:pt x="3073" y="564"/>
                </a:cubicBezTo>
                <a:cubicBezTo>
                  <a:pt x="3071" y="564"/>
                  <a:pt x="3069" y="566"/>
                  <a:pt x="3069" y="569"/>
                </a:cubicBezTo>
                <a:cubicBezTo>
                  <a:pt x="3069" y="571"/>
                  <a:pt x="3071" y="573"/>
                  <a:pt x="3073" y="573"/>
                </a:cubicBezTo>
                <a:close/>
                <a:moveTo>
                  <a:pt x="3086" y="573"/>
                </a:moveTo>
                <a:cubicBezTo>
                  <a:pt x="3088" y="573"/>
                  <a:pt x="3090" y="571"/>
                  <a:pt x="3090" y="569"/>
                </a:cubicBezTo>
                <a:cubicBezTo>
                  <a:pt x="3090" y="566"/>
                  <a:pt x="3088" y="564"/>
                  <a:pt x="3086" y="564"/>
                </a:cubicBezTo>
                <a:cubicBezTo>
                  <a:pt x="3084" y="564"/>
                  <a:pt x="3082" y="566"/>
                  <a:pt x="3082" y="569"/>
                </a:cubicBezTo>
                <a:cubicBezTo>
                  <a:pt x="3082" y="571"/>
                  <a:pt x="3084" y="573"/>
                  <a:pt x="3086" y="573"/>
                </a:cubicBezTo>
                <a:close/>
                <a:moveTo>
                  <a:pt x="3103" y="569"/>
                </a:moveTo>
                <a:cubicBezTo>
                  <a:pt x="3103" y="566"/>
                  <a:pt x="3101" y="564"/>
                  <a:pt x="3099" y="564"/>
                </a:cubicBezTo>
                <a:cubicBezTo>
                  <a:pt x="3097" y="564"/>
                  <a:pt x="3095" y="566"/>
                  <a:pt x="3095" y="569"/>
                </a:cubicBezTo>
                <a:cubicBezTo>
                  <a:pt x="3095" y="571"/>
                  <a:pt x="3097" y="573"/>
                  <a:pt x="3099" y="573"/>
                </a:cubicBezTo>
                <a:cubicBezTo>
                  <a:pt x="3101" y="573"/>
                  <a:pt x="3103" y="571"/>
                  <a:pt x="3103" y="569"/>
                </a:cubicBezTo>
                <a:close/>
                <a:moveTo>
                  <a:pt x="3241" y="569"/>
                </a:moveTo>
                <a:cubicBezTo>
                  <a:pt x="3241" y="569"/>
                  <a:pt x="3241" y="569"/>
                  <a:pt x="3241" y="569"/>
                </a:cubicBezTo>
                <a:cubicBezTo>
                  <a:pt x="3241" y="569"/>
                  <a:pt x="3241" y="569"/>
                  <a:pt x="3241" y="569"/>
                </a:cubicBezTo>
                <a:cubicBezTo>
                  <a:pt x="3241" y="569"/>
                  <a:pt x="3241" y="569"/>
                  <a:pt x="3241" y="569"/>
                </a:cubicBezTo>
                <a:cubicBezTo>
                  <a:pt x="3241" y="569"/>
                  <a:pt x="3241" y="569"/>
                  <a:pt x="3241" y="569"/>
                </a:cubicBezTo>
                <a:close/>
                <a:moveTo>
                  <a:pt x="3254" y="564"/>
                </a:moveTo>
                <a:cubicBezTo>
                  <a:pt x="3252" y="564"/>
                  <a:pt x="3250" y="566"/>
                  <a:pt x="3250" y="569"/>
                </a:cubicBezTo>
                <a:cubicBezTo>
                  <a:pt x="3250" y="571"/>
                  <a:pt x="3252" y="573"/>
                  <a:pt x="3254" y="573"/>
                </a:cubicBezTo>
                <a:cubicBezTo>
                  <a:pt x="3256" y="573"/>
                  <a:pt x="3258" y="571"/>
                  <a:pt x="3258" y="569"/>
                </a:cubicBezTo>
                <a:cubicBezTo>
                  <a:pt x="3258" y="566"/>
                  <a:pt x="3256" y="564"/>
                  <a:pt x="3254" y="564"/>
                </a:cubicBezTo>
                <a:close/>
                <a:moveTo>
                  <a:pt x="3461" y="569"/>
                </a:moveTo>
                <a:cubicBezTo>
                  <a:pt x="3461" y="569"/>
                  <a:pt x="3461" y="569"/>
                  <a:pt x="3461" y="569"/>
                </a:cubicBezTo>
                <a:cubicBezTo>
                  <a:pt x="3461" y="569"/>
                  <a:pt x="3461" y="569"/>
                  <a:pt x="3461" y="569"/>
                </a:cubicBezTo>
                <a:cubicBezTo>
                  <a:pt x="3461" y="569"/>
                  <a:pt x="3461" y="569"/>
                  <a:pt x="3461" y="569"/>
                </a:cubicBezTo>
                <a:cubicBezTo>
                  <a:pt x="3461" y="569"/>
                  <a:pt x="3461" y="569"/>
                  <a:pt x="3461" y="569"/>
                </a:cubicBezTo>
                <a:close/>
                <a:moveTo>
                  <a:pt x="3499" y="566"/>
                </a:moveTo>
                <a:cubicBezTo>
                  <a:pt x="3498" y="566"/>
                  <a:pt x="3497" y="567"/>
                  <a:pt x="3497" y="569"/>
                </a:cubicBezTo>
                <a:cubicBezTo>
                  <a:pt x="3497" y="570"/>
                  <a:pt x="3498" y="571"/>
                  <a:pt x="3499" y="571"/>
                </a:cubicBezTo>
                <a:cubicBezTo>
                  <a:pt x="3501" y="571"/>
                  <a:pt x="3502" y="570"/>
                  <a:pt x="3502" y="569"/>
                </a:cubicBezTo>
                <a:cubicBezTo>
                  <a:pt x="3502" y="567"/>
                  <a:pt x="3501" y="566"/>
                  <a:pt x="3499" y="566"/>
                </a:cubicBezTo>
                <a:close/>
                <a:moveTo>
                  <a:pt x="3538" y="569"/>
                </a:moveTo>
                <a:cubicBezTo>
                  <a:pt x="3538" y="569"/>
                  <a:pt x="3538" y="569"/>
                  <a:pt x="3538" y="569"/>
                </a:cubicBezTo>
                <a:cubicBezTo>
                  <a:pt x="3538" y="569"/>
                  <a:pt x="3538" y="569"/>
                  <a:pt x="3538" y="569"/>
                </a:cubicBezTo>
                <a:cubicBezTo>
                  <a:pt x="3538" y="569"/>
                  <a:pt x="3538" y="569"/>
                  <a:pt x="3538" y="569"/>
                </a:cubicBezTo>
                <a:cubicBezTo>
                  <a:pt x="3538" y="569"/>
                  <a:pt x="3538" y="569"/>
                  <a:pt x="3538" y="569"/>
                </a:cubicBezTo>
                <a:close/>
                <a:moveTo>
                  <a:pt x="426" y="586"/>
                </a:moveTo>
                <a:cubicBezTo>
                  <a:pt x="428" y="586"/>
                  <a:pt x="430" y="584"/>
                  <a:pt x="430" y="581"/>
                </a:cubicBezTo>
                <a:cubicBezTo>
                  <a:pt x="430" y="579"/>
                  <a:pt x="428" y="577"/>
                  <a:pt x="426" y="577"/>
                </a:cubicBezTo>
                <a:cubicBezTo>
                  <a:pt x="424" y="577"/>
                  <a:pt x="422" y="579"/>
                  <a:pt x="422" y="581"/>
                </a:cubicBezTo>
                <a:cubicBezTo>
                  <a:pt x="422" y="584"/>
                  <a:pt x="424" y="586"/>
                  <a:pt x="426" y="586"/>
                </a:cubicBezTo>
                <a:close/>
                <a:moveTo>
                  <a:pt x="439" y="586"/>
                </a:moveTo>
                <a:cubicBezTo>
                  <a:pt x="441" y="586"/>
                  <a:pt x="443" y="584"/>
                  <a:pt x="443" y="581"/>
                </a:cubicBezTo>
                <a:cubicBezTo>
                  <a:pt x="443" y="579"/>
                  <a:pt x="441" y="577"/>
                  <a:pt x="439" y="577"/>
                </a:cubicBezTo>
                <a:cubicBezTo>
                  <a:pt x="437" y="577"/>
                  <a:pt x="435" y="579"/>
                  <a:pt x="435" y="581"/>
                </a:cubicBezTo>
                <a:cubicBezTo>
                  <a:pt x="435" y="584"/>
                  <a:pt x="437" y="586"/>
                  <a:pt x="439" y="586"/>
                </a:cubicBezTo>
                <a:close/>
                <a:moveTo>
                  <a:pt x="452" y="586"/>
                </a:moveTo>
                <a:cubicBezTo>
                  <a:pt x="454" y="586"/>
                  <a:pt x="456" y="584"/>
                  <a:pt x="456" y="581"/>
                </a:cubicBezTo>
                <a:cubicBezTo>
                  <a:pt x="456" y="579"/>
                  <a:pt x="454" y="577"/>
                  <a:pt x="452" y="577"/>
                </a:cubicBezTo>
                <a:cubicBezTo>
                  <a:pt x="449" y="577"/>
                  <a:pt x="448" y="579"/>
                  <a:pt x="448" y="581"/>
                </a:cubicBezTo>
                <a:cubicBezTo>
                  <a:pt x="448" y="584"/>
                  <a:pt x="449" y="586"/>
                  <a:pt x="452" y="586"/>
                </a:cubicBezTo>
                <a:close/>
                <a:moveTo>
                  <a:pt x="465" y="586"/>
                </a:moveTo>
                <a:cubicBezTo>
                  <a:pt x="467" y="586"/>
                  <a:pt x="469" y="584"/>
                  <a:pt x="469" y="581"/>
                </a:cubicBezTo>
                <a:cubicBezTo>
                  <a:pt x="469" y="579"/>
                  <a:pt x="467" y="577"/>
                  <a:pt x="465" y="577"/>
                </a:cubicBezTo>
                <a:cubicBezTo>
                  <a:pt x="462" y="577"/>
                  <a:pt x="460" y="579"/>
                  <a:pt x="460" y="581"/>
                </a:cubicBezTo>
                <a:cubicBezTo>
                  <a:pt x="460" y="584"/>
                  <a:pt x="462" y="586"/>
                  <a:pt x="465" y="586"/>
                </a:cubicBezTo>
                <a:close/>
                <a:moveTo>
                  <a:pt x="478" y="586"/>
                </a:moveTo>
                <a:cubicBezTo>
                  <a:pt x="480" y="586"/>
                  <a:pt x="482" y="584"/>
                  <a:pt x="482" y="581"/>
                </a:cubicBezTo>
                <a:cubicBezTo>
                  <a:pt x="482" y="579"/>
                  <a:pt x="480" y="577"/>
                  <a:pt x="478" y="577"/>
                </a:cubicBezTo>
                <a:cubicBezTo>
                  <a:pt x="475" y="577"/>
                  <a:pt x="473" y="579"/>
                  <a:pt x="473" y="581"/>
                </a:cubicBezTo>
                <a:cubicBezTo>
                  <a:pt x="473" y="584"/>
                  <a:pt x="475" y="586"/>
                  <a:pt x="478" y="586"/>
                </a:cubicBezTo>
                <a:close/>
                <a:moveTo>
                  <a:pt x="490" y="586"/>
                </a:moveTo>
                <a:cubicBezTo>
                  <a:pt x="493" y="586"/>
                  <a:pt x="495" y="584"/>
                  <a:pt x="495" y="581"/>
                </a:cubicBezTo>
                <a:cubicBezTo>
                  <a:pt x="495" y="579"/>
                  <a:pt x="493" y="577"/>
                  <a:pt x="490" y="577"/>
                </a:cubicBezTo>
                <a:cubicBezTo>
                  <a:pt x="488" y="577"/>
                  <a:pt x="486" y="579"/>
                  <a:pt x="486" y="581"/>
                </a:cubicBezTo>
                <a:cubicBezTo>
                  <a:pt x="486" y="584"/>
                  <a:pt x="488" y="586"/>
                  <a:pt x="490" y="586"/>
                </a:cubicBezTo>
                <a:close/>
                <a:moveTo>
                  <a:pt x="503" y="586"/>
                </a:moveTo>
                <a:cubicBezTo>
                  <a:pt x="506" y="586"/>
                  <a:pt x="508" y="584"/>
                  <a:pt x="508" y="581"/>
                </a:cubicBezTo>
                <a:cubicBezTo>
                  <a:pt x="508" y="579"/>
                  <a:pt x="506" y="577"/>
                  <a:pt x="503" y="577"/>
                </a:cubicBezTo>
                <a:cubicBezTo>
                  <a:pt x="501" y="577"/>
                  <a:pt x="499" y="579"/>
                  <a:pt x="499" y="581"/>
                </a:cubicBezTo>
                <a:cubicBezTo>
                  <a:pt x="499" y="584"/>
                  <a:pt x="501" y="586"/>
                  <a:pt x="503" y="586"/>
                </a:cubicBezTo>
                <a:close/>
                <a:moveTo>
                  <a:pt x="516" y="586"/>
                </a:moveTo>
                <a:cubicBezTo>
                  <a:pt x="519" y="586"/>
                  <a:pt x="520" y="584"/>
                  <a:pt x="520" y="581"/>
                </a:cubicBezTo>
                <a:cubicBezTo>
                  <a:pt x="520" y="579"/>
                  <a:pt x="519" y="577"/>
                  <a:pt x="516" y="577"/>
                </a:cubicBezTo>
                <a:cubicBezTo>
                  <a:pt x="514" y="577"/>
                  <a:pt x="512" y="579"/>
                  <a:pt x="512" y="581"/>
                </a:cubicBezTo>
                <a:cubicBezTo>
                  <a:pt x="512" y="584"/>
                  <a:pt x="514" y="586"/>
                  <a:pt x="516" y="586"/>
                </a:cubicBezTo>
                <a:close/>
                <a:moveTo>
                  <a:pt x="529" y="586"/>
                </a:moveTo>
                <a:cubicBezTo>
                  <a:pt x="532" y="586"/>
                  <a:pt x="533" y="584"/>
                  <a:pt x="533" y="581"/>
                </a:cubicBezTo>
                <a:cubicBezTo>
                  <a:pt x="533" y="579"/>
                  <a:pt x="532" y="577"/>
                  <a:pt x="529" y="577"/>
                </a:cubicBezTo>
                <a:cubicBezTo>
                  <a:pt x="527" y="577"/>
                  <a:pt x="525" y="579"/>
                  <a:pt x="525" y="581"/>
                </a:cubicBezTo>
                <a:cubicBezTo>
                  <a:pt x="525" y="584"/>
                  <a:pt x="527" y="586"/>
                  <a:pt x="529" y="586"/>
                </a:cubicBezTo>
                <a:close/>
                <a:moveTo>
                  <a:pt x="542" y="586"/>
                </a:moveTo>
                <a:cubicBezTo>
                  <a:pt x="544" y="586"/>
                  <a:pt x="546" y="584"/>
                  <a:pt x="546" y="581"/>
                </a:cubicBezTo>
                <a:cubicBezTo>
                  <a:pt x="546" y="579"/>
                  <a:pt x="544" y="577"/>
                  <a:pt x="542" y="577"/>
                </a:cubicBezTo>
                <a:cubicBezTo>
                  <a:pt x="540" y="577"/>
                  <a:pt x="538" y="579"/>
                  <a:pt x="538" y="581"/>
                </a:cubicBezTo>
                <a:cubicBezTo>
                  <a:pt x="538" y="584"/>
                  <a:pt x="540" y="586"/>
                  <a:pt x="542" y="586"/>
                </a:cubicBezTo>
                <a:close/>
                <a:moveTo>
                  <a:pt x="555" y="586"/>
                </a:moveTo>
                <a:cubicBezTo>
                  <a:pt x="557" y="586"/>
                  <a:pt x="559" y="584"/>
                  <a:pt x="559" y="581"/>
                </a:cubicBezTo>
                <a:cubicBezTo>
                  <a:pt x="559" y="579"/>
                  <a:pt x="557" y="577"/>
                  <a:pt x="555" y="577"/>
                </a:cubicBezTo>
                <a:cubicBezTo>
                  <a:pt x="553" y="577"/>
                  <a:pt x="551" y="579"/>
                  <a:pt x="551" y="581"/>
                </a:cubicBezTo>
                <a:cubicBezTo>
                  <a:pt x="551" y="584"/>
                  <a:pt x="553" y="586"/>
                  <a:pt x="555" y="586"/>
                </a:cubicBezTo>
                <a:close/>
                <a:moveTo>
                  <a:pt x="568" y="586"/>
                </a:moveTo>
                <a:cubicBezTo>
                  <a:pt x="570" y="586"/>
                  <a:pt x="572" y="584"/>
                  <a:pt x="572" y="581"/>
                </a:cubicBezTo>
                <a:cubicBezTo>
                  <a:pt x="572" y="579"/>
                  <a:pt x="570" y="577"/>
                  <a:pt x="568" y="577"/>
                </a:cubicBezTo>
                <a:cubicBezTo>
                  <a:pt x="566" y="577"/>
                  <a:pt x="564" y="579"/>
                  <a:pt x="564" y="581"/>
                </a:cubicBezTo>
                <a:cubicBezTo>
                  <a:pt x="564" y="584"/>
                  <a:pt x="566" y="586"/>
                  <a:pt x="568" y="586"/>
                </a:cubicBezTo>
                <a:close/>
                <a:moveTo>
                  <a:pt x="581" y="586"/>
                </a:moveTo>
                <a:cubicBezTo>
                  <a:pt x="583" y="586"/>
                  <a:pt x="585" y="584"/>
                  <a:pt x="585" y="581"/>
                </a:cubicBezTo>
                <a:cubicBezTo>
                  <a:pt x="585" y="579"/>
                  <a:pt x="583" y="577"/>
                  <a:pt x="581" y="577"/>
                </a:cubicBezTo>
                <a:cubicBezTo>
                  <a:pt x="579" y="577"/>
                  <a:pt x="577" y="579"/>
                  <a:pt x="577" y="581"/>
                </a:cubicBezTo>
                <a:cubicBezTo>
                  <a:pt x="577" y="584"/>
                  <a:pt x="579" y="586"/>
                  <a:pt x="581" y="586"/>
                </a:cubicBezTo>
                <a:close/>
                <a:moveTo>
                  <a:pt x="594" y="586"/>
                </a:moveTo>
                <a:cubicBezTo>
                  <a:pt x="596" y="586"/>
                  <a:pt x="598" y="584"/>
                  <a:pt x="598" y="581"/>
                </a:cubicBezTo>
                <a:cubicBezTo>
                  <a:pt x="598" y="579"/>
                  <a:pt x="596" y="577"/>
                  <a:pt x="594" y="577"/>
                </a:cubicBezTo>
                <a:cubicBezTo>
                  <a:pt x="591" y="577"/>
                  <a:pt x="590" y="579"/>
                  <a:pt x="590" y="581"/>
                </a:cubicBezTo>
                <a:cubicBezTo>
                  <a:pt x="590" y="584"/>
                  <a:pt x="591" y="586"/>
                  <a:pt x="594" y="586"/>
                </a:cubicBezTo>
                <a:close/>
                <a:moveTo>
                  <a:pt x="607" y="586"/>
                </a:moveTo>
                <a:cubicBezTo>
                  <a:pt x="609" y="586"/>
                  <a:pt x="611" y="584"/>
                  <a:pt x="611" y="581"/>
                </a:cubicBezTo>
                <a:cubicBezTo>
                  <a:pt x="611" y="579"/>
                  <a:pt x="609" y="577"/>
                  <a:pt x="607" y="577"/>
                </a:cubicBezTo>
                <a:cubicBezTo>
                  <a:pt x="604" y="577"/>
                  <a:pt x="603" y="579"/>
                  <a:pt x="603" y="581"/>
                </a:cubicBezTo>
                <a:cubicBezTo>
                  <a:pt x="603" y="584"/>
                  <a:pt x="604" y="586"/>
                  <a:pt x="607" y="586"/>
                </a:cubicBezTo>
                <a:close/>
                <a:moveTo>
                  <a:pt x="620" y="586"/>
                </a:moveTo>
                <a:cubicBezTo>
                  <a:pt x="622" y="586"/>
                  <a:pt x="624" y="584"/>
                  <a:pt x="624" y="581"/>
                </a:cubicBezTo>
                <a:cubicBezTo>
                  <a:pt x="624" y="579"/>
                  <a:pt x="622" y="577"/>
                  <a:pt x="620" y="577"/>
                </a:cubicBezTo>
                <a:cubicBezTo>
                  <a:pt x="617" y="577"/>
                  <a:pt x="615" y="579"/>
                  <a:pt x="615" y="581"/>
                </a:cubicBezTo>
                <a:cubicBezTo>
                  <a:pt x="615" y="584"/>
                  <a:pt x="617" y="586"/>
                  <a:pt x="620" y="586"/>
                </a:cubicBezTo>
                <a:close/>
                <a:moveTo>
                  <a:pt x="633" y="586"/>
                </a:moveTo>
                <a:cubicBezTo>
                  <a:pt x="635" y="586"/>
                  <a:pt x="637" y="584"/>
                  <a:pt x="637" y="581"/>
                </a:cubicBezTo>
                <a:cubicBezTo>
                  <a:pt x="637" y="579"/>
                  <a:pt x="635" y="577"/>
                  <a:pt x="633" y="577"/>
                </a:cubicBezTo>
                <a:cubicBezTo>
                  <a:pt x="630" y="577"/>
                  <a:pt x="628" y="579"/>
                  <a:pt x="628" y="581"/>
                </a:cubicBezTo>
                <a:cubicBezTo>
                  <a:pt x="628" y="584"/>
                  <a:pt x="630" y="586"/>
                  <a:pt x="633" y="586"/>
                </a:cubicBezTo>
                <a:close/>
                <a:moveTo>
                  <a:pt x="645" y="586"/>
                </a:moveTo>
                <a:cubicBezTo>
                  <a:pt x="648" y="586"/>
                  <a:pt x="650" y="584"/>
                  <a:pt x="650" y="581"/>
                </a:cubicBezTo>
                <a:cubicBezTo>
                  <a:pt x="650" y="579"/>
                  <a:pt x="648" y="577"/>
                  <a:pt x="645" y="577"/>
                </a:cubicBezTo>
                <a:cubicBezTo>
                  <a:pt x="643" y="577"/>
                  <a:pt x="641" y="579"/>
                  <a:pt x="641" y="581"/>
                </a:cubicBezTo>
                <a:cubicBezTo>
                  <a:pt x="641" y="584"/>
                  <a:pt x="643" y="586"/>
                  <a:pt x="645" y="586"/>
                </a:cubicBezTo>
                <a:close/>
                <a:moveTo>
                  <a:pt x="658" y="586"/>
                </a:moveTo>
                <a:cubicBezTo>
                  <a:pt x="661" y="586"/>
                  <a:pt x="663" y="584"/>
                  <a:pt x="663" y="581"/>
                </a:cubicBezTo>
                <a:cubicBezTo>
                  <a:pt x="663" y="579"/>
                  <a:pt x="661" y="577"/>
                  <a:pt x="658" y="577"/>
                </a:cubicBezTo>
                <a:cubicBezTo>
                  <a:pt x="656" y="577"/>
                  <a:pt x="654" y="579"/>
                  <a:pt x="654" y="581"/>
                </a:cubicBezTo>
                <a:cubicBezTo>
                  <a:pt x="654" y="584"/>
                  <a:pt x="656" y="586"/>
                  <a:pt x="658" y="586"/>
                </a:cubicBezTo>
                <a:close/>
                <a:moveTo>
                  <a:pt x="671" y="586"/>
                </a:moveTo>
                <a:cubicBezTo>
                  <a:pt x="674" y="586"/>
                  <a:pt x="675" y="584"/>
                  <a:pt x="675" y="581"/>
                </a:cubicBezTo>
                <a:cubicBezTo>
                  <a:pt x="675" y="579"/>
                  <a:pt x="674" y="577"/>
                  <a:pt x="671" y="577"/>
                </a:cubicBezTo>
                <a:cubicBezTo>
                  <a:pt x="669" y="577"/>
                  <a:pt x="667" y="579"/>
                  <a:pt x="667" y="581"/>
                </a:cubicBezTo>
                <a:cubicBezTo>
                  <a:pt x="667" y="584"/>
                  <a:pt x="669" y="586"/>
                  <a:pt x="671" y="586"/>
                </a:cubicBezTo>
                <a:close/>
                <a:moveTo>
                  <a:pt x="684" y="586"/>
                </a:moveTo>
                <a:cubicBezTo>
                  <a:pt x="687" y="586"/>
                  <a:pt x="688" y="584"/>
                  <a:pt x="688" y="581"/>
                </a:cubicBezTo>
                <a:cubicBezTo>
                  <a:pt x="688" y="579"/>
                  <a:pt x="687" y="577"/>
                  <a:pt x="684" y="577"/>
                </a:cubicBezTo>
                <a:cubicBezTo>
                  <a:pt x="682" y="577"/>
                  <a:pt x="680" y="579"/>
                  <a:pt x="680" y="581"/>
                </a:cubicBezTo>
                <a:cubicBezTo>
                  <a:pt x="680" y="584"/>
                  <a:pt x="682" y="586"/>
                  <a:pt x="684" y="586"/>
                </a:cubicBezTo>
                <a:close/>
                <a:moveTo>
                  <a:pt x="697" y="586"/>
                </a:moveTo>
                <a:cubicBezTo>
                  <a:pt x="699" y="586"/>
                  <a:pt x="701" y="584"/>
                  <a:pt x="701" y="581"/>
                </a:cubicBezTo>
                <a:cubicBezTo>
                  <a:pt x="701" y="579"/>
                  <a:pt x="699" y="577"/>
                  <a:pt x="697" y="577"/>
                </a:cubicBezTo>
                <a:cubicBezTo>
                  <a:pt x="695" y="577"/>
                  <a:pt x="693" y="579"/>
                  <a:pt x="693" y="581"/>
                </a:cubicBezTo>
                <a:cubicBezTo>
                  <a:pt x="693" y="584"/>
                  <a:pt x="695" y="586"/>
                  <a:pt x="697" y="586"/>
                </a:cubicBezTo>
                <a:close/>
                <a:moveTo>
                  <a:pt x="710" y="586"/>
                </a:moveTo>
                <a:cubicBezTo>
                  <a:pt x="712" y="586"/>
                  <a:pt x="714" y="584"/>
                  <a:pt x="714" y="581"/>
                </a:cubicBezTo>
                <a:cubicBezTo>
                  <a:pt x="714" y="579"/>
                  <a:pt x="712" y="577"/>
                  <a:pt x="710" y="577"/>
                </a:cubicBezTo>
                <a:cubicBezTo>
                  <a:pt x="708" y="577"/>
                  <a:pt x="706" y="579"/>
                  <a:pt x="706" y="581"/>
                </a:cubicBezTo>
                <a:cubicBezTo>
                  <a:pt x="706" y="584"/>
                  <a:pt x="708" y="586"/>
                  <a:pt x="710" y="586"/>
                </a:cubicBezTo>
                <a:close/>
                <a:moveTo>
                  <a:pt x="723" y="586"/>
                </a:moveTo>
                <a:cubicBezTo>
                  <a:pt x="725" y="586"/>
                  <a:pt x="727" y="584"/>
                  <a:pt x="727" y="581"/>
                </a:cubicBezTo>
                <a:cubicBezTo>
                  <a:pt x="727" y="579"/>
                  <a:pt x="725" y="577"/>
                  <a:pt x="723" y="577"/>
                </a:cubicBezTo>
                <a:cubicBezTo>
                  <a:pt x="721" y="577"/>
                  <a:pt x="719" y="579"/>
                  <a:pt x="719" y="581"/>
                </a:cubicBezTo>
                <a:cubicBezTo>
                  <a:pt x="719" y="584"/>
                  <a:pt x="721" y="586"/>
                  <a:pt x="723" y="586"/>
                </a:cubicBezTo>
                <a:close/>
                <a:moveTo>
                  <a:pt x="736" y="586"/>
                </a:moveTo>
                <a:cubicBezTo>
                  <a:pt x="738" y="586"/>
                  <a:pt x="740" y="584"/>
                  <a:pt x="740" y="581"/>
                </a:cubicBezTo>
                <a:cubicBezTo>
                  <a:pt x="740" y="579"/>
                  <a:pt x="738" y="577"/>
                  <a:pt x="736" y="577"/>
                </a:cubicBezTo>
                <a:cubicBezTo>
                  <a:pt x="734" y="577"/>
                  <a:pt x="732" y="579"/>
                  <a:pt x="732" y="581"/>
                </a:cubicBezTo>
                <a:cubicBezTo>
                  <a:pt x="732" y="584"/>
                  <a:pt x="734" y="586"/>
                  <a:pt x="736" y="586"/>
                </a:cubicBezTo>
                <a:close/>
                <a:moveTo>
                  <a:pt x="749" y="586"/>
                </a:moveTo>
                <a:cubicBezTo>
                  <a:pt x="751" y="586"/>
                  <a:pt x="753" y="584"/>
                  <a:pt x="753" y="581"/>
                </a:cubicBezTo>
                <a:cubicBezTo>
                  <a:pt x="753" y="579"/>
                  <a:pt x="751" y="577"/>
                  <a:pt x="749" y="577"/>
                </a:cubicBezTo>
                <a:cubicBezTo>
                  <a:pt x="746" y="577"/>
                  <a:pt x="745" y="579"/>
                  <a:pt x="745" y="581"/>
                </a:cubicBezTo>
                <a:cubicBezTo>
                  <a:pt x="745" y="584"/>
                  <a:pt x="746" y="586"/>
                  <a:pt x="749" y="586"/>
                </a:cubicBezTo>
                <a:close/>
                <a:moveTo>
                  <a:pt x="762" y="586"/>
                </a:moveTo>
                <a:cubicBezTo>
                  <a:pt x="764" y="586"/>
                  <a:pt x="766" y="584"/>
                  <a:pt x="766" y="581"/>
                </a:cubicBezTo>
                <a:cubicBezTo>
                  <a:pt x="766" y="579"/>
                  <a:pt x="764" y="577"/>
                  <a:pt x="762" y="577"/>
                </a:cubicBezTo>
                <a:cubicBezTo>
                  <a:pt x="759" y="577"/>
                  <a:pt x="757" y="579"/>
                  <a:pt x="757" y="581"/>
                </a:cubicBezTo>
                <a:cubicBezTo>
                  <a:pt x="757" y="584"/>
                  <a:pt x="759" y="586"/>
                  <a:pt x="762" y="586"/>
                </a:cubicBezTo>
                <a:close/>
                <a:moveTo>
                  <a:pt x="775" y="586"/>
                </a:moveTo>
                <a:cubicBezTo>
                  <a:pt x="777" y="586"/>
                  <a:pt x="779" y="584"/>
                  <a:pt x="779" y="581"/>
                </a:cubicBezTo>
                <a:cubicBezTo>
                  <a:pt x="779" y="579"/>
                  <a:pt x="777" y="577"/>
                  <a:pt x="775" y="577"/>
                </a:cubicBezTo>
                <a:cubicBezTo>
                  <a:pt x="772" y="577"/>
                  <a:pt x="770" y="579"/>
                  <a:pt x="770" y="581"/>
                </a:cubicBezTo>
                <a:cubicBezTo>
                  <a:pt x="770" y="584"/>
                  <a:pt x="772" y="586"/>
                  <a:pt x="775" y="586"/>
                </a:cubicBezTo>
                <a:close/>
                <a:moveTo>
                  <a:pt x="788" y="586"/>
                </a:moveTo>
                <a:cubicBezTo>
                  <a:pt x="790" y="586"/>
                  <a:pt x="792" y="584"/>
                  <a:pt x="792" y="581"/>
                </a:cubicBezTo>
                <a:cubicBezTo>
                  <a:pt x="792" y="579"/>
                  <a:pt x="790" y="577"/>
                  <a:pt x="788" y="577"/>
                </a:cubicBezTo>
                <a:cubicBezTo>
                  <a:pt x="785" y="577"/>
                  <a:pt x="783" y="579"/>
                  <a:pt x="783" y="581"/>
                </a:cubicBezTo>
                <a:cubicBezTo>
                  <a:pt x="783" y="584"/>
                  <a:pt x="785" y="586"/>
                  <a:pt x="788" y="586"/>
                </a:cubicBezTo>
                <a:close/>
                <a:moveTo>
                  <a:pt x="800" y="586"/>
                </a:moveTo>
                <a:cubicBezTo>
                  <a:pt x="803" y="586"/>
                  <a:pt x="805" y="584"/>
                  <a:pt x="805" y="581"/>
                </a:cubicBezTo>
                <a:cubicBezTo>
                  <a:pt x="805" y="579"/>
                  <a:pt x="803" y="577"/>
                  <a:pt x="800" y="577"/>
                </a:cubicBezTo>
                <a:cubicBezTo>
                  <a:pt x="798" y="577"/>
                  <a:pt x="796" y="579"/>
                  <a:pt x="796" y="581"/>
                </a:cubicBezTo>
                <a:cubicBezTo>
                  <a:pt x="796" y="584"/>
                  <a:pt x="798" y="586"/>
                  <a:pt x="800" y="586"/>
                </a:cubicBezTo>
                <a:close/>
                <a:moveTo>
                  <a:pt x="813" y="586"/>
                </a:moveTo>
                <a:cubicBezTo>
                  <a:pt x="816" y="586"/>
                  <a:pt x="818" y="584"/>
                  <a:pt x="818" y="581"/>
                </a:cubicBezTo>
                <a:cubicBezTo>
                  <a:pt x="818" y="579"/>
                  <a:pt x="816" y="577"/>
                  <a:pt x="813" y="577"/>
                </a:cubicBezTo>
                <a:cubicBezTo>
                  <a:pt x="811" y="577"/>
                  <a:pt x="809" y="579"/>
                  <a:pt x="809" y="581"/>
                </a:cubicBezTo>
                <a:cubicBezTo>
                  <a:pt x="809" y="584"/>
                  <a:pt x="811" y="586"/>
                  <a:pt x="813" y="586"/>
                </a:cubicBezTo>
                <a:close/>
                <a:moveTo>
                  <a:pt x="826" y="586"/>
                </a:moveTo>
                <a:cubicBezTo>
                  <a:pt x="829" y="586"/>
                  <a:pt x="830" y="584"/>
                  <a:pt x="830" y="581"/>
                </a:cubicBezTo>
                <a:cubicBezTo>
                  <a:pt x="830" y="579"/>
                  <a:pt x="829" y="577"/>
                  <a:pt x="826" y="577"/>
                </a:cubicBezTo>
                <a:cubicBezTo>
                  <a:pt x="824" y="577"/>
                  <a:pt x="822" y="579"/>
                  <a:pt x="822" y="581"/>
                </a:cubicBezTo>
                <a:cubicBezTo>
                  <a:pt x="822" y="584"/>
                  <a:pt x="824" y="586"/>
                  <a:pt x="826" y="586"/>
                </a:cubicBezTo>
                <a:close/>
                <a:moveTo>
                  <a:pt x="839" y="586"/>
                </a:moveTo>
                <a:cubicBezTo>
                  <a:pt x="841" y="586"/>
                  <a:pt x="843" y="584"/>
                  <a:pt x="843" y="581"/>
                </a:cubicBezTo>
                <a:cubicBezTo>
                  <a:pt x="843" y="579"/>
                  <a:pt x="841" y="577"/>
                  <a:pt x="839" y="577"/>
                </a:cubicBezTo>
                <a:cubicBezTo>
                  <a:pt x="837" y="577"/>
                  <a:pt x="835" y="579"/>
                  <a:pt x="835" y="581"/>
                </a:cubicBezTo>
                <a:cubicBezTo>
                  <a:pt x="835" y="584"/>
                  <a:pt x="837" y="586"/>
                  <a:pt x="839" y="586"/>
                </a:cubicBezTo>
                <a:close/>
                <a:moveTo>
                  <a:pt x="852" y="586"/>
                </a:moveTo>
                <a:cubicBezTo>
                  <a:pt x="854" y="586"/>
                  <a:pt x="856" y="584"/>
                  <a:pt x="856" y="581"/>
                </a:cubicBezTo>
                <a:cubicBezTo>
                  <a:pt x="856" y="579"/>
                  <a:pt x="854" y="577"/>
                  <a:pt x="852" y="577"/>
                </a:cubicBezTo>
                <a:cubicBezTo>
                  <a:pt x="850" y="577"/>
                  <a:pt x="848" y="579"/>
                  <a:pt x="848" y="581"/>
                </a:cubicBezTo>
                <a:cubicBezTo>
                  <a:pt x="848" y="584"/>
                  <a:pt x="850" y="586"/>
                  <a:pt x="852" y="586"/>
                </a:cubicBezTo>
                <a:close/>
                <a:moveTo>
                  <a:pt x="865" y="586"/>
                </a:moveTo>
                <a:cubicBezTo>
                  <a:pt x="867" y="586"/>
                  <a:pt x="869" y="584"/>
                  <a:pt x="869" y="581"/>
                </a:cubicBezTo>
                <a:cubicBezTo>
                  <a:pt x="869" y="579"/>
                  <a:pt x="867" y="577"/>
                  <a:pt x="865" y="577"/>
                </a:cubicBezTo>
                <a:cubicBezTo>
                  <a:pt x="863" y="577"/>
                  <a:pt x="861" y="579"/>
                  <a:pt x="861" y="581"/>
                </a:cubicBezTo>
                <a:cubicBezTo>
                  <a:pt x="861" y="584"/>
                  <a:pt x="863" y="586"/>
                  <a:pt x="865" y="586"/>
                </a:cubicBezTo>
                <a:close/>
                <a:moveTo>
                  <a:pt x="878" y="586"/>
                </a:moveTo>
                <a:cubicBezTo>
                  <a:pt x="880" y="586"/>
                  <a:pt x="882" y="584"/>
                  <a:pt x="882" y="581"/>
                </a:cubicBezTo>
                <a:cubicBezTo>
                  <a:pt x="882" y="579"/>
                  <a:pt x="880" y="577"/>
                  <a:pt x="878" y="577"/>
                </a:cubicBezTo>
                <a:cubicBezTo>
                  <a:pt x="876" y="577"/>
                  <a:pt x="874" y="579"/>
                  <a:pt x="874" y="581"/>
                </a:cubicBezTo>
                <a:cubicBezTo>
                  <a:pt x="874" y="584"/>
                  <a:pt x="876" y="586"/>
                  <a:pt x="878" y="586"/>
                </a:cubicBezTo>
                <a:close/>
                <a:moveTo>
                  <a:pt x="891" y="586"/>
                </a:moveTo>
                <a:cubicBezTo>
                  <a:pt x="893" y="586"/>
                  <a:pt x="895" y="584"/>
                  <a:pt x="895" y="581"/>
                </a:cubicBezTo>
                <a:cubicBezTo>
                  <a:pt x="895" y="579"/>
                  <a:pt x="893" y="577"/>
                  <a:pt x="891" y="577"/>
                </a:cubicBezTo>
                <a:cubicBezTo>
                  <a:pt x="889" y="577"/>
                  <a:pt x="887" y="579"/>
                  <a:pt x="887" y="581"/>
                </a:cubicBezTo>
                <a:cubicBezTo>
                  <a:pt x="887" y="584"/>
                  <a:pt x="889" y="586"/>
                  <a:pt x="891" y="586"/>
                </a:cubicBezTo>
                <a:close/>
                <a:moveTo>
                  <a:pt x="904" y="586"/>
                </a:moveTo>
                <a:cubicBezTo>
                  <a:pt x="906" y="586"/>
                  <a:pt x="908" y="584"/>
                  <a:pt x="908" y="581"/>
                </a:cubicBezTo>
                <a:cubicBezTo>
                  <a:pt x="908" y="579"/>
                  <a:pt x="906" y="577"/>
                  <a:pt x="904" y="577"/>
                </a:cubicBezTo>
                <a:cubicBezTo>
                  <a:pt x="901" y="577"/>
                  <a:pt x="900" y="579"/>
                  <a:pt x="900" y="581"/>
                </a:cubicBezTo>
                <a:cubicBezTo>
                  <a:pt x="900" y="584"/>
                  <a:pt x="901" y="586"/>
                  <a:pt x="904" y="586"/>
                </a:cubicBezTo>
                <a:close/>
                <a:moveTo>
                  <a:pt x="917" y="586"/>
                </a:moveTo>
                <a:cubicBezTo>
                  <a:pt x="919" y="586"/>
                  <a:pt x="921" y="584"/>
                  <a:pt x="921" y="581"/>
                </a:cubicBezTo>
                <a:cubicBezTo>
                  <a:pt x="921" y="579"/>
                  <a:pt x="919" y="577"/>
                  <a:pt x="917" y="577"/>
                </a:cubicBezTo>
                <a:cubicBezTo>
                  <a:pt x="914" y="577"/>
                  <a:pt x="912" y="579"/>
                  <a:pt x="912" y="581"/>
                </a:cubicBezTo>
                <a:cubicBezTo>
                  <a:pt x="912" y="584"/>
                  <a:pt x="914" y="586"/>
                  <a:pt x="917" y="586"/>
                </a:cubicBezTo>
                <a:close/>
                <a:moveTo>
                  <a:pt x="930" y="577"/>
                </a:moveTo>
                <a:cubicBezTo>
                  <a:pt x="927" y="577"/>
                  <a:pt x="925" y="579"/>
                  <a:pt x="925" y="581"/>
                </a:cubicBezTo>
                <a:cubicBezTo>
                  <a:pt x="925" y="584"/>
                  <a:pt x="927" y="586"/>
                  <a:pt x="930" y="586"/>
                </a:cubicBezTo>
                <a:cubicBezTo>
                  <a:pt x="932" y="586"/>
                  <a:pt x="934" y="584"/>
                  <a:pt x="934" y="581"/>
                </a:cubicBezTo>
                <a:cubicBezTo>
                  <a:pt x="934" y="579"/>
                  <a:pt x="932" y="577"/>
                  <a:pt x="930" y="577"/>
                </a:cubicBezTo>
                <a:close/>
                <a:moveTo>
                  <a:pt x="942" y="577"/>
                </a:moveTo>
                <a:cubicBezTo>
                  <a:pt x="940" y="577"/>
                  <a:pt x="938" y="579"/>
                  <a:pt x="938" y="581"/>
                </a:cubicBezTo>
                <a:cubicBezTo>
                  <a:pt x="938" y="584"/>
                  <a:pt x="940" y="586"/>
                  <a:pt x="942" y="586"/>
                </a:cubicBezTo>
                <a:cubicBezTo>
                  <a:pt x="945" y="586"/>
                  <a:pt x="947" y="584"/>
                  <a:pt x="947" y="581"/>
                </a:cubicBezTo>
                <a:cubicBezTo>
                  <a:pt x="947" y="579"/>
                  <a:pt x="945" y="577"/>
                  <a:pt x="942" y="577"/>
                </a:cubicBezTo>
                <a:close/>
                <a:moveTo>
                  <a:pt x="955" y="577"/>
                </a:moveTo>
                <a:cubicBezTo>
                  <a:pt x="953" y="577"/>
                  <a:pt x="951" y="579"/>
                  <a:pt x="951" y="581"/>
                </a:cubicBezTo>
                <a:cubicBezTo>
                  <a:pt x="951" y="584"/>
                  <a:pt x="953" y="586"/>
                  <a:pt x="955" y="586"/>
                </a:cubicBezTo>
                <a:cubicBezTo>
                  <a:pt x="958" y="586"/>
                  <a:pt x="960" y="584"/>
                  <a:pt x="960" y="581"/>
                </a:cubicBezTo>
                <a:cubicBezTo>
                  <a:pt x="960" y="579"/>
                  <a:pt x="958" y="577"/>
                  <a:pt x="955" y="577"/>
                </a:cubicBezTo>
                <a:close/>
                <a:moveTo>
                  <a:pt x="968" y="577"/>
                </a:moveTo>
                <a:cubicBezTo>
                  <a:pt x="966" y="577"/>
                  <a:pt x="964" y="579"/>
                  <a:pt x="964" y="581"/>
                </a:cubicBezTo>
                <a:cubicBezTo>
                  <a:pt x="964" y="584"/>
                  <a:pt x="966" y="586"/>
                  <a:pt x="968" y="586"/>
                </a:cubicBezTo>
                <a:cubicBezTo>
                  <a:pt x="971" y="586"/>
                  <a:pt x="972" y="584"/>
                  <a:pt x="972" y="581"/>
                </a:cubicBezTo>
                <a:cubicBezTo>
                  <a:pt x="972" y="579"/>
                  <a:pt x="971" y="577"/>
                  <a:pt x="968" y="577"/>
                </a:cubicBezTo>
                <a:close/>
                <a:moveTo>
                  <a:pt x="981" y="577"/>
                </a:moveTo>
                <a:cubicBezTo>
                  <a:pt x="979" y="577"/>
                  <a:pt x="977" y="579"/>
                  <a:pt x="977" y="581"/>
                </a:cubicBezTo>
                <a:cubicBezTo>
                  <a:pt x="977" y="584"/>
                  <a:pt x="979" y="586"/>
                  <a:pt x="981" y="586"/>
                </a:cubicBezTo>
                <a:cubicBezTo>
                  <a:pt x="984" y="586"/>
                  <a:pt x="985" y="584"/>
                  <a:pt x="985" y="581"/>
                </a:cubicBezTo>
                <a:cubicBezTo>
                  <a:pt x="985" y="579"/>
                  <a:pt x="984" y="577"/>
                  <a:pt x="981" y="577"/>
                </a:cubicBezTo>
                <a:close/>
                <a:moveTo>
                  <a:pt x="994" y="577"/>
                </a:moveTo>
                <a:cubicBezTo>
                  <a:pt x="992" y="577"/>
                  <a:pt x="990" y="579"/>
                  <a:pt x="990" y="581"/>
                </a:cubicBezTo>
                <a:cubicBezTo>
                  <a:pt x="990" y="584"/>
                  <a:pt x="992" y="586"/>
                  <a:pt x="994" y="586"/>
                </a:cubicBezTo>
                <a:cubicBezTo>
                  <a:pt x="996" y="586"/>
                  <a:pt x="998" y="584"/>
                  <a:pt x="998" y="581"/>
                </a:cubicBezTo>
                <a:cubicBezTo>
                  <a:pt x="998" y="579"/>
                  <a:pt x="996" y="577"/>
                  <a:pt x="994" y="577"/>
                </a:cubicBezTo>
                <a:close/>
                <a:moveTo>
                  <a:pt x="1007" y="577"/>
                </a:moveTo>
                <a:cubicBezTo>
                  <a:pt x="1005" y="577"/>
                  <a:pt x="1003" y="579"/>
                  <a:pt x="1003" y="581"/>
                </a:cubicBezTo>
                <a:cubicBezTo>
                  <a:pt x="1003" y="584"/>
                  <a:pt x="1005" y="586"/>
                  <a:pt x="1007" y="586"/>
                </a:cubicBezTo>
                <a:cubicBezTo>
                  <a:pt x="1009" y="586"/>
                  <a:pt x="1011" y="584"/>
                  <a:pt x="1011" y="581"/>
                </a:cubicBezTo>
                <a:cubicBezTo>
                  <a:pt x="1011" y="579"/>
                  <a:pt x="1009" y="577"/>
                  <a:pt x="1007" y="577"/>
                </a:cubicBezTo>
                <a:close/>
                <a:moveTo>
                  <a:pt x="1020" y="577"/>
                </a:moveTo>
                <a:cubicBezTo>
                  <a:pt x="1018" y="577"/>
                  <a:pt x="1016" y="579"/>
                  <a:pt x="1016" y="581"/>
                </a:cubicBezTo>
                <a:cubicBezTo>
                  <a:pt x="1016" y="584"/>
                  <a:pt x="1018" y="586"/>
                  <a:pt x="1020" y="586"/>
                </a:cubicBezTo>
                <a:cubicBezTo>
                  <a:pt x="1022" y="586"/>
                  <a:pt x="1024" y="584"/>
                  <a:pt x="1024" y="581"/>
                </a:cubicBezTo>
                <a:cubicBezTo>
                  <a:pt x="1024" y="579"/>
                  <a:pt x="1022" y="577"/>
                  <a:pt x="1020" y="577"/>
                </a:cubicBezTo>
                <a:close/>
                <a:moveTo>
                  <a:pt x="1033" y="577"/>
                </a:moveTo>
                <a:cubicBezTo>
                  <a:pt x="1031" y="577"/>
                  <a:pt x="1029" y="579"/>
                  <a:pt x="1029" y="581"/>
                </a:cubicBezTo>
                <a:cubicBezTo>
                  <a:pt x="1029" y="584"/>
                  <a:pt x="1031" y="586"/>
                  <a:pt x="1033" y="586"/>
                </a:cubicBezTo>
                <a:cubicBezTo>
                  <a:pt x="1035" y="586"/>
                  <a:pt x="1037" y="584"/>
                  <a:pt x="1037" y="581"/>
                </a:cubicBezTo>
                <a:cubicBezTo>
                  <a:pt x="1037" y="579"/>
                  <a:pt x="1035" y="577"/>
                  <a:pt x="1033" y="577"/>
                </a:cubicBezTo>
                <a:close/>
                <a:moveTo>
                  <a:pt x="1046" y="577"/>
                </a:moveTo>
                <a:cubicBezTo>
                  <a:pt x="1043" y="577"/>
                  <a:pt x="1042" y="579"/>
                  <a:pt x="1042" y="581"/>
                </a:cubicBezTo>
                <a:cubicBezTo>
                  <a:pt x="1042" y="584"/>
                  <a:pt x="1043" y="586"/>
                  <a:pt x="1046" y="586"/>
                </a:cubicBezTo>
                <a:cubicBezTo>
                  <a:pt x="1048" y="586"/>
                  <a:pt x="1050" y="584"/>
                  <a:pt x="1050" y="581"/>
                </a:cubicBezTo>
                <a:cubicBezTo>
                  <a:pt x="1050" y="579"/>
                  <a:pt x="1048" y="577"/>
                  <a:pt x="1046" y="577"/>
                </a:cubicBezTo>
                <a:close/>
                <a:moveTo>
                  <a:pt x="1059" y="577"/>
                </a:moveTo>
                <a:cubicBezTo>
                  <a:pt x="1056" y="577"/>
                  <a:pt x="1055" y="579"/>
                  <a:pt x="1055" y="581"/>
                </a:cubicBezTo>
                <a:cubicBezTo>
                  <a:pt x="1055" y="584"/>
                  <a:pt x="1056" y="586"/>
                  <a:pt x="1059" y="586"/>
                </a:cubicBezTo>
                <a:cubicBezTo>
                  <a:pt x="1061" y="586"/>
                  <a:pt x="1063" y="584"/>
                  <a:pt x="1063" y="581"/>
                </a:cubicBezTo>
                <a:cubicBezTo>
                  <a:pt x="1063" y="579"/>
                  <a:pt x="1061" y="577"/>
                  <a:pt x="1059" y="577"/>
                </a:cubicBezTo>
                <a:close/>
                <a:moveTo>
                  <a:pt x="1072" y="577"/>
                </a:moveTo>
                <a:cubicBezTo>
                  <a:pt x="1069" y="577"/>
                  <a:pt x="1067" y="579"/>
                  <a:pt x="1067" y="581"/>
                </a:cubicBezTo>
                <a:cubicBezTo>
                  <a:pt x="1067" y="584"/>
                  <a:pt x="1069" y="586"/>
                  <a:pt x="1072" y="586"/>
                </a:cubicBezTo>
                <a:cubicBezTo>
                  <a:pt x="1074" y="586"/>
                  <a:pt x="1076" y="584"/>
                  <a:pt x="1076" y="581"/>
                </a:cubicBezTo>
                <a:cubicBezTo>
                  <a:pt x="1076" y="579"/>
                  <a:pt x="1074" y="577"/>
                  <a:pt x="1072" y="577"/>
                </a:cubicBezTo>
                <a:close/>
                <a:moveTo>
                  <a:pt x="1089" y="581"/>
                </a:moveTo>
                <a:cubicBezTo>
                  <a:pt x="1089" y="579"/>
                  <a:pt x="1087" y="577"/>
                  <a:pt x="1085" y="577"/>
                </a:cubicBezTo>
                <a:cubicBezTo>
                  <a:pt x="1082" y="577"/>
                  <a:pt x="1080" y="579"/>
                  <a:pt x="1080" y="581"/>
                </a:cubicBezTo>
                <a:cubicBezTo>
                  <a:pt x="1080" y="584"/>
                  <a:pt x="1082" y="586"/>
                  <a:pt x="1085" y="586"/>
                </a:cubicBezTo>
                <a:cubicBezTo>
                  <a:pt x="1087" y="586"/>
                  <a:pt x="1089" y="584"/>
                  <a:pt x="1089" y="581"/>
                </a:cubicBezTo>
                <a:close/>
                <a:moveTo>
                  <a:pt x="1097" y="581"/>
                </a:moveTo>
                <a:cubicBezTo>
                  <a:pt x="1097" y="581"/>
                  <a:pt x="1097" y="581"/>
                  <a:pt x="1097" y="581"/>
                </a:cubicBezTo>
                <a:cubicBezTo>
                  <a:pt x="1097" y="581"/>
                  <a:pt x="1097" y="581"/>
                  <a:pt x="1097" y="581"/>
                </a:cubicBezTo>
                <a:cubicBezTo>
                  <a:pt x="1097" y="581"/>
                  <a:pt x="1097" y="581"/>
                  <a:pt x="1097" y="581"/>
                </a:cubicBezTo>
                <a:cubicBezTo>
                  <a:pt x="1097" y="581"/>
                  <a:pt x="1097" y="581"/>
                  <a:pt x="1097" y="581"/>
                </a:cubicBezTo>
                <a:close/>
                <a:moveTo>
                  <a:pt x="1119" y="581"/>
                </a:moveTo>
                <a:cubicBezTo>
                  <a:pt x="1119" y="584"/>
                  <a:pt x="1121" y="585"/>
                  <a:pt x="1123" y="585"/>
                </a:cubicBezTo>
                <a:cubicBezTo>
                  <a:pt x="1125" y="585"/>
                  <a:pt x="1127" y="584"/>
                  <a:pt x="1127" y="581"/>
                </a:cubicBezTo>
                <a:cubicBezTo>
                  <a:pt x="1127" y="579"/>
                  <a:pt x="1125" y="577"/>
                  <a:pt x="1123" y="577"/>
                </a:cubicBezTo>
                <a:cubicBezTo>
                  <a:pt x="1121" y="577"/>
                  <a:pt x="1119" y="579"/>
                  <a:pt x="1119" y="581"/>
                </a:cubicBezTo>
                <a:close/>
                <a:moveTo>
                  <a:pt x="1640" y="586"/>
                </a:moveTo>
                <a:cubicBezTo>
                  <a:pt x="1642" y="586"/>
                  <a:pt x="1644" y="584"/>
                  <a:pt x="1644" y="581"/>
                </a:cubicBezTo>
                <a:cubicBezTo>
                  <a:pt x="1644" y="579"/>
                  <a:pt x="1642" y="577"/>
                  <a:pt x="1640" y="577"/>
                </a:cubicBezTo>
                <a:cubicBezTo>
                  <a:pt x="1638" y="577"/>
                  <a:pt x="1636" y="579"/>
                  <a:pt x="1636" y="581"/>
                </a:cubicBezTo>
                <a:cubicBezTo>
                  <a:pt x="1636" y="584"/>
                  <a:pt x="1638" y="586"/>
                  <a:pt x="1640" y="586"/>
                </a:cubicBezTo>
                <a:close/>
                <a:moveTo>
                  <a:pt x="1653" y="586"/>
                </a:moveTo>
                <a:cubicBezTo>
                  <a:pt x="1655" y="586"/>
                  <a:pt x="1657" y="584"/>
                  <a:pt x="1657" y="581"/>
                </a:cubicBezTo>
                <a:cubicBezTo>
                  <a:pt x="1657" y="579"/>
                  <a:pt x="1655" y="577"/>
                  <a:pt x="1653" y="577"/>
                </a:cubicBezTo>
                <a:cubicBezTo>
                  <a:pt x="1650" y="577"/>
                  <a:pt x="1649" y="579"/>
                  <a:pt x="1649" y="581"/>
                </a:cubicBezTo>
                <a:cubicBezTo>
                  <a:pt x="1649" y="584"/>
                  <a:pt x="1650" y="586"/>
                  <a:pt x="1653" y="586"/>
                </a:cubicBezTo>
                <a:close/>
                <a:moveTo>
                  <a:pt x="1666" y="586"/>
                </a:moveTo>
                <a:cubicBezTo>
                  <a:pt x="1668" y="586"/>
                  <a:pt x="1670" y="584"/>
                  <a:pt x="1670" y="581"/>
                </a:cubicBezTo>
                <a:cubicBezTo>
                  <a:pt x="1670" y="579"/>
                  <a:pt x="1668" y="577"/>
                  <a:pt x="1666" y="577"/>
                </a:cubicBezTo>
                <a:cubicBezTo>
                  <a:pt x="1663" y="577"/>
                  <a:pt x="1661" y="579"/>
                  <a:pt x="1661" y="581"/>
                </a:cubicBezTo>
                <a:cubicBezTo>
                  <a:pt x="1661" y="584"/>
                  <a:pt x="1663" y="586"/>
                  <a:pt x="1666" y="586"/>
                </a:cubicBezTo>
                <a:close/>
                <a:moveTo>
                  <a:pt x="1680" y="581"/>
                </a:moveTo>
                <a:cubicBezTo>
                  <a:pt x="1680" y="581"/>
                  <a:pt x="1679" y="580"/>
                  <a:pt x="1679" y="580"/>
                </a:cubicBezTo>
                <a:cubicBezTo>
                  <a:pt x="1678" y="580"/>
                  <a:pt x="1677" y="581"/>
                  <a:pt x="1677" y="581"/>
                </a:cubicBezTo>
                <a:cubicBezTo>
                  <a:pt x="1677" y="582"/>
                  <a:pt x="1678" y="583"/>
                  <a:pt x="1679" y="583"/>
                </a:cubicBezTo>
                <a:cubicBezTo>
                  <a:pt x="1679" y="583"/>
                  <a:pt x="1680" y="582"/>
                  <a:pt x="1680" y="581"/>
                </a:cubicBezTo>
                <a:close/>
                <a:moveTo>
                  <a:pt x="1704" y="586"/>
                </a:moveTo>
                <a:cubicBezTo>
                  <a:pt x="1707" y="586"/>
                  <a:pt x="1709" y="584"/>
                  <a:pt x="1709" y="581"/>
                </a:cubicBezTo>
                <a:cubicBezTo>
                  <a:pt x="1709" y="579"/>
                  <a:pt x="1707" y="577"/>
                  <a:pt x="1704" y="577"/>
                </a:cubicBezTo>
                <a:cubicBezTo>
                  <a:pt x="1702" y="577"/>
                  <a:pt x="1700" y="579"/>
                  <a:pt x="1700" y="581"/>
                </a:cubicBezTo>
                <a:cubicBezTo>
                  <a:pt x="1700" y="584"/>
                  <a:pt x="1702" y="586"/>
                  <a:pt x="1704" y="586"/>
                </a:cubicBezTo>
                <a:close/>
                <a:moveTo>
                  <a:pt x="1717" y="586"/>
                </a:moveTo>
                <a:cubicBezTo>
                  <a:pt x="1720" y="586"/>
                  <a:pt x="1721" y="584"/>
                  <a:pt x="1721" y="581"/>
                </a:cubicBezTo>
                <a:cubicBezTo>
                  <a:pt x="1721" y="579"/>
                  <a:pt x="1720" y="577"/>
                  <a:pt x="1717" y="577"/>
                </a:cubicBezTo>
                <a:cubicBezTo>
                  <a:pt x="1715" y="577"/>
                  <a:pt x="1713" y="579"/>
                  <a:pt x="1713" y="581"/>
                </a:cubicBezTo>
                <a:cubicBezTo>
                  <a:pt x="1713" y="584"/>
                  <a:pt x="1715" y="586"/>
                  <a:pt x="1717" y="586"/>
                </a:cubicBezTo>
                <a:close/>
                <a:moveTo>
                  <a:pt x="1730" y="586"/>
                </a:moveTo>
                <a:cubicBezTo>
                  <a:pt x="1733" y="586"/>
                  <a:pt x="1734" y="584"/>
                  <a:pt x="1734" y="581"/>
                </a:cubicBezTo>
                <a:cubicBezTo>
                  <a:pt x="1734" y="579"/>
                  <a:pt x="1733" y="577"/>
                  <a:pt x="1730" y="577"/>
                </a:cubicBezTo>
                <a:cubicBezTo>
                  <a:pt x="1728" y="577"/>
                  <a:pt x="1726" y="579"/>
                  <a:pt x="1726" y="581"/>
                </a:cubicBezTo>
                <a:cubicBezTo>
                  <a:pt x="1726" y="584"/>
                  <a:pt x="1728" y="586"/>
                  <a:pt x="1730" y="586"/>
                </a:cubicBezTo>
                <a:close/>
                <a:moveTo>
                  <a:pt x="1743" y="586"/>
                </a:moveTo>
                <a:cubicBezTo>
                  <a:pt x="1745" y="586"/>
                  <a:pt x="1747" y="584"/>
                  <a:pt x="1747" y="581"/>
                </a:cubicBezTo>
                <a:cubicBezTo>
                  <a:pt x="1747" y="579"/>
                  <a:pt x="1745" y="577"/>
                  <a:pt x="1743" y="577"/>
                </a:cubicBezTo>
                <a:cubicBezTo>
                  <a:pt x="1741" y="577"/>
                  <a:pt x="1739" y="579"/>
                  <a:pt x="1739" y="581"/>
                </a:cubicBezTo>
                <a:cubicBezTo>
                  <a:pt x="1739" y="584"/>
                  <a:pt x="1741" y="586"/>
                  <a:pt x="1743" y="586"/>
                </a:cubicBezTo>
                <a:close/>
                <a:moveTo>
                  <a:pt x="1756" y="586"/>
                </a:moveTo>
                <a:cubicBezTo>
                  <a:pt x="1758" y="586"/>
                  <a:pt x="1760" y="584"/>
                  <a:pt x="1760" y="581"/>
                </a:cubicBezTo>
                <a:cubicBezTo>
                  <a:pt x="1760" y="579"/>
                  <a:pt x="1758" y="577"/>
                  <a:pt x="1756" y="577"/>
                </a:cubicBezTo>
                <a:cubicBezTo>
                  <a:pt x="1754" y="577"/>
                  <a:pt x="1752" y="579"/>
                  <a:pt x="1752" y="581"/>
                </a:cubicBezTo>
                <a:cubicBezTo>
                  <a:pt x="1752" y="584"/>
                  <a:pt x="1754" y="586"/>
                  <a:pt x="1756" y="586"/>
                </a:cubicBezTo>
                <a:close/>
                <a:moveTo>
                  <a:pt x="1769" y="586"/>
                </a:moveTo>
                <a:cubicBezTo>
                  <a:pt x="1771" y="586"/>
                  <a:pt x="1773" y="584"/>
                  <a:pt x="1773" y="581"/>
                </a:cubicBezTo>
                <a:cubicBezTo>
                  <a:pt x="1773" y="579"/>
                  <a:pt x="1771" y="577"/>
                  <a:pt x="1769" y="577"/>
                </a:cubicBezTo>
                <a:cubicBezTo>
                  <a:pt x="1767" y="577"/>
                  <a:pt x="1765" y="579"/>
                  <a:pt x="1765" y="581"/>
                </a:cubicBezTo>
                <a:cubicBezTo>
                  <a:pt x="1765" y="584"/>
                  <a:pt x="1767" y="586"/>
                  <a:pt x="1769" y="586"/>
                </a:cubicBezTo>
                <a:close/>
                <a:moveTo>
                  <a:pt x="1782" y="586"/>
                </a:moveTo>
                <a:cubicBezTo>
                  <a:pt x="1784" y="586"/>
                  <a:pt x="1786" y="584"/>
                  <a:pt x="1786" y="581"/>
                </a:cubicBezTo>
                <a:cubicBezTo>
                  <a:pt x="1786" y="579"/>
                  <a:pt x="1784" y="577"/>
                  <a:pt x="1782" y="577"/>
                </a:cubicBezTo>
                <a:cubicBezTo>
                  <a:pt x="1780" y="577"/>
                  <a:pt x="1778" y="579"/>
                  <a:pt x="1778" y="581"/>
                </a:cubicBezTo>
                <a:cubicBezTo>
                  <a:pt x="1778" y="584"/>
                  <a:pt x="1780" y="586"/>
                  <a:pt x="1782" y="586"/>
                </a:cubicBezTo>
                <a:close/>
                <a:moveTo>
                  <a:pt x="1795" y="586"/>
                </a:moveTo>
                <a:cubicBezTo>
                  <a:pt x="1797" y="586"/>
                  <a:pt x="1799" y="584"/>
                  <a:pt x="1799" y="581"/>
                </a:cubicBezTo>
                <a:cubicBezTo>
                  <a:pt x="1799" y="579"/>
                  <a:pt x="1797" y="577"/>
                  <a:pt x="1795" y="577"/>
                </a:cubicBezTo>
                <a:cubicBezTo>
                  <a:pt x="1792" y="577"/>
                  <a:pt x="1791" y="579"/>
                  <a:pt x="1791" y="581"/>
                </a:cubicBezTo>
                <a:cubicBezTo>
                  <a:pt x="1791" y="584"/>
                  <a:pt x="1792" y="586"/>
                  <a:pt x="1795" y="586"/>
                </a:cubicBezTo>
                <a:close/>
                <a:moveTo>
                  <a:pt x="1808" y="586"/>
                </a:moveTo>
                <a:cubicBezTo>
                  <a:pt x="1810" y="586"/>
                  <a:pt x="1812" y="584"/>
                  <a:pt x="1812" y="581"/>
                </a:cubicBezTo>
                <a:cubicBezTo>
                  <a:pt x="1812" y="579"/>
                  <a:pt x="1810" y="577"/>
                  <a:pt x="1808" y="577"/>
                </a:cubicBezTo>
                <a:cubicBezTo>
                  <a:pt x="1805" y="577"/>
                  <a:pt x="1804" y="579"/>
                  <a:pt x="1804" y="581"/>
                </a:cubicBezTo>
                <a:cubicBezTo>
                  <a:pt x="1804" y="584"/>
                  <a:pt x="1805" y="586"/>
                  <a:pt x="1808" y="586"/>
                </a:cubicBezTo>
                <a:close/>
                <a:moveTo>
                  <a:pt x="1821" y="586"/>
                </a:moveTo>
                <a:cubicBezTo>
                  <a:pt x="1823" y="586"/>
                  <a:pt x="1825" y="584"/>
                  <a:pt x="1825" y="581"/>
                </a:cubicBezTo>
                <a:cubicBezTo>
                  <a:pt x="1825" y="579"/>
                  <a:pt x="1823" y="577"/>
                  <a:pt x="1821" y="577"/>
                </a:cubicBezTo>
                <a:cubicBezTo>
                  <a:pt x="1818" y="577"/>
                  <a:pt x="1816" y="579"/>
                  <a:pt x="1816" y="581"/>
                </a:cubicBezTo>
                <a:cubicBezTo>
                  <a:pt x="1816" y="584"/>
                  <a:pt x="1818" y="586"/>
                  <a:pt x="1821" y="586"/>
                </a:cubicBezTo>
                <a:close/>
                <a:moveTo>
                  <a:pt x="1834" y="586"/>
                </a:moveTo>
                <a:cubicBezTo>
                  <a:pt x="1836" y="586"/>
                  <a:pt x="1838" y="584"/>
                  <a:pt x="1838" y="581"/>
                </a:cubicBezTo>
                <a:cubicBezTo>
                  <a:pt x="1838" y="579"/>
                  <a:pt x="1836" y="577"/>
                  <a:pt x="1834" y="577"/>
                </a:cubicBezTo>
                <a:cubicBezTo>
                  <a:pt x="1831" y="577"/>
                  <a:pt x="1829" y="579"/>
                  <a:pt x="1829" y="581"/>
                </a:cubicBezTo>
                <a:cubicBezTo>
                  <a:pt x="1829" y="584"/>
                  <a:pt x="1831" y="586"/>
                  <a:pt x="1834" y="586"/>
                </a:cubicBezTo>
                <a:close/>
                <a:moveTo>
                  <a:pt x="1846" y="586"/>
                </a:moveTo>
                <a:cubicBezTo>
                  <a:pt x="1849" y="586"/>
                  <a:pt x="1851" y="584"/>
                  <a:pt x="1851" y="581"/>
                </a:cubicBezTo>
                <a:cubicBezTo>
                  <a:pt x="1851" y="579"/>
                  <a:pt x="1849" y="577"/>
                  <a:pt x="1846" y="577"/>
                </a:cubicBezTo>
                <a:cubicBezTo>
                  <a:pt x="1844" y="577"/>
                  <a:pt x="1842" y="579"/>
                  <a:pt x="1842" y="581"/>
                </a:cubicBezTo>
                <a:cubicBezTo>
                  <a:pt x="1842" y="584"/>
                  <a:pt x="1844" y="586"/>
                  <a:pt x="1846" y="586"/>
                </a:cubicBezTo>
                <a:close/>
                <a:moveTo>
                  <a:pt x="1859" y="586"/>
                </a:moveTo>
                <a:cubicBezTo>
                  <a:pt x="1862" y="586"/>
                  <a:pt x="1864" y="584"/>
                  <a:pt x="1864" y="581"/>
                </a:cubicBezTo>
                <a:cubicBezTo>
                  <a:pt x="1864" y="579"/>
                  <a:pt x="1862" y="577"/>
                  <a:pt x="1859" y="577"/>
                </a:cubicBezTo>
                <a:cubicBezTo>
                  <a:pt x="1857" y="577"/>
                  <a:pt x="1855" y="579"/>
                  <a:pt x="1855" y="581"/>
                </a:cubicBezTo>
                <a:cubicBezTo>
                  <a:pt x="1855" y="584"/>
                  <a:pt x="1857" y="586"/>
                  <a:pt x="1859" y="586"/>
                </a:cubicBezTo>
                <a:close/>
                <a:moveTo>
                  <a:pt x="1872" y="586"/>
                </a:moveTo>
                <a:cubicBezTo>
                  <a:pt x="1875" y="586"/>
                  <a:pt x="1876" y="584"/>
                  <a:pt x="1876" y="581"/>
                </a:cubicBezTo>
                <a:cubicBezTo>
                  <a:pt x="1876" y="579"/>
                  <a:pt x="1875" y="577"/>
                  <a:pt x="1872" y="577"/>
                </a:cubicBezTo>
                <a:cubicBezTo>
                  <a:pt x="1870" y="577"/>
                  <a:pt x="1868" y="579"/>
                  <a:pt x="1868" y="581"/>
                </a:cubicBezTo>
                <a:cubicBezTo>
                  <a:pt x="1868" y="584"/>
                  <a:pt x="1870" y="586"/>
                  <a:pt x="1872" y="586"/>
                </a:cubicBezTo>
                <a:close/>
                <a:moveTo>
                  <a:pt x="1885" y="586"/>
                </a:moveTo>
                <a:cubicBezTo>
                  <a:pt x="1887" y="586"/>
                  <a:pt x="1889" y="584"/>
                  <a:pt x="1889" y="581"/>
                </a:cubicBezTo>
                <a:cubicBezTo>
                  <a:pt x="1889" y="579"/>
                  <a:pt x="1887" y="577"/>
                  <a:pt x="1885" y="577"/>
                </a:cubicBezTo>
                <a:cubicBezTo>
                  <a:pt x="1883" y="577"/>
                  <a:pt x="1881" y="579"/>
                  <a:pt x="1881" y="581"/>
                </a:cubicBezTo>
                <a:cubicBezTo>
                  <a:pt x="1881" y="584"/>
                  <a:pt x="1883" y="586"/>
                  <a:pt x="1885" y="586"/>
                </a:cubicBezTo>
                <a:close/>
                <a:moveTo>
                  <a:pt x="1898" y="586"/>
                </a:moveTo>
                <a:cubicBezTo>
                  <a:pt x="1900" y="586"/>
                  <a:pt x="1902" y="584"/>
                  <a:pt x="1902" y="581"/>
                </a:cubicBezTo>
                <a:cubicBezTo>
                  <a:pt x="1902" y="579"/>
                  <a:pt x="1900" y="577"/>
                  <a:pt x="1898" y="577"/>
                </a:cubicBezTo>
                <a:cubicBezTo>
                  <a:pt x="1896" y="577"/>
                  <a:pt x="1894" y="579"/>
                  <a:pt x="1894" y="581"/>
                </a:cubicBezTo>
                <a:cubicBezTo>
                  <a:pt x="1894" y="584"/>
                  <a:pt x="1896" y="586"/>
                  <a:pt x="1898" y="586"/>
                </a:cubicBezTo>
                <a:close/>
                <a:moveTo>
                  <a:pt x="1911" y="586"/>
                </a:moveTo>
                <a:cubicBezTo>
                  <a:pt x="1913" y="586"/>
                  <a:pt x="1915" y="584"/>
                  <a:pt x="1915" y="581"/>
                </a:cubicBezTo>
                <a:cubicBezTo>
                  <a:pt x="1915" y="579"/>
                  <a:pt x="1913" y="577"/>
                  <a:pt x="1911" y="577"/>
                </a:cubicBezTo>
                <a:cubicBezTo>
                  <a:pt x="1909" y="577"/>
                  <a:pt x="1907" y="579"/>
                  <a:pt x="1907" y="581"/>
                </a:cubicBezTo>
                <a:cubicBezTo>
                  <a:pt x="1907" y="584"/>
                  <a:pt x="1909" y="586"/>
                  <a:pt x="1911" y="586"/>
                </a:cubicBezTo>
                <a:close/>
                <a:moveTo>
                  <a:pt x="1924" y="586"/>
                </a:moveTo>
                <a:cubicBezTo>
                  <a:pt x="1926" y="586"/>
                  <a:pt x="1928" y="584"/>
                  <a:pt x="1928" y="581"/>
                </a:cubicBezTo>
                <a:cubicBezTo>
                  <a:pt x="1928" y="579"/>
                  <a:pt x="1926" y="577"/>
                  <a:pt x="1924" y="577"/>
                </a:cubicBezTo>
                <a:cubicBezTo>
                  <a:pt x="1922" y="577"/>
                  <a:pt x="1920" y="579"/>
                  <a:pt x="1920" y="581"/>
                </a:cubicBezTo>
                <a:cubicBezTo>
                  <a:pt x="1920" y="584"/>
                  <a:pt x="1922" y="586"/>
                  <a:pt x="1924" y="586"/>
                </a:cubicBezTo>
                <a:close/>
                <a:moveTo>
                  <a:pt x="1937" y="586"/>
                </a:moveTo>
                <a:cubicBezTo>
                  <a:pt x="1939" y="586"/>
                  <a:pt x="1941" y="584"/>
                  <a:pt x="1941" y="581"/>
                </a:cubicBezTo>
                <a:cubicBezTo>
                  <a:pt x="1941" y="579"/>
                  <a:pt x="1939" y="577"/>
                  <a:pt x="1937" y="577"/>
                </a:cubicBezTo>
                <a:cubicBezTo>
                  <a:pt x="1935" y="577"/>
                  <a:pt x="1933" y="579"/>
                  <a:pt x="1933" y="581"/>
                </a:cubicBezTo>
                <a:cubicBezTo>
                  <a:pt x="1933" y="584"/>
                  <a:pt x="1935" y="586"/>
                  <a:pt x="1937" y="586"/>
                </a:cubicBezTo>
                <a:close/>
                <a:moveTo>
                  <a:pt x="1950" y="586"/>
                </a:moveTo>
                <a:cubicBezTo>
                  <a:pt x="1952" y="586"/>
                  <a:pt x="1954" y="584"/>
                  <a:pt x="1954" y="581"/>
                </a:cubicBezTo>
                <a:cubicBezTo>
                  <a:pt x="1954" y="579"/>
                  <a:pt x="1952" y="577"/>
                  <a:pt x="1950" y="577"/>
                </a:cubicBezTo>
                <a:cubicBezTo>
                  <a:pt x="1947" y="577"/>
                  <a:pt x="1946" y="579"/>
                  <a:pt x="1946" y="581"/>
                </a:cubicBezTo>
                <a:cubicBezTo>
                  <a:pt x="1946" y="584"/>
                  <a:pt x="1947" y="586"/>
                  <a:pt x="1950" y="586"/>
                </a:cubicBezTo>
                <a:close/>
                <a:moveTo>
                  <a:pt x="1963" y="586"/>
                </a:moveTo>
                <a:cubicBezTo>
                  <a:pt x="1965" y="586"/>
                  <a:pt x="1967" y="584"/>
                  <a:pt x="1967" y="581"/>
                </a:cubicBezTo>
                <a:cubicBezTo>
                  <a:pt x="1967" y="579"/>
                  <a:pt x="1965" y="577"/>
                  <a:pt x="1963" y="577"/>
                </a:cubicBezTo>
                <a:cubicBezTo>
                  <a:pt x="1960" y="577"/>
                  <a:pt x="1958" y="579"/>
                  <a:pt x="1958" y="581"/>
                </a:cubicBezTo>
                <a:cubicBezTo>
                  <a:pt x="1958" y="584"/>
                  <a:pt x="1960" y="586"/>
                  <a:pt x="1963" y="586"/>
                </a:cubicBezTo>
                <a:close/>
                <a:moveTo>
                  <a:pt x="1976" y="586"/>
                </a:moveTo>
                <a:cubicBezTo>
                  <a:pt x="1978" y="586"/>
                  <a:pt x="1980" y="584"/>
                  <a:pt x="1980" y="581"/>
                </a:cubicBezTo>
                <a:cubicBezTo>
                  <a:pt x="1980" y="579"/>
                  <a:pt x="1978" y="577"/>
                  <a:pt x="1976" y="577"/>
                </a:cubicBezTo>
                <a:cubicBezTo>
                  <a:pt x="1973" y="577"/>
                  <a:pt x="1971" y="579"/>
                  <a:pt x="1971" y="581"/>
                </a:cubicBezTo>
                <a:cubicBezTo>
                  <a:pt x="1971" y="584"/>
                  <a:pt x="1973" y="586"/>
                  <a:pt x="1976" y="586"/>
                </a:cubicBezTo>
                <a:close/>
                <a:moveTo>
                  <a:pt x="1988" y="586"/>
                </a:moveTo>
                <a:cubicBezTo>
                  <a:pt x="1991" y="586"/>
                  <a:pt x="1993" y="584"/>
                  <a:pt x="1993" y="581"/>
                </a:cubicBezTo>
                <a:cubicBezTo>
                  <a:pt x="1993" y="579"/>
                  <a:pt x="1991" y="577"/>
                  <a:pt x="1988" y="577"/>
                </a:cubicBezTo>
                <a:cubicBezTo>
                  <a:pt x="1986" y="577"/>
                  <a:pt x="1984" y="579"/>
                  <a:pt x="1984" y="581"/>
                </a:cubicBezTo>
                <a:cubicBezTo>
                  <a:pt x="1984" y="584"/>
                  <a:pt x="1986" y="586"/>
                  <a:pt x="1988" y="586"/>
                </a:cubicBezTo>
                <a:close/>
                <a:moveTo>
                  <a:pt x="2001" y="586"/>
                </a:moveTo>
                <a:cubicBezTo>
                  <a:pt x="2004" y="586"/>
                  <a:pt x="2006" y="584"/>
                  <a:pt x="2006" y="581"/>
                </a:cubicBezTo>
                <a:cubicBezTo>
                  <a:pt x="2006" y="579"/>
                  <a:pt x="2004" y="577"/>
                  <a:pt x="2001" y="577"/>
                </a:cubicBezTo>
                <a:cubicBezTo>
                  <a:pt x="1999" y="577"/>
                  <a:pt x="1997" y="579"/>
                  <a:pt x="1997" y="581"/>
                </a:cubicBezTo>
                <a:cubicBezTo>
                  <a:pt x="1997" y="584"/>
                  <a:pt x="1999" y="586"/>
                  <a:pt x="2001" y="586"/>
                </a:cubicBezTo>
                <a:close/>
                <a:moveTo>
                  <a:pt x="2014" y="586"/>
                </a:moveTo>
                <a:cubicBezTo>
                  <a:pt x="2017" y="586"/>
                  <a:pt x="2018" y="584"/>
                  <a:pt x="2018" y="581"/>
                </a:cubicBezTo>
                <a:cubicBezTo>
                  <a:pt x="2018" y="579"/>
                  <a:pt x="2017" y="577"/>
                  <a:pt x="2014" y="577"/>
                </a:cubicBezTo>
                <a:cubicBezTo>
                  <a:pt x="2012" y="577"/>
                  <a:pt x="2010" y="579"/>
                  <a:pt x="2010" y="581"/>
                </a:cubicBezTo>
                <a:cubicBezTo>
                  <a:pt x="2010" y="584"/>
                  <a:pt x="2012" y="586"/>
                  <a:pt x="2014" y="586"/>
                </a:cubicBezTo>
                <a:close/>
                <a:moveTo>
                  <a:pt x="2027" y="586"/>
                </a:moveTo>
                <a:cubicBezTo>
                  <a:pt x="2030" y="586"/>
                  <a:pt x="2031" y="584"/>
                  <a:pt x="2031" y="581"/>
                </a:cubicBezTo>
                <a:cubicBezTo>
                  <a:pt x="2031" y="579"/>
                  <a:pt x="2030" y="577"/>
                  <a:pt x="2027" y="577"/>
                </a:cubicBezTo>
                <a:cubicBezTo>
                  <a:pt x="2025" y="577"/>
                  <a:pt x="2023" y="579"/>
                  <a:pt x="2023" y="581"/>
                </a:cubicBezTo>
                <a:cubicBezTo>
                  <a:pt x="2023" y="584"/>
                  <a:pt x="2025" y="586"/>
                  <a:pt x="2027" y="586"/>
                </a:cubicBezTo>
                <a:close/>
                <a:moveTo>
                  <a:pt x="2040" y="586"/>
                </a:moveTo>
                <a:cubicBezTo>
                  <a:pt x="2042" y="586"/>
                  <a:pt x="2044" y="584"/>
                  <a:pt x="2044" y="581"/>
                </a:cubicBezTo>
                <a:cubicBezTo>
                  <a:pt x="2044" y="579"/>
                  <a:pt x="2042" y="577"/>
                  <a:pt x="2040" y="577"/>
                </a:cubicBezTo>
                <a:cubicBezTo>
                  <a:pt x="2038" y="577"/>
                  <a:pt x="2036" y="579"/>
                  <a:pt x="2036" y="581"/>
                </a:cubicBezTo>
                <a:cubicBezTo>
                  <a:pt x="2036" y="584"/>
                  <a:pt x="2038" y="586"/>
                  <a:pt x="2040" y="586"/>
                </a:cubicBezTo>
                <a:close/>
                <a:moveTo>
                  <a:pt x="2053" y="586"/>
                </a:moveTo>
                <a:cubicBezTo>
                  <a:pt x="2055" y="586"/>
                  <a:pt x="2057" y="584"/>
                  <a:pt x="2057" y="581"/>
                </a:cubicBezTo>
                <a:cubicBezTo>
                  <a:pt x="2057" y="579"/>
                  <a:pt x="2055" y="577"/>
                  <a:pt x="2053" y="577"/>
                </a:cubicBezTo>
                <a:cubicBezTo>
                  <a:pt x="2051" y="577"/>
                  <a:pt x="2049" y="579"/>
                  <a:pt x="2049" y="581"/>
                </a:cubicBezTo>
                <a:cubicBezTo>
                  <a:pt x="2049" y="584"/>
                  <a:pt x="2051" y="586"/>
                  <a:pt x="2053" y="586"/>
                </a:cubicBezTo>
                <a:close/>
                <a:moveTo>
                  <a:pt x="2066" y="586"/>
                </a:moveTo>
                <a:cubicBezTo>
                  <a:pt x="2068" y="586"/>
                  <a:pt x="2070" y="584"/>
                  <a:pt x="2070" y="581"/>
                </a:cubicBezTo>
                <a:cubicBezTo>
                  <a:pt x="2070" y="579"/>
                  <a:pt x="2068" y="577"/>
                  <a:pt x="2066" y="577"/>
                </a:cubicBezTo>
                <a:cubicBezTo>
                  <a:pt x="2064" y="577"/>
                  <a:pt x="2062" y="579"/>
                  <a:pt x="2062" y="581"/>
                </a:cubicBezTo>
                <a:cubicBezTo>
                  <a:pt x="2062" y="584"/>
                  <a:pt x="2064" y="586"/>
                  <a:pt x="2066" y="586"/>
                </a:cubicBezTo>
                <a:close/>
                <a:moveTo>
                  <a:pt x="2079" y="586"/>
                </a:moveTo>
                <a:cubicBezTo>
                  <a:pt x="2081" y="586"/>
                  <a:pt x="2083" y="584"/>
                  <a:pt x="2083" y="581"/>
                </a:cubicBezTo>
                <a:cubicBezTo>
                  <a:pt x="2083" y="579"/>
                  <a:pt x="2081" y="577"/>
                  <a:pt x="2079" y="577"/>
                </a:cubicBezTo>
                <a:cubicBezTo>
                  <a:pt x="2077" y="577"/>
                  <a:pt x="2075" y="579"/>
                  <a:pt x="2075" y="581"/>
                </a:cubicBezTo>
                <a:cubicBezTo>
                  <a:pt x="2075" y="584"/>
                  <a:pt x="2077" y="586"/>
                  <a:pt x="2079" y="586"/>
                </a:cubicBezTo>
                <a:close/>
                <a:moveTo>
                  <a:pt x="2092" y="586"/>
                </a:moveTo>
                <a:cubicBezTo>
                  <a:pt x="2094" y="586"/>
                  <a:pt x="2096" y="584"/>
                  <a:pt x="2096" y="581"/>
                </a:cubicBezTo>
                <a:cubicBezTo>
                  <a:pt x="2096" y="579"/>
                  <a:pt x="2094" y="577"/>
                  <a:pt x="2092" y="577"/>
                </a:cubicBezTo>
                <a:cubicBezTo>
                  <a:pt x="2089" y="577"/>
                  <a:pt x="2088" y="579"/>
                  <a:pt x="2088" y="581"/>
                </a:cubicBezTo>
                <a:cubicBezTo>
                  <a:pt x="2088" y="584"/>
                  <a:pt x="2089" y="586"/>
                  <a:pt x="2092" y="586"/>
                </a:cubicBezTo>
                <a:close/>
                <a:moveTo>
                  <a:pt x="2105" y="586"/>
                </a:moveTo>
                <a:cubicBezTo>
                  <a:pt x="2107" y="586"/>
                  <a:pt x="2109" y="584"/>
                  <a:pt x="2109" y="581"/>
                </a:cubicBezTo>
                <a:cubicBezTo>
                  <a:pt x="2109" y="579"/>
                  <a:pt x="2107" y="577"/>
                  <a:pt x="2105" y="577"/>
                </a:cubicBezTo>
                <a:cubicBezTo>
                  <a:pt x="2102" y="577"/>
                  <a:pt x="2101" y="579"/>
                  <a:pt x="2101" y="581"/>
                </a:cubicBezTo>
                <a:cubicBezTo>
                  <a:pt x="2101" y="584"/>
                  <a:pt x="2102" y="586"/>
                  <a:pt x="2105" y="586"/>
                </a:cubicBezTo>
                <a:close/>
                <a:moveTo>
                  <a:pt x="2118" y="586"/>
                </a:moveTo>
                <a:cubicBezTo>
                  <a:pt x="2120" y="586"/>
                  <a:pt x="2122" y="584"/>
                  <a:pt x="2122" y="581"/>
                </a:cubicBezTo>
                <a:cubicBezTo>
                  <a:pt x="2122" y="579"/>
                  <a:pt x="2120" y="577"/>
                  <a:pt x="2118" y="577"/>
                </a:cubicBezTo>
                <a:cubicBezTo>
                  <a:pt x="2115" y="577"/>
                  <a:pt x="2113" y="579"/>
                  <a:pt x="2113" y="581"/>
                </a:cubicBezTo>
                <a:cubicBezTo>
                  <a:pt x="2113" y="584"/>
                  <a:pt x="2115" y="586"/>
                  <a:pt x="2118" y="586"/>
                </a:cubicBezTo>
                <a:close/>
                <a:moveTo>
                  <a:pt x="2131" y="586"/>
                </a:moveTo>
                <a:cubicBezTo>
                  <a:pt x="2133" y="586"/>
                  <a:pt x="2135" y="584"/>
                  <a:pt x="2135" y="581"/>
                </a:cubicBezTo>
                <a:cubicBezTo>
                  <a:pt x="2135" y="579"/>
                  <a:pt x="2133" y="577"/>
                  <a:pt x="2131" y="577"/>
                </a:cubicBezTo>
                <a:cubicBezTo>
                  <a:pt x="2128" y="577"/>
                  <a:pt x="2126" y="579"/>
                  <a:pt x="2126" y="581"/>
                </a:cubicBezTo>
                <a:cubicBezTo>
                  <a:pt x="2126" y="584"/>
                  <a:pt x="2128" y="586"/>
                  <a:pt x="2131" y="586"/>
                </a:cubicBezTo>
                <a:close/>
                <a:moveTo>
                  <a:pt x="2143" y="586"/>
                </a:moveTo>
                <a:cubicBezTo>
                  <a:pt x="2146" y="586"/>
                  <a:pt x="2148" y="584"/>
                  <a:pt x="2148" y="581"/>
                </a:cubicBezTo>
                <a:cubicBezTo>
                  <a:pt x="2148" y="579"/>
                  <a:pt x="2146" y="577"/>
                  <a:pt x="2143" y="577"/>
                </a:cubicBezTo>
                <a:cubicBezTo>
                  <a:pt x="2141" y="577"/>
                  <a:pt x="2139" y="579"/>
                  <a:pt x="2139" y="581"/>
                </a:cubicBezTo>
                <a:cubicBezTo>
                  <a:pt x="2139" y="584"/>
                  <a:pt x="2141" y="586"/>
                  <a:pt x="2143" y="586"/>
                </a:cubicBezTo>
                <a:close/>
                <a:moveTo>
                  <a:pt x="2156" y="586"/>
                </a:moveTo>
                <a:cubicBezTo>
                  <a:pt x="2159" y="586"/>
                  <a:pt x="2161" y="584"/>
                  <a:pt x="2161" y="581"/>
                </a:cubicBezTo>
                <a:cubicBezTo>
                  <a:pt x="2161" y="579"/>
                  <a:pt x="2159" y="577"/>
                  <a:pt x="2156" y="577"/>
                </a:cubicBezTo>
                <a:cubicBezTo>
                  <a:pt x="2154" y="577"/>
                  <a:pt x="2152" y="579"/>
                  <a:pt x="2152" y="581"/>
                </a:cubicBezTo>
                <a:cubicBezTo>
                  <a:pt x="2152" y="584"/>
                  <a:pt x="2154" y="586"/>
                  <a:pt x="2156" y="586"/>
                </a:cubicBezTo>
                <a:close/>
                <a:moveTo>
                  <a:pt x="2169" y="586"/>
                </a:moveTo>
                <a:cubicBezTo>
                  <a:pt x="2172" y="586"/>
                  <a:pt x="2173" y="584"/>
                  <a:pt x="2173" y="581"/>
                </a:cubicBezTo>
                <a:cubicBezTo>
                  <a:pt x="2173" y="579"/>
                  <a:pt x="2172" y="577"/>
                  <a:pt x="2169" y="577"/>
                </a:cubicBezTo>
                <a:cubicBezTo>
                  <a:pt x="2167" y="577"/>
                  <a:pt x="2165" y="579"/>
                  <a:pt x="2165" y="581"/>
                </a:cubicBezTo>
                <a:cubicBezTo>
                  <a:pt x="2165" y="584"/>
                  <a:pt x="2167" y="586"/>
                  <a:pt x="2169" y="586"/>
                </a:cubicBezTo>
                <a:close/>
                <a:moveTo>
                  <a:pt x="2182" y="586"/>
                </a:moveTo>
                <a:cubicBezTo>
                  <a:pt x="2184" y="586"/>
                  <a:pt x="2186" y="584"/>
                  <a:pt x="2186" y="581"/>
                </a:cubicBezTo>
                <a:cubicBezTo>
                  <a:pt x="2186" y="579"/>
                  <a:pt x="2184" y="577"/>
                  <a:pt x="2182" y="577"/>
                </a:cubicBezTo>
                <a:cubicBezTo>
                  <a:pt x="2180" y="577"/>
                  <a:pt x="2178" y="579"/>
                  <a:pt x="2178" y="581"/>
                </a:cubicBezTo>
                <a:cubicBezTo>
                  <a:pt x="2178" y="584"/>
                  <a:pt x="2180" y="586"/>
                  <a:pt x="2182" y="586"/>
                </a:cubicBezTo>
                <a:close/>
                <a:moveTo>
                  <a:pt x="2195" y="586"/>
                </a:moveTo>
                <a:cubicBezTo>
                  <a:pt x="2197" y="586"/>
                  <a:pt x="2199" y="584"/>
                  <a:pt x="2199" y="581"/>
                </a:cubicBezTo>
                <a:cubicBezTo>
                  <a:pt x="2199" y="579"/>
                  <a:pt x="2197" y="577"/>
                  <a:pt x="2195" y="577"/>
                </a:cubicBezTo>
                <a:cubicBezTo>
                  <a:pt x="2193" y="577"/>
                  <a:pt x="2191" y="579"/>
                  <a:pt x="2191" y="581"/>
                </a:cubicBezTo>
                <a:cubicBezTo>
                  <a:pt x="2191" y="584"/>
                  <a:pt x="2193" y="586"/>
                  <a:pt x="2195" y="586"/>
                </a:cubicBezTo>
                <a:close/>
                <a:moveTo>
                  <a:pt x="2208" y="586"/>
                </a:moveTo>
                <a:cubicBezTo>
                  <a:pt x="2210" y="586"/>
                  <a:pt x="2212" y="584"/>
                  <a:pt x="2212" y="581"/>
                </a:cubicBezTo>
                <a:cubicBezTo>
                  <a:pt x="2212" y="579"/>
                  <a:pt x="2210" y="577"/>
                  <a:pt x="2208" y="577"/>
                </a:cubicBezTo>
                <a:cubicBezTo>
                  <a:pt x="2206" y="577"/>
                  <a:pt x="2204" y="579"/>
                  <a:pt x="2204" y="581"/>
                </a:cubicBezTo>
                <a:cubicBezTo>
                  <a:pt x="2204" y="584"/>
                  <a:pt x="2206" y="586"/>
                  <a:pt x="2208" y="586"/>
                </a:cubicBezTo>
                <a:close/>
                <a:moveTo>
                  <a:pt x="2221" y="586"/>
                </a:moveTo>
                <a:cubicBezTo>
                  <a:pt x="2223" y="586"/>
                  <a:pt x="2225" y="584"/>
                  <a:pt x="2225" y="581"/>
                </a:cubicBezTo>
                <a:cubicBezTo>
                  <a:pt x="2225" y="579"/>
                  <a:pt x="2223" y="577"/>
                  <a:pt x="2221" y="577"/>
                </a:cubicBezTo>
                <a:cubicBezTo>
                  <a:pt x="2219" y="577"/>
                  <a:pt x="2217" y="579"/>
                  <a:pt x="2217" y="581"/>
                </a:cubicBezTo>
                <a:cubicBezTo>
                  <a:pt x="2217" y="584"/>
                  <a:pt x="2219" y="586"/>
                  <a:pt x="2221" y="586"/>
                </a:cubicBezTo>
                <a:close/>
                <a:moveTo>
                  <a:pt x="2234" y="586"/>
                </a:moveTo>
                <a:cubicBezTo>
                  <a:pt x="2236" y="586"/>
                  <a:pt x="2238" y="584"/>
                  <a:pt x="2238" y="581"/>
                </a:cubicBezTo>
                <a:cubicBezTo>
                  <a:pt x="2238" y="579"/>
                  <a:pt x="2236" y="577"/>
                  <a:pt x="2234" y="577"/>
                </a:cubicBezTo>
                <a:cubicBezTo>
                  <a:pt x="2232" y="577"/>
                  <a:pt x="2230" y="579"/>
                  <a:pt x="2230" y="581"/>
                </a:cubicBezTo>
                <a:cubicBezTo>
                  <a:pt x="2230" y="584"/>
                  <a:pt x="2232" y="586"/>
                  <a:pt x="2234" y="586"/>
                </a:cubicBezTo>
                <a:close/>
                <a:moveTo>
                  <a:pt x="2247" y="586"/>
                </a:moveTo>
                <a:cubicBezTo>
                  <a:pt x="2249" y="586"/>
                  <a:pt x="2251" y="584"/>
                  <a:pt x="2251" y="581"/>
                </a:cubicBezTo>
                <a:cubicBezTo>
                  <a:pt x="2251" y="579"/>
                  <a:pt x="2249" y="577"/>
                  <a:pt x="2247" y="577"/>
                </a:cubicBezTo>
                <a:cubicBezTo>
                  <a:pt x="2244" y="577"/>
                  <a:pt x="2243" y="579"/>
                  <a:pt x="2243" y="581"/>
                </a:cubicBezTo>
                <a:cubicBezTo>
                  <a:pt x="2243" y="584"/>
                  <a:pt x="2244" y="586"/>
                  <a:pt x="2247" y="586"/>
                </a:cubicBezTo>
                <a:close/>
                <a:moveTo>
                  <a:pt x="2260" y="586"/>
                </a:moveTo>
                <a:cubicBezTo>
                  <a:pt x="2262" y="586"/>
                  <a:pt x="2264" y="584"/>
                  <a:pt x="2264" y="581"/>
                </a:cubicBezTo>
                <a:cubicBezTo>
                  <a:pt x="2264" y="579"/>
                  <a:pt x="2262" y="577"/>
                  <a:pt x="2260" y="577"/>
                </a:cubicBezTo>
                <a:cubicBezTo>
                  <a:pt x="2257" y="577"/>
                  <a:pt x="2255" y="579"/>
                  <a:pt x="2255" y="581"/>
                </a:cubicBezTo>
                <a:cubicBezTo>
                  <a:pt x="2255" y="584"/>
                  <a:pt x="2257" y="586"/>
                  <a:pt x="2260" y="586"/>
                </a:cubicBezTo>
                <a:close/>
                <a:moveTo>
                  <a:pt x="2273" y="586"/>
                </a:moveTo>
                <a:cubicBezTo>
                  <a:pt x="2275" y="586"/>
                  <a:pt x="2277" y="584"/>
                  <a:pt x="2277" y="581"/>
                </a:cubicBezTo>
                <a:cubicBezTo>
                  <a:pt x="2277" y="579"/>
                  <a:pt x="2275" y="577"/>
                  <a:pt x="2273" y="577"/>
                </a:cubicBezTo>
                <a:cubicBezTo>
                  <a:pt x="2270" y="577"/>
                  <a:pt x="2268" y="579"/>
                  <a:pt x="2268" y="581"/>
                </a:cubicBezTo>
                <a:cubicBezTo>
                  <a:pt x="2268" y="584"/>
                  <a:pt x="2270" y="586"/>
                  <a:pt x="2273" y="586"/>
                </a:cubicBezTo>
                <a:close/>
                <a:moveTo>
                  <a:pt x="2285" y="586"/>
                </a:moveTo>
                <a:cubicBezTo>
                  <a:pt x="2288" y="586"/>
                  <a:pt x="2290" y="584"/>
                  <a:pt x="2290" y="581"/>
                </a:cubicBezTo>
                <a:cubicBezTo>
                  <a:pt x="2290" y="579"/>
                  <a:pt x="2288" y="577"/>
                  <a:pt x="2285" y="577"/>
                </a:cubicBezTo>
                <a:cubicBezTo>
                  <a:pt x="2283" y="577"/>
                  <a:pt x="2281" y="579"/>
                  <a:pt x="2281" y="581"/>
                </a:cubicBezTo>
                <a:cubicBezTo>
                  <a:pt x="2281" y="584"/>
                  <a:pt x="2283" y="586"/>
                  <a:pt x="2285" y="586"/>
                </a:cubicBezTo>
                <a:close/>
                <a:moveTo>
                  <a:pt x="2298" y="586"/>
                </a:moveTo>
                <a:cubicBezTo>
                  <a:pt x="2301" y="586"/>
                  <a:pt x="2303" y="584"/>
                  <a:pt x="2303" y="581"/>
                </a:cubicBezTo>
                <a:cubicBezTo>
                  <a:pt x="2303" y="579"/>
                  <a:pt x="2301" y="577"/>
                  <a:pt x="2298" y="577"/>
                </a:cubicBezTo>
                <a:cubicBezTo>
                  <a:pt x="2296" y="577"/>
                  <a:pt x="2294" y="579"/>
                  <a:pt x="2294" y="581"/>
                </a:cubicBezTo>
                <a:cubicBezTo>
                  <a:pt x="2294" y="584"/>
                  <a:pt x="2296" y="586"/>
                  <a:pt x="2298" y="586"/>
                </a:cubicBezTo>
                <a:close/>
                <a:moveTo>
                  <a:pt x="2311" y="586"/>
                </a:moveTo>
                <a:cubicBezTo>
                  <a:pt x="2314" y="586"/>
                  <a:pt x="2315" y="584"/>
                  <a:pt x="2315" y="581"/>
                </a:cubicBezTo>
                <a:cubicBezTo>
                  <a:pt x="2315" y="579"/>
                  <a:pt x="2314" y="577"/>
                  <a:pt x="2311" y="577"/>
                </a:cubicBezTo>
                <a:cubicBezTo>
                  <a:pt x="2309" y="577"/>
                  <a:pt x="2307" y="579"/>
                  <a:pt x="2307" y="581"/>
                </a:cubicBezTo>
                <a:cubicBezTo>
                  <a:pt x="2307" y="584"/>
                  <a:pt x="2309" y="586"/>
                  <a:pt x="2311" y="586"/>
                </a:cubicBezTo>
                <a:close/>
                <a:moveTo>
                  <a:pt x="2324" y="586"/>
                </a:moveTo>
                <a:cubicBezTo>
                  <a:pt x="2327" y="586"/>
                  <a:pt x="2328" y="584"/>
                  <a:pt x="2328" y="581"/>
                </a:cubicBezTo>
                <a:cubicBezTo>
                  <a:pt x="2328" y="579"/>
                  <a:pt x="2327" y="577"/>
                  <a:pt x="2324" y="577"/>
                </a:cubicBezTo>
                <a:cubicBezTo>
                  <a:pt x="2322" y="577"/>
                  <a:pt x="2320" y="579"/>
                  <a:pt x="2320" y="581"/>
                </a:cubicBezTo>
                <a:cubicBezTo>
                  <a:pt x="2320" y="584"/>
                  <a:pt x="2322" y="586"/>
                  <a:pt x="2324" y="586"/>
                </a:cubicBezTo>
                <a:close/>
                <a:moveTo>
                  <a:pt x="2337" y="586"/>
                </a:moveTo>
                <a:cubicBezTo>
                  <a:pt x="2339" y="586"/>
                  <a:pt x="2341" y="584"/>
                  <a:pt x="2341" y="581"/>
                </a:cubicBezTo>
                <a:cubicBezTo>
                  <a:pt x="2341" y="579"/>
                  <a:pt x="2339" y="577"/>
                  <a:pt x="2337" y="577"/>
                </a:cubicBezTo>
                <a:cubicBezTo>
                  <a:pt x="2335" y="577"/>
                  <a:pt x="2333" y="579"/>
                  <a:pt x="2333" y="581"/>
                </a:cubicBezTo>
                <a:cubicBezTo>
                  <a:pt x="2333" y="584"/>
                  <a:pt x="2335" y="586"/>
                  <a:pt x="2337" y="586"/>
                </a:cubicBezTo>
                <a:close/>
                <a:moveTo>
                  <a:pt x="2350" y="586"/>
                </a:moveTo>
                <a:cubicBezTo>
                  <a:pt x="2352" y="586"/>
                  <a:pt x="2354" y="584"/>
                  <a:pt x="2354" y="581"/>
                </a:cubicBezTo>
                <a:cubicBezTo>
                  <a:pt x="2354" y="579"/>
                  <a:pt x="2352" y="577"/>
                  <a:pt x="2350" y="577"/>
                </a:cubicBezTo>
                <a:cubicBezTo>
                  <a:pt x="2348" y="577"/>
                  <a:pt x="2346" y="579"/>
                  <a:pt x="2346" y="581"/>
                </a:cubicBezTo>
                <a:cubicBezTo>
                  <a:pt x="2346" y="584"/>
                  <a:pt x="2348" y="586"/>
                  <a:pt x="2350" y="586"/>
                </a:cubicBezTo>
                <a:close/>
                <a:moveTo>
                  <a:pt x="2363" y="586"/>
                </a:moveTo>
                <a:cubicBezTo>
                  <a:pt x="2365" y="586"/>
                  <a:pt x="2367" y="584"/>
                  <a:pt x="2367" y="581"/>
                </a:cubicBezTo>
                <a:cubicBezTo>
                  <a:pt x="2367" y="579"/>
                  <a:pt x="2365" y="577"/>
                  <a:pt x="2363" y="577"/>
                </a:cubicBezTo>
                <a:cubicBezTo>
                  <a:pt x="2361" y="577"/>
                  <a:pt x="2359" y="579"/>
                  <a:pt x="2359" y="581"/>
                </a:cubicBezTo>
                <a:cubicBezTo>
                  <a:pt x="2359" y="584"/>
                  <a:pt x="2361" y="586"/>
                  <a:pt x="2363" y="586"/>
                </a:cubicBezTo>
                <a:close/>
                <a:moveTo>
                  <a:pt x="2376" y="586"/>
                </a:moveTo>
                <a:cubicBezTo>
                  <a:pt x="2378" y="586"/>
                  <a:pt x="2380" y="584"/>
                  <a:pt x="2380" y="581"/>
                </a:cubicBezTo>
                <a:cubicBezTo>
                  <a:pt x="2380" y="579"/>
                  <a:pt x="2378" y="577"/>
                  <a:pt x="2376" y="577"/>
                </a:cubicBezTo>
                <a:cubicBezTo>
                  <a:pt x="2374" y="577"/>
                  <a:pt x="2372" y="579"/>
                  <a:pt x="2372" y="581"/>
                </a:cubicBezTo>
                <a:cubicBezTo>
                  <a:pt x="2372" y="584"/>
                  <a:pt x="2374" y="586"/>
                  <a:pt x="2376" y="586"/>
                </a:cubicBezTo>
                <a:close/>
                <a:moveTo>
                  <a:pt x="2389" y="586"/>
                </a:moveTo>
                <a:cubicBezTo>
                  <a:pt x="2391" y="586"/>
                  <a:pt x="2393" y="584"/>
                  <a:pt x="2393" y="581"/>
                </a:cubicBezTo>
                <a:cubicBezTo>
                  <a:pt x="2393" y="579"/>
                  <a:pt x="2391" y="577"/>
                  <a:pt x="2389" y="577"/>
                </a:cubicBezTo>
                <a:cubicBezTo>
                  <a:pt x="2386" y="577"/>
                  <a:pt x="2385" y="579"/>
                  <a:pt x="2385" y="581"/>
                </a:cubicBezTo>
                <a:cubicBezTo>
                  <a:pt x="2385" y="584"/>
                  <a:pt x="2386" y="586"/>
                  <a:pt x="2389" y="586"/>
                </a:cubicBezTo>
                <a:close/>
                <a:moveTo>
                  <a:pt x="2402" y="586"/>
                </a:moveTo>
                <a:cubicBezTo>
                  <a:pt x="2404" y="586"/>
                  <a:pt x="2406" y="584"/>
                  <a:pt x="2406" y="581"/>
                </a:cubicBezTo>
                <a:cubicBezTo>
                  <a:pt x="2406" y="579"/>
                  <a:pt x="2404" y="577"/>
                  <a:pt x="2402" y="577"/>
                </a:cubicBezTo>
                <a:cubicBezTo>
                  <a:pt x="2399" y="577"/>
                  <a:pt x="2398" y="579"/>
                  <a:pt x="2398" y="581"/>
                </a:cubicBezTo>
                <a:cubicBezTo>
                  <a:pt x="2398" y="584"/>
                  <a:pt x="2399" y="586"/>
                  <a:pt x="2402" y="586"/>
                </a:cubicBezTo>
                <a:close/>
                <a:moveTo>
                  <a:pt x="2415" y="586"/>
                </a:moveTo>
                <a:cubicBezTo>
                  <a:pt x="2417" y="586"/>
                  <a:pt x="2419" y="584"/>
                  <a:pt x="2419" y="581"/>
                </a:cubicBezTo>
                <a:cubicBezTo>
                  <a:pt x="2419" y="579"/>
                  <a:pt x="2417" y="577"/>
                  <a:pt x="2415" y="577"/>
                </a:cubicBezTo>
                <a:cubicBezTo>
                  <a:pt x="2412" y="577"/>
                  <a:pt x="2410" y="579"/>
                  <a:pt x="2410" y="581"/>
                </a:cubicBezTo>
                <a:cubicBezTo>
                  <a:pt x="2410" y="584"/>
                  <a:pt x="2412" y="586"/>
                  <a:pt x="2415" y="586"/>
                </a:cubicBezTo>
                <a:close/>
                <a:moveTo>
                  <a:pt x="2428" y="586"/>
                </a:moveTo>
                <a:cubicBezTo>
                  <a:pt x="2430" y="586"/>
                  <a:pt x="2432" y="584"/>
                  <a:pt x="2432" y="581"/>
                </a:cubicBezTo>
                <a:cubicBezTo>
                  <a:pt x="2432" y="579"/>
                  <a:pt x="2430" y="577"/>
                  <a:pt x="2428" y="577"/>
                </a:cubicBezTo>
                <a:cubicBezTo>
                  <a:pt x="2425" y="577"/>
                  <a:pt x="2423" y="579"/>
                  <a:pt x="2423" y="581"/>
                </a:cubicBezTo>
                <a:cubicBezTo>
                  <a:pt x="2423" y="584"/>
                  <a:pt x="2425" y="586"/>
                  <a:pt x="2428" y="586"/>
                </a:cubicBezTo>
                <a:close/>
                <a:moveTo>
                  <a:pt x="2440" y="586"/>
                </a:moveTo>
                <a:cubicBezTo>
                  <a:pt x="2443" y="586"/>
                  <a:pt x="2445" y="584"/>
                  <a:pt x="2445" y="581"/>
                </a:cubicBezTo>
                <a:cubicBezTo>
                  <a:pt x="2445" y="579"/>
                  <a:pt x="2443" y="577"/>
                  <a:pt x="2440" y="577"/>
                </a:cubicBezTo>
                <a:cubicBezTo>
                  <a:pt x="2438" y="577"/>
                  <a:pt x="2436" y="579"/>
                  <a:pt x="2436" y="581"/>
                </a:cubicBezTo>
                <a:cubicBezTo>
                  <a:pt x="2436" y="584"/>
                  <a:pt x="2438" y="586"/>
                  <a:pt x="2440" y="586"/>
                </a:cubicBezTo>
                <a:close/>
                <a:moveTo>
                  <a:pt x="2453" y="586"/>
                </a:moveTo>
                <a:cubicBezTo>
                  <a:pt x="2456" y="586"/>
                  <a:pt x="2458" y="584"/>
                  <a:pt x="2458" y="581"/>
                </a:cubicBezTo>
                <a:cubicBezTo>
                  <a:pt x="2458" y="579"/>
                  <a:pt x="2456" y="577"/>
                  <a:pt x="2453" y="577"/>
                </a:cubicBezTo>
                <a:cubicBezTo>
                  <a:pt x="2451" y="577"/>
                  <a:pt x="2449" y="579"/>
                  <a:pt x="2449" y="581"/>
                </a:cubicBezTo>
                <a:cubicBezTo>
                  <a:pt x="2449" y="584"/>
                  <a:pt x="2451" y="586"/>
                  <a:pt x="2453" y="586"/>
                </a:cubicBezTo>
                <a:close/>
                <a:moveTo>
                  <a:pt x="2466" y="586"/>
                </a:moveTo>
                <a:cubicBezTo>
                  <a:pt x="2469" y="586"/>
                  <a:pt x="2470" y="584"/>
                  <a:pt x="2470" y="581"/>
                </a:cubicBezTo>
                <a:cubicBezTo>
                  <a:pt x="2470" y="579"/>
                  <a:pt x="2469" y="577"/>
                  <a:pt x="2466" y="577"/>
                </a:cubicBezTo>
                <a:cubicBezTo>
                  <a:pt x="2464" y="577"/>
                  <a:pt x="2462" y="579"/>
                  <a:pt x="2462" y="581"/>
                </a:cubicBezTo>
                <a:cubicBezTo>
                  <a:pt x="2462" y="584"/>
                  <a:pt x="2464" y="586"/>
                  <a:pt x="2466" y="586"/>
                </a:cubicBezTo>
                <a:close/>
                <a:moveTo>
                  <a:pt x="2479" y="586"/>
                </a:moveTo>
                <a:cubicBezTo>
                  <a:pt x="2481" y="586"/>
                  <a:pt x="2483" y="584"/>
                  <a:pt x="2483" y="581"/>
                </a:cubicBezTo>
                <a:cubicBezTo>
                  <a:pt x="2483" y="579"/>
                  <a:pt x="2481" y="577"/>
                  <a:pt x="2479" y="577"/>
                </a:cubicBezTo>
                <a:cubicBezTo>
                  <a:pt x="2477" y="577"/>
                  <a:pt x="2475" y="579"/>
                  <a:pt x="2475" y="581"/>
                </a:cubicBezTo>
                <a:cubicBezTo>
                  <a:pt x="2475" y="584"/>
                  <a:pt x="2477" y="586"/>
                  <a:pt x="2479" y="586"/>
                </a:cubicBezTo>
                <a:close/>
                <a:moveTo>
                  <a:pt x="2492" y="586"/>
                </a:moveTo>
                <a:cubicBezTo>
                  <a:pt x="2494" y="586"/>
                  <a:pt x="2496" y="584"/>
                  <a:pt x="2496" y="581"/>
                </a:cubicBezTo>
                <a:cubicBezTo>
                  <a:pt x="2496" y="579"/>
                  <a:pt x="2494" y="577"/>
                  <a:pt x="2492" y="577"/>
                </a:cubicBezTo>
                <a:cubicBezTo>
                  <a:pt x="2490" y="577"/>
                  <a:pt x="2488" y="579"/>
                  <a:pt x="2488" y="581"/>
                </a:cubicBezTo>
                <a:cubicBezTo>
                  <a:pt x="2488" y="584"/>
                  <a:pt x="2490" y="586"/>
                  <a:pt x="2492" y="586"/>
                </a:cubicBezTo>
                <a:close/>
                <a:moveTo>
                  <a:pt x="2505" y="586"/>
                </a:moveTo>
                <a:cubicBezTo>
                  <a:pt x="2507" y="586"/>
                  <a:pt x="2509" y="584"/>
                  <a:pt x="2509" y="581"/>
                </a:cubicBezTo>
                <a:cubicBezTo>
                  <a:pt x="2509" y="579"/>
                  <a:pt x="2507" y="577"/>
                  <a:pt x="2505" y="577"/>
                </a:cubicBezTo>
                <a:cubicBezTo>
                  <a:pt x="2503" y="577"/>
                  <a:pt x="2501" y="579"/>
                  <a:pt x="2501" y="581"/>
                </a:cubicBezTo>
                <a:cubicBezTo>
                  <a:pt x="2501" y="584"/>
                  <a:pt x="2503" y="586"/>
                  <a:pt x="2505" y="586"/>
                </a:cubicBezTo>
                <a:close/>
                <a:moveTo>
                  <a:pt x="2518" y="586"/>
                </a:moveTo>
                <a:cubicBezTo>
                  <a:pt x="2520" y="586"/>
                  <a:pt x="2522" y="584"/>
                  <a:pt x="2522" y="581"/>
                </a:cubicBezTo>
                <a:cubicBezTo>
                  <a:pt x="2522" y="579"/>
                  <a:pt x="2520" y="577"/>
                  <a:pt x="2518" y="577"/>
                </a:cubicBezTo>
                <a:cubicBezTo>
                  <a:pt x="2516" y="577"/>
                  <a:pt x="2514" y="579"/>
                  <a:pt x="2514" y="581"/>
                </a:cubicBezTo>
                <a:cubicBezTo>
                  <a:pt x="2514" y="584"/>
                  <a:pt x="2516" y="586"/>
                  <a:pt x="2518" y="586"/>
                </a:cubicBezTo>
                <a:close/>
                <a:moveTo>
                  <a:pt x="2531" y="586"/>
                </a:moveTo>
                <a:cubicBezTo>
                  <a:pt x="2533" y="586"/>
                  <a:pt x="2535" y="584"/>
                  <a:pt x="2535" y="581"/>
                </a:cubicBezTo>
                <a:cubicBezTo>
                  <a:pt x="2535" y="579"/>
                  <a:pt x="2533" y="577"/>
                  <a:pt x="2531" y="577"/>
                </a:cubicBezTo>
                <a:cubicBezTo>
                  <a:pt x="2529" y="577"/>
                  <a:pt x="2527" y="579"/>
                  <a:pt x="2527" y="581"/>
                </a:cubicBezTo>
                <a:cubicBezTo>
                  <a:pt x="2527" y="584"/>
                  <a:pt x="2529" y="586"/>
                  <a:pt x="2531" y="586"/>
                </a:cubicBezTo>
                <a:close/>
                <a:moveTo>
                  <a:pt x="2544" y="586"/>
                </a:moveTo>
                <a:cubicBezTo>
                  <a:pt x="2546" y="586"/>
                  <a:pt x="2548" y="584"/>
                  <a:pt x="2548" y="581"/>
                </a:cubicBezTo>
                <a:cubicBezTo>
                  <a:pt x="2548" y="579"/>
                  <a:pt x="2546" y="577"/>
                  <a:pt x="2544" y="577"/>
                </a:cubicBezTo>
                <a:cubicBezTo>
                  <a:pt x="2541" y="577"/>
                  <a:pt x="2540" y="579"/>
                  <a:pt x="2540" y="581"/>
                </a:cubicBezTo>
                <a:cubicBezTo>
                  <a:pt x="2540" y="584"/>
                  <a:pt x="2541" y="586"/>
                  <a:pt x="2544" y="586"/>
                </a:cubicBezTo>
                <a:close/>
                <a:moveTo>
                  <a:pt x="2557" y="586"/>
                </a:moveTo>
                <a:cubicBezTo>
                  <a:pt x="2559" y="586"/>
                  <a:pt x="2561" y="584"/>
                  <a:pt x="2561" y="581"/>
                </a:cubicBezTo>
                <a:cubicBezTo>
                  <a:pt x="2561" y="579"/>
                  <a:pt x="2559" y="577"/>
                  <a:pt x="2557" y="577"/>
                </a:cubicBezTo>
                <a:cubicBezTo>
                  <a:pt x="2554" y="577"/>
                  <a:pt x="2552" y="579"/>
                  <a:pt x="2552" y="581"/>
                </a:cubicBezTo>
                <a:cubicBezTo>
                  <a:pt x="2552" y="584"/>
                  <a:pt x="2554" y="586"/>
                  <a:pt x="2557" y="586"/>
                </a:cubicBezTo>
                <a:close/>
                <a:moveTo>
                  <a:pt x="2570" y="586"/>
                </a:moveTo>
                <a:cubicBezTo>
                  <a:pt x="2572" y="586"/>
                  <a:pt x="2574" y="584"/>
                  <a:pt x="2574" y="581"/>
                </a:cubicBezTo>
                <a:cubicBezTo>
                  <a:pt x="2574" y="579"/>
                  <a:pt x="2572" y="577"/>
                  <a:pt x="2570" y="577"/>
                </a:cubicBezTo>
                <a:cubicBezTo>
                  <a:pt x="2567" y="577"/>
                  <a:pt x="2565" y="579"/>
                  <a:pt x="2565" y="581"/>
                </a:cubicBezTo>
                <a:cubicBezTo>
                  <a:pt x="2565" y="584"/>
                  <a:pt x="2567" y="586"/>
                  <a:pt x="2570" y="586"/>
                </a:cubicBezTo>
                <a:close/>
                <a:moveTo>
                  <a:pt x="2583" y="586"/>
                </a:moveTo>
                <a:cubicBezTo>
                  <a:pt x="2585" y="586"/>
                  <a:pt x="2587" y="584"/>
                  <a:pt x="2587" y="581"/>
                </a:cubicBezTo>
                <a:cubicBezTo>
                  <a:pt x="2587" y="579"/>
                  <a:pt x="2585" y="577"/>
                  <a:pt x="2583" y="577"/>
                </a:cubicBezTo>
                <a:cubicBezTo>
                  <a:pt x="2580" y="577"/>
                  <a:pt x="2578" y="579"/>
                  <a:pt x="2578" y="581"/>
                </a:cubicBezTo>
                <a:cubicBezTo>
                  <a:pt x="2578" y="584"/>
                  <a:pt x="2580" y="586"/>
                  <a:pt x="2583" y="586"/>
                </a:cubicBezTo>
                <a:close/>
                <a:moveTo>
                  <a:pt x="2595" y="586"/>
                </a:moveTo>
                <a:cubicBezTo>
                  <a:pt x="2598" y="586"/>
                  <a:pt x="2600" y="584"/>
                  <a:pt x="2600" y="581"/>
                </a:cubicBezTo>
                <a:cubicBezTo>
                  <a:pt x="2600" y="579"/>
                  <a:pt x="2598" y="577"/>
                  <a:pt x="2595" y="577"/>
                </a:cubicBezTo>
                <a:cubicBezTo>
                  <a:pt x="2593" y="577"/>
                  <a:pt x="2591" y="579"/>
                  <a:pt x="2591" y="581"/>
                </a:cubicBezTo>
                <a:cubicBezTo>
                  <a:pt x="2591" y="584"/>
                  <a:pt x="2593" y="586"/>
                  <a:pt x="2595" y="586"/>
                </a:cubicBezTo>
                <a:close/>
                <a:moveTo>
                  <a:pt x="2608" y="586"/>
                </a:moveTo>
                <a:cubicBezTo>
                  <a:pt x="2611" y="586"/>
                  <a:pt x="2613" y="584"/>
                  <a:pt x="2613" y="581"/>
                </a:cubicBezTo>
                <a:cubicBezTo>
                  <a:pt x="2613" y="579"/>
                  <a:pt x="2611" y="577"/>
                  <a:pt x="2608" y="577"/>
                </a:cubicBezTo>
                <a:cubicBezTo>
                  <a:pt x="2606" y="577"/>
                  <a:pt x="2604" y="579"/>
                  <a:pt x="2604" y="581"/>
                </a:cubicBezTo>
                <a:cubicBezTo>
                  <a:pt x="2604" y="584"/>
                  <a:pt x="2606" y="586"/>
                  <a:pt x="2608" y="586"/>
                </a:cubicBezTo>
                <a:close/>
                <a:moveTo>
                  <a:pt x="2621" y="586"/>
                </a:moveTo>
                <a:cubicBezTo>
                  <a:pt x="2624" y="586"/>
                  <a:pt x="2625" y="584"/>
                  <a:pt x="2625" y="581"/>
                </a:cubicBezTo>
                <a:cubicBezTo>
                  <a:pt x="2625" y="579"/>
                  <a:pt x="2624" y="577"/>
                  <a:pt x="2621" y="577"/>
                </a:cubicBezTo>
                <a:cubicBezTo>
                  <a:pt x="2619" y="577"/>
                  <a:pt x="2617" y="579"/>
                  <a:pt x="2617" y="581"/>
                </a:cubicBezTo>
                <a:cubicBezTo>
                  <a:pt x="2617" y="584"/>
                  <a:pt x="2619" y="586"/>
                  <a:pt x="2621" y="586"/>
                </a:cubicBezTo>
                <a:close/>
                <a:moveTo>
                  <a:pt x="2634" y="586"/>
                </a:moveTo>
                <a:cubicBezTo>
                  <a:pt x="2636" y="586"/>
                  <a:pt x="2638" y="584"/>
                  <a:pt x="2638" y="581"/>
                </a:cubicBezTo>
                <a:cubicBezTo>
                  <a:pt x="2638" y="579"/>
                  <a:pt x="2636" y="577"/>
                  <a:pt x="2634" y="577"/>
                </a:cubicBezTo>
                <a:cubicBezTo>
                  <a:pt x="2632" y="577"/>
                  <a:pt x="2630" y="579"/>
                  <a:pt x="2630" y="581"/>
                </a:cubicBezTo>
                <a:cubicBezTo>
                  <a:pt x="2630" y="584"/>
                  <a:pt x="2632" y="586"/>
                  <a:pt x="2634" y="586"/>
                </a:cubicBezTo>
                <a:close/>
                <a:moveTo>
                  <a:pt x="2647" y="586"/>
                </a:moveTo>
                <a:cubicBezTo>
                  <a:pt x="2649" y="586"/>
                  <a:pt x="2651" y="584"/>
                  <a:pt x="2651" y="581"/>
                </a:cubicBezTo>
                <a:cubicBezTo>
                  <a:pt x="2651" y="579"/>
                  <a:pt x="2649" y="577"/>
                  <a:pt x="2647" y="577"/>
                </a:cubicBezTo>
                <a:cubicBezTo>
                  <a:pt x="2645" y="577"/>
                  <a:pt x="2643" y="579"/>
                  <a:pt x="2643" y="581"/>
                </a:cubicBezTo>
                <a:cubicBezTo>
                  <a:pt x="2643" y="584"/>
                  <a:pt x="2645" y="586"/>
                  <a:pt x="2647" y="586"/>
                </a:cubicBezTo>
                <a:close/>
                <a:moveTo>
                  <a:pt x="2660" y="586"/>
                </a:moveTo>
                <a:cubicBezTo>
                  <a:pt x="2662" y="586"/>
                  <a:pt x="2664" y="584"/>
                  <a:pt x="2664" y="581"/>
                </a:cubicBezTo>
                <a:cubicBezTo>
                  <a:pt x="2664" y="579"/>
                  <a:pt x="2662" y="577"/>
                  <a:pt x="2660" y="577"/>
                </a:cubicBezTo>
                <a:cubicBezTo>
                  <a:pt x="2658" y="577"/>
                  <a:pt x="2656" y="579"/>
                  <a:pt x="2656" y="581"/>
                </a:cubicBezTo>
                <a:cubicBezTo>
                  <a:pt x="2656" y="584"/>
                  <a:pt x="2658" y="586"/>
                  <a:pt x="2660" y="586"/>
                </a:cubicBezTo>
                <a:close/>
                <a:moveTo>
                  <a:pt x="2673" y="586"/>
                </a:moveTo>
                <a:cubicBezTo>
                  <a:pt x="2675" y="586"/>
                  <a:pt x="2677" y="584"/>
                  <a:pt x="2677" y="581"/>
                </a:cubicBezTo>
                <a:cubicBezTo>
                  <a:pt x="2677" y="579"/>
                  <a:pt x="2675" y="577"/>
                  <a:pt x="2673" y="577"/>
                </a:cubicBezTo>
                <a:cubicBezTo>
                  <a:pt x="2671" y="577"/>
                  <a:pt x="2669" y="579"/>
                  <a:pt x="2669" y="581"/>
                </a:cubicBezTo>
                <a:cubicBezTo>
                  <a:pt x="2669" y="584"/>
                  <a:pt x="2671" y="586"/>
                  <a:pt x="2673" y="586"/>
                </a:cubicBezTo>
                <a:close/>
                <a:moveTo>
                  <a:pt x="2686" y="586"/>
                </a:moveTo>
                <a:cubicBezTo>
                  <a:pt x="2688" y="586"/>
                  <a:pt x="2690" y="584"/>
                  <a:pt x="2690" y="581"/>
                </a:cubicBezTo>
                <a:cubicBezTo>
                  <a:pt x="2690" y="579"/>
                  <a:pt x="2688" y="577"/>
                  <a:pt x="2686" y="577"/>
                </a:cubicBezTo>
                <a:cubicBezTo>
                  <a:pt x="2684" y="577"/>
                  <a:pt x="2682" y="579"/>
                  <a:pt x="2682" y="581"/>
                </a:cubicBezTo>
                <a:cubicBezTo>
                  <a:pt x="2682" y="584"/>
                  <a:pt x="2684" y="586"/>
                  <a:pt x="2686" y="586"/>
                </a:cubicBezTo>
                <a:close/>
                <a:moveTo>
                  <a:pt x="2699" y="586"/>
                </a:moveTo>
                <a:cubicBezTo>
                  <a:pt x="2701" y="586"/>
                  <a:pt x="2703" y="584"/>
                  <a:pt x="2703" y="581"/>
                </a:cubicBezTo>
                <a:cubicBezTo>
                  <a:pt x="2703" y="579"/>
                  <a:pt x="2701" y="577"/>
                  <a:pt x="2699" y="577"/>
                </a:cubicBezTo>
                <a:cubicBezTo>
                  <a:pt x="2696" y="577"/>
                  <a:pt x="2695" y="579"/>
                  <a:pt x="2695" y="581"/>
                </a:cubicBezTo>
                <a:cubicBezTo>
                  <a:pt x="2695" y="584"/>
                  <a:pt x="2696" y="586"/>
                  <a:pt x="2699" y="586"/>
                </a:cubicBezTo>
                <a:close/>
                <a:moveTo>
                  <a:pt x="2712" y="586"/>
                </a:moveTo>
                <a:cubicBezTo>
                  <a:pt x="2714" y="586"/>
                  <a:pt x="2716" y="584"/>
                  <a:pt x="2716" y="581"/>
                </a:cubicBezTo>
                <a:cubicBezTo>
                  <a:pt x="2716" y="579"/>
                  <a:pt x="2714" y="577"/>
                  <a:pt x="2712" y="577"/>
                </a:cubicBezTo>
                <a:cubicBezTo>
                  <a:pt x="2709" y="577"/>
                  <a:pt x="2707" y="579"/>
                  <a:pt x="2707" y="581"/>
                </a:cubicBezTo>
                <a:cubicBezTo>
                  <a:pt x="2707" y="584"/>
                  <a:pt x="2709" y="586"/>
                  <a:pt x="2712" y="586"/>
                </a:cubicBezTo>
                <a:close/>
                <a:moveTo>
                  <a:pt x="2725" y="586"/>
                </a:moveTo>
                <a:cubicBezTo>
                  <a:pt x="2727" y="586"/>
                  <a:pt x="2729" y="584"/>
                  <a:pt x="2729" y="581"/>
                </a:cubicBezTo>
                <a:cubicBezTo>
                  <a:pt x="2729" y="579"/>
                  <a:pt x="2727" y="577"/>
                  <a:pt x="2725" y="577"/>
                </a:cubicBezTo>
                <a:cubicBezTo>
                  <a:pt x="2722" y="577"/>
                  <a:pt x="2720" y="579"/>
                  <a:pt x="2720" y="581"/>
                </a:cubicBezTo>
                <a:cubicBezTo>
                  <a:pt x="2720" y="584"/>
                  <a:pt x="2722" y="586"/>
                  <a:pt x="2725" y="586"/>
                </a:cubicBezTo>
                <a:close/>
                <a:moveTo>
                  <a:pt x="2737" y="586"/>
                </a:moveTo>
                <a:cubicBezTo>
                  <a:pt x="2740" y="586"/>
                  <a:pt x="2742" y="584"/>
                  <a:pt x="2742" y="581"/>
                </a:cubicBezTo>
                <a:cubicBezTo>
                  <a:pt x="2742" y="579"/>
                  <a:pt x="2740" y="577"/>
                  <a:pt x="2737" y="577"/>
                </a:cubicBezTo>
                <a:cubicBezTo>
                  <a:pt x="2735" y="577"/>
                  <a:pt x="2733" y="579"/>
                  <a:pt x="2733" y="581"/>
                </a:cubicBezTo>
                <a:cubicBezTo>
                  <a:pt x="2733" y="584"/>
                  <a:pt x="2735" y="586"/>
                  <a:pt x="2737" y="586"/>
                </a:cubicBezTo>
                <a:close/>
                <a:moveTo>
                  <a:pt x="2750" y="586"/>
                </a:moveTo>
                <a:cubicBezTo>
                  <a:pt x="2753" y="586"/>
                  <a:pt x="2755" y="584"/>
                  <a:pt x="2755" y="581"/>
                </a:cubicBezTo>
                <a:cubicBezTo>
                  <a:pt x="2755" y="579"/>
                  <a:pt x="2753" y="577"/>
                  <a:pt x="2750" y="577"/>
                </a:cubicBezTo>
                <a:cubicBezTo>
                  <a:pt x="2748" y="577"/>
                  <a:pt x="2746" y="579"/>
                  <a:pt x="2746" y="581"/>
                </a:cubicBezTo>
                <a:cubicBezTo>
                  <a:pt x="2746" y="584"/>
                  <a:pt x="2748" y="586"/>
                  <a:pt x="2750" y="586"/>
                </a:cubicBezTo>
                <a:close/>
                <a:moveTo>
                  <a:pt x="2763" y="586"/>
                </a:moveTo>
                <a:cubicBezTo>
                  <a:pt x="2766" y="586"/>
                  <a:pt x="2767" y="584"/>
                  <a:pt x="2767" y="581"/>
                </a:cubicBezTo>
                <a:cubicBezTo>
                  <a:pt x="2767" y="579"/>
                  <a:pt x="2766" y="577"/>
                  <a:pt x="2763" y="577"/>
                </a:cubicBezTo>
                <a:cubicBezTo>
                  <a:pt x="2761" y="577"/>
                  <a:pt x="2759" y="579"/>
                  <a:pt x="2759" y="581"/>
                </a:cubicBezTo>
                <a:cubicBezTo>
                  <a:pt x="2759" y="584"/>
                  <a:pt x="2761" y="586"/>
                  <a:pt x="2763" y="586"/>
                </a:cubicBezTo>
                <a:close/>
                <a:moveTo>
                  <a:pt x="2776" y="586"/>
                </a:moveTo>
                <a:cubicBezTo>
                  <a:pt x="2779" y="586"/>
                  <a:pt x="2780" y="584"/>
                  <a:pt x="2780" y="581"/>
                </a:cubicBezTo>
                <a:cubicBezTo>
                  <a:pt x="2780" y="579"/>
                  <a:pt x="2779" y="577"/>
                  <a:pt x="2776" y="577"/>
                </a:cubicBezTo>
                <a:cubicBezTo>
                  <a:pt x="2774" y="577"/>
                  <a:pt x="2772" y="579"/>
                  <a:pt x="2772" y="581"/>
                </a:cubicBezTo>
                <a:cubicBezTo>
                  <a:pt x="2772" y="584"/>
                  <a:pt x="2774" y="586"/>
                  <a:pt x="2776" y="586"/>
                </a:cubicBezTo>
                <a:close/>
                <a:moveTo>
                  <a:pt x="2789" y="586"/>
                </a:moveTo>
                <a:cubicBezTo>
                  <a:pt x="2791" y="586"/>
                  <a:pt x="2793" y="584"/>
                  <a:pt x="2793" y="581"/>
                </a:cubicBezTo>
                <a:cubicBezTo>
                  <a:pt x="2793" y="579"/>
                  <a:pt x="2791" y="577"/>
                  <a:pt x="2789" y="577"/>
                </a:cubicBezTo>
                <a:cubicBezTo>
                  <a:pt x="2787" y="577"/>
                  <a:pt x="2785" y="579"/>
                  <a:pt x="2785" y="581"/>
                </a:cubicBezTo>
                <a:cubicBezTo>
                  <a:pt x="2785" y="584"/>
                  <a:pt x="2787" y="586"/>
                  <a:pt x="2789" y="586"/>
                </a:cubicBezTo>
                <a:close/>
                <a:moveTo>
                  <a:pt x="2802" y="586"/>
                </a:moveTo>
                <a:cubicBezTo>
                  <a:pt x="2804" y="586"/>
                  <a:pt x="2806" y="584"/>
                  <a:pt x="2806" y="581"/>
                </a:cubicBezTo>
                <a:cubicBezTo>
                  <a:pt x="2806" y="579"/>
                  <a:pt x="2804" y="577"/>
                  <a:pt x="2802" y="577"/>
                </a:cubicBezTo>
                <a:cubicBezTo>
                  <a:pt x="2800" y="577"/>
                  <a:pt x="2798" y="579"/>
                  <a:pt x="2798" y="581"/>
                </a:cubicBezTo>
                <a:cubicBezTo>
                  <a:pt x="2798" y="584"/>
                  <a:pt x="2800" y="586"/>
                  <a:pt x="2802" y="586"/>
                </a:cubicBezTo>
                <a:close/>
                <a:moveTo>
                  <a:pt x="2815" y="586"/>
                </a:moveTo>
                <a:cubicBezTo>
                  <a:pt x="2817" y="586"/>
                  <a:pt x="2819" y="584"/>
                  <a:pt x="2819" y="581"/>
                </a:cubicBezTo>
                <a:cubicBezTo>
                  <a:pt x="2819" y="579"/>
                  <a:pt x="2817" y="577"/>
                  <a:pt x="2815" y="577"/>
                </a:cubicBezTo>
                <a:cubicBezTo>
                  <a:pt x="2813" y="577"/>
                  <a:pt x="2811" y="579"/>
                  <a:pt x="2811" y="581"/>
                </a:cubicBezTo>
                <a:cubicBezTo>
                  <a:pt x="2811" y="584"/>
                  <a:pt x="2813" y="586"/>
                  <a:pt x="2815" y="586"/>
                </a:cubicBezTo>
                <a:close/>
                <a:moveTo>
                  <a:pt x="2828" y="586"/>
                </a:moveTo>
                <a:cubicBezTo>
                  <a:pt x="2830" y="586"/>
                  <a:pt x="2832" y="584"/>
                  <a:pt x="2832" y="581"/>
                </a:cubicBezTo>
                <a:cubicBezTo>
                  <a:pt x="2832" y="579"/>
                  <a:pt x="2830" y="577"/>
                  <a:pt x="2828" y="577"/>
                </a:cubicBezTo>
                <a:cubicBezTo>
                  <a:pt x="2826" y="577"/>
                  <a:pt x="2824" y="579"/>
                  <a:pt x="2824" y="581"/>
                </a:cubicBezTo>
                <a:cubicBezTo>
                  <a:pt x="2824" y="584"/>
                  <a:pt x="2826" y="586"/>
                  <a:pt x="2828" y="586"/>
                </a:cubicBezTo>
                <a:close/>
                <a:moveTo>
                  <a:pt x="2841" y="586"/>
                </a:moveTo>
                <a:cubicBezTo>
                  <a:pt x="2843" y="586"/>
                  <a:pt x="2845" y="584"/>
                  <a:pt x="2845" y="581"/>
                </a:cubicBezTo>
                <a:cubicBezTo>
                  <a:pt x="2845" y="579"/>
                  <a:pt x="2843" y="577"/>
                  <a:pt x="2841" y="577"/>
                </a:cubicBezTo>
                <a:cubicBezTo>
                  <a:pt x="2838" y="577"/>
                  <a:pt x="2837" y="579"/>
                  <a:pt x="2837" y="581"/>
                </a:cubicBezTo>
                <a:cubicBezTo>
                  <a:pt x="2837" y="584"/>
                  <a:pt x="2838" y="586"/>
                  <a:pt x="2841" y="586"/>
                </a:cubicBezTo>
                <a:close/>
                <a:moveTo>
                  <a:pt x="2854" y="586"/>
                </a:moveTo>
                <a:cubicBezTo>
                  <a:pt x="2856" y="586"/>
                  <a:pt x="2858" y="584"/>
                  <a:pt x="2858" y="581"/>
                </a:cubicBezTo>
                <a:cubicBezTo>
                  <a:pt x="2858" y="579"/>
                  <a:pt x="2856" y="577"/>
                  <a:pt x="2854" y="577"/>
                </a:cubicBezTo>
                <a:cubicBezTo>
                  <a:pt x="2851" y="577"/>
                  <a:pt x="2850" y="579"/>
                  <a:pt x="2850" y="581"/>
                </a:cubicBezTo>
                <a:cubicBezTo>
                  <a:pt x="2850" y="584"/>
                  <a:pt x="2851" y="586"/>
                  <a:pt x="2854" y="586"/>
                </a:cubicBezTo>
                <a:close/>
                <a:moveTo>
                  <a:pt x="2867" y="586"/>
                </a:moveTo>
                <a:cubicBezTo>
                  <a:pt x="2869" y="586"/>
                  <a:pt x="2871" y="584"/>
                  <a:pt x="2871" y="581"/>
                </a:cubicBezTo>
                <a:cubicBezTo>
                  <a:pt x="2871" y="579"/>
                  <a:pt x="2869" y="577"/>
                  <a:pt x="2867" y="577"/>
                </a:cubicBezTo>
                <a:cubicBezTo>
                  <a:pt x="2864" y="577"/>
                  <a:pt x="2862" y="579"/>
                  <a:pt x="2862" y="581"/>
                </a:cubicBezTo>
                <a:cubicBezTo>
                  <a:pt x="2862" y="584"/>
                  <a:pt x="2864" y="586"/>
                  <a:pt x="2867" y="586"/>
                </a:cubicBezTo>
                <a:close/>
                <a:moveTo>
                  <a:pt x="2880" y="586"/>
                </a:moveTo>
                <a:cubicBezTo>
                  <a:pt x="2882" y="586"/>
                  <a:pt x="2884" y="584"/>
                  <a:pt x="2884" y="581"/>
                </a:cubicBezTo>
                <a:cubicBezTo>
                  <a:pt x="2884" y="579"/>
                  <a:pt x="2882" y="577"/>
                  <a:pt x="2880" y="577"/>
                </a:cubicBezTo>
                <a:cubicBezTo>
                  <a:pt x="2877" y="577"/>
                  <a:pt x="2875" y="579"/>
                  <a:pt x="2875" y="581"/>
                </a:cubicBezTo>
                <a:cubicBezTo>
                  <a:pt x="2875" y="584"/>
                  <a:pt x="2877" y="586"/>
                  <a:pt x="2880" y="586"/>
                </a:cubicBezTo>
                <a:close/>
                <a:moveTo>
                  <a:pt x="2892" y="586"/>
                </a:moveTo>
                <a:cubicBezTo>
                  <a:pt x="2895" y="586"/>
                  <a:pt x="2897" y="584"/>
                  <a:pt x="2897" y="581"/>
                </a:cubicBezTo>
                <a:cubicBezTo>
                  <a:pt x="2897" y="579"/>
                  <a:pt x="2895" y="577"/>
                  <a:pt x="2892" y="577"/>
                </a:cubicBezTo>
                <a:cubicBezTo>
                  <a:pt x="2890" y="577"/>
                  <a:pt x="2888" y="579"/>
                  <a:pt x="2888" y="581"/>
                </a:cubicBezTo>
                <a:cubicBezTo>
                  <a:pt x="2888" y="584"/>
                  <a:pt x="2890" y="586"/>
                  <a:pt x="2892" y="586"/>
                </a:cubicBezTo>
                <a:close/>
                <a:moveTo>
                  <a:pt x="2905" y="586"/>
                </a:moveTo>
                <a:cubicBezTo>
                  <a:pt x="2908" y="586"/>
                  <a:pt x="2910" y="584"/>
                  <a:pt x="2910" y="581"/>
                </a:cubicBezTo>
                <a:cubicBezTo>
                  <a:pt x="2910" y="579"/>
                  <a:pt x="2908" y="577"/>
                  <a:pt x="2905" y="577"/>
                </a:cubicBezTo>
                <a:cubicBezTo>
                  <a:pt x="2903" y="577"/>
                  <a:pt x="2901" y="579"/>
                  <a:pt x="2901" y="581"/>
                </a:cubicBezTo>
                <a:cubicBezTo>
                  <a:pt x="2901" y="584"/>
                  <a:pt x="2903" y="586"/>
                  <a:pt x="2905" y="586"/>
                </a:cubicBezTo>
                <a:close/>
                <a:moveTo>
                  <a:pt x="2918" y="586"/>
                </a:moveTo>
                <a:cubicBezTo>
                  <a:pt x="2921" y="586"/>
                  <a:pt x="2922" y="584"/>
                  <a:pt x="2922" y="581"/>
                </a:cubicBezTo>
                <a:cubicBezTo>
                  <a:pt x="2922" y="579"/>
                  <a:pt x="2921" y="577"/>
                  <a:pt x="2918" y="577"/>
                </a:cubicBezTo>
                <a:cubicBezTo>
                  <a:pt x="2916" y="577"/>
                  <a:pt x="2914" y="579"/>
                  <a:pt x="2914" y="581"/>
                </a:cubicBezTo>
                <a:cubicBezTo>
                  <a:pt x="2914" y="584"/>
                  <a:pt x="2916" y="586"/>
                  <a:pt x="2918" y="586"/>
                </a:cubicBezTo>
                <a:close/>
                <a:moveTo>
                  <a:pt x="2931" y="586"/>
                </a:moveTo>
                <a:cubicBezTo>
                  <a:pt x="2933" y="586"/>
                  <a:pt x="2935" y="584"/>
                  <a:pt x="2935" y="581"/>
                </a:cubicBezTo>
                <a:cubicBezTo>
                  <a:pt x="2935" y="579"/>
                  <a:pt x="2933" y="577"/>
                  <a:pt x="2931" y="577"/>
                </a:cubicBezTo>
                <a:cubicBezTo>
                  <a:pt x="2929" y="577"/>
                  <a:pt x="2927" y="579"/>
                  <a:pt x="2927" y="581"/>
                </a:cubicBezTo>
                <a:cubicBezTo>
                  <a:pt x="2927" y="584"/>
                  <a:pt x="2929" y="586"/>
                  <a:pt x="2931" y="586"/>
                </a:cubicBezTo>
                <a:close/>
                <a:moveTo>
                  <a:pt x="2944" y="586"/>
                </a:moveTo>
                <a:cubicBezTo>
                  <a:pt x="2946" y="586"/>
                  <a:pt x="2948" y="584"/>
                  <a:pt x="2948" y="581"/>
                </a:cubicBezTo>
                <a:cubicBezTo>
                  <a:pt x="2948" y="579"/>
                  <a:pt x="2946" y="577"/>
                  <a:pt x="2944" y="577"/>
                </a:cubicBezTo>
                <a:cubicBezTo>
                  <a:pt x="2942" y="577"/>
                  <a:pt x="2940" y="579"/>
                  <a:pt x="2940" y="581"/>
                </a:cubicBezTo>
                <a:cubicBezTo>
                  <a:pt x="2940" y="584"/>
                  <a:pt x="2942" y="586"/>
                  <a:pt x="2944" y="586"/>
                </a:cubicBezTo>
                <a:close/>
                <a:moveTo>
                  <a:pt x="2957" y="586"/>
                </a:moveTo>
                <a:cubicBezTo>
                  <a:pt x="2959" y="586"/>
                  <a:pt x="2961" y="584"/>
                  <a:pt x="2961" y="581"/>
                </a:cubicBezTo>
                <a:cubicBezTo>
                  <a:pt x="2961" y="579"/>
                  <a:pt x="2959" y="577"/>
                  <a:pt x="2957" y="577"/>
                </a:cubicBezTo>
                <a:cubicBezTo>
                  <a:pt x="2955" y="577"/>
                  <a:pt x="2953" y="579"/>
                  <a:pt x="2953" y="581"/>
                </a:cubicBezTo>
                <a:cubicBezTo>
                  <a:pt x="2953" y="584"/>
                  <a:pt x="2955" y="586"/>
                  <a:pt x="2957" y="586"/>
                </a:cubicBezTo>
                <a:close/>
                <a:moveTo>
                  <a:pt x="2970" y="586"/>
                </a:moveTo>
                <a:cubicBezTo>
                  <a:pt x="2972" y="586"/>
                  <a:pt x="2974" y="584"/>
                  <a:pt x="2974" y="581"/>
                </a:cubicBezTo>
                <a:cubicBezTo>
                  <a:pt x="2974" y="579"/>
                  <a:pt x="2972" y="577"/>
                  <a:pt x="2970" y="577"/>
                </a:cubicBezTo>
                <a:cubicBezTo>
                  <a:pt x="2968" y="577"/>
                  <a:pt x="2966" y="579"/>
                  <a:pt x="2966" y="581"/>
                </a:cubicBezTo>
                <a:cubicBezTo>
                  <a:pt x="2966" y="584"/>
                  <a:pt x="2968" y="586"/>
                  <a:pt x="2970" y="586"/>
                </a:cubicBezTo>
                <a:close/>
                <a:moveTo>
                  <a:pt x="2983" y="586"/>
                </a:moveTo>
                <a:cubicBezTo>
                  <a:pt x="2985" y="586"/>
                  <a:pt x="2987" y="584"/>
                  <a:pt x="2987" y="581"/>
                </a:cubicBezTo>
                <a:cubicBezTo>
                  <a:pt x="2987" y="579"/>
                  <a:pt x="2985" y="577"/>
                  <a:pt x="2983" y="577"/>
                </a:cubicBezTo>
                <a:cubicBezTo>
                  <a:pt x="2981" y="577"/>
                  <a:pt x="2979" y="579"/>
                  <a:pt x="2979" y="581"/>
                </a:cubicBezTo>
                <a:cubicBezTo>
                  <a:pt x="2979" y="584"/>
                  <a:pt x="2981" y="586"/>
                  <a:pt x="2983" y="586"/>
                </a:cubicBezTo>
                <a:close/>
                <a:moveTo>
                  <a:pt x="2996" y="586"/>
                </a:moveTo>
                <a:cubicBezTo>
                  <a:pt x="2998" y="586"/>
                  <a:pt x="3000" y="584"/>
                  <a:pt x="3000" y="581"/>
                </a:cubicBezTo>
                <a:cubicBezTo>
                  <a:pt x="3000" y="579"/>
                  <a:pt x="2998" y="577"/>
                  <a:pt x="2996" y="577"/>
                </a:cubicBezTo>
                <a:cubicBezTo>
                  <a:pt x="2993" y="577"/>
                  <a:pt x="2992" y="579"/>
                  <a:pt x="2992" y="581"/>
                </a:cubicBezTo>
                <a:cubicBezTo>
                  <a:pt x="2992" y="584"/>
                  <a:pt x="2993" y="586"/>
                  <a:pt x="2996" y="586"/>
                </a:cubicBezTo>
                <a:close/>
                <a:moveTo>
                  <a:pt x="3009" y="586"/>
                </a:moveTo>
                <a:cubicBezTo>
                  <a:pt x="3011" y="586"/>
                  <a:pt x="3013" y="584"/>
                  <a:pt x="3013" y="581"/>
                </a:cubicBezTo>
                <a:cubicBezTo>
                  <a:pt x="3013" y="579"/>
                  <a:pt x="3011" y="577"/>
                  <a:pt x="3009" y="577"/>
                </a:cubicBezTo>
                <a:cubicBezTo>
                  <a:pt x="3006" y="577"/>
                  <a:pt x="3004" y="579"/>
                  <a:pt x="3004" y="581"/>
                </a:cubicBezTo>
                <a:cubicBezTo>
                  <a:pt x="3004" y="584"/>
                  <a:pt x="3006" y="586"/>
                  <a:pt x="3009" y="586"/>
                </a:cubicBezTo>
                <a:close/>
                <a:moveTo>
                  <a:pt x="3022" y="586"/>
                </a:moveTo>
                <a:cubicBezTo>
                  <a:pt x="3024" y="586"/>
                  <a:pt x="3026" y="584"/>
                  <a:pt x="3026" y="581"/>
                </a:cubicBezTo>
                <a:cubicBezTo>
                  <a:pt x="3026" y="579"/>
                  <a:pt x="3024" y="577"/>
                  <a:pt x="3022" y="577"/>
                </a:cubicBezTo>
                <a:cubicBezTo>
                  <a:pt x="3019" y="577"/>
                  <a:pt x="3017" y="579"/>
                  <a:pt x="3017" y="581"/>
                </a:cubicBezTo>
                <a:cubicBezTo>
                  <a:pt x="3017" y="584"/>
                  <a:pt x="3019" y="586"/>
                  <a:pt x="3022" y="586"/>
                </a:cubicBezTo>
                <a:close/>
                <a:moveTo>
                  <a:pt x="3034" y="586"/>
                </a:moveTo>
                <a:cubicBezTo>
                  <a:pt x="3037" y="586"/>
                  <a:pt x="3039" y="584"/>
                  <a:pt x="3039" y="581"/>
                </a:cubicBezTo>
                <a:cubicBezTo>
                  <a:pt x="3039" y="579"/>
                  <a:pt x="3037" y="577"/>
                  <a:pt x="3034" y="577"/>
                </a:cubicBezTo>
                <a:cubicBezTo>
                  <a:pt x="3032" y="577"/>
                  <a:pt x="3030" y="579"/>
                  <a:pt x="3030" y="581"/>
                </a:cubicBezTo>
                <a:cubicBezTo>
                  <a:pt x="3030" y="584"/>
                  <a:pt x="3032" y="586"/>
                  <a:pt x="3034" y="586"/>
                </a:cubicBezTo>
                <a:close/>
                <a:moveTo>
                  <a:pt x="3047" y="586"/>
                </a:moveTo>
                <a:cubicBezTo>
                  <a:pt x="3050" y="586"/>
                  <a:pt x="3052" y="584"/>
                  <a:pt x="3052" y="581"/>
                </a:cubicBezTo>
                <a:cubicBezTo>
                  <a:pt x="3052" y="579"/>
                  <a:pt x="3050" y="577"/>
                  <a:pt x="3047" y="577"/>
                </a:cubicBezTo>
                <a:cubicBezTo>
                  <a:pt x="3045" y="577"/>
                  <a:pt x="3043" y="579"/>
                  <a:pt x="3043" y="581"/>
                </a:cubicBezTo>
                <a:cubicBezTo>
                  <a:pt x="3043" y="584"/>
                  <a:pt x="3045" y="586"/>
                  <a:pt x="3047" y="586"/>
                </a:cubicBezTo>
                <a:close/>
                <a:moveTo>
                  <a:pt x="3060" y="586"/>
                </a:moveTo>
                <a:cubicBezTo>
                  <a:pt x="3063" y="586"/>
                  <a:pt x="3064" y="584"/>
                  <a:pt x="3064" y="581"/>
                </a:cubicBezTo>
                <a:cubicBezTo>
                  <a:pt x="3064" y="579"/>
                  <a:pt x="3063" y="577"/>
                  <a:pt x="3060" y="577"/>
                </a:cubicBezTo>
                <a:cubicBezTo>
                  <a:pt x="3058" y="577"/>
                  <a:pt x="3056" y="579"/>
                  <a:pt x="3056" y="581"/>
                </a:cubicBezTo>
                <a:cubicBezTo>
                  <a:pt x="3056" y="584"/>
                  <a:pt x="3058" y="586"/>
                  <a:pt x="3060" y="586"/>
                </a:cubicBezTo>
                <a:close/>
                <a:moveTo>
                  <a:pt x="3073" y="586"/>
                </a:moveTo>
                <a:cubicBezTo>
                  <a:pt x="3076" y="586"/>
                  <a:pt x="3077" y="584"/>
                  <a:pt x="3077" y="581"/>
                </a:cubicBezTo>
                <a:cubicBezTo>
                  <a:pt x="3077" y="579"/>
                  <a:pt x="3076" y="577"/>
                  <a:pt x="3073" y="577"/>
                </a:cubicBezTo>
                <a:cubicBezTo>
                  <a:pt x="3071" y="577"/>
                  <a:pt x="3069" y="579"/>
                  <a:pt x="3069" y="581"/>
                </a:cubicBezTo>
                <a:cubicBezTo>
                  <a:pt x="3069" y="584"/>
                  <a:pt x="3071" y="586"/>
                  <a:pt x="3073" y="586"/>
                </a:cubicBezTo>
                <a:close/>
                <a:moveTo>
                  <a:pt x="3112" y="577"/>
                </a:moveTo>
                <a:cubicBezTo>
                  <a:pt x="3110" y="577"/>
                  <a:pt x="3108" y="579"/>
                  <a:pt x="3108" y="581"/>
                </a:cubicBezTo>
                <a:cubicBezTo>
                  <a:pt x="3108" y="584"/>
                  <a:pt x="3110" y="586"/>
                  <a:pt x="3112" y="586"/>
                </a:cubicBezTo>
                <a:cubicBezTo>
                  <a:pt x="3114" y="586"/>
                  <a:pt x="3116" y="584"/>
                  <a:pt x="3116" y="581"/>
                </a:cubicBezTo>
                <a:cubicBezTo>
                  <a:pt x="3116" y="579"/>
                  <a:pt x="3114" y="577"/>
                  <a:pt x="3112" y="577"/>
                </a:cubicBezTo>
                <a:close/>
                <a:moveTo>
                  <a:pt x="3241" y="578"/>
                </a:moveTo>
                <a:cubicBezTo>
                  <a:pt x="3239" y="578"/>
                  <a:pt x="3238" y="579"/>
                  <a:pt x="3238" y="581"/>
                </a:cubicBezTo>
                <a:cubicBezTo>
                  <a:pt x="3238" y="583"/>
                  <a:pt x="3239" y="585"/>
                  <a:pt x="3241" y="585"/>
                </a:cubicBezTo>
                <a:cubicBezTo>
                  <a:pt x="3243" y="585"/>
                  <a:pt x="3245" y="583"/>
                  <a:pt x="3245" y="581"/>
                </a:cubicBezTo>
                <a:cubicBezTo>
                  <a:pt x="3245" y="579"/>
                  <a:pt x="3243" y="578"/>
                  <a:pt x="3241" y="578"/>
                </a:cubicBezTo>
                <a:close/>
                <a:moveTo>
                  <a:pt x="413" y="594"/>
                </a:moveTo>
                <a:cubicBezTo>
                  <a:pt x="413" y="594"/>
                  <a:pt x="413" y="594"/>
                  <a:pt x="413" y="594"/>
                </a:cubicBezTo>
                <a:cubicBezTo>
                  <a:pt x="413" y="594"/>
                  <a:pt x="413" y="594"/>
                  <a:pt x="413" y="594"/>
                </a:cubicBezTo>
                <a:cubicBezTo>
                  <a:pt x="413" y="594"/>
                  <a:pt x="413" y="594"/>
                  <a:pt x="413" y="594"/>
                </a:cubicBezTo>
                <a:cubicBezTo>
                  <a:pt x="413" y="594"/>
                  <a:pt x="413" y="594"/>
                  <a:pt x="413" y="594"/>
                </a:cubicBezTo>
                <a:close/>
                <a:moveTo>
                  <a:pt x="426" y="590"/>
                </a:moveTo>
                <a:cubicBezTo>
                  <a:pt x="424" y="590"/>
                  <a:pt x="422" y="592"/>
                  <a:pt x="422" y="594"/>
                </a:cubicBezTo>
                <a:cubicBezTo>
                  <a:pt x="422" y="597"/>
                  <a:pt x="424" y="599"/>
                  <a:pt x="426" y="599"/>
                </a:cubicBezTo>
                <a:cubicBezTo>
                  <a:pt x="428" y="599"/>
                  <a:pt x="430" y="597"/>
                  <a:pt x="430" y="594"/>
                </a:cubicBezTo>
                <a:cubicBezTo>
                  <a:pt x="430" y="592"/>
                  <a:pt x="428" y="590"/>
                  <a:pt x="426" y="590"/>
                </a:cubicBezTo>
                <a:close/>
                <a:moveTo>
                  <a:pt x="438" y="594"/>
                </a:moveTo>
                <a:cubicBezTo>
                  <a:pt x="438" y="595"/>
                  <a:pt x="438" y="595"/>
                  <a:pt x="439" y="595"/>
                </a:cubicBezTo>
                <a:cubicBezTo>
                  <a:pt x="439" y="595"/>
                  <a:pt x="440" y="595"/>
                  <a:pt x="440" y="594"/>
                </a:cubicBezTo>
                <a:cubicBezTo>
                  <a:pt x="440" y="594"/>
                  <a:pt x="439" y="593"/>
                  <a:pt x="439" y="593"/>
                </a:cubicBezTo>
                <a:cubicBezTo>
                  <a:pt x="438" y="593"/>
                  <a:pt x="438" y="594"/>
                  <a:pt x="438" y="594"/>
                </a:cubicBezTo>
                <a:close/>
                <a:moveTo>
                  <a:pt x="452" y="590"/>
                </a:moveTo>
                <a:cubicBezTo>
                  <a:pt x="449" y="590"/>
                  <a:pt x="448" y="592"/>
                  <a:pt x="448" y="594"/>
                </a:cubicBezTo>
                <a:cubicBezTo>
                  <a:pt x="448" y="597"/>
                  <a:pt x="449" y="599"/>
                  <a:pt x="452" y="599"/>
                </a:cubicBezTo>
                <a:cubicBezTo>
                  <a:pt x="454" y="599"/>
                  <a:pt x="456" y="597"/>
                  <a:pt x="456" y="594"/>
                </a:cubicBezTo>
                <a:cubicBezTo>
                  <a:pt x="456" y="592"/>
                  <a:pt x="454" y="590"/>
                  <a:pt x="452" y="590"/>
                </a:cubicBezTo>
                <a:close/>
                <a:moveTo>
                  <a:pt x="465" y="599"/>
                </a:moveTo>
                <a:cubicBezTo>
                  <a:pt x="467" y="599"/>
                  <a:pt x="469" y="597"/>
                  <a:pt x="469" y="594"/>
                </a:cubicBezTo>
                <a:cubicBezTo>
                  <a:pt x="469" y="592"/>
                  <a:pt x="467" y="590"/>
                  <a:pt x="465" y="590"/>
                </a:cubicBezTo>
                <a:cubicBezTo>
                  <a:pt x="462" y="590"/>
                  <a:pt x="460" y="592"/>
                  <a:pt x="460" y="594"/>
                </a:cubicBezTo>
                <a:cubicBezTo>
                  <a:pt x="460" y="597"/>
                  <a:pt x="462" y="599"/>
                  <a:pt x="465" y="599"/>
                </a:cubicBezTo>
                <a:close/>
                <a:moveTo>
                  <a:pt x="478" y="599"/>
                </a:moveTo>
                <a:cubicBezTo>
                  <a:pt x="480" y="599"/>
                  <a:pt x="482" y="597"/>
                  <a:pt x="482" y="594"/>
                </a:cubicBezTo>
                <a:cubicBezTo>
                  <a:pt x="482" y="592"/>
                  <a:pt x="480" y="590"/>
                  <a:pt x="478" y="590"/>
                </a:cubicBezTo>
                <a:cubicBezTo>
                  <a:pt x="475" y="590"/>
                  <a:pt x="473" y="592"/>
                  <a:pt x="473" y="594"/>
                </a:cubicBezTo>
                <a:cubicBezTo>
                  <a:pt x="473" y="597"/>
                  <a:pt x="475" y="599"/>
                  <a:pt x="478" y="599"/>
                </a:cubicBezTo>
                <a:close/>
                <a:moveTo>
                  <a:pt x="490" y="599"/>
                </a:moveTo>
                <a:cubicBezTo>
                  <a:pt x="493" y="599"/>
                  <a:pt x="495" y="597"/>
                  <a:pt x="495" y="594"/>
                </a:cubicBezTo>
                <a:cubicBezTo>
                  <a:pt x="495" y="592"/>
                  <a:pt x="493" y="590"/>
                  <a:pt x="490" y="590"/>
                </a:cubicBezTo>
                <a:cubicBezTo>
                  <a:pt x="488" y="590"/>
                  <a:pt x="486" y="592"/>
                  <a:pt x="486" y="594"/>
                </a:cubicBezTo>
                <a:cubicBezTo>
                  <a:pt x="486" y="597"/>
                  <a:pt x="488" y="599"/>
                  <a:pt x="490" y="599"/>
                </a:cubicBezTo>
                <a:close/>
                <a:moveTo>
                  <a:pt x="503" y="599"/>
                </a:moveTo>
                <a:cubicBezTo>
                  <a:pt x="506" y="599"/>
                  <a:pt x="508" y="597"/>
                  <a:pt x="508" y="594"/>
                </a:cubicBezTo>
                <a:cubicBezTo>
                  <a:pt x="508" y="592"/>
                  <a:pt x="506" y="590"/>
                  <a:pt x="503" y="590"/>
                </a:cubicBezTo>
                <a:cubicBezTo>
                  <a:pt x="501" y="590"/>
                  <a:pt x="499" y="592"/>
                  <a:pt x="499" y="594"/>
                </a:cubicBezTo>
                <a:cubicBezTo>
                  <a:pt x="499" y="597"/>
                  <a:pt x="501" y="599"/>
                  <a:pt x="503" y="599"/>
                </a:cubicBezTo>
                <a:close/>
                <a:moveTo>
                  <a:pt x="516" y="599"/>
                </a:moveTo>
                <a:cubicBezTo>
                  <a:pt x="519" y="599"/>
                  <a:pt x="520" y="597"/>
                  <a:pt x="520" y="594"/>
                </a:cubicBezTo>
                <a:cubicBezTo>
                  <a:pt x="520" y="592"/>
                  <a:pt x="519" y="590"/>
                  <a:pt x="516" y="590"/>
                </a:cubicBezTo>
                <a:cubicBezTo>
                  <a:pt x="514" y="590"/>
                  <a:pt x="512" y="592"/>
                  <a:pt x="512" y="594"/>
                </a:cubicBezTo>
                <a:cubicBezTo>
                  <a:pt x="512" y="597"/>
                  <a:pt x="514" y="599"/>
                  <a:pt x="516" y="599"/>
                </a:cubicBezTo>
                <a:close/>
                <a:moveTo>
                  <a:pt x="529" y="599"/>
                </a:moveTo>
                <a:cubicBezTo>
                  <a:pt x="532" y="599"/>
                  <a:pt x="533" y="597"/>
                  <a:pt x="533" y="594"/>
                </a:cubicBezTo>
                <a:cubicBezTo>
                  <a:pt x="533" y="592"/>
                  <a:pt x="532" y="590"/>
                  <a:pt x="529" y="590"/>
                </a:cubicBezTo>
                <a:cubicBezTo>
                  <a:pt x="527" y="590"/>
                  <a:pt x="525" y="592"/>
                  <a:pt x="525" y="594"/>
                </a:cubicBezTo>
                <a:cubicBezTo>
                  <a:pt x="525" y="597"/>
                  <a:pt x="527" y="599"/>
                  <a:pt x="529" y="599"/>
                </a:cubicBezTo>
                <a:close/>
                <a:moveTo>
                  <a:pt x="542" y="599"/>
                </a:moveTo>
                <a:cubicBezTo>
                  <a:pt x="544" y="599"/>
                  <a:pt x="546" y="597"/>
                  <a:pt x="546" y="594"/>
                </a:cubicBezTo>
                <a:cubicBezTo>
                  <a:pt x="546" y="592"/>
                  <a:pt x="544" y="590"/>
                  <a:pt x="542" y="590"/>
                </a:cubicBezTo>
                <a:cubicBezTo>
                  <a:pt x="540" y="590"/>
                  <a:pt x="538" y="592"/>
                  <a:pt x="538" y="594"/>
                </a:cubicBezTo>
                <a:cubicBezTo>
                  <a:pt x="538" y="597"/>
                  <a:pt x="540" y="599"/>
                  <a:pt x="542" y="599"/>
                </a:cubicBezTo>
                <a:close/>
                <a:moveTo>
                  <a:pt x="555" y="599"/>
                </a:moveTo>
                <a:cubicBezTo>
                  <a:pt x="557" y="599"/>
                  <a:pt x="559" y="597"/>
                  <a:pt x="559" y="594"/>
                </a:cubicBezTo>
                <a:cubicBezTo>
                  <a:pt x="559" y="592"/>
                  <a:pt x="557" y="590"/>
                  <a:pt x="555" y="590"/>
                </a:cubicBezTo>
                <a:cubicBezTo>
                  <a:pt x="553" y="590"/>
                  <a:pt x="551" y="592"/>
                  <a:pt x="551" y="594"/>
                </a:cubicBezTo>
                <a:cubicBezTo>
                  <a:pt x="551" y="597"/>
                  <a:pt x="553" y="599"/>
                  <a:pt x="555" y="599"/>
                </a:cubicBezTo>
                <a:close/>
                <a:moveTo>
                  <a:pt x="568" y="599"/>
                </a:moveTo>
                <a:cubicBezTo>
                  <a:pt x="570" y="599"/>
                  <a:pt x="572" y="597"/>
                  <a:pt x="572" y="594"/>
                </a:cubicBezTo>
                <a:cubicBezTo>
                  <a:pt x="572" y="592"/>
                  <a:pt x="570" y="590"/>
                  <a:pt x="568" y="590"/>
                </a:cubicBezTo>
                <a:cubicBezTo>
                  <a:pt x="566" y="590"/>
                  <a:pt x="564" y="592"/>
                  <a:pt x="564" y="594"/>
                </a:cubicBezTo>
                <a:cubicBezTo>
                  <a:pt x="564" y="597"/>
                  <a:pt x="566" y="599"/>
                  <a:pt x="568" y="599"/>
                </a:cubicBezTo>
                <a:close/>
                <a:moveTo>
                  <a:pt x="581" y="599"/>
                </a:moveTo>
                <a:cubicBezTo>
                  <a:pt x="583" y="599"/>
                  <a:pt x="585" y="597"/>
                  <a:pt x="585" y="594"/>
                </a:cubicBezTo>
                <a:cubicBezTo>
                  <a:pt x="585" y="592"/>
                  <a:pt x="583" y="590"/>
                  <a:pt x="581" y="590"/>
                </a:cubicBezTo>
                <a:cubicBezTo>
                  <a:pt x="579" y="590"/>
                  <a:pt x="577" y="592"/>
                  <a:pt x="577" y="594"/>
                </a:cubicBezTo>
                <a:cubicBezTo>
                  <a:pt x="577" y="597"/>
                  <a:pt x="579" y="599"/>
                  <a:pt x="581" y="599"/>
                </a:cubicBezTo>
                <a:close/>
                <a:moveTo>
                  <a:pt x="594" y="599"/>
                </a:moveTo>
                <a:cubicBezTo>
                  <a:pt x="596" y="599"/>
                  <a:pt x="598" y="597"/>
                  <a:pt x="598" y="594"/>
                </a:cubicBezTo>
                <a:cubicBezTo>
                  <a:pt x="598" y="592"/>
                  <a:pt x="596" y="590"/>
                  <a:pt x="594" y="590"/>
                </a:cubicBezTo>
                <a:cubicBezTo>
                  <a:pt x="591" y="590"/>
                  <a:pt x="590" y="592"/>
                  <a:pt x="590" y="594"/>
                </a:cubicBezTo>
                <a:cubicBezTo>
                  <a:pt x="590" y="597"/>
                  <a:pt x="591" y="599"/>
                  <a:pt x="594" y="599"/>
                </a:cubicBezTo>
                <a:close/>
                <a:moveTo>
                  <a:pt x="607" y="599"/>
                </a:moveTo>
                <a:cubicBezTo>
                  <a:pt x="609" y="599"/>
                  <a:pt x="611" y="597"/>
                  <a:pt x="611" y="594"/>
                </a:cubicBezTo>
                <a:cubicBezTo>
                  <a:pt x="611" y="592"/>
                  <a:pt x="609" y="590"/>
                  <a:pt x="607" y="590"/>
                </a:cubicBezTo>
                <a:cubicBezTo>
                  <a:pt x="604" y="590"/>
                  <a:pt x="603" y="592"/>
                  <a:pt x="603" y="594"/>
                </a:cubicBezTo>
                <a:cubicBezTo>
                  <a:pt x="603" y="597"/>
                  <a:pt x="604" y="599"/>
                  <a:pt x="607" y="599"/>
                </a:cubicBezTo>
                <a:close/>
                <a:moveTo>
                  <a:pt x="620" y="599"/>
                </a:moveTo>
                <a:cubicBezTo>
                  <a:pt x="622" y="599"/>
                  <a:pt x="624" y="597"/>
                  <a:pt x="624" y="594"/>
                </a:cubicBezTo>
                <a:cubicBezTo>
                  <a:pt x="624" y="592"/>
                  <a:pt x="622" y="590"/>
                  <a:pt x="620" y="590"/>
                </a:cubicBezTo>
                <a:cubicBezTo>
                  <a:pt x="617" y="590"/>
                  <a:pt x="615" y="592"/>
                  <a:pt x="615" y="594"/>
                </a:cubicBezTo>
                <a:cubicBezTo>
                  <a:pt x="615" y="597"/>
                  <a:pt x="617" y="599"/>
                  <a:pt x="620" y="599"/>
                </a:cubicBezTo>
                <a:close/>
                <a:moveTo>
                  <a:pt x="633" y="599"/>
                </a:moveTo>
                <a:cubicBezTo>
                  <a:pt x="635" y="599"/>
                  <a:pt x="637" y="597"/>
                  <a:pt x="637" y="594"/>
                </a:cubicBezTo>
                <a:cubicBezTo>
                  <a:pt x="637" y="592"/>
                  <a:pt x="635" y="590"/>
                  <a:pt x="633" y="590"/>
                </a:cubicBezTo>
                <a:cubicBezTo>
                  <a:pt x="630" y="590"/>
                  <a:pt x="628" y="592"/>
                  <a:pt x="628" y="594"/>
                </a:cubicBezTo>
                <a:cubicBezTo>
                  <a:pt x="628" y="597"/>
                  <a:pt x="630" y="599"/>
                  <a:pt x="633" y="599"/>
                </a:cubicBezTo>
                <a:close/>
                <a:moveTo>
                  <a:pt x="645" y="599"/>
                </a:moveTo>
                <a:cubicBezTo>
                  <a:pt x="648" y="599"/>
                  <a:pt x="650" y="597"/>
                  <a:pt x="650" y="594"/>
                </a:cubicBezTo>
                <a:cubicBezTo>
                  <a:pt x="650" y="592"/>
                  <a:pt x="648" y="590"/>
                  <a:pt x="645" y="590"/>
                </a:cubicBezTo>
                <a:cubicBezTo>
                  <a:pt x="643" y="590"/>
                  <a:pt x="641" y="592"/>
                  <a:pt x="641" y="594"/>
                </a:cubicBezTo>
                <a:cubicBezTo>
                  <a:pt x="641" y="597"/>
                  <a:pt x="643" y="599"/>
                  <a:pt x="645" y="599"/>
                </a:cubicBezTo>
                <a:close/>
                <a:moveTo>
                  <a:pt x="658" y="599"/>
                </a:moveTo>
                <a:cubicBezTo>
                  <a:pt x="661" y="599"/>
                  <a:pt x="663" y="597"/>
                  <a:pt x="663" y="594"/>
                </a:cubicBezTo>
                <a:cubicBezTo>
                  <a:pt x="663" y="592"/>
                  <a:pt x="661" y="590"/>
                  <a:pt x="658" y="590"/>
                </a:cubicBezTo>
                <a:cubicBezTo>
                  <a:pt x="656" y="590"/>
                  <a:pt x="654" y="592"/>
                  <a:pt x="654" y="594"/>
                </a:cubicBezTo>
                <a:cubicBezTo>
                  <a:pt x="654" y="597"/>
                  <a:pt x="656" y="599"/>
                  <a:pt x="658" y="599"/>
                </a:cubicBezTo>
                <a:close/>
                <a:moveTo>
                  <a:pt x="671" y="599"/>
                </a:moveTo>
                <a:cubicBezTo>
                  <a:pt x="674" y="599"/>
                  <a:pt x="675" y="597"/>
                  <a:pt x="675" y="594"/>
                </a:cubicBezTo>
                <a:cubicBezTo>
                  <a:pt x="675" y="592"/>
                  <a:pt x="674" y="590"/>
                  <a:pt x="671" y="590"/>
                </a:cubicBezTo>
                <a:cubicBezTo>
                  <a:pt x="669" y="590"/>
                  <a:pt x="667" y="592"/>
                  <a:pt x="667" y="594"/>
                </a:cubicBezTo>
                <a:cubicBezTo>
                  <a:pt x="667" y="597"/>
                  <a:pt x="669" y="599"/>
                  <a:pt x="671" y="599"/>
                </a:cubicBezTo>
                <a:close/>
                <a:moveTo>
                  <a:pt x="684" y="599"/>
                </a:moveTo>
                <a:cubicBezTo>
                  <a:pt x="687" y="599"/>
                  <a:pt x="688" y="597"/>
                  <a:pt x="688" y="594"/>
                </a:cubicBezTo>
                <a:cubicBezTo>
                  <a:pt x="688" y="592"/>
                  <a:pt x="687" y="590"/>
                  <a:pt x="684" y="590"/>
                </a:cubicBezTo>
                <a:cubicBezTo>
                  <a:pt x="682" y="590"/>
                  <a:pt x="680" y="592"/>
                  <a:pt x="680" y="594"/>
                </a:cubicBezTo>
                <a:cubicBezTo>
                  <a:pt x="680" y="597"/>
                  <a:pt x="682" y="599"/>
                  <a:pt x="684" y="599"/>
                </a:cubicBezTo>
                <a:close/>
                <a:moveTo>
                  <a:pt x="697" y="599"/>
                </a:moveTo>
                <a:cubicBezTo>
                  <a:pt x="699" y="599"/>
                  <a:pt x="701" y="597"/>
                  <a:pt x="701" y="594"/>
                </a:cubicBezTo>
                <a:cubicBezTo>
                  <a:pt x="701" y="592"/>
                  <a:pt x="699" y="590"/>
                  <a:pt x="697" y="590"/>
                </a:cubicBezTo>
                <a:cubicBezTo>
                  <a:pt x="695" y="590"/>
                  <a:pt x="693" y="592"/>
                  <a:pt x="693" y="594"/>
                </a:cubicBezTo>
                <a:cubicBezTo>
                  <a:pt x="693" y="597"/>
                  <a:pt x="695" y="599"/>
                  <a:pt x="697" y="599"/>
                </a:cubicBezTo>
                <a:close/>
                <a:moveTo>
                  <a:pt x="710" y="599"/>
                </a:moveTo>
                <a:cubicBezTo>
                  <a:pt x="712" y="599"/>
                  <a:pt x="714" y="597"/>
                  <a:pt x="714" y="594"/>
                </a:cubicBezTo>
                <a:cubicBezTo>
                  <a:pt x="714" y="592"/>
                  <a:pt x="712" y="590"/>
                  <a:pt x="710" y="590"/>
                </a:cubicBezTo>
                <a:cubicBezTo>
                  <a:pt x="708" y="590"/>
                  <a:pt x="706" y="592"/>
                  <a:pt x="706" y="594"/>
                </a:cubicBezTo>
                <a:cubicBezTo>
                  <a:pt x="706" y="597"/>
                  <a:pt x="708" y="599"/>
                  <a:pt x="710" y="599"/>
                </a:cubicBezTo>
                <a:close/>
                <a:moveTo>
                  <a:pt x="723" y="599"/>
                </a:moveTo>
                <a:cubicBezTo>
                  <a:pt x="725" y="599"/>
                  <a:pt x="727" y="597"/>
                  <a:pt x="727" y="594"/>
                </a:cubicBezTo>
                <a:cubicBezTo>
                  <a:pt x="727" y="592"/>
                  <a:pt x="725" y="590"/>
                  <a:pt x="723" y="590"/>
                </a:cubicBezTo>
                <a:cubicBezTo>
                  <a:pt x="721" y="590"/>
                  <a:pt x="719" y="592"/>
                  <a:pt x="719" y="594"/>
                </a:cubicBezTo>
                <a:cubicBezTo>
                  <a:pt x="719" y="597"/>
                  <a:pt x="721" y="599"/>
                  <a:pt x="723" y="599"/>
                </a:cubicBezTo>
                <a:close/>
                <a:moveTo>
                  <a:pt x="736" y="599"/>
                </a:moveTo>
                <a:cubicBezTo>
                  <a:pt x="738" y="599"/>
                  <a:pt x="740" y="597"/>
                  <a:pt x="740" y="594"/>
                </a:cubicBezTo>
                <a:cubicBezTo>
                  <a:pt x="740" y="592"/>
                  <a:pt x="738" y="590"/>
                  <a:pt x="736" y="590"/>
                </a:cubicBezTo>
                <a:cubicBezTo>
                  <a:pt x="734" y="590"/>
                  <a:pt x="732" y="592"/>
                  <a:pt x="732" y="594"/>
                </a:cubicBezTo>
                <a:cubicBezTo>
                  <a:pt x="732" y="597"/>
                  <a:pt x="734" y="599"/>
                  <a:pt x="736" y="599"/>
                </a:cubicBezTo>
                <a:close/>
                <a:moveTo>
                  <a:pt x="749" y="599"/>
                </a:moveTo>
                <a:cubicBezTo>
                  <a:pt x="751" y="599"/>
                  <a:pt x="753" y="597"/>
                  <a:pt x="753" y="594"/>
                </a:cubicBezTo>
                <a:cubicBezTo>
                  <a:pt x="753" y="592"/>
                  <a:pt x="751" y="590"/>
                  <a:pt x="749" y="590"/>
                </a:cubicBezTo>
                <a:cubicBezTo>
                  <a:pt x="746" y="590"/>
                  <a:pt x="745" y="592"/>
                  <a:pt x="745" y="594"/>
                </a:cubicBezTo>
                <a:cubicBezTo>
                  <a:pt x="745" y="597"/>
                  <a:pt x="746" y="599"/>
                  <a:pt x="749" y="599"/>
                </a:cubicBezTo>
                <a:close/>
                <a:moveTo>
                  <a:pt x="762" y="599"/>
                </a:moveTo>
                <a:cubicBezTo>
                  <a:pt x="764" y="599"/>
                  <a:pt x="766" y="597"/>
                  <a:pt x="766" y="594"/>
                </a:cubicBezTo>
                <a:cubicBezTo>
                  <a:pt x="766" y="592"/>
                  <a:pt x="764" y="590"/>
                  <a:pt x="762" y="590"/>
                </a:cubicBezTo>
                <a:cubicBezTo>
                  <a:pt x="759" y="590"/>
                  <a:pt x="758" y="592"/>
                  <a:pt x="758" y="594"/>
                </a:cubicBezTo>
                <a:cubicBezTo>
                  <a:pt x="758" y="597"/>
                  <a:pt x="759" y="599"/>
                  <a:pt x="762" y="599"/>
                </a:cubicBezTo>
                <a:close/>
                <a:moveTo>
                  <a:pt x="775" y="599"/>
                </a:moveTo>
                <a:cubicBezTo>
                  <a:pt x="777" y="599"/>
                  <a:pt x="779" y="597"/>
                  <a:pt x="779" y="594"/>
                </a:cubicBezTo>
                <a:cubicBezTo>
                  <a:pt x="779" y="592"/>
                  <a:pt x="777" y="590"/>
                  <a:pt x="775" y="590"/>
                </a:cubicBezTo>
                <a:cubicBezTo>
                  <a:pt x="772" y="590"/>
                  <a:pt x="770" y="592"/>
                  <a:pt x="770" y="594"/>
                </a:cubicBezTo>
                <a:cubicBezTo>
                  <a:pt x="770" y="597"/>
                  <a:pt x="772" y="599"/>
                  <a:pt x="775" y="599"/>
                </a:cubicBezTo>
                <a:close/>
                <a:moveTo>
                  <a:pt x="788" y="599"/>
                </a:moveTo>
                <a:cubicBezTo>
                  <a:pt x="790" y="599"/>
                  <a:pt x="792" y="597"/>
                  <a:pt x="792" y="594"/>
                </a:cubicBezTo>
                <a:cubicBezTo>
                  <a:pt x="792" y="592"/>
                  <a:pt x="790" y="590"/>
                  <a:pt x="788" y="590"/>
                </a:cubicBezTo>
                <a:cubicBezTo>
                  <a:pt x="785" y="590"/>
                  <a:pt x="783" y="592"/>
                  <a:pt x="783" y="594"/>
                </a:cubicBezTo>
                <a:cubicBezTo>
                  <a:pt x="783" y="597"/>
                  <a:pt x="785" y="599"/>
                  <a:pt x="788" y="599"/>
                </a:cubicBezTo>
                <a:close/>
                <a:moveTo>
                  <a:pt x="800" y="599"/>
                </a:moveTo>
                <a:cubicBezTo>
                  <a:pt x="803" y="599"/>
                  <a:pt x="805" y="597"/>
                  <a:pt x="805" y="594"/>
                </a:cubicBezTo>
                <a:cubicBezTo>
                  <a:pt x="805" y="592"/>
                  <a:pt x="803" y="590"/>
                  <a:pt x="800" y="590"/>
                </a:cubicBezTo>
                <a:cubicBezTo>
                  <a:pt x="798" y="590"/>
                  <a:pt x="796" y="592"/>
                  <a:pt x="796" y="594"/>
                </a:cubicBezTo>
                <a:cubicBezTo>
                  <a:pt x="796" y="597"/>
                  <a:pt x="798" y="599"/>
                  <a:pt x="800" y="599"/>
                </a:cubicBezTo>
                <a:close/>
                <a:moveTo>
                  <a:pt x="813" y="599"/>
                </a:moveTo>
                <a:cubicBezTo>
                  <a:pt x="816" y="599"/>
                  <a:pt x="818" y="597"/>
                  <a:pt x="818" y="594"/>
                </a:cubicBezTo>
                <a:cubicBezTo>
                  <a:pt x="818" y="592"/>
                  <a:pt x="816" y="590"/>
                  <a:pt x="813" y="590"/>
                </a:cubicBezTo>
                <a:cubicBezTo>
                  <a:pt x="811" y="590"/>
                  <a:pt x="809" y="592"/>
                  <a:pt x="809" y="594"/>
                </a:cubicBezTo>
                <a:cubicBezTo>
                  <a:pt x="809" y="597"/>
                  <a:pt x="811" y="599"/>
                  <a:pt x="813" y="599"/>
                </a:cubicBezTo>
                <a:close/>
                <a:moveTo>
                  <a:pt x="826" y="599"/>
                </a:moveTo>
                <a:cubicBezTo>
                  <a:pt x="829" y="599"/>
                  <a:pt x="830" y="597"/>
                  <a:pt x="830" y="594"/>
                </a:cubicBezTo>
                <a:cubicBezTo>
                  <a:pt x="830" y="592"/>
                  <a:pt x="829" y="590"/>
                  <a:pt x="826" y="590"/>
                </a:cubicBezTo>
                <a:cubicBezTo>
                  <a:pt x="824" y="590"/>
                  <a:pt x="822" y="592"/>
                  <a:pt x="822" y="594"/>
                </a:cubicBezTo>
                <a:cubicBezTo>
                  <a:pt x="822" y="597"/>
                  <a:pt x="824" y="599"/>
                  <a:pt x="826" y="599"/>
                </a:cubicBezTo>
                <a:close/>
                <a:moveTo>
                  <a:pt x="839" y="599"/>
                </a:moveTo>
                <a:cubicBezTo>
                  <a:pt x="841" y="599"/>
                  <a:pt x="843" y="597"/>
                  <a:pt x="843" y="594"/>
                </a:cubicBezTo>
                <a:cubicBezTo>
                  <a:pt x="843" y="592"/>
                  <a:pt x="841" y="590"/>
                  <a:pt x="839" y="590"/>
                </a:cubicBezTo>
                <a:cubicBezTo>
                  <a:pt x="837" y="590"/>
                  <a:pt x="835" y="592"/>
                  <a:pt x="835" y="594"/>
                </a:cubicBezTo>
                <a:cubicBezTo>
                  <a:pt x="835" y="597"/>
                  <a:pt x="837" y="599"/>
                  <a:pt x="839" y="599"/>
                </a:cubicBezTo>
                <a:close/>
                <a:moveTo>
                  <a:pt x="852" y="599"/>
                </a:moveTo>
                <a:cubicBezTo>
                  <a:pt x="854" y="599"/>
                  <a:pt x="856" y="597"/>
                  <a:pt x="856" y="594"/>
                </a:cubicBezTo>
                <a:cubicBezTo>
                  <a:pt x="856" y="592"/>
                  <a:pt x="854" y="590"/>
                  <a:pt x="852" y="590"/>
                </a:cubicBezTo>
                <a:cubicBezTo>
                  <a:pt x="850" y="590"/>
                  <a:pt x="848" y="592"/>
                  <a:pt x="848" y="594"/>
                </a:cubicBezTo>
                <a:cubicBezTo>
                  <a:pt x="848" y="597"/>
                  <a:pt x="850" y="599"/>
                  <a:pt x="852" y="599"/>
                </a:cubicBezTo>
                <a:close/>
                <a:moveTo>
                  <a:pt x="865" y="599"/>
                </a:moveTo>
                <a:cubicBezTo>
                  <a:pt x="867" y="599"/>
                  <a:pt x="869" y="597"/>
                  <a:pt x="869" y="594"/>
                </a:cubicBezTo>
                <a:cubicBezTo>
                  <a:pt x="869" y="592"/>
                  <a:pt x="867" y="590"/>
                  <a:pt x="865" y="590"/>
                </a:cubicBezTo>
                <a:cubicBezTo>
                  <a:pt x="863" y="590"/>
                  <a:pt x="861" y="592"/>
                  <a:pt x="861" y="594"/>
                </a:cubicBezTo>
                <a:cubicBezTo>
                  <a:pt x="861" y="597"/>
                  <a:pt x="863" y="599"/>
                  <a:pt x="865" y="599"/>
                </a:cubicBezTo>
                <a:close/>
                <a:moveTo>
                  <a:pt x="878" y="599"/>
                </a:moveTo>
                <a:cubicBezTo>
                  <a:pt x="880" y="599"/>
                  <a:pt x="882" y="597"/>
                  <a:pt x="882" y="594"/>
                </a:cubicBezTo>
                <a:cubicBezTo>
                  <a:pt x="882" y="592"/>
                  <a:pt x="880" y="590"/>
                  <a:pt x="878" y="590"/>
                </a:cubicBezTo>
                <a:cubicBezTo>
                  <a:pt x="876" y="590"/>
                  <a:pt x="874" y="592"/>
                  <a:pt x="874" y="594"/>
                </a:cubicBezTo>
                <a:cubicBezTo>
                  <a:pt x="874" y="597"/>
                  <a:pt x="876" y="599"/>
                  <a:pt x="878" y="599"/>
                </a:cubicBezTo>
                <a:close/>
                <a:moveTo>
                  <a:pt x="891" y="599"/>
                </a:moveTo>
                <a:cubicBezTo>
                  <a:pt x="893" y="599"/>
                  <a:pt x="895" y="597"/>
                  <a:pt x="895" y="594"/>
                </a:cubicBezTo>
                <a:cubicBezTo>
                  <a:pt x="895" y="592"/>
                  <a:pt x="893" y="590"/>
                  <a:pt x="891" y="590"/>
                </a:cubicBezTo>
                <a:cubicBezTo>
                  <a:pt x="889" y="590"/>
                  <a:pt x="887" y="592"/>
                  <a:pt x="887" y="594"/>
                </a:cubicBezTo>
                <a:cubicBezTo>
                  <a:pt x="887" y="597"/>
                  <a:pt x="889" y="599"/>
                  <a:pt x="891" y="599"/>
                </a:cubicBezTo>
                <a:close/>
                <a:moveTo>
                  <a:pt x="904" y="599"/>
                </a:moveTo>
                <a:cubicBezTo>
                  <a:pt x="906" y="599"/>
                  <a:pt x="908" y="597"/>
                  <a:pt x="908" y="594"/>
                </a:cubicBezTo>
                <a:cubicBezTo>
                  <a:pt x="908" y="592"/>
                  <a:pt x="906" y="590"/>
                  <a:pt x="904" y="590"/>
                </a:cubicBezTo>
                <a:cubicBezTo>
                  <a:pt x="901" y="590"/>
                  <a:pt x="900" y="592"/>
                  <a:pt x="900" y="594"/>
                </a:cubicBezTo>
                <a:cubicBezTo>
                  <a:pt x="900" y="597"/>
                  <a:pt x="901" y="599"/>
                  <a:pt x="904" y="599"/>
                </a:cubicBezTo>
                <a:close/>
                <a:moveTo>
                  <a:pt x="917" y="599"/>
                </a:moveTo>
                <a:cubicBezTo>
                  <a:pt x="919" y="599"/>
                  <a:pt x="921" y="597"/>
                  <a:pt x="921" y="594"/>
                </a:cubicBezTo>
                <a:cubicBezTo>
                  <a:pt x="921" y="592"/>
                  <a:pt x="919" y="590"/>
                  <a:pt x="917" y="590"/>
                </a:cubicBezTo>
                <a:cubicBezTo>
                  <a:pt x="914" y="590"/>
                  <a:pt x="912" y="592"/>
                  <a:pt x="912" y="594"/>
                </a:cubicBezTo>
                <a:cubicBezTo>
                  <a:pt x="912" y="597"/>
                  <a:pt x="914" y="599"/>
                  <a:pt x="917" y="599"/>
                </a:cubicBezTo>
                <a:close/>
                <a:moveTo>
                  <a:pt x="930" y="590"/>
                </a:moveTo>
                <a:cubicBezTo>
                  <a:pt x="927" y="590"/>
                  <a:pt x="925" y="592"/>
                  <a:pt x="925" y="594"/>
                </a:cubicBezTo>
                <a:cubicBezTo>
                  <a:pt x="925" y="597"/>
                  <a:pt x="927" y="599"/>
                  <a:pt x="930" y="599"/>
                </a:cubicBezTo>
                <a:cubicBezTo>
                  <a:pt x="932" y="599"/>
                  <a:pt x="934" y="597"/>
                  <a:pt x="934" y="594"/>
                </a:cubicBezTo>
                <a:cubicBezTo>
                  <a:pt x="934" y="592"/>
                  <a:pt x="932" y="590"/>
                  <a:pt x="930" y="590"/>
                </a:cubicBezTo>
                <a:close/>
                <a:moveTo>
                  <a:pt x="942" y="590"/>
                </a:moveTo>
                <a:cubicBezTo>
                  <a:pt x="940" y="590"/>
                  <a:pt x="938" y="592"/>
                  <a:pt x="938" y="594"/>
                </a:cubicBezTo>
                <a:cubicBezTo>
                  <a:pt x="938" y="597"/>
                  <a:pt x="940" y="599"/>
                  <a:pt x="942" y="599"/>
                </a:cubicBezTo>
                <a:cubicBezTo>
                  <a:pt x="945" y="599"/>
                  <a:pt x="947" y="597"/>
                  <a:pt x="947" y="594"/>
                </a:cubicBezTo>
                <a:cubicBezTo>
                  <a:pt x="947" y="592"/>
                  <a:pt x="945" y="590"/>
                  <a:pt x="942" y="590"/>
                </a:cubicBezTo>
                <a:close/>
                <a:moveTo>
                  <a:pt x="955" y="590"/>
                </a:moveTo>
                <a:cubicBezTo>
                  <a:pt x="953" y="590"/>
                  <a:pt x="951" y="592"/>
                  <a:pt x="951" y="594"/>
                </a:cubicBezTo>
                <a:cubicBezTo>
                  <a:pt x="951" y="597"/>
                  <a:pt x="953" y="599"/>
                  <a:pt x="955" y="599"/>
                </a:cubicBezTo>
                <a:cubicBezTo>
                  <a:pt x="958" y="599"/>
                  <a:pt x="960" y="597"/>
                  <a:pt x="960" y="594"/>
                </a:cubicBezTo>
                <a:cubicBezTo>
                  <a:pt x="960" y="592"/>
                  <a:pt x="958" y="590"/>
                  <a:pt x="955" y="590"/>
                </a:cubicBezTo>
                <a:close/>
                <a:moveTo>
                  <a:pt x="968" y="590"/>
                </a:moveTo>
                <a:cubicBezTo>
                  <a:pt x="966" y="590"/>
                  <a:pt x="964" y="592"/>
                  <a:pt x="964" y="594"/>
                </a:cubicBezTo>
                <a:cubicBezTo>
                  <a:pt x="964" y="597"/>
                  <a:pt x="966" y="599"/>
                  <a:pt x="968" y="599"/>
                </a:cubicBezTo>
                <a:cubicBezTo>
                  <a:pt x="971" y="599"/>
                  <a:pt x="972" y="597"/>
                  <a:pt x="972" y="594"/>
                </a:cubicBezTo>
                <a:cubicBezTo>
                  <a:pt x="972" y="592"/>
                  <a:pt x="971" y="590"/>
                  <a:pt x="968" y="590"/>
                </a:cubicBezTo>
                <a:close/>
                <a:moveTo>
                  <a:pt x="981" y="590"/>
                </a:moveTo>
                <a:cubicBezTo>
                  <a:pt x="979" y="590"/>
                  <a:pt x="977" y="592"/>
                  <a:pt x="977" y="594"/>
                </a:cubicBezTo>
                <a:cubicBezTo>
                  <a:pt x="977" y="597"/>
                  <a:pt x="979" y="599"/>
                  <a:pt x="981" y="599"/>
                </a:cubicBezTo>
                <a:cubicBezTo>
                  <a:pt x="984" y="599"/>
                  <a:pt x="985" y="597"/>
                  <a:pt x="985" y="594"/>
                </a:cubicBezTo>
                <a:cubicBezTo>
                  <a:pt x="985" y="592"/>
                  <a:pt x="984" y="590"/>
                  <a:pt x="981" y="590"/>
                </a:cubicBezTo>
                <a:close/>
                <a:moveTo>
                  <a:pt x="994" y="590"/>
                </a:moveTo>
                <a:cubicBezTo>
                  <a:pt x="992" y="590"/>
                  <a:pt x="990" y="592"/>
                  <a:pt x="990" y="594"/>
                </a:cubicBezTo>
                <a:cubicBezTo>
                  <a:pt x="990" y="597"/>
                  <a:pt x="992" y="599"/>
                  <a:pt x="994" y="599"/>
                </a:cubicBezTo>
                <a:cubicBezTo>
                  <a:pt x="996" y="599"/>
                  <a:pt x="998" y="597"/>
                  <a:pt x="998" y="594"/>
                </a:cubicBezTo>
                <a:cubicBezTo>
                  <a:pt x="998" y="592"/>
                  <a:pt x="996" y="590"/>
                  <a:pt x="994" y="590"/>
                </a:cubicBezTo>
                <a:close/>
                <a:moveTo>
                  <a:pt x="1007" y="590"/>
                </a:moveTo>
                <a:cubicBezTo>
                  <a:pt x="1005" y="590"/>
                  <a:pt x="1003" y="592"/>
                  <a:pt x="1003" y="594"/>
                </a:cubicBezTo>
                <a:cubicBezTo>
                  <a:pt x="1003" y="597"/>
                  <a:pt x="1005" y="599"/>
                  <a:pt x="1007" y="599"/>
                </a:cubicBezTo>
                <a:cubicBezTo>
                  <a:pt x="1009" y="599"/>
                  <a:pt x="1011" y="597"/>
                  <a:pt x="1011" y="594"/>
                </a:cubicBezTo>
                <a:cubicBezTo>
                  <a:pt x="1011" y="592"/>
                  <a:pt x="1009" y="590"/>
                  <a:pt x="1007" y="590"/>
                </a:cubicBezTo>
                <a:close/>
                <a:moveTo>
                  <a:pt x="1020" y="594"/>
                </a:moveTo>
                <a:cubicBezTo>
                  <a:pt x="1020" y="594"/>
                  <a:pt x="1020" y="594"/>
                  <a:pt x="1020" y="594"/>
                </a:cubicBezTo>
                <a:cubicBezTo>
                  <a:pt x="1020" y="594"/>
                  <a:pt x="1020" y="594"/>
                  <a:pt x="1020" y="594"/>
                </a:cubicBezTo>
                <a:cubicBezTo>
                  <a:pt x="1020" y="594"/>
                  <a:pt x="1020" y="594"/>
                  <a:pt x="1020" y="594"/>
                </a:cubicBezTo>
                <a:cubicBezTo>
                  <a:pt x="1020" y="594"/>
                  <a:pt x="1020" y="594"/>
                  <a:pt x="1020" y="594"/>
                </a:cubicBezTo>
                <a:close/>
                <a:moveTo>
                  <a:pt x="1046" y="599"/>
                </a:moveTo>
                <a:cubicBezTo>
                  <a:pt x="1048" y="599"/>
                  <a:pt x="1050" y="597"/>
                  <a:pt x="1050" y="594"/>
                </a:cubicBezTo>
                <a:cubicBezTo>
                  <a:pt x="1050" y="592"/>
                  <a:pt x="1048" y="590"/>
                  <a:pt x="1046" y="590"/>
                </a:cubicBezTo>
                <a:cubicBezTo>
                  <a:pt x="1043" y="590"/>
                  <a:pt x="1042" y="592"/>
                  <a:pt x="1042" y="594"/>
                </a:cubicBezTo>
                <a:cubicBezTo>
                  <a:pt x="1042" y="597"/>
                  <a:pt x="1043" y="599"/>
                  <a:pt x="1046" y="599"/>
                </a:cubicBezTo>
                <a:close/>
                <a:moveTo>
                  <a:pt x="1059" y="594"/>
                </a:moveTo>
                <a:cubicBezTo>
                  <a:pt x="1059" y="594"/>
                  <a:pt x="1059" y="594"/>
                  <a:pt x="1059" y="594"/>
                </a:cubicBezTo>
                <a:cubicBezTo>
                  <a:pt x="1059" y="594"/>
                  <a:pt x="1059" y="594"/>
                  <a:pt x="1059" y="594"/>
                </a:cubicBezTo>
                <a:cubicBezTo>
                  <a:pt x="1059" y="594"/>
                  <a:pt x="1059" y="594"/>
                  <a:pt x="1059" y="594"/>
                </a:cubicBezTo>
                <a:cubicBezTo>
                  <a:pt x="1059" y="594"/>
                  <a:pt x="1059" y="594"/>
                  <a:pt x="1059" y="594"/>
                </a:cubicBezTo>
                <a:close/>
                <a:moveTo>
                  <a:pt x="1097" y="594"/>
                </a:moveTo>
                <a:cubicBezTo>
                  <a:pt x="1097" y="594"/>
                  <a:pt x="1097" y="594"/>
                  <a:pt x="1097" y="594"/>
                </a:cubicBezTo>
                <a:cubicBezTo>
                  <a:pt x="1097" y="594"/>
                  <a:pt x="1097" y="594"/>
                  <a:pt x="1097" y="594"/>
                </a:cubicBezTo>
                <a:cubicBezTo>
                  <a:pt x="1097" y="594"/>
                  <a:pt x="1097" y="594"/>
                  <a:pt x="1097" y="594"/>
                </a:cubicBezTo>
                <a:cubicBezTo>
                  <a:pt x="1097" y="594"/>
                  <a:pt x="1097" y="594"/>
                  <a:pt x="1097" y="594"/>
                </a:cubicBezTo>
                <a:close/>
                <a:moveTo>
                  <a:pt x="1110" y="590"/>
                </a:moveTo>
                <a:cubicBezTo>
                  <a:pt x="1108" y="590"/>
                  <a:pt x="1106" y="592"/>
                  <a:pt x="1106" y="594"/>
                </a:cubicBezTo>
                <a:cubicBezTo>
                  <a:pt x="1106" y="597"/>
                  <a:pt x="1108" y="599"/>
                  <a:pt x="1110" y="599"/>
                </a:cubicBezTo>
                <a:cubicBezTo>
                  <a:pt x="1113" y="599"/>
                  <a:pt x="1115" y="597"/>
                  <a:pt x="1115" y="594"/>
                </a:cubicBezTo>
                <a:cubicBezTo>
                  <a:pt x="1115" y="592"/>
                  <a:pt x="1113" y="590"/>
                  <a:pt x="1110" y="590"/>
                </a:cubicBezTo>
                <a:close/>
                <a:moveTo>
                  <a:pt x="1123" y="590"/>
                </a:moveTo>
                <a:cubicBezTo>
                  <a:pt x="1121" y="590"/>
                  <a:pt x="1119" y="592"/>
                  <a:pt x="1119" y="594"/>
                </a:cubicBezTo>
                <a:cubicBezTo>
                  <a:pt x="1119" y="597"/>
                  <a:pt x="1121" y="599"/>
                  <a:pt x="1123" y="599"/>
                </a:cubicBezTo>
                <a:cubicBezTo>
                  <a:pt x="1126" y="599"/>
                  <a:pt x="1127" y="597"/>
                  <a:pt x="1127" y="594"/>
                </a:cubicBezTo>
                <a:cubicBezTo>
                  <a:pt x="1127" y="592"/>
                  <a:pt x="1126" y="590"/>
                  <a:pt x="1123" y="590"/>
                </a:cubicBezTo>
                <a:close/>
                <a:moveTo>
                  <a:pt x="1679" y="594"/>
                </a:moveTo>
                <a:cubicBezTo>
                  <a:pt x="1679" y="594"/>
                  <a:pt x="1679" y="594"/>
                  <a:pt x="1679" y="594"/>
                </a:cubicBezTo>
                <a:cubicBezTo>
                  <a:pt x="1679" y="594"/>
                  <a:pt x="1679" y="594"/>
                  <a:pt x="1679" y="594"/>
                </a:cubicBezTo>
                <a:cubicBezTo>
                  <a:pt x="1679" y="594"/>
                  <a:pt x="1679" y="594"/>
                  <a:pt x="1679" y="594"/>
                </a:cubicBezTo>
                <a:cubicBezTo>
                  <a:pt x="1679" y="594"/>
                  <a:pt x="1679" y="594"/>
                  <a:pt x="1679" y="594"/>
                </a:cubicBezTo>
                <a:close/>
                <a:moveTo>
                  <a:pt x="1691" y="599"/>
                </a:moveTo>
                <a:cubicBezTo>
                  <a:pt x="1694" y="599"/>
                  <a:pt x="1696" y="597"/>
                  <a:pt x="1696" y="594"/>
                </a:cubicBezTo>
                <a:cubicBezTo>
                  <a:pt x="1696" y="592"/>
                  <a:pt x="1694" y="590"/>
                  <a:pt x="1691" y="590"/>
                </a:cubicBezTo>
                <a:cubicBezTo>
                  <a:pt x="1689" y="590"/>
                  <a:pt x="1687" y="592"/>
                  <a:pt x="1687" y="594"/>
                </a:cubicBezTo>
                <a:cubicBezTo>
                  <a:pt x="1687" y="597"/>
                  <a:pt x="1689" y="599"/>
                  <a:pt x="1691" y="599"/>
                </a:cubicBezTo>
                <a:close/>
                <a:moveTo>
                  <a:pt x="1704" y="599"/>
                </a:moveTo>
                <a:cubicBezTo>
                  <a:pt x="1707" y="599"/>
                  <a:pt x="1709" y="597"/>
                  <a:pt x="1709" y="594"/>
                </a:cubicBezTo>
                <a:cubicBezTo>
                  <a:pt x="1709" y="592"/>
                  <a:pt x="1707" y="590"/>
                  <a:pt x="1704" y="590"/>
                </a:cubicBezTo>
                <a:cubicBezTo>
                  <a:pt x="1702" y="590"/>
                  <a:pt x="1700" y="592"/>
                  <a:pt x="1700" y="594"/>
                </a:cubicBezTo>
                <a:cubicBezTo>
                  <a:pt x="1700" y="597"/>
                  <a:pt x="1702" y="599"/>
                  <a:pt x="1704" y="599"/>
                </a:cubicBezTo>
                <a:close/>
                <a:moveTo>
                  <a:pt x="1717" y="599"/>
                </a:moveTo>
                <a:cubicBezTo>
                  <a:pt x="1720" y="599"/>
                  <a:pt x="1721" y="597"/>
                  <a:pt x="1721" y="594"/>
                </a:cubicBezTo>
                <a:cubicBezTo>
                  <a:pt x="1721" y="592"/>
                  <a:pt x="1720" y="590"/>
                  <a:pt x="1717" y="590"/>
                </a:cubicBezTo>
                <a:cubicBezTo>
                  <a:pt x="1715" y="590"/>
                  <a:pt x="1713" y="592"/>
                  <a:pt x="1713" y="594"/>
                </a:cubicBezTo>
                <a:cubicBezTo>
                  <a:pt x="1713" y="597"/>
                  <a:pt x="1715" y="599"/>
                  <a:pt x="1717" y="599"/>
                </a:cubicBezTo>
                <a:close/>
                <a:moveTo>
                  <a:pt x="1730" y="599"/>
                </a:moveTo>
                <a:cubicBezTo>
                  <a:pt x="1733" y="599"/>
                  <a:pt x="1734" y="597"/>
                  <a:pt x="1734" y="594"/>
                </a:cubicBezTo>
                <a:cubicBezTo>
                  <a:pt x="1734" y="592"/>
                  <a:pt x="1733" y="590"/>
                  <a:pt x="1730" y="590"/>
                </a:cubicBezTo>
                <a:cubicBezTo>
                  <a:pt x="1728" y="590"/>
                  <a:pt x="1726" y="592"/>
                  <a:pt x="1726" y="594"/>
                </a:cubicBezTo>
                <a:cubicBezTo>
                  <a:pt x="1726" y="597"/>
                  <a:pt x="1728" y="599"/>
                  <a:pt x="1730" y="599"/>
                </a:cubicBezTo>
                <a:close/>
                <a:moveTo>
                  <a:pt x="1743" y="599"/>
                </a:moveTo>
                <a:cubicBezTo>
                  <a:pt x="1745" y="599"/>
                  <a:pt x="1747" y="597"/>
                  <a:pt x="1747" y="594"/>
                </a:cubicBezTo>
                <a:cubicBezTo>
                  <a:pt x="1747" y="592"/>
                  <a:pt x="1745" y="590"/>
                  <a:pt x="1743" y="590"/>
                </a:cubicBezTo>
                <a:cubicBezTo>
                  <a:pt x="1741" y="590"/>
                  <a:pt x="1739" y="592"/>
                  <a:pt x="1739" y="594"/>
                </a:cubicBezTo>
                <a:cubicBezTo>
                  <a:pt x="1739" y="597"/>
                  <a:pt x="1741" y="599"/>
                  <a:pt x="1743" y="599"/>
                </a:cubicBezTo>
                <a:close/>
                <a:moveTo>
                  <a:pt x="1756" y="599"/>
                </a:moveTo>
                <a:cubicBezTo>
                  <a:pt x="1758" y="599"/>
                  <a:pt x="1760" y="597"/>
                  <a:pt x="1760" y="594"/>
                </a:cubicBezTo>
                <a:cubicBezTo>
                  <a:pt x="1760" y="592"/>
                  <a:pt x="1758" y="590"/>
                  <a:pt x="1756" y="590"/>
                </a:cubicBezTo>
                <a:cubicBezTo>
                  <a:pt x="1754" y="590"/>
                  <a:pt x="1752" y="592"/>
                  <a:pt x="1752" y="594"/>
                </a:cubicBezTo>
                <a:cubicBezTo>
                  <a:pt x="1752" y="597"/>
                  <a:pt x="1754" y="599"/>
                  <a:pt x="1756" y="599"/>
                </a:cubicBezTo>
                <a:close/>
                <a:moveTo>
                  <a:pt x="1769" y="599"/>
                </a:moveTo>
                <a:cubicBezTo>
                  <a:pt x="1771" y="599"/>
                  <a:pt x="1773" y="597"/>
                  <a:pt x="1773" y="594"/>
                </a:cubicBezTo>
                <a:cubicBezTo>
                  <a:pt x="1773" y="592"/>
                  <a:pt x="1771" y="590"/>
                  <a:pt x="1769" y="590"/>
                </a:cubicBezTo>
                <a:cubicBezTo>
                  <a:pt x="1767" y="590"/>
                  <a:pt x="1765" y="592"/>
                  <a:pt x="1765" y="594"/>
                </a:cubicBezTo>
                <a:cubicBezTo>
                  <a:pt x="1765" y="597"/>
                  <a:pt x="1767" y="599"/>
                  <a:pt x="1769" y="599"/>
                </a:cubicBezTo>
                <a:close/>
                <a:moveTo>
                  <a:pt x="1782" y="599"/>
                </a:moveTo>
                <a:cubicBezTo>
                  <a:pt x="1784" y="599"/>
                  <a:pt x="1786" y="597"/>
                  <a:pt x="1786" y="594"/>
                </a:cubicBezTo>
                <a:cubicBezTo>
                  <a:pt x="1786" y="592"/>
                  <a:pt x="1784" y="590"/>
                  <a:pt x="1782" y="590"/>
                </a:cubicBezTo>
                <a:cubicBezTo>
                  <a:pt x="1780" y="590"/>
                  <a:pt x="1778" y="592"/>
                  <a:pt x="1778" y="594"/>
                </a:cubicBezTo>
                <a:cubicBezTo>
                  <a:pt x="1778" y="597"/>
                  <a:pt x="1780" y="599"/>
                  <a:pt x="1782" y="599"/>
                </a:cubicBezTo>
                <a:close/>
                <a:moveTo>
                  <a:pt x="1795" y="599"/>
                </a:moveTo>
                <a:cubicBezTo>
                  <a:pt x="1797" y="599"/>
                  <a:pt x="1799" y="597"/>
                  <a:pt x="1799" y="594"/>
                </a:cubicBezTo>
                <a:cubicBezTo>
                  <a:pt x="1799" y="592"/>
                  <a:pt x="1797" y="590"/>
                  <a:pt x="1795" y="590"/>
                </a:cubicBezTo>
                <a:cubicBezTo>
                  <a:pt x="1792" y="590"/>
                  <a:pt x="1791" y="592"/>
                  <a:pt x="1791" y="594"/>
                </a:cubicBezTo>
                <a:cubicBezTo>
                  <a:pt x="1791" y="597"/>
                  <a:pt x="1792" y="599"/>
                  <a:pt x="1795" y="599"/>
                </a:cubicBezTo>
                <a:close/>
                <a:moveTo>
                  <a:pt x="1808" y="599"/>
                </a:moveTo>
                <a:cubicBezTo>
                  <a:pt x="1810" y="599"/>
                  <a:pt x="1812" y="597"/>
                  <a:pt x="1812" y="594"/>
                </a:cubicBezTo>
                <a:cubicBezTo>
                  <a:pt x="1812" y="592"/>
                  <a:pt x="1810" y="590"/>
                  <a:pt x="1808" y="590"/>
                </a:cubicBezTo>
                <a:cubicBezTo>
                  <a:pt x="1805" y="590"/>
                  <a:pt x="1804" y="592"/>
                  <a:pt x="1804" y="594"/>
                </a:cubicBezTo>
                <a:cubicBezTo>
                  <a:pt x="1804" y="597"/>
                  <a:pt x="1805" y="599"/>
                  <a:pt x="1808" y="599"/>
                </a:cubicBezTo>
                <a:close/>
                <a:moveTo>
                  <a:pt x="1821" y="599"/>
                </a:moveTo>
                <a:cubicBezTo>
                  <a:pt x="1823" y="599"/>
                  <a:pt x="1825" y="597"/>
                  <a:pt x="1825" y="594"/>
                </a:cubicBezTo>
                <a:cubicBezTo>
                  <a:pt x="1825" y="592"/>
                  <a:pt x="1823" y="590"/>
                  <a:pt x="1821" y="590"/>
                </a:cubicBezTo>
                <a:cubicBezTo>
                  <a:pt x="1818" y="590"/>
                  <a:pt x="1816" y="592"/>
                  <a:pt x="1816" y="594"/>
                </a:cubicBezTo>
                <a:cubicBezTo>
                  <a:pt x="1816" y="597"/>
                  <a:pt x="1818" y="599"/>
                  <a:pt x="1821" y="599"/>
                </a:cubicBezTo>
                <a:close/>
                <a:moveTo>
                  <a:pt x="1834" y="599"/>
                </a:moveTo>
                <a:cubicBezTo>
                  <a:pt x="1836" y="599"/>
                  <a:pt x="1838" y="597"/>
                  <a:pt x="1838" y="594"/>
                </a:cubicBezTo>
                <a:cubicBezTo>
                  <a:pt x="1838" y="592"/>
                  <a:pt x="1836" y="590"/>
                  <a:pt x="1834" y="590"/>
                </a:cubicBezTo>
                <a:cubicBezTo>
                  <a:pt x="1831" y="590"/>
                  <a:pt x="1829" y="592"/>
                  <a:pt x="1829" y="594"/>
                </a:cubicBezTo>
                <a:cubicBezTo>
                  <a:pt x="1829" y="597"/>
                  <a:pt x="1831" y="599"/>
                  <a:pt x="1834" y="599"/>
                </a:cubicBezTo>
                <a:close/>
                <a:moveTo>
                  <a:pt x="1846" y="599"/>
                </a:moveTo>
                <a:cubicBezTo>
                  <a:pt x="1849" y="599"/>
                  <a:pt x="1851" y="597"/>
                  <a:pt x="1851" y="594"/>
                </a:cubicBezTo>
                <a:cubicBezTo>
                  <a:pt x="1851" y="592"/>
                  <a:pt x="1849" y="590"/>
                  <a:pt x="1846" y="590"/>
                </a:cubicBezTo>
                <a:cubicBezTo>
                  <a:pt x="1844" y="590"/>
                  <a:pt x="1842" y="592"/>
                  <a:pt x="1842" y="594"/>
                </a:cubicBezTo>
                <a:cubicBezTo>
                  <a:pt x="1842" y="597"/>
                  <a:pt x="1844" y="599"/>
                  <a:pt x="1846" y="599"/>
                </a:cubicBezTo>
                <a:close/>
                <a:moveTo>
                  <a:pt x="1859" y="599"/>
                </a:moveTo>
                <a:cubicBezTo>
                  <a:pt x="1862" y="599"/>
                  <a:pt x="1864" y="597"/>
                  <a:pt x="1864" y="594"/>
                </a:cubicBezTo>
                <a:cubicBezTo>
                  <a:pt x="1864" y="592"/>
                  <a:pt x="1862" y="590"/>
                  <a:pt x="1859" y="590"/>
                </a:cubicBezTo>
                <a:cubicBezTo>
                  <a:pt x="1857" y="590"/>
                  <a:pt x="1855" y="592"/>
                  <a:pt x="1855" y="594"/>
                </a:cubicBezTo>
                <a:cubicBezTo>
                  <a:pt x="1855" y="597"/>
                  <a:pt x="1857" y="599"/>
                  <a:pt x="1859" y="599"/>
                </a:cubicBezTo>
                <a:close/>
                <a:moveTo>
                  <a:pt x="1872" y="590"/>
                </a:moveTo>
                <a:cubicBezTo>
                  <a:pt x="1870" y="590"/>
                  <a:pt x="1868" y="592"/>
                  <a:pt x="1868" y="594"/>
                </a:cubicBezTo>
                <a:cubicBezTo>
                  <a:pt x="1868" y="597"/>
                  <a:pt x="1870" y="599"/>
                  <a:pt x="1872" y="599"/>
                </a:cubicBezTo>
                <a:cubicBezTo>
                  <a:pt x="1875" y="599"/>
                  <a:pt x="1876" y="597"/>
                  <a:pt x="1876" y="594"/>
                </a:cubicBezTo>
                <a:cubicBezTo>
                  <a:pt x="1876" y="592"/>
                  <a:pt x="1875" y="590"/>
                  <a:pt x="1872" y="590"/>
                </a:cubicBezTo>
                <a:close/>
                <a:moveTo>
                  <a:pt x="1885" y="590"/>
                </a:moveTo>
                <a:cubicBezTo>
                  <a:pt x="1883" y="590"/>
                  <a:pt x="1881" y="592"/>
                  <a:pt x="1881" y="594"/>
                </a:cubicBezTo>
                <a:cubicBezTo>
                  <a:pt x="1881" y="597"/>
                  <a:pt x="1883" y="599"/>
                  <a:pt x="1885" y="599"/>
                </a:cubicBezTo>
                <a:cubicBezTo>
                  <a:pt x="1887" y="599"/>
                  <a:pt x="1889" y="597"/>
                  <a:pt x="1889" y="594"/>
                </a:cubicBezTo>
                <a:cubicBezTo>
                  <a:pt x="1889" y="592"/>
                  <a:pt x="1887" y="590"/>
                  <a:pt x="1885" y="590"/>
                </a:cubicBezTo>
                <a:close/>
                <a:moveTo>
                  <a:pt x="1898" y="590"/>
                </a:moveTo>
                <a:cubicBezTo>
                  <a:pt x="1896" y="590"/>
                  <a:pt x="1894" y="592"/>
                  <a:pt x="1894" y="594"/>
                </a:cubicBezTo>
                <a:cubicBezTo>
                  <a:pt x="1894" y="597"/>
                  <a:pt x="1896" y="599"/>
                  <a:pt x="1898" y="599"/>
                </a:cubicBezTo>
                <a:cubicBezTo>
                  <a:pt x="1900" y="599"/>
                  <a:pt x="1902" y="597"/>
                  <a:pt x="1902" y="594"/>
                </a:cubicBezTo>
                <a:cubicBezTo>
                  <a:pt x="1902" y="592"/>
                  <a:pt x="1900" y="590"/>
                  <a:pt x="1898" y="590"/>
                </a:cubicBezTo>
                <a:close/>
                <a:moveTo>
                  <a:pt x="1911" y="590"/>
                </a:moveTo>
                <a:cubicBezTo>
                  <a:pt x="1909" y="590"/>
                  <a:pt x="1907" y="592"/>
                  <a:pt x="1907" y="594"/>
                </a:cubicBezTo>
                <a:cubicBezTo>
                  <a:pt x="1907" y="597"/>
                  <a:pt x="1909" y="599"/>
                  <a:pt x="1911" y="599"/>
                </a:cubicBezTo>
                <a:cubicBezTo>
                  <a:pt x="1913" y="599"/>
                  <a:pt x="1915" y="597"/>
                  <a:pt x="1915" y="594"/>
                </a:cubicBezTo>
                <a:cubicBezTo>
                  <a:pt x="1915" y="592"/>
                  <a:pt x="1913" y="590"/>
                  <a:pt x="1911" y="590"/>
                </a:cubicBezTo>
                <a:close/>
                <a:moveTo>
                  <a:pt x="1924" y="590"/>
                </a:moveTo>
                <a:cubicBezTo>
                  <a:pt x="1922" y="590"/>
                  <a:pt x="1920" y="592"/>
                  <a:pt x="1920" y="594"/>
                </a:cubicBezTo>
                <a:cubicBezTo>
                  <a:pt x="1920" y="597"/>
                  <a:pt x="1922" y="599"/>
                  <a:pt x="1924" y="599"/>
                </a:cubicBezTo>
                <a:cubicBezTo>
                  <a:pt x="1926" y="599"/>
                  <a:pt x="1928" y="597"/>
                  <a:pt x="1928" y="594"/>
                </a:cubicBezTo>
                <a:cubicBezTo>
                  <a:pt x="1928" y="592"/>
                  <a:pt x="1926" y="590"/>
                  <a:pt x="1924" y="590"/>
                </a:cubicBezTo>
                <a:close/>
                <a:moveTo>
                  <a:pt x="1937" y="590"/>
                </a:moveTo>
                <a:cubicBezTo>
                  <a:pt x="1935" y="590"/>
                  <a:pt x="1933" y="592"/>
                  <a:pt x="1933" y="594"/>
                </a:cubicBezTo>
                <a:cubicBezTo>
                  <a:pt x="1933" y="597"/>
                  <a:pt x="1935" y="599"/>
                  <a:pt x="1937" y="599"/>
                </a:cubicBezTo>
                <a:cubicBezTo>
                  <a:pt x="1939" y="599"/>
                  <a:pt x="1941" y="597"/>
                  <a:pt x="1941" y="594"/>
                </a:cubicBezTo>
                <a:cubicBezTo>
                  <a:pt x="1941" y="592"/>
                  <a:pt x="1939" y="590"/>
                  <a:pt x="1937" y="590"/>
                </a:cubicBezTo>
                <a:close/>
                <a:moveTo>
                  <a:pt x="1950" y="590"/>
                </a:moveTo>
                <a:cubicBezTo>
                  <a:pt x="1947" y="590"/>
                  <a:pt x="1946" y="592"/>
                  <a:pt x="1946" y="594"/>
                </a:cubicBezTo>
                <a:cubicBezTo>
                  <a:pt x="1946" y="597"/>
                  <a:pt x="1947" y="599"/>
                  <a:pt x="1950" y="599"/>
                </a:cubicBezTo>
                <a:cubicBezTo>
                  <a:pt x="1952" y="599"/>
                  <a:pt x="1954" y="597"/>
                  <a:pt x="1954" y="594"/>
                </a:cubicBezTo>
                <a:cubicBezTo>
                  <a:pt x="1954" y="592"/>
                  <a:pt x="1952" y="590"/>
                  <a:pt x="1950" y="590"/>
                </a:cubicBezTo>
                <a:close/>
                <a:moveTo>
                  <a:pt x="1963" y="590"/>
                </a:moveTo>
                <a:cubicBezTo>
                  <a:pt x="1960" y="590"/>
                  <a:pt x="1958" y="592"/>
                  <a:pt x="1958" y="594"/>
                </a:cubicBezTo>
                <a:cubicBezTo>
                  <a:pt x="1958" y="597"/>
                  <a:pt x="1960" y="599"/>
                  <a:pt x="1963" y="599"/>
                </a:cubicBezTo>
                <a:cubicBezTo>
                  <a:pt x="1965" y="599"/>
                  <a:pt x="1967" y="597"/>
                  <a:pt x="1967" y="594"/>
                </a:cubicBezTo>
                <a:cubicBezTo>
                  <a:pt x="1967" y="592"/>
                  <a:pt x="1965" y="590"/>
                  <a:pt x="1963" y="590"/>
                </a:cubicBezTo>
                <a:close/>
                <a:moveTo>
                  <a:pt x="1976" y="590"/>
                </a:moveTo>
                <a:cubicBezTo>
                  <a:pt x="1973" y="590"/>
                  <a:pt x="1971" y="592"/>
                  <a:pt x="1971" y="594"/>
                </a:cubicBezTo>
                <a:cubicBezTo>
                  <a:pt x="1971" y="597"/>
                  <a:pt x="1973" y="599"/>
                  <a:pt x="1976" y="599"/>
                </a:cubicBezTo>
                <a:cubicBezTo>
                  <a:pt x="1978" y="599"/>
                  <a:pt x="1980" y="597"/>
                  <a:pt x="1980" y="594"/>
                </a:cubicBezTo>
                <a:cubicBezTo>
                  <a:pt x="1980" y="592"/>
                  <a:pt x="1978" y="590"/>
                  <a:pt x="1976" y="590"/>
                </a:cubicBezTo>
                <a:close/>
                <a:moveTo>
                  <a:pt x="1988" y="599"/>
                </a:moveTo>
                <a:cubicBezTo>
                  <a:pt x="1991" y="599"/>
                  <a:pt x="1993" y="597"/>
                  <a:pt x="1993" y="594"/>
                </a:cubicBezTo>
                <a:cubicBezTo>
                  <a:pt x="1993" y="592"/>
                  <a:pt x="1991" y="590"/>
                  <a:pt x="1988" y="590"/>
                </a:cubicBezTo>
                <a:cubicBezTo>
                  <a:pt x="1986" y="590"/>
                  <a:pt x="1984" y="592"/>
                  <a:pt x="1984" y="594"/>
                </a:cubicBezTo>
                <a:cubicBezTo>
                  <a:pt x="1984" y="597"/>
                  <a:pt x="1986" y="599"/>
                  <a:pt x="1988" y="599"/>
                </a:cubicBezTo>
                <a:close/>
                <a:moveTo>
                  <a:pt x="2001" y="599"/>
                </a:moveTo>
                <a:cubicBezTo>
                  <a:pt x="2004" y="599"/>
                  <a:pt x="2006" y="597"/>
                  <a:pt x="2006" y="594"/>
                </a:cubicBezTo>
                <a:cubicBezTo>
                  <a:pt x="2006" y="592"/>
                  <a:pt x="2004" y="590"/>
                  <a:pt x="2001" y="590"/>
                </a:cubicBezTo>
                <a:cubicBezTo>
                  <a:pt x="1999" y="590"/>
                  <a:pt x="1997" y="592"/>
                  <a:pt x="1997" y="594"/>
                </a:cubicBezTo>
                <a:cubicBezTo>
                  <a:pt x="1997" y="597"/>
                  <a:pt x="1999" y="599"/>
                  <a:pt x="2001" y="599"/>
                </a:cubicBezTo>
                <a:close/>
                <a:moveTo>
                  <a:pt x="2014" y="599"/>
                </a:moveTo>
                <a:cubicBezTo>
                  <a:pt x="2017" y="599"/>
                  <a:pt x="2018" y="597"/>
                  <a:pt x="2018" y="594"/>
                </a:cubicBezTo>
                <a:cubicBezTo>
                  <a:pt x="2018" y="592"/>
                  <a:pt x="2017" y="590"/>
                  <a:pt x="2014" y="590"/>
                </a:cubicBezTo>
                <a:cubicBezTo>
                  <a:pt x="2012" y="590"/>
                  <a:pt x="2010" y="592"/>
                  <a:pt x="2010" y="594"/>
                </a:cubicBezTo>
                <a:cubicBezTo>
                  <a:pt x="2010" y="597"/>
                  <a:pt x="2012" y="599"/>
                  <a:pt x="2014" y="599"/>
                </a:cubicBezTo>
                <a:close/>
                <a:moveTo>
                  <a:pt x="2027" y="599"/>
                </a:moveTo>
                <a:cubicBezTo>
                  <a:pt x="2030" y="599"/>
                  <a:pt x="2031" y="597"/>
                  <a:pt x="2031" y="594"/>
                </a:cubicBezTo>
                <a:cubicBezTo>
                  <a:pt x="2031" y="592"/>
                  <a:pt x="2030" y="590"/>
                  <a:pt x="2027" y="590"/>
                </a:cubicBezTo>
                <a:cubicBezTo>
                  <a:pt x="2025" y="590"/>
                  <a:pt x="2023" y="592"/>
                  <a:pt x="2023" y="594"/>
                </a:cubicBezTo>
                <a:cubicBezTo>
                  <a:pt x="2023" y="597"/>
                  <a:pt x="2025" y="599"/>
                  <a:pt x="2027" y="599"/>
                </a:cubicBezTo>
                <a:close/>
                <a:moveTo>
                  <a:pt x="2040" y="599"/>
                </a:moveTo>
                <a:cubicBezTo>
                  <a:pt x="2042" y="599"/>
                  <a:pt x="2044" y="597"/>
                  <a:pt x="2044" y="594"/>
                </a:cubicBezTo>
                <a:cubicBezTo>
                  <a:pt x="2044" y="592"/>
                  <a:pt x="2042" y="590"/>
                  <a:pt x="2040" y="590"/>
                </a:cubicBezTo>
                <a:cubicBezTo>
                  <a:pt x="2038" y="590"/>
                  <a:pt x="2036" y="592"/>
                  <a:pt x="2036" y="594"/>
                </a:cubicBezTo>
                <a:cubicBezTo>
                  <a:pt x="2036" y="597"/>
                  <a:pt x="2038" y="599"/>
                  <a:pt x="2040" y="599"/>
                </a:cubicBezTo>
                <a:close/>
                <a:moveTo>
                  <a:pt x="2053" y="599"/>
                </a:moveTo>
                <a:cubicBezTo>
                  <a:pt x="2055" y="599"/>
                  <a:pt x="2057" y="597"/>
                  <a:pt x="2057" y="594"/>
                </a:cubicBezTo>
                <a:cubicBezTo>
                  <a:pt x="2057" y="592"/>
                  <a:pt x="2055" y="590"/>
                  <a:pt x="2053" y="590"/>
                </a:cubicBezTo>
                <a:cubicBezTo>
                  <a:pt x="2051" y="590"/>
                  <a:pt x="2049" y="592"/>
                  <a:pt x="2049" y="594"/>
                </a:cubicBezTo>
                <a:cubicBezTo>
                  <a:pt x="2049" y="597"/>
                  <a:pt x="2051" y="599"/>
                  <a:pt x="2053" y="599"/>
                </a:cubicBezTo>
                <a:close/>
                <a:moveTo>
                  <a:pt x="2066" y="599"/>
                </a:moveTo>
                <a:cubicBezTo>
                  <a:pt x="2068" y="599"/>
                  <a:pt x="2070" y="597"/>
                  <a:pt x="2070" y="594"/>
                </a:cubicBezTo>
                <a:cubicBezTo>
                  <a:pt x="2070" y="592"/>
                  <a:pt x="2068" y="590"/>
                  <a:pt x="2066" y="590"/>
                </a:cubicBezTo>
                <a:cubicBezTo>
                  <a:pt x="2064" y="590"/>
                  <a:pt x="2062" y="592"/>
                  <a:pt x="2062" y="594"/>
                </a:cubicBezTo>
                <a:cubicBezTo>
                  <a:pt x="2062" y="597"/>
                  <a:pt x="2064" y="599"/>
                  <a:pt x="2066" y="599"/>
                </a:cubicBezTo>
                <a:close/>
                <a:moveTo>
                  <a:pt x="2079" y="599"/>
                </a:moveTo>
                <a:cubicBezTo>
                  <a:pt x="2081" y="599"/>
                  <a:pt x="2083" y="597"/>
                  <a:pt x="2083" y="594"/>
                </a:cubicBezTo>
                <a:cubicBezTo>
                  <a:pt x="2083" y="592"/>
                  <a:pt x="2081" y="590"/>
                  <a:pt x="2079" y="590"/>
                </a:cubicBezTo>
                <a:cubicBezTo>
                  <a:pt x="2077" y="590"/>
                  <a:pt x="2075" y="592"/>
                  <a:pt x="2075" y="594"/>
                </a:cubicBezTo>
                <a:cubicBezTo>
                  <a:pt x="2075" y="597"/>
                  <a:pt x="2077" y="599"/>
                  <a:pt x="2079" y="599"/>
                </a:cubicBezTo>
                <a:close/>
                <a:moveTo>
                  <a:pt x="2092" y="599"/>
                </a:moveTo>
                <a:cubicBezTo>
                  <a:pt x="2094" y="599"/>
                  <a:pt x="2096" y="597"/>
                  <a:pt x="2096" y="594"/>
                </a:cubicBezTo>
                <a:cubicBezTo>
                  <a:pt x="2096" y="592"/>
                  <a:pt x="2094" y="590"/>
                  <a:pt x="2092" y="590"/>
                </a:cubicBezTo>
                <a:cubicBezTo>
                  <a:pt x="2089" y="590"/>
                  <a:pt x="2088" y="592"/>
                  <a:pt x="2088" y="594"/>
                </a:cubicBezTo>
                <a:cubicBezTo>
                  <a:pt x="2088" y="597"/>
                  <a:pt x="2089" y="599"/>
                  <a:pt x="2092" y="599"/>
                </a:cubicBezTo>
                <a:close/>
                <a:moveTo>
                  <a:pt x="2105" y="599"/>
                </a:moveTo>
                <a:cubicBezTo>
                  <a:pt x="2107" y="599"/>
                  <a:pt x="2109" y="597"/>
                  <a:pt x="2109" y="594"/>
                </a:cubicBezTo>
                <a:cubicBezTo>
                  <a:pt x="2109" y="592"/>
                  <a:pt x="2107" y="590"/>
                  <a:pt x="2105" y="590"/>
                </a:cubicBezTo>
                <a:cubicBezTo>
                  <a:pt x="2102" y="590"/>
                  <a:pt x="2101" y="592"/>
                  <a:pt x="2101" y="594"/>
                </a:cubicBezTo>
                <a:cubicBezTo>
                  <a:pt x="2101" y="597"/>
                  <a:pt x="2102" y="599"/>
                  <a:pt x="2105" y="599"/>
                </a:cubicBezTo>
                <a:close/>
                <a:moveTo>
                  <a:pt x="2118" y="599"/>
                </a:moveTo>
                <a:cubicBezTo>
                  <a:pt x="2120" y="599"/>
                  <a:pt x="2122" y="597"/>
                  <a:pt x="2122" y="594"/>
                </a:cubicBezTo>
                <a:cubicBezTo>
                  <a:pt x="2122" y="592"/>
                  <a:pt x="2120" y="590"/>
                  <a:pt x="2118" y="590"/>
                </a:cubicBezTo>
                <a:cubicBezTo>
                  <a:pt x="2115" y="590"/>
                  <a:pt x="2113" y="592"/>
                  <a:pt x="2113" y="594"/>
                </a:cubicBezTo>
                <a:cubicBezTo>
                  <a:pt x="2113" y="597"/>
                  <a:pt x="2115" y="599"/>
                  <a:pt x="2118" y="599"/>
                </a:cubicBezTo>
                <a:close/>
                <a:moveTo>
                  <a:pt x="2131" y="599"/>
                </a:moveTo>
                <a:cubicBezTo>
                  <a:pt x="2133" y="599"/>
                  <a:pt x="2135" y="597"/>
                  <a:pt x="2135" y="594"/>
                </a:cubicBezTo>
                <a:cubicBezTo>
                  <a:pt x="2135" y="592"/>
                  <a:pt x="2133" y="590"/>
                  <a:pt x="2131" y="590"/>
                </a:cubicBezTo>
                <a:cubicBezTo>
                  <a:pt x="2128" y="590"/>
                  <a:pt x="2126" y="592"/>
                  <a:pt x="2126" y="594"/>
                </a:cubicBezTo>
                <a:cubicBezTo>
                  <a:pt x="2126" y="597"/>
                  <a:pt x="2128" y="599"/>
                  <a:pt x="2131" y="599"/>
                </a:cubicBezTo>
                <a:close/>
                <a:moveTo>
                  <a:pt x="2143" y="599"/>
                </a:moveTo>
                <a:cubicBezTo>
                  <a:pt x="2146" y="599"/>
                  <a:pt x="2148" y="597"/>
                  <a:pt x="2148" y="594"/>
                </a:cubicBezTo>
                <a:cubicBezTo>
                  <a:pt x="2148" y="592"/>
                  <a:pt x="2146" y="590"/>
                  <a:pt x="2143" y="590"/>
                </a:cubicBezTo>
                <a:cubicBezTo>
                  <a:pt x="2141" y="590"/>
                  <a:pt x="2139" y="592"/>
                  <a:pt x="2139" y="594"/>
                </a:cubicBezTo>
                <a:cubicBezTo>
                  <a:pt x="2139" y="597"/>
                  <a:pt x="2141" y="599"/>
                  <a:pt x="2143" y="599"/>
                </a:cubicBezTo>
                <a:close/>
                <a:moveTo>
                  <a:pt x="2156" y="599"/>
                </a:moveTo>
                <a:cubicBezTo>
                  <a:pt x="2159" y="599"/>
                  <a:pt x="2161" y="597"/>
                  <a:pt x="2161" y="594"/>
                </a:cubicBezTo>
                <a:cubicBezTo>
                  <a:pt x="2161" y="592"/>
                  <a:pt x="2159" y="590"/>
                  <a:pt x="2156" y="590"/>
                </a:cubicBezTo>
                <a:cubicBezTo>
                  <a:pt x="2154" y="590"/>
                  <a:pt x="2152" y="592"/>
                  <a:pt x="2152" y="594"/>
                </a:cubicBezTo>
                <a:cubicBezTo>
                  <a:pt x="2152" y="597"/>
                  <a:pt x="2154" y="599"/>
                  <a:pt x="2156" y="599"/>
                </a:cubicBezTo>
                <a:close/>
                <a:moveTo>
                  <a:pt x="2169" y="599"/>
                </a:moveTo>
                <a:cubicBezTo>
                  <a:pt x="2172" y="599"/>
                  <a:pt x="2173" y="597"/>
                  <a:pt x="2173" y="594"/>
                </a:cubicBezTo>
                <a:cubicBezTo>
                  <a:pt x="2173" y="592"/>
                  <a:pt x="2172" y="590"/>
                  <a:pt x="2169" y="590"/>
                </a:cubicBezTo>
                <a:cubicBezTo>
                  <a:pt x="2167" y="590"/>
                  <a:pt x="2165" y="592"/>
                  <a:pt x="2165" y="594"/>
                </a:cubicBezTo>
                <a:cubicBezTo>
                  <a:pt x="2165" y="597"/>
                  <a:pt x="2167" y="599"/>
                  <a:pt x="2169" y="599"/>
                </a:cubicBezTo>
                <a:close/>
                <a:moveTo>
                  <a:pt x="2182" y="599"/>
                </a:moveTo>
                <a:cubicBezTo>
                  <a:pt x="2184" y="599"/>
                  <a:pt x="2186" y="597"/>
                  <a:pt x="2186" y="594"/>
                </a:cubicBezTo>
                <a:cubicBezTo>
                  <a:pt x="2186" y="592"/>
                  <a:pt x="2184" y="590"/>
                  <a:pt x="2182" y="590"/>
                </a:cubicBezTo>
                <a:cubicBezTo>
                  <a:pt x="2180" y="590"/>
                  <a:pt x="2178" y="592"/>
                  <a:pt x="2178" y="594"/>
                </a:cubicBezTo>
                <a:cubicBezTo>
                  <a:pt x="2178" y="597"/>
                  <a:pt x="2180" y="599"/>
                  <a:pt x="2182" y="599"/>
                </a:cubicBezTo>
                <a:close/>
                <a:moveTo>
                  <a:pt x="2195" y="599"/>
                </a:moveTo>
                <a:cubicBezTo>
                  <a:pt x="2197" y="599"/>
                  <a:pt x="2199" y="597"/>
                  <a:pt x="2199" y="594"/>
                </a:cubicBezTo>
                <a:cubicBezTo>
                  <a:pt x="2199" y="592"/>
                  <a:pt x="2197" y="590"/>
                  <a:pt x="2195" y="590"/>
                </a:cubicBezTo>
                <a:cubicBezTo>
                  <a:pt x="2193" y="590"/>
                  <a:pt x="2191" y="592"/>
                  <a:pt x="2191" y="594"/>
                </a:cubicBezTo>
                <a:cubicBezTo>
                  <a:pt x="2191" y="597"/>
                  <a:pt x="2193" y="599"/>
                  <a:pt x="2195" y="599"/>
                </a:cubicBezTo>
                <a:close/>
                <a:moveTo>
                  <a:pt x="2208" y="599"/>
                </a:moveTo>
                <a:cubicBezTo>
                  <a:pt x="2210" y="599"/>
                  <a:pt x="2212" y="597"/>
                  <a:pt x="2212" y="594"/>
                </a:cubicBezTo>
                <a:cubicBezTo>
                  <a:pt x="2212" y="592"/>
                  <a:pt x="2210" y="590"/>
                  <a:pt x="2208" y="590"/>
                </a:cubicBezTo>
                <a:cubicBezTo>
                  <a:pt x="2206" y="590"/>
                  <a:pt x="2204" y="592"/>
                  <a:pt x="2204" y="594"/>
                </a:cubicBezTo>
                <a:cubicBezTo>
                  <a:pt x="2204" y="597"/>
                  <a:pt x="2206" y="599"/>
                  <a:pt x="2208" y="599"/>
                </a:cubicBezTo>
                <a:close/>
                <a:moveTo>
                  <a:pt x="2221" y="599"/>
                </a:moveTo>
                <a:cubicBezTo>
                  <a:pt x="2223" y="599"/>
                  <a:pt x="2225" y="597"/>
                  <a:pt x="2225" y="594"/>
                </a:cubicBezTo>
                <a:cubicBezTo>
                  <a:pt x="2225" y="592"/>
                  <a:pt x="2223" y="590"/>
                  <a:pt x="2221" y="590"/>
                </a:cubicBezTo>
                <a:cubicBezTo>
                  <a:pt x="2219" y="590"/>
                  <a:pt x="2217" y="592"/>
                  <a:pt x="2217" y="594"/>
                </a:cubicBezTo>
                <a:cubicBezTo>
                  <a:pt x="2217" y="597"/>
                  <a:pt x="2219" y="599"/>
                  <a:pt x="2221" y="599"/>
                </a:cubicBezTo>
                <a:close/>
                <a:moveTo>
                  <a:pt x="2234" y="599"/>
                </a:moveTo>
                <a:cubicBezTo>
                  <a:pt x="2236" y="599"/>
                  <a:pt x="2238" y="597"/>
                  <a:pt x="2238" y="594"/>
                </a:cubicBezTo>
                <a:cubicBezTo>
                  <a:pt x="2238" y="592"/>
                  <a:pt x="2236" y="590"/>
                  <a:pt x="2234" y="590"/>
                </a:cubicBezTo>
                <a:cubicBezTo>
                  <a:pt x="2232" y="590"/>
                  <a:pt x="2230" y="592"/>
                  <a:pt x="2230" y="594"/>
                </a:cubicBezTo>
                <a:cubicBezTo>
                  <a:pt x="2230" y="597"/>
                  <a:pt x="2232" y="599"/>
                  <a:pt x="2234" y="599"/>
                </a:cubicBezTo>
                <a:close/>
                <a:moveTo>
                  <a:pt x="2247" y="599"/>
                </a:moveTo>
                <a:cubicBezTo>
                  <a:pt x="2249" y="599"/>
                  <a:pt x="2251" y="597"/>
                  <a:pt x="2251" y="594"/>
                </a:cubicBezTo>
                <a:cubicBezTo>
                  <a:pt x="2251" y="592"/>
                  <a:pt x="2249" y="590"/>
                  <a:pt x="2247" y="590"/>
                </a:cubicBezTo>
                <a:cubicBezTo>
                  <a:pt x="2244" y="590"/>
                  <a:pt x="2243" y="592"/>
                  <a:pt x="2243" y="594"/>
                </a:cubicBezTo>
                <a:cubicBezTo>
                  <a:pt x="2243" y="597"/>
                  <a:pt x="2244" y="599"/>
                  <a:pt x="2247" y="599"/>
                </a:cubicBezTo>
                <a:close/>
                <a:moveTo>
                  <a:pt x="2260" y="599"/>
                </a:moveTo>
                <a:cubicBezTo>
                  <a:pt x="2262" y="599"/>
                  <a:pt x="2264" y="597"/>
                  <a:pt x="2264" y="594"/>
                </a:cubicBezTo>
                <a:cubicBezTo>
                  <a:pt x="2264" y="592"/>
                  <a:pt x="2262" y="590"/>
                  <a:pt x="2260" y="590"/>
                </a:cubicBezTo>
                <a:cubicBezTo>
                  <a:pt x="2257" y="590"/>
                  <a:pt x="2255" y="592"/>
                  <a:pt x="2255" y="594"/>
                </a:cubicBezTo>
                <a:cubicBezTo>
                  <a:pt x="2255" y="597"/>
                  <a:pt x="2257" y="599"/>
                  <a:pt x="2260" y="599"/>
                </a:cubicBezTo>
                <a:close/>
                <a:moveTo>
                  <a:pt x="2273" y="599"/>
                </a:moveTo>
                <a:cubicBezTo>
                  <a:pt x="2275" y="599"/>
                  <a:pt x="2277" y="597"/>
                  <a:pt x="2277" y="594"/>
                </a:cubicBezTo>
                <a:cubicBezTo>
                  <a:pt x="2277" y="592"/>
                  <a:pt x="2275" y="590"/>
                  <a:pt x="2273" y="590"/>
                </a:cubicBezTo>
                <a:cubicBezTo>
                  <a:pt x="2270" y="590"/>
                  <a:pt x="2268" y="592"/>
                  <a:pt x="2268" y="594"/>
                </a:cubicBezTo>
                <a:cubicBezTo>
                  <a:pt x="2268" y="597"/>
                  <a:pt x="2270" y="599"/>
                  <a:pt x="2273" y="599"/>
                </a:cubicBezTo>
                <a:close/>
                <a:moveTo>
                  <a:pt x="2285" y="599"/>
                </a:moveTo>
                <a:cubicBezTo>
                  <a:pt x="2288" y="599"/>
                  <a:pt x="2290" y="597"/>
                  <a:pt x="2290" y="594"/>
                </a:cubicBezTo>
                <a:cubicBezTo>
                  <a:pt x="2290" y="592"/>
                  <a:pt x="2288" y="590"/>
                  <a:pt x="2285" y="590"/>
                </a:cubicBezTo>
                <a:cubicBezTo>
                  <a:pt x="2283" y="590"/>
                  <a:pt x="2281" y="592"/>
                  <a:pt x="2281" y="594"/>
                </a:cubicBezTo>
                <a:cubicBezTo>
                  <a:pt x="2281" y="597"/>
                  <a:pt x="2283" y="599"/>
                  <a:pt x="2285" y="599"/>
                </a:cubicBezTo>
                <a:close/>
                <a:moveTo>
                  <a:pt x="2298" y="599"/>
                </a:moveTo>
                <a:cubicBezTo>
                  <a:pt x="2301" y="599"/>
                  <a:pt x="2303" y="597"/>
                  <a:pt x="2303" y="594"/>
                </a:cubicBezTo>
                <a:cubicBezTo>
                  <a:pt x="2303" y="592"/>
                  <a:pt x="2301" y="590"/>
                  <a:pt x="2298" y="590"/>
                </a:cubicBezTo>
                <a:cubicBezTo>
                  <a:pt x="2296" y="590"/>
                  <a:pt x="2294" y="592"/>
                  <a:pt x="2294" y="594"/>
                </a:cubicBezTo>
                <a:cubicBezTo>
                  <a:pt x="2294" y="597"/>
                  <a:pt x="2296" y="599"/>
                  <a:pt x="2298" y="599"/>
                </a:cubicBezTo>
                <a:close/>
                <a:moveTo>
                  <a:pt x="2311" y="599"/>
                </a:moveTo>
                <a:cubicBezTo>
                  <a:pt x="2314" y="599"/>
                  <a:pt x="2315" y="597"/>
                  <a:pt x="2315" y="594"/>
                </a:cubicBezTo>
                <a:cubicBezTo>
                  <a:pt x="2315" y="592"/>
                  <a:pt x="2314" y="590"/>
                  <a:pt x="2311" y="590"/>
                </a:cubicBezTo>
                <a:cubicBezTo>
                  <a:pt x="2309" y="590"/>
                  <a:pt x="2307" y="592"/>
                  <a:pt x="2307" y="594"/>
                </a:cubicBezTo>
                <a:cubicBezTo>
                  <a:pt x="2307" y="597"/>
                  <a:pt x="2309" y="599"/>
                  <a:pt x="2311" y="599"/>
                </a:cubicBezTo>
                <a:close/>
                <a:moveTo>
                  <a:pt x="2324" y="599"/>
                </a:moveTo>
                <a:cubicBezTo>
                  <a:pt x="2327" y="599"/>
                  <a:pt x="2328" y="597"/>
                  <a:pt x="2328" y="594"/>
                </a:cubicBezTo>
                <a:cubicBezTo>
                  <a:pt x="2328" y="592"/>
                  <a:pt x="2327" y="590"/>
                  <a:pt x="2324" y="590"/>
                </a:cubicBezTo>
                <a:cubicBezTo>
                  <a:pt x="2322" y="590"/>
                  <a:pt x="2320" y="592"/>
                  <a:pt x="2320" y="594"/>
                </a:cubicBezTo>
                <a:cubicBezTo>
                  <a:pt x="2320" y="597"/>
                  <a:pt x="2322" y="599"/>
                  <a:pt x="2324" y="599"/>
                </a:cubicBezTo>
                <a:close/>
                <a:moveTo>
                  <a:pt x="2337" y="599"/>
                </a:moveTo>
                <a:cubicBezTo>
                  <a:pt x="2339" y="599"/>
                  <a:pt x="2341" y="597"/>
                  <a:pt x="2341" y="594"/>
                </a:cubicBezTo>
                <a:cubicBezTo>
                  <a:pt x="2341" y="592"/>
                  <a:pt x="2339" y="590"/>
                  <a:pt x="2337" y="590"/>
                </a:cubicBezTo>
                <a:cubicBezTo>
                  <a:pt x="2335" y="590"/>
                  <a:pt x="2333" y="592"/>
                  <a:pt x="2333" y="594"/>
                </a:cubicBezTo>
                <a:cubicBezTo>
                  <a:pt x="2333" y="597"/>
                  <a:pt x="2335" y="599"/>
                  <a:pt x="2337" y="599"/>
                </a:cubicBezTo>
                <a:close/>
                <a:moveTo>
                  <a:pt x="2350" y="599"/>
                </a:moveTo>
                <a:cubicBezTo>
                  <a:pt x="2352" y="599"/>
                  <a:pt x="2354" y="597"/>
                  <a:pt x="2354" y="594"/>
                </a:cubicBezTo>
                <a:cubicBezTo>
                  <a:pt x="2354" y="592"/>
                  <a:pt x="2352" y="590"/>
                  <a:pt x="2350" y="590"/>
                </a:cubicBezTo>
                <a:cubicBezTo>
                  <a:pt x="2348" y="590"/>
                  <a:pt x="2346" y="592"/>
                  <a:pt x="2346" y="594"/>
                </a:cubicBezTo>
                <a:cubicBezTo>
                  <a:pt x="2346" y="597"/>
                  <a:pt x="2348" y="599"/>
                  <a:pt x="2350" y="599"/>
                </a:cubicBezTo>
                <a:close/>
                <a:moveTo>
                  <a:pt x="2363" y="599"/>
                </a:moveTo>
                <a:cubicBezTo>
                  <a:pt x="2365" y="599"/>
                  <a:pt x="2367" y="597"/>
                  <a:pt x="2367" y="594"/>
                </a:cubicBezTo>
                <a:cubicBezTo>
                  <a:pt x="2367" y="592"/>
                  <a:pt x="2365" y="590"/>
                  <a:pt x="2363" y="590"/>
                </a:cubicBezTo>
                <a:cubicBezTo>
                  <a:pt x="2361" y="590"/>
                  <a:pt x="2359" y="592"/>
                  <a:pt x="2359" y="594"/>
                </a:cubicBezTo>
                <a:cubicBezTo>
                  <a:pt x="2359" y="597"/>
                  <a:pt x="2361" y="599"/>
                  <a:pt x="2363" y="599"/>
                </a:cubicBezTo>
                <a:close/>
                <a:moveTo>
                  <a:pt x="2376" y="599"/>
                </a:moveTo>
                <a:cubicBezTo>
                  <a:pt x="2378" y="599"/>
                  <a:pt x="2380" y="597"/>
                  <a:pt x="2380" y="594"/>
                </a:cubicBezTo>
                <a:cubicBezTo>
                  <a:pt x="2380" y="592"/>
                  <a:pt x="2378" y="590"/>
                  <a:pt x="2376" y="590"/>
                </a:cubicBezTo>
                <a:cubicBezTo>
                  <a:pt x="2374" y="590"/>
                  <a:pt x="2372" y="592"/>
                  <a:pt x="2372" y="594"/>
                </a:cubicBezTo>
                <a:cubicBezTo>
                  <a:pt x="2372" y="597"/>
                  <a:pt x="2374" y="599"/>
                  <a:pt x="2376" y="599"/>
                </a:cubicBezTo>
                <a:close/>
                <a:moveTo>
                  <a:pt x="2389" y="599"/>
                </a:moveTo>
                <a:cubicBezTo>
                  <a:pt x="2391" y="599"/>
                  <a:pt x="2393" y="597"/>
                  <a:pt x="2393" y="594"/>
                </a:cubicBezTo>
                <a:cubicBezTo>
                  <a:pt x="2393" y="592"/>
                  <a:pt x="2391" y="590"/>
                  <a:pt x="2389" y="590"/>
                </a:cubicBezTo>
                <a:cubicBezTo>
                  <a:pt x="2386" y="590"/>
                  <a:pt x="2385" y="592"/>
                  <a:pt x="2385" y="594"/>
                </a:cubicBezTo>
                <a:cubicBezTo>
                  <a:pt x="2385" y="597"/>
                  <a:pt x="2386" y="599"/>
                  <a:pt x="2389" y="599"/>
                </a:cubicBezTo>
                <a:close/>
                <a:moveTo>
                  <a:pt x="2402" y="599"/>
                </a:moveTo>
                <a:cubicBezTo>
                  <a:pt x="2404" y="599"/>
                  <a:pt x="2406" y="597"/>
                  <a:pt x="2406" y="594"/>
                </a:cubicBezTo>
                <a:cubicBezTo>
                  <a:pt x="2406" y="592"/>
                  <a:pt x="2404" y="590"/>
                  <a:pt x="2402" y="590"/>
                </a:cubicBezTo>
                <a:cubicBezTo>
                  <a:pt x="2399" y="590"/>
                  <a:pt x="2398" y="592"/>
                  <a:pt x="2398" y="594"/>
                </a:cubicBezTo>
                <a:cubicBezTo>
                  <a:pt x="2398" y="597"/>
                  <a:pt x="2399" y="599"/>
                  <a:pt x="2402" y="599"/>
                </a:cubicBezTo>
                <a:close/>
                <a:moveTo>
                  <a:pt x="2415" y="599"/>
                </a:moveTo>
                <a:cubicBezTo>
                  <a:pt x="2417" y="599"/>
                  <a:pt x="2419" y="597"/>
                  <a:pt x="2419" y="594"/>
                </a:cubicBezTo>
                <a:cubicBezTo>
                  <a:pt x="2419" y="592"/>
                  <a:pt x="2417" y="590"/>
                  <a:pt x="2415" y="590"/>
                </a:cubicBezTo>
                <a:cubicBezTo>
                  <a:pt x="2412" y="590"/>
                  <a:pt x="2410" y="592"/>
                  <a:pt x="2410" y="594"/>
                </a:cubicBezTo>
                <a:cubicBezTo>
                  <a:pt x="2410" y="597"/>
                  <a:pt x="2412" y="599"/>
                  <a:pt x="2415" y="599"/>
                </a:cubicBezTo>
                <a:close/>
                <a:moveTo>
                  <a:pt x="2428" y="599"/>
                </a:moveTo>
                <a:cubicBezTo>
                  <a:pt x="2430" y="599"/>
                  <a:pt x="2432" y="597"/>
                  <a:pt x="2432" y="594"/>
                </a:cubicBezTo>
                <a:cubicBezTo>
                  <a:pt x="2432" y="592"/>
                  <a:pt x="2430" y="590"/>
                  <a:pt x="2428" y="590"/>
                </a:cubicBezTo>
                <a:cubicBezTo>
                  <a:pt x="2425" y="590"/>
                  <a:pt x="2423" y="592"/>
                  <a:pt x="2423" y="594"/>
                </a:cubicBezTo>
                <a:cubicBezTo>
                  <a:pt x="2423" y="597"/>
                  <a:pt x="2425" y="599"/>
                  <a:pt x="2428" y="599"/>
                </a:cubicBezTo>
                <a:close/>
                <a:moveTo>
                  <a:pt x="2440" y="599"/>
                </a:moveTo>
                <a:cubicBezTo>
                  <a:pt x="2443" y="599"/>
                  <a:pt x="2445" y="597"/>
                  <a:pt x="2445" y="594"/>
                </a:cubicBezTo>
                <a:cubicBezTo>
                  <a:pt x="2445" y="592"/>
                  <a:pt x="2443" y="590"/>
                  <a:pt x="2440" y="590"/>
                </a:cubicBezTo>
                <a:cubicBezTo>
                  <a:pt x="2438" y="590"/>
                  <a:pt x="2436" y="592"/>
                  <a:pt x="2436" y="594"/>
                </a:cubicBezTo>
                <a:cubicBezTo>
                  <a:pt x="2436" y="597"/>
                  <a:pt x="2438" y="599"/>
                  <a:pt x="2440" y="599"/>
                </a:cubicBezTo>
                <a:close/>
                <a:moveTo>
                  <a:pt x="2453" y="599"/>
                </a:moveTo>
                <a:cubicBezTo>
                  <a:pt x="2456" y="599"/>
                  <a:pt x="2458" y="597"/>
                  <a:pt x="2458" y="594"/>
                </a:cubicBezTo>
                <a:cubicBezTo>
                  <a:pt x="2458" y="592"/>
                  <a:pt x="2456" y="590"/>
                  <a:pt x="2453" y="590"/>
                </a:cubicBezTo>
                <a:cubicBezTo>
                  <a:pt x="2451" y="590"/>
                  <a:pt x="2449" y="592"/>
                  <a:pt x="2449" y="594"/>
                </a:cubicBezTo>
                <a:cubicBezTo>
                  <a:pt x="2449" y="597"/>
                  <a:pt x="2451" y="599"/>
                  <a:pt x="2453" y="599"/>
                </a:cubicBezTo>
                <a:close/>
                <a:moveTo>
                  <a:pt x="2466" y="599"/>
                </a:moveTo>
                <a:cubicBezTo>
                  <a:pt x="2469" y="599"/>
                  <a:pt x="2470" y="597"/>
                  <a:pt x="2470" y="594"/>
                </a:cubicBezTo>
                <a:cubicBezTo>
                  <a:pt x="2470" y="592"/>
                  <a:pt x="2469" y="590"/>
                  <a:pt x="2466" y="590"/>
                </a:cubicBezTo>
                <a:cubicBezTo>
                  <a:pt x="2464" y="590"/>
                  <a:pt x="2462" y="592"/>
                  <a:pt x="2462" y="594"/>
                </a:cubicBezTo>
                <a:cubicBezTo>
                  <a:pt x="2462" y="597"/>
                  <a:pt x="2464" y="599"/>
                  <a:pt x="2466" y="599"/>
                </a:cubicBezTo>
                <a:close/>
                <a:moveTo>
                  <a:pt x="2479" y="599"/>
                </a:moveTo>
                <a:cubicBezTo>
                  <a:pt x="2482" y="599"/>
                  <a:pt x="2483" y="597"/>
                  <a:pt x="2483" y="594"/>
                </a:cubicBezTo>
                <a:cubicBezTo>
                  <a:pt x="2483" y="592"/>
                  <a:pt x="2482" y="590"/>
                  <a:pt x="2479" y="590"/>
                </a:cubicBezTo>
                <a:cubicBezTo>
                  <a:pt x="2477" y="590"/>
                  <a:pt x="2475" y="592"/>
                  <a:pt x="2475" y="594"/>
                </a:cubicBezTo>
                <a:cubicBezTo>
                  <a:pt x="2475" y="597"/>
                  <a:pt x="2477" y="599"/>
                  <a:pt x="2479" y="599"/>
                </a:cubicBezTo>
                <a:close/>
                <a:moveTo>
                  <a:pt x="2492" y="599"/>
                </a:moveTo>
                <a:cubicBezTo>
                  <a:pt x="2494" y="599"/>
                  <a:pt x="2496" y="597"/>
                  <a:pt x="2496" y="594"/>
                </a:cubicBezTo>
                <a:cubicBezTo>
                  <a:pt x="2496" y="592"/>
                  <a:pt x="2494" y="590"/>
                  <a:pt x="2492" y="590"/>
                </a:cubicBezTo>
                <a:cubicBezTo>
                  <a:pt x="2490" y="590"/>
                  <a:pt x="2488" y="592"/>
                  <a:pt x="2488" y="594"/>
                </a:cubicBezTo>
                <a:cubicBezTo>
                  <a:pt x="2488" y="597"/>
                  <a:pt x="2490" y="599"/>
                  <a:pt x="2492" y="599"/>
                </a:cubicBezTo>
                <a:close/>
                <a:moveTo>
                  <a:pt x="2505" y="599"/>
                </a:moveTo>
                <a:cubicBezTo>
                  <a:pt x="2507" y="599"/>
                  <a:pt x="2509" y="597"/>
                  <a:pt x="2509" y="594"/>
                </a:cubicBezTo>
                <a:cubicBezTo>
                  <a:pt x="2509" y="592"/>
                  <a:pt x="2507" y="590"/>
                  <a:pt x="2505" y="590"/>
                </a:cubicBezTo>
                <a:cubicBezTo>
                  <a:pt x="2503" y="590"/>
                  <a:pt x="2501" y="592"/>
                  <a:pt x="2501" y="594"/>
                </a:cubicBezTo>
                <a:cubicBezTo>
                  <a:pt x="2501" y="597"/>
                  <a:pt x="2503" y="599"/>
                  <a:pt x="2505" y="599"/>
                </a:cubicBezTo>
                <a:close/>
                <a:moveTo>
                  <a:pt x="2518" y="599"/>
                </a:moveTo>
                <a:cubicBezTo>
                  <a:pt x="2520" y="599"/>
                  <a:pt x="2522" y="597"/>
                  <a:pt x="2522" y="594"/>
                </a:cubicBezTo>
                <a:cubicBezTo>
                  <a:pt x="2522" y="592"/>
                  <a:pt x="2520" y="590"/>
                  <a:pt x="2518" y="590"/>
                </a:cubicBezTo>
                <a:cubicBezTo>
                  <a:pt x="2516" y="590"/>
                  <a:pt x="2514" y="592"/>
                  <a:pt x="2514" y="594"/>
                </a:cubicBezTo>
                <a:cubicBezTo>
                  <a:pt x="2514" y="597"/>
                  <a:pt x="2516" y="599"/>
                  <a:pt x="2518" y="599"/>
                </a:cubicBezTo>
                <a:close/>
                <a:moveTo>
                  <a:pt x="2531" y="599"/>
                </a:moveTo>
                <a:cubicBezTo>
                  <a:pt x="2533" y="599"/>
                  <a:pt x="2535" y="597"/>
                  <a:pt x="2535" y="594"/>
                </a:cubicBezTo>
                <a:cubicBezTo>
                  <a:pt x="2535" y="592"/>
                  <a:pt x="2533" y="590"/>
                  <a:pt x="2531" y="590"/>
                </a:cubicBezTo>
                <a:cubicBezTo>
                  <a:pt x="2529" y="590"/>
                  <a:pt x="2527" y="592"/>
                  <a:pt x="2527" y="594"/>
                </a:cubicBezTo>
                <a:cubicBezTo>
                  <a:pt x="2527" y="597"/>
                  <a:pt x="2529" y="599"/>
                  <a:pt x="2531" y="599"/>
                </a:cubicBezTo>
                <a:close/>
                <a:moveTo>
                  <a:pt x="2544" y="599"/>
                </a:moveTo>
                <a:cubicBezTo>
                  <a:pt x="2546" y="599"/>
                  <a:pt x="2548" y="597"/>
                  <a:pt x="2548" y="594"/>
                </a:cubicBezTo>
                <a:cubicBezTo>
                  <a:pt x="2548" y="592"/>
                  <a:pt x="2546" y="590"/>
                  <a:pt x="2544" y="590"/>
                </a:cubicBezTo>
                <a:cubicBezTo>
                  <a:pt x="2541" y="590"/>
                  <a:pt x="2540" y="592"/>
                  <a:pt x="2540" y="594"/>
                </a:cubicBezTo>
                <a:cubicBezTo>
                  <a:pt x="2540" y="597"/>
                  <a:pt x="2541" y="599"/>
                  <a:pt x="2544" y="599"/>
                </a:cubicBezTo>
                <a:close/>
                <a:moveTo>
                  <a:pt x="2557" y="599"/>
                </a:moveTo>
                <a:cubicBezTo>
                  <a:pt x="2559" y="599"/>
                  <a:pt x="2561" y="597"/>
                  <a:pt x="2561" y="594"/>
                </a:cubicBezTo>
                <a:cubicBezTo>
                  <a:pt x="2561" y="592"/>
                  <a:pt x="2559" y="590"/>
                  <a:pt x="2557" y="590"/>
                </a:cubicBezTo>
                <a:cubicBezTo>
                  <a:pt x="2554" y="590"/>
                  <a:pt x="2553" y="592"/>
                  <a:pt x="2553" y="594"/>
                </a:cubicBezTo>
                <a:cubicBezTo>
                  <a:pt x="2553" y="597"/>
                  <a:pt x="2554" y="599"/>
                  <a:pt x="2557" y="599"/>
                </a:cubicBezTo>
                <a:close/>
                <a:moveTo>
                  <a:pt x="2570" y="599"/>
                </a:moveTo>
                <a:cubicBezTo>
                  <a:pt x="2572" y="599"/>
                  <a:pt x="2574" y="597"/>
                  <a:pt x="2574" y="594"/>
                </a:cubicBezTo>
                <a:cubicBezTo>
                  <a:pt x="2574" y="592"/>
                  <a:pt x="2572" y="590"/>
                  <a:pt x="2570" y="590"/>
                </a:cubicBezTo>
                <a:cubicBezTo>
                  <a:pt x="2567" y="590"/>
                  <a:pt x="2565" y="592"/>
                  <a:pt x="2565" y="594"/>
                </a:cubicBezTo>
                <a:cubicBezTo>
                  <a:pt x="2565" y="597"/>
                  <a:pt x="2567" y="599"/>
                  <a:pt x="2570" y="599"/>
                </a:cubicBezTo>
                <a:close/>
                <a:moveTo>
                  <a:pt x="2583" y="599"/>
                </a:moveTo>
                <a:cubicBezTo>
                  <a:pt x="2585" y="599"/>
                  <a:pt x="2587" y="597"/>
                  <a:pt x="2587" y="594"/>
                </a:cubicBezTo>
                <a:cubicBezTo>
                  <a:pt x="2587" y="592"/>
                  <a:pt x="2585" y="590"/>
                  <a:pt x="2583" y="590"/>
                </a:cubicBezTo>
                <a:cubicBezTo>
                  <a:pt x="2580" y="590"/>
                  <a:pt x="2578" y="592"/>
                  <a:pt x="2578" y="594"/>
                </a:cubicBezTo>
                <a:cubicBezTo>
                  <a:pt x="2578" y="597"/>
                  <a:pt x="2580" y="599"/>
                  <a:pt x="2583" y="599"/>
                </a:cubicBezTo>
                <a:close/>
                <a:moveTo>
                  <a:pt x="2595" y="599"/>
                </a:moveTo>
                <a:cubicBezTo>
                  <a:pt x="2598" y="599"/>
                  <a:pt x="2600" y="597"/>
                  <a:pt x="2600" y="594"/>
                </a:cubicBezTo>
                <a:cubicBezTo>
                  <a:pt x="2600" y="592"/>
                  <a:pt x="2598" y="590"/>
                  <a:pt x="2595" y="590"/>
                </a:cubicBezTo>
                <a:cubicBezTo>
                  <a:pt x="2593" y="590"/>
                  <a:pt x="2591" y="592"/>
                  <a:pt x="2591" y="594"/>
                </a:cubicBezTo>
                <a:cubicBezTo>
                  <a:pt x="2591" y="597"/>
                  <a:pt x="2593" y="599"/>
                  <a:pt x="2595" y="599"/>
                </a:cubicBezTo>
                <a:close/>
                <a:moveTo>
                  <a:pt x="2608" y="599"/>
                </a:moveTo>
                <a:cubicBezTo>
                  <a:pt x="2611" y="599"/>
                  <a:pt x="2613" y="597"/>
                  <a:pt x="2613" y="594"/>
                </a:cubicBezTo>
                <a:cubicBezTo>
                  <a:pt x="2613" y="592"/>
                  <a:pt x="2611" y="590"/>
                  <a:pt x="2608" y="590"/>
                </a:cubicBezTo>
                <a:cubicBezTo>
                  <a:pt x="2606" y="590"/>
                  <a:pt x="2604" y="592"/>
                  <a:pt x="2604" y="594"/>
                </a:cubicBezTo>
                <a:cubicBezTo>
                  <a:pt x="2604" y="597"/>
                  <a:pt x="2606" y="599"/>
                  <a:pt x="2608" y="599"/>
                </a:cubicBezTo>
                <a:close/>
                <a:moveTo>
                  <a:pt x="2621" y="599"/>
                </a:moveTo>
                <a:cubicBezTo>
                  <a:pt x="2624" y="599"/>
                  <a:pt x="2625" y="597"/>
                  <a:pt x="2625" y="594"/>
                </a:cubicBezTo>
                <a:cubicBezTo>
                  <a:pt x="2625" y="592"/>
                  <a:pt x="2624" y="590"/>
                  <a:pt x="2621" y="590"/>
                </a:cubicBezTo>
                <a:cubicBezTo>
                  <a:pt x="2619" y="590"/>
                  <a:pt x="2617" y="592"/>
                  <a:pt x="2617" y="594"/>
                </a:cubicBezTo>
                <a:cubicBezTo>
                  <a:pt x="2617" y="597"/>
                  <a:pt x="2619" y="599"/>
                  <a:pt x="2621" y="599"/>
                </a:cubicBezTo>
                <a:close/>
                <a:moveTo>
                  <a:pt x="2634" y="599"/>
                </a:moveTo>
                <a:cubicBezTo>
                  <a:pt x="2636" y="599"/>
                  <a:pt x="2638" y="597"/>
                  <a:pt x="2638" y="594"/>
                </a:cubicBezTo>
                <a:cubicBezTo>
                  <a:pt x="2638" y="592"/>
                  <a:pt x="2636" y="590"/>
                  <a:pt x="2634" y="590"/>
                </a:cubicBezTo>
                <a:cubicBezTo>
                  <a:pt x="2632" y="590"/>
                  <a:pt x="2630" y="592"/>
                  <a:pt x="2630" y="594"/>
                </a:cubicBezTo>
                <a:cubicBezTo>
                  <a:pt x="2630" y="597"/>
                  <a:pt x="2632" y="599"/>
                  <a:pt x="2634" y="599"/>
                </a:cubicBezTo>
                <a:close/>
                <a:moveTo>
                  <a:pt x="2647" y="599"/>
                </a:moveTo>
                <a:cubicBezTo>
                  <a:pt x="2649" y="599"/>
                  <a:pt x="2651" y="597"/>
                  <a:pt x="2651" y="594"/>
                </a:cubicBezTo>
                <a:cubicBezTo>
                  <a:pt x="2651" y="592"/>
                  <a:pt x="2649" y="590"/>
                  <a:pt x="2647" y="590"/>
                </a:cubicBezTo>
                <a:cubicBezTo>
                  <a:pt x="2645" y="590"/>
                  <a:pt x="2643" y="592"/>
                  <a:pt x="2643" y="594"/>
                </a:cubicBezTo>
                <a:cubicBezTo>
                  <a:pt x="2643" y="597"/>
                  <a:pt x="2645" y="599"/>
                  <a:pt x="2647" y="599"/>
                </a:cubicBezTo>
                <a:close/>
                <a:moveTo>
                  <a:pt x="2660" y="599"/>
                </a:moveTo>
                <a:cubicBezTo>
                  <a:pt x="2662" y="599"/>
                  <a:pt x="2664" y="597"/>
                  <a:pt x="2664" y="594"/>
                </a:cubicBezTo>
                <a:cubicBezTo>
                  <a:pt x="2664" y="592"/>
                  <a:pt x="2662" y="590"/>
                  <a:pt x="2660" y="590"/>
                </a:cubicBezTo>
                <a:cubicBezTo>
                  <a:pt x="2658" y="590"/>
                  <a:pt x="2656" y="592"/>
                  <a:pt x="2656" y="594"/>
                </a:cubicBezTo>
                <a:cubicBezTo>
                  <a:pt x="2656" y="597"/>
                  <a:pt x="2658" y="599"/>
                  <a:pt x="2660" y="599"/>
                </a:cubicBezTo>
                <a:close/>
                <a:moveTo>
                  <a:pt x="2673" y="599"/>
                </a:moveTo>
                <a:cubicBezTo>
                  <a:pt x="2675" y="599"/>
                  <a:pt x="2677" y="597"/>
                  <a:pt x="2677" y="594"/>
                </a:cubicBezTo>
                <a:cubicBezTo>
                  <a:pt x="2677" y="592"/>
                  <a:pt x="2675" y="590"/>
                  <a:pt x="2673" y="590"/>
                </a:cubicBezTo>
                <a:cubicBezTo>
                  <a:pt x="2671" y="590"/>
                  <a:pt x="2669" y="592"/>
                  <a:pt x="2669" y="594"/>
                </a:cubicBezTo>
                <a:cubicBezTo>
                  <a:pt x="2669" y="597"/>
                  <a:pt x="2671" y="599"/>
                  <a:pt x="2673" y="599"/>
                </a:cubicBezTo>
                <a:close/>
                <a:moveTo>
                  <a:pt x="2686" y="599"/>
                </a:moveTo>
                <a:cubicBezTo>
                  <a:pt x="2688" y="599"/>
                  <a:pt x="2690" y="597"/>
                  <a:pt x="2690" y="594"/>
                </a:cubicBezTo>
                <a:cubicBezTo>
                  <a:pt x="2690" y="592"/>
                  <a:pt x="2688" y="590"/>
                  <a:pt x="2686" y="590"/>
                </a:cubicBezTo>
                <a:cubicBezTo>
                  <a:pt x="2684" y="590"/>
                  <a:pt x="2682" y="592"/>
                  <a:pt x="2682" y="594"/>
                </a:cubicBezTo>
                <a:cubicBezTo>
                  <a:pt x="2682" y="597"/>
                  <a:pt x="2684" y="599"/>
                  <a:pt x="2686" y="599"/>
                </a:cubicBezTo>
                <a:close/>
                <a:moveTo>
                  <a:pt x="2699" y="599"/>
                </a:moveTo>
                <a:cubicBezTo>
                  <a:pt x="2701" y="599"/>
                  <a:pt x="2703" y="597"/>
                  <a:pt x="2703" y="594"/>
                </a:cubicBezTo>
                <a:cubicBezTo>
                  <a:pt x="2703" y="592"/>
                  <a:pt x="2701" y="590"/>
                  <a:pt x="2699" y="590"/>
                </a:cubicBezTo>
                <a:cubicBezTo>
                  <a:pt x="2696" y="590"/>
                  <a:pt x="2695" y="592"/>
                  <a:pt x="2695" y="594"/>
                </a:cubicBezTo>
                <a:cubicBezTo>
                  <a:pt x="2695" y="597"/>
                  <a:pt x="2696" y="599"/>
                  <a:pt x="2699" y="599"/>
                </a:cubicBezTo>
                <a:close/>
                <a:moveTo>
                  <a:pt x="2712" y="599"/>
                </a:moveTo>
                <a:cubicBezTo>
                  <a:pt x="2714" y="599"/>
                  <a:pt x="2716" y="597"/>
                  <a:pt x="2716" y="594"/>
                </a:cubicBezTo>
                <a:cubicBezTo>
                  <a:pt x="2716" y="592"/>
                  <a:pt x="2714" y="590"/>
                  <a:pt x="2712" y="590"/>
                </a:cubicBezTo>
                <a:cubicBezTo>
                  <a:pt x="2709" y="590"/>
                  <a:pt x="2707" y="592"/>
                  <a:pt x="2707" y="594"/>
                </a:cubicBezTo>
                <a:cubicBezTo>
                  <a:pt x="2707" y="597"/>
                  <a:pt x="2709" y="599"/>
                  <a:pt x="2712" y="599"/>
                </a:cubicBezTo>
                <a:close/>
                <a:moveTo>
                  <a:pt x="2725" y="599"/>
                </a:moveTo>
                <a:cubicBezTo>
                  <a:pt x="2727" y="599"/>
                  <a:pt x="2729" y="597"/>
                  <a:pt x="2729" y="594"/>
                </a:cubicBezTo>
                <a:cubicBezTo>
                  <a:pt x="2729" y="592"/>
                  <a:pt x="2727" y="590"/>
                  <a:pt x="2725" y="590"/>
                </a:cubicBezTo>
                <a:cubicBezTo>
                  <a:pt x="2722" y="590"/>
                  <a:pt x="2720" y="592"/>
                  <a:pt x="2720" y="594"/>
                </a:cubicBezTo>
                <a:cubicBezTo>
                  <a:pt x="2720" y="597"/>
                  <a:pt x="2722" y="599"/>
                  <a:pt x="2725" y="599"/>
                </a:cubicBezTo>
                <a:close/>
                <a:moveTo>
                  <a:pt x="2737" y="599"/>
                </a:moveTo>
                <a:cubicBezTo>
                  <a:pt x="2740" y="599"/>
                  <a:pt x="2742" y="597"/>
                  <a:pt x="2742" y="594"/>
                </a:cubicBezTo>
                <a:cubicBezTo>
                  <a:pt x="2742" y="592"/>
                  <a:pt x="2740" y="590"/>
                  <a:pt x="2737" y="590"/>
                </a:cubicBezTo>
                <a:cubicBezTo>
                  <a:pt x="2735" y="590"/>
                  <a:pt x="2733" y="592"/>
                  <a:pt x="2733" y="594"/>
                </a:cubicBezTo>
                <a:cubicBezTo>
                  <a:pt x="2733" y="597"/>
                  <a:pt x="2735" y="599"/>
                  <a:pt x="2737" y="599"/>
                </a:cubicBezTo>
                <a:close/>
                <a:moveTo>
                  <a:pt x="2750" y="599"/>
                </a:moveTo>
                <a:cubicBezTo>
                  <a:pt x="2753" y="599"/>
                  <a:pt x="2755" y="597"/>
                  <a:pt x="2755" y="594"/>
                </a:cubicBezTo>
                <a:cubicBezTo>
                  <a:pt x="2755" y="592"/>
                  <a:pt x="2753" y="590"/>
                  <a:pt x="2750" y="590"/>
                </a:cubicBezTo>
                <a:cubicBezTo>
                  <a:pt x="2748" y="590"/>
                  <a:pt x="2746" y="592"/>
                  <a:pt x="2746" y="594"/>
                </a:cubicBezTo>
                <a:cubicBezTo>
                  <a:pt x="2746" y="597"/>
                  <a:pt x="2748" y="599"/>
                  <a:pt x="2750" y="599"/>
                </a:cubicBezTo>
                <a:close/>
                <a:moveTo>
                  <a:pt x="2763" y="599"/>
                </a:moveTo>
                <a:cubicBezTo>
                  <a:pt x="2766" y="599"/>
                  <a:pt x="2767" y="597"/>
                  <a:pt x="2767" y="594"/>
                </a:cubicBezTo>
                <a:cubicBezTo>
                  <a:pt x="2767" y="592"/>
                  <a:pt x="2766" y="590"/>
                  <a:pt x="2763" y="590"/>
                </a:cubicBezTo>
                <a:cubicBezTo>
                  <a:pt x="2761" y="590"/>
                  <a:pt x="2759" y="592"/>
                  <a:pt x="2759" y="594"/>
                </a:cubicBezTo>
                <a:cubicBezTo>
                  <a:pt x="2759" y="597"/>
                  <a:pt x="2761" y="599"/>
                  <a:pt x="2763" y="599"/>
                </a:cubicBezTo>
                <a:close/>
                <a:moveTo>
                  <a:pt x="2776" y="599"/>
                </a:moveTo>
                <a:cubicBezTo>
                  <a:pt x="2779" y="599"/>
                  <a:pt x="2780" y="597"/>
                  <a:pt x="2780" y="594"/>
                </a:cubicBezTo>
                <a:cubicBezTo>
                  <a:pt x="2780" y="592"/>
                  <a:pt x="2779" y="590"/>
                  <a:pt x="2776" y="590"/>
                </a:cubicBezTo>
                <a:cubicBezTo>
                  <a:pt x="2774" y="590"/>
                  <a:pt x="2772" y="592"/>
                  <a:pt x="2772" y="594"/>
                </a:cubicBezTo>
                <a:cubicBezTo>
                  <a:pt x="2772" y="597"/>
                  <a:pt x="2774" y="599"/>
                  <a:pt x="2776" y="599"/>
                </a:cubicBezTo>
                <a:close/>
                <a:moveTo>
                  <a:pt x="2789" y="599"/>
                </a:moveTo>
                <a:cubicBezTo>
                  <a:pt x="2791" y="599"/>
                  <a:pt x="2793" y="597"/>
                  <a:pt x="2793" y="594"/>
                </a:cubicBezTo>
                <a:cubicBezTo>
                  <a:pt x="2793" y="592"/>
                  <a:pt x="2791" y="590"/>
                  <a:pt x="2789" y="590"/>
                </a:cubicBezTo>
                <a:cubicBezTo>
                  <a:pt x="2787" y="590"/>
                  <a:pt x="2785" y="592"/>
                  <a:pt x="2785" y="594"/>
                </a:cubicBezTo>
                <a:cubicBezTo>
                  <a:pt x="2785" y="597"/>
                  <a:pt x="2787" y="599"/>
                  <a:pt x="2789" y="599"/>
                </a:cubicBezTo>
                <a:close/>
                <a:moveTo>
                  <a:pt x="2802" y="599"/>
                </a:moveTo>
                <a:cubicBezTo>
                  <a:pt x="2804" y="599"/>
                  <a:pt x="2806" y="597"/>
                  <a:pt x="2806" y="594"/>
                </a:cubicBezTo>
                <a:cubicBezTo>
                  <a:pt x="2806" y="592"/>
                  <a:pt x="2804" y="590"/>
                  <a:pt x="2802" y="590"/>
                </a:cubicBezTo>
                <a:cubicBezTo>
                  <a:pt x="2800" y="590"/>
                  <a:pt x="2798" y="592"/>
                  <a:pt x="2798" y="594"/>
                </a:cubicBezTo>
                <a:cubicBezTo>
                  <a:pt x="2798" y="597"/>
                  <a:pt x="2800" y="599"/>
                  <a:pt x="2802" y="599"/>
                </a:cubicBezTo>
                <a:close/>
                <a:moveTo>
                  <a:pt x="2815" y="599"/>
                </a:moveTo>
                <a:cubicBezTo>
                  <a:pt x="2817" y="599"/>
                  <a:pt x="2819" y="597"/>
                  <a:pt x="2819" y="594"/>
                </a:cubicBezTo>
                <a:cubicBezTo>
                  <a:pt x="2819" y="592"/>
                  <a:pt x="2817" y="590"/>
                  <a:pt x="2815" y="590"/>
                </a:cubicBezTo>
                <a:cubicBezTo>
                  <a:pt x="2813" y="590"/>
                  <a:pt x="2811" y="592"/>
                  <a:pt x="2811" y="594"/>
                </a:cubicBezTo>
                <a:cubicBezTo>
                  <a:pt x="2811" y="597"/>
                  <a:pt x="2813" y="599"/>
                  <a:pt x="2815" y="599"/>
                </a:cubicBezTo>
                <a:close/>
                <a:moveTo>
                  <a:pt x="2828" y="599"/>
                </a:moveTo>
                <a:cubicBezTo>
                  <a:pt x="2830" y="599"/>
                  <a:pt x="2832" y="597"/>
                  <a:pt x="2832" y="594"/>
                </a:cubicBezTo>
                <a:cubicBezTo>
                  <a:pt x="2832" y="592"/>
                  <a:pt x="2830" y="590"/>
                  <a:pt x="2828" y="590"/>
                </a:cubicBezTo>
                <a:cubicBezTo>
                  <a:pt x="2826" y="590"/>
                  <a:pt x="2824" y="592"/>
                  <a:pt x="2824" y="594"/>
                </a:cubicBezTo>
                <a:cubicBezTo>
                  <a:pt x="2824" y="597"/>
                  <a:pt x="2826" y="599"/>
                  <a:pt x="2828" y="599"/>
                </a:cubicBezTo>
                <a:close/>
                <a:moveTo>
                  <a:pt x="2841" y="590"/>
                </a:moveTo>
                <a:cubicBezTo>
                  <a:pt x="2838" y="590"/>
                  <a:pt x="2837" y="592"/>
                  <a:pt x="2837" y="594"/>
                </a:cubicBezTo>
                <a:cubicBezTo>
                  <a:pt x="2837" y="597"/>
                  <a:pt x="2838" y="599"/>
                  <a:pt x="2841" y="599"/>
                </a:cubicBezTo>
                <a:cubicBezTo>
                  <a:pt x="2843" y="599"/>
                  <a:pt x="2845" y="597"/>
                  <a:pt x="2845" y="594"/>
                </a:cubicBezTo>
                <a:cubicBezTo>
                  <a:pt x="2845" y="592"/>
                  <a:pt x="2843" y="590"/>
                  <a:pt x="2841" y="590"/>
                </a:cubicBezTo>
                <a:close/>
                <a:moveTo>
                  <a:pt x="2854" y="590"/>
                </a:moveTo>
                <a:cubicBezTo>
                  <a:pt x="2851" y="590"/>
                  <a:pt x="2850" y="592"/>
                  <a:pt x="2850" y="594"/>
                </a:cubicBezTo>
                <a:cubicBezTo>
                  <a:pt x="2850" y="597"/>
                  <a:pt x="2851" y="599"/>
                  <a:pt x="2854" y="599"/>
                </a:cubicBezTo>
                <a:cubicBezTo>
                  <a:pt x="2856" y="599"/>
                  <a:pt x="2858" y="597"/>
                  <a:pt x="2858" y="594"/>
                </a:cubicBezTo>
                <a:cubicBezTo>
                  <a:pt x="2858" y="592"/>
                  <a:pt x="2856" y="590"/>
                  <a:pt x="2854" y="590"/>
                </a:cubicBezTo>
                <a:close/>
                <a:moveTo>
                  <a:pt x="2867" y="590"/>
                </a:moveTo>
                <a:cubicBezTo>
                  <a:pt x="2864" y="590"/>
                  <a:pt x="2862" y="592"/>
                  <a:pt x="2862" y="594"/>
                </a:cubicBezTo>
                <a:cubicBezTo>
                  <a:pt x="2862" y="597"/>
                  <a:pt x="2864" y="599"/>
                  <a:pt x="2867" y="599"/>
                </a:cubicBezTo>
                <a:cubicBezTo>
                  <a:pt x="2869" y="599"/>
                  <a:pt x="2871" y="597"/>
                  <a:pt x="2871" y="594"/>
                </a:cubicBezTo>
                <a:cubicBezTo>
                  <a:pt x="2871" y="592"/>
                  <a:pt x="2869" y="590"/>
                  <a:pt x="2867" y="590"/>
                </a:cubicBezTo>
                <a:close/>
                <a:moveTo>
                  <a:pt x="2880" y="590"/>
                </a:moveTo>
                <a:cubicBezTo>
                  <a:pt x="2877" y="590"/>
                  <a:pt x="2875" y="592"/>
                  <a:pt x="2875" y="594"/>
                </a:cubicBezTo>
                <a:cubicBezTo>
                  <a:pt x="2875" y="597"/>
                  <a:pt x="2877" y="599"/>
                  <a:pt x="2880" y="599"/>
                </a:cubicBezTo>
                <a:cubicBezTo>
                  <a:pt x="2882" y="599"/>
                  <a:pt x="2884" y="597"/>
                  <a:pt x="2884" y="594"/>
                </a:cubicBezTo>
                <a:cubicBezTo>
                  <a:pt x="2884" y="592"/>
                  <a:pt x="2882" y="590"/>
                  <a:pt x="2880" y="590"/>
                </a:cubicBezTo>
                <a:close/>
                <a:moveTo>
                  <a:pt x="2892" y="590"/>
                </a:moveTo>
                <a:cubicBezTo>
                  <a:pt x="2890" y="590"/>
                  <a:pt x="2888" y="592"/>
                  <a:pt x="2888" y="594"/>
                </a:cubicBezTo>
                <a:cubicBezTo>
                  <a:pt x="2888" y="597"/>
                  <a:pt x="2890" y="599"/>
                  <a:pt x="2892" y="599"/>
                </a:cubicBezTo>
                <a:cubicBezTo>
                  <a:pt x="2895" y="599"/>
                  <a:pt x="2897" y="597"/>
                  <a:pt x="2897" y="594"/>
                </a:cubicBezTo>
                <a:cubicBezTo>
                  <a:pt x="2897" y="592"/>
                  <a:pt x="2895" y="590"/>
                  <a:pt x="2892" y="590"/>
                </a:cubicBezTo>
                <a:close/>
                <a:moveTo>
                  <a:pt x="2905" y="590"/>
                </a:moveTo>
                <a:cubicBezTo>
                  <a:pt x="2903" y="590"/>
                  <a:pt x="2901" y="592"/>
                  <a:pt x="2901" y="594"/>
                </a:cubicBezTo>
                <a:cubicBezTo>
                  <a:pt x="2901" y="597"/>
                  <a:pt x="2903" y="599"/>
                  <a:pt x="2905" y="599"/>
                </a:cubicBezTo>
                <a:cubicBezTo>
                  <a:pt x="2908" y="599"/>
                  <a:pt x="2910" y="597"/>
                  <a:pt x="2910" y="594"/>
                </a:cubicBezTo>
                <a:cubicBezTo>
                  <a:pt x="2910" y="592"/>
                  <a:pt x="2908" y="590"/>
                  <a:pt x="2905" y="590"/>
                </a:cubicBezTo>
                <a:close/>
                <a:moveTo>
                  <a:pt x="2918" y="599"/>
                </a:moveTo>
                <a:cubicBezTo>
                  <a:pt x="2921" y="599"/>
                  <a:pt x="2922" y="597"/>
                  <a:pt x="2922" y="594"/>
                </a:cubicBezTo>
                <a:cubicBezTo>
                  <a:pt x="2922" y="592"/>
                  <a:pt x="2921" y="590"/>
                  <a:pt x="2918" y="590"/>
                </a:cubicBezTo>
                <a:cubicBezTo>
                  <a:pt x="2916" y="590"/>
                  <a:pt x="2914" y="592"/>
                  <a:pt x="2914" y="594"/>
                </a:cubicBezTo>
                <a:cubicBezTo>
                  <a:pt x="2914" y="597"/>
                  <a:pt x="2916" y="599"/>
                  <a:pt x="2918" y="599"/>
                </a:cubicBezTo>
                <a:close/>
                <a:moveTo>
                  <a:pt x="2931" y="599"/>
                </a:moveTo>
                <a:cubicBezTo>
                  <a:pt x="2933" y="599"/>
                  <a:pt x="2935" y="597"/>
                  <a:pt x="2935" y="594"/>
                </a:cubicBezTo>
                <a:cubicBezTo>
                  <a:pt x="2935" y="592"/>
                  <a:pt x="2933" y="590"/>
                  <a:pt x="2931" y="590"/>
                </a:cubicBezTo>
                <a:cubicBezTo>
                  <a:pt x="2929" y="590"/>
                  <a:pt x="2927" y="592"/>
                  <a:pt x="2927" y="594"/>
                </a:cubicBezTo>
                <a:cubicBezTo>
                  <a:pt x="2927" y="597"/>
                  <a:pt x="2929" y="599"/>
                  <a:pt x="2931" y="599"/>
                </a:cubicBezTo>
                <a:close/>
                <a:moveTo>
                  <a:pt x="2944" y="599"/>
                </a:moveTo>
                <a:cubicBezTo>
                  <a:pt x="2946" y="599"/>
                  <a:pt x="2948" y="597"/>
                  <a:pt x="2948" y="594"/>
                </a:cubicBezTo>
                <a:cubicBezTo>
                  <a:pt x="2948" y="592"/>
                  <a:pt x="2946" y="590"/>
                  <a:pt x="2944" y="590"/>
                </a:cubicBezTo>
                <a:cubicBezTo>
                  <a:pt x="2942" y="590"/>
                  <a:pt x="2940" y="592"/>
                  <a:pt x="2940" y="594"/>
                </a:cubicBezTo>
                <a:cubicBezTo>
                  <a:pt x="2940" y="597"/>
                  <a:pt x="2942" y="599"/>
                  <a:pt x="2944" y="599"/>
                </a:cubicBezTo>
                <a:close/>
                <a:moveTo>
                  <a:pt x="2957" y="599"/>
                </a:moveTo>
                <a:cubicBezTo>
                  <a:pt x="2959" y="599"/>
                  <a:pt x="2961" y="597"/>
                  <a:pt x="2961" y="594"/>
                </a:cubicBezTo>
                <a:cubicBezTo>
                  <a:pt x="2961" y="592"/>
                  <a:pt x="2959" y="590"/>
                  <a:pt x="2957" y="590"/>
                </a:cubicBezTo>
                <a:cubicBezTo>
                  <a:pt x="2955" y="590"/>
                  <a:pt x="2953" y="592"/>
                  <a:pt x="2953" y="594"/>
                </a:cubicBezTo>
                <a:cubicBezTo>
                  <a:pt x="2953" y="597"/>
                  <a:pt x="2955" y="599"/>
                  <a:pt x="2957" y="599"/>
                </a:cubicBezTo>
                <a:close/>
                <a:moveTo>
                  <a:pt x="2970" y="599"/>
                </a:moveTo>
                <a:cubicBezTo>
                  <a:pt x="2972" y="599"/>
                  <a:pt x="2974" y="597"/>
                  <a:pt x="2974" y="594"/>
                </a:cubicBezTo>
                <a:cubicBezTo>
                  <a:pt x="2974" y="592"/>
                  <a:pt x="2972" y="590"/>
                  <a:pt x="2970" y="590"/>
                </a:cubicBezTo>
                <a:cubicBezTo>
                  <a:pt x="2968" y="590"/>
                  <a:pt x="2966" y="592"/>
                  <a:pt x="2966" y="594"/>
                </a:cubicBezTo>
                <a:cubicBezTo>
                  <a:pt x="2966" y="597"/>
                  <a:pt x="2968" y="599"/>
                  <a:pt x="2970" y="599"/>
                </a:cubicBezTo>
                <a:close/>
                <a:moveTo>
                  <a:pt x="2983" y="599"/>
                </a:moveTo>
                <a:cubicBezTo>
                  <a:pt x="2985" y="599"/>
                  <a:pt x="2987" y="597"/>
                  <a:pt x="2987" y="594"/>
                </a:cubicBezTo>
                <a:cubicBezTo>
                  <a:pt x="2987" y="592"/>
                  <a:pt x="2985" y="590"/>
                  <a:pt x="2983" y="590"/>
                </a:cubicBezTo>
                <a:cubicBezTo>
                  <a:pt x="2981" y="590"/>
                  <a:pt x="2979" y="592"/>
                  <a:pt x="2979" y="594"/>
                </a:cubicBezTo>
                <a:cubicBezTo>
                  <a:pt x="2979" y="597"/>
                  <a:pt x="2981" y="599"/>
                  <a:pt x="2983" y="599"/>
                </a:cubicBezTo>
                <a:close/>
                <a:moveTo>
                  <a:pt x="2996" y="599"/>
                </a:moveTo>
                <a:cubicBezTo>
                  <a:pt x="2998" y="599"/>
                  <a:pt x="3000" y="597"/>
                  <a:pt x="3000" y="594"/>
                </a:cubicBezTo>
                <a:cubicBezTo>
                  <a:pt x="3000" y="592"/>
                  <a:pt x="2998" y="590"/>
                  <a:pt x="2996" y="590"/>
                </a:cubicBezTo>
                <a:cubicBezTo>
                  <a:pt x="2993" y="590"/>
                  <a:pt x="2992" y="592"/>
                  <a:pt x="2992" y="594"/>
                </a:cubicBezTo>
                <a:cubicBezTo>
                  <a:pt x="2992" y="597"/>
                  <a:pt x="2993" y="599"/>
                  <a:pt x="2996" y="599"/>
                </a:cubicBezTo>
                <a:close/>
                <a:moveTo>
                  <a:pt x="3009" y="599"/>
                </a:moveTo>
                <a:cubicBezTo>
                  <a:pt x="3011" y="599"/>
                  <a:pt x="3013" y="597"/>
                  <a:pt x="3013" y="594"/>
                </a:cubicBezTo>
                <a:cubicBezTo>
                  <a:pt x="3013" y="592"/>
                  <a:pt x="3011" y="590"/>
                  <a:pt x="3009" y="590"/>
                </a:cubicBezTo>
                <a:cubicBezTo>
                  <a:pt x="3006" y="590"/>
                  <a:pt x="3004" y="592"/>
                  <a:pt x="3004" y="594"/>
                </a:cubicBezTo>
                <a:cubicBezTo>
                  <a:pt x="3004" y="597"/>
                  <a:pt x="3006" y="599"/>
                  <a:pt x="3009" y="599"/>
                </a:cubicBezTo>
                <a:close/>
                <a:moveTo>
                  <a:pt x="3022" y="599"/>
                </a:moveTo>
                <a:cubicBezTo>
                  <a:pt x="3024" y="599"/>
                  <a:pt x="3026" y="597"/>
                  <a:pt x="3026" y="594"/>
                </a:cubicBezTo>
                <a:cubicBezTo>
                  <a:pt x="3026" y="592"/>
                  <a:pt x="3024" y="590"/>
                  <a:pt x="3022" y="590"/>
                </a:cubicBezTo>
                <a:cubicBezTo>
                  <a:pt x="3019" y="590"/>
                  <a:pt x="3017" y="592"/>
                  <a:pt x="3017" y="594"/>
                </a:cubicBezTo>
                <a:cubicBezTo>
                  <a:pt x="3017" y="597"/>
                  <a:pt x="3019" y="599"/>
                  <a:pt x="3022" y="599"/>
                </a:cubicBezTo>
                <a:close/>
                <a:moveTo>
                  <a:pt x="3034" y="590"/>
                </a:moveTo>
                <a:cubicBezTo>
                  <a:pt x="3032" y="590"/>
                  <a:pt x="3030" y="592"/>
                  <a:pt x="3030" y="594"/>
                </a:cubicBezTo>
                <a:cubicBezTo>
                  <a:pt x="3030" y="597"/>
                  <a:pt x="3032" y="599"/>
                  <a:pt x="3034" y="599"/>
                </a:cubicBezTo>
                <a:cubicBezTo>
                  <a:pt x="3037" y="599"/>
                  <a:pt x="3039" y="597"/>
                  <a:pt x="3039" y="594"/>
                </a:cubicBezTo>
                <a:cubicBezTo>
                  <a:pt x="3039" y="592"/>
                  <a:pt x="3037" y="590"/>
                  <a:pt x="3034" y="590"/>
                </a:cubicBezTo>
                <a:close/>
                <a:moveTo>
                  <a:pt x="3047" y="590"/>
                </a:moveTo>
                <a:cubicBezTo>
                  <a:pt x="3045" y="590"/>
                  <a:pt x="3043" y="592"/>
                  <a:pt x="3043" y="594"/>
                </a:cubicBezTo>
                <a:cubicBezTo>
                  <a:pt x="3043" y="597"/>
                  <a:pt x="3045" y="599"/>
                  <a:pt x="3047" y="599"/>
                </a:cubicBezTo>
                <a:cubicBezTo>
                  <a:pt x="3050" y="599"/>
                  <a:pt x="3052" y="597"/>
                  <a:pt x="3052" y="594"/>
                </a:cubicBezTo>
                <a:cubicBezTo>
                  <a:pt x="3052" y="592"/>
                  <a:pt x="3050" y="590"/>
                  <a:pt x="3047" y="590"/>
                </a:cubicBezTo>
                <a:close/>
                <a:moveTo>
                  <a:pt x="3060" y="590"/>
                </a:moveTo>
                <a:cubicBezTo>
                  <a:pt x="3058" y="590"/>
                  <a:pt x="3056" y="592"/>
                  <a:pt x="3056" y="594"/>
                </a:cubicBezTo>
                <a:cubicBezTo>
                  <a:pt x="3056" y="597"/>
                  <a:pt x="3058" y="599"/>
                  <a:pt x="3060" y="599"/>
                </a:cubicBezTo>
                <a:cubicBezTo>
                  <a:pt x="3063" y="599"/>
                  <a:pt x="3064" y="597"/>
                  <a:pt x="3064" y="594"/>
                </a:cubicBezTo>
                <a:cubicBezTo>
                  <a:pt x="3064" y="592"/>
                  <a:pt x="3063" y="590"/>
                  <a:pt x="3060" y="590"/>
                </a:cubicBezTo>
                <a:close/>
                <a:moveTo>
                  <a:pt x="3073" y="590"/>
                </a:moveTo>
                <a:cubicBezTo>
                  <a:pt x="3071" y="590"/>
                  <a:pt x="3069" y="592"/>
                  <a:pt x="3069" y="594"/>
                </a:cubicBezTo>
                <a:cubicBezTo>
                  <a:pt x="3069" y="597"/>
                  <a:pt x="3071" y="599"/>
                  <a:pt x="3073" y="599"/>
                </a:cubicBezTo>
                <a:cubicBezTo>
                  <a:pt x="3076" y="599"/>
                  <a:pt x="3077" y="597"/>
                  <a:pt x="3077" y="594"/>
                </a:cubicBezTo>
                <a:cubicBezTo>
                  <a:pt x="3077" y="592"/>
                  <a:pt x="3076" y="590"/>
                  <a:pt x="3073" y="590"/>
                </a:cubicBezTo>
                <a:close/>
                <a:moveTo>
                  <a:pt x="3098" y="594"/>
                </a:moveTo>
                <a:cubicBezTo>
                  <a:pt x="3098" y="595"/>
                  <a:pt x="3099" y="595"/>
                  <a:pt x="3099" y="595"/>
                </a:cubicBezTo>
                <a:cubicBezTo>
                  <a:pt x="3099" y="595"/>
                  <a:pt x="3100" y="595"/>
                  <a:pt x="3100" y="594"/>
                </a:cubicBezTo>
                <a:cubicBezTo>
                  <a:pt x="3100" y="594"/>
                  <a:pt x="3099" y="594"/>
                  <a:pt x="3099" y="594"/>
                </a:cubicBezTo>
                <a:cubicBezTo>
                  <a:pt x="3099" y="594"/>
                  <a:pt x="3098" y="594"/>
                  <a:pt x="3098" y="594"/>
                </a:cubicBezTo>
                <a:close/>
                <a:moveTo>
                  <a:pt x="3112" y="590"/>
                </a:moveTo>
                <a:cubicBezTo>
                  <a:pt x="3110" y="590"/>
                  <a:pt x="3108" y="592"/>
                  <a:pt x="3108" y="594"/>
                </a:cubicBezTo>
                <a:cubicBezTo>
                  <a:pt x="3108" y="597"/>
                  <a:pt x="3110" y="599"/>
                  <a:pt x="3112" y="599"/>
                </a:cubicBezTo>
                <a:cubicBezTo>
                  <a:pt x="3114" y="599"/>
                  <a:pt x="3116" y="597"/>
                  <a:pt x="3116" y="594"/>
                </a:cubicBezTo>
                <a:cubicBezTo>
                  <a:pt x="3116" y="592"/>
                  <a:pt x="3114" y="590"/>
                  <a:pt x="3112" y="590"/>
                </a:cubicBezTo>
                <a:close/>
                <a:moveTo>
                  <a:pt x="439" y="603"/>
                </a:moveTo>
                <a:cubicBezTo>
                  <a:pt x="437" y="603"/>
                  <a:pt x="435" y="605"/>
                  <a:pt x="435" y="607"/>
                </a:cubicBezTo>
                <a:cubicBezTo>
                  <a:pt x="435" y="610"/>
                  <a:pt x="437" y="611"/>
                  <a:pt x="439" y="611"/>
                </a:cubicBezTo>
                <a:cubicBezTo>
                  <a:pt x="441" y="611"/>
                  <a:pt x="443" y="610"/>
                  <a:pt x="443" y="607"/>
                </a:cubicBezTo>
                <a:cubicBezTo>
                  <a:pt x="443" y="605"/>
                  <a:pt x="441" y="603"/>
                  <a:pt x="439" y="603"/>
                </a:cubicBezTo>
                <a:close/>
                <a:moveTo>
                  <a:pt x="465" y="611"/>
                </a:moveTo>
                <a:cubicBezTo>
                  <a:pt x="467" y="611"/>
                  <a:pt x="469" y="610"/>
                  <a:pt x="469" y="607"/>
                </a:cubicBezTo>
                <a:cubicBezTo>
                  <a:pt x="469" y="605"/>
                  <a:pt x="467" y="603"/>
                  <a:pt x="465" y="603"/>
                </a:cubicBezTo>
                <a:cubicBezTo>
                  <a:pt x="462" y="603"/>
                  <a:pt x="460" y="605"/>
                  <a:pt x="460" y="607"/>
                </a:cubicBezTo>
                <a:cubicBezTo>
                  <a:pt x="460" y="610"/>
                  <a:pt x="462" y="611"/>
                  <a:pt x="465" y="611"/>
                </a:cubicBezTo>
                <a:close/>
                <a:moveTo>
                  <a:pt x="478" y="611"/>
                </a:moveTo>
                <a:cubicBezTo>
                  <a:pt x="480" y="611"/>
                  <a:pt x="482" y="610"/>
                  <a:pt x="482" y="607"/>
                </a:cubicBezTo>
                <a:cubicBezTo>
                  <a:pt x="482" y="605"/>
                  <a:pt x="480" y="603"/>
                  <a:pt x="478" y="603"/>
                </a:cubicBezTo>
                <a:cubicBezTo>
                  <a:pt x="475" y="603"/>
                  <a:pt x="473" y="605"/>
                  <a:pt x="473" y="607"/>
                </a:cubicBezTo>
                <a:cubicBezTo>
                  <a:pt x="473" y="610"/>
                  <a:pt x="475" y="611"/>
                  <a:pt x="478" y="611"/>
                </a:cubicBezTo>
                <a:close/>
                <a:moveTo>
                  <a:pt x="490" y="611"/>
                </a:moveTo>
                <a:cubicBezTo>
                  <a:pt x="493" y="611"/>
                  <a:pt x="495" y="610"/>
                  <a:pt x="495" y="607"/>
                </a:cubicBezTo>
                <a:cubicBezTo>
                  <a:pt x="495" y="605"/>
                  <a:pt x="493" y="603"/>
                  <a:pt x="490" y="603"/>
                </a:cubicBezTo>
                <a:cubicBezTo>
                  <a:pt x="488" y="603"/>
                  <a:pt x="486" y="605"/>
                  <a:pt x="486" y="607"/>
                </a:cubicBezTo>
                <a:cubicBezTo>
                  <a:pt x="486" y="610"/>
                  <a:pt x="488" y="611"/>
                  <a:pt x="490" y="611"/>
                </a:cubicBezTo>
                <a:close/>
                <a:moveTo>
                  <a:pt x="503" y="611"/>
                </a:moveTo>
                <a:cubicBezTo>
                  <a:pt x="506" y="611"/>
                  <a:pt x="508" y="610"/>
                  <a:pt x="508" y="607"/>
                </a:cubicBezTo>
                <a:cubicBezTo>
                  <a:pt x="508" y="605"/>
                  <a:pt x="506" y="603"/>
                  <a:pt x="503" y="603"/>
                </a:cubicBezTo>
                <a:cubicBezTo>
                  <a:pt x="501" y="603"/>
                  <a:pt x="499" y="605"/>
                  <a:pt x="499" y="607"/>
                </a:cubicBezTo>
                <a:cubicBezTo>
                  <a:pt x="499" y="610"/>
                  <a:pt x="501" y="611"/>
                  <a:pt x="503" y="611"/>
                </a:cubicBezTo>
                <a:close/>
                <a:moveTo>
                  <a:pt x="516" y="611"/>
                </a:moveTo>
                <a:cubicBezTo>
                  <a:pt x="519" y="611"/>
                  <a:pt x="521" y="610"/>
                  <a:pt x="521" y="607"/>
                </a:cubicBezTo>
                <a:cubicBezTo>
                  <a:pt x="521" y="605"/>
                  <a:pt x="519" y="603"/>
                  <a:pt x="516" y="603"/>
                </a:cubicBezTo>
                <a:cubicBezTo>
                  <a:pt x="514" y="603"/>
                  <a:pt x="512" y="605"/>
                  <a:pt x="512" y="607"/>
                </a:cubicBezTo>
                <a:cubicBezTo>
                  <a:pt x="512" y="610"/>
                  <a:pt x="514" y="611"/>
                  <a:pt x="516" y="611"/>
                </a:cubicBezTo>
                <a:close/>
                <a:moveTo>
                  <a:pt x="529" y="611"/>
                </a:moveTo>
                <a:cubicBezTo>
                  <a:pt x="532" y="611"/>
                  <a:pt x="533" y="610"/>
                  <a:pt x="533" y="607"/>
                </a:cubicBezTo>
                <a:cubicBezTo>
                  <a:pt x="533" y="605"/>
                  <a:pt x="532" y="603"/>
                  <a:pt x="529" y="603"/>
                </a:cubicBezTo>
                <a:cubicBezTo>
                  <a:pt x="527" y="603"/>
                  <a:pt x="525" y="605"/>
                  <a:pt x="525" y="607"/>
                </a:cubicBezTo>
                <a:cubicBezTo>
                  <a:pt x="525" y="610"/>
                  <a:pt x="527" y="611"/>
                  <a:pt x="529" y="611"/>
                </a:cubicBezTo>
                <a:close/>
                <a:moveTo>
                  <a:pt x="542" y="611"/>
                </a:moveTo>
                <a:cubicBezTo>
                  <a:pt x="544" y="611"/>
                  <a:pt x="546" y="610"/>
                  <a:pt x="546" y="607"/>
                </a:cubicBezTo>
                <a:cubicBezTo>
                  <a:pt x="546" y="605"/>
                  <a:pt x="544" y="603"/>
                  <a:pt x="542" y="603"/>
                </a:cubicBezTo>
                <a:cubicBezTo>
                  <a:pt x="540" y="603"/>
                  <a:pt x="538" y="605"/>
                  <a:pt x="538" y="607"/>
                </a:cubicBezTo>
                <a:cubicBezTo>
                  <a:pt x="538" y="610"/>
                  <a:pt x="540" y="611"/>
                  <a:pt x="542" y="611"/>
                </a:cubicBezTo>
                <a:close/>
                <a:moveTo>
                  <a:pt x="555" y="611"/>
                </a:moveTo>
                <a:cubicBezTo>
                  <a:pt x="557" y="611"/>
                  <a:pt x="559" y="610"/>
                  <a:pt x="559" y="607"/>
                </a:cubicBezTo>
                <a:cubicBezTo>
                  <a:pt x="559" y="605"/>
                  <a:pt x="557" y="603"/>
                  <a:pt x="555" y="603"/>
                </a:cubicBezTo>
                <a:cubicBezTo>
                  <a:pt x="553" y="603"/>
                  <a:pt x="551" y="605"/>
                  <a:pt x="551" y="607"/>
                </a:cubicBezTo>
                <a:cubicBezTo>
                  <a:pt x="551" y="610"/>
                  <a:pt x="553" y="611"/>
                  <a:pt x="555" y="611"/>
                </a:cubicBezTo>
                <a:close/>
                <a:moveTo>
                  <a:pt x="568" y="611"/>
                </a:moveTo>
                <a:cubicBezTo>
                  <a:pt x="570" y="611"/>
                  <a:pt x="572" y="610"/>
                  <a:pt x="572" y="607"/>
                </a:cubicBezTo>
                <a:cubicBezTo>
                  <a:pt x="572" y="605"/>
                  <a:pt x="570" y="603"/>
                  <a:pt x="568" y="603"/>
                </a:cubicBezTo>
                <a:cubicBezTo>
                  <a:pt x="566" y="603"/>
                  <a:pt x="564" y="605"/>
                  <a:pt x="564" y="607"/>
                </a:cubicBezTo>
                <a:cubicBezTo>
                  <a:pt x="564" y="610"/>
                  <a:pt x="566" y="611"/>
                  <a:pt x="568" y="611"/>
                </a:cubicBezTo>
                <a:close/>
                <a:moveTo>
                  <a:pt x="581" y="611"/>
                </a:moveTo>
                <a:cubicBezTo>
                  <a:pt x="583" y="611"/>
                  <a:pt x="585" y="610"/>
                  <a:pt x="585" y="607"/>
                </a:cubicBezTo>
                <a:cubicBezTo>
                  <a:pt x="585" y="605"/>
                  <a:pt x="583" y="603"/>
                  <a:pt x="581" y="603"/>
                </a:cubicBezTo>
                <a:cubicBezTo>
                  <a:pt x="579" y="603"/>
                  <a:pt x="577" y="605"/>
                  <a:pt x="577" y="607"/>
                </a:cubicBezTo>
                <a:cubicBezTo>
                  <a:pt x="577" y="610"/>
                  <a:pt x="579" y="611"/>
                  <a:pt x="581" y="611"/>
                </a:cubicBezTo>
                <a:close/>
                <a:moveTo>
                  <a:pt x="594" y="611"/>
                </a:moveTo>
                <a:cubicBezTo>
                  <a:pt x="596" y="611"/>
                  <a:pt x="598" y="610"/>
                  <a:pt x="598" y="607"/>
                </a:cubicBezTo>
                <a:cubicBezTo>
                  <a:pt x="598" y="605"/>
                  <a:pt x="596" y="603"/>
                  <a:pt x="594" y="603"/>
                </a:cubicBezTo>
                <a:cubicBezTo>
                  <a:pt x="592" y="603"/>
                  <a:pt x="590" y="605"/>
                  <a:pt x="590" y="607"/>
                </a:cubicBezTo>
                <a:cubicBezTo>
                  <a:pt x="590" y="610"/>
                  <a:pt x="592" y="611"/>
                  <a:pt x="594" y="611"/>
                </a:cubicBezTo>
                <a:close/>
                <a:moveTo>
                  <a:pt x="607" y="611"/>
                </a:moveTo>
                <a:cubicBezTo>
                  <a:pt x="609" y="611"/>
                  <a:pt x="611" y="610"/>
                  <a:pt x="611" y="607"/>
                </a:cubicBezTo>
                <a:cubicBezTo>
                  <a:pt x="611" y="605"/>
                  <a:pt x="609" y="603"/>
                  <a:pt x="607" y="603"/>
                </a:cubicBezTo>
                <a:cubicBezTo>
                  <a:pt x="604" y="603"/>
                  <a:pt x="603" y="605"/>
                  <a:pt x="603" y="607"/>
                </a:cubicBezTo>
                <a:cubicBezTo>
                  <a:pt x="603" y="610"/>
                  <a:pt x="604" y="611"/>
                  <a:pt x="607" y="611"/>
                </a:cubicBezTo>
                <a:close/>
                <a:moveTo>
                  <a:pt x="620" y="611"/>
                </a:moveTo>
                <a:cubicBezTo>
                  <a:pt x="622" y="611"/>
                  <a:pt x="624" y="610"/>
                  <a:pt x="624" y="607"/>
                </a:cubicBezTo>
                <a:cubicBezTo>
                  <a:pt x="624" y="605"/>
                  <a:pt x="622" y="603"/>
                  <a:pt x="620" y="603"/>
                </a:cubicBezTo>
                <a:cubicBezTo>
                  <a:pt x="617" y="603"/>
                  <a:pt x="615" y="605"/>
                  <a:pt x="615" y="607"/>
                </a:cubicBezTo>
                <a:cubicBezTo>
                  <a:pt x="615" y="610"/>
                  <a:pt x="617" y="611"/>
                  <a:pt x="620" y="611"/>
                </a:cubicBezTo>
                <a:close/>
                <a:moveTo>
                  <a:pt x="633" y="611"/>
                </a:moveTo>
                <a:cubicBezTo>
                  <a:pt x="635" y="611"/>
                  <a:pt x="637" y="610"/>
                  <a:pt x="637" y="607"/>
                </a:cubicBezTo>
                <a:cubicBezTo>
                  <a:pt x="637" y="605"/>
                  <a:pt x="635" y="603"/>
                  <a:pt x="633" y="603"/>
                </a:cubicBezTo>
                <a:cubicBezTo>
                  <a:pt x="630" y="603"/>
                  <a:pt x="628" y="605"/>
                  <a:pt x="628" y="607"/>
                </a:cubicBezTo>
                <a:cubicBezTo>
                  <a:pt x="628" y="610"/>
                  <a:pt x="630" y="611"/>
                  <a:pt x="633" y="611"/>
                </a:cubicBezTo>
                <a:close/>
                <a:moveTo>
                  <a:pt x="645" y="611"/>
                </a:moveTo>
                <a:cubicBezTo>
                  <a:pt x="648" y="611"/>
                  <a:pt x="650" y="610"/>
                  <a:pt x="650" y="607"/>
                </a:cubicBezTo>
                <a:cubicBezTo>
                  <a:pt x="650" y="605"/>
                  <a:pt x="648" y="603"/>
                  <a:pt x="645" y="603"/>
                </a:cubicBezTo>
                <a:cubicBezTo>
                  <a:pt x="643" y="603"/>
                  <a:pt x="641" y="605"/>
                  <a:pt x="641" y="607"/>
                </a:cubicBezTo>
                <a:cubicBezTo>
                  <a:pt x="641" y="610"/>
                  <a:pt x="643" y="611"/>
                  <a:pt x="645" y="611"/>
                </a:cubicBezTo>
                <a:close/>
                <a:moveTo>
                  <a:pt x="658" y="611"/>
                </a:moveTo>
                <a:cubicBezTo>
                  <a:pt x="661" y="611"/>
                  <a:pt x="663" y="610"/>
                  <a:pt x="663" y="607"/>
                </a:cubicBezTo>
                <a:cubicBezTo>
                  <a:pt x="663" y="605"/>
                  <a:pt x="661" y="603"/>
                  <a:pt x="658" y="603"/>
                </a:cubicBezTo>
                <a:cubicBezTo>
                  <a:pt x="656" y="603"/>
                  <a:pt x="654" y="605"/>
                  <a:pt x="654" y="607"/>
                </a:cubicBezTo>
                <a:cubicBezTo>
                  <a:pt x="654" y="610"/>
                  <a:pt x="656" y="611"/>
                  <a:pt x="658" y="611"/>
                </a:cubicBezTo>
                <a:close/>
                <a:moveTo>
                  <a:pt x="671" y="611"/>
                </a:moveTo>
                <a:cubicBezTo>
                  <a:pt x="674" y="611"/>
                  <a:pt x="675" y="610"/>
                  <a:pt x="675" y="607"/>
                </a:cubicBezTo>
                <a:cubicBezTo>
                  <a:pt x="675" y="605"/>
                  <a:pt x="674" y="603"/>
                  <a:pt x="671" y="603"/>
                </a:cubicBezTo>
                <a:cubicBezTo>
                  <a:pt x="669" y="603"/>
                  <a:pt x="667" y="605"/>
                  <a:pt x="667" y="607"/>
                </a:cubicBezTo>
                <a:cubicBezTo>
                  <a:pt x="667" y="610"/>
                  <a:pt x="669" y="611"/>
                  <a:pt x="671" y="611"/>
                </a:cubicBezTo>
                <a:close/>
                <a:moveTo>
                  <a:pt x="684" y="611"/>
                </a:moveTo>
                <a:cubicBezTo>
                  <a:pt x="687" y="611"/>
                  <a:pt x="688" y="610"/>
                  <a:pt x="688" y="607"/>
                </a:cubicBezTo>
                <a:cubicBezTo>
                  <a:pt x="688" y="605"/>
                  <a:pt x="687" y="603"/>
                  <a:pt x="684" y="603"/>
                </a:cubicBezTo>
                <a:cubicBezTo>
                  <a:pt x="682" y="603"/>
                  <a:pt x="680" y="605"/>
                  <a:pt x="680" y="607"/>
                </a:cubicBezTo>
                <a:cubicBezTo>
                  <a:pt x="680" y="610"/>
                  <a:pt x="682" y="611"/>
                  <a:pt x="684" y="611"/>
                </a:cubicBezTo>
                <a:close/>
                <a:moveTo>
                  <a:pt x="697" y="611"/>
                </a:moveTo>
                <a:cubicBezTo>
                  <a:pt x="699" y="611"/>
                  <a:pt x="701" y="610"/>
                  <a:pt x="701" y="607"/>
                </a:cubicBezTo>
                <a:cubicBezTo>
                  <a:pt x="701" y="605"/>
                  <a:pt x="699" y="603"/>
                  <a:pt x="697" y="603"/>
                </a:cubicBezTo>
                <a:cubicBezTo>
                  <a:pt x="695" y="603"/>
                  <a:pt x="693" y="605"/>
                  <a:pt x="693" y="607"/>
                </a:cubicBezTo>
                <a:cubicBezTo>
                  <a:pt x="693" y="610"/>
                  <a:pt x="695" y="611"/>
                  <a:pt x="697" y="611"/>
                </a:cubicBezTo>
                <a:close/>
                <a:moveTo>
                  <a:pt x="710" y="611"/>
                </a:moveTo>
                <a:cubicBezTo>
                  <a:pt x="712" y="611"/>
                  <a:pt x="714" y="610"/>
                  <a:pt x="714" y="607"/>
                </a:cubicBezTo>
                <a:cubicBezTo>
                  <a:pt x="714" y="605"/>
                  <a:pt x="712" y="603"/>
                  <a:pt x="710" y="603"/>
                </a:cubicBezTo>
                <a:cubicBezTo>
                  <a:pt x="708" y="603"/>
                  <a:pt x="706" y="605"/>
                  <a:pt x="706" y="607"/>
                </a:cubicBezTo>
                <a:cubicBezTo>
                  <a:pt x="706" y="610"/>
                  <a:pt x="708" y="611"/>
                  <a:pt x="710" y="611"/>
                </a:cubicBezTo>
                <a:close/>
                <a:moveTo>
                  <a:pt x="723" y="611"/>
                </a:moveTo>
                <a:cubicBezTo>
                  <a:pt x="725" y="611"/>
                  <a:pt x="727" y="610"/>
                  <a:pt x="727" y="607"/>
                </a:cubicBezTo>
                <a:cubicBezTo>
                  <a:pt x="727" y="605"/>
                  <a:pt x="725" y="603"/>
                  <a:pt x="723" y="603"/>
                </a:cubicBezTo>
                <a:cubicBezTo>
                  <a:pt x="721" y="603"/>
                  <a:pt x="719" y="605"/>
                  <a:pt x="719" y="607"/>
                </a:cubicBezTo>
                <a:cubicBezTo>
                  <a:pt x="719" y="610"/>
                  <a:pt x="721" y="611"/>
                  <a:pt x="723" y="611"/>
                </a:cubicBezTo>
                <a:close/>
                <a:moveTo>
                  <a:pt x="736" y="611"/>
                </a:moveTo>
                <a:cubicBezTo>
                  <a:pt x="738" y="611"/>
                  <a:pt x="740" y="610"/>
                  <a:pt x="740" y="607"/>
                </a:cubicBezTo>
                <a:cubicBezTo>
                  <a:pt x="740" y="605"/>
                  <a:pt x="738" y="603"/>
                  <a:pt x="736" y="603"/>
                </a:cubicBezTo>
                <a:cubicBezTo>
                  <a:pt x="734" y="603"/>
                  <a:pt x="732" y="605"/>
                  <a:pt x="732" y="607"/>
                </a:cubicBezTo>
                <a:cubicBezTo>
                  <a:pt x="732" y="610"/>
                  <a:pt x="734" y="611"/>
                  <a:pt x="736" y="611"/>
                </a:cubicBezTo>
                <a:close/>
                <a:moveTo>
                  <a:pt x="749" y="611"/>
                </a:moveTo>
                <a:cubicBezTo>
                  <a:pt x="751" y="611"/>
                  <a:pt x="753" y="610"/>
                  <a:pt x="753" y="607"/>
                </a:cubicBezTo>
                <a:cubicBezTo>
                  <a:pt x="753" y="605"/>
                  <a:pt x="751" y="603"/>
                  <a:pt x="749" y="603"/>
                </a:cubicBezTo>
                <a:cubicBezTo>
                  <a:pt x="746" y="603"/>
                  <a:pt x="745" y="605"/>
                  <a:pt x="745" y="607"/>
                </a:cubicBezTo>
                <a:cubicBezTo>
                  <a:pt x="745" y="610"/>
                  <a:pt x="746" y="611"/>
                  <a:pt x="749" y="611"/>
                </a:cubicBezTo>
                <a:close/>
                <a:moveTo>
                  <a:pt x="762" y="611"/>
                </a:moveTo>
                <a:cubicBezTo>
                  <a:pt x="764" y="611"/>
                  <a:pt x="766" y="610"/>
                  <a:pt x="766" y="607"/>
                </a:cubicBezTo>
                <a:cubicBezTo>
                  <a:pt x="766" y="605"/>
                  <a:pt x="764" y="603"/>
                  <a:pt x="762" y="603"/>
                </a:cubicBezTo>
                <a:cubicBezTo>
                  <a:pt x="759" y="603"/>
                  <a:pt x="758" y="605"/>
                  <a:pt x="758" y="607"/>
                </a:cubicBezTo>
                <a:cubicBezTo>
                  <a:pt x="758" y="610"/>
                  <a:pt x="759" y="611"/>
                  <a:pt x="762" y="611"/>
                </a:cubicBezTo>
                <a:close/>
                <a:moveTo>
                  <a:pt x="775" y="611"/>
                </a:moveTo>
                <a:cubicBezTo>
                  <a:pt x="777" y="611"/>
                  <a:pt x="779" y="610"/>
                  <a:pt x="779" y="607"/>
                </a:cubicBezTo>
                <a:cubicBezTo>
                  <a:pt x="779" y="605"/>
                  <a:pt x="777" y="603"/>
                  <a:pt x="775" y="603"/>
                </a:cubicBezTo>
                <a:cubicBezTo>
                  <a:pt x="772" y="603"/>
                  <a:pt x="770" y="605"/>
                  <a:pt x="770" y="607"/>
                </a:cubicBezTo>
                <a:cubicBezTo>
                  <a:pt x="770" y="610"/>
                  <a:pt x="772" y="611"/>
                  <a:pt x="775" y="611"/>
                </a:cubicBezTo>
                <a:close/>
                <a:moveTo>
                  <a:pt x="788" y="611"/>
                </a:moveTo>
                <a:cubicBezTo>
                  <a:pt x="790" y="611"/>
                  <a:pt x="792" y="610"/>
                  <a:pt x="792" y="607"/>
                </a:cubicBezTo>
                <a:cubicBezTo>
                  <a:pt x="792" y="605"/>
                  <a:pt x="790" y="603"/>
                  <a:pt x="788" y="603"/>
                </a:cubicBezTo>
                <a:cubicBezTo>
                  <a:pt x="785" y="603"/>
                  <a:pt x="783" y="605"/>
                  <a:pt x="783" y="607"/>
                </a:cubicBezTo>
                <a:cubicBezTo>
                  <a:pt x="783" y="610"/>
                  <a:pt x="785" y="611"/>
                  <a:pt x="788" y="611"/>
                </a:cubicBezTo>
                <a:close/>
                <a:moveTo>
                  <a:pt x="804" y="607"/>
                </a:moveTo>
                <a:cubicBezTo>
                  <a:pt x="804" y="605"/>
                  <a:pt x="803" y="603"/>
                  <a:pt x="800" y="603"/>
                </a:cubicBezTo>
                <a:cubicBezTo>
                  <a:pt x="798" y="603"/>
                  <a:pt x="796" y="605"/>
                  <a:pt x="796" y="607"/>
                </a:cubicBezTo>
                <a:cubicBezTo>
                  <a:pt x="796" y="609"/>
                  <a:pt x="798" y="611"/>
                  <a:pt x="800" y="611"/>
                </a:cubicBezTo>
                <a:cubicBezTo>
                  <a:pt x="803" y="611"/>
                  <a:pt x="804" y="609"/>
                  <a:pt x="804" y="607"/>
                </a:cubicBezTo>
                <a:close/>
                <a:moveTo>
                  <a:pt x="813" y="609"/>
                </a:moveTo>
                <a:cubicBezTo>
                  <a:pt x="814" y="609"/>
                  <a:pt x="815" y="608"/>
                  <a:pt x="815" y="607"/>
                </a:cubicBezTo>
                <a:cubicBezTo>
                  <a:pt x="815" y="606"/>
                  <a:pt x="814" y="605"/>
                  <a:pt x="813" y="605"/>
                </a:cubicBezTo>
                <a:cubicBezTo>
                  <a:pt x="812" y="605"/>
                  <a:pt x="811" y="606"/>
                  <a:pt x="811" y="607"/>
                </a:cubicBezTo>
                <a:cubicBezTo>
                  <a:pt x="811" y="608"/>
                  <a:pt x="812" y="609"/>
                  <a:pt x="813" y="609"/>
                </a:cubicBezTo>
                <a:close/>
                <a:moveTo>
                  <a:pt x="826" y="611"/>
                </a:moveTo>
                <a:cubicBezTo>
                  <a:pt x="829" y="611"/>
                  <a:pt x="830" y="610"/>
                  <a:pt x="830" y="607"/>
                </a:cubicBezTo>
                <a:cubicBezTo>
                  <a:pt x="830" y="605"/>
                  <a:pt x="829" y="603"/>
                  <a:pt x="826" y="603"/>
                </a:cubicBezTo>
                <a:cubicBezTo>
                  <a:pt x="824" y="603"/>
                  <a:pt x="822" y="605"/>
                  <a:pt x="822" y="607"/>
                </a:cubicBezTo>
                <a:cubicBezTo>
                  <a:pt x="822" y="610"/>
                  <a:pt x="824" y="611"/>
                  <a:pt x="826" y="611"/>
                </a:cubicBezTo>
                <a:close/>
                <a:moveTo>
                  <a:pt x="839" y="611"/>
                </a:moveTo>
                <a:cubicBezTo>
                  <a:pt x="841" y="611"/>
                  <a:pt x="843" y="610"/>
                  <a:pt x="843" y="607"/>
                </a:cubicBezTo>
                <a:cubicBezTo>
                  <a:pt x="843" y="605"/>
                  <a:pt x="841" y="603"/>
                  <a:pt x="839" y="603"/>
                </a:cubicBezTo>
                <a:cubicBezTo>
                  <a:pt x="837" y="603"/>
                  <a:pt x="835" y="605"/>
                  <a:pt x="835" y="607"/>
                </a:cubicBezTo>
                <a:cubicBezTo>
                  <a:pt x="835" y="610"/>
                  <a:pt x="837" y="611"/>
                  <a:pt x="839" y="611"/>
                </a:cubicBezTo>
                <a:close/>
                <a:moveTo>
                  <a:pt x="852" y="611"/>
                </a:moveTo>
                <a:cubicBezTo>
                  <a:pt x="854" y="611"/>
                  <a:pt x="856" y="610"/>
                  <a:pt x="856" y="607"/>
                </a:cubicBezTo>
                <a:cubicBezTo>
                  <a:pt x="856" y="605"/>
                  <a:pt x="854" y="603"/>
                  <a:pt x="852" y="603"/>
                </a:cubicBezTo>
                <a:cubicBezTo>
                  <a:pt x="850" y="603"/>
                  <a:pt x="848" y="605"/>
                  <a:pt x="848" y="607"/>
                </a:cubicBezTo>
                <a:cubicBezTo>
                  <a:pt x="848" y="610"/>
                  <a:pt x="850" y="611"/>
                  <a:pt x="852" y="611"/>
                </a:cubicBezTo>
                <a:close/>
                <a:moveTo>
                  <a:pt x="865" y="611"/>
                </a:moveTo>
                <a:cubicBezTo>
                  <a:pt x="867" y="611"/>
                  <a:pt x="869" y="610"/>
                  <a:pt x="869" y="607"/>
                </a:cubicBezTo>
                <a:cubicBezTo>
                  <a:pt x="869" y="605"/>
                  <a:pt x="867" y="603"/>
                  <a:pt x="865" y="603"/>
                </a:cubicBezTo>
                <a:cubicBezTo>
                  <a:pt x="863" y="603"/>
                  <a:pt x="861" y="605"/>
                  <a:pt x="861" y="607"/>
                </a:cubicBezTo>
                <a:cubicBezTo>
                  <a:pt x="861" y="610"/>
                  <a:pt x="863" y="611"/>
                  <a:pt x="865" y="611"/>
                </a:cubicBezTo>
                <a:close/>
                <a:moveTo>
                  <a:pt x="878" y="611"/>
                </a:moveTo>
                <a:cubicBezTo>
                  <a:pt x="880" y="611"/>
                  <a:pt x="882" y="610"/>
                  <a:pt x="882" y="607"/>
                </a:cubicBezTo>
                <a:cubicBezTo>
                  <a:pt x="882" y="605"/>
                  <a:pt x="880" y="603"/>
                  <a:pt x="878" y="603"/>
                </a:cubicBezTo>
                <a:cubicBezTo>
                  <a:pt x="876" y="603"/>
                  <a:pt x="874" y="605"/>
                  <a:pt x="874" y="607"/>
                </a:cubicBezTo>
                <a:cubicBezTo>
                  <a:pt x="874" y="610"/>
                  <a:pt x="876" y="611"/>
                  <a:pt x="878" y="611"/>
                </a:cubicBezTo>
                <a:close/>
                <a:moveTo>
                  <a:pt x="891" y="611"/>
                </a:moveTo>
                <a:cubicBezTo>
                  <a:pt x="893" y="611"/>
                  <a:pt x="895" y="610"/>
                  <a:pt x="895" y="607"/>
                </a:cubicBezTo>
                <a:cubicBezTo>
                  <a:pt x="895" y="605"/>
                  <a:pt x="893" y="603"/>
                  <a:pt x="891" y="603"/>
                </a:cubicBezTo>
                <a:cubicBezTo>
                  <a:pt x="889" y="603"/>
                  <a:pt x="887" y="605"/>
                  <a:pt x="887" y="607"/>
                </a:cubicBezTo>
                <a:cubicBezTo>
                  <a:pt x="887" y="610"/>
                  <a:pt x="889" y="611"/>
                  <a:pt x="891" y="611"/>
                </a:cubicBezTo>
                <a:close/>
                <a:moveTo>
                  <a:pt x="904" y="611"/>
                </a:moveTo>
                <a:cubicBezTo>
                  <a:pt x="906" y="611"/>
                  <a:pt x="908" y="610"/>
                  <a:pt x="908" y="607"/>
                </a:cubicBezTo>
                <a:cubicBezTo>
                  <a:pt x="908" y="605"/>
                  <a:pt x="906" y="603"/>
                  <a:pt x="904" y="603"/>
                </a:cubicBezTo>
                <a:cubicBezTo>
                  <a:pt x="901" y="603"/>
                  <a:pt x="900" y="605"/>
                  <a:pt x="900" y="607"/>
                </a:cubicBezTo>
                <a:cubicBezTo>
                  <a:pt x="900" y="610"/>
                  <a:pt x="901" y="611"/>
                  <a:pt x="904" y="611"/>
                </a:cubicBezTo>
                <a:close/>
                <a:moveTo>
                  <a:pt x="917" y="611"/>
                </a:moveTo>
                <a:cubicBezTo>
                  <a:pt x="919" y="611"/>
                  <a:pt x="921" y="610"/>
                  <a:pt x="921" y="607"/>
                </a:cubicBezTo>
                <a:cubicBezTo>
                  <a:pt x="921" y="605"/>
                  <a:pt x="919" y="603"/>
                  <a:pt x="917" y="603"/>
                </a:cubicBezTo>
                <a:cubicBezTo>
                  <a:pt x="914" y="603"/>
                  <a:pt x="912" y="605"/>
                  <a:pt x="912" y="607"/>
                </a:cubicBezTo>
                <a:cubicBezTo>
                  <a:pt x="912" y="610"/>
                  <a:pt x="914" y="611"/>
                  <a:pt x="917" y="611"/>
                </a:cubicBezTo>
                <a:close/>
                <a:moveTo>
                  <a:pt x="930" y="603"/>
                </a:moveTo>
                <a:cubicBezTo>
                  <a:pt x="927" y="603"/>
                  <a:pt x="925" y="605"/>
                  <a:pt x="925" y="607"/>
                </a:cubicBezTo>
                <a:cubicBezTo>
                  <a:pt x="925" y="610"/>
                  <a:pt x="927" y="611"/>
                  <a:pt x="930" y="611"/>
                </a:cubicBezTo>
                <a:cubicBezTo>
                  <a:pt x="932" y="611"/>
                  <a:pt x="934" y="610"/>
                  <a:pt x="934" y="607"/>
                </a:cubicBezTo>
                <a:cubicBezTo>
                  <a:pt x="934" y="605"/>
                  <a:pt x="932" y="603"/>
                  <a:pt x="930" y="603"/>
                </a:cubicBezTo>
                <a:close/>
                <a:moveTo>
                  <a:pt x="942" y="603"/>
                </a:moveTo>
                <a:cubicBezTo>
                  <a:pt x="940" y="603"/>
                  <a:pt x="938" y="605"/>
                  <a:pt x="938" y="607"/>
                </a:cubicBezTo>
                <a:cubicBezTo>
                  <a:pt x="938" y="610"/>
                  <a:pt x="940" y="611"/>
                  <a:pt x="942" y="611"/>
                </a:cubicBezTo>
                <a:cubicBezTo>
                  <a:pt x="945" y="611"/>
                  <a:pt x="947" y="610"/>
                  <a:pt x="947" y="607"/>
                </a:cubicBezTo>
                <a:cubicBezTo>
                  <a:pt x="947" y="605"/>
                  <a:pt x="945" y="603"/>
                  <a:pt x="942" y="603"/>
                </a:cubicBezTo>
                <a:close/>
                <a:moveTo>
                  <a:pt x="955" y="603"/>
                </a:moveTo>
                <a:cubicBezTo>
                  <a:pt x="953" y="603"/>
                  <a:pt x="951" y="605"/>
                  <a:pt x="951" y="607"/>
                </a:cubicBezTo>
                <a:cubicBezTo>
                  <a:pt x="951" y="610"/>
                  <a:pt x="953" y="611"/>
                  <a:pt x="955" y="611"/>
                </a:cubicBezTo>
                <a:cubicBezTo>
                  <a:pt x="958" y="611"/>
                  <a:pt x="960" y="610"/>
                  <a:pt x="960" y="607"/>
                </a:cubicBezTo>
                <a:cubicBezTo>
                  <a:pt x="960" y="605"/>
                  <a:pt x="958" y="603"/>
                  <a:pt x="955" y="603"/>
                </a:cubicBezTo>
                <a:close/>
                <a:moveTo>
                  <a:pt x="968" y="603"/>
                </a:moveTo>
                <a:cubicBezTo>
                  <a:pt x="966" y="603"/>
                  <a:pt x="964" y="605"/>
                  <a:pt x="964" y="607"/>
                </a:cubicBezTo>
                <a:cubicBezTo>
                  <a:pt x="964" y="610"/>
                  <a:pt x="966" y="611"/>
                  <a:pt x="968" y="611"/>
                </a:cubicBezTo>
                <a:cubicBezTo>
                  <a:pt x="971" y="611"/>
                  <a:pt x="972" y="610"/>
                  <a:pt x="972" y="607"/>
                </a:cubicBezTo>
                <a:cubicBezTo>
                  <a:pt x="972" y="605"/>
                  <a:pt x="971" y="603"/>
                  <a:pt x="968" y="603"/>
                </a:cubicBezTo>
                <a:close/>
                <a:moveTo>
                  <a:pt x="981" y="603"/>
                </a:moveTo>
                <a:cubicBezTo>
                  <a:pt x="979" y="603"/>
                  <a:pt x="977" y="605"/>
                  <a:pt x="977" y="607"/>
                </a:cubicBezTo>
                <a:cubicBezTo>
                  <a:pt x="977" y="610"/>
                  <a:pt x="979" y="611"/>
                  <a:pt x="981" y="611"/>
                </a:cubicBezTo>
                <a:cubicBezTo>
                  <a:pt x="984" y="611"/>
                  <a:pt x="985" y="610"/>
                  <a:pt x="985" y="607"/>
                </a:cubicBezTo>
                <a:cubicBezTo>
                  <a:pt x="985" y="605"/>
                  <a:pt x="984" y="603"/>
                  <a:pt x="981" y="603"/>
                </a:cubicBezTo>
                <a:close/>
                <a:moveTo>
                  <a:pt x="994" y="611"/>
                </a:moveTo>
                <a:cubicBezTo>
                  <a:pt x="996" y="611"/>
                  <a:pt x="998" y="609"/>
                  <a:pt x="998" y="607"/>
                </a:cubicBezTo>
                <a:cubicBezTo>
                  <a:pt x="998" y="605"/>
                  <a:pt x="996" y="604"/>
                  <a:pt x="994" y="604"/>
                </a:cubicBezTo>
                <a:cubicBezTo>
                  <a:pt x="992" y="604"/>
                  <a:pt x="991" y="605"/>
                  <a:pt x="991" y="607"/>
                </a:cubicBezTo>
                <a:cubicBezTo>
                  <a:pt x="991" y="609"/>
                  <a:pt x="992" y="611"/>
                  <a:pt x="994" y="611"/>
                </a:cubicBezTo>
                <a:close/>
                <a:moveTo>
                  <a:pt x="1007" y="604"/>
                </a:moveTo>
                <a:cubicBezTo>
                  <a:pt x="1005" y="604"/>
                  <a:pt x="1003" y="605"/>
                  <a:pt x="1003" y="607"/>
                </a:cubicBezTo>
                <a:cubicBezTo>
                  <a:pt x="1003" y="609"/>
                  <a:pt x="1005" y="611"/>
                  <a:pt x="1007" y="611"/>
                </a:cubicBezTo>
                <a:cubicBezTo>
                  <a:pt x="1009" y="611"/>
                  <a:pt x="1011" y="609"/>
                  <a:pt x="1011" y="607"/>
                </a:cubicBezTo>
                <a:cubicBezTo>
                  <a:pt x="1011" y="605"/>
                  <a:pt x="1009" y="604"/>
                  <a:pt x="1007" y="604"/>
                </a:cubicBezTo>
                <a:close/>
                <a:moveTo>
                  <a:pt x="1020" y="603"/>
                </a:moveTo>
                <a:cubicBezTo>
                  <a:pt x="1018" y="603"/>
                  <a:pt x="1016" y="605"/>
                  <a:pt x="1016" y="607"/>
                </a:cubicBezTo>
                <a:cubicBezTo>
                  <a:pt x="1016" y="610"/>
                  <a:pt x="1018" y="611"/>
                  <a:pt x="1020" y="611"/>
                </a:cubicBezTo>
                <a:cubicBezTo>
                  <a:pt x="1022" y="611"/>
                  <a:pt x="1024" y="610"/>
                  <a:pt x="1024" y="607"/>
                </a:cubicBezTo>
                <a:cubicBezTo>
                  <a:pt x="1024" y="605"/>
                  <a:pt x="1022" y="603"/>
                  <a:pt x="1020" y="603"/>
                </a:cubicBezTo>
                <a:close/>
                <a:moveTo>
                  <a:pt x="1033" y="603"/>
                </a:moveTo>
                <a:cubicBezTo>
                  <a:pt x="1031" y="603"/>
                  <a:pt x="1029" y="605"/>
                  <a:pt x="1029" y="607"/>
                </a:cubicBezTo>
                <a:cubicBezTo>
                  <a:pt x="1029" y="610"/>
                  <a:pt x="1031" y="611"/>
                  <a:pt x="1033" y="611"/>
                </a:cubicBezTo>
                <a:cubicBezTo>
                  <a:pt x="1035" y="611"/>
                  <a:pt x="1037" y="610"/>
                  <a:pt x="1037" y="607"/>
                </a:cubicBezTo>
                <a:cubicBezTo>
                  <a:pt x="1037" y="605"/>
                  <a:pt x="1035" y="603"/>
                  <a:pt x="1033" y="603"/>
                </a:cubicBezTo>
                <a:close/>
                <a:moveTo>
                  <a:pt x="1096" y="607"/>
                </a:moveTo>
                <a:cubicBezTo>
                  <a:pt x="1096" y="608"/>
                  <a:pt x="1097" y="609"/>
                  <a:pt x="1097" y="609"/>
                </a:cubicBezTo>
                <a:cubicBezTo>
                  <a:pt x="1098" y="609"/>
                  <a:pt x="1099" y="608"/>
                  <a:pt x="1099" y="607"/>
                </a:cubicBezTo>
                <a:cubicBezTo>
                  <a:pt x="1099" y="607"/>
                  <a:pt x="1098" y="606"/>
                  <a:pt x="1097" y="606"/>
                </a:cubicBezTo>
                <a:cubicBezTo>
                  <a:pt x="1097" y="606"/>
                  <a:pt x="1096" y="607"/>
                  <a:pt x="1096" y="607"/>
                </a:cubicBezTo>
                <a:close/>
                <a:moveTo>
                  <a:pt x="1110" y="603"/>
                </a:moveTo>
                <a:cubicBezTo>
                  <a:pt x="1108" y="603"/>
                  <a:pt x="1106" y="605"/>
                  <a:pt x="1106" y="607"/>
                </a:cubicBezTo>
                <a:cubicBezTo>
                  <a:pt x="1106" y="610"/>
                  <a:pt x="1108" y="611"/>
                  <a:pt x="1110" y="611"/>
                </a:cubicBezTo>
                <a:cubicBezTo>
                  <a:pt x="1113" y="611"/>
                  <a:pt x="1115" y="610"/>
                  <a:pt x="1115" y="607"/>
                </a:cubicBezTo>
                <a:cubicBezTo>
                  <a:pt x="1115" y="605"/>
                  <a:pt x="1113" y="603"/>
                  <a:pt x="1110" y="603"/>
                </a:cubicBezTo>
                <a:close/>
                <a:moveTo>
                  <a:pt x="1123" y="603"/>
                </a:moveTo>
                <a:cubicBezTo>
                  <a:pt x="1121" y="603"/>
                  <a:pt x="1119" y="605"/>
                  <a:pt x="1119" y="607"/>
                </a:cubicBezTo>
                <a:cubicBezTo>
                  <a:pt x="1119" y="610"/>
                  <a:pt x="1121" y="611"/>
                  <a:pt x="1123" y="611"/>
                </a:cubicBezTo>
                <a:cubicBezTo>
                  <a:pt x="1126" y="611"/>
                  <a:pt x="1127" y="610"/>
                  <a:pt x="1127" y="607"/>
                </a:cubicBezTo>
                <a:cubicBezTo>
                  <a:pt x="1127" y="605"/>
                  <a:pt x="1126" y="603"/>
                  <a:pt x="1123" y="603"/>
                </a:cubicBezTo>
                <a:close/>
                <a:moveTo>
                  <a:pt x="1136" y="603"/>
                </a:moveTo>
                <a:cubicBezTo>
                  <a:pt x="1134" y="603"/>
                  <a:pt x="1132" y="605"/>
                  <a:pt x="1132" y="607"/>
                </a:cubicBezTo>
                <a:cubicBezTo>
                  <a:pt x="1132" y="610"/>
                  <a:pt x="1134" y="611"/>
                  <a:pt x="1136" y="611"/>
                </a:cubicBezTo>
                <a:cubicBezTo>
                  <a:pt x="1138" y="611"/>
                  <a:pt x="1140" y="610"/>
                  <a:pt x="1140" y="607"/>
                </a:cubicBezTo>
                <a:cubicBezTo>
                  <a:pt x="1140" y="605"/>
                  <a:pt x="1138" y="603"/>
                  <a:pt x="1136" y="603"/>
                </a:cubicBezTo>
                <a:close/>
                <a:moveTo>
                  <a:pt x="1665" y="607"/>
                </a:moveTo>
                <a:cubicBezTo>
                  <a:pt x="1665" y="607"/>
                  <a:pt x="1665" y="608"/>
                  <a:pt x="1666" y="608"/>
                </a:cubicBezTo>
                <a:cubicBezTo>
                  <a:pt x="1666" y="608"/>
                  <a:pt x="1666" y="607"/>
                  <a:pt x="1666" y="607"/>
                </a:cubicBezTo>
                <a:cubicBezTo>
                  <a:pt x="1666" y="607"/>
                  <a:pt x="1666" y="607"/>
                  <a:pt x="1666" y="607"/>
                </a:cubicBezTo>
                <a:cubicBezTo>
                  <a:pt x="1665" y="607"/>
                  <a:pt x="1665" y="607"/>
                  <a:pt x="1665" y="607"/>
                </a:cubicBezTo>
                <a:close/>
                <a:moveTo>
                  <a:pt x="1679" y="611"/>
                </a:moveTo>
                <a:cubicBezTo>
                  <a:pt x="1681" y="611"/>
                  <a:pt x="1683" y="610"/>
                  <a:pt x="1683" y="607"/>
                </a:cubicBezTo>
                <a:cubicBezTo>
                  <a:pt x="1683" y="605"/>
                  <a:pt x="1681" y="603"/>
                  <a:pt x="1679" y="603"/>
                </a:cubicBezTo>
                <a:cubicBezTo>
                  <a:pt x="1676" y="603"/>
                  <a:pt x="1674" y="605"/>
                  <a:pt x="1674" y="607"/>
                </a:cubicBezTo>
                <a:cubicBezTo>
                  <a:pt x="1674" y="610"/>
                  <a:pt x="1676" y="611"/>
                  <a:pt x="1679" y="611"/>
                </a:cubicBezTo>
                <a:close/>
                <a:moveTo>
                  <a:pt x="1691" y="611"/>
                </a:moveTo>
                <a:cubicBezTo>
                  <a:pt x="1694" y="611"/>
                  <a:pt x="1696" y="610"/>
                  <a:pt x="1696" y="607"/>
                </a:cubicBezTo>
                <a:cubicBezTo>
                  <a:pt x="1696" y="605"/>
                  <a:pt x="1694" y="603"/>
                  <a:pt x="1691" y="603"/>
                </a:cubicBezTo>
                <a:cubicBezTo>
                  <a:pt x="1689" y="603"/>
                  <a:pt x="1687" y="605"/>
                  <a:pt x="1687" y="607"/>
                </a:cubicBezTo>
                <a:cubicBezTo>
                  <a:pt x="1687" y="610"/>
                  <a:pt x="1689" y="611"/>
                  <a:pt x="1691" y="611"/>
                </a:cubicBezTo>
                <a:close/>
                <a:moveTo>
                  <a:pt x="1704" y="611"/>
                </a:moveTo>
                <a:cubicBezTo>
                  <a:pt x="1707" y="611"/>
                  <a:pt x="1709" y="610"/>
                  <a:pt x="1709" y="607"/>
                </a:cubicBezTo>
                <a:cubicBezTo>
                  <a:pt x="1709" y="605"/>
                  <a:pt x="1707" y="603"/>
                  <a:pt x="1704" y="603"/>
                </a:cubicBezTo>
                <a:cubicBezTo>
                  <a:pt x="1702" y="603"/>
                  <a:pt x="1700" y="605"/>
                  <a:pt x="1700" y="607"/>
                </a:cubicBezTo>
                <a:cubicBezTo>
                  <a:pt x="1700" y="610"/>
                  <a:pt x="1702" y="611"/>
                  <a:pt x="1704" y="611"/>
                </a:cubicBezTo>
                <a:close/>
                <a:moveTo>
                  <a:pt x="1717" y="611"/>
                </a:moveTo>
                <a:cubicBezTo>
                  <a:pt x="1720" y="611"/>
                  <a:pt x="1721" y="610"/>
                  <a:pt x="1721" y="607"/>
                </a:cubicBezTo>
                <a:cubicBezTo>
                  <a:pt x="1721" y="605"/>
                  <a:pt x="1720" y="603"/>
                  <a:pt x="1717" y="603"/>
                </a:cubicBezTo>
                <a:cubicBezTo>
                  <a:pt x="1715" y="603"/>
                  <a:pt x="1713" y="605"/>
                  <a:pt x="1713" y="607"/>
                </a:cubicBezTo>
                <a:cubicBezTo>
                  <a:pt x="1713" y="610"/>
                  <a:pt x="1715" y="611"/>
                  <a:pt x="1717" y="611"/>
                </a:cubicBezTo>
                <a:close/>
                <a:moveTo>
                  <a:pt x="1730" y="611"/>
                </a:moveTo>
                <a:cubicBezTo>
                  <a:pt x="1733" y="611"/>
                  <a:pt x="1734" y="610"/>
                  <a:pt x="1734" y="607"/>
                </a:cubicBezTo>
                <a:cubicBezTo>
                  <a:pt x="1734" y="605"/>
                  <a:pt x="1733" y="603"/>
                  <a:pt x="1730" y="603"/>
                </a:cubicBezTo>
                <a:cubicBezTo>
                  <a:pt x="1728" y="603"/>
                  <a:pt x="1726" y="605"/>
                  <a:pt x="1726" y="607"/>
                </a:cubicBezTo>
                <a:cubicBezTo>
                  <a:pt x="1726" y="610"/>
                  <a:pt x="1728" y="611"/>
                  <a:pt x="1730" y="611"/>
                </a:cubicBezTo>
                <a:close/>
                <a:moveTo>
                  <a:pt x="1743" y="611"/>
                </a:moveTo>
                <a:cubicBezTo>
                  <a:pt x="1745" y="611"/>
                  <a:pt x="1747" y="610"/>
                  <a:pt x="1747" y="607"/>
                </a:cubicBezTo>
                <a:cubicBezTo>
                  <a:pt x="1747" y="605"/>
                  <a:pt x="1745" y="603"/>
                  <a:pt x="1743" y="603"/>
                </a:cubicBezTo>
                <a:cubicBezTo>
                  <a:pt x="1741" y="603"/>
                  <a:pt x="1739" y="605"/>
                  <a:pt x="1739" y="607"/>
                </a:cubicBezTo>
                <a:cubicBezTo>
                  <a:pt x="1739" y="610"/>
                  <a:pt x="1741" y="611"/>
                  <a:pt x="1743" y="611"/>
                </a:cubicBezTo>
                <a:close/>
                <a:moveTo>
                  <a:pt x="1756" y="611"/>
                </a:moveTo>
                <a:cubicBezTo>
                  <a:pt x="1758" y="611"/>
                  <a:pt x="1760" y="610"/>
                  <a:pt x="1760" y="607"/>
                </a:cubicBezTo>
                <a:cubicBezTo>
                  <a:pt x="1760" y="605"/>
                  <a:pt x="1758" y="603"/>
                  <a:pt x="1756" y="603"/>
                </a:cubicBezTo>
                <a:cubicBezTo>
                  <a:pt x="1754" y="603"/>
                  <a:pt x="1752" y="605"/>
                  <a:pt x="1752" y="607"/>
                </a:cubicBezTo>
                <a:cubicBezTo>
                  <a:pt x="1752" y="610"/>
                  <a:pt x="1754" y="611"/>
                  <a:pt x="1756" y="611"/>
                </a:cubicBezTo>
                <a:close/>
                <a:moveTo>
                  <a:pt x="1769" y="611"/>
                </a:moveTo>
                <a:cubicBezTo>
                  <a:pt x="1771" y="611"/>
                  <a:pt x="1773" y="610"/>
                  <a:pt x="1773" y="607"/>
                </a:cubicBezTo>
                <a:cubicBezTo>
                  <a:pt x="1773" y="605"/>
                  <a:pt x="1771" y="603"/>
                  <a:pt x="1769" y="603"/>
                </a:cubicBezTo>
                <a:cubicBezTo>
                  <a:pt x="1767" y="603"/>
                  <a:pt x="1765" y="605"/>
                  <a:pt x="1765" y="607"/>
                </a:cubicBezTo>
                <a:cubicBezTo>
                  <a:pt x="1765" y="610"/>
                  <a:pt x="1767" y="611"/>
                  <a:pt x="1769" y="611"/>
                </a:cubicBezTo>
                <a:close/>
                <a:moveTo>
                  <a:pt x="1782" y="611"/>
                </a:moveTo>
                <a:cubicBezTo>
                  <a:pt x="1784" y="611"/>
                  <a:pt x="1786" y="610"/>
                  <a:pt x="1786" y="607"/>
                </a:cubicBezTo>
                <a:cubicBezTo>
                  <a:pt x="1786" y="605"/>
                  <a:pt x="1784" y="603"/>
                  <a:pt x="1782" y="603"/>
                </a:cubicBezTo>
                <a:cubicBezTo>
                  <a:pt x="1780" y="603"/>
                  <a:pt x="1778" y="605"/>
                  <a:pt x="1778" y="607"/>
                </a:cubicBezTo>
                <a:cubicBezTo>
                  <a:pt x="1778" y="610"/>
                  <a:pt x="1780" y="611"/>
                  <a:pt x="1782" y="611"/>
                </a:cubicBezTo>
                <a:close/>
                <a:moveTo>
                  <a:pt x="1795" y="611"/>
                </a:moveTo>
                <a:cubicBezTo>
                  <a:pt x="1797" y="611"/>
                  <a:pt x="1799" y="610"/>
                  <a:pt x="1799" y="607"/>
                </a:cubicBezTo>
                <a:cubicBezTo>
                  <a:pt x="1799" y="605"/>
                  <a:pt x="1797" y="603"/>
                  <a:pt x="1795" y="603"/>
                </a:cubicBezTo>
                <a:cubicBezTo>
                  <a:pt x="1792" y="603"/>
                  <a:pt x="1791" y="605"/>
                  <a:pt x="1791" y="607"/>
                </a:cubicBezTo>
                <a:cubicBezTo>
                  <a:pt x="1791" y="610"/>
                  <a:pt x="1792" y="611"/>
                  <a:pt x="1795" y="611"/>
                </a:cubicBezTo>
                <a:close/>
                <a:moveTo>
                  <a:pt x="1808" y="611"/>
                </a:moveTo>
                <a:cubicBezTo>
                  <a:pt x="1810" y="611"/>
                  <a:pt x="1812" y="610"/>
                  <a:pt x="1812" y="607"/>
                </a:cubicBezTo>
                <a:cubicBezTo>
                  <a:pt x="1812" y="605"/>
                  <a:pt x="1810" y="603"/>
                  <a:pt x="1808" y="603"/>
                </a:cubicBezTo>
                <a:cubicBezTo>
                  <a:pt x="1805" y="603"/>
                  <a:pt x="1804" y="605"/>
                  <a:pt x="1804" y="607"/>
                </a:cubicBezTo>
                <a:cubicBezTo>
                  <a:pt x="1804" y="610"/>
                  <a:pt x="1805" y="611"/>
                  <a:pt x="1808" y="611"/>
                </a:cubicBezTo>
                <a:close/>
                <a:moveTo>
                  <a:pt x="1821" y="611"/>
                </a:moveTo>
                <a:cubicBezTo>
                  <a:pt x="1823" y="611"/>
                  <a:pt x="1825" y="610"/>
                  <a:pt x="1825" y="607"/>
                </a:cubicBezTo>
                <a:cubicBezTo>
                  <a:pt x="1825" y="605"/>
                  <a:pt x="1823" y="603"/>
                  <a:pt x="1821" y="603"/>
                </a:cubicBezTo>
                <a:cubicBezTo>
                  <a:pt x="1818" y="603"/>
                  <a:pt x="1816" y="605"/>
                  <a:pt x="1816" y="607"/>
                </a:cubicBezTo>
                <a:cubicBezTo>
                  <a:pt x="1816" y="610"/>
                  <a:pt x="1818" y="611"/>
                  <a:pt x="1821" y="611"/>
                </a:cubicBezTo>
                <a:close/>
                <a:moveTo>
                  <a:pt x="1834" y="611"/>
                </a:moveTo>
                <a:cubicBezTo>
                  <a:pt x="1836" y="611"/>
                  <a:pt x="1838" y="610"/>
                  <a:pt x="1838" y="607"/>
                </a:cubicBezTo>
                <a:cubicBezTo>
                  <a:pt x="1838" y="605"/>
                  <a:pt x="1836" y="603"/>
                  <a:pt x="1834" y="603"/>
                </a:cubicBezTo>
                <a:cubicBezTo>
                  <a:pt x="1831" y="603"/>
                  <a:pt x="1829" y="605"/>
                  <a:pt x="1829" y="607"/>
                </a:cubicBezTo>
                <a:cubicBezTo>
                  <a:pt x="1829" y="610"/>
                  <a:pt x="1831" y="611"/>
                  <a:pt x="1834" y="611"/>
                </a:cubicBezTo>
                <a:close/>
                <a:moveTo>
                  <a:pt x="1846" y="611"/>
                </a:moveTo>
                <a:cubicBezTo>
                  <a:pt x="1849" y="611"/>
                  <a:pt x="1851" y="610"/>
                  <a:pt x="1851" y="607"/>
                </a:cubicBezTo>
                <a:cubicBezTo>
                  <a:pt x="1851" y="605"/>
                  <a:pt x="1849" y="603"/>
                  <a:pt x="1846" y="603"/>
                </a:cubicBezTo>
                <a:cubicBezTo>
                  <a:pt x="1844" y="603"/>
                  <a:pt x="1842" y="605"/>
                  <a:pt x="1842" y="607"/>
                </a:cubicBezTo>
                <a:cubicBezTo>
                  <a:pt x="1842" y="610"/>
                  <a:pt x="1844" y="611"/>
                  <a:pt x="1846" y="611"/>
                </a:cubicBezTo>
                <a:close/>
                <a:moveTo>
                  <a:pt x="1859" y="603"/>
                </a:moveTo>
                <a:cubicBezTo>
                  <a:pt x="1857" y="603"/>
                  <a:pt x="1855" y="605"/>
                  <a:pt x="1855" y="607"/>
                </a:cubicBezTo>
                <a:cubicBezTo>
                  <a:pt x="1855" y="610"/>
                  <a:pt x="1857" y="611"/>
                  <a:pt x="1859" y="611"/>
                </a:cubicBezTo>
                <a:cubicBezTo>
                  <a:pt x="1862" y="611"/>
                  <a:pt x="1864" y="610"/>
                  <a:pt x="1864" y="607"/>
                </a:cubicBezTo>
                <a:cubicBezTo>
                  <a:pt x="1864" y="605"/>
                  <a:pt x="1862" y="603"/>
                  <a:pt x="1859" y="603"/>
                </a:cubicBezTo>
                <a:close/>
                <a:moveTo>
                  <a:pt x="1872" y="603"/>
                </a:moveTo>
                <a:cubicBezTo>
                  <a:pt x="1870" y="603"/>
                  <a:pt x="1868" y="605"/>
                  <a:pt x="1868" y="607"/>
                </a:cubicBezTo>
                <a:cubicBezTo>
                  <a:pt x="1868" y="610"/>
                  <a:pt x="1870" y="611"/>
                  <a:pt x="1872" y="611"/>
                </a:cubicBezTo>
                <a:cubicBezTo>
                  <a:pt x="1875" y="611"/>
                  <a:pt x="1876" y="610"/>
                  <a:pt x="1876" y="607"/>
                </a:cubicBezTo>
                <a:cubicBezTo>
                  <a:pt x="1876" y="605"/>
                  <a:pt x="1875" y="603"/>
                  <a:pt x="1872" y="603"/>
                </a:cubicBezTo>
                <a:close/>
                <a:moveTo>
                  <a:pt x="1885" y="603"/>
                </a:moveTo>
                <a:cubicBezTo>
                  <a:pt x="1883" y="603"/>
                  <a:pt x="1881" y="605"/>
                  <a:pt x="1881" y="607"/>
                </a:cubicBezTo>
                <a:cubicBezTo>
                  <a:pt x="1881" y="610"/>
                  <a:pt x="1883" y="611"/>
                  <a:pt x="1885" y="611"/>
                </a:cubicBezTo>
                <a:cubicBezTo>
                  <a:pt x="1887" y="611"/>
                  <a:pt x="1889" y="610"/>
                  <a:pt x="1889" y="607"/>
                </a:cubicBezTo>
                <a:cubicBezTo>
                  <a:pt x="1889" y="605"/>
                  <a:pt x="1887" y="603"/>
                  <a:pt x="1885" y="603"/>
                </a:cubicBezTo>
                <a:close/>
                <a:moveTo>
                  <a:pt x="1898" y="603"/>
                </a:moveTo>
                <a:cubicBezTo>
                  <a:pt x="1896" y="603"/>
                  <a:pt x="1894" y="605"/>
                  <a:pt x="1894" y="607"/>
                </a:cubicBezTo>
                <a:cubicBezTo>
                  <a:pt x="1894" y="610"/>
                  <a:pt x="1896" y="611"/>
                  <a:pt x="1898" y="611"/>
                </a:cubicBezTo>
                <a:cubicBezTo>
                  <a:pt x="1900" y="611"/>
                  <a:pt x="1902" y="610"/>
                  <a:pt x="1902" y="607"/>
                </a:cubicBezTo>
                <a:cubicBezTo>
                  <a:pt x="1902" y="605"/>
                  <a:pt x="1900" y="603"/>
                  <a:pt x="1898" y="603"/>
                </a:cubicBezTo>
                <a:close/>
                <a:moveTo>
                  <a:pt x="1911" y="603"/>
                </a:moveTo>
                <a:cubicBezTo>
                  <a:pt x="1909" y="603"/>
                  <a:pt x="1907" y="605"/>
                  <a:pt x="1907" y="607"/>
                </a:cubicBezTo>
                <a:cubicBezTo>
                  <a:pt x="1907" y="610"/>
                  <a:pt x="1909" y="611"/>
                  <a:pt x="1911" y="611"/>
                </a:cubicBezTo>
                <a:cubicBezTo>
                  <a:pt x="1913" y="611"/>
                  <a:pt x="1915" y="610"/>
                  <a:pt x="1915" y="607"/>
                </a:cubicBezTo>
                <a:cubicBezTo>
                  <a:pt x="1915" y="605"/>
                  <a:pt x="1913" y="603"/>
                  <a:pt x="1911" y="603"/>
                </a:cubicBezTo>
                <a:close/>
                <a:moveTo>
                  <a:pt x="1924" y="603"/>
                </a:moveTo>
                <a:cubicBezTo>
                  <a:pt x="1922" y="603"/>
                  <a:pt x="1920" y="605"/>
                  <a:pt x="1920" y="607"/>
                </a:cubicBezTo>
                <a:cubicBezTo>
                  <a:pt x="1920" y="610"/>
                  <a:pt x="1922" y="611"/>
                  <a:pt x="1924" y="611"/>
                </a:cubicBezTo>
                <a:cubicBezTo>
                  <a:pt x="1926" y="611"/>
                  <a:pt x="1928" y="610"/>
                  <a:pt x="1928" y="607"/>
                </a:cubicBezTo>
                <a:cubicBezTo>
                  <a:pt x="1928" y="605"/>
                  <a:pt x="1926" y="603"/>
                  <a:pt x="1924" y="603"/>
                </a:cubicBezTo>
                <a:close/>
                <a:moveTo>
                  <a:pt x="1937" y="603"/>
                </a:moveTo>
                <a:cubicBezTo>
                  <a:pt x="1935" y="603"/>
                  <a:pt x="1933" y="605"/>
                  <a:pt x="1933" y="607"/>
                </a:cubicBezTo>
                <a:cubicBezTo>
                  <a:pt x="1933" y="610"/>
                  <a:pt x="1935" y="611"/>
                  <a:pt x="1937" y="611"/>
                </a:cubicBezTo>
                <a:cubicBezTo>
                  <a:pt x="1939" y="611"/>
                  <a:pt x="1941" y="610"/>
                  <a:pt x="1941" y="607"/>
                </a:cubicBezTo>
                <a:cubicBezTo>
                  <a:pt x="1941" y="605"/>
                  <a:pt x="1939" y="603"/>
                  <a:pt x="1937" y="603"/>
                </a:cubicBezTo>
                <a:close/>
                <a:moveTo>
                  <a:pt x="1950" y="603"/>
                </a:moveTo>
                <a:cubicBezTo>
                  <a:pt x="1947" y="603"/>
                  <a:pt x="1946" y="605"/>
                  <a:pt x="1946" y="607"/>
                </a:cubicBezTo>
                <a:cubicBezTo>
                  <a:pt x="1946" y="610"/>
                  <a:pt x="1947" y="611"/>
                  <a:pt x="1950" y="611"/>
                </a:cubicBezTo>
                <a:cubicBezTo>
                  <a:pt x="1952" y="611"/>
                  <a:pt x="1954" y="610"/>
                  <a:pt x="1954" y="607"/>
                </a:cubicBezTo>
                <a:cubicBezTo>
                  <a:pt x="1954" y="605"/>
                  <a:pt x="1952" y="603"/>
                  <a:pt x="1950" y="603"/>
                </a:cubicBezTo>
                <a:close/>
                <a:moveTo>
                  <a:pt x="1963" y="603"/>
                </a:moveTo>
                <a:cubicBezTo>
                  <a:pt x="1960" y="603"/>
                  <a:pt x="1958" y="605"/>
                  <a:pt x="1958" y="607"/>
                </a:cubicBezTo>
                <a:cubicBezTo>
                  <a:pt x="1958" y="610"/>
                  <a:pt x="1960" y="611"/>
                  <a:pt x="1963" y="611"/>
                </a:cubicBezTo>
                <a:cubicBezTo>
                  <a:pt x="1965" y="611"/>
                  <a:pt x="1967" y="610"/>
                  <a:pt x="1967" y="607"/>
                </a:cubicBezTo>
                <a:cubicBezTo>
                  <a:pt x="1967" y="605"/>
                  <a:pt x="1965" y="603"/>
                  <a:pt x="1963" y="603"/>
                </a:cubicBezTo>
                <a:close/>
                <a:moveTo>
                  <a:pt x="1976" y="603"/>
                </a:moveTo>
                <a:cubicBezTo>
                  <a:pt x="1973" y="603"/>
                  <a:pt x="1971" y="605"/>
                  <a:pt x="1971" y="607"/>
                </a:cubicBezTo>
                <a:cubicBezTo>
                  <a:pt x="1971" y="610"/>
                  <a:pt x="1973" y="611"/>
                  <a:pt x="1976" y="611"/>
                </a:cubicBezTo>
                <a:cubicBezTo>
                  <a:pt x="1978" y="611"/>
                  <a:pt x="1980" y="610"/>
                  <a:pt x="1980" y="607"/>
                </a:cubicBezTo>
                <a:cubicBezTo>
                  <a:pt x="1980" y="605"/>
                  <a:pt x="1978" y="603"/>
                  <a:pt x="1976" y="603"/>
                </a:cubicBezTo>
                <a:close/>
                <a:moveTo>
                  <a:pt x="1988" y="603"/>
                </a:moveTo>
                <a:cubicBezTo>
                  <a:pt x="1986" y="603"/>
                  <a:pt x="1984" y="605"/>
                  <a:pt x="1984" y="607"/>
                </a:cubicBezTo>
                <a:cubicBezTo>
                  <a:pt x="1984" y="610"/>
                  <a:pt x="1986" y="611"/>
                  <a:pt x="1988" y="611"/>
                </a:cubicBezTo>
                <a:cubicBezTo>
                  <a:pt x="1991" y="611"/>
                  <a:pt x="1993" y="610"/>
                  <a:pt x="1993" y="607"/>
                </a:cubicBezTo>
                <a:cubicBezTo>
                  <a:pt x="1993" y="605"/>
                  <a:pt x="1991" y="603"/>
                  <a:pt x="1988" y="603"/>
                </a:cubicBezTo>
                <a:close/>
                <a:moveTo>
                  <a:pt x="2001" y="611"/>
                </a:moveTo>
                <a:cubicBezTo>
                  <a:pt x="2004" y="611"/>
                  <a:pt x="2006" y="610"/>
                  <a:pt x="2006" y="607"/>
                </a:cubicBezTo>
                <a:cubicBezTo>
                  <a:pt x="2006" y="605"/>
                  <a:pt x="2004" y="603"/>
                  <a:pt x="2001" y="603"/>
                </a:cubicBezTo>
                <a:cubicBezTo>
                  <a:pt x="1999" y="603"/>
                  <a:pt x="1997" y="605"/>
                  <a:pt x="1997" y="607"/>
                </a:cubicBezTo>
                <a:cubicBezTo>
                  <a:pt x="1997" y="610"/>
                  <a:pt x="1999" y="611"/>
                  <a:pt x="2001" y="611"/>
                </a:cubicBezTo>
                <a:close/>
                <a:moveTo>
                  <a:pt x="2014" y="611"/>
                </a:moveTo>
                <a:cubicBezTo>
                  <a:pt x="2017" y="611"/>
                  <a:pt x="2018" y="610"/>
                  <a:pt x="2018" y="607"/>
                </a:cubicBezTo>
                <a:cubicBezTo>
                  <a:pt x="2018" y="605"/>
                  <a:pt x="2017" y="603"/>
                  <a:pt x="2014" y="603"/>
                </a:cubicBezTo>
                <a:cubicBezTo>
                  <a:pt x="2012" y="603"/>
                  <a:pt x="2010" y="605"/>
                  <a:pt x="2010" y="607"/>
                </a:cubicBezTo>
                <a:cubicBezTo>
                  <a:pt x="2010" y="610"/>
                  <a:pt x="2012" y="611"/>
                  <a:pt x="2014" y="611"/>
                </a:cubicBezTo>
                <a:close/>
                <a:moveTo>
                  <a:pt x="2027" y="611"/>
                </a:moveTo>
                <a:cubicBezTo>
                  <a:pt x="2030" y="611"/>
                  <a:pt x="2031" y="610"/>
                  <a:pt x="2031" y="607"/>
                </a:cubicBezTo>
                <a:cubicBezTo>
                  <a:pt x="2031" y="605"/>
                  <a:pt x="2030" y="603"/>
                  <a:pt x="2027" y="603"/>
                </a:cubicBezTo>
                <a:cubicBezTo>
                  <a:pt x="2025" y="603"/>
                  <a:pt x="2023" y="605"/>
                  <a:pt x="2023" y="607"/>
                </a:cubicBezTo>
                <a:cubicBezTo>
                  <a:pt x="2023" y="610"/>
                  <a:pt x="2025" y="611"/>
                  <a:pt x="2027" y="611"/>
                </a:cubicBezTo>
                <a:close/>
                <a:moveTo>
                  <a:pt x="2040" y="611"/>
                </a:moveTo>
                <a:cubicBezTo>
                  <a:pt x="2042" y="611"/>
                  <a:pt x="2044" y="610"/>
                  <a:pt x="2044" y="607"/>
                </a:cubicBezTo>
                <a:cubicBezTo>
                  <a:pt x="2044" y="605"/>
                  <a:pt x="2042" y="603"/>
                  <a:pt x="2040" y="603"/>
                </a:cubicBezTo>
                <a:cubicBezTo>
                  <a:pt x="2038" y="603"/>
                  <a:pt x="2036" y="605"/>
                  <a:pt x="2036" y="607"/>
                </a:cubicBezTo>
                <a:cubicBezTo>
                  <a:pt x="2036" y="610"/>
                  <a:pt x="2038" y="611"/>
                  <a:pt x="2040" y="611"/>
                </a:cubicBezTo>
                <a:close/>
                <a:moveTo>
                  <a:pt x="2053" y="611"/>
                </a:moveTo>
                <a:cubicBezTo>
                  <a:pt x="2055" y="611"/>
                  <a:pt x="2057" y="610"/>
                  <a:pt x="2057" y="607"/>
                </a:cubicBezTo>
                <a:cubicBezTo>
                  <a:pt x="2057" y="605"/>
                  <a:pt x="2055" y="603"/>
                  <a:pt x="2053" y="603"/>
                </a:cubicBezTo>
                <a:cubicBezTo>
                  <a:pt x="2051" y="603"/>
                  <a:pt x="2049" y="605"/>
                  <a:pt x="2049" y="607"/>
                </a:cubicBezTo>
                <a:cubicBezTo>
                  <a:pt x="2049" y="610"/>
                  <a:pt x="2051" y="611"/>
                  <a:pt x="2053" y="611"/>
                </a:cubicBezTo>
                <a:close/>
                <a:moveTo>
                  <a:pt x="2066" y="611"/>
                </a:moveTo>
                <a:cubicBezTo>
                  <a:pt x="2068" y="611"/>
                  <a:pt x="2070" y="610"/>
                  <a:pt x="2070" y="607"/>
                </a:cubicBezTo>
                <a:cubicBezTo>
                  <a:pt x="2070" y="605"/>
                  <a:pt x="2068" y="603"/>
                  <a:pt x="2066" y="603"/>
                </a:cubicBezTo>
                <a:cubicBezTo>
                  <a:pt x="2064" y="603"/>
                  <a:pt x="2062" y="605"/>
                  <a:pt x="2062" y="607"/>
                </a:cubicBezTo>
                <a:cubicBezTo>
                  <a:pt x="2062" y="610"/>
                  <a:pt x="2064" y="611"/>
                  <a:pt x="2066" y="611"/>
                </a:cubicBezTo>
                <a:close/>
                <a:moveTo>
                  <a:pt x="2079" y="611"/>
                </a:moveTo>
                <a:cubicBezTo>
                  <a:pt x="2081" y="611"/>
                  <a:pt x="2083" y="610"/>
                  <a:pt x="2083" y="607"/>
                </a:cubicBezTo>
                <a:cubicBezTo>
                  <a:pt x="2083" y="605"/>
                  <a:pt x="2081" y="603"/>
                  <a:pt x="2079" y="603"/>
                </a:cubicBezTo>
                <a:cubicBezTo>
                  <a:pt x="2077" y="603"/>
                  <a:pt x="2075" y="605"/>
                  <a:pt x="2075" y="607"/>
                </a:cubicBezTo>
                <a:cubicBezTo>
                  <a:pt x="2075" y="610"/>
                  <a:pt x="2077" y="611"/>
                  <a:pt x="2079" y="611"/>
                </a:cubicBezTo>
                <a:close/>
                <a:moveTo>
                  <a:pt x="2092" y="611"/>
                </a:moveTo>
                <a:cubicBezTo>
                  <a:pt x="2094" y="611"/>
                  <a:pt x="2096" y="610"/>
                  <a:pt x="2096" y="607"/>
                </a:cubicBezTo>
                <a:cubicBezTo>
                  <a:pt x="2096" y="605"/>
                  <a:pt x="2094" y="603"/>
                  <a:pt x="2092" y="603"/>
                </a:cubicBezTo>
                <a:cubicBezTo>
                  <a:pt x="2089" y="603"/>
                  <a:pt x="2088" y="605"/>
                  <a:pt x="2088" y="607"/>
                </a:cubicBezTo>
                <a:cubicBezTo>
                  <a:pt x="2088" y="610"/>
                  <a:pt x="2089" y="611"/>
                  <a:pt x="2092" y="611"/>
                </a:cubicBezTo>
                <a:close/>
                <a:moveTo>
                  <a:pt x="2105" y="611"/>
                </a:moveTo>
                <a:cubicBezTo>
                  <a:pt x="2107" y="611"/>
                  <a:pt x="2109" y="610"/>
                  <a:pt x="2109" y="607"/>
                </a:cubicBezTo>
                <a:cubicBezTo>
                  <a:pt x="2109" y="605"/>
                  <a:pt x="2107" y="603"/>
                  <a:pt x="2105" y="603"/>
                </a:cubicBezTo>
                <a:cubicBezTo>
                  <a:pt x="2102" y="603"/>
                  <a:pt x="2101" y="605"/>
                  <a:pt x="2101" y="607"/>
                </a:cubicBezTo>
                <a:cubicBezTo>
                  <a:pt x="2101" y="610"/>
                  <a:pt x="2102" y="611"/>
                  <a:pt x="2105" y="611"/>
                </a:cubicBezTo>
                <a:close/>
                <a:moveTo>
                  <a:pt x="2118" y="611"/>
                </a:moveTo>
                <a:cubicBezTo>
                  <a:pt x="2120" y="611"/>
                  <a:pt x="2122" y="610"/>
                  <a:pt x="2122" y="607"/>
                </a:cubicBezTo>
                <a:cubicBezTo>
                  <a:pt x="2122" y="605"/>
                  <a:pt x="2120" y="603"/>
                  <a:pt x="2118" y="603"/>
                </a:cubicBezTo>
                <a:cubicBezTo>
                  <a:pt x="2115" y="603"/>
                  <a:pt x="2113" y="605"/>
                  <a:pt x="2113" y="607"/>
                </a:cubicBezTo>
                <a:cubicBezTo>
                  <a:pt x="2113" y="610"/>
                  <a:pt x="2115" y="611"/>
                  <a:pt x="2118" y="611"/>
                </a:cubicBezTo>
                <a:close/>
                <a:moveTo>
                  <a:pt x="2131" y="611"/>
                </a:moveTo>
                <a:cubicBezTo>
                  <a:pt x="2133" y="611"/>
                  <a:pt x="2135" y="610"/>
                  <a:pt x="2135" y="607"/>
                </a:cubicBezTo>
                <a:cubicBezTo>
                  <a:pt x="2135" y="605"/>
                  <a:pt x="2133" y="603"/>
                  <a:pt x="2131" y="603"/>
                </a:cubicBezTo>
                <a:cubicBezTo>
                  <a:pt x="2128" y="603"/>
                  <a:pt x="2126" y="605"/>
                  <a:pt x="2126" y="607"/>
                </a:cubicBezTo>
                <a:cubicBezTo>
                  <a:pt x="2126" y="610"/>
                  <a:pt x="2128" y="611"/>
                  <a:pt x="2131" y="611"/>
                </a:cubicBezTo>
                <a:close/>
                <a:moveTo>
                  <a:pt x="2143" y="611"/>
                </a:moveTo>
                <a:cubicBezTo>
                  <a:pt x="2146" y="611"/>
                  <a:pt x="2148" y="610"/>
                  <a:pt x="2148" y="607"/>
                </a:cubicBezTo>
                <a:cubicBezTo>
                  <a:pt x="2148" y="605"/>
                  <a:pt x="2146" y="603"/>
                  <a:pt x="2143" y="603"/>
                </a:cubicBezTo>
                <a:cubicBezTo>
                  <a:pt x="2141" y="603"/>
                  <a:pt x="2139" y="605"/>
                  <a:pt x="2139" y="607"/>
                </a:cubicBezTo>
                <a:cubicBezTo>
                  <a:pt x="2139" y="610"/>
                  <a:pt x="2141" y="611"/>
                  <a:pt x="2143" y="611"/>
                </a:cubicBezTo>
                <a:close/>
                <a:moveTo>
                  <a:pt x="2156" y="611"/>
                </a:moveTo>
                <a:cubicBezTo>
                  <a:pt x="2159" y="611"/>
                  <a:pt x="2161" y="610"/>
                  <a:pt x="2161" y="607"/>
                </a:cubicBezTo>
                <a:cubicBezTo>
                  <a:pt x="2161" y="605"/>
                  <a:pt x="2159" y="603"/>
                  <a:pt x="2156" y="603"/>
                </a:cubicBezTo>
                <a:cubicBezTo>
                  <a:pt x="2154" y="603"/>
                  <a:pt x="2152" y="605"/>
                  <a:pt x="2152" y="607"/>
                </a:cubicBezTo>
                <a:cubicBezTo>
                  <a:pt x="2152" y="610"/>
                  <a:pt x="2154" y="611"/>
                  <a:pt x="2156" y="611"/>
                </a:cubicBezTo>
                <a:close/>
                <a:moveTo>
                  <a:pt x="2169" y="611"/>
                </a:moveTo>
                <a:cubicBezTo>
                  <a:pt x="2172" y="611"/>
                  <a:pt x="2173" y="610"/>
                  <a:pt x="2173" y="607"/>
                </a:cubicBezTo>
                <a:cubicBezTo>
                  <a:pt x="2173" y="605"/>
                  <a:pt x="2172" y="603"/>
                  <a:pt x="2169" y="603"/>
                </a:cubicBezTo>
                <a:cubicBezTo>
                  <a:pt x="2167" y="603"/>
                  <a:pt x="2165" y="605"/>
                  <a:pt x="2165" y="607"/>
                </a:cubicBezTo>
                <a:cubicBezTo>
                  <a:pt x="2165" y="610"/>
                  <a:pt x="2167" y="611"/>
                  <a:pt x="2169" y="611"/>
                </a:cubicBezTo>
                <a:close/>
                <a:moveTo>
                  <a:pt x="2182" y="611"/>
                </a:moveTo>
                <a:cubicBezTo>
                  <a:pt x="2184" y="611"/>
                  <a:pt x="2186" y="610"/>
                  <a:pt x="2186" y="607"/>
                </a:cubicBezTo>
                <a:cubicBezTo>
                  <a:pt x="2186" y="605"/>
                  <a:pt x="2184" y="603"/>
                  <a:pt x="2182" y="603"/>
                </a:cubicBezTo>
                <a:cubicBezTo>
                  <a:pt x="2180" y="603"/>
                  <a:pt x="2178" y="605"/>
                  <a:pt x="2178" y="607"/>
                </a:cubicBezTo>
                <a:cubicBezTo>
                  <a:pt x="2178" y="610"/>
                  <a:pt x="2180" y="611"/>
                  <a:pt x="2182" y="611"/>
                </a:cubicBezTo>
                <a:close/>
                <a:moveTo>
                  <a:pt x="2195" y="611"/>
                </a:moveTo>
                <a:cubicBezTo>
                  <a:pt x="2197" y="611"/>
                  <a:pt x="2199" y="610"/>
                  <a:pt x="2199" y="607"/>
                </a:cubicBezTo>
                <a:cubicBezTo>
                  <a:pt x="2199" y="605"/>
                  <a:pt x="2197" y="603"/>
                  <a:pt x="2195" y="603"/>
                </a:cubicBezTo>
                <a:cubicBezTo>
                  <a:pt x="2193" y="603"/>
                  <a:pt x="2191" y="605"/>
                  <a:pt x="2191" y="607"/>
                </a:cubicBezTo>
                <a:cubicBezTo>
                  <a:pt x="2191" y="610"/>
                  <a:pt x="2193" y="611"/>
                  <a:pt x="2195" y="611"/>
                </a:cubicBezTo>
                <a:close/>
                <a:moveTo>
                  <a:pt x="2208" y="611"/>
                </a:moveTo>
                <a:cubicBezTo>
                  <a:pt x="2210" y="611"/>
                  <a:pt x="2212" y="610"/>
                  <a:pt x="2212" y="607"/>
                </a:cubicBezTo>
                <a:cubicBezTo>
                  <a:pt x="2212" y="605"/>
                  <a:pt x="2210" y="603"/>
                  <a:pt x="2208" y="603"/>
                </a:cubicBezTo>
                <a:cubicBezTo>
                  <a:pt x="2206" y="603"/>
                  <a:pt x="2204" y="605"/>
                  <a:pt x="2204" y="607"/>
                </a:cubicBezTo>
                <a:cubicBezTo>
                  <a:pt x="2204" y="610"/>
                  <a:pt x="2206" y="611"/>
                  <a:pt x="2208" y="611"/>
                </a:cubicBezTo>
                <a:close/>
                <a:moveTo>
                  <a:pt x="2221" y="611"/>
                </a:moveTo>
                <a:cubicBezTo>
                  <a:pt x="2223" y="611"/>
                  <a:pt x="2225" y="610"/>
                  <a:pt x="2225" y="607"/>
                </a:cubicBezTo>
                <a:cubicBezTo>
                  <a:pt x="2225" y="605"/>
                  <a:pt x="2223" y="603"/>
                  <a:pt x="2221" y="603"/>
                </a:cubicBezTo>
                <a:cubicBezTo>
                  <a:pt x="2219" y="603"/>
                  <a:pt x="2217" y="605"/>
                  <a:pt x="2217" y="607"/>
                </a:cubicBezTo>
                <a:cubicBezTo>
                  <a:pt x="2217" y="610"/>
                  <a:pt x="2219" y="611"/>
                  <a:pt x="2221" y="611"/>
                </a:cubicBezTo>
                <a:close/>
                <a:moveTo>
                  <a:pt x="2234" y="611"/>
                </a:moveTo>
                <a:cubicBezTo>
                  <a:pt x="2236" y="611"/>
                  <a:pt x="2238" y="610"/>
                  <a:pt x="2238" y="607"/>
                </a:cubicBezTo>
                <a:cubicBezTo>
                  <a:pt x="2238" y="605"/>
                  <a:pt x="2236" y="603"/>
                  <a:pt x="2234" y="603"/>
                </a:cubicBezTo>
                <a:cubicBezTo>
                  <a:pt x="2232" y="603"/>
                  <a:pt x="2230" y="605"/>
                  <a:pt x="2230" y="607"/>
                </a:cubicBezTo>
                <a:cubicBezTo>
                  <a:pt x="2230" y="610"/>
                  <a:pt x="2232" y="611"/>
                  <a:pt x="2234" y="611"/>
                </a:cubicBezTo>
                <a:close/>
                <a:moveTo>
                  <a:pt x="2247" y="611"/>
                </a:moveTo>
                <a:cubicBezTo>
                  <a:pt x="2249" y="611"/>
                  <a:pt x="2251" y="610"/>
                  <a:pt x="2251" y="607"/>
                </a:cubicBezTo>
                <a:cubicBezTo>
                  <a:pt x="2251" y="605"/>
                  <a:pt x="2249" y="603"/>
                  <a:pt x="2247" y="603"/>
                </a:cubicBezTo>
                <a:cubicBezTo>
                  <a:pt x="2244" y="603"/>
                  <a:pt x="2243" y="605"/>
                  <a:pt x="2243" y="607"/>
                </a:cubicBezTo>
                <a:cubicBezTo>
                  <a:pt x="2243" y="610"/>
                  <a:pt x="2244" y="611"/>
                  <a:pt x="2247" y="611"/>
                </a:cubicBezTo>
                <a:close/>
                <a:moveTo>
                  <a:pt x="2260" y="611"/>
                </a:moveTo>
                <a:cubicBezTo>
                  <a:pt x="2262" y="611"/>
                  <a:pt x="2264" y="610"/>
                  <a:pt x="2264" y="607"/>
                </a:cubicBezTo>
                <a:cubicBezTo>
                  <a:pt x="2264" y="605"/>
                  <a:pt x="2262" y="603"/>
                  <a:pt x="2260" y="603"/>
                </a:cubicBezTo>
                <a:cubicBezTo>
                  <a:pt x="2257" y="603"/>
                  <a:pt x="2255" y="605"/>
                  <a:pt x="2255" y="607"/>
                </a:cubicBezTo>
                <a:cubicBezTo>
                  <a:pt x="2255" y="610"/>
                  <a:pt x="2257" y="611"/>
                  <a:pt x="2260" y="611"/>
                </a:cubicBezTo>
                <a:close/>
                <a:moveTo>
                  <a:pt x="2273" y="611"/>
                </a:moveTo>
                <a:cubicBezTo>
                  <a:pt x="2275" y="611"/>
                  <a:pt x="2277" y="610"/>
                  <a:pt x="2277" y="607"/>
                </a:cubicBezTo>
                <a:cubicBezTo>
                  <a:pt x="2277" y="605"/>
                  <a:pt x="2275" y="603"/>
                  <a:pt x="2273" y="603"/>
                </a:cubicBezTo>
                <a:cubicBezTo>
                  <a:pt x="2270" y="603"/>
                  <a:pt x="2268" y="605"/>
                  <a:pt x="2268" y="607"/>
                </a:cubicBezTo>
                <a:cubicBezTo>
                  <a:pt x="2268" y="610"/>
                  <a:pt x="2270" y="611"/>
                  <a:pt x="2273" y="611"/>
                </a:cubicBezTo>
                <a:close/>
                <a:moveTo>
                  <a:pt x="2285" y="611"/>
                </a:moveTo>
                <a:cubicBezTo>
                  <a:pt x="2288" y="611"/>
                  <a:pt x="2290" y="610"/>
                  <a:pt x="2290" y="607"/>
                </a:cubicBezTo>
                <a:cubicBezTo>
                  <a:pt x="2290" y="605"/>
                  <a:pt x="2288" y="603"/>
                  <a:pt x="2285" y="603"/>
                </a:cubicBezTo>
                <a:cubicBezTo>
                  <a:pt x="2283" y="603"/>
                  <a:pt x="2281" y="605"/>
                  <a:pt x="2281" y="607"/>
                </a:cubicBezTo>
                <a:cubicBezTo>
                  <a:pt x="2281" y="610"/>
                  <a:pt x="2283" y="611"/>
                  <a:pt x="2285" y="611"/>
                </a:cubicBezTo>
                <a:close/>
                <a:moveTo>
                  <a:pt x="2298" y="611"/>
                </a:moveTo>
                <a:cubicBezTo>
                  <a:pt x="2301" y="611"/>
                  <a:pt x="2303" y="610"/>
                  <a:pt x="2303" y="607"/>
                </a:cubicBezTo>
                <a:cubicBezTo>
                  <a:pt x="2303" y="605"/>
                  <a:pt x="2301" y="603"/>
                  <a:pt x="2298" y="603"/>
                </a:cubicBezTo>
                <a:cubicBezTo>
                  <a:pt x="2296" y="603"/>
                  <a:pt x="2294" y="605"/>
                  <a:pt x="2294" y="607"/>
                </a:cubicBezTo>
                <a:cubicBezTo>
                  <a:pt x="2294" y="610"/>
                  <a:pt x="2296" y="611"/>
                  <a:pt x="2298" y="611"/>
                </a:cubicBezTo>
                <a:close/>
                <a:moveTo>
                  <a:pt x="2311" y="611"/>
                </a:moveTo>
                <a:cubicBezTo>
                  <a:pt x="2314" y="611"/>
                  <a:pt x="2316" y="610"/>
                  <a:pt x="2316" y="607"/>
                </a:cubicBezTo>
                <a:cubicBezTo>
                  <a:pt x="2316" y="605"/>
                  <a:pt x="2314" y="603"/>
                  <a:pt x="2311" y="603"/>
                </a:cubicBezTo>
                <a:cubicBezTo>
                  <a:pt x="2309" y="603"/>
                  <a:pt x="2307" y="605"/>
                  <a:pt x="2307" y="607"/>
                </a:cubicBezTo>
                <a:cubicBezTo>
                  <a:pt x="2307" y="610"/>
                  <a:pt x="2309" y="611"/>
                  <a:pt x="2311" y="611"/>
                </a:cubicBezTo>
                <a:close/>
                <a:moveTo>
                  <a:pt x="2324" y="611"/>
                </a:moveTo>
                <a:cubicBezTo>
                  <a:pt x="2327" y="611"/>
                  <a:pt x="2328" y="610"/>
                  <a:pt x="2328" y="607"/>
                </a:cubicBezTo>
                <a:cubicBezTo>
                  <a:pt x="2328" y="605"/>
                  <a:pt x="2327" y="603"/>
                  <a:pt x="2324" y="603"/>
                </a:cubicBezTo>
                <a:cubicBezTo>
                  <a:pt x="2322" y="603"/>
                  <a:pt x="2320" y="605"/>
                  <a:pt x="2320" y="607"/>
                </a:cubicBezTo>
                <a:cubicBezTo>
                  <a:pt x="2320" y="610"/>
                  <a:pt x="2322" y="611"/>
                  <a:pt x="2324" y="611"/>
                </a:cubicBezTo>
                <a:close/>
                <a:moveTo>
                  <a:pt x="2337" y="611"/>
                </a:moveTo>
                <a:cubicBezTo>
                  <a:pt x="2339" y="611"/>
                  <a:pt x="2341" y="610"/>
                  <a:pt x="2341" y="607"/>
                </a:cubicBezTo>
                <a:cubicBezTo>
                  <a:pt x="2341" y="605"/>
                  <a:pt x="2339" y="603"/>
                  <a:pt x="2337" y="603"/>
                </a:cubicBezTo>
                <a:cubicBezTo>
                  <a:pt x="2335" y="603"/>
                  <a:pt x="2333" y="605"/>
                  <a:pt x="2333" y="607"/>
                </a:cubicBezTo>
                <a:cubicBezTo>
                  <a:pt x="2333" y="610"/>
                  <a:pt x="2335" y="611"/>
                  <a:pt x="2337" y="611"/>
                </a:cubicBezTo>
                <a:close/>
                <a:moveTo>
                  <a:pt x="2350" y="611"/>
                </a:moveTo>
                <a:cubicBezTo>
                  <a:pt x="2352" y="611"/>
                  <a:pt x="2354" y="610"/>
                  <a:pt x="2354" y="607"/>
                </a:cubicBezTo>
                <a:cubicBezTo>
                  <a:pt x="2354" y="605"/>
                  <a:pt x="2352" y="603"/>
                  <a:pt x="2350" y="603"/>
                </a:cubicBezTo>
                <a:cubicBezTo>
                  <a:pt x="2348" y="603"/>
                  <a:pt x="2346" y="605"/>
                  <a:pt x="2346" y="607"/>
                </a:cubicBezTo>
                <a:cubicBezTo>
                  <a:pt x="2346" y="610"/>
                  <a:pt x="2348" y="611"/>
                  <a:pt x="2350" y="611"/>
                </a:cubicBezTo>
                <a:close/>
                <a:moveTo>
                  <a:pt x="2363" y="611"/>
                </a:moveTo>
                <a:cubicBezTo>
                  <a:pt x="2365" y="611"/>
                  <a:pt x="2367" y="610"/>
                  <a:pt x="2367" y="607"/>
                </a:cubicBezTo>
                <a:cubicBezTo>
                  <a:pt x="2367" y="605"/>
                  <a:pt x="2365" y="603"/>
                  <a:pt x="2363" y="603"/>
                </a:cubicBezTo>
                <a:cubicBezTo>
                  <a:pt x="2361" y="603"/>
                  <a:pt x="2359" y="605"/>
                  <a:pt x="2359" y="607"/>
                </a:cubicBezTo>
                <a:cubicBezTo>
                  <a:pt x="2359" y="610"/>
                  <a:pt x="2361" y="611"/>
                  <a:pt x="2363" y="611"/>
                </a:cubicBezTo>
                <a:close/>
                <a:moveTo>
                  <a:pt x="2376" y="611"/>
                </a:moveTo>
                <a:cubicBezTo>
                  <a:pt x="2378" y="611"/>
                  <a:pt x="2380" y="610"/>
                  <a:pt x="2380" y="607"/>
                </a:cubicBezTo>
                <a:cubicBezTo>
                  <a:pt x="2380" y="605"/>
                  <a:pt x="2378" y="603"/>
                  <a:pt x="2376" y="603"/>
                </a:cubicBezTo>
                <a:cubicBezTo>
                  <a:pt x="2374" y="603"/>
                  <a:pt x="2372" y="605"/>
                  <a:pt x="2372" y="607"/>
                </a:cubicBezTo>
                <a:cubicBezTo>
                  <a:pt x="2372" y="610"/>
                  <a:pt x="2374" y="611"/>
                  <a:pt x="2376" y="611"/>
                </a:cubicBezTo>
                <a:close/>
                <a:moveTo>
                  <a:pt x="2389" y="611"/>
                </a:moveTo>
                <a:cubicBezTo>
                  <a:pt x="2391" y="611"/>
                  <a:pt x="2393" y="610"/>
                  <a:pt x="2393" y="607"/>
                </a:cubicBezTo>
                <a:cubicBezTo>
                  <a:pt x="2393" y="605"/>
                  <a:pt x="2391" y="603"/>
                  <a:pt x="2389" y="603"/>
                </a:cubicBezTo>
                <a:cubicBezTo>
                  <a:pt x="2386" y="603"/>
                  <a:pt x="2385" y="605"/>
                  <a:pt x="2385" y="607"/>
                </a:cubicBezTo>
                <a:cubicBezTo>
                  <a:pt x="2385" y="610"/>
                  <a:pt x="2386" y="611"/>
                  <a:pt x="2389" y="611"/>
                </a:cubicBezTo>
                <a:close/>
                <a:moveTo>
                  <a:pt x="2402" y="611"/>
                </a:moveTo>
                <a:cubicBezTo>
                  <a:pt x="2404" y="611"/>
                  <a:pt x="2406" y="610"/>
                  <a:pt x="2406" y="607"/>
                </a:cubicBezTo>
                <a:cubicBezTo>
                  <a:pt x="2406" y="605"/>
                  <a:pt x="2404" y="603"/>
                  <a:pt x="2402" y="603"/>
                </a:cubicBezTo>
                <a:cubicBezTo>
                  <a:pt x="2399" y="603"/>
                  <a:pt x="2398" y="605"/>
                  <a:pt x="2398" y="607"/>
                </a:cubicBezTo>
                <a:cubicBezTo>
                  <a:pt x="2398" y="610"/>
                  <a:pt x="2399" y="611"/>
                  <a:pt x="2402" y="611"/>
                </a:cubicBezTo>
                <a:close/>
                <a:moveTo>
                  <a:pt x="2415" y="611"/>
                </a:moveTo>
                <a:cubicBezTo>
                  <a:pt x="2417" y="611"/>
                  <a:pt x="2419" y="610"/>
                  <a:pt x="2419" y="607"/>
                </a:cubicBezTo>
                <a:cubicBezTo>
                  <a:pt x="2419" y="605"/>
                  <a:pt x="2417" y="603"/>
                  <a:pt x="2415" y="603"/>
                </a:cubicBezTo>
                <a:cubicBezTo>
                  <a:pt x="2412" y="603"/>
                  <a:pt x="2410" y="605"/>
                  <a:pt x="2410" y="607"/>
                </a:cubicBezTo>
                <a:cubicBezTo>
                  <a:pt x="2410" y="610"/>
                  <a:pt x="2412" y="611"/>
                  <a:pt x="2415" y="611"/>
                </a:cubicBezTo>
                <a:close/>
                <a:moveTo>
                  <a:pt x="2428" y="611"/>
                </a:moveTo>
                <a:cubicBezTo>
                  <a:pt x="2430" y="611"/>
                  <a:pt x="2432" y="610"/>
                  <a:pt x="2432" y="607"/>
                </a:cubicBezTo>
                <a:cubicBezTo>
                  <a:pt x="2432" y="605"/>
                  <a:pt x="2430" y="603"/>
                  <a:pt x="2428" y="603"/>
                </a:cubicBezTo>
                <a:cubicBezTo>
                  <a:pt x="2425" y="603"/>
                  <a:pt x="2423" y="605"/>
                  <a:pt x="2423" y="607"/>
                </a:cubicBezTo>
                <a:cubicBezTo>
                  <a:pt x="2423" y="610"/>
                  <a:pt x="2425" y="611"/>
                  <a:pt x="2428" y="611"/>
                </a:cubicBezTo>
                <a:close/>
                <a:moveTo>
                  <a:pt x="2440" y="611"/>
                </a:moveTo>
                <a:cubicBezTo>
                  <a:pt x="2443" y="611"/>
                  <a:pt x="2445" y="610"/>
                  <a:pt x="2445" y="607"/>
                </a:cubicBezTo>
                <a:cubicBezTo>
                  <a:pt x="2445" y="605"/>
                  <a:pt x="2443" y="603"/>
                  <a:pt x="2440" y="603"/>
                </a:cubicBezTo>
                <a:cubicBezTo>
                  <a:pt x="2438" y="603"/>
                  <a:pt x="2436" y="605"/>
                  <a:pt x="2436" y="607"/>
                </a:cubicBezTo>
                <a:cubicBezTo>
                  <a:pt x="2436" y="610"/>
                  <a:pt x="2438" y="611"/>
                  <a:pt x="2440" y="611"/>
                </a:cubicBezTo>
                <a:close/>
                <a:moveTo>
                  <a:pt x="2453" y="611"/>
                </a:moveTo>
                <a:cubicBezTo>
                  <a:pt x="2456" y="611"/>
                  <a:pt x="2458" y="610"/>
                  <a:pt x="2458" y="607"/>
                </a:cubicBezTo>
                <a:cubicBezTo>
                  <a:pt x="2458" y="605"/>
                  <a:pt x="2456" y="603"/>
                  <a:pt x="2453" y="603"/>
                </a:cubicBezTo>
                <a:cubicBezTo>
                  <a:pt x="2451" y="603"/>
                  <a:pt x="2449" y="605"/>
                  <a:pt x="2449" y="607"/>
                </a:cubicBezTo>
                <a:cubicBezTo>
                  <a:pt x="2449" y="610"/>
                  <a:pt x="2451" y="611"/>
                  <a:pt x="2453" y="611"/>
                </a:cubicBezTo>
                <a:close/>
                <a:moveTo>
                  <a:pt x="2466" y="611"/>
                </a:moveTo>
                <a:cubicBezTo>
                  <a:pt x="2469" y="611"/>
                  <a:pt x="2470" y="610"/>
                  <a:pt x="2470" y="607"/>
                </a:cubicBezTo>
                <a:cubicBezTo>
                  <a:pt x="2470" y="605"/>
                  <a:pt x="2469" y="603"/>
                  <a:pt x="2466" y="603"/>
                </a:cubicBezTo>
                <a:cubicBezTo>
                  <a:pt x="2464" y="603"/>
                  <a:pt x="2462" y="605"/>
                  <a:pt x="2462" y="607"/>
                </a:cubicBezTo>
                <a:cubicBezTo>
                  <a:pt x="2462" y="610"/>
                  <a:pt x="2464" y="611"/>
                  <a:pt x="2466" y="611"/>
                </a:cubicBezTo>
                <a:close/>
                <a:moveTo>
                  <a:pt x="2479" y="611"/>
                </a:moveTo>
                <a:cubicBezTo>
                  <a:pt x="2482" y="611"/>
                  <a:pt x="2483" y="610"/>
                  <a:pt x="2483" y="607"/>
                </a:cubicBezTo>
                <a:cubicBezTo>
                  <a:pt x="2483" y="605"/>
                  <a:pt x="2482" y="603"/>
                  <a:pt x="2479" y="603"/>
                </a:cubicBezTo>
                <a:cubicBezTo>
                  <a:pt x="2477" y="603"/>
                  <a:pt x="2475" y="605"/>
                  <a:pt x="2475" y="607"/>
                </a:cubicBezTo>
                <a:cubicBezTo>
                  <a:pt x="2475" y="610"/>
                  <a:pt x="2477" y="611"/>
                  <a:pt x="2479" y="611"/>
                </a:cubicBezTo>
                <a:close/>
                <a:moveTo>
                  <a:pt x="2492" y="611"/>
                </a:moveTo>
                <a:cubicBezTo>
                  <a:pt x="2494" y="611"/>
                  <a:pt x="2496" y="610"/>
                  <a:pt x="2496" y="607"/>
                </a:cubicBezTo>
                <a:cubicBezTo>
                  <a:pt x="2496" y="605"/>
                  <a:pt x="2494" y="603"/>
                  <a:pt x="2492" y="603"/>
                </a:cubicBezTo>
                <a:cubicBezTo>
                  <a:pt x="2490" y="603"/>
                  <a:pt x="2488" y="605"/>
                  <a:pt x="2488" y="607"/>
                </a:cubicBezTo>
                <a:cubicBezTo>
                  <a:pt x="2488" y="610"/>
                  <a:pt x="2490" y="611"/>
                  <a:pt x="2492" y="611"/>
                </a:cubicBezTo>
                <a:close/>
                <a:moveTo>
                  <a:pt x="2505" y="611"/>
                </a:moveTo>
                <a:cubicBezTo>
                  <a:pt x="2507" y="611"/>
                  <a:pt x="2509" y="610"/>
                  <a:pt x="2509" y="607"/>
                </a:cubicBezTo>
                <a:cubicBezTo>
                  <a:pt x="2509" y="605"/>
                  <a:pt x="2507" y="603"/>
                  <a:pt x="2505" y="603"/>
                </a:cubicBezTo>
                <a:cubicBezTo>
                  <a:pt x="2503" y="603"/>
                  <a:pt x="2501" y="605"/>
                  <a:pt x="2501" y="607"/>
                </a:cubicBezTo>
                <a:cubicBezTo>
                  <a:pt x="2501" y="610"/>
                  <a:pt x="2503" y="611"/>
                  <a:pt x="2505" y="611"/>
                </a:cubicBezTo>
                <a:close/>
                <a:moveTo>
                  <a:pt x="2518" y="611"/>
                </a:moveTo>
                <a:cubicBezTo>
                  <a:pt x="2520" y="611"/>
                  <a:pt x="2522" y="610"/>
                  <a:pt x="2522" y="607"/>
                </a:cubicBezTo>
                <a:cubicBezTo>
                  <a:pt x="2522" y="605"/>
                  <a:pt x="2520" y="603"/>
                  <a:pt x="2518" y="603"/>
                </a:cubicBezTo>
                <a:cubicBezTo>
                  <a:pt x="2516" y="603"/>
                  <a:pt x="2514" y="605"/>
                  <a:pt x="2514" y="607"/>
                </a:cubicBezTo>
                <a:cubicBezTo>
                  <a:pt x="2514" y="610"/>
                  <a:pt x="2516" y="611"/>
                  <a:pt x="2518" y="611"/>
                </a:cubicBezTo>
                <a:close/>
                <a:moveTo>
                  <a:pt x="2531" y="611"/>
                </a:moveTo>
                <a:cubicBezTo>
                  <a:pt x="2533" y="611"/>
                  <a:pt x="2535" y="610"/>
                  <a:pt x="2535" y="607"/>
                </a:cubicBezTo>
                <a:cubicBezTo>
                  <a:pt x="2535" y="605"/>
                  <a:pt x="2533" y="603"/>
                  <a:pt x="2531" y="603"/>
                </a:cubicBezTo>
                <a:cubicBezTo>
                  <a:pt x="2529" y="603"/>
                  <a:pt x="2527" y="605"/>
                  <a:pt x="2527" y="607"/>
                </a:cubicBezTo>
                <a:cubicBezTo>
                  <a:pt x="2527" y="610"/>
                  <a:pt x="2529" y="611"/>
                  <a:pt x="2531" y="611"/>
                </a:cubicBezTo>
                <a:close/>
                <a:moveTo>
                  <a:pt x="2544" y="611"/>
                </a:moveTo>
                <a:cubicBezTo>
                  <a:pt x="2546" y="611"/>
                  <a:pt x="2548" y="610"/>
                  <a:pt x="2548" y="607"/>
                </a:cubicBezTo>
                <a:cubicBezTo>
                  <a:pt x="2548" y="605"/>
                  <a:pt x="2546" y="603"/>
                  <a:pt x="2544" y="603"/>
                </a:cubicBezTo>
                <a:cubicBezTo>
                  <a:pt x="2541" y="603"/>
                  <a:pt x="2540" y="605"/>
                  <a:pt x="2540" y="607"/>
                </a:cubicBezTo>
                <a:cubicBezTo>
                  <a:pt x="2540" y="610"/>
                  <a:pt x="2541" y="611"/>
                  <a:pt x="2544" y="611"/>
                </a:cubicBezTo>
                <a:close/>
                <a:moveTo>
                  <a:pt x="2557" y="611"/>
                </a:moveTo>
                <a:cubicBezTo>
                  <a:pt x="2559" y="611"/>
                  <a:pt x="2561" y="610"/>
                  <a:pt x="2561" y="607"/>
                </a:cubicBezTo>
                <a:cubicBezTo>
                  <a:pt x="2561" y="605"/>
                  <a:pt x="2559" y="603"/>
                  <a:pt x="2557" y="603"/>
                </a:cubicBezTo>
                <a:cubicBezTo>
                  <a:pt x="2554" y="603"/>
                  <a:pt x="2553" y="605"/>
                  <a:pt x="2553" y="607"/>
                </a:cubicBezTo>
                <a:cubicBezTo>
                  <a:pt x="2553" y="610"/>
                  <a:pt x="2554" y="611"/>
                  <a:pt x="2557" y="611"/>
                </a:cubicBezTo>
                <a:close/>
                <a:moveTo>
                  <a:pt x="2570" y="611"/>
                </a:moveTo>
                <a:cubicBezTo>
                  <a:pt x="2572" y="611"/>
                  <a:pt x="2574" y="610"/>
                  <a:pt x="2574" y="607"/>
                </a:cubicBezTo>
                <a:cubicBezTo>
                  <a:pt x="2574" y="605"/>
                  <a:pt x="2572" y="603"/>
                  <a:pt x="2570" y="603"/>
                </a:cubicBezTo>
                <a:cubicBezTo>
                  <a:pt x="2567" y="603"/>
                  <a:pt x="2565" y="605"/>
                  <a:pt x="2565" y="607"/>
                </a:cubicBezTo>
                <a:cubicBezTo>
                  <a:pt x="2565" y="610"/>
                  <a:pt x="2567" y="611"/>
                  <a:pt x="2570" y="611"/>
                </a:cubicBezTo>
                <a:close/>
                <a:moveTo>
                  <a:pt x="2583" y="611"/>
                </a:moveTo>
                <a:cubicBezTo>
                  <a:pt x="2585" y="611"/>
                  <a:pt x="2587" y="610"/>
                  <a:pt x="2587" y="607"/>
                </a:cubicBezTo>
                <a:cubicBezTo>
                  <a:pt x="2587" y="605"/>
                  <a:pt x="2585" y="603"/>
                  <a:pt x="2583" y="603"/>
                </a:cubicBezTo>
                <a:cubicBezTo>
                  <a:pt x="2580" y="603"/>
                  <a:pt x="2578" y="605"/>
                  <a:pt x="2578" y="607"/>
                </a:cubicBezTo>
                <a:cubicBezTo>
                  <a:pt x="2578" y="610"/>
                  <a:pt x="2580" y="611"/>
                  <a:pt x="2583" y="611"/>
                </a:cubicBezTo>
                <a:close/>
                <a:moveTo>
                  <a:pt x="2595" y="611"/>
                </a:moveTo>
                <a:cubicBezTo>
                  <a:pt x="2598" y="611"/>
                  <a:pt x="2600" y="610"/>
                  <a:pt x="2600" y="607"/>
                </a:cubicBezTo>
                <a:cubicBezTo>
                  <a:pt x="2600" y="605"/>
                  <a:pt x="2598" y="603"/>
                  <a:pt x="2595" y="603"/>
                </a:cubicBezTo>
                <a:cubicBezTo>
                  <a:pt x="2593" y="603"/>
                  <a:pt x="2591" y="605"/>
                  <a:pt x="2591" y="607"/>
                </a:cubicBezTo>
                <a:cubicBezTo>
                  <a:pt x="2591" y="610"/>
                  <a:pt x="2593" y="611"/>
                  <a:pt x="2595" y="611"/>
                </a:cubicBezTo>
                <a:close/>
                <a:moveTo>
                  <a:pt x="2608" y="611"/>
                </a:moveTo>
                <a:cubicBezTo>
                  <a:pt x="2611" y="611"/>
                  <a:pt x="2613" y="610"/>
                  <a:pt x="2613" y="607"/>
                </a:cubicBezTo>
                <a:cubicBezTo>
                  <a:pt x="2613" y="605"/>
                  <a:pt x="2611" y="603"/>
                  <a:pt x="2608" y="603"/>
                </a:cubicBezTo>
                <a:cubicBezTo>
                  <a:pt x="2606" y="603"/>
                  <a:pt x="2604" y="605"/>
                  <a:pt x="2604" y="607"/>
                </a:cubicBezTo>
                <a:cubicBezTo>
                  <a:pt x="2604" y="610"/>
                  <a:pt x="2606" y="611"/>
                  <a:pt x="2608" y="611"/>
                </a:cubicBezTo>
                <a:close/>
                <a:moveTo>
                  <a:pt x="2621" y="611"/>
                </a:moveTo>
                <a:cubicBezTo>
                  <a:pt x="2624" y="611"/>
                  <a:pt x="2625" y="610"/>
                  <a:pt x="2625" y="607"/>
                </a:cubicBezTo>
                <a:cubicBezTo>
                  <a:pt x="2625" y="605"/>
                  <a:pt x="2624" y="603"/>
                  <a:pt x="2621" y="603"/>
                </a:cubicBezTo>
                <a:cubicBezTo>
                  <a:pt x="2619" y="603"/>
                  <a:pt x="2617" y="605"/>
                  <a:pt x="2617" y="607"/>
                </a:cubicBezTo>
                <a:cubicBezTo>
                  <a:pt x="2617" y="610"/>
                  <a:pt x="2619" y="611"/>
                  <a:pt x="2621" y="611"/>
                </a:cubicBezTo>
                <a:close/>
                <a:moveTo>
                  <a:pt x="2634" y="611"/>
                </a:moveTo>
                <a:cubicBezTo>
                  <a:pt x="2636" y="611"/>
                  <a:pt x="2638" y="610"/>
                  <a:pt x="2638" y="607"/>
                </a:cubicBezTo>
                <a:cubicBezTo>
                  <a:pt x="2638" y="605"/>
                  <a:pt x="2636" y="603"/>
                  <a:pt x="2634" y="603"/>
                </a:cubicBezTo>
                <a:cubicBezTo>
                  <a:pt x="2632" y="603"/>
                  <a:pt x="2630" y="605"/>
                  <a:pt x="2630" y="607"/>
                </a:cubicBezTo>
                <a:cubicBezTo>
                  <a:pt x="2630" y="610"/>
                  <a:pt x="2632" y="611"/>
                  <a:pt x="2634" y="611"/>
                </a:cubicBezTo>
                <a:close/>
                <a:moveTo>
                  <a:pt x="2647" y="611"/>
                </a:moveTo>
                <a:cubicBezTo>
                  <a:pt x="2649" y="611"/>
                  <a:pt x="2651" y="610"/>
                  <a:pt x="2651" y="607"/>
                </a:cubicBezTo>
                <a:cubicBezTo>
                  <a:pt x="2651" y="605"/>
                  <a:pt x="2649" y="603"/>
                  <a:pt x="2647" y="603"/>
                </a:cubicBezTo>
                <a:cubicBezTo>
                  <a:pt x="2645" y="603"/>
                  <a:pt x="2643" y="605"/>
                  <a:pt x="2643" y="607"/>
                </a:cubicBezTo>
                <a:cubicBezTo>
                  <a:pt x="2643" y="610"/>
                  <a:pt x="2645" y="611"/>
                  <a:pt x="2647" y="611"/>
                </a:cubicBezTo>
                <a:close/>
                <a:moveTo>
                  <a:pt x="2660" y="611"/>
                </a:moveTo>
                <a:cubicBezTo>
                  <a:pt x="2662" y="611"/>
                  <a:pt x="2664" y="610"/>
                  <a:pt x="2664" y="607"/>
                </a:cubicBezTo>
                <a:cubicBezTo>
                  <a:pt x="2664" y="605"/>
                  <a:pt x="2662" y="603"/>
                  <a:pt x="2660" y="603"/>
                </a:cubicBezTo>
                <a:cubicBezTo>
                  <a:pt x="2658" y="603"/>
                  <a:pt x="2656" y="605"/>
                  <a:pt x="2656" y="607"/>
                </a:cubicBezTo>
                <a:cubicBezTo>
                  <a:pt x="2656" y="610"/>
                  <a:pt x="2658" y="611"/>
                  <a:pt x="2660" y="611"/>
                </a:cubicBezTo>
                <a:close/>
                <a:moveTo>
                  <a:pt x="2673" y="611"/>
                </a:moveTo>
                <a:cubicBezTo>
                  <a:pt x="2675" y="611"/>
                  <a:pt x="2677" y="610"/>
                  <a:pt x="2677" y="607"/>
                </a:cubicBezTo>
                <a:cubicBezTo>
                  <a:pt x="2677" y="605"/>
                  <a:pt x="2675" y="603"/>
                  <a:pt x="2673" y="603"/>
                </a:cubicBezTo>
                <a:cubicBezTo>
                  <a:pt x="2671" y="603"/>
                  <a:pt x="2669" y="605"/>
                  <a:pt x="2669" y="607"/>
                </a:cubicBezTo>
                <a:cubicBezTo>
                  <a:pt x="2669" y="610"/>
                  <a:pt x="2671" y="611"/>
                  <a:pt x="2673" y="611"/>
                </a:cubicBezTo>
                <a:close/>
                <a:moveTo>
                  <a:pt x="2686" y="611"/>
                </a:moveTo>
                <a:cubicBezTo>
                  <a:pt x="2688" y="611"/>
                  <a:pt x="2690" y="610"/>
                  <a:pt x="2690" y="607"/>
                </a:cubicBezTo>
                <a:cubicBezTo>
                  <a:pt x="2690" y="605"/>
                  <a:pt x="2688" y="603"/>
                  <a:pt x="2686" y="603"/>
                </a:cubicBezTo>
                <a:cubicBezTo>
                  <a:pt x="2684" y="603"/>
                  <a:pt x="2682" y="605"/>
                  <a:pt x="2682" y="607"/>
                </a:cubicBezTo>
                <a:cubicBezTo>
                  <a:pt x="2682" y="610"/>
                  <a:pt x="2684" y="611"/>
                  <a:pt x="2686" y="611"/>
                </a:cubicBezTo>
                <a:close/>
                <a:moveTo>
                  <a:pt x="2699" y="611"/>
                </a:moveTo>
                <a:cubicBezTo>
                  <a:pt x="2701" y="611"/>
                  <a:pt x="2703" y="610"/>
                  <a:pt x="2703" y="607"/>
                </a:cubicBezTo>
                <a:cubicBezTo>
                  <a:pt x="2703" y="605"/>
                  <a:pt x="2701" y="603"/>
                  <a:pt x="2699" y="603"/>
                </a:cubicBezTo>
                <a:cubicBezTo>
                  <a:pt x="2696" y="603"/>
                  <a:pt x="2695" y="605"/>
                  <a:pt x="2695" y="607"/>
                </a:cubicBezTo>
                <a:cubicBezTo>
                  <a:pt x="2695" y="610"/>
                  <a:pt x="2696" y="611"/>
                  <a:pt x="2699" y="611"/>
                </a:cubicBezTo>
                <a:close/>
                <a:moveTo>
                  <a:pt x="2712" y="611"/>
                </a:moveTo>
                <a:cubicBezTo>
                  <a:pt x="2714" y="611"/>
                  <a:pt x="2716" y="610"/>
                  <a:pt x="2716" y="607"/>
                </a:cubicBezTo>
                <a:cubicBezTo>
                  <a:pt x="2716" y="605"/>
                  <a:pt x="2714" y="603"/>
                  <a:pt x="2712" y="603"/>
                </a:cubicBezTo>
                <a:cubicBezTo>
                  <a:pt x="2709" y="603"/>
                  <a:pt x="2707" y="605"/>
                  <a:pt x="2707" y="607"/>
                </a:cubicBezTo>
                <a:cubicBezTo>
                  <a:pt x="2707" y="610"/>
                  <a:pt x="2709" y="611"/>
                  <a:pt x="2712" y="611"/>
                </a:cubicBezTo>
                <a:close/>
                <a:moveTo>
                  <a:pt x="2725" y="611"/>
                </a:moveTo>
                <a:cubicBezTo>
                  <a:pt x="2727" y="611"/>
                  <a:pt x="2729" y="610"/>
                  <a:pt x="2729" y="607"/>
                </a:cubicBezTo>
                <a:cubicBezTo>
                  <a:pt x="2729" y="605"/>
                  <a:pt x="2727" y="603"/>
                  <a:pt x="2725" y="603"/>
                </a:cubicBezTo>
                <a:cubicBezTo>
                  <a:pt x="2722" y="603"/>
                  <a:pt x="2720" y="605"/>
                  <a:pt x="2720" y="607"/>
                </a:cubicBezTo>
                <a:cubicBezTo>
                  <a:pt x="2720" y="610"/>
                  <a:pt x="2722" y="611"/>
                  <a:pt x="2725" y="611"/>
                </a:cubicBezTo>
                <a:close/>
                <a:moveTo>
                  <a:pt x="2737" y="611"/>
                </a:moveTo>
                <a:cubicBezTo>
                  <a:pt x="2740" y="611"/>
                  <a:pt x="2742" y="610"/>
                  <a:pt x="2742" y="607"/>
                </a:cubicBezTo>
                <a:cubicBezTo>
                  <a:pt x="2742" y="605"/>
                  <a:pt x="2740" y="603"/>
                  <a:pt x="2737" y="603"/>
                </a:cubicBezTo>
                <a:cubicBezTo>
                  <a:pt x="2735" y="603"/>
                  <a:pt x="2733" y="605"/>
                  <a:pt x="2733" y="607"/>
                </a:cubicBezTo>
                <a:cubicBezTo>
                  <a:pt x="2733" y="610"/>
                  <a:pt x="2735" y="611"/>
                  <a:pt x="2737" y="611"/>
                </a:cubicBezTo>
                <a:close/>
                <a:moveTo>
                  <a:pt x="2750" y="611"/>
                </a:moveTo>
                <a:cubicBezTo>
                  <a:pt x="2753" y="611"/>
                  <a:pt x="2755" y="610"/>
                  <a:pt x="2755" y="607"/>
                </a:cubicBezTo>
                <a:cubicBezTo>
                  <a:pt x="2755" y="605"/>
                  <a:pt x="2753" y="603"/>
                  <a:pt x="2750" y="603"/>
                </a:cubicBezTo>
                <a:cubicBezTo>
                  <a:pt x="2748" y="603"/>
                  <a:pt x="2746" y="605"/>
                  <a:pt x="2746" y="607"/>
                </a:cubicBezTo>
                <a:cubicBezTo>
                  <a:pt x="2746" y="610"/>
                  <a:pt x="2748" y="611"/>
                  <a:pt x="2750" y="611"/>
                </a:cubicBezTo>
                <a:close/>
                <a:moveTo>
                  <a:pt x="2763" y="611"/>
                </a:moveTo>
                <a:cubicBezTo>
                  <a:pt x="2766" y="611"/>
                  <a:pt x="2767" y="610"/>
                  <a:pt x="2767" y="607"/>
                </a:cubicBezTo>
                <a:cubicBezTo>
                  <a:pt x="2767" y="605"/>
                  <a:pt x="2766" y="603"/>
                  <a:pt x="2763" y="603"/>
                </a:cubicBezTo>
                <a:cubicBezTo>
                  <a:pt x="2761" y="603"/>
                  <a:pt x="2759" y="605"/>
                  <a:pt x="2759" y="607"/>
                </a:cubicBezTo>
                <a:cubicBezTo>
                  <a:pt x="2759" y="610"/>
                  <a:pt x="2761" y="611"/>
                  <a:pt x="2763" y="611"/>
                </a:cubicBezTo>
                <a:close/>
                <a:moveTo>
                  <a:pt x="2776" y="611"/>
                </a:moveTo>
                <a:cubicBezTo>
                  <a:pt x="2779" y="611"/>
                  <a:pt x="2780" y="610"/>
                  <a:pt x="2780" y="607"/>
                </a:cubicBezTo>
                <a:cubicBezTo>
                  <a:pt x="2780" y="605"/>
                  <a:pt x="2779" y="603"/>
                  <a:pt x="2776" y="603"/>
                </a:cubicBezTo>
                <a:cubicBezTo>
                  <a:pt x="2774" y="603"/>
                  <a:pt x="2772" y="605"/>
                  <a:pt x="2772" y="607"/>
                </a:cubicBezTo>
                <a:cubicBezTo>
                  <a:pt x="2772" y="610"/>
                  <a:pt x="2774" y="611"/>
                  <a:pt x="2776" y="611"/>
                </a:cubicBezTo>
                <a:close/>
                <a:moveTo>
                  <a:pt x="2789" y="611"/>
                </a:moveTo>
                <a:cubicBezTo>
                  <a:pt x="2791" y="611"/>
                  <a:pt x="2793" y="610"/>
                  <a:pt x="2793" y="607"/>
                </a:cubicBezTo>
                <a:cubicBezTo>
                  <a:pt x="2793" y="605"/>
                  <a:pt x="2791" y="603"/>
                  <a:pt x="2789" y="603"/>
                </a:cubicBezTo>
                <a:cubicBezTo>
                  <a:pt x="2787" y="603"/>
                  <a:pt x="2785" y="605"/>
                  <a:pt x="2785" y="607"/>
                </a:cubicBezTo>
                <a:cubicBezTo>
                  <a:pt x="2785" y="610"/>
                  <a:pt x="2787" y="611"/>
                  <a:pt x="2789" y="611"/>
                </a:cubicBezTo>
                <a:close/>
                <a:moveTo>
                  <a:pt x="2802" y="611"/>
                </a:moveTo>
                <a:cubicBezTo>
                  <a:pt x="2804" y="611"/>
                  <a:pt x="2806" y="610"/>
                  <a:pt x="2806" y="607"/>
                </a:cubicBezTo>
                <a:cubicBezTo>
                  <a:pt x="2806" y="605"/>
                  <a:pt x="2804" y="603"/>
                  <a:pt x="2802" y="603"/>
                </a:cubicBezTo>
                <a:cubicBezTo>
                  <a:pt x="2800" y="603"/>
                  <a:pt x="2798" y="605"/>
                  <a:pt x="2798" y="607"/>
                </a:cubicBezTo>
                <a:cubicBezTo>
                  <a:pt x="2798" y="610"/>
                  <a:pt x="2800" y="611"/>
                  <a:pt x="2802" y="611"/>
                </a:cubicBezTo>
                <a:close/>
                <a:moveTo>
                  <a:pt x="2815" y="611"/>
                </a:moveTo>
                <a:cubicBezTo>
                  <a:pt x="2817" y="611"/>
                  <a:pt x="2819" y="610"/>
                  <a:pt x="2819" y="607"/>
                </a:cubicBezTo>
                <a:cubicBezTo>
                  <a:pt x="2819" y="605"/>
                  <a:pt x="2817" y="603"/>
                  <a:pt x="2815" y="603"/>
                </a:cubicBezTo>
                <a:cubicBezTo>
                  <a:pt x="2813" y="603"/>
                  <a:pt x="2811" y="605"/>
                  <a:pt x="2811" y="607"/>
                </a:cubicBezTo>
                <a:cubicBezTo>
                  <a:pt x="2811" y="610"/>
                  <a:pt x="2813" y="611"/>
                  <a:pt x="2815" y="611"/>
                </a:cubicBezTo>
                <a:close/>
                <a:moveTo>
                  <a:pt x="2828" y="611"/>
                </a:moveTo>
                <a:cubicBezTo>
                  <a:pt x="2830" y="611"/>
                  <a:pt x="2832" y="610"/>
                  <a:pt x="2832" y="607"/>
                </a:cubicBezTo>
                <a:cubicBezTo>
                  <a:pt x="2832" y="605"/>
                  <a:pt x="2830" y="603"/>
                  <a:pt x="2828" y="603"/>
                </a:cubicBezTo>
                <a:cubicBezTo>
                  <a:pt x="2826" y="603"/>
                  <a:pt x="2824" y="605"/>
                  <a:pt x="2824" y="607"/>
                </a:cubicBezTo>
                <a:cubicBezTo>
                  <a:pt x="2824" y="610"/>
                  <a:pt x="2826" y="611"/>
                  <a:pt x="2828" y="611"/>
                </a:cubicBezTo>
                <a:close/>
                <a:moveTo>
                  <a:pt x="2841" y="603"/>
                </a:moveTo>
                <a:cubicBezTo>
                  <a:pt x="2838" y="603"/>
                  <a:pt x="2837" y="605"/>
                  <a:pt x="2837" y="607"/>
                </a:cubicBezTo>
                <a:cubicBezTo>
                  <a:pt x="2837" y="610"/>
                  <a:pt x="2838" y="611"/>
                  <a:pt x="2841" y="611"/>
                </a:cubicBezTo>
                <a:cubicBezTo>
                  <a:pt x="2843" y="611"/>
                  <a:pt x="2845" y="610"/>
                  <a:pt x="2845" y="607"/>
                </a:cubicBezTo>
                <a:cubicBezTo>
                  <a:pt x="2845" y="605"/>
                  <a:pt x="2843" y="603"/>
                  <a:pt x="2841" y="603"/>
                </a:cubicBezTo>
                <a:close/>
                <a:moveTo>
                  <a:pt x="2854" y="603"/>
                </a:moveTo>
                <a:cubicBezTo>
                  <a:pt x="2851" y="603"/>
                  <a:pt x="2850" y="605"/>
                  <a:pt x="2850" y="607"/>
                </a:cubicBezTo>
                <a:cubicBezTo>
                  <a:pt x="2850" y="610"/>
                  <a:pt x="2851" y="611"/>
                  <a:pt x="2854" y="611"/>
                </a:cubicBezTo>
                <a:cubicBezTo>
                  <a:pt x="2856" y="611"/>
                  <a:pt x="2858" y="610"/>
                  <a:pt x="2858" y="607"/>
                </a:cubicBezTo>
                <a:cubicBezTo>
                  <a:pt x="2858" y="605"/>
                  <a:pt x="2856" y="603"/>
                  <a:pt x="2854" y="603"/>
                </a:cubicBezTo>
                <a:close/>
                <a:moveTo>
                  <a:pt x="2867" y="603"/>
                </a:moveTo>
                <a:cubicBezTo>
                  <a:pt x="2864" y="603"/>
                  <a:pt x="2862" y="605"/>
                  <a:pt x="2862" y="607"/>
                </a:cubicBezTo>
                <a:cubicBezTo>
                  <a:pt x="2862" y="610"/>
                  <a:pt x="2864" y="611"/>
                  <a:pt x="2867" y="611"/>
                </a:cubicBezTo>
                <a:cubicBezTo>
                  <a:pt x="2869" y="611"/>
                  <a:pt x="2871" y="610"/>
                  <a:pt x="2871" y="607"/>
                </a:cubicBezTo>
                <a:cubicBezTo>
                  <a:pt x="2871" y="605"/>
                  <a:pt x="2869" y="603"/>
                  <a:pt x="2867" y="603"/>
                </a:cubicBezTo>
                <a:close/>
                <a:moveTo>
                  <a:pt x="2880" y="603"/>
                </a:moveTo>
                <a:cubicBezTo>
                  <a:pt x="2877" y="603"/>
                  <a:pt x="2875" y="605"/>
                  <a:pt x="2875" y="607"/>
                </a:cubicBezTo>
                <a:cubicBezTo>
                  <a:pt x="2875" y="610"/>
                  <a:pt x="2877" y="611"/>
                  <a:pt x="2880" y="611"/>
                </a:cubicBezTo>
                <a:cubicBezTo>
                  <a:pt x="2882" y="611"/>
                  <a:pt x="2884" y="610"/>
                  <a:pt x="2884" y="607"/>
                </a:cubicBezTo>
                <a:cubicBezTo>
                  <a:pt x="2884" y="605"/>
                  <a:pt x="2882" y="603"/>
                  <a:pt x="2880" y="603"/>
                </a:cubicBezTo>
                <a:close/>
                <a:moveTo>
                  <a:pt x="2892" y="603"/>
                </a:moveTo>
                <a:cubicBezTo>
                  <a:pt x="2890" y="603"/>
                  <a:pt x="2888" y="605"/>
                  <a:pt x="2888" y="607"/>
                </a:cubicBezTo>
                <a:cubicBezTo>
                  <a:pt x="2888" y="610"/>
                  <a:pt x="2890" y="611"/>
                  <a:pt x="2892" y="611"/>
                </a:cubicBezTo>
                <a:cubicBezTo>
                  <a:pt x="2895" y="611"/>
                  <a:pt x="2897" y="610"/>
                  <a:pt x="2897" y="607"/>
                </a:cubicBezTo>
                <a:cubicBezTo>
                  <a:pt x="2897" y="605"/>
                  <a:pt x="2895" y="603"/>
                  <a:pt x="2892" y="603"/>
                </a:cubicBezTo>
                <a:close/>
                <a:moveTo>
                  <a:pt x="2905" y="603"/>
                </a:moveTo>
                <a:cubicBezTo>
                  <a:pt x="2903" y="603"/>
                  <a:pt x="2901" y="605"/>
                  <a:pt x="2901" y="607"/>
                </a:cubicBezTo>
                <a:cubicBezTo>
                  <a:pt x="2901" y="610"/>
                  <a:pt x="2903" y="611"/>
                  <a:pt x="2905" y="611"/>
                </a:cubicBezTo>
                <a:cubicBezTo>
                  <a:pt x="2908" y="611"/>
                  <a:pt x="2910" y="610"/>
                  <a:pt x="2910" y="607"/>
                </a:cubicBezTo>
                <a:cubicBezTo>
                  <a:pt x="2910" y="605"/>
                  <a:pt x="2908" y="603"/>
                  <a:pt x="2905" y="603"/>
                </a:cubicBezTo>
                <a:close/>
                <a:moveTo>
                  <a:pt x="2918" y="603"/>
                </a:moveTo>
                <a:cubicBezTo>
                  <a:pt x="2916" y="603"/>
                  <a:pt x="2914" y="605"/>
                  <a:pt x="2914" y="607"/>
                </a:cubicBezTo>
                <a:cubicBezTo>
                  <a:pt x="2914" y="610"/>
                  <a:pt x="2916" y="611"/>
                  <a:pt x="2918" y="611"/>
                </a:cubicBezTo>
                <a:cubicBezTo>
                  <a:pt x="2921" y="611"/>
                  <a:pt x="2922" y="610"/>
                  <a:pt x="2922" y="607"/>
                </a:cubicBezTo>
                <a:cubicBezTo>
                  <a:pt x="2922" y="605"/>
                  <a:pt x="2921" y="603"/>
                  <a:pt x="2918" y="603"/>
                </a:cubicBezTo>
                <a:close/>
                <a:moveTo>
                  <a:pt x="2931" y="603"/>
                </a:moveTo>
                <a:cubicBezTo>
                  <a:pt x="2929" y="603"/>
                  <a:pt x="2927" y="605"/>
                  <a:pt x="2927" y="607"/>
                </a:cubicBezTo>
                <a:cubicBezTo>
                  <a:pt x="2927" y="610"/>
                  <a:pt x="2929" y="611"/>
                  <a:pt x="2931" y="611"/>
                </a:cubicBezTo>
                <a:cubicBezTo>
                  <a:pt x="2933" y="611"/>
                  <a:pt x="2935" y="610"/>
                  <a:pt x="2935" y="607"/>
                </a:cubicBezTo>
                <a:cubicBezTo>
                  <a:pt x="2935" y="605"/>
                  <a:pt x="2933" y="603"/>
                  <a:pt x="2931" y="603"/>
                </a:cubicBezTo>
                <a:close/>
                <a:moveTo>
                  <a:pt x="2944" y="603"/>
                </a:moveTo>
                <a:cubicBezTo>
                  <a:pt x="2942" y="603"/>
                  <a:pt x="2940" y="605"/>
                  <a:pt x="2940" y="607"/>
                </a:cubicBezTo>
                <a:cubicBezTo>
                  <a:pt x="2940" y="610"/>
                  <a:pt x="2942" y="611"/>
                  <a:pt x="2944" y="611"/>
                </a:cubicBezTo>
                <a:cubicBezTo>
                  <a:pt x="2946" y="611"/>
                  <a:pt x="2948" y="610"/>
                  <a:pt x="2948" y="607"/>
                </a:cubicBezTo>
                <a:cubicBezTo>
                  <a:pt x="2948" y="605"/>
                  <a:pt x="2946" y="603"/>
                  <a:pt x="2944" y="603"/>
                </a:cubicBezTo>
                <a:close/>
                <a:moveTo>
                  <a:pt x="2957" y="603"/>
                </a:moveTo>
                <a:cubicBezTo>
                  <a:pt x="2955" y="603"/>
                  <a:pt x="2953" y="605"/>
                  <a:pt x="2953" y="607"/>
                </a:cubicBezTo>
                <a:cubicBezTo>
                  <a:pt x="2953" y="610"/>
                  <a:pt x="2955" y="611"/>
                  <a:pt x="2957" y="611"/>
                </a:cubicBezTo>
                <a:cubicBezTo>
                  <a:pt x="2959" y="611"/>
                  <a:pt x="2961" y="610"/>
                  <a:pt x="2961" y="607"/>
                </a:cubicBezTo>
                <a:cubicBezTo>
                  <a:pt x="2961" y="605"/>
                  <a:pt x="2959" y="603"/>
                  <a:pt x="2957" y="603"/>
                </a:cubicBezTo>
                <a:close/>
                <a:moveTo>
                  <a:pt x="2970" y="603"/>
                </a:moveTo>
                <a:cubicBezTo>
                  <a:pt x="2968" y="603"/>
                  <a:pt x="2966" y="605"/>
                  <a:pt x="2966" y="607"/>
                </a:cubicBezTo>
                <a:cubicBezTo>
                  <a:pt x="2966" y="610"/>
                  <a:pt x="2968" y="611"/>
                  <a:pt x="2970" y="611"/>
                </a:cubicBezTo>
                <a:cubicBezTo>
                  <a:pt x="2972" y="611"/>
                  <a:pt x="2974" y="610"/>
                  <a:pt x="2974" y="607"/>
                </a:cubicBezTo>
                <a:cubicBezTo>
                  <a:pt x="2974" y="605"/>
                  <a:pt x="2972" y="603"/>
                  <a:pt x="2970" y="603"/>
                </a:cubicBezTo>
                <a:close/>
                <a:moveTo>
                  <a:pt x="2983" y="603"/>
                </a:moveTo>
                <a:cubicBezTo>
                  <a:pt x="2981" y="603"/>
                  <a:pt x="2979" y="605"/>
                  <a:pt x="2979" y="607"/>
                </a:cubicBezTo>
                <a:cubicBezTo>
                  <a:pt x="2979" y="610"/>
                  <a:pt x="2981" y="611"/>
                  <a:pt x="2983" y="611"/>
                </a:cubicBezTo>
                <a:cubicBezTo>
                  <a:pt x="2985" y="611"/>
                  <a:pt x="2987" y="610"/>
                  <a:pt x="2987" y="607"/>
                </a:cubicBezTo>
                <a:cubicBezTo>
                  <a:pt x="2987" y="605"/>
                  <a:pt x="2985" y="603"/>
                  <a:pt x="2983" y="603"/>
                </a:cubicBezTo>
                <a:close/>
                <a:moveTo>
                  <a:pt x="2996" y="603"/>
                </a:moveTo>
                <a:cubicBezTo>
                  <a:pt x="2993" y="603"/>
                  <a:pt x="2992" y="605"/>
                  <a:pt x="2992" y="607"/>
                </a:cubicBezTo>
                <a:cubicBezTo>
                  <a:pt x="2992" y="610"/>
                  <a:pt x="2993" y="611"/>
                  <a:pt x="2996" y="611"/>
                </a:cubicBezTo>
                <a:cubicBezTo>
                  <a:pt x="2998" y="611"/>
                  <a:pt x="3000" y="610"/>
                  <a:pt x="3000" y="607"/>
                </a:cubicBezTo>
                <a:cubicBezTo>
                  <a:pt x="3000" y="605"/>
                  <a:pt x="2998" y="603"/>
                  <a:pt x="2996" y="603"/>
                </a:cubicBezTo>
                <a:close/>
                <a:moveTo>
                  <a:pt x="3009" y="603"/>
                </a:moveTo>
                <a:cubicBezTo>
                  <a:pt x="3006" y="603"/>
                  <a:pt x="3004" y="605"/>
                  <a:pt x="3004" y="607"/>
                </a:cubicBezTo>
                <a:cubicBezTo>
                  <a:pt x="3004" y="610"/>
                  <a:pt x="3006" y="611"/>
                  <a:pt x="3009" y="611"/>
                </a:cubicBezTo>
                <a:cubicBezTo>
                  <a:pt x="3011" y="611"/>
                  <a:pt x="3013" y="610"/>
                  <a:pt x="3013" y="607"/>
                </a:cubicBezTo>
                <a:cubicBezTo>
                  <a:pt x="3013" y="605"/>
                  <a:pt x="3011" y="603"/>
                  <a:pt x="3009" y="603"/>
                </a:cubicBezTo>
                <a:close/>
                <a:moveTo>
                  <a:pt x="3022" y="603"/>
                </a:moveTo>
                <a:cubicBezTo>
                  <a:pt x="3019" y="603"/>
                  <a:pt x="3017" y="605"/>
                  <a:pt x="3017" y="607"/>
                </a:cubicBezTo>
                <a:cubicBezTo>
                  <a:pt x="3017" y="610"/>
                  <a:pt x="3019" y="611"/>
                  <a:pt x="3022" y="611"/>
                </a:cubicBezTo>
                <a:cubicBezTo>
                  <a:pt x="3024" y="611"/>
                  <a:pt x="3026" y="610"/>
                  <a:pt x="3026" y="607"/>
                </a:cubicBezTo>
                <a:cubicBezTo>
                  <a:pt x="3026" y="605"/>
                  <a:pt x="3024" y="603"/>
                  <a:pt x="3022" y="603"/>
                </a:cubicBezTo>
                <a:close/>
                <a:moveTo>
                  <a:pt x="3034" y="603"/>
                </a:moveTo>
                <a:cubicBezTo>
                  <a:pt x="3032" y="603"/>
                  <a:pt x="3030" y="605"/>
                  <a:pt x="3030" y="607"/>
                </a:cubicBezTo>
                <a:cubicBezTo>
                  <a:pt x="3030" y="610"/>
                  <a:pt x="3032" y="611"/>
                  <a:pt x="3034" y="611"/>
                </a:cubicBezTo>
                <a:cubicBezTo>
                  <a:pt x="3037" y="611"/>
                  <a:pt x="3039" y="610"/>
                  <a:pt x="3039" y="607"/>
                </a:cubicBezTo>
                <a:cubicBezTo>
                  <a:pt x="3039" y="605"/>
                  <a:pt x="3037" y="603"/>
                  <a:pt x="3034" y="603"/>
                </a:cubicBezTo>
                <a:close/>
                <a:moveTo>
                  <a:pt x="3047" y="603"/>
                </a:moveTo>
                <a:cubicBezTo>
                  <a:pt x="3045" y="603"/>
                  <a:pt x="3043" y="605"/>
                  <a:pt x="3043" y="607"/>
                </a:cubicBezTo>
                <a:cubicBezTo>
                  <a:pt x="3043" y="610"/>
                  <a:pt x="3045" y="611"/>
                  <a:pt x="3047" y="611"/>
                </a:cubicBezTo>
                <a:cubicBezTo>
                  <a:pt x="3050" y="611"/>
                  <a:pt x="3052" y="610"/>
                  <a:pt x="3052" y="607"/>
                </a:cubicBezTo>
                <a:cubicBezTo>
                  <a:pt x="3052" y="605"/>
                  <a:pt x="3050" y="603"/>
                  <a:pt x="3047" y="603"/>
                </a:cubicBezTo>
                <a:close/>
                <a:moveTo>
                  <a:pt x="3060" y="603"/>
                </a:moveTo>
                <a:cubicBezTo>
                  <a:pt x="3058" y="603"/>
                  <a:pt x="3056" y="605"/>
                  <a:pt x="3056" y="607"/>
                </a:cubicBezTo>
                <a:cubicBezTo>
                  <a:pt x="3056" y="610"/>
                  <a:pt x="3058" y="611"/>
                  <a:pt x="3060" y="611"/>
                </a:cubicBezTo>
                <a:cubicBezTo>
                  <a:pt x="3063" y="611"/>
                  <a:pt x="3064" y="610"/>
                  <a:pt x="3064" y="607"/>
                </a:cubicBezTo>
                <a:cubicBezTo>
                  <a:pt x="3064" y="605"/>
                  <a:pt x="3063" y="603"/>
                  <a:pt x="3060" y="603"/>
                </a:cubicBezTo>
                <a:close/>
                <a:moveTo>
                  <a:pt x="3073" y="603"/>
                </a:moveTo>
                <a:cubicBezTo>
                  <a:pt x="3071" y="603"/>
                  <a:pt x="3069" y="605"/>
                  <a:pt x="3069" y="607"/>
                </a:cubicBezTo>
                <a:cubicBezTo>
                  <a:pt x="3069" y="610"/>
                  <a:pt x="3071" y="611"/>
                  <a:pt x="3073" y="611"/>
                </a:cubicBezTo>
                <a:cubicBezTo>
                  <a:pt x="3076" y="611"/>
                  <a:pt x="3077" y="610"/>
                  <a:pt x="3077" y="607"/>
                </a:cubicBezTo>
                <a:cubicBezTo>
                  <a:pt x="3077" y="605"/>
                  <a:pt x="3076" y="603"/>
                  <a:pt x="3073" y="603"/>
                </a:cubicBezTo>
                <a:close/>
                <a:moveTo>
                  <a:pt x="3099" y="603"/>
                </a:moveTo>
                <a:cubicBezTo>
                  <a:pt x="3097" y="603"/>
                  <a:pt x="3095" y="605"/>
                  <a:pt x="3095" y="607"/>
                </a:cubicBezTo>
                <a:cubicBezTo>
                  <a:pt x="3095" y="610"/>
                  <a:pt x="3097" y="611"/>
                  <a:pt x="3099" y="611"/>
                </a:cubicBezTo>
                <a:cubicBezTo>
                  <a:pt x="3101" y="611"/>
                  <a:pt x="3103" y="610"/>
                  <a:pt x="3103" y="607"/>
                </a:cubicBezTo>
                <a:cubicBezTo>
                  <a:pt x="3103" y="605"/>
                  <a:pt x="3101" y="603"/>
                  <a:pt x="3099" y="603"/>
                </a:cubicBezTo>
                <a:close/>
                <a:moveTo>
                  <a:pt x="3127" y="607"/>
                </a:moveTo>
                <a:cubicBezTo>
                  <a:pt x="3127" y="606"/>
                  <a:pt x="3126" y="605"/>
                  <a:pt x="3125" y="605"/>
                </a:cubicBezTo>
                <a:cubicBezTo>
                  <a:pt x="3124" y="605"/>
                  <a:pt x="3123" y="606"/>
                  <a:pt x="3123" y="607"/>
                </a:cubicBezTo>
                <a:cubicBezTo>
                  <a:pt x="3123" y="608"/>
                  <a:pt x="3124" y="609"/>
                  <a:pt x="3125" y="609"/>
                </a:cubicBezTo>
                <a:cubicBezTo>
                  <a:pt x="3126" y="609"/>
                  <a:pt x="3127" y="608"/>
                  <a:pt x="3127" y="607"/>
                </a:cubicBezTo>
                <a:close/>
                <a:moveTo>
                  <a:pt x="3215" y="607"/>
                </a:moveTo>
                <a:cubicBezTo>
                  <a:pt x="3215" y="607"/>
                  <a:pt x="3215" y="607"/>
                  <a:pt x="3215" y="607"/>
                </a:cubicBezTo>
                <a:cubicBezTo>
                  <a:pt x="3215" y="607"/>
                  <a:pt x="3215" y="607"/>
                  <a:pt x="3215" y="607"/>
                </a:cubicBezTo>
                <a:cubicBezTo>
                  <a:pt x="3215" y="607"/>
                  <a:pt x="3215" y="607"/>
                  <a:pt x="3215" y="607"/>
                </a:cubicBezTo>
                <a:cubicBezTo>
                  <a:pt x="3215" y="607"/>
                  <a:pt x="3215" y="607"/>
                  <a:pt x="3215" y="607"/>
                </a:cubicBezTo>
                <a:close/>
                <a:moveTo>
                  <a:pt x="439" y="619"/>
                </a:moveTo>
                <a:cubicBezTo>
                  <a:pt x="438" y="619"/>
                  <a:pt x="438" y="620"/>
                  <a:pt x="438" y="620"/>
                </a:cubicBezTo>
                <a:cubicBezTo>
                  <a:pt x="438" y="621"/>
                  <a:pt x="438" y="621"/>
                  <a:pt x="439" y="621"/>
                </a:cubicBezTo>
                <a:cubicBezTo>
                  <a:pt x="439" y="621"/>
                  <a:pt x="440" y="621"/>
                  <a:pt x="440" y="620"/>
                </a:cubicBezTo>
                <a:cubicBezTo>
                  <a:pt x="440" y="620"/>
                  <a:pt x="439" y="619"/>
                  <a:pt x="439" y="619"/>
                </a:cubicBezTo>
                <a:close/>
                <a:moveTo>
                  <a:pt x="452" y="624"/>
                </a:moveTo>
                <a:cubicBezTo>
                  <a:pt x="454" y="624"/>
                  <a:pt x="456" y="622"/>
                  <a:pt x="456" y="620"/>
                </a:cubicBezTo>
                <a:cubicBezTo>
                  <a:pt x="456" y="618"/>
                  <a:pt x="454" y="616"/>
                  <a:pt x="452" y="616"/>
                </a:cubicBezTo>
                <a:cubicBezTo>
                  <a:pt x="449" y="616"/>
                  <a:pt x="448" y="618"/>
                  <a:pt x="448" y="620"/>
                </a:cubicBezTo>
                <a:cubicBezTo>
                  <a:pt x="448" y="622"/>
                  <a:pt x="449" y="624"/>
                  <a:pt x="452" y="624"/>
                </a:cubicBezTo>
                <a:close/>
                <a:moveTo>
                  <a:pt x="465" y="624"/>
                </a:moveTo>
                <a:cubicBezTo>
                  <a:pt x="467" y="624"/>
                  <a:pt x="469" y="622"/>
                  <a:pt x="469" y="620"/>
                </a:cubicBezTo>
                <a:cubicBezTo>
                  <a:pt x="469" y="618"/>
                  <a:pt x="467" y="616"/>
                  <a:pt x="465" y="616"/>
                </a:cubicBezTo>
                <a:cubicBezTo>
                  <a:pt x="462" y="616"/>
                  <a:pt x="460" y="618"/>
                  <a:pt x="460" y="620"/>
                </a:cubicBezTo>
                <a:cubicBezTo>
                  <a:pt x="460" y="622"/>
                  <a:pt x="462" y="624"/>
                  <a:pt x="465" y="624"/>
                </a:cubicBezTo>
                <a:close/>
                <a:moveTo>
                  <a:pt x="478" y="624"/>
                </a:moveTo>
                <a:cubicBezTo>
                  <a:pt x="480" y="624"/>
                  <a:pt x="482" y="622"/>
                  <a:pt x="482" y="620"/>
                </a:cubicBezTo>
                <a:cubicBezTo>
                  <a:pt x="482" y="618"/>
                  <a:pt x="480" y="616"/>
                  <a:pt x="478" y="616"/>
                </a:cubicBezTo>
                <a:cubicBezTo>
                  <a:pt x="475" y="616"/>
                  <a:pt x="473" y="618"/>
                  <a:pt x="473" y="620"/>
                </a:cubicBezTo>
                <a:cubicBezTo>
                  <a:pt x="473" y="622"/>
                  <a:pt x="475" y="624"/>
                  <a:pt x="478" y="624"/>
                </a:cubicBezTo>
                <a:close/>
                <a:moveTo>
                  <a:pt x="491" y="624"/>
                </a:moveTo>
                <a:cubicBezTo>
                  <a:pt x="493" y="624"/>
                  <a:pt x="495" y="622"/>
                  <a:pt x="495" y="620"/>
                </a:cubicBezTo>
                <a:cubicBezTo>
                  <a:pt x="495" y="618"/>
                  <a:pt x="493" y="616"/>
                  <a:pt x="491" y="616"/>
                </a:cubicBezTo>
                <a:cubicBezTo>
                  <a:pt x="488" y="616"/>
                  <a:pt x="486" y="618"/>
                  <a:pt x="486" y="620"/>
                </a:cubicBezTo>
                <a:cubicBezTo>
                  <a:pt x="486" y="622"/>
                  <a:pt x="488" y="624"/>
                  <a:pt x="491" y="624"/>
                </a:cubicBezTo>
                <a:close/>
                <a:moveTo>
                  <a:pt x="503" y="624"/>
                </a:moveTo>
                <a:cubicBezTo>
                  <a:pt x="506" y="624"/>
                  <a:pt x="508" y="622"/>
                  <a:pt x="508" y="620"/>
                </a:cubicBezTo>
                <a:cubicBezTo>
                  <a:pt x="508" y="618"/>
                  <a:pt x="506" y="616"/>
                  <a:pt x="503" y="616"/>
                </a:cubicBezTo>
                <a:cubicBezTo>
                  <a:pt x="501" y="616"/>
                  <a:pt x="499" y="618"/>
                  <a:pt x="499" y="620"/>
                </a:cubicBezTo>
                <a:cubicBezTo>
                  <a:pt x="499" y="622"/>
                  <a:pt x="501" y="624"/>
                  <a:pt x="503" y="624"/>
                </a:cubicBezTo>
                <a:close/>
                <a:moveTo>
                  <a:pt x="516" y="624"/>
                </a:moveTo>
                <a:cubicBezTo>
                  <a:pt x="519" y="624"/>
                  <a:pt x="521" y="622"/>
                  <a:pt x="521" y="620"/>
                </a:cubicBezTo>
                <a:cubicBezTo>
                  <a:pt x="521" y="618"/>
                  <a:pt x="519" y="616"/>
                  <a:pt x="516" y="616"/>
                </a:cubicBezTo>
                <a:cubicBezTo>
                  <a:pt x="514" y="616"/>
                  <a:pt x="512" y="618"/>
                  <a:pt x="512" y="620"/>
                </a:cubicBezTo>
                <a:cubicBezTo>
                  <a:pt x="512" y="622"/>
                  <a:pt x="514" y="624"/>
                  <a:pt x="516" y="624"/>
                </a:cubicBezTo>
                <a:close/>
                <a:moveTo>
                  <a:pt x="529" y="624"/>
                </a:moveTo>
                <a:cubicBezTo>
                  <a:pt x="532" y="624"/>
                  <a:pt x="533" y="622"/>
                  <a:pt x="533" y="620"/>
                </a:cubicBezTo>
                <a:cubicBezTo>
                  <a:pt x="533" y="618"/>
                  <a:pt x="532" y="616"/>
                  <a:pt x="529" y="616"/>
                </a:cubicBezTo>
                <a:cubicBezTo>
                  <a:pt x="527" y="616"/>
                  <a:pt x="525" y="618"/>
                  <a:pt x="525" y="620"/>
                </a:cubicBezTo>
                <a:cubicBezTo>
                  <a:pt x="525" y="622"/>
                  <a:pt x="527" y="624"/>
                  <a:pt x="529" y="624"/>
                </a:cubicBezTo>
                <a:close/>
                <a:moveTo>
                  <a:pt x="542" y="624"/>
                </a:moveTo>
                <a:cubicBezTo>
                  <a:pt x="544" y="624"/>
                  <a:pt x="546" y="622"/>
                  <a:pt x="546" y="620"/>
                </a:cubicBezTo>
                <a:cubicBezTo>
                  <a:pt x="546" y="618"/>
                  <a:pt x="544" y="616"/>
                  <a:pt x="542" y="616"/>
                </a:cubicBezTo>
                <a:cubicBezTo>
                  <a:pt x="540" y="616"/>
                  <a:pt x="538" y="618"/>
                  <a:pt x="538" y="620"/>
                </a:cubicBezTo>
                <a:cubicBezTo>
                  <a:pt x="538" y="622"/>
                  <a:pt x="540" y="624"/>
                  <a:pt x="542" y="624"/>
                </a:cubicBezTo>
                <a:close/>
                <a:moveTo>
                  <a:pt x="555" y="624"/>
                </a:moveTo>
                <a:cubicBezTo>
                  <a:pt x="557" y="624"/>
                  <a:pt x="559" y="622"/>
                  <a:pt x="559" y="620"/>
                </a:cubicBezTo>
                <a:cubicBezTo>
                  <a:pt x="559" y="618"/>
                  <a:pt x="557" y="616"/>
                  <a:pt x="555" y="616"/>
                </a:cubicBezTo>
                <a:cubicBezTo>
                  <a:pt x="553" y="616"/>
                  <a:pt x="551" y="618"/>
                  <a:pt x="551" y="620"/>
                </a:cubicBezTo>
                <a:cubicBezTo>
                  <a:pt x="551" y="622"/>
                  <a:pt x="553" y="624"/>
                  <a:pt x="555" y="624"/>
                </a:cubicBezTo>
                <a:close/>
                <a:moveTo>
                  <a:pt x="568" y="624"/>
                </a:moveTo>
                <a:cubicBezTo>
                  <a:pt x="570" y="624"/>
                  <a:pt x="572" y="622"/>
                  <a:pt x="572" y="620"/>
                </a:cubicBezTo>
                <a:cubicBezTo>
                  <a:pt x="572" y="618"/>
                  <a:pt x="570" y="616"/>
                  <a:pt x="568" y="616"/>
                </a:cubicBezTo>
                <a:cubicBezTo>
                  <a:pt x="566" y="616"/>
                  <a:pt x="564" y="618"/>
                  <a:pt x="564" y="620"/>
                </a:cubicBezTo>
                <a:cubicBezTo>
                  <a:pt x="564" y="622"/>
                  <a:pt x="566" y="624"/>
                  <a:pt x="568" y="624"/>
                </a:cubicBezTo>
                <a:close/>
                <a:moveTo>
                  <a:pt x="581" y="624"/>
                </a:moveTo>
                <a:cubicBezTo>
                  <a:pt x="583" y="624"/>
                  <a:pt x="585" y="622"/>
                  <a:pt x="585" y="620"/>
                </a:cubicBezTo>
                <a:cubicBezTo>
                  <a:pt x="585" y="618"/>
                  <a:pt x="583" y="616"/>
                  <a:pt x="581" y="616"/>
                </a:cubicBezTo>
                <a:cubicBezTo>
                  <a:pt x="579" y="616"/>
                  <a:pt x="577" y="618"/>
                  <a:pt x="577" y="620"/>
                </a:cubicBezTo>
                <a:cubicBezTo>
                  <a:pt x="577" y="622"/>
                  <a:pt x="579" y="624"/>
                  <a:pt x="581" y="624"/>
                </a:cubicBezTo>
                <a:close/>
                <a:moveTo>
                  <a:pt x="594" y="624"/>
                </a:moveTo>
                <a:cubicBezTo>
                  <a:pt x="596" y="624"/>
                  <a:pt x="598" y="622"/>
                  <a:pt x="598" y="620"/>
                </a:cubicBezTo>
                <a:cubicBezTo>
                  <a:pt x="598" y="618"/>
                  <a:pt x="596" y="616"/>
                  <a:pt x="594" y="616"/>
                </a:cubicBezTo>
                <a:cubicBezTo>
                  <a:pt x="592" y="616"/>
                  <a:pt x="590" y="618"/>
                  <a:pt x="590" y="620"/>
                </a:cubicBezTo>
                <a:cubicBezTo>
                  <a:pt x="590" y="622"/>
                  <a:pt x="592" y="624"/>
                  <a:pt x="594" y="624"/>
                </a:cubicBezTo>
                <a:close/>
                <a:moveTo>
                  <a:pt x="607" y="624"/>
                </a:moveTo>
                <a:cubicBezTo>
                  <a:pt x="609" y="624"/>
                  <a:pt x="611" y="622"/>
                  <a:pt x="611" y="620"/>
                </a:cubicBezTo>
                <a:cubicBezTo>
                  <a:pt x="611" y="618"/>
                  <a:pt x="609" y="616"/>
                  <a:pt x="607" y="616"/>
                </a:cubicBezTo>
                <a:cubicBezTo>
                  <a:pt x="604" y="616"/>
                  <a:pt x="603" y="618"/>
                  <a:pt x="603" y="620"/>
                </a:cubicBezTo>
                <a:cubicBezTo>
                  <a:pt x="603" y="622"/>
                  <a:pt x="604" y="624"/>
                  <a:pt x="607" y="624"/>
                </a:cubicBezTo>
                <a:close/>
                <a:moveTo>
                  <a:pt x="620" y="624"/>
                </a:moveTo>
                <a:cubicBezTo>
                  <a:pt x="622" y="624"/>
                  <a:pt x="624" y="622"/>
                  <a:pt x="624" y="620"/>
                </a:cubicBezTo>
                <a:cubicBezTo>
                  <a:pt x="624" y="618"/>
                  <a:pt x="622" y="616"/>
                  <a:pt x="620" y="616"/>
                </a:cubicBezTo>
                <a:cubicBezTo>
                  <a:pt x="617" y="616"/>
                  <a:pt x="615" y="618"/>
                  <a:pt x="615" y="620"/>
                </a:cubicBezTo>
                <a:cubicBezTo>
                  <a:pt x="615" y="622"/>
                  <a:pt x="617" y="624"/>
                  <a:pt x="620" y="624"/>
                </a:cubicBezTo>
                <a:close/>
                <a:moveTo>
                  <a:pt x="633" y="624"/>
                </a:moveTo>
                <a:cubicBezTo>
                  <a:pt x="635" y="624"/>
                  <a:pt x="637" y="622"/>
                  <a:pt x="637" y="620"/>
                </a:cubicBezTo>
                <a:cubicBezTo>
                  <a:pt x="637" y="618"/>
                  <a:pt x="635" y="616"/>
                  <a:pt x="633" y="616"/>
                </a:cubicBezTo>
                <a:cubicBezTo>
                  <a:pt x="630" y="616"/>
                  <a:pt x="628" y="618"/>
                  <a:pt x="628" y="620"/>
                </a:cubicBezTo>
                <a:cubicBezTo>
                  <a:pt x="628" y="622"/>
                  <a:pt x="630" y="624"/>
                  <a:pt x="633" y="624"/>
                </a:cubicBezTo>
                <a:close/>
                <a:moveTo>
                  <a:pt x="645" y="624"/>
                </a:moveTo>
                <a:cubicBezTo>
                  <a:pt x="648" y="624"/>
                  <a:pt x="650" y="622"/>
                  <a:pt x="650" y="620"/>
                </a:cubicBezTo>
                <a:cubicBezTo>
                  <a:pt x="650" y="618"/>
                  <a:pt x="648" y="616"/>
                  <a:pt x="645" y="616"/>
                </a:cubicBezTo>
                <a:cubicBezTo>
                  <a:pt x="643" y="616"/>
                  <a:pt x="641" y="618"/>
                  <a:pt x="641" y="620"/>
                </a:cubicBezTo>
                <a:cubicBezTo>
                  <a:pt x="641" y="622"/>
                  <a:pt x="643" y="624"/>
                  <a:pt x="645" y="624"/>
                </a:cubicBezTo>
                <a:close/>
                <a:moveTo>
                  <a:pt x="658" y="624"/>
                </a:moveTo>
                <a:cubicBezTo>
                  <a:pt x="661" y="624"/>
                  <a:pt x="663" y="622"/>
                  <a:pt x="663" y="620"/>
                </a:cubicBezTo>
                <a:cubicBezTo>
                  <a:pt x="663" y="618"/>
                  <a:pt x="661" y="616"/>
                  <a:pt x="658" y="616"/>
                </a:cubicBezTo>
                <a:cubicBezTo>
                  <a:pt x="656" y="616"/>
                  <a:pt x="654" y="618"/>
                  <a:pt x="654" y="620"/>
                </a:cubicBezTo>
                <a:cubicBezTo>
                  <a:pt x="654" y="622"/>
                  <a:pt x="656" y="624"/>
                  <a:pt x="658" y="624"/>
                </a:cubicBezTo>
                <a:close/>
                <a:moveTo>
                  <a:pt x="671" y="624"/>
                </a:moveTo>
                <a:cubicBezTo>
                  <a:pt x="674" y="624"/>
                  <a:pt x="675" y="622"/>
                  <a:pt x="675" y="620"/>
                </a:cubicBezTo>
                <a:cubicBezTo>
                  <a:pt x="675" y="618"/>
                  <a:pt x="674" y="616"/>
                  <a:pt x="671" y="616"/>
                </a:cubicBezTo>
                <a:cubicBezTo>
                  <a:pt x="669" y="616"/>
                  <a:pt x="667" y="618"/>
                  <a:pt x="667" y="620"/>
                </a:cubicBezTo>
                <a:cubicBezTo>
                  <a:pt x="667" y="622"/>
                  <a:pt x="669" y="624"/>
                  <a:pt x="671" y="624"/>
                </a:cubicBezTo>
                <a:close/>
                <a:moveTo>
                  <a:pt x="684" y="624"/>
                </a:moveTo>
                <a:cubicBezTo>
                  <a:pt x="687" y="624"/>
                  <a:pt x="688" y="622"/>
                  <a:pt x="688" y="620"/>
                </a:cubicBezTo>
                <a:cubicBezTo>
                  <a:pt x="688" y="618"/>
                  <a:pt x="687" y="616"/>
                  <a:pt x="684" y="616"/>
                </a:cubicBezTo>
                <a:cubicBezTo>
                  <a:pt x="682" y="616"/>
                  <a:pt x="680" y="618"/>
                  <a:pt x="680" y="620"/>
                </a:cubicBezTo>
                <a:cubicBezTo>
                  <a:pt x="680" y="622"/>
                  <a:pt x="682" y="624"/>
                  <a:pt x="684" y="624"/>
                </a:cubicBezTo>
                <a:close/>
                <a:moveTo>
                  <a:pt x="697" y="624"/>
                </a:moveTo>
                <a:cubicBezTo>
                  <a:pt x="699" y="624"/>
                  <a:pt x="701" y="622"/>
                  <a:pt x="701" y="620"/>
                </a:cubicBezTo>
                <a:cubicBezTo>
                  <a:pt x="701" y="618"/>
                  <a:pt x="699" y="616"/>
                  <a:pt x="697" y="616"/>
                </a:cubicBezTo>
                <a:cubicBezTo>
                  <a:pt x="695" y="616"/>
                  <a:pt x="693" y="618"/>
                  <a:pt x="693" y="620"/>
                </a:cubicBezTo>
                <a:cubicBezTo>
                  <a:pt x="693" y="622"/>
                  <a:pt x="695" y="624"/>
                  <a:pt x="697" y="624"/>
                </a:cubicBezTo>
                <a:close/>
                <a:moveTo>
                  <a:pt x="710" y="624"/>
                </a:moveTo>
                <a:cubicBezTo>
                  <a:pt x="712" y="624"/>
                  <a:pt x="714" y="622"/>
                  <a:pt x="714" y="620"/>
                </a:cubicBezTo>
                <a:cubicBezTo>
                  <a:pt x="714" y="618"/>
                  <a:pt x="712" y="616"/>
                  <a:pt x="710" y="616"/>
                </a:cubicBezTo>
                <a:cubicBezTo>
                  <a:pt x="708" y="616"/>
                  <a:pt x="706" y="618"/>
                  <a:pt x="706" y="620"/>
                </a:cubicBezTo>
                <a:cubicBezTo>
                  <a:pt x="706" y="622"/>
                  <a:pt x="708" y="624"/>
                  <a:pt x="710" y="624"/>
                </a:cubicBezTo>
                <a:close/>
                <a:moveTo>
                  <a:pt x="723" y="624"/>
                </a:moveTo>
                <a:cubicBezTo>
                  <a:pt x="725" y="624"/>
                  <a:pt x="727" y="622"/>
                  <a:pt x="727" y="620"/>
                </a:cubicBezTo>
                <a:cubicBezTo>
                  <a:pt x="727" y="618"/>
                  <a:pt x="725" y="616"/>
                  <a:pt x="723" y="616"/>
                </a:cubicBezTo>
                <a:cubicBezTo>
                  <a:pt x="721" y="616"/>
                  <a:pt x="719" y="618"/>
                  <a:pt x="719" y="620"/>
                </a:cubicBezTo>
                <a:cubicBezTo>
                  <a:pt x="719" y="622"/>
                  <a:pt x="721" y="624"/>
                  <a:pt x="723" y="624"/>
                </a:cubicBezTo>
                <a:close/>
                <a:moveTo>
                  <a:pt x="736" y="624"/>
                </a:moveTo>
                <a:cubicBezTo>
                  <a:pt x="738" y="624"/>
                  <a:pt x="740" y="622"/>
                  <a:pt x="740" y="620"/>
                </a:cubicBezTo>
                <a:cubicBezTo>
                  <a:pt x="740" y="618"/>
                  <a:pt x="738" y="616"/>
                  <a:pt x="736" y="616"/>
                </a:cubicBezTo>
                <a:cubicBezTo>
                  <a:pt x="734" y="616"/>
                  <a:pt x="732" y="618"/>
                  <a:pt x="732" y="620"/>
                </a:cubicBezTo>
                <a:cubicBezTo>
                  <a:pt x="732" y="622"/>
                  <a:pt x="734" y="624"/>
                  <a:pt x="736" y="624"/>
                </a:cubicBezTo>
                <a:close/>
                <a:moveTo>
                  <a:pt x="749" y="624"/>
                </a:moveTo>
                <a:cubicBezTo>
                  <a:pt x="751" y="624"/>
                  <a:pt x="753" y="622"/>
                  <a:pt x="753" y="620"/>
                </a:cubicBezTo>
                <a:cubicBezTo>
                  <a:pt x="753" y="618"/>
                  <a:pt x="751" y="616"/>
                  <a:pt x="749" y="616"/>
                </a:cubicBezTo>
                <a:cubicBezTo>
                  <a:pt x="746" y="616"/>
                  <a:pt x="745" y="618"/>
                  <a:pt x="745" y="620"/>
                </a:cubicBezTo>
                <a:cubicBezTo>
                  <a:pt x="745" y="622"/>
                  <a:pt x="746" y="624"/>
                  <a:pt x="749" y="624"/>
                </a:cubicBezTo>
                <a:close/>
                <a:moveTo>
                  <a:pt x="762" y="624"/>
                </a:moveTo>
                <a:cubicBezTo>
                  <a:pt x="764" y="624"/>
                  <a:pt x="766" y="622"/>
                  <a:pt x="766" y="620"/>
                </a:cubicBezTo>
                <a:cubicBezTo>
                  <a:pt x="766" y="618"/>
                  <a:pt x="764" y="616"/>
                  <a:pt x="762" y="616"/>
                </a:cubicBezTo>
                <a:cubicBezTo>
                  <a:pt x="759" y="616"/>
                  <a:pt x="758" y="618"/>
                  <a:pt x="758" y="620"/>
                </a:cubicBezTo>
                <a:cubicBezTo>
                  <a:pt x="758" y="622"/>
                  <a:pt x="759" y="624"/>
                  <a:pt x="762" y="624"/>
                </a:cubicBezTo>
                <a:close/>
                <a:moveTo>
                  <a:pt x="775" y="624"/>
                </a:moveTo>
                <a:cubicBezTo>
                  <a:pt x="777" y="624"/>
                  <a:pt x="779" y="622"/>
                  <a:pt x="779" y="620"/>
                </a:cubicBezTo>
                <a:cubicBezTo>
                  <a:pt x="779" y="618"/>
                  <a:pt x="777" y="616"/>
                  <a:pt x="775" y="616"/>
                </a:cubicBezTo>
                <a:cubicBezTo>
                  <a:pt x="772" y="616"/>
                  <a:pt x="770" y="618"/>
                  <a:pt x="770" y="620"/>
                </a:cubicBezTo>
                <a:cubicBezTo>
                  <a:pt x="770" y="622"/>
                  <a:pt x="772" y="624"/>
                  <a:pt x="775" y="624"/>
                </a:cubicBezTo>
                <a:close/>
                <a:moveTo>
                  <a:pt x="800" y="620"/>
                </a:moveTo>
                <a:cubicBezTo>
                  <a:pt x="800" y="620"/>
                  <a:pt x="800" y="620"/>
                  <a:pt x="800" y="620"/>
                </a:cubicBezTo>
                <a:cubicBezTo>
                  <a:pt x="800" y="620"/>
                  <a:pt x="800" y="620"/>
                  <a:pt x="800" y="620"/>
                </a:cubicBezTo>
                <a:cubicBezTo>
                  <a:pt x="800" y="620"/>
                  <a:pt x="800" y="620"/>
                  <a:pt x="800" y="620"/>
                </a:cubicBezTo>
                <a:cubicBezTo>
                  <a:pt x="800" y="620"/>
                  <a:pt x="800" y="620"/>
                  <a:pt x="800" y="620"/>
                </a:cubicBezTo>
                <a:close/>
                <a:moveTo>
                  <a:pt x="828" y="620"/>
                </a:moveTo>
                <a:cubicBezTo>
                  <a:pt x="828" y="619"/>
                  <a:pt x="827" y="618"/>
                  <a:pt x="826" y="618"/>
                </a:cubicBezTo>
                <a:cubicBezTo>
                  <a:pt x="825" y="618"/>
                  <a:pt x="824" y="619"/>
                  <a:pt x="824" y="620"/>
                </a:cubicBezTo>
                <a:cubicBezTo>
                  <a:pt x="824" y="621"/>
                  <a:pt x="825" y="622"/>
                  <a:pt x="826" y="622"/>
                </a:cubicBezTo>
                <a:cubicBezTo>
                  <a:pt x="827" y="622"/>
                  <a:pt x="828" y="621"/>
                  <a:pt x="828" y="620"/>
                </a:cubicBezTo>
                <a:close/>
                <a:moveTo>
                  <a:pt x="839" y="624"/>
                </a:moveTo>
                <a:cubicBezTo>
                  <a:pt x="841" y="624"/>
                  <a:pt x="843" y="622"/>
                  <a:pt x="843" y="620"/>
                </a:cubicBezTo>
                <a:cubicBezTo>
                  <a:pt x="843" y="618"/>
                  <a:pt x="841" y="616"/>
                  <a:pt x="839" y="616"/>
                </a:cubicBezTo>
                <a:cubicBezTo>
                  <a:pt x="837" y="616"/>
                  <a:pt x="835" y="618"/>
                  <a:pt x="835" y="620"/>
                </a:cubicBezTo>
                <a:cubicBezTo>
                  <a:pt x="835" y="622"/>
                  <a:pt x="837" y="624"/>
                  <a:pt x="839" y="624"/>
                </a:cubicBezTo>
                <a:close/>
                <a:moveTo>
                  <a:pt x="852" y="624"/>
                </a:moveTo>
                <a:cubicBezTo>
                  <a:pt x="854" y="624"/>
                  <a:pt x="856" y="622"/>
                  <a:pt x="856" y="620"/>
                </a:cubicBezTo>
                <a:cubicBezTo>
                  <a:pt x="856" y="618"/>
                  <a:pt x="854" y="616"/>
                  <a:pt x="852" y="616"/>
                </a:cubicBezTo>
                <a:cubicBezTo>
                  <a:pt x="850" y="616"/>
                  <a:pt x="848" y="618"/>
                  <a:pt x="848" y="620"/>
                </a:cubicBezTo>
                <a:cubicBezTo>
                  <a:pt x="848" y="622"/>
                  <a:pt x="850" y="624"/>
                  <a:pt x="852" y="624"/>
                </a:cubicBezTo>
                <a:close/>
                <a:moveTo>
                  <a:pt x="865" y="624"/>
                </a:moveTo>
                <a:cubicBezTo>
                  <a:pt x="867" y="624"/>
                  <a:pt x="869" y="622"/>
                  <a:pt x="869" y="620"/>
                </a:cubicBezTo>
                <a:cubicBezTo>
                  <a:pt x="869" y="618"/>
                  <a:pt x="867" y="616"/>
                  <a:pt x="865" y="616"/>
                </a:cubicBezTo>
                <a:cubicBezTo>
                  <a:pt x="863" y="616"/>
                  <a:pt x="861" y="618"/>
                  <a:pt x="861" y="620"/>
                </a:cubicBezTo>
                <a:cubicBezTo>
                  <a:pt x="861" y="622"/>
                  <a:pt x="863" y="624"/>
                  <a:pt x="865" y="624"/>
                </a:cubicBezTo>
                <a:close/>
                <a:moveTo>
                  <a:pt x="878" y="624"/>
                </a:moveTo>
                <a:cubicBezTo>
                  <a:pt x="880" y="624"/>
                  <a:pt x="882" y="622"/>
                  <a:pt x="882" y="620"/>
                </a:cubicBezTo>
                <a:cubicBezTo>
                  <a:pt x="882" y="618"/>
                  <a:pt x="880" y="616"/>
                  <a:pt x="878" y="616"/>
                </a:cubicBezTo>
                <a:cubicBezTo>
                  <a:pt x="876" y="616"/>
                  <a:pt x="874" y="618"/>
                  <a:pt x="874" y="620"/>
                </a:cubicBezTo>
                <a:cubicBezTo>
                  <a:pt x="874" y="622"/>
                  <a:pt x="876" y="624"/>
                  <a:pt x="878" y="624"/>
                </a:cubicBezTo>
                <a:close/>
                <a:moveTo>
                  <a:pt x="891" y="624"/>
                </a:moveTo>
                <a:cubicBezTo>
                  <a:pt x="893" y="624"/>
                  <a:pt x="895" y="622"/>
                  <a:pt x="895" y="620"/>
                </a:cubicBezTo>
                <a:cubicBezTo>
                  <a:pt x="895" y="618"/>
                  <a:pt x="893" y="616"/>
                  <a:pt x="891" y="616"/>
                </a:cubicBezTo>
                <a:cubicBezTo>
                  <a:pt x="889" y="616"/>
                  <a:pt x="887" y="618"/>
                  <a:pt x="887" y="620"/>
                </a:cubicBezTo>
                <a:cubicBezTo>
                  <a:pt x="887" y="622"/>
                  <a:pt x="889" y="624"/>
                  <a:pt x="891" y="624"/>
                </a:cubicBezTo>
                <a:close/>
                <a:moveTo>
                  <a:pt x="904" y="624"/>
                </a:moveTo>
                <a:cubicBezTo>
                  <a:pt x="906" y="624"/>
                  <a:pt x="908" y="622"/>
                  <a:pt x="908" y="620"/>
                </a:cubicBezTo>
                <a:cubicBezTo>
                  <a:pt x="908" y="618"/>
                  <a:pt x="906" y="616"/>
                  <a:pt x="904" y="616"/>
                </a:cubicBezTo>
                <a:cubicBezTo>
                  <a:pt x="901" y="616"/>
                  <a:pt x="900" y="618"/>
                  <a:pt x="900" y="620"/>
                </a:cubicBezTo>
                <a:cubicBezTo>
                  <a:pt x="900" y="622"/>
                  <a:pt x="901" y="624"/>
                  <a:pt x="904" y="624"/>
                </a:cubicBezTo>
                <a:close/>
                <a:moveTo>
                  <a:pt x="917" y="624"/>
                </a:moveTo>
                <a:cubicBezTo>
                  <a:pt x="919" y="624"/>
                  <a:pt x="921" y="622"/>
                  <a:pt x="921" y="620"/>
                </a:cubicBezTo>
                <a:cubicBezTo>
                  <a:pt x="921" y="618"/>
                  <a:pt x="919" y="616"/>
                  <a:pt x="917" y="616"/>
                </a:cubicBezTo>
                <a:cubicBezTo>
                  <a:pt x="914" y="616"/>
                  <a:pt x="912" y="618"/>
                  <a:pt x="912" y="620"/>
                </a:cubicBezTo>
                <a:cubicBezTo>
                  <a:pt x="912" y="622"/>
                  <a:pt x="914" y="624"/>
                  <a:pt x="917" y="624"/>
                </a:cubicBezTo>
                <a:close/>
                <a:moveTo>
                  <a:pt x="930" y="616"/>
                </a:moveTo>
                <a:cubicBezTo>
                  <a:pt x="927" y="616"/>
                  <a:pt x="925" y="618"/>
                  <a:pt x="925" y="620"/>
                </a:cubicBezTo>
                <a:cubicBezTo>
                  <a:pt x="925" y="622"/>
                  <a:pt x="927" y="624"/>
                  <a:pt x="930" y="624"/>
                </a:cubicBezTo>
                <a:cubicBezTo>
                  <a:pt x="932" y="624"/>
                  <a:pt x="934" y="622"/>
                  <a:pt x="934" y="620"/>
                </a:cubicBezTo>
                <a:cubicBezTo>
                  <a:pt x="934" y="618"/>
                  <a:pt x="932" y="616"/>
                  <a:pt x="930" y="616"/>
                </a:cubicBezTo>
                <a:close/>
                <a:moveTo>
                  <a:pt x="942" y="616"/>
                </a:moveTo>
                <a:cubicBezTo>
                  <a:pt x="940" y="616"/>
                  <a:pt x="938" y="618"/>
                  <a:pt x="938" y="620"/>
                </a:cubicBezTo>
                <a:cubicBezTo>
                  <a:pt x="938" y="622"/>
                  <a:pt x="940" y="624"/>
                  <a:pt x="942" y="624"/>
                </a:cubicBezTo>
                <a:cubicBezTo>
                  <a:pt x="945" y="624"/>
                  <a:pt x="947" y="622"/>
                  <a:pt x="947" y="620"/>
                </a:cubicBezTo>
                <a:cubicBezTo>
                  <a:pt x="947" y="618"/>
                  <a:pt x="945" y="616"/>
                  <a:pt x="942" y="616"/>
                </a:cubicBezTo>
                <a:close/>
                <a:moveTo>
                  <a:pt x="955" y="616"/>
                </a:moveTo>
                <a:cubicBezTo>
                  <a:pt x="953" y="616"/>
                  <a:pt x="951" y="618"/>
                  <a:pt x="951" y="620"/>
                </a:cubicBezTo>
                <a:cubicBezTo>
                  <a:pt x="951" y="622"/>
                  <a:pt x="953" y="624"/>
                  <a:pt x="955" y="624"/>
                </a:cubicBezTo>
                <a:cubicBezTo>
                  <a:pt x="958" y="624"/>
                  <a:pt x="960" y="622"/>
                  <a:pt x="960" y="620"/>
                </a:cubicBezTo>
                <a:cubicBezTo>
                  <a:pt x="960" y="618"/>
                  <a:pt x="958" y="616"/>
                  <a:pt x="955" y="616"/>
                </a:cubicBezTo>
                <a:close/>
                <a:moveTo>
                  <a:pt x="968" y="616"/>
                </a:moveTo>
                <a:cubicBezTo>
                  <a:pt x="966" y="616"/>
                  <a:pt x="964" y="618"/>
                  <a:pt x="964" y="620"/>
                </a:cubicBezTo>
                <a:cubicBezTo>
                  <a:pt x="964" y="622"/>
                  <a:pt x="966" y="624"/>
                  <a:pt x="968" y="624"/>
                </a:cubicBezTo>
                <a:cubicBezTo>
                  <a:pt x="971" y="624"/>
                  <a:pt x="972" y="622"/>
                  <a:pt x="972" y="620"/>
                </a:cubicBezTo>
                <a:cubicBezTo>
                  <a:pt x="972" y="618"/>
                  <a:pt x="971" y="616"/>
                  <a:pt x="968" y="616"/>
                </a:cubicBezTo>
                <a:close/>
                <a:moveTo>
                  <a:pt x="981" y="624"/>
                </a:moveTo>
                <a:cubicBezTo>
                  <a:pt x="984" y="624"/>
                  <a:pt x="985" y="622"/>
                  <a:pt x="985" y="620"/>
                </a:cubicBezTo>
                <a:cubicBezTo>
                  <a:pt x="985" y="618"/>
                  <a:pt x="984" y="616"/>
                  <a:pt x="981" y="616"/>
                </a:cubicBezTo>
                <a:cubicBezTo>
                  <a:pt x="979" y="616"/>
                  <a:pt x="977" y="618"/>
                  <a:pt x="977" y="620"/>
                </a:cubicBezTo>
                <a:cubicBezTo>
                  <a:pt x="977" y="622"/>
                  <a:pt x="979" y="624"/>
                  <a:pt x="981" y="624"/>
                </a:cubicBezTo>
                <a:close/>
                <a:moveTo>
                  <a:pt x="994" y="616"/>
                </a:moveTo>
                <a:cubicBezTo>
                  <a:pt x="992" y="616"/>
                  <a:pt x="990" y="618"/>
                  <a:pt x="990" y="620"/>
                </a:cubicBezTo>
                <a:cubicBezTo>
                  <a:pt x="990" y="622"/>
                  <a:pt x="992" y="624"/>
                  <a:pt x="994" y="624"/>
                </a:cubicBezTo>
                <a:cubicBezTo>
                  <a:pt x="996" y="624"/>
                  <a:pt x="998" y="622"/>
                  <a:pt x="998" y="620"/>
                </a:cubicBezTo>
                <a:cubicBezTo>
                  <a:pt x="998" y="618"/>
                  <a:pt x="996" y="616"/>
                  <a:pt x="994" y="616"/>
                </a:cubicBezTo>
                <a:close/>
                <a:moveTo>
                  <a:pt x="1007" y="616"/>
                </a:moveTo>
                <a:cubicBezTo>
                  <a:pt x="1005" y="616"/>
                  <a:pt x="1003" y="618"/>
                  <a:pt x="1003" y="620"/>
                </a:cubicBezTo>
                <a:cubicBezTo>
                  <a:pt x="1003" y="622"/>
                  <a:pt x="1005" y="624"/>
                  <a:pt x="1007" y="624"/>
                </a:cubicBezTo>
                <a:cubicBezTo>
                  <a:pt x="1009" y="624"/>
                  <a:pt x="1011" y="622"/>
                  <a:pt x="1011" y="620"/>
                </a:cubicBezTo>
                <a:cubicBezTo>
                  <a:pt x="1011" y="618"/>
                  <a:pt x="1009" y="616"/>
                  <a:pt x="1007" y="616"/>
                </a:cubicBezTo>
                <a:close/>
                <a:moveTo>
                  <a:pt x="1020" y="616"/>
                </a:moveTo>
                <a:cubicBezTo>
                  <a:pt x="1018" y="616"/>
                  <a:pt x="1016" y="618"/>
                  <a:pt x="1016" y="620"/>
                </a:cubicBezTo>
                <a:cubicBezTo>
                  <a:pt x="1016" y="622"/>
                  <a:pt x="1018" y="624"/>
                  <a:pt x="1020" y="624"/>
                </a:cubicBezTo>
                <a:cubicBezTo>
                  <a:pt x="1022" y="624"/>
                  <a:pt x="1024" y="622"/>
                  <a:pt x="1024" y="620"/>
                </a:cubicBezTo>
                <a:cubicBezTo>
                  <a:pt x="1024" y="618"/>
                  <a:pt x="1022" y="616"/>
                  <a:pt x="1020" y="616"/>
                </a:cubicBezTo>
                <a:close/>
                <a:moveTo>
                  <a:pt x="1033" y="617"/>
                </a:moveTo>
                <a:cubicBezTo>
                  <a:pt x="1031" y="617"/>
                  <a:pt x="1030" y="618"/>
                  <a:pt x="1030" y="620"/>
                </a:cubicBezTo>
                <a:cubicBezTo>
                  <a:pt x="1030" y="622"/>
                  <a:pt x="1031" y="623"/>
                  <a:pt x="1033" y="623"/>
                </a:cubicBezTo>
                <a:cubicBezTo>
                  <a:pt x="1035" y="623"/>
                  <a:pt x="1036" y="622"/>
                  <a:pt x="1036" y="620"/>
                </a:cubicBezTo>
                <a:cubicBezTo>
                  <a:pt x="1036" y="618"/>
                  <a:pt x="1035" y="617"/>
                  <a:pt x="1033" y="617"/>
                </a:cubicBezTo>
                <a:close/>
                <a:moveTo>
                  <a:pt x="1085" y="620"/>
                </a:moveTo>
                <a:cubicBezTo>
                  <a:pt x="1085" y="620"/>
                  <a:pt x="1085" y="620"/>
                  <a:pt x="1085" y="620"/>
                </a:cubicBezTo>
                <a:cubicBezTo>
                  <a:pt x="1085" y="620"/>
                  <a:pt x="1085" y="620"/>
                  <a:pt x="1085" y="620"/>
                </a:cubicBezTo>
                <a:cubicBezTo>
                  <a:pt x="1085" y="620"/>
                  <a:pt x="1085" y="620"/>
                  <a:pt x="1085" y="620"/>
                </a:cubicBezTo>
                <a:cubicBezTo>
                  <a:pt x="1085" y="620"/>
                  <a:pt x="1085" y="620"/>
                  <a:pt x="1085" y="620"/>
                </a:cubicBezTo>
                <a:close/>
                <a:moveTo>
                  <a:pt x="1102" y="620"/>
                </a:moveTo>
                <a:cubicBezTo>
                  <a:pt x="1102" y="618"/>
                  <a:pt x="1100" y="616"/>
                  <a:pt x="1097" y="616"/>
                </a:cubicBezTo>
                <a:cubicBezTo>
                  <a:pt x="1095" y="616"/>
                  <a:pt x="1093" y="618"/>
                  <a:pt x="1093" y="620"/>
                </a:cubicBezTo>
                <a:cubicBezTo>
                  <a:pt x="1093" y="622"/>
                  <a:pt x="1095" y="624"/>
                  <a:pt x="1097" y="624"/>
                </a:cubicBezTo>
                <a:cubicBezTo>
                  <a:pt x="1100" y="624"/>
                  <a:pt x="1102" y="622"/>
                  <a:pt x="1102" y="620"/>
                </a:cubicBezTo>
                <a:close/>
                <a:moveTo>
                  <a:pt x="1115" y="620"/>
                </a:moveTo>
                <a:cubicBezTo>
                  <a:pt x="1115" y="618"/>
                  <a:pt x="1113" y="616"/>
                  <a:pt x="1110" y="616"/>
                </a:cubicBezTo>
                <a:cubicBezTo>
                  <a:pt x="1108" y="616"/>
                  <a:pt x="1106" y="618"/>
                  <a:pt x="1106" y="620"/>
                </a:cubicBezTo>
                <a:cubicBezTo>
                  <a:pt x="1106" y="622"/>
                  <a:pt x="1108" y="624"/>
                  <a:pt x="1110" y="624"/>
                </a:cubicBezTo>
                <a:cubicBezTo>
                  <a:pt x="1113" y="624"/>
                  <a:pt x="1115" y="622"/>
                  <a:pt x="1115" y="620"/>
                </a:cubicBezTo>
                <a:close/>
                <a:moveTo>
                  <a:pt x="1123" y="617"/>
                </a:moveTo>
                <a:cubicBezTo>
                  <a:pt x="1121" y="617"/>
                  <a:pt x="1120" y="618"/>
                  <a:pt x="1120" y="620"/>
                </a:cubicBezTo>
                <a:cubicBezTo>
                  <a:pt x="1120" y="622"/>
                  <a:pt x="1121" y="624"/>
                  <a:pt x="1123" y="624"/>
                </a:cubicBezTo>
                <a:cubicBezTo>
                  <a:pt x="1125" y="624"/>
                  <a:pt x="1127" y="622"/>
                  <a:pt x="1127" y="620"/>
                </a:cubicBezTo>
                <a:cubicBezTo>
                  <a:pt x="1127" y="618"/>
                  <a:pt x="1125" y="617"/>
                  <a:pt x="1123" y="617"/>
                </a:cubicBezTo>
                <a:close/>
                <a:moveTo>
                  <a:pt x="1136" y="616"/>
                </a:moveTo>
                <a:cubicBezTo>
                  <a:pt x="1134" y="616"/>
                  <a:pt x="1132" y="618"/>
                  <a:pt x="1132" y="620"/>
                </a:cubicBezTo>
                <a:cubicBezTo>
                  <a:pt x="1132" y="622"/>
                  <a:pt x="1134" y="624"/>
                  <a:pt x="1136" y="624"/>
                </a:cubicBezTo>
                <a:cubicBezTo>
                  <a:pt x="1138" y="624"/>
                  <a:pt x="1140" y="622"/>
                  <a:pt x="1140" y="620"/>
                </a:cubicBezTo>
                <a:cubicBezTo>
                  <a:pt x="1140" y="618"/>
                  <a:pt x="1138" y="616"/>
                  <a:pt x="1136" y="616"/>
                </a:cubicBezTo>
                <a:close/>
                <a:moveTo>
                  <a:pt x="1146" y="620"/>
                </a:moveTo>
                <a:cubicBezTo>
                  <a:pt x="1146" y="622"/>
                  <a:pt x="1147" y="623"/>
                  <a:pt x="1149" y="623"/>
                </a:cubicBezTo>
                <a:cubicBezTo>
                  <a:pt x="1151" y="623"/>
                  <a:pt x="1152" y="622"/>
                  <a:pt x="1152" y="620"/>
                </a:cubicBezTo>
                <a:cubicBezTo>
                  <a:pt x="1152" y="618"/>
                  <a:pt x="1151" y="617"/>
                  <a:pt x="1149" y="617"/>
                </a:cubicBezTo>
                <a:cubicBezTo>
                  <a:pt x="1147" y="617"/>
                  <a:pt x="1146" y="618"/>
                  <a:pt x="1146" y="620"/>
                </a:cubicBezTo>
                <a:close/>
                <a:moveTo>
                  <a:pt x="1638" y="620"/>
                </a:moveTo>
                <a:cubicBezTo>
                  <a:pt x="1638" y="621"/>
                  <a:pt x="1639" y="622"/>
                  <a:pt x="1640" y="622"/>
                </a:cubicBezTo>
                <a:cubicBezTo>
                  <a:pt x="1641" y="622"/>
                  <a:pt x="1641" y="621"/>
                  <a:pt x="1641" y="620"/>
                </a:cubicBezTo>
                <a:cubicBezTo>
                  <a:pt x="1641" y="619"/>
                  <a:pt x="1641" y="619"/>
                  <a:pt x="1640" y="619"/>
                </a:cubicBezTo>
                <a:cubicBezTo>
                  <a:pt x="1639" y="619"/>
                  <a:pt x="1638" y="619"/>
                  <a:pt x="1638" y="620"/>
                </a:cubicBezTo>
                <a:close/>
                <a:moveTo>
                  <a:pt x="1653" y="624"/>
                </a:moveTo>
                <a:cubicBezTo>
                  <a:pt x="1655" y="624"/>
                  <a:pt x="1657" y="622"/>
                  <a:pt x="1657" y="620"/>
                </a:cubicBezTo>
                <a:cubicBezTo>
                  <a:pt x="1657" y="618"/>
                  <a:pt x="1655" y="616"/>
                  <a:pt x="1653" y="616"/>
                </a:cubicBezTo>
                <a:cubicBezTo>
                  <a:pt x="1650" y="616"/>
                  <a:pt x="1649" y="618"/>
                  <a:pt x="1649" y="620"/>
                </a:cubicBezTo>
                <a:cubicBezTo>
                  <a:pt x="1649" y="622"/>
                  <a:pt x="1650" y="624"/>
                  <a:pt x="1653" y="624"/>
                </a:cubicBezTo>
                <a:close/>
                <a:moveTo>
                  <a:pt x="1666" y="624"/>
                </a:moveTo>
                <a:cubicBezTo>
                  <a:pt x="1668" y="624"/>
                  <a:pt x="1670" y="622"/>
                  <a:pt x="1670" y="620"/>
                </a:cubicBezTo>
                <a:cubicBezTo>
                  <a:pt x="1670" y="618"/>
                  <a:pt x="1668" y="616"/>
                  <a:pt x="1666" y="616"/>
                </a:cubicBezTo>
                <a:cubicBezTo>
                  <a:pt x="1663" y="616"/>
                  <a:pt x="1661" y="618"/>
                  <a:pt x="1661" y="620"/>
                </a:cubicBezTo>
                <a:cubicBezTo>
                  <a:pt x="1661" y="622"/>
                  <a:pt x="1663" y="624"/>
                  <a:pt x="1666" y="624"/>
                </a:cubicBezTo>
                <a:close/>
                <a:moveTo>
                  <a:pt x="1679" y="624"/>
                </a:moveTo>
                <a:cubicBezTo>
                  <a:pt x="1681" y="624"/>
                  <a:pt x="1683" y="622"/>
                  <a:pt x="1683" y="620"/>
                </a:cubicBezTo>
                <a:cubicBezTo>
                  <a:pt x="1683" y="618"/>
                  <a:pt x="1681" y="616"/>
                  <a:pt x="1679" y="616"/>
                </a:cubicBezTo>
                <a:cubicBezTo>
                  <a:pt x="1676" y="616"/>
                  <a:pt x="1674" y="618"/>
                  <a:pt x="1674" y="620"/>
                </a:cubicBezTo>
                <a:cubicBezTo>
                  <a:pt x="1674" y="622"/>
                  <a:pt x="1676" y="624"/>
                  <a:pt x="1679" y="624"/>
                </a:cubicBezTo>
                <a:close/>
                <a:moveTo>
                  <a:pt x="1691" y="624"/>
                </a:moveTo>
                <a:cubicBezTo>
                  <a:pt x="1694" y="624"/>
                  <a:pt x="1696" y="622"/>
                  <a:pt x="1696" y="620"/>
                </a:cubicBezTo>
                <a:cubicBezTo>
                  <a:pt x="1696" y="618"/>
                  <a:pt x="1694" y="616"/>
                  <a:pt x="1691" y="616"/>
                </a:cubicBezTo>
                <a:cubicBezTo>
                  <a:pt x="1689" y="616"/>
                  <a:pt x="1687" y="618"/>
                  <a:pt x="1687" y="620"/>
                </a:cubicBezTo>
                <a:cubicBezTo>
                  <a:pt x="1687" y="622"/>
                  <a:pt x="1689" y="624"/>
                  <a:pt x="1691" y="624"/>
                </a:cubicBezTo>
                <a:close/>
                <a:moveTo>
                  <a:pt x="1704" y="624"/>
                </a:moveTo>
                <a:cubicBezTo>
                  <a:pt x="1707" y="624"/>
                  <a:pt x="1709" y="622"/>
                  <a:pt x="1709" y="620"/>
                </a:cubicBezTo>
                <a:cubicBezTo>
                  <a:pt x="1709" y="618"/>
                  <a:pt x="1707" y="616"/>
                  <a:pt x="1704" y="616"/>
                </a:cubicBezTo>
                <a:cubicBezTo>
                  <a:pt x="1702" y="616"/>
                  <a:pt x="1700" y="618"/>
                  <a:pt x="1700" y="620"/>
                </a:cubicBezTo>
                <a:cubicBezTo>
                  <a:pt x="1700" y="622"/>
                  <a:pt x="1702" y="624"/>
                  <a:pt x="1704" y="624"/>
                </a:cubicBezTo>
                <a:close/>
                <a:moveTo>
                  <a:pt x="1717" y="624"/>
                </a:moveTo>
                <a:cubicBezTo>
                  <a:pt x="1720" y="624"/>
                  <a:pt x="1721" y="622"/>
                  <a:pt x="1721" y="620"/>
                </a:cubicBezTo>
                <a:cubicBezTo>
                  <a:pt x="1721" y="618"/>
                  <a:pt x="1720" y="616"/>
                  <a:pt x="1717" y="616"/>
                </a:cubicBezTo>
                <a:cubicBezTo>
                  <a:pt x="1715" y="616"/>
                  <a:pt x="1713" y="618"/>
                  <a:pt x="1713" y="620"/>
                </a:cubicBezTo>
                <a:cubicBezTo>
                  <a:pt x="1713" y="622"/>
                  <a:pt x="1715" y="624"/>
                  <a:pt x="1717" y="624"/>
                </a:cubicBezTo>
                <a:close/>
                <a:moveTo>
                  <a:pt x="1730" y="624"/>
                </a:moveTo>
                <a:cubicBezTo>
                  <a:pt x="1733" y="624"/>
                  <a:pt x="1734" y="622"/>
                  <a:pt x="1734" y="620"/>
                </a:cubicBezTo>
                <a:cubicBezTo>
                  <a:pt x="1734" y="618"/>
                  <a:pt x="1733" y="616"/>
                  <a:pt x="1730" y="616"/>
                </a:cubicBezTo>
                <a:cubicBezTo>
                  <a:pt x="1728" y="616"/>
                  <a:pt x="1726" y="618"/>
                  <a:pt x="1726" y="620"/>
                </a:cubicBezTo>
                <a:cubicBezTo>
                  <a:pt x="1726" y="622"/>
                  <a:pt x="1728" y="624"/>
                  <a:pt x="1730" y="624"/>
                </a:cubicBezTo>
                <a:close/>
                <a:moveTo>
                  <a:pt x="1743" y="624"/>
                </a:moveTo>
                <a:cubicBezTo>
                  <a:pt x="1745" y="624"/>
                  <a:pt x="1747" y="622"/>
                  <a:pt x="1747" y="620"/>
                </a:cubicBezTo>
                <a:cubicBezTo>
                  <a:pt x="1747" y="618"/>
                  <a:pt x="1745" y="616"/>
                  <a:pt x="1743" y="616"/>
                </a:cubicBezTo>
                <a:cubicBezTo>
                  <a:pt x="1741" y="616"/>
                  <a:pt x="1739" y="618"/>
                  <a:pt x="1739" y="620"/>
                </a:cubicBezTo>
                <a:cubicBezTo>
                  <a:pt x="1739" y="622"/>
                  <a:pt x="1741" y="624"/>
                  <a:pt x="1743" y="624"/>
                </a:cubicBezTo>
                <a:close/>
                <a:moveTo>
                  <a:pt x="1756" y="624"/>
                </a:moveTo>
                <a:cubicBezTo>
                  <a:pt x="1758" y="624"/>
                  <a:pt x="1760" y="622"/>
                  <a:pt x="1760" y="620"/>
                </a:cubicBezTo>
                <a:cubicBezTo>
                  <a:pt x="1760" y="618"/>
                  <a:pt x="1758" y="616"/>
                  <a:pt x="1756" y="616"/>
                </a:cubicBezTo>
                <a:cubicBezTo>
                  <a:pt x="1754" y="616"/>
                  <a:pt x="1752" y="618"/>
                  <a:pt x="1752" y="620"/>
                </a:cubicBezTo>
                <a:cubicBezTo>
                  <a:pt x="1752" y="622"/>
                  <a:pt x="1754" y="624"/>
                  <a:pt x="1756" y="624"/>
                </a:cubicBezTo>
                <a:close/>
                <a:moveTo>
                  <a:pt x="1769" y="624"/>
                </a:moveTo>
                <a:cubicBezTo>
                  <a:pt x="1771" y="624"/>
                  <a:pt x="1773" y="622"/>
                  <a:pt x="1773" y="620"/>
                </a:cubicBezTo>
                <a:cubicBezTo>
                  <a:pt x="1773" y="618"/>
                  <a:pt x="1771" y="616"/>
                  <a:pt x="1769" y="616"/>
                </a:cubicBezTo>
                <a:cubicBezTo>
                  <a:pt x="1767" y="616"/>
                  <a:pt x="1765" y="618"/>
                  <a:pt x="1765" y="620"/>
                </a:cubicBezTo>
                <a:cubicBezTo>
                  <a:pt x="1765" y="622"/>
                  <a:pt x="1767" y="624"/>
                  <a:pt x="1769" y="624"/>
                </a:cubicBezTo>
                <a:close/>
                <a:moveTo>
                  <a:pt x="1782" y="624"/>
                </a:moveTo>
                <a:cubicBezTo>
                  <a:pt x="1784" y="624"/>
                  <a:pt x="1786" y="622"/>
                  <a:pt x="1786" y="620"/>
                </a:cubicBezTo>
                <a:cubicBezTo>
                  <a:pt x="1786" y="618"/>
                  <a:pt x="1784" y="616"/>
                  <a:pt x="1782" y="616"/>
                </a:cubicBezTo>
                <a:cubicBezTo>
                  <a:pt x="1780" y="616"/>
                  <a:pt x="1778" y="618"/>
                  <a:pt x="1778" y="620"/>
                </a:cubicBezTo>
                <a:cubicBezTo>
                  <a:pt x="1778" y="622"/>
                  <a:pt x="1780" y="624"/>
                  <a:pt x="1782" y="624"/>
                </a:cubicBezTo>
                <a:close/>
                <a:moveTo>
                  <a:pt x="1795" y="624"/>
                </a:moveTo>
                <a:cubicBezTo>
                  <a:pt x="1797" y="624"/>
                  <a:pt x="1799" y="622"/>
                  <a:pt x="1799" y="620"/>
                </a:cubicBezTo>
                <a:cubicBezTo>
                  <a:pt x="1799" y="618"/>
                  <a:pt x="1797" y="616"/>
                  <a:pt x="1795" y="616"/>
                </a:cubicBezTo>
                <a:cubicBezTo>
                  <a:pt x="1792" y="616"/>
                  <a:pt x="1791" y="618"/>
                  <a:pt x="1791" y="620"/>
                </a:cubicBezTo>
                <a:cubicBezTo>
                  <a:pt x="1791" y="622"/>
                  <a:pt x="1792" y="624"/>
                  <a:pt x="1795" y="624"/>
                </a:cubicBezTo>
                <a:close/>
                <a:moveTo>
                  <a:pt x="1808" y="624"/>
                </a:moveTo>
                <a:cubicBezTo>
                  <a:pt x="1810" y="624"/>
                  <a:pt x="1812" y="622"/>
                  <a:pt x="1812" y="620"/>
                </a:cubicBezTo>
                <a:cubicBezTo>
                  <a:pt x="1812" y="618"/>
                  <a:pt x="1810" y="616"/>
                  <a:pt x="1808" y="616"/>
                </a:cubicBezTo>
                <a:cubicBezTo>
                  <a:pt x="1805" y="616"/>
                  <a:pt x="1804" y="618"/>
                  <a:pt x="1804" y="620"/>
                </a:cubicBezTo>
                <a:cubicBezTo>
                  <a:pt x="1804" y="622"/>
                  <a:pt x="1805" y="624"/>
                  <a:pt x="1808" y="624"/>
                </a:cubicBezTo>
                <a:close/>
                <a:moveTo>
                  <a:pt x="1821" y="624"/>
                </a:moveTo>
                <a:cubicBezTo>
                  <a:pt x="1823" y="624"/>
                  <a:pt x="1825" y="622"/>
                  <a:pt x="1825" y="620"/>
                </a:cubicBezTo>
                <a:cubicBezTo>
                  <a:pt x="1825" y="618"/>
                  <a:pt x="1823" y="616"/>
                  <a:pt x="1821" y="616"/>
                </a:cubicBezTo>
                <a:cubicBezTo>
                  <a:pt x="1818" y="616"/>
                  <a:pt x="1816" y="618"/>
                  <a:pt x="1816" y="620"/>
                </a:cubicBezTo>
                <a:cubicBezTo>
                  <a:pt x="1816" y="622"/>
                  <a:pt x="1818" y="624"/>
                  <a:pt x="1821" y="624"/>
                </a:cubicBezTo>
                <a:close/>
                <a:moveTo>
                  <a:pt x="1834" y="624"/>
                </a:moveTo>
                <a:cubicBezTo>
                  <a:pt x="1836" y="624"/>
                  <a:pt x="1838" y="622"/>
                  <a:pt x="1838" y="620"/>
                </a:cubicBezTo>
                <a:cubicBezTo>
                  <a:pt x="1838" y="618"/>
                  <a:pt x="1836" y="616"/>
                  <a:pt x="1834" y="616"/>
                </a:cubicBezTo>
                <a:cubicBezTo>
                  <a:pt x="1831" y="616"/>
                  <a:pt x="1829" y="618"/>
                  <a:pt x="1829" y="620"/>
                </a:cubicBezTo>
                <a:cubicBezTo>
                  <a:pt x="1829" y="622"/>
                  <a:pt x="1831" y="624"/>
                  <a:pt x="1834" y="624"/>
                </a:cubicBezTo>
                <a:close/>
                <a:moveTo>
                  <a:pt x="1846" y="616"/>
                </a:moveTo>
                <a:cubicBezTo>
                  <a:pt x="1844" y="616"/>
                  <a:pt x="1842" y="618"/>
                  <a:pt x="1842" y="620"/>
                </a:cubicBezTo>
                <a:cubicBezTo>
                  <a:pt x="1842" y="622"/>
                  <a:pt x="1844" y="624"/>
                  <a:pt x="1846" y="624"/>
                </a:cubicBezTo>
                <a:cubicBezTo>
                  <a:pt x="1849" y="624"/>
                  <a:pt x="1851" y="622"/>
                  <a:pt x="1851" y="620"/>
                </a:cubicBezTo>
                <a:cubicBezTo>
                  <a:pt x="1851" y="618"/>
                  <a:pt x="1849" y="616"/>
                  <a:pt x="1846" y="616"/>
                </a:cubicBezTo>
                <a:close/>
                <a:moveTo>
                  <a:pt x="1859" y="616"/>
                </a:moveTo>
                <a:cubicBezTo>
                  <a:pt x="1857" y="616"/>
                  <a:pt x="1855" y="618"/>
                  <a:pt x="1855" y="620"/>
                </a:cubicBezTo>
                <a:cubicBezTo>
                  <a:pt x="1855" y="622"/>
                  <a:pt x="1857" y="624"/>
                  <a:pt x="1859" y="624"/>
                </a:cubicBezTo>
                <a:cubicBezTo>
                  <a:pt x="1862" y="624"/>
                  <a:pt x="1864" y="622"/>
                  <a:pt x="1864" y="620"/>
                </a:cubicBezTo>
                <a:cubicBezTo>
                  <a:pt x="1864" y="618"/>
                  <a:pt x="1862" y="616"/>
                  <a:pt x="1859" y="616"/>
                </a:cubicBezTo>
                <a:close/>
                <a:moveTo>
                  <a:pt x="1872" y="616"/>
                </a:moveTo>
                <a:cubicBezTo>
                  <a:pt x="1870" y="616"/>
                  <a:pt x="1868" y="618"/>
                  <a:pt x="1868" y="620"/>
                </a:cubicBezTo>
                <a:cubicBezTo>
                  <a:pt x="1868" y="622"/>
                  <a:pt x="1870" y="624"/>
                  <a:pt x="1872" y="624"/>
                </a:cubicBezTo>
                <a:cubicBezTo>
                  <a:pt x="1875" y="624"/>
                  <a:pt x="1876" y="622"/>
                  <a:pt x="1876" y="620"/>
                </a:cubicBezTo>
                <a:cubicBezTo>
                  <a:pt x="1876" y="618"/>
                  <a:pt x="1875" y="616"/>
                  <a:pt x="1872" y="616"/>
                </a:cubicBezTo>
                <a:close/>
                <a:moveTo>
                  <a:pt x="1885" y="616"/>
                </a:moveTo>
                <a:cubicBezTo>
                  <a:pt x="1883" y="616"/>
                  <a:pt x="1881" y="618"/>
                  <a:pt x="1881" y="620"/>
                </a:cubicBezTo>
                <a:cubicBezTo>
                  <a:pt x="1881" y="622"/>
                  <a:pt x="1883" y="624"/>
                  <a:pt x="1885" y="624"/>
                </a:cubicBezTo>
                <a:cubicBezTo>
                  <a:pt x="1887" y="624"/>
                  <a:pt x="1889" y="622"/>
                  <a:pt x="1889" y="620"/>
                </a:cubicBezTo>
                <a:cubicBezTo>
                  <a:pt x="1889" y="618"/>
                  <a:pt x="1887" y="616"/>
                  <a:pt x="1885" y="616"/>
                </a:cubicBezTo>
                <a:close/>
                <a:moveTo>
                  <a:pt x="1898" y="616"/>
                </a:moveTo>
                <a:cubicBezTo>
                  <a:pt x="1896" y="616"/>
                  <a:pt x="1894" y="618"/>
                  <a:pt x="1894" y="620"/>
                </a:cubicBezTo>
                <a:cubicBezTo>
                  <a:pt x="1894" y="622"/>
                  <a:pt x="1896" y="624"/>
                  <a:pt x="1898" y="624"/>
                </a:cubicBezTo>
                <a:cubicBezTo>
                  <a:pt x="1900" y="624"/>
                  <a:pt x="1902" y="622"/>
                  <a:pt x="1902" y="620"/>
                </a:cubicBezTo>
                <a:cubicBezTo>
                  <a:pt x="1902" y="618"/>
                  <a:pt x="1900" y="616"/>
                  <a:pt x="1898" y="616"/>
                </a:cubicBezTo>
                <a:close/>
                <a:moveTo>
                  <a:pt x="1911" y="616"/>
                </a:moveTo>
                <a:cubicBezTo>
                  <a:pt x="1909" y="616"/>
                  <a:pt x="1907" y="618"/>
                  <a:pt x="1907" y="620"/>
                </a:cubicBezTo>
                <a:cubicBezTo>
                  <a:pt x="1907" y="622"/>
                  <a:pt x="1909" y="624"/>
                  <a:pt x="1911" y="624"/>
                </a:cubicBezTo>
                <a:cubicBezTo>
                  <a:pt x="1913" y="624"/>
                  <a:pt x="1915" y="622"/>
                  <a:pt x="1915" y="620"/>
                </a:cubicBezTo>
                <a:cubicBezTo>
                  <a:pt x="1915" y="618"/>
                  <a:pt x="1913" y="616"/>
                  <a:pt x="1911" y="616"/>
                </a:cubicBezTo>
                <a:close/>
                <a:moveTo>
                  <a:pt x="1924" y="616"/>
                </a:moveTo>
                <a:cubicBezTo>
                  <a:pt x="1922" y="616"/>
                  <a:pt x="1920" y="618"/>
                  <a:pt x="1920" y="620"/>
                </a:cubicBezTo>
                <a:cubicBezTo>
                  <a:pt x="1920" y="622"/>
                  <a:pt x="1922" y="624"/>
                  <a:pt x="1924" y="624"/>
                </a:cubicBezTo>
                <a:cubicBezTo>
                  <a:pt x="1926" y="624"/>
                  <a:pt x="1928" y="622"/>
                  <a:pt x="1928" y="620"/>
                </a:cubicBezTo>
                <a:cubicBezTo>
                  <a:pt x="1928" y="618"/>
                  <a:pt x="1926" y="616"/>
                  <a:pt x="1924" y="616"/>
                </a:cubicBezTo>
                <a:close/>
                <a:moveTo>
                  <a:pt x="1937" y="616"/>
                </a:moveTo>
                <a:cubicBezTo>
                  <a:pt x="1935" y="616"/>
                  <a:pt x="1933" y="618"/>
                  <a:pt x="1933" y="620"/>
                </a:cubicBezTo>
                <a:cubicBezTo>
                  <a:pt x="1933" y="622"/>
                  <a:pt x="1935" y="624"/>
                  <a:pt x="1937" y="624"/>
                </a:cubicBezTo>
                <a:cubicBezTo>
                  <a:pt x="1939" y="624"/>
                  <a:pt x="1941" y="622"/>
                  <a:pt x="1941" y="620"/>
                </a:cubicBezTo>
                <a:cubicBezTo>
                  <a:pt x="1941" y="618"/>
                  <a:pt x="1939" y="616"/>
                  <a:pt x="1937" y="616"/>
                </a:cubicBezTo>
                <a:close/>
                <a:moveTo>
                  <a:pt x="1950" y="616"/>
                </a:moveTo>
                <a:cubicBezTo>
                  <a:pt x="1947" y="616"/>
                  <a:pt x="1946" y="618"/>
                  <a:pt x="1946" y="620"/>
                </a:cubicBezTo>
                <a:cubicBezTo>
                  <a:pt x="1946" y="622"/>
                  <a:pt x="1947" y="624"/>
                  <a:pt x="1950" y="624"/>
                </a:cubicBezTo>
                <a:cubicBezTo>
                  <a:pt x="1952" y="624"/>
                  <a:pt x="1954" y="622"/>
                  <a:pt x="1954" y="620"/>
                </a:cubicBezTo>
                <a:cubicBezTo>
                  <a:pt x="1954" y="618"/>
                  <a:pt x="1952" y="616"/>
                  <a:pt x="1950" y="616"/>
                </a:cubicBezTo>
                <a:close/>
                <a:moveTo>
                  <a:pt x="1963" y="616"/>
                </a:moveTo>
                <a:cubicBezTo>
                  <a:pt x="1960" y="616"/>
                  <a:pt x="1958" y="618"/>
                  <a:pt x="1958" y="620"/>
                </a:cubicBezTo>
                <a:cubicBezTo>
                  <a:pt x="1958" y="622"/>
                  <a:pt x="1960" y="624"/>
                  <a:pt x="1963" y="624"/>
                </a:cubicBezTo>
                <a:cubicBezTo>
                  <a:pt x="1965" y="624"/>
                  <a:pt x="1967" y="622"/>
                  <a:pt x="1967" y="620"/>
                </a:cubicBezTo>
                <a:cubicBezTo>
                  <a:pt x="1967" y="618"/>
                  <a:pt x="1965" y="616"/>
                  <a:pt x="1963" y="616"/>
                </a:cubicBezTo>
                <a:close/>
                <a:moveTo>
                  <a:pt x="1976" y="616"/>
                </a:moveTo>
                <a:cubicBezTo>
                  <a:pt x="1973" y="616"/>
                  <a:pt x="1971" y="618"/>
                  <a:pt x="1971" y="620"/>
                </a:cubicBezTo>
                <a:cubicBezTo>
                  <a:pt x="1971" y="622"/>
                  <a:pt x="1973" y="624"/>
                  <a:pt x="1976" y="624"/>
                </a:cubicBezTo>
                <a:cubicBezTo>
                  <a:pt x="1978" y="624"/>
                  <a:pt x="1980" y="622"/>
                  <a:pt x="1980" y="620"/>
                </a:cubicBezTo>
                <a:cubicBezTo>
                  <a:pt x="1980" y="618"/>
                  <a:pt x="1978" y="616"/>
                  <a:pt x="1976" y="616"/>
                </a:cubicBezTo>
                <a:close/>
                <a:moveTo>
                  <a:pt x="1988" y="616"/>
                </a:moveTo>
                <a:cubicBezTo>
                  <a:pt x="1986" y="616"/>
                  <a:pt x="1984" y="618"/>
                  <a:pt x="1984" y="620"/>
                </a:cubicBezTo>
                <a:cubicBezTo>
                  <a:pt x="1984" y="622"/>
                  <a:pt x="1986" y="624"/>
                  <a:pt x="1988" y="624"/>
                </a:cubicBezTo>
                <a:cubicBezTo>
                  <a:pt x="1991" y="624"/>
                  <a:pt x="1993" y="622"/>
                  <a:pt x="1993" y="620"/>
                </a:cubicBezTo>
                <a:cubicBezTo>
                  <a:pt x="1993" y="618"/>
                  <a:pt x="1991" y="616"/>
                  <a:pt x="1988" y="616"/>
                </a:cubicBezTo>
                <a:close/>
                <a:moveTo>
                  <a:pt x="2001" y="616"/>
                </a:moveTo>
                <a:cubicBezTo>
                  <a:pt x="1999" y="616"/>
                  <a:pt x="1997" y="618"/>
                  <a:pt x="1997" y="620"/>
                </a:cubicBezTo>
                <a:cubicBezTo>
                  <a:pt x="1997" y="622"/>
                  <a:pt x="1999" y="624"/>
                  <a:pt x="2001" y="624"/>
                </a:cubicBezTo>
                <a:cubicBezTo>
                  <a:pt x="2004" y="624"/>
                  <a:pt x="2006" y="622"/>
                  <a:pt x="2006" y="620"/>
                </a:cubicBezTo>
                <a:cubicBezTo>
                  <a:pt x="2006" y="618"/>
                  <a:pt x="2004" y="616"/>
                  <a:pt x="2001" y="616"/>
                </a:cubicBezTo>
                <a:close/>
                <a:moveTo>
                  <a:pt x="2014" y="624"/>
                </a:moveTo>
                <a:cubicBezTo>
                  <a:pt x="2017" y="624"/>
                  <a:pt x="2018" y="622"/>
                  <a:pt x="2018" y="620"/>
                </a:cubicBezTo>
                <a:cubicBezTo>
                  <a:pt x="2018" y="618"/>
                  <a:pt x="2017" y="616"/>
                  <a:pt x="2014" y="616"/>
                </a:cubicBezTo>
                <a:cubicBezTo>
                  <a:pt x="2012" y="616"/>
                  <a:pt x="2010" y="618"/>
                  <a:pt x="2010" y="620"/>
                </a:cubicBezTo>
                <a:cubicBezTo>
                  <a:pt x="2010" y="622"/>
                  <a:pt x="2012" y="624"/>
                  <a:pt x="2014" y="624"/>
                </a:cubicBezTo>
                <a:close/>
                <a:moveTo>
                  <a:pt x="2027" y="624"/>
                </a:moveTo>
                <a:cubicBezTo>
                  <a:pt x="2030" y="624"/>
                  <a:pt x="2031" y="622"/>
                  <a:pt x="2031" y="620"/>
                </a:cubicBezTo>
                <a:cubicBezTo>
                  <a:pt x="2031" y="618"/>
                  <a:pt x="2030" y="616"/>
                  <a:pt x="2027" y="616"/>
                </a:cubicBezTo>
                <a:cubicBezTo>
                  <a:pt x="2025" y="616"/>
                  <a:pt x="2023" y="618"/>
                  <a:pt x="2023" y="620"/>
                </a:cubicBezTo>
                <a:cubicBezTo>
                  <a:pt x="2023" y="622"/>
                  <a:pt x="2025" y="624"/>
                  <a:pt x="2027" y="624"/>
                </a:cubicBezTo>
                <a:close/>
                <a:moveTo>
                  <a:pt x="2040" y="624"/>
                </a:moveTo>
                <a:cubicBezTo>
                  <a:pt x="2042" y="624"/>
                  <a:pt x="2044" y="622"/>
                  <a:pt x="2044" y="620"/>
                </a:cubicBezTo>
                <a:cubicBezTo>
                  <a:pt x="2044" y="618"/>
                  <a:pt x="2042" y="616"/>
                  <a:pt x="2040" y="616"/>
                </a:cubicBezTo>
                <a:cubicBezTo>
                  <a:pt x="2038" y="616"/>
                  <a:pt x="2036" y="618"/>
                  <a:pt x="2036" y="620"/>
                </a:cubicBezTo>
                <a:cubicBezTo>
                  <a:pt x="2036" y="622"/>
                  <a:pt x="2038" y="624"/>
                  <a:pt x="2040" y="624"/>
                </a:cubicBezTo>
                <a:close/>
                <a:moveTo>
                  <a:pt x="2053" y="624"/>
                </a:moveTo>
                <a:cubicBezTo>
                  <a:pt x="2055" y="624"/>
                  <a:pt x="2057" y="622"/>
                  <a:pt x="2057" y="620"/>
                </a:cubicBezTo>
                <a:cubicBezTo>
                  <a:pt x="2057" y="618"/>
                  <a:pt x="2055" y="616"/>
                  <a:pt x="2053" y="616"/>
                </a:cubicBezTo>
                <a:cubicBezTo>
                  <a:pt x="2051" y="616"/>
                  <a:pt x="2049" y="618"/>
                  <a:pt x="2049" y="620"/>
                </a:cubicBezTo>
                <a:cubicBezTo>
                  <a:pt x="2049" y="622"/>
                  <a:pt x="2051" y="624"/>
                  <a:pt x="2053" y="624"/>
                </a:cubicBezTo>
                <a:close/>
                <a:moveTo>
                  <a:pt x="2066" y="624"/>
                </a:moveTo>
                <a:cubicBezTo>
                  <a:pt x="2068" y="624"/>
                  <a:pt x="2070" y="622"/>
                  <a:pt x="2070" y="620"/>
                </a:cubicBezTo>
                <a:cubicBezTo>
                  <a:pt x="2070" y="618"/>
                  <a:pt x="2068" y="616"/>
                  <a:pt x="2066" y="616"/>
                </a:cubicBezTo>
                <a:cubicBezTo>
                  <a:pt x="2064" y="616"/>
                  <a:pt x="2062" y="618"/>
                  <a:pt x="2062" y="620"/>
                </a:cubicBezTo>
                <a:cubicBezTo>
                  <a:pt x="2062" y="622"/>
                  <a:pt x="2064" y="624"/>
                  <a:pt x="2066" y="624"/>
                </a:cubicBezTo>
                <a:close/>
                <a:moveTo>
                  <a:pt x="2079" y="624"/>
                </a:moveTo>
                <a:cubicBezTo>
                  <a:pt x="2081" y="624"/>
                  <a:pt x="2083" y="622"/>
                  <a:pt x="2083" y="620"/>
                </a:cubicBezTo>
                <a:cubicBezTo>
                  <a:pt x="2083" y="618"/>
                  <a:pt x="2081" y="616"/>
                  <a:pt x="2079" y="616"/>
                </a:cubicBezTo>
                <a:cubicBezTo>
                  <a:pt x="2077" y="616"/>
                  <a:pt x="2075" y="618"/>
                  <a:pt x="2075" y="620"/>
                </a:cubicBezTo>
                <a:cubicBezTo>
                  <a:pt x="2075" y="622"/>
                  <a:pt x="2077" y="624"/>
                  <a:pt x="2079" y="624"/>
                </a:cubicBezTo>
                <a:close/>
                <a:moveTo>
                  <a:pt x="2092" y="624"/>
                </a:moveTo>
                <a:cubicBezTo>
                  <a:pt x="2094" y="624"/>
                  <a:pt x="2096" y="622"/>
                  <a:pt x="2096" y="620"/>
                </a:cubicBezTo>
                <a:cubicBezTo>
                  <a:pt x="2096" y="618"/>
                  <a:pt x="2094" y="616"/>
                  <a:pt x="2092" y="616"/>
                </a:cubicBezTo>
                <a:cubicBezTo>
                  <a:pt x="2089" y="616"/>
                  <a:pt x="2088" y="618"/>
                  <a:pt x="2088" y="620"/>
                </a:cubicBezTo>
                <a:cubicBezTo>
                  <a:pt x="2088" y="622"/>
                  <a:pt x="2089" y="624"/>
                  <a:pt x="2092" y="624"/>
                </a:cubicBezTo>
                <a:close/>
                <a:moveTo>
                  <a:pt x="2105" y="624"/>
                </a:moveTo>
                <a:cubicBezTo>
                  <a:pt x="2107" y="624"/>
                  <a:pt x="2109" y="622"/>
                  <a:pt x="2109" y="620"/>
                </a:cubicBezTo>
                <a:cubicBezTo>
                  <a:pt x="2109" y="618"/>
                  <a:pt x="2107" y="616"/>
                  <a:pt x="2105" y="616"/>
                </a:cubicBezTo>
                <a:cubicBezTo>
                  <a:pt x="2102" y="616"/>
                  <a:pt x="2101" y="618"/>
                  <a:pt x="2101" y="620"/>
                </a:cubicBezTo>
                <a:cubicBezTo>
                  <a:pt x="2101" y="622"/>
                  <a:pt x="2102" y="624"/>
                  <a:pt x="2105" y="624"/>
                </a:cubicBezTo>
                <a:close/>
                <a:moveTo>
                  <a:pt x="2118" y="624"/>
                </a:moveTo>
                <a:cubicBezTo>
                  <a:pt x="2120" y="624"/>
                  <a:pt x="2122" y="622"/>
                  <a:pt x="2122" y="620"/>
                </a:cubicBezTo>
                <a:cubicBezTo>
                  <a:pt x="2122" y="618"/>
                  <a:pt x="2120" y="616"/>
                  <a:pt x="2118" y="616"/>
                </a:cubicBezTo>
                <a:cubicBezTo>
                  <a:pt x="2115" y="616"/>
                  <a:pt x="2113" y="618"/>
                  <a:pt x="2113" y="620"/>
                </a:cubicBezTo>
                <a:cubicBezTo>
                  <a:pt x="2113" y="622"/>
                  <a:pt x="2115" y="624"/>
                  <a:pt x="2118" y="624"/>
                </a:cubicBezTo>
                <a:close/>
                <a:moveTo>
                  <a:pt x="2131" y="624"/>
                </a:moveTo>
                <a:cubicBezTo>
                  <a:pt x="2133" y="624"/>
                  <a:pt x="2135" y="622"/>
                  <a:pt x="2135" y="620"/>
                </a:cubicBezTo>
                <a:cubicBezTo>
                  <a:pt x="2135" y="618"/>
                  <a:pt x="2133" y="616"/>
                  <a:pt x="2131" y="616"/>
                </a:cubicBezTo>
                <a:cubicBezTo>
                  <a:pt x="2128" y="616"/>
                  <a:pt x="2126" y="618"/>
                  <a:pt x="2126" y="620"/>
                </a:cubicBezTo>
                <a:cubicBezTo>
                  <a:pt x="2126" y="622"/>
                  <a:pt x="2128" y="624"/>
                  <a:pt x="2131" y="624"/>
                </a:cubicBezTo>
                <a:close/>
                <a:moveTo>
                  <a:pt x="2143" y="624"/>
                </a:moveTo>
                <a:cubicBezTo>
                  <a:pt x="2146" y="624"/>
                  <a:pt x="2148" y="622"/>
                  <a:pt x="2148" y="620"/>
                </a:cubicBezTo>
                <a:cubicBezTo>
                  <a:pt x="2148" y="618"/>
                  <a:pt x="2146" y="616"/>
                  <a:pt x="2143" y="616"/>
                </a:cubicBezTo>
                <a:cubicBezTo>
                  <a:pt x="2141" y="616"/>
                  <a:pt x="2139" y="618"/>
                  <a:pt x="2139" y="620"/>
                </a:cubicBezTo>
                <a:cubicBezTo>
                  <a:pt x="2139" y="622"/>
                  <a:pt x="2141" y="624"/>
                  <a:pt x="2143" y="624"/>
                </a:cubicBezTo>
                <a:close/>
                <a:moveTo>
                  <a:pt x="2156" y="624"/>
                </a:moveTo>
                <a:cubicBezTo>
                  <a:pt x="2159" y="624"/>
                  <a:pt x="2161" y="622"/>
                  <a:pt x="2161" y="620"/>
                </a:cubicBezTo>
                <a:cubicBezTo>
                  <a:pt x="2161" y="618"/>
                  <a:pt x="2159" y="616"/>
                  <a:pt x="2156" y="616"/>
                </a:cubicBezTo>
                <a:cubicBezTo>
                  <a:pt x="2154" y="616"/>
                  <a:pt x="2152" y="618"/>
                  <a:pt x="2152" y="620"/>
                </a:cubicBezTo>
                <a:cubicBezTo>
                  <a:pt x="2152" y="622"/>
                  <a:pt x="2154" y="624"/>
                  <a:pt x="2156" y="624"/>
                </a:cubicBezTo>
                <a:close/>
                <a:moveTo>
                  <a:pt x="2169" y="624"/>
                </a:moveTo>
                <a:cubicBezTo>
                  <a:pt x="2172" y="624"/>
                  <a:pt x="2173" y="622"/>
                  <a:pt x="2173" y="620"/>
                </a:cubicBezTo>
                <a:cubicBezTo>
                  <a:pt x="2173" y="618"/>
                  <a:pt x="2172" y="616"/>
                  <a:pt x="2169" y="616"/>
                </a:cubicBezTo>
                <a:cubicBezTo>
                  <a:pt x="2167" y="616"/>
                  <a:pt x="2165" y="618"/>
                  <a:pt x="2165" y="620"/>
                </a:cubicBezTo>
                <a:cubicBezTo>
                  <a:pt x="2165" y="622"/>
                  <a:pt x="2167" y="624"/>
                  <a:pt x="2169" y="624"/>
                </a:cubicBezTo>
                <a:close/>
                <a:moveTo>
                  <a:pt x="2182" y="624"/>
                </a:moveTo>
                <a:cubicBezTo>
                  <a:pt x="2184" y="624"/>
                  <a:pt x="2186" y="622"/>
                  <a:pt x="2186" y="620"/>
                </a:cubicBezTo>
                <a:cubicBezTo>
                  <a:pt x="2186" y="618"/>
                  <a:pt x="2184" y="616"/>
                  <a:pt x="2182" y="616"/>
                </a:cubicBezTo>
                <a:cubicBezTo>
                  <a:pt x="2180" y="616"/>
                  <a:pt x="2178" y="618"/>
                  <a:pt x="2178" y="620"/>
                </a:cubicBezTo>
                <a:cubicBezTo>
                  <a:pt x="2178" y="622"/>
                  <a:pt x="2180" y="624"/>
                  <a:pt x="2182" y="624"/>
                </a:cubicBezTo>
                <a:close/>
                <a:moveTo>
                  <a:pt x="2195" y="624"/>
                </a:moveTo>
                <a:cubicBezTo>
                  <a:pt x="2197" y="624"/>
                  <a:pt x="2199" y="622"/>
                  <a:pt x="2199" y="620"/>
                </a:cubicBezTo>
                <a:cubicBezTo>
                  <a:pt x="2199" y="618"/>
                  <a:pt x="2197" y="616"/>
                  <a:pt x="2195" y="616"/>
                </a:cubicBezTo>
                <a:cubicBezTo>
                  <a:pt x="2193" y="616"/>
                  <a:pt x="2191" y="618"/>
                  <a:pt x="2191" y="620"/>
                </a:cubicBezTo>
                <a:cubicBezTo>
                  <a:pt x="2191" y="622"/>
                  <a:pt x="2193" y="624"/>
                  <a:pt x="2195" y="624"/>
                </a:cubicBezTo>
                <a:close/>
                <a:moveTo>
                  <a:pt x="2208" y="624"/>
                </a:moveTo>
                <a:cubicBezTo>
                  <a:pt x="2210" y="624"/>
                  <a:pt x="2212" y="622"/>
                  <a:pt x="2212" y="620"/>
                </a:cubicBezTo>
                <a:cubicBezTo>
                  <a:pt x="2212" y="618"/>
                  <a:pt x="2210" y="616"/>
                  <a:pt x="2208" y="616"/>
                </a:cubicBezTo>
                <a:cubicBezTo>
                  <a:pt x="2206" y="616"/>
                  <a:pt x="2204" y="618"/>
                  <a:pt x="2204" y="620"/>
                </a:cubicBezTo>
                <a:cubicBezTo>
                  <a:pt x="2204" y="622"/>
                  <a:pt x="2206" y="624"/>
                  <a:pt x="2208" y="624"/>
                </a:cubicBezTo>
                <a:close/>
                <a:moveTo>
                  <a:pt x="2221" y="624"/>
                </a:moveTo>
                <a:cubicBezTo>
                  <a:pt x="2223" y="624"/>
                  <a:pt x="2225" y="622"/>
                  <a:pt x="2225" y="620"/>
                </a:cubicBezTo>
                <a:cubicBezTo>
                  <a:pt x="2225" y="618"/>
                  <a:pt x="2223" y="616"/>
                  <a:pt x="2221" y="616"/>
                </a:cubicBezTo>
                <a:cubicBezTo>
                  <a:pt x="2219" y="616"/>
                  <a:pt x="2217" y="618"/>
                  <a:pt x="2217" y="620"/>
                </a:cubicBezTo>
                <a:cubicBezTo>
                  <a:pt x="2217" y="622"/>
                  <a:pt x="2219" y="624"/>
                  <a:pt x="2221" y="624"/>
                </a:cubicBezTo>
                <a:close/>
                <a:moveTo>
                  <a:pt x="2234" y="624"/>
                </a:moveTo>
                <a:cubicBezTo>
                  <a:pt x="2236" y="624"/>
                  <a:pt x="2238" y="622"/>
                  <a:pt x="2238" y="620"/>
                </a:cubicBezTo>
                <a:cubicBezTo>
                  <a:pt x="2238" y="618"/>
                  <a:pt x="2236" y="616"/>
                  <a:pt x="2234" y="616"/>
                </a:cubicBezTo>
                <a:cubicBezTo>
                  <a:pt x="2232" y="616"/>
                  <a:pt x="2230" y="618"/>
                  <a:pt x="2230" y="620"/>
                </a:cubicBezTo>
                <a:cubicBezTo>
                  <a:pt x="2230" y="622"/>
                  <a:pt x="2232" y="624"/>
                  <a:pt x="2234" y="624"/>
                </a:cubicBezTo>
                <a:close/>
                <a:moveTo>
                  <a:pt x="2247" y="624"/>
                </a:moveTo>
                <a:cubicBezTo>
                  <a:pt x="2249" y="624"/>
                  <a:pt x="2251" y="622"/>
                  <a:pt x="2251" y="620"/>
                </a:cubicBezTo>
                <a:cubicBezTo>
                  <a:pt x="2251" y="618"/>
                  <a:pt x="2249" y="616"/>
                  <a:pt x="2247" y="616"/>
                </a:cubicBezTo>
                <a:cubicBezTo>
                  <a:pt x="2244" y="616"/>
                  <a:pt x="2243" y="618"/>
                  <a:pt x="2243" y="620"/>
                </a:cubicBezTo>
                <a:cubicBezTo>
                  <a:pt x="2243" y="622"/>
                  <a:pt x="2244" y="624"/>
                  <a:pt x="2247" y="624"/>
                </a:cubicBezTo>
                <a:close/>
                <a:moveTo>
                  <a:pt x="2260" y="624"/>
                </a:moveTo>
                <a:cubicBezTo>
                  <a:pt x="2262" y="624"/>
                  <a:pt x="2264" y="622"/>
                  <a:pt x="2264" y="620"/>
                </a:cubicBezTo>
                <a:cubicBezTo>
                  <a:pt x="2264" y="618"/>
                  <a:pt x="2262" y="616"/>
                  <a:pt x="2260" y="616"/>
                </a:cubicBezTo>
                <a:cubicBezTo>
                  <a:pt x="2257" y="616"/>
                  <a:pt x="2255" y="618"/>
                  <a:pt x="2255" y="620"/>
                </a:cubicBezTo>
                <a:cubicBezTo>
                  <a:pt x="2255" y="622"/>
                  <a:pt x="2257" y="624"/>
                  <a:pt x="2260" y="624"/>
                </a:cubicBezTo>
                <a:close/>
                <a:moveTo>
                  <a:pt x="2273" y="624"/>
                </a:moveTo>
                <a:cubicBezTo>
                  <a:pt x="2275" y="624"/>
                  <a:pt x="2277" y="622"/>
                  <a:pt x="2277" y="620"/>
                </a:cubicBezTo>
                <a:cubicBezTo>
                  <a:pt x="2277" y="618"/>
                  <a:pt x="2275" y="616"/>
                  <a:pt x="2273" y="616"/>
                </a:cubicBezTo>
                <a:cubicBezTo>
                  <a:pt x="2270" y="616"/>
                  <a:pt x="2268" y="618"/>
                  <a:pt x="2268" y="620"/>
                </a:cubicBezTo>
                <a:cubicBezTo>
                  <a:pt x="2268" y="622"/>
                  <a:pt x="2270" y="624"/>
                  <a:pt x="2273" y="624"/>
                </a:cubicBezTo>
                <a:close/>
                <a:moveTo>
                  <a:pt x="2286" y="624"/>
                </a:moveTo>
                <a:cubicBezTo>
                  <a:pt x="2288" y="624"/>
                  <a:pt x="2290" y="622"/>
                  <a:pt x="2290" y="620"/>
                </a:cubicBezTo>
                <a:cubicBezTo>
                  <a:pt x="2290" y="618"/>
                  <a:pt x="2288" y="616"/>
                  <a:pt x="2286" y="616"/>
                </a:cubicBezTo>
                <a:cubicBezTo>
                  <a:pt x="2283" y="616"/>
                  <a:pt x="2281" y="618"/>
                  <a:pt x="2281" y="620"/>
                </a:cubicBezTo>
                <a:cubicBezTo>
                  <a:pt x="2281" y="622"/>
                  <a:pt x="2283" y="624"/>
                  <a:pt x="2286" y="624"/>
                </a:cubicBezTo>
                <a:close/>
                <a:moveTo>
                  <a:pt x="2298" y="624"/>
                </a:moveTo>
                <a:cubicBezTo>
                  <a:pt x="2301" y="624"/>
                  <a:pt x="2303" y="622"/>
                  <a:pt x="2303" y="620"/>
                </a:cubicBezTo>
                <a:cubicBezTo>
                  <a:pt x="2303" y="618"/>
                  <a:pt x="2301" y="616"/>
                  <a:pt x="2298" y="616"/>
                </a:cubicBezTo>
                <a:cubicBezTo>
                  <a:pt x="2296" y="616"/>
                  <a:pt x="2294" y="618"/>
                  <a:pt x="2294" y="620"/>
                </a:cubicBezTo>
                <a:cubicBezTo>
                  <a:pt x="2294" y="622"/>
                  <a:pt x="2296" y="624"/>
                  <a:pt x="2298" y="624"/>
                </a:cubicBezTo>
                <a:close/>
                <a:moveTo>
                  <a:pt x="2311" y="624"/>
                </a:moveTo>
                <a:cubicBezTo>
                  <a:pt x="2314" y="624"/>
                  <a:pt x="2316" y="622"/>
                  <a:pt x="2316" y="620"/>
                </a:cubicBezTo>
                <a:cubicBezTo>
                  <a:pt x="2316" y="618"/>
                  <a:pt x="2314" y="616"/>
                  <a:pt x="2311" y="616"/>
                </a:cubicBezTo>
                <a:cubicBezTo>
                  <a:pt x="2309" y="616"/>
                  <a:pt x="2307" y="618"/>
                  <a:pt x="2307" y="620"/>
                </a:cubicBezTo>
                <a:cubicBezTo>
                  <a:pt x="2307" y="622"/>
                  <a:pt x="2309" y="624"/>
                  <a:pt x="2311" y="624"/>
                </a:cubicBezTo>
                <a:close/>
                <a:moveTo>
                  <a:pt x="2324" y="624"/>
                </a:moveTo>
                <a:cubicBezTo>
                  <a:pt x="2327" y="624"/>
                  <a:pt x="2328" y="622"/>
                  <a:pt x="2328" y="620"/>
                </a:cubicBezTo>
                <a:cubicBezTo>
                  <a:pt x="2328" y="618"/>
                  <a:pt x="2327" y="616"/>
                  <a:pt x="2324" y="616"/>
                </a:cubicBezTo>
                <a:cubicBezTo>
                  <a:pt x="2322" y="616"/>
                  <a:pt x="2320" y="618"/>
                  <a:pt x="2320" y="620"/>
                </a:cubicBezTo>
                <a:cubicBezTo>
                  <a:pt x="2320" y="622"/>
                  <a:pt x="2322" y="624"/>
                  <a:pt x="2324" y="624"/>
                </a:cubicBezTo>
                <a:close/>
                <a:moveTo>
                  <a:pt x="2337" y="624"/>
                </a:moveTo>
                <a:cubicBezTo>
                  <a:pt x="2339" y="624"/>
                  <a:pt x="2341" y="622"/>
                  <a:pt x="2341" y="620"/>
                </a:cubicBezTo>
                <a:cubicBezTo>
                  <a:pt x="2341" y="618"/>
                  <a:pt x="2339" y="616"/>
                  <a:pt x="2337" y="616"/>
                </a:cubicBezTo>
                <a:cubicBezTo>
                  <a:pt x="2335" y="616"/>
                  <a:pt x="2333" y="618"/>
                  <a:pt x="2333" y="620"/>
                </a:cubicBezTo>
                <a:cubicBezTo>
                  <a:pt x="2333" y="622"/>
                  <a:pt x="2335" y="624"/>
                  <a:pt x="2337" y="624"/>
                </a:cubicBezTo>
                <a:close/>
                <a:moveTo>
                  <a:pt x="2350" y="624"/>
                </a:moveTo>
                <a:cubicBezTo>
                  <a:pt x="2352" y="624"/>
                  <a:pt x="2354" y="622"/>
                  <a:pt x="2354" y="620"/>
                </a:cubicBezTo>
                <a:cubicBezTo>
                  <a:pt x="2354" y="618"/>
                  <a:pt x="2352" y="616"/>
                  <a:pt x="2350" y="616"/>
                </a:cubicBezTo>
                <a:cubicBezTo>
                  <a:pt x="2348" y="616"/>
                  <a:pt x="2346" y="618"/>
                  <a:pt x="2346" y="620"/>
                </a:cubicBezTo>
                <a:cubicBezTo>
                  <a:pt x="2346" y="622"/>
                  <a:pt x="2348" y="624"/>
                  <a:pt x="2350" y="624"/>
                </a:cubicBezTo>
                <a:close/>
                <a:moveTo>
                  <a:pt x="2363" y="624"/>
                </a:moveTo>
                <a:cubicBezTo>
                  <a:pt x="2365" y="624"/>
                  <a:pt x="2367" y="622"/>
                  <a:pt x="2367" y="620"/>
                </a:cubicBezTo>
                <a:cubicBezTo>
                  <a:pt x="2367" y="618"/>
                  <a:pt x="2365" y="616"/>
                  <a:pt x="2363" y="616"/>
                </a:cubicBezTo>
                <a:cubicBezTo>
                  <a:pt x="2361" y="616"/>
                  <a:pt x="2359" y="618"/>
                  <a:pt x="2359" y="620"/>
                </a:cubicBezTo>
                <a:cubicBezTo>
                  <a:pt x="2359" y="622"/>
                  <a:pt x="2361" y="624"/>
                  <a:pt x="2363" y="624"/>
                </a:cubicBezTo>
                <a:close/>
                <a:moveTo>
                  <a:pt x="2376" y="624"/>
                </a:moveTo>
                <a:cubicBezTo>
                  <a:pt x="2378" y="624"/>
                  <a:pt x="2380" y="622"/>
                  <a:pt x="2380" y="620"/>
                </a:cubicBezTo>
                <a:cubicBezTo>
                  <a:pt x="2380" y="618"/>
                  <a:pt x="2378" y="616"/>
                  <a:pt x="2376" y="616"/>
                </a:cubicBezTo>
                <a:cubicBezTo>
                  <a:pt x="2374" y="616"/>
                  <a:pt x="2372" y="618"/>
                  <a:pt x="2372" y="620"/>
                </a:cubicBezTo>
                <a:cubicBezTo>
                  <a:pt x="2372" y="622"/>
                  <a:pt x="2374" y="624"/>
                  <a:pt x="2376" y="624"/>
                </a:cubicBezTo>
                <a:close/>
                <a:moveTo>
                  <a:pt x="2389" y="624"/>
                </a:moveTo>
                <a:cubicBezTo>
                  <a:pt x="2391" y="624"/>
                  <a:pt x="2393" y="622"/>
                  <a:pt x="2393" y="620"/>
                </a:cubicBezTo>
                <a:cubicBezTo>
                  <a:pt x="2393" y="618"/>
                  <a:pt x="2391" y="616"/>
                  <a:pt x="2389" y="616"/>
                </a:cubicBezTo>
                <a:cubicBezTo>
                  <a:pt x="2387" y="616"/>
                  <a:pt x="2385" y="618"/>
                  <a:pt x="2385" y="620"/>
                </a:cubicBezTo>
                <a:cubicBezTo>
                  <a:pt x="2385" y="622"/>
                  <a:pt x="2387" y="624"/>
                  <a:pt x="2389" y="624"/>
                </a:cubicBezTo>
                <a:close/>
                <a:moveTo>
                  <a:pt x="2402" y="624"/>
                </a:moveTo>
                <a:cubicBezTo>
                  <a:pt x="2404" y="624"/>
                  <a:pt x="2406" y="622"/>
                  <a:pt x="2406" y="620"/>
                </a:cubicBezTo>
                <a:cubicBezTo>
                  <a:pt x="2406" y="618"/>
                  <a:pt x="2404" y="616"/>
                  <a:pt x="2402" y="616"/>
                </a:cubicBezTo>
                <a:cubicBezTo>
                  <a:pt x="2399" y="616"/>
                  <a:pt x="2398" y="618"/>
                  <a:pt x="2398" y="620"/>
                </a:cubicBezTo>
                <a:cubicBezTo>
                  <a:pt x="2398" y="622"/>
                  <a:pt x="2399" y="624"/>
                  <a:pt x="2402" y="624"/>
                </a:cubicBezTo>
                <a:close/>
                <a:moveTo>
                  <a:pt x="2415" y="624"/>
                </a:moveTo>
                <a:cubicBezTo>
                  <a:pt x="2417" y="624"/>
                  <a:pt x="2419" y="622"/>
                  <a:pt x="2419" y="620"/>
                </a:cubicBezTo>
                <a:cubicBezTo>
                  <a:pt x="2419" y="618"/>
                  <a:pt x="2417" y="616"/>
                  <a:pt x="2415" y="616"/>
                </a:cubicBezTo>
                <a:cubicBezTo>
                  <a:pt x="2412" y="616"/>
                  <a:pt x="2410" y="618"/>
                  <a:pt x="2410" y="620"/>
                </a:cubicBezTo>
                <a:cubicBezTo>
                  <a:pt x="2410" y="622"/>
                  <a:pt x="2412" y="624"/>
                  <a:pt x="2415" y="624"/>
                </a:cubicBezTo>
                <a:close/>
                <a:moveTo>
                  <a:pt x="2428" y="624"/>
                </a:moveTo>
                <a:cubicBezTo>
                  <a:pt x="2430" y="624"/>
                  <a:pt x="2432" y="622"/>
                  <a:pt x="2432" y="620"/>
                </a:cubicBezTo>
                <a:cubicBezTo>
                  <a:pt x="2432" y="618"/>
                  <a:pt x="2430" y="616"/>
                  <a:pt x="2428" y="616"/>
                </a:cubicBezTo>
                <a:cubicBezTo>
                  <a:pt x="2425" y="616"/>
                  <a:pt x="2423" y="618"/>
                  <a:pt x="2423" y="620"/>
                </a:cubicBezTo>
                <a:cubicBezTo>
                  <a:pt x="2423" y="622"/>
                  <a:pt x="2425" y="624"/>
                  <a:pt x="2428" y="624"/>
                </a:cubicBezTo>
                <a:close/>
                <a:moveTo>
                  <a:pt x="2440" y="624"/>
                </a:moveTo>
                <a:cubicBezTo>
                  <a:pt x="2443" y="624"/>
                  <a:pt x="2445" y="622"/>
                  <a:pt x="2445" y="620"/>
                </a:cubicBezTo>
                <a:cubicBezTo>
                  <a:pt x="2445" y="618"/>
                  <a:pt x="2443" y="616"/>
                  <a:pt x="2440" y="616"/>
                </a:cubicBezTo>
                <a:cubicBezTo>
                  <a:pt x="2438" y="616"/>
                  <a:pt x="2436" y="618"/>
                  <a:pt x="2436" y="620"/>
                </a:cubicBezTo>
                <a:cubicBezTo>
                  <a:pt x="2436" y="622"/>
                  <a:pt x="2438" y="624"/>
                  <a:pt x="2440" y="624"/>
                </a:cubicBezTo>
                <a:close/>
                <a:moveTo>
                  <a:pt x="2453" y="624"/>
                </a:moveTo>
                <a:cubicBezTo>
                  <a:pt x="2456" y="624"/>
                  <a:pt x="2458" y="622"/>
                  <a:pt x="2458" y="620"/>
                </a:cubicBezTo>
                <a:cubicBezTo>
                  <a:pt x="2458" y="618"/>
                  <a:pt x="2456" y="616"/>
                  <a:pt x="2453" y="616"/>
                </a:cubicBezTo>
                <a:cubicBezTo>
                  <a:pt x="2451" y="616"/>
                  <a:pt x="2449" y="618"/>
                  <a:pt x="2449" y="620"/>
                </a:cubicBezTo>
                <a:cubicBezTo>
                  <a:pt x="2449" y="622"/>
                  <a:pt x="2451" y="624"/>
                  <a:pt x="2453" y="624"/>
                </a:cubicBezTo>
                <a:close/>
                <a:moveTo>
                  <a:pt x="2466" y="624"/>
                </a:moveTo>
                <a:cubicBezTo>
                  <a:pt x="2469" y="624"/>
                  <a:pt x="2470" y="622"/>
                  <a:pt x="2470" y="620"/>
                </a:cubicBezTo>
                <a:cubicBezTo>
                  <a:pt x="2470" y="618"/>
                  <a:pt x="2469" y="616"/>
                  <a:pt x="2466" y="616"/>
                </a:cubicBezTo>
                <a:cubicBezTo>
                  <a:pt x="2464" y="616"/>
                  <a:pt x="2462" y="618"/>
                  <a:pt x="2462" y="620"/>
                </a:cubicBezTo>
                <a:cubicBezTo>
                  <a:pt x="2462" y="622"/>
                  <a:pt x="2464" y="624"/>
                  <a:pt x="2466" y="624"/>
                </a:cubicBezTo>
                <a:close/>
                <a:moveTo>
                  <a:pt x="2479" y="624"/>
                </a:moveTo>
                <a:cubicBezTo>
                  <a:pt x="2482" y="624"/>
                  <a:pt x="2483" y="622"/>
                  <a:pt x="2483" y="620"/>
                </a:cubicBezTo>
                <a:cubicBezTo>
                  <a:pt x="2483" y="618"/>
                  <a:pt x="2482" y="616"/>
                  <a:pt x="2479" y="616"/>
                </a:cubicBezTo>
                <a:cubicBezTo>
                  <a:pt x="2477" y="616"/>
                  <a:pt x="2475" y="618"/>
                  <a:pt x="2475" y="620"/>
                </a:cubicBezTo>
                <a:cubicBezTo>
                  <a:pt x="2475" y="622"/>
                  <a:pt x="2477" y="624"/>
                  <a:pt x="2479" y="624"/>
                </a:cubicBezTo>
                <a:close/>
                <a:moveTo>
                  <a:pt x="2492" y="624"/>
                </a:moveTo>
                <a:cubicBezTo>
                  <a:pt x="2494" y="624"/>
                  <a:pt x="2496" y="622"/>
                  <a:pt x="2496" y="620"/>
                </a:cubicBezTo>
                <a:cubicBezTo>
                  <a:pt x="2496" y="618"/>
                  <a:pt x="2494" y="616"/>
                  <a:pt x="2492" y="616"/>
                </a:cubicBezTo>
                <a:cubicBezTo>
                  <a:pt x="2490" y="616"/>
                  <a:pt x="2488" y="618"/>
                  <a:pt x="2488" y="620"/>
                </a:cubicBezTo>
                <a:cubicBezTo>
                  <a:pt x="2488" y="622"/>
                  <a:pt x="2490" y="624"/>
                  <a:pt x="2492" y="624"/>
                </a:cubicBezTo>
                <a:close/>
                <a:moveTo>
                  <a:pt x="2505" y="624"/>
                </a:moveTo>
                <a:cubicBezTo>
                  <a:pt x="2507" y="624"/>
                  <a:pt x="2509" y="622"/>
                  <a:pt x="2509" y="620"/>
                </a:cubicBezTo>
                <a:cubicBezTo>
                  <a:pt x="2509" y="618"/>
                  <a:pt x="2507" y="616"/>
                  <a:pt x="2505" y="616"/>
                </a:cubicBezTo>
                <a:cubicBezTo>
                  <a:pt x="2503" y="616"/>
                  <a:pt x="2501" y="618"/>
                  <a:pt x="2501" y="620"/>
                </a:cubicBezTo>
                <a:cubicBezTo>
                  <a:pt x="2501" y="622"/>
                  <a:pt x="2503" y="624"/>
                  <a:pt x="2505" y="624"/>
                </a:cubicBezTo>
                <a:close/>
                <a:moveTo>
                  <a:pt x="2518" y="624"/>
                </a:moveTo>
                <a:cubicBezTo>
                  <a:pt x="2520" y="624"/>
                  <a:pt x="2522" y="622"/>
                  <a:pt x="2522" y="620"/>
                </a:cubicBezTo>
                <a:cubicBezTo>
                  <a:pt x="2522" y="618"/>
                  <a:pt x="2520" y="616"/>
                  <a:pt x="2518" y="616"/>
                </a:cubicBezTo>
                <a:cubicBezTo>
                  <a:pt x="2516" y="616"/>
                  <a:pt x="2514" y="618"/>
                  <a:pt x="2514" y="620"/>
                </a:cubicBezTo>
                <a:cubicBezTo>
                  <a:pt x="2514" y="622"/>
                  <a:pt x="2516" y="624"/>
                  <a:pt x="2518" y="624"/>
                </a:cubicBezTo>
                <a:close/>
                <a:moveTo>
                  <a:pt x="2531" y="624"/>
                </a:moveTo>
                <a:cubicBezTo>
                  <a:pt x="2533" y="624"/>
                  <a:pt x="2535" y="622"/>
                  <a:pt x="2535" y="620"/>
                </a:cubicBezTo>
                <a:cubicBezTo>
                  <a:pt x="2535" y="618"/>
                  <a:pt x="2533" y="616"/>
                  <a:pt x="2531" y="616"/>
                </a:cubicBezTo>
                <a:cubicBezTo>
                  <a:pt x="2529" y="616"/>
                  <a:pt x="2527" y="618"/>
                  <a:pt x="2527" y="620"/>
                </a:cubicBezTo>
                <a:cubicBezTo>
                  <a:pt x="2527" y="622"/>
                  <a:pt x="2529" y="624"/>
                  <a:pt x="2531" y="624"/>
                </a:cubicBezTo>
                <a:close/>
                <a:moveTo>
                  <a:pt x="2544" y="624"/>
                </a:moveTo>
                <a:cubicBezTo>
                  <a:pt x="2546" y="624"/>
                  <a:pt x="2548" y="622"/>
                  <a:pt x="2548" y="620"/>
                </a:cubicBezTo>
                <a:cubicBezTo>
                  <a:pt x="2548" y="618"/>
                  <a:pt x="2546" y="616"/>
                  <a:pt x="2544" y="616"/>
                </a:cubicBezTo>
                <a:cubicBezTo>
                  <a:pt x="2541" y="616"/>
                  <a:pt x="2540" y="618"/>
                  <a:pt x="2540" y="620"/>
                </a:cubicBezTo>
                <a:cubicBezTo>
                  <a:pt x="2540" y="622"/>
                  <a:pt x="2541" y="624"/>
                  <a:pt x="2544" y="624"/>
                </a:cubicBezTo>
                <a:close/>
                <a:moveTo>
                  <a:pt x="2557" y="624"/>
                </a:moveTo>
                <a:cubicBezTo>
                  <a:pt x="2559" y="624"/>
                  <a:pt x="2561" y="622"/>
                  <a:pt x="2561" y="620"/>
                </a:cubicBezTo>
                <a:cubicBezTo>
                  <a:pt x="2561" y="618"/>
                  <a:pt x="2559" y="616"/>
                  <a:pt x="2557" y="616"/>
                </a:cubicBezTo>
                <a:cubicBezTo>
                  <a:pt x="2554" y="616"/>
                  <a:pt x="2553" y="618"/>
                  <a:pt x="2553" y="620"/>
                </a:cubicBezTo>
                <a:cubicBezTo>
                  <a:pt x="2553" y="622"/>
                  <a:pt x="2554" y="624"/>
                  <a:pt x="2557" y="624"/>
                </a:cubicBezTo>
                <a:close/>
                <a:moveTo>
                  <a:pt x="2570" y="624"/>
                </a:moveTo>
                <a:cubicBezTo>
                  <a:pt x="2572" y="624"/>
                  <a:pt x="2574" y="622"/>
                  <a:pt x="2574" y="620"/>
                </a:cubicBezTo>
                <a:cubicBezTo>
                  <a:pt x="2574" y="618"/>
                  <a:pt x="2572" y="616"/>
                  <a:pt x="2570" y="616"/>
                </a:cubicBezTo>
                <a:cubicBezTo>
                  <a:pt x="2567" y="616"/>
                  <a:pt x="2565" y="618"/>
                  <a:pt x="2565" y="620"/>
                </a:cubicBezTo>
                <a:cubicBezTo>
                  <a:pt x="2565" y="622"/>
                  <a:pt x="2567" y="624"/>
                  <a:pt x="2570" y="624"/>
                </a:cubicBezTo>
                <a:close/>
                <a:moveTo>
                  <a:pt x="2583" y="624"/>
                </a:moveTo>
                <a:cubicBezTo>
                  <a:pt x="2585" y="624"/>
                  <a:pt x="2587" y="622"/>
                  <a:pt x="2587" y="620"/>
                </a:cubicBezTo>
                <a:cubicBezTo>
                  <a:pt x="2587" y="618"/>
                  <a:pt x="2585" y="616"/>
                  <a:pt x="2583" y="616"/>
                </a:cubicBezTo>
                <a:cubicBezTo>
                  <a:pt x="2580" y="616"/>
                  <a:pt x="2578" y="618"/>
                  <a:pt x="2578" y="620"/>
                </a:cubicBezTo>
                <a:cubicBezTo>
                  <a:pt x="2578" y="622"/>
                  <a:pt x="2580" y="624"/>
                  <a:pt x="2583" y="624"/>
                </a:cubicBezTo>
                <a:close/>
                <a:moveTo>
                  <a:pt x="2595" y="624"/>
                </a:moveTo>
                <a:cubicBezTo>
                  <a:pt x="2598" y="624"/>
                  <a:pt x="2600" y="622"/>
                  <a:pt x="2600" y="620"/>
                </a:cubicBezTo>
                <a:cubicBezTo>
                  <a:pt x="2600" y="618"/>
                  <a:pt x="2598" y="616"/>
                  <a:pt x="2595" y="616"/>
                </a:cubicBezTo>
                <a:cubicBezTo>
                  <a:pt x="2593" y="616"/>
                  <a:pt x="2591" y="618"/>
                  <a:pt x="2591" y="620"/>
                </a:cubicBezTo>
                <a:cubicBezTo>
                  <a:pt x="2591" y="622"/>
                  <a:pt x="2593" y="624"/>
                  <a:pt x="2595" y="624"/>
                </a:cubicBezTo>
                <a:close/>
                <a:moveTo>
                  <a:pt x="2608" y="624"/>
                </a:moveTo>
                <a:cubicBezTo>
                  <a:pt x="2611" y="624"/>
                  <a:pt x="2613" y="622"/>
                  <a:pt x="2613" y="620"/>
                </a:cubicBezTo>
                <a:cubicBezTo>
                  <a:pt x="2613" y="618"/>
                  <a:pt x="2611" y="616"/>
                  <a:pt x="2608" y="616"/>
                </a:cubicBezTo>
                <a:cubicBezTo>
                  <a:pt x="2606" y="616"/>
                  <a:pt x="2604" y="618"/>
                  <a:pt x="2604" y="620"/>
                </a:cubicBezTo>
                <a:cubicBezTo>
                  <a:pt x="2604" y="622"/>
                  <a:pt x="2606" y="624"/>
                  <a:pt x="2608" y="624"/>
                </a:cubicBezTo>
                <a:close/>
                <a:moveTo>
                  <a:pt x="2621" y="624"/>
                </a:moveTo>
                <a:cubicBezTo>
                  <a:pt x="2624" y="624"/>
                  <a:pt x="2625" y="622"/>
                  <a:pt x="2625" y="620"/>
                </a:cubicBezTo>
                <a:cubicBezTo>
                  <a:pt x="2625" y="618"/>
                  <a:pt x="2624" y="616"/>
                  <a:pt x="2621" y="616"/>
                </a:cubicBezTo>
                <a:cubicBezTo>
                  <a:pt x="2619" y="616"/>
                  <a:pt x="2617" y="618"/>
                  <a:pt x="2617" y="620"/>
                </a:cubicBezTo>
                <a:cubicBezTo>
                  <a:pt x="2617" y="622"/>
                  <a:pt x="2619" y="624"/>
                  <a:pt x="2621" y="624"/>
                </a:cubicBezTo>
                <a:close/>
                <a:moveTo>
                  <a:pt x="2634" y="624"/>
                </a:moveTo>
                <a:cubicBezTo>
                  <a:pt x="2636" y="624"/>
                  <a:pt x="2638" y="622"/>
                  <a:pt x="2638" y="620"/>
                </a:cubicBezTo>
                <a:cubicBezTo>
                  <a:pt x="2638" y="618"/>
                  <a:pt x="2636" y="616"/>
                  <a:pt x="2634" y="616"/>
                </a:cubicBezTo>
                <a:cubicBezTo>
                  <a:pt x="2632" y="616"/>
                  <a:pt x="2630" y="618"/>
                  <a:pt x="2630" y="620"/>
                </a:cubicBezTo>
                <a:cubicBezTo>
                  <a:pt x="2630" y="622"/>
                  <a:pt x="2632" y="624"/>
                  <a:pt x="2634" y="624"/>
                </a:cubicBezTo>
                <a:close/>
                <a:moveTo>
                  <a:pt x="2647" y="624"/>
                </a:moveTo>
                <a:cubicBezTo>
                  <a:pt x="2649" y="624"/>
                  <a:pt x="2651" y="622"/>
                  <a:pt x="2651" y="620"/>
                </a:cubicBezTo>
                <a:cubicBezTo>
                  <a:pt x="2651" y="618"/>
                  <a:pt x="2649" y="616"/>
                  <a:pt x="2647" y="616"/>
                </a:cubicBezTo>
                <a:cubicBezTo>
                  <a:pt x="2645" y="616"/>
                  <a:pt x="2643" y="618"/>
                  <a:pt x="2643" y="620"/>
                </a:cubicBezTo>
                <a:cubicBezTo>
                  <a:pt x="2643" y="622"/>
                  <a:pt x="2645" y="624"/>
                  <a:pt x="2647" y="624"/>
                </a:cubicBezTo>
                <a:close/>
                <a:moveTo>
                  <a:pt x="2660" y="624"/>
                </a:moveTo>
                <a:cubicBezTo>
                  <a:pt x="2662" y="624"/>
                  <a:pt x="2664" y="622"/>
                  <a:pt x="2664" y="620"/>
                </a:cubicBezTo>
                <a:cubicBezTo>
                  <a:pt x="2664" y="618"/>
                  <a:pt x="2662" y="616"/>
                  <a:pt x="2660" y="616"/>
                </a:cubicBezTo>
                <a:cubicBezTo>
                  <a:pt x="2658" y="616"/>
                  <a:pt x="2656" y="618"/>
                  <a:pt x="2656" y="620"/>
                </a:cubicBezTo>
                <a:cubicBezTo>
                  <a:pt x="2656" y="622"/>
                  <a:pt x="2658" y="624"/>
                  <a:pt x="2660" y="624"/>
                </a:cubicBezTo>
                <a:close/>
                <a:moveTo>
                  <a:pt x="2673" y="624"/>
                </a:moveTo>
                <a:cubicBezTo>
                  <a:pt x="2675" y="624"/>
                  <a:pt x="2677" y="622"/>
                  <a:pt x="2677" y="620"/>
                </a:cubicBezTo>
                <a:cubicBezTo>
                  <a:pt x="2677" y="618"/>
                  <a:pt x="2675" y="616"/>
                  <a:pt x="2673" y="616"/>
                </a:cubicBezTo>
                <a:cubicBezTo>
                  <a:pt x="2671" y="616"/>
                  <a:pt x="2669" y="618"/>
                  <a:pt x="2669" y="620"/>
                </a:cubicBezTo>
                <a:cubicBezTo>
                  <a:pt x="2669" y="622"/>
                  <a:pt x="2671" y="624"/>
                  <a:pt x="2673" y="624"/>
                </a:cubicBezTo>
                <a:close/>
                <a:moveTo>
                  <a:pt x="2686" y="624"/>
                </a:moveTo>
                <a:cubicBezTo>
                  <a:pt x="2688" y="624"/>
                  <a:pt x="2690" y="622"/>
                  <a:pt x="2690" y="620"/>
                </a:cubicBezTo>
                <a:cubicBezTo>
                  <a:pt x="2690" y="618"/>
                  <a:pt x="2688" y="616"/>
                  <a:pt x="2686" y="616"/>
                </a:cubicBezTo>
                <a:cubicBezTo>
                  <a:pt x="2684" y="616"/>
                  <a:pt x="2682" y="618"/>
                  <a:pt x="2682" y="620"/>
                </a:cubicBezTo>
                <a:cubicBezTo>
                  <a:pt x="2682" y="622"/>
                  <a:pt x="2684" y="624"/>
                  <a:pt x="2686" y="624"/>
                </a:cubicBezTo>
                <a:close/>
                <a:moveTo>
                  <a:pt x="2699" y="624"/>
                </a:moveTo>
                <a:cubicBezTo>
                  <a:pt x="2701" y="624"/>
                  <a:pt x="2703" y="622"/>
                  <a:pt x="2703" y="620"/>
                </a:cubicBezTo>
                <a:cubicBezTo>
                  <a:pt x="2703" y="618"/>
                  <a:pt x="2701" y="616"/>
                  <a:pt x="2699" y="616"/>
                </a:cubicBezTo>
                <a:cubicBezTo>
                  <a:pt x="2696" y="616"/>
                  <a:pt x="2695" y="618"/>
                  <a:pt x="2695" y="620"/>
                </a:cubicBezTo>
                <a:cubicBezTo>
                  <a:pt x="2695" y="622"/>
                  <a:pt x="2696" y="624"/>
                  <a:pt x="2699" y="624"/>
                </a:cubicBezTo>
                <a:close/>
                <a:moveTo>
                  <a:pt x="2712" y="624"/>
                </a:moveTo>
                <a:cubicBezTo>
                  <a:pt x="2714" y="624"/>
                  <a:pt x="2716" y="622"/>
                  <a:pt x="2716" y="620"/>
                </a:cubicBezTo>
                <a:cubicBezTo>
                  <a:pt x="2716" y="618"/>
                  <a:pt x="2714" y="616"/>
                  <a:pt x="2712" y="616"/>
                </a:cubicBezTo>
                <a:cubicBezTo>
                  <a:pt x="2709" y="616"/>
                  <a:pt x="2707" y="618"/>
                  <a:pt x="2707" y="620"/>
                </a:cubicBezTo>
                <a:cubicBezTo>
                  <a:pt x="2707" y="622"/>
                  <a:pt x="2709" y="624"/>
                  <a:pt x="2712" y="624"/>
                </a:cubicBezTo>
                <a:close/>
                <a:moveTo>
                  <a:pt x="2725" y="624"/>
                </a:moveTo>
                <a:cubicBezTo>
                  <a:pt x="2727" y="624"/>
                  <a:pt x="2729" y="622"/>
                  <a:pt x="2729" y="620"/>
                </a:cubicBezTo>
                <a:cubicBezTo>
                  <a:pt x="2729" y="618"/>
                  <a:pt x="2727" y="616"/>
                  <a:pt x="2725" y="616"/>
                </a:cubicBezTo>
                <a:cubicBezTo>
                  <a:pt x="2722" y="616"/>
                  <a:pt x="2720" y="618"/>
                  <a:pt x="2720" y="620"/>
                </a:cubicBezTo>
                <a:cubicBezTo>
                  <a:pt x="2720" y="622"/>
                  <a:pt x="2722" y="624"/>
                  <a:pt x="2725" y="624"/>
                </a:cubicBezTo>
                <a:close/>
                <a:moveTo>
                  <a:pt x="2737" y="624"/>
                </a:moveTo>
                <a:cubicBezTo>
                  <a:pt x="2740" y="624"/>
                  <a:pt x="2742" y="622"/>
                  <a:pt x="2742" y="620"/>
                </a:cubicBezTo>
                <a:cubicBezTo>
                  <a:pt x="2742" y="618"/>
                  <a:pt x="2740" y="616"/>
                  <a:pt x="2737" y="616"/>
                </a:cubicBezTo>
                <a:cubicBezTo>
                  <a:pt x="2735" y="616"/>
                  <a:pt x="2733" y="618"/>
                  <a:pt x="2733" y="620"/>
                </a:cubicBezTo>
                <a:cubicBezTo>
                  <a:pt x="2733" y="622"/>
                  <a:pt x="2735" y="624"/>
                  <a:pt x="2737" y="624"/>
                </a:cubicBezTo>
                <a:close/>
                <a:moveTo>
                  <a:pt x="2750" y="624"/>
                </a:moveTo>
                <a:cubicBezTo>
                  <a:pt x="2753" y="624"/>
                  <a:pt x="2755" y="622"/>
                  <a:pt x="2755" y="620"/>
                </a:cubicBezTo>
                <a:cubicBezTo>
                  <a:pt x="2755" y="618"/>
                  <a:pt x="2753" y="616"/>
                  <a:pt x="2750" y="616"/>
                </a:cubicBezTo>
                <a:cubicBezTo>
                  <a:pt x="2748" y="616"/>
                  <a:pt x="2746" y="618"/>
                  <a:pt x="2746" y="620"/>
                </a:cubicBezTo>
                <a:cubicBezTo>
                  <a:pt x="2746" y="622"/>
                  <a:pt x="2748" y="624"/>
                  <a:pt x="2750" y="624"/>
                </a:cubicBezTo>
                <a:close/>
                <a:moveTo>
                  <a:pt x="2763" y="624"/>
                </a:moveTo>
                <a:cubicBezTo>
                  <a:pt x="2766" y="624"/>
                  <a:pt x="2767" y="622"/>
                  <a:pt x="2767" y="620"/>
                </a:cubicBezTo>
                <a:cubicBezTo>
                  <a:pt x="2767" y="618"/>
                  <a:pt x="2766" y="616"/>
                  <a:pt x="2763" y="616"/>
                </a:cubicBezTo>
                <a:cubicBezTo>
                  <a:pt x="2761" y="616"/>
                  <a:pt x="2759" y="618"/>
                  <a:pt x="2759" y="620"/>
                </a:cubicBezTo>
                <a:cubicBezTo>
                  <a:pt x="2759" y="622"/>
                  <a:pt x="2761" y="624"/>
                  <a:pt x="2763" y="624"/>
                </a:cubicBezTo>
                <a:close/>
                <a:moveTo>
                  <a:pt x="2776" y="624"/>
                </a:moveTo>
                <a:cubicBezTo>
                  <a:pt x="2779" y="624"/>
                  <a:pt x="2780" y="622"/>
                  <a:pt x="2780" y="620"/>
                </a:cubicBezTo>
                <a:cubicBezTo>
                  <a:pt x="2780" y="618"/>
                  <a:pt x="2779" y="616"/>
                  <a:pt x="2776" y="616"/>
                </a:cubicBezTo>
                <a:cubicBezTo>
                  <a:pt x="2774" y="616"/>
                  <a:pt x="2772" y="618"/>
                  <a:pt x="2772" y="620"/>
                </a:cubicBezTo>
                <a:cubicBezTo>
                  <a:pt x="2772" y="622"/>
                  <a:pt x="2774" y="624"/>
                  <a:pt x="2776" y="624"/>
                </a:cubicBezTo>
                <a:close/>
                <a:moveTo>
                  <a:pt x="2789" y="624"/>
                </a:moveTo>
                <a:cubicBezTo>
                  <a:pt x="2791" y="624"/>
                  <a:pt x="2793" y="622"/>
                  <a:pt x="2793" y="620"/>
                </a:cubicBezTo>
                <a:cubicBezTo>
                  <a:pt x="2793" y="618"/>
                  <a:pt x="2791" y="616"/>
                  <a:pt x="2789" y="616"/>
                </a:cubicBezTo>
                <a:cubicBezTo>
                  <a:pt x="2787" y="616"/>
                  <a:pt x="2785" y="618"/>
                  <a:pt x="2785" y="620"/>
                </a:cubicBezTo>
                <a:cubicBezTo>
                  <a:pt x="2785" y="622"/>
                  <a:pt x="2787" y="624"/>
                  <a:pt x="2789" y="624"/>
                </a:cubicBezTo>
                <a:close/>
                <a:moveTo>
                  <a:pt x="2802" y="624"/>
                </a:moveTo>
                <a:cubicBezTo>
                  <a:pt x="2804" y="624"/>
                  <a:pt x="2806" y="622"/>
                  <a:pt x="2806" y="620"/>
                </a:cubicBezTo>
                <a:cubicBezTo>
                  <a:pt x="2806" y="618"/>
                  <a:pt x="2804" y="616"/>
                  <a:pt x="2802" y="616"/>
                </a:cubicBezTo>
                <a:cubicBezTo>
                  <a:pt x="2800" y="616"/>
                  <a:pt x="2798" y="618"/>
                  <a:pt x="2798" y="620"/>
                </a:cubicBezTo>
                <a:cubicBezTo>
                  <a:pt x="2798" y="622"/>
                  <a:pt x="2800" y="624"/>
                  <a:pt x="2802" y="624"/>
                </a:cubicBezTo>
                <a:close/>
                <a:moveTo>
                  <a:pt x="2815" y="624"/>
                </a:moveTo>
                <a:cubicBezTo>
                  <a:pt x="2817" y="624"/>
                  <a:pt x="2819" y="622"/>
                  <a:pt x="2819" y="620"/>
                </a:cubicBezTo>
                <a:cubicBezTo>
                  <a:pt x="2819" y="618"/>
                  <a:pt x="2817" y="616"/>
                  <a:pt x="2815" y="616"/>
                </a:cubicBezTo>
                <a:cubicBezTo>
                  <a:pt x="2813" y="616"/>
                  <a:pt x="2811" y="618"/>
                  <a:pt x="2811" y="620"/>
                </a:cubicBezTo>
                <a:cubicBezTo>
                  <a:pt x="2811" y="622"/>
                  <a:pt x="2813" y="624"/>
                  <a:pt x="2815" y="624"/>
                </a:cubicBezTo>
                <a:close/>
                <a:moveTo>
                  <a:pt x="2828" y="616"/>
                </a:moveTo>
                <a:cubicBezTo>
                  <a:pt x="2826" y="616"/>
                  <a:pt x="2824" y="618"/>
                  <a:pt x="2824" y="620"/>
                </a:cubicBezTo>
                <a:cubicBezTo>
                  <a:pt x="2824" y="622"/>
                  <a:pt x="2826" y="624"/>
                  <a:pt x="2828" y="624"/>
                </a:cubicBezTo>
                <a:cubicBezTo>
                  <a:pt x="2830" y="624"/>
                  <a:pt x="2832" y="622"/>
                  <a:pt x="2832" y="620"/>
                </a:cubicBezTo>
                <a:cubicBezTo>
                  <a:pt x="2832" y="618"/>
                  <a:pt x="2830" y="616"/>
                  <a:pt x="2828" y="616"/>
                </a:cubicBezTo>
                <a:close/>
                <a:moveTo>
                  <a:pt x="2841" y="616"/>
                </a:moveTo>
                <a:cubicBezTo>
                  <a:pt x="2838" y="616"/>
                  <a:pt x="2837" y="618"/>
                  <a:pt x="2837" y="620"/>
                </a:cubicBezTo>
                <a:cubicBezTo>
                  <a:pt x="2837" y="622"/>
                  <a:pt x="2838" y="624"/>
                  <a:pt x="2841" y="624"/>
                </a:cubicBezTo>
                <a:cubicBezTo>
                  <a:pt x="2843" y="624"/>
                  <a:pt x="2845" y="622"/>
                  <a:pt x="2845" y="620"/>
                </a:cubicBezTo>
                <a:cubicBezTo>
                  <a:pt x="2845" y="618"/>
                  <a:pt x="2843" y="616"/>
                  <a:pt x="2841" y="616"/>
                </a:cubicBezTo>
                <a:close/>
                <a:moveTo>
                  <a:pt x="2854" y="616"/>
                </a:moveTo>
                <a:cubicBezTo>
                  <a:pt x="2851" y="616"/>
                  <a:pt x="2850" y="618"/>
                  <a:pt x="2850" y="620"/>
                </a:cubicBezTo>
                <a:cubicBezTo>
                  <a:pt x="2850" y="622"/>
                  <a:pt x="2851" y="624"/>
                  <a:pt x="2854" y="624"/>
                </a:cubicBezTo>
                <a:cubicBezTo>
                  <a:pt x="2856" y="624"/>
                  <a:pt x="2858" y="622"/>
                  <a:pt x="2858" y="620"/>
                </a:cubicBezTo>
                <a:cubicBezTo>
                  <a:pt x="2858" y="618"/>
                  <a:pt x="2856" y="616"/>
                  <a:pt x="2854" y="616"/>
                </a:cubicBezTo>
                <a:close/>
                <a:moveTo>
                  <a:pt x="2867" y="616"/>
                </a:moveTo>
                <a:cubicBezTo>
                  <a:pt x="2864" y="616"/>
                  <a:pt x="2862" y="618"/>
                  <a:pt x="2862" y="620"/>
                </a:cubicBezTo>
                <a:cubicBezTo>
                  <a:pt x="2862" y="622"/>
                  <a:pt x="2864" y="624"/>
                  <a:pt x="2867" y="624"/>
                </a:cubicBezTo>
                <a:cubicBezTo>
                  <a:pt x="2869" y="624"/>
                  <a:pt x="2871" y="622"/>
                  <a:pt x="2871" y="620"/>
                </a:cubicBezTo>
                <a:cubicBezTo>
                  <a:pt x="2871" y="618"/>
                  <a:pt x="2869" y="616"/>
                  <a:pt x="2867" y="616"/>
                </a:cubicBezTo>
                <a:close/>
                <a:moveTo>
                  <a:pt x="2880" y="616"/>
                </a:moveTo>
                <a:cubicBezTo>
                  <a:pt x="2877" y="616"/>
                  <a:pt x="2875" y="618"/>
                  <a:pt x="2875" y="620"/>
                </a:cubicBezTo>
                <a:cubicBezTo>
                  <a:pt x="2875" y="622"/>
                  <a:pt x="2877" y="624"/>
                  <a:pt x="2880" y="624"/>
                </a:cubicBezTo>
                <a:cubicBezTo>
                  <a:pt x="2882" y="624"/>
                  <a:pt x="2884" y="622"/>
                  <a:pt x="2884" y="620"/>
                </a:cubicBezTo>
                <a:cubicBezTo>
                  <a:pt x="2884" y="618"/>
                  <a:pt x="2882" y="616"/>
                  <a:pt x="2880" y="616"/>
                </a:cubicBezTo>
                <a:close/>
                <a:moveTo>
                  <a:pt x="2892" y="616"/>
                </a:moveTo>
                <a:cubicBezTo>
                  <a:pt x="2890" y="616"/>
                  <a:pt x="2888" y="618"/>
                  <a:pt x="2888" y="620"/>
                </a:cubicBezTo>
                <a:cubicBezTo>
                  <a:pt x="2888" y="622"/>
                  <a:pt x="2890" y="624"/>
                  <a:pt x="2892" y="624"/>
                </a:cubicBezTo>
                <a:cubicBezTo>
                  <a:pt x="2895" y="624"/>
                  <a:pt x="2897" y="622"/>
                  <a:pt x="2897" y="620"/>
                </a:cubicBezTo>
                <a:cubicBezTo>
                  <a:pt x="2897" y="618"/>
                  <a:pt x="2895" y="616"/>
                  <a:pt x="2892" y="616"/>
                </a:cubicBezTo>
                <a:close/>
                <a:moveTo>
                  <a:pt x="2905" y="616"/>
                </a:moveTo>
                <a:cubicBezTo>
                  <a:pt x="2903" y="616"/>
                  <a:pt x="2901" y="618"/>
                  <a:pt x="2901" y="620"/>
                </a:cubicBezTo>
                <a:cubicBezTo>
                  <a:pt x="2901" y="622"/>
                  <a:pt x="2903" y="624"/>
                  <a:pt x="2905" y="624"/>
                </a:cubicBezTo>
                <a:cubicBezTo>
                  <a:pt x="2908" y="624"/>
                  <a:pt x="2910" y="622"/>
                  <a:pt x="2910" y="620"/>
                </a:cubicBezTo>
                <a:cubicBezTo>
                  <a:pt x="2910" y="618"/>
                  <a:pt x="2908" y="616"/>
                  <a:pt x="2905" y="616"/>
                </a:cubicBezTo>
                <a:close/>
                <a:moveTo>
                  <a:pt x="2918" y="616"/>
                </a:moveTo>
                <a:cubicBezTo>
                  <a:pt x="2916" y="616"/>
                  <a:pt x="2914" y="618"/>
                  <a:pt x="2914" y="620"/>
                </a:cubicBezTo>
                <a:cubicBezTo>
                  <a:pt x="2914" y="622"/>
                  <a:pt x="2916" y="624"/>
                  <a:pt x="2918" y="624"/>
                </a:cubicBezTo>
                <a:cubicBezTo>
                  <a:pt x="2921" y="624"/>
                  <a:pt x="2922" y="622"/>
                  <a:pt x="2922" y="620"/>
                </a:cubicBezTo>
                <a:cubicBezTo>
                  <a:pt x="2922" y="618"/>
                  <a:pt x="2921" y="616"/>
                  <a:pt x="2918" y="616"/>
                </a:cubicBezTo>
                <a:close/>
                <a:moveTo>
                  <a:pt x="2931" y="616"/>
                </a:moveTo>
                <a:cubicBezTo>
                  <a:pt x="2929" y="616"/>
                  <a:pt x="2927" y="618"/>
                  <a:pt x="2927" y="620"/>
                </a:cubicBezTo>
                <a:cubicBezTo>
                  <a:pt x="2927" y="622"/>
                  <a:pt x="2929" y="624"/>
                  <a:pt x="2931" y="624"/>
                </a:cubicBezTo>
                <a:cubicBezTo>
                  <a:pt x="2933" y="624"/>
                  <a:pt x="2935" y="622"/>
                  <a:pt x="2935" y="620"/>
                </a:cubicBezTo>
                <a:cubicBezTo>
                  <a:pt x="2935" y="618"/>
                  <a:pt x="2933" y="616"/>
                  <a:pt x="2931" y="616"/>
                </a:cubicBezTo>
                <a:close/>
                <a:moveTo>
                  <a:pt x="2944" y="616"/>
                </a:moveTo>
                <a:cubicBezTo>
                  <a:pt x="2942" y="616"/>
                  <a:pt x="2940" y="618"/>
                  <a:pt x="2940" y="620"/>
                </a:cubicBezTo>
                <a:cubicBezTo>
                  <a:pt x="2940" y="622"/>
                  <a:pt x="2942" y="624"/>
                  <a:pt x="2944" y="624"/>
                </a:cubicBezTo>
                <a:cubicBezTo>
                  <a:pt x="2946" y="624"/>
                  <a:pt x="2948" y="622"/>
                  <a:pt x="2948" y="620"/>
                </a:cubicBezTo>
                <a:cubicBezTo>
                  <a:pt x="2948" y="618"/>
                  <a:pt x="2946" y="616"/>
                  <a:pt x="2944" y="616"/>
                </a:cubicBezTo>
                <a:close/>
                <a:moveTo>
                  <a:pt x="2957" y="616"/>
                </a:moveTo>
                <a:cubicBezTo>
                  <a:pt x="2955" y="616"/>
                  <a:pt x="2953" y="618"/>
                  <a:pt x="2953" y="620"/>
                </a:cubicBezTo>
                <a:cubicBezTo>
                  <a:pt x="2953" y="622"/>
                  <a:pt x="2955" y="624"/>
                  <a:pt x="2957" y="624"/>
                </a:cubicBezTo>
                <a:cubicBezTo>
                  <a:pt x="2959" y="624"/>
                  <a:pt x="2961" y="622"/>
                  <a:pt x="2961" y="620"/>
                </a:cubicBezTo>
                <a:cubicBezTo>
                  <a:pt x="2961" y="618"/>
                  <a:pt x="2959" y="616"/>
                  <a:pt x="2957" y="616"/>
                </a:cubicBezTo>
                <a:close/>
                <a:moveTo>
                  <a:pt x="2970" y="616"/>
                </a:moveTo>
                <a:cubicBezTo>
                  <a:pt x="2968" y="616"/>
                  <a:pt x="2966" y="618"/>
                  <a:pt x="2966" y="620"/>
                </a:cubicBezTo>
                <a:cubicBezTo>
                  <a:pt x="2966" y="622"/>
                  <a:pt x="2968" y="624"/>
                  <a:pt x="2970" y="624"/>
                </a:cubicBezTo>
                <a:cubicBezTo>
                  <a:pt x="2972" y="624"/>
                  <a:pt x="2974" y="622"/>
                  <a:pt x="2974" y="620"/>
                </a:cubicBezTo>
                <a:cubicBezTo>
                  <a:pt x="2974" y="618"/>
                  <a:pt x="2972" y="616"/>
                  <a:pt x="2970" y="616"/>
                </a:cubicBezTo>
                <a:close/>
                <a:moveTo>
                  <a:pt x="2983" y="616"/>
                </a:moveTo>
                <a:cubicBezTo>
                  <a:pt x="2981" y="616"/>
                  <a:pt x="2979" y="618"/>
                  <a:pt x="2979" y="620"/>
                </a:cubicBezTo>
                <a:cubicBezTo>
                  <a:pt x="2979" y="622"/>
                  <a:pt x="2981" y="624"/>
                  <a:pt x="2983" y="624"/>
                </a:cubicBezTo>
                <a:cubicBezTo>
                  <a:pt x="2985" y="624"/>
                  <a:pt x="2987" y="622"/>
                  <a:pt x="2987" y="620"/>
                </a:cubicBezTo>
                <a:cubicBezTo>
                  <a:pt x="2987" y="618"/>
                  <a:pt x="2985" y="616"/>
                  <a:pt x="2983" y="616"/>
                </a:cubicBezTo>
                <a:close/>
                <a:moveTo>
                  <a:pt x="2996" y="616"/>
                </a:moveTo>
                <a:cubicBezTo>
                  <a:pt x="2993" y="616"/>
                  <a:pt x="2992" y="618"/>
                  <a:pt x="2992" y="620"/>
                </a:cubicBezTo>
                <a:cubicBezTo>
                  <a:pt x="2992" y="622"/>
                  <a:pt x="2993" y="624"/>
                  <a:pt x="2996" y="624"/>
                </a:cubicBezTo>
                <a:cubicBezTo>
                  <a:pt x="2998" y="624"/>
                  <a:pt x="3000" y="622"/>
                  <a:pt x="3000" y="620"/>
                </a:cubicBezTo>
                <a:cubicBezTo>
                  <a:pt x="3000" y="618"/>
                  <a:pt x="2998" y="616"/>
                  <a:pt x="2996" y="616"/>
                </a:cubicBezTo>
                <a:close/>
                <a:moveTo>
                  <a:pt x="3009" y="616"/>
                </a:moveTo>
                <a:cubicBezTo>
                  <a:pt x="3006" y="616"/>
                  <a:pt x="3004" y="618"/>
                  <a:pt x="3004" y="620"/>
                </a:cubicBezTo>
                <a:cubicBezTo>
                  <a:pt x="3004" y="622"/>
                  <a:pt x="3006" y="624"/>
                  <a:pt x="3009" y="624"/>
                </a:cubicBezTo>
                <a:cubicBezTo>
                  <a:pt x="3011" y="624"/>
                  <a:pt x="3013" y="622"/>
                  <a:pt x="3013" y="620"/>
                </a:cubicBezTo>
                <a:cubicBezTo>
                  <a:pt x="3013" y="618"/>
                  <a:pt x="3011" y="616"/>
                  <a:pt x="3009" y="616"/>
                </a:cubicBezTo>
                <a:close/>
                <a:moveTo>
                  <a:pt x="3022" y="616"/>
                </a:moveTo>
                <a:cubicBezTo>
                  <a:pt x="3019" y="616"/>
                  <a:pt x="3017" y="618"/>
                  <a:pt x="3017" y="620"/>
                </a:cubicBezTo>
                <a:cubicBezTo>
                  <a:pt x="3017" y="622"/>
                  <a:pt x="3019" y="624"/>
                  <a:pt x="3022" y="624"/>
                </a:cubicBezTo>
                <a:cubicBezTo>
                  <a:pt x="3024" y="624"/>
                  <a:pt x="3026" y="622"/>
                  <a:pt x="3026" y="620"/>
                </a:cubicBezTo>
                <a:cubicBezTo>
                  <a:pt x="3026" y="618"/>
                  <a:pt x="3024" y="616"/>
                  <a:pt x="3022" y="616"/>
                </a:cubicBezTo>
                <a:close/>
                <a:moveTo>
                  <a:pt x="3035" y="616"/>
                </a:moveTo>
                <a:cubicBezTo>
                  <a:pt x="3032" y="616"/>
                  <a:pt x="3030" y="618"/>
                  <a:pt x="3030" y="620"/>
                </a:cubicBezTo>
                <a:cubicBezTo>
                  <a:pt x="3030" y="622"/>
                  <a:pt x="3032" y="624"/>
                  <a:pt x="3035" y="624"/>
                </a:cubicBezTo>
                <a:cubicBezTo>
                  <a:pt x="3037" y="624"/>
                  <a:pt x="3039" y="622"/>
                  <a:pt x="3039" y="620"/>
                </a:cubicBezTo>
                <a:cubicBezTo>
                  <a:pt x="3039" y="618"/>
                  <a:pt x="3037" y="616"/>
                  <a:pt x="3035" y="616"/>
                </a:cubicBezTo>
                <a:close/>
                <a:moveTo>
                  <a:pt x="3047" y="616"/>
                </a:moveTo>
                <a:cubicBezTo>
                  <a:pt x="3045" y="616"/>
                  <a:pt x="3043" y="618"/>
                  <a:pt x="3043" y="620"/>
                </a:cubicBezTo>
                <a:cubicBezTo>
                  <a:pt x="3043" y="622"/>
                  <a:pt x="3045" y="624"/>
                  <a:pt x="3047" y="624"/>
                </a:cubicBezTo>
                <a:cubicBezTo>
                  <a:pt x="3050" y="624"/>
                  <a:pt x="3052" y="622"/>
                  <a:pt x="3052" y="620"/>
                </a:cubicBezTo>
                <a:cubicBezTo>
                  <a:pt x="3052" y="618"/>
                  <a:pt x="3050" y="616"/>
                  <a:pt x="3047" y="616"/>
                </a:cubicBezTo>
                <a:close/>
                <a:moveTo>
                  <a:pt x="3060" y="616"/>
                </a:moveTo>
                <a:cubicBezTo>
                  <a:pt x="3058" y="616"/>
                  <a:pt x="3056" y="618"/>
                  <a:pt x="3056" y="620"/>
                </a:cubicBezTo>
                <a:cubicBezTo>
                  <a:pt x="3056" y="622"/>
                  <a:pt x="3058" y="624"/>
                  <a:pt x="3060" y="624"/>
                </a:cubicBezTo>
                <a:cubicBezTo>
                  <a:pt x="3063" y="624"/>
                  <a:pt x="3064" y="622"/>
                  <a:pt x="3064" y="620"/>
                </a:cubicBezTo>
                <a:cubicBezTo>
                  <a:pt x="3064" y="618"/>
                  <a:pt x="3063" y="616"/>
                  <a:pt x="3060" y="616"/>
                </a:cubicBezTo>
                <a:close/>
                <a:moveTo>
                  <a:pt x="3099" y="623"/>
                </a:moveTo>
                <a:cubicBezTo>
                  <a:pt x="3101" y="623"/>
                  <a:pt x="3102" y="622"/>
                  <a:pt x="3102" y="620"/>
                </a:cubicBezTo>
                <a:cubicBezTo>
                  <a:pt x="3102" y="618"/>
                  <a:pt x="3101" y="617"/>
                  <a:pt x="3099" y="617"/>
                </a:cubicBezTo>
                <a:cubicBezTo>
                  <a:pt x="3097" y="617"/>
                  <a:pt x="3096" y="618"/>
                  <a:pt x="3096" y="620"/>
                </a:cubicBezTo>
                <a:cubicBezTo>
                  <a:pt x="3096" y="622"/>
                  <a:pt x="3097" y="623"/>
                  <a:pt x="3099" y="623"/>
                </a:cubicBezTo>
                <a:close/>
                <a:moveTo>
                  <a:pt x="452" y="637"/>
                </a:moveTo>
                <a:cubicBezTo>
                  <a:pt x="454" y="637"/>
                  <a:pt x="456" y="635"/>
                  <a:pt x="456" y="633"/>
                </a:cubicBezTo>
                <a:cubicBezTo>
                  <a:pt x="456" y="631"/>
                  <a:pt x="454" y="629"/>
                  <a:pt x="452" y="629"/>
                </a:cubicBezTo>
                <a:cubicBezTo>
                  <a:pt x="449" y="629"/>
                  <a:pt x="448" y="631"/>
                  <a:pt x="448" y="633"/>
                </a:cubicBezTo>
                <a:cubicBezTo>
                  <a:pt x="448" y="635"/>
                  <a:pt x="449" y="637"/>
                  <a:pt x="452" y="637"/>
                </a:cubicBezTo>
                <a:close/>
                <a:moveTo>
                  <a:pt x="465" y="637"/>
                </a:moveTo>
                <a:cubicBezTo>
                  <a:pt x="467" y="637"/>
                  <a:pt x="469" y="635"/>
                  <a:pt x="469" y="633"/>
                </a:cubicBezTo>
                <a:cubicBezTo>
                  <a:pt x="469" y="631"/>
                  <a:pt x="467" y="629"/>
                  <a:pt x="465" y="629"/>
                </a:cubicBezTo>
                <a:cubicBezTo>
                  <a:pt x="462" y="629"/>
                  <a:pt x="461" y="631"/>
                  <a:pt x="461" y="633"/>
                </a:cubicBezTo>
                <a:cubicBezTo>
                  <a:pt x="461" y="635"/>
                  <a:pt x="462" y="637"/>
                  <a:pt x="465" y="637"/>
                </a:cubicBezTo>
                <a:close/>
                <a:moveTo>
                  <a:pt x="478" y="637"/>
                </a:moveTo>
                <a:cubicBezTo>
                  <a:pt x="480" y="637"/>
                  <a:pt x="482" y="635"/>
                  <a:pt x="482" y="633"/>
                </a:cubicBezTo>
                <a:cubicBezTo>
                  <a:pt x="482" y="631"/>
                  <a:pt x="480" y="629"/>
                  <a:pt x="478" y="629"/>
                </a:cubicBezTo>
                <a:cubicBezTo>
                  <a:pt x="475" y="629"/>
                  <a:pt x="473" y="631"/>
                  <a:pt x="473" y="633"/>
                </a:cubicBezTo>
                <a:cubicBezTo>
                  <a:pt x="473" y="635"/>
                  <a:pt x="475" y="637"/>
                  <a:pt x="478" y="637"/>
                </a:cubicBezTo>
                <a:close/>
                <a:moveTo>
                  <a:pt x="491" y="637"/>
                </a:moveTo>
                <a:cubicBezTo>
                  <a:pt x="493" y="637"/>
                  <a:pt x="495" y="635"/>
                  <a:pt x="495" y="633"/>
                </a:cubicBezTo>
                <a:cubicBezTo>
                  <a:pt x="495" y="631"/>
                  <a:pt x="493" y="629"/>
                  <a:pt x="491" y="629"/>
                </a:cubicBezTo>
                <a:cubicBezTo>
                  <a:pt x="488" y="629"/>
                  <a:pt x="486" y="631"/>
                  <a:pt x="486" y="633"/>
                </a:cubicBezTo>
                <a:cubicBezTo>
                  <a:pt x="486" y="635"/>
                  <a:pt x="488" y="637"/>
                  <a:pt x="491" y="637"/>
                </a:cubicBezTo>
                <a:close/>
                <a:moveTo>
                  <a:pt x="503" y="637"/>
                </a:moveTo>
                <a:cubicBezTo>
                  <a:pt x="506" y="637"/>
                  <a:pt x="508" y="635"/>
                  <a:pt x="508" y="633"/>
                </a:cubicBezTo>
                <a:cubicBezTo>
                  <a:pt x="508" y="631"/>
                  <a:pt x="506" y="629"/>
                  <a:pt x="503" y="629"/>
                </a:cubicBezTo>
                <a:cubicBezTo>
                  <a:pt x="501" y="629"/>
                  <a:pt x="499" y="631"/>
                  <a:pt x="499" y="633"/>
                </a:cubicBezTo>
                <a:cubicBezTo>
                  <a:pt x="499" y="635"/>
                  <a:pt x="501" y="637"/>
                  <a:pt x="503" y="637"/>
                </a:cubicBezTo>
                <a:close/>
                <a:moveTo>
                  <a:pt x="516" y="637"/>
                </a:moveTo>
                <a:cubicBezTo>
                  <a:pt x="519" y="637"/>
                  <a:pt x="521" y="635"/>
                  <a:pt x="521" y="633"/>
                </a:cubicBezTo>
                <a:cubicBezTo>
                  <a:pt x="521" y="631"/>
                  <a:pt x="519" y="629"/>
                  <a:pt x="516" y="629"/>
                </a:cubicBezTo>
                <a:cubicBezTo>
                  <a:pt x="514" y="629"/>
                  <a:pt x="512" y="631"/>
                  <a:pt x="512" y="633"/>
                </a:cubicBezTo>
                <a:cubicBezTo>
                  <a:pt x="512" y="635"/>
                  <a:pt x="514" y="637"/>
                  <a:pt x="516" y="637"/>
                </a:cubicBezTo>
                <a:close/>
                <a:moveTo>
                  <a:pt x="529" y="637"/>
                </a:moveTo>
                <a:cubicBezTo>
                  <a:pt x="532" y="637"/>
                  <a:pt x="533" y="635"/>
                  <a:pt x="533" y="633"/>
                </a:cubicBezTo>
                <a:cubicBezTo>
                  <a:pt x="533" y="631"/>
                  <a:pt x="532" y="629"/>
                  <a:pt x="529" y="629"/>
                </a:cubicBezTo>
                <a:cubicBezTo>
                  <a:pt x="527" y="629"/>
                  <a:pt x="525" y="631"/>
                  <a:pt x="525" y="633"/>
                </a:cubicBezTo>
                <a:cubicBezTo>
                  <a:pt x="525" y="635"/>
                  <a:pt x="527" y="637"/>
                  <a:pt x="529" y="637"/>
                </a:cubicBezTo>
                <a:close/>
                <a:moveTo>
                  <a:pt x="542" y="637"/>
                </a:moveTo>
                <a:cubicBezTo>
                  <a:pt x="544" y="637"/>
                  <a:pt x="546" y="635"/>
                  <a:pt x="546" y="633"/>
                </a:cubicBezTo>
                <a:cubicBezTo>
                  <a:pt x="546" y="631"/>
                  <a:pt x="544" y="629"/>
                  <a:pt x="542" y="629"/>
                </a:cubicBezTo>
                <a:cubicBezTo>
                  <a:pt x="540" y="629"/>
                  <a:pt x="538" y="631"/>
                  <a:pt x="538" y="633"/>
                </a:cubicBezTo>
                <a:cubicBezTo>
                  <a:pt x="538" y="635"/>
                  <a:pt x="540" y="637"/>
                  <a:pt x="542" y="637"/>
                </a:cubicBezTo>
                <a:close/>
                <a:moveTo>
                  <a:pt x="555" y="637"/>
                </a:moveTo>
                <a:cubicBezTo>
                  <a:pt x="557" y="637"/>
                  <a:pt x="559" y="635"/>
                  <a:pt x="559" y="633"/>
                </a:cubicBezTo>
                <a:cubicBezTo>
                  <a:pt x="559" y="631"/>
                  <a:pt x="557" y="629"/>
                  <a:pt x="555" y="629"/>
                </a:cubicBezTo>
                <a:cubicBezTo>
                  <a:pt x="553" y="629"/>
                  <a:pt x="551" y="631"/>
                  <a:pt x="551" y="633"/>
                </a:cubicBezTo>
                <a:cubicBezTo>
                  <a:pt x="551" y="635"/>
                  <a:pt x="553" y="637"/>
                  <a:pt x="555" y="637"/>
                </a:cubicBezTo>
                <a:close/>
                <a:moveTo>
                  <a:pt x="568" y="637"/>
                </a:moveTo>
                <a:cubicBezTo>
                  <a:pt x="570" y="637"/>
                  <a:pt x="572" y="635"/>
                  <a:pt x="572" y="633"/>
                </a:cubicBezTo>
                <a:cubicBezTo>
                  <a:pt x="572" y="631"/>
                  <a:pt x="570" y="629"/>
                  <a:pt x="568" y="629"/>
                </a:cubicBezTo>
                <a:cubicBezTo>
                  <a:pt x="566" y="629"/>
                  <a:pt x="564" y="631"/>
                  <a:pt x="564" y="633"/>
                </a:cubicBezTo>
                <a:cubicBezTo>
                  <a:pt x="564" y="635"/>
                  <a:pt x="566" y="637"/>
                  <a:pt x="568" y="637"/>
                </a:cubicBezTo>
                <a:close/>
                <a:moveTo>
                  <a:pt x="581" y="637"/>
                </a:moveTo>
                <a:cubicBezTo>
                  <a:pt x="583" y="637"/>
                  <a:pt x="585" y="635"/>
                  <a:pt x="585" y="633"/>
                </a:cubicBezTo>
                <a:cubicBezTo>
                  <a:pt x="585" y="631"/>
                  <a:pt x="583" y="629"/>
                  <a:pt x="581" y="629"/>
                </a:cubicBezTo>
                <a:cubicBezTo>
                  <a:pt x="579" y="629"/>
                  <a:pt x="577" y="631"/>
                  <a:pt x="577" y="633"/>
                </a:cubicBezTo>
                <a:cubicBezTo>
                  <a:pt x="577" y="635"/>
                  <a:pt x="579" y="637"/>
                  <a:pt x="581" y="637"/>
                </a:cubicBezTo>
                <a:close/>
                <a:moveTo>
                  <a:pt x="594" y="637"/>
                </a:moveTo>
                <a:cubicBezTo>
                  <a:pt x="596" y="637"/>
                  <a:pt x="598" y="635"/>
                  <a:pt x="598" y="633"/>
                </a:cubicBezTo>
                <a:cubicBezTo>
                  <a:pt x="598" y="631"/>
                  <a:pt x="596" y="629"/>
                  <a:pt x="594" y="629"/>
                </a:cubicBezTo>
                <a:cubicBezTo>
                  <a:pt x="592" y="629"/>
                  <a:pt x="590" y="631"/>
                  <a:pt x="590" y="633"/>
                </a:cubicBezTo>
                <a:cubicBezTo>
                  <a:pt x="590" y="635"/>
                  <a:pt x="592" y="637"/>
                  <a:pt x="594" y="637"/>
                </a:cubicBezTo>
                <a:close/>
                <a:moveTo>
                  <a:pt x="607" y="637"/>
                </a:moveTo>
                <a:cubicBezTo>
                  <a:pt x="609" y="637"/>
                  <a:pt x="611" y="635"/>
                  <a:pt x="611" y="633"/>
                </a:cubicBezTo>
                <a:cubicBezTo>
                  <a:pt x="611" y="631"/>
                  <a:pt x="609" y="629"/>
                  <a:pt x="607" y="629"/>
                </a:cubicBezTo>
                <a:cubicBezTo>
                  <a:pt x="604" y="629"/>
                  <a:pt x="603" y="631"/>
                  <a:pt x="603" y="633"/>
                </a:cubicBezTo>
                <a:cubicBezTo>
                  <a:pt x="603" y="635"/>
                  <a:pt x="604" y="637"/>
                  <a:pt x="607" y="637"/>
                </a:cubicBezTo>
                <a:close/>
                <a:moveTo>
                  <a:pt x="620" y="637"/>
                </a:moveTo>
                <a:cubicBezTo>
                  <a:pt x="622" y="637"/>
                  <a:pt x="624" y="635"/>
                  <a:pt x="624" y="633"/>
                </a:cubicBezTo>
                <a:cubicBezTo>
                  <a:pt x="624" y="631"/>
                  <a:pt x="622" y="629"/>
                  <a:pt x="620" y="629"/>
                </a:cubicBezTo>
                <a:cubicBezTo>
                  <a:pt x="617" y="629"/>
                  <a:pt x="615" y="631"/>
                  <a:pt x="615" y="633"/>
                </a:cubicBezTo>
                <a:cubicBezTo>
                  <a:pt x="615" y="635"/>
                  <a:pt x="617" y="637"/>
                  <a:pt x="620" y="637"/>
                </a:cubicBezTo>
                <a:close/>
                <a:moveTo>
                  <a:pt x="633" y="637"/>
                </a:moveTo>
                <a:cubicBezTo>
                  <a:pt x="635" y="637"/>
                  <a:pt x="637" y="635"/>
                  <a:pt x="637" y="633"/>
                </a:cubicBezTo>
                <a:cubicBezTo>
                  <a:pt x="637" y="631"/>
                  <a:pt x="635" y="629"/>
                  <a:pt x="633" y="629"/>
                </a:cubicBezTo>
                <a:cubicBezTo>
                  <a:pt x="630" y="629"/>
                  <a:pt x="628" y="631"/>
                  <a:pt x="628" y="633"/>
                </a:cubicBezTo>
                <a:cubicBezTo>
                  <a:pt x="628" y="635"/>
                  <a:pt x="630" y="637"/>
                  <a:pt x="633" y="637"/>
                </a:cubicBezTo>
                <a:close/>
                <a:moveTo>
                  <a:pt x="645" y="637"/>
                </a:moveTo>
                <a:cubicBezTo>
                  <a:pt x="648" y="637"/>
                  <a:pt x="650" y="635"/>
                  <a:pt x="650" y="633"/>
                </a:cubicBezTo>
                <a:cubicBezTo>
                  <a:pt x="650" y="631"/>
                  <a:pt x="648" y="629"/>
                  <a:pt x="645" y="629"/>
                </a:cubicBezTo>
                <a:cubicBezTo>
                  <a:pt x="643" y="629"/>
                  <a:pt x="641" y="631"/>
                  <a:pt x="641" y="633"/>
                </a:cubicBezTo>
                <a:cubicBezTo>
                  <a:pt x="641" y="635"/>
                  <a:pt x="643" y="637"/>
                  <a:pt x="645" y="637"/>
                </a:cubicBezTo>
                <a:close/>
                <a:moveTo>
                  <a:pt x="658" y="637"/>
                </a:moveTo>
                <a:cubicBezTo>
                  <a:pt x="661" y="637"/>
                  <a:pt x="663" y="635"/>
                  <a:pt x="663" y="633"/>
                </a:cubicBezTo>
                <a:cubicBezTo>
                  <a:pt x="663" y="631"/>
                  <a:pt x="661" y="629"/>
                  <a:pt x="658" y="629"/>
                </a:cubicBezTo>
                <a:cubicBezTo>
                  <a:pt x="656" y="629"/>
                  <a:pt x="654" y="631"/>
                  <a:pt x="654" y="633"/>
                </a:cubicBezTo>
                <a:cubicBezTo>
                  <a:pt x="654" y="635"/>
                  <a:pt x="656" y="637"/>
                  <a:pt x="658" y="637"/>
                </a:cubicBezTo>
                <a:close/>
                <a:moveTo>
                  <a:pt x="671" y="637"/>
                </a:moveTo>
                <a:cubicBezTo>
                  <a:pt x="674" y="637"/>
                  <a:pt x="675" y="635"/>
                  <a:pt x="675" y="633"/>
                </a:cubicBezTo>
                <a:cubicBezTo>
                  <a:pt x="675" y="631"/>
                  <a:pt x="674" y="629"/>
                  <a:pt x="671" y="629"/>
                </a:cubicBezTo>
                <a:cubicBezTo>
                  <a:pt x="669" y="629"/>
                  <a:pt x="667" y="631"/>
                  <a:pt x="667" y="633"/>
                </a:cubicBezTo>
                <a:cubicBezTo>
                  <a:pt x="667" y="635"/>
                  <a:pt x="669" y="637"/>
                  <a:pt x="671" y="637"/>
                </a:cubicBezTo>
                <a:close/>
                <a:moveTo>
                  <a:pt x="684" y="637"/>
                </a:moveTo>
                <a:cubicBezTo>
                  <a:pt x="687" y="637"/>
                  <a:pt x="688" y="635"/>
                  <a:pt x="688" y="633"/>
                </a:cubicBezTo>
                <a:cubicBezTo>
                  <a:pt x="688" y="631"/>
                  <a:pt x="687" y="629"/>
                  <a:pt x="684" y="629"/>
                </a:cubicBezTo>
                <a:cubicBezTo>
                  <a:pt x="682" y="629"/>
                  <a:pt x="680" y="631"/>
                  <a:pt x="680" y="633"/>
                </a:cubicBezTo>
                <a:cubicBezTo>
                  <a:pt x="680" y="635"/>
                  <a:pt x="682" y="637"/>
                  <a:pt x="684" y="637"/>
                </a:cubicBezTo>
                <a:close/>
                <a:moveTo>
                  <a:pt x="697" y="637"/>
                </a:moveTo>
                <a:cubicBezTo>
                  <a:pt x="699" y="637"/>
                  <a:pt x="701" y="635"/>
                  <a:pt x="701" y="633"/>
                </a:cubicBezTo>
                <a:cubicBezTo>
                  <a:pt x="701" y="631"/>
                  <a:pt x="699" y="629"/>
                  <a:pt x="697" y="629"/>
                </a:cubicBezTo>
                <a:cubicBezTo>
                  <a:pt x="695" y="629"/>
                  <a:pt x="693" y="631"/>
                  <a:pt x="693" y="633"/>
                </a:cubicBezTo>
                <a:cubicBezTo>
                  <a:pt x="693" y="635"/>
                  <a:pt x="695" y="637"/>
                  <a:pt x="697" y="637"/>
                </a:cubicBezTo>
                <a:close/>
                <a:moveTo>
                  <a:pt x="710" y="637"/>
                </a:moveTo>
                <a:cubicBezTo>
                  <a:pt x="712" y="637"/>
                  <a:pt x="714" y="635"/>
                  <a:pt x="714" y="633"/>
                </a:cubicBezTo>
                <a:cubicBezTo>
                  <a:pt x="714" y="631"/>
                  <a:pt x="712" y="629"/>
                  <a:pt x="710" y="629"/>
                </a:cubicBezTo>
                <a:cubicBezTo>
                  <a:pt x="708" y="629"/>
                  <a:pt x="706" y="631"/>
                  <a:pt x="706" y="633"/>
                </a:cubicBezTo>
                <a:cubicBezTo>
                  <a:pt x="706" y="635"/>
                  <a:pt x="708" y="637"/>
                  <a:pt x="710" y="637"/>
                </a:cubicBezTo>
                <a:close/>
                <a:moveTo>
                  <a:pt x="723" y="637"/>
                </a:moveTo>
                <a:cubicBezTo>
                  <a:pt x="725" y="637"/>
                  <a:pt x="727" y="635"/>
                  <a:pt x="727" y="633"/>
                </a:cubicBezTo>
                <a:cubicBezTo>
                  <a:pt x="727" y="631"/>
                  <a:pt x="725" y="629"/>
                  <a:pt x="723" y="629"/>
                </a:cubicBezTo>
                <a:cubicBezTo>
                  <a:pt x="721" y="629"/>
                  <a:pt x="719" y="631"/>
                  <a:pt x="719" y="633"/>
                </a:cubicBezTo>
                <a:cubicBezTo>
                  <a:pt x="719" y="635"/>
                  <a:pt x="721" y="637"/>
                  <a:pt x="723" y="637"/>
                </a:cubicBezTo>
                <a:close/>
                <a:moveTo>
                  <a:pt x="736" y="637"/>
                </a:moveTo>
                <a:cubicBezTo>
                  <a:pt x="738" y="637"/>
                  <a:pt x="740" y="635"/>
                  <a:pt x="740" y="633"/>
                </a:cubicBezTo>
                <a:cubicBezTo>
                  <a:pt x="740" y="631"/>
                  <a:pt x="738" y="629"/>
                  <a:pt x="736" y="629"/>
                </a:cubicBezTo>
                <a:cubicBezTo>
                  <a:pt x="734" y="629"/>
                  <a:pt x="732" y="631"/>
                  <a:pt x="732" y="633"/>
                </a:cubicBezTo>
                <a:cubicBezTo>
                  <a:pt x="732" y="635"/>
                  <a:pt x="734" y="637"/>
                  <a:pt x="736" y="637"/>
                </a:cubicBezTo>
                <a:close/>
                <a:moveTo>
                  <a:pt x="749" y="637"/>
                </a:moveTo>
                <a:cubicBezTo>
                  <a:pt x="751" y="637"/>
                  <a:pt x="753" y="635"/>
                  <a:pt x="753" y="633"/>
                </a:cubicBezTo>
                <a:cubicBezTo>
                  <a:pt x="753" y="631"/>
                  <a:pt x="751" y="629"/>
                  <a:pt x="749" y="629"/>
                </a:cubicBezTo>
                <a:cubicBezTo>
                  <a:pt x="746" y="629"/>
                  <a:pt x="745" y="631"/>
                  <a:pt x="745" y="633"/>
                </a:cubicBezTo>
                <a:cubicBezTo>
                  <a:pt x="745" y="635"/>
                  <a:pt x="746" y="637"/>
                  <a:pt x="749" y="637"/>
                </a:cubicBezTo>
                <a:close/>
                <a:moveTo>
                  <a:pt x="762" y="629"/>
                </a:moveTo>
                <a:cubicBezTo>
                  <a:pt x="759" y="629"/>
                  <a:pt x="758" y="631"/>
                  <a:pt x="758" y="633"/>
                </a:cubicBezTo>
                <a:cubicBezTo>
                  <a:pt x="758" y="635"/>
                  <a:pt x="759" y="637"/>
                  <a:pt x="762" y="637"/>
                </a:cubicBezTo>
                <a:cubicBezTo>
                  <a:pt x="764" y="637"/>
                  <a:pt x="766" y="635"/>
                  <a:pt x="766" y="633"/>
                </a:cubicBezTo>
                <a:cubicBezTo>
                  <a:pt x="766" y="631"/>
                  <a:pt x="764" y="629"/>
                  <a:pt x="762" y="629"/>
                </a:cubicBezTo>
                <a:close/>
                <a:moveTo>
                  <a:pt x="775" y="637"/>
                </a:moveTo>
                <a:cubicBezTo>
                  <a:pt x="777" y="637"/>
                  <a:pt x="779" y="635"/>
                  <a:pt x="779" y="633"/>
                </a:cubicBezTo>
                <a:cubicBezTo>
                  <a:pt x="779" y="631"/>
                  <a:pt x="777" y="629"/>
                  <a:pt x="775" y="629"/>
                </a:cubicBezTo>
                <a:cubicBezTo>
                  <a:pt x="772" y="629"/>
                  <a:pt x="770" y="631"/>
                  <a:pt x="770" y="633"/>
                </a:cubicBezTo>
                <a:cubicBezTo>
                  <a:pt x="770" y="635"/>
                  <a:pt x="772" y="637"/>
                  <a:pt x="775" y="637"/>
                </a:cubicBezTo>
                <a:close/>
                <a:moveTo>
                  <a:pt x="788" y="637"/>
                </a:moveTo>
                <a:cubicBezTo>
                  <a:pt x="790" y="637"/>
                  <a:pt x="792" y="635"/>
                  <a:pt x="792" y="633"/>
                </a:cubicBezTo>
                <a:cubicBezTo>
                  <a:pt x="792" y="631"/>
                  <a:pt x="790" y="629"/>
                  <a:pt x="788" y="629"/>
                </a:cubicBezTo>
                <a:cubicBezTo>
                  <a:pt x="785" y="629"/>
                  <a:pt x="783" y="631"/>
                  <a:pt x="783" y="633"/>
                </a:cubicBezTo>
                <a:cubicBezTo>
                  <a:pt x="783" y="635"/>
                  <a:pt x="785" y="637"/>
                  <a:pt x="788" y="637"/>
                </a:cubicBezTo>
                <a:close/>
                <a:moveTo>
                  <a:pt x="800" y="637"/>
                </a:moveTo>
                <a:cubicBezTo>
                  <a:pt x="803" y="637"/>
                  <a:pt x="805" y="635"/>
                  <a:pt x="805" y="633"/>
                </a:cubicBezTo>
                <a:cubicBezTo>
                  <a:pt x="805" y="631"/>
                  <a:pt x="803" y="629"/>
                  <a:pt x="800" y="629"/>
                </a:cubicBezTo>
                <a:cubicBezTo>
                  <a:pt x="798" y="629"/>
                  <a:pt x="796" y="631"/>
                  <a:pt x="796" y="633"/>
                </a:cubicBezTo>
                <a:cubicBezTo>
                  <a:pt x="796" y="635"/>
                  <a:pt x="798" y="637"/>
                  <a:pt x="800" y="637"/>
                </a:cubicBezTo>
                <a:close/>
                <a:moveTo>
                  <a:pt x="843" y="633"/>
                </a:moveTo>
                <a:cubicBezTo>
                  <a:pt x="843" y="631"/>
                  <a:pt x="841" y="629"/>
                  <a:pt x="839" y="629"/>
                </a:cubicBezTo>
                <a:cubicBezTo>
                  <a:pt x="837" y="629"/>
                  <a:pt x="835" y="631"/>
                  <a:pt x="835" y="633"/>
                </a:cubicBezTo>
                <a:cubicBezTo>
                  <a:pt x="835" y="635"/>
                  <a:pt x="837" y="637"/>
                  <a:pt x="839" y="637"/>
                </a:cubicBezTo>
                <a:cubicBezTo>
                  <a:pt x="841" y="637"/>
                  <a:pt x="843" y="635"/>
                  <a:pt x="843" y="633"/>
                </a:cubicBezTo>
                <a:close/>
                <a:moveTo>
                  <a:pt x="852" y="637"/>
                </a:moveTo>
                <a:cubicBezTo>
                  <a:pt x="854" y="637"/>
                  <a:pt x="856" y="635"/>
                  <a:pt x="856" y="633"/>
                </a:cubicBezTo>
                <a:cubicBezTo>
                  <a:pt x="856" y="631"/>
                  <a:pt x="854" y="629"/>
                  <a:pt x="852" y="629"/>
                </a:cubicBezTo>
                <a:cubicBezTo>
                  <a:pt x="850" y="629"/>
                  <a:pt x="848" y="631"/>
                  <a:pt x="848" y="633"/>
                </a:cubicBezTo>
                <a:cubicBezTo>
                  <a:pt x="848" y="635"/>
                  <a:pt x="850" y="637"/>
                  <a:pt x="852" y="637"/>
                </a:cubicBezTo>
                <a:close/>
                <a:moveTo>
                  <a:pt x="865" y="637"/>
                </a:moveTo>
                <a:cubicBezTo>
                  <a:pt x="867" y="637"/>
                  <a:pt x="869" y="635"/>
                  <a:pt x="869" y="633"/>
                </a:cubicBezTo>
                <a:cubicBezTo>
                  <a:pt x="869" y="631"/>
                  <a:pt x="867" y="629"/>
                  <a:pt x="865" y="629"/>
                </a:cubicBezTo>
                <a:cubicBezTo>
                  <a:pt x="863" y="629"/>
                  <a:pt x="861" y="631"/>
                  <a:pt x="861" y="633"/>
                </a:cubicBezTo>
                <a:cubicBezTo>
                  <a:pt x="861" y="635"/>
                  <a:pt x="863" y="637"/>
                  <a:pt x="865" y="637"/>
                </a:cubicBezTo>
                <a:close/>
                <a:moveTo>
                  <a:pt x="878" y="637"/>
                </a:moveTo>
                <a:cubicBezTo>
                  <a:pt x="880" y="637"/>
                  <a:pt x="882" y="635"/>
                  <a:pt x="882" y="633"/>
                </a:cubicBezTo>
                <a:cubicBezTo>
                  <a:pt x="882" y="631"/>
                  <a:pt x="880" y="629"/>
                  <a:pt x="878" y="629"/>
                </a:cubicBezTo>
                <a:cubicBezTo>
                  <a:pt x="876" y="629"/>
                  <a:pt x="874" y="631"/>
                  <a:pt x="874" y="633"/>
                </a:cubicBezTo>
                <a:cubicBezTo>
                  <a:pt x="874" y="635"/>
                  <a:pt x="876" y="637"/>
                  <a:pt x="878" y="637"/>
                </a:cubicBezTo>
                <a:close/>
                <a:moveTo>
                  <a:pt x="891" y="637"/>
                </a:moveTo>
                <a:cubicBezTo>
                  <a:pt x="893" y="637"/>
                  <a:pt x="895" y="635"/>
                  <a:pt x="895" y="633"/>
                </a:cubicBezTo>
                <a:cubicBezTo>
                  <a:pt x="895" y="631"/>
                  <a:pt x="893" y="629"/>
                  <a:pt x="891" y="629"/>
                </a:cubicBezTo>
                <a:cubicBezTo>
                  <a:pt x="889" y="629"/>
                  <a:pt x="887" y="631"/>
                  <a:pt x="887" y="633"/>
                </a:cubicBezTo>
                <a:cubicBezTo>
                  <a:pt x="887" y="635"/>
                  <a:pt x="889" y="637"/>
                  <a:pt x="891" y="637"/>
                </a:cubicBezTo>
                <a:close/>
                <a:moveTo>
                  <a:pt x="904" y="637"/>
                </a:moveTo>
                <a:cubicBezTo>
                  <a:pt x="906" y="637"/>
                  <a:pt x="908" y="635"/>
                  <a:pt x="908" y="633"/>
                </a:cubicBezTo>
                <a:cubicBezTo>
                  <a:pt x="908" y="631"/>
                  <a:pt x="906" y="629"/>
                  <a:pt x="904" y="629"/>
                </a:cubicBezTo>
                <a:cubicBezTo>
                  <a:pt x="901" y="629"/>
                  <a:pt x="900" y="631"/>
                  <a:pt x="900" y="633"/>
                </a:cubicBezTo>
                <a:cubicBezTo>
                  <a:pt x="900" y="635"/>
                  <a:pt x="901" y="637"/>
                  <a:pt x="904" y="637"/>
                </a:cubicBezTo>
                <a:close/>
                <a:moveTo>
                  <a:pt x="917" y="637"/>
                </a:moveTo>
                <a:cubicBezTo>
                  <a:pt x="919" y="637"/>
                  <a:pt x="921" y="635"/>
                  <a:pt x="921" y="633"/>
                </a:cubicBezTo>
                <a:cubicBezTo>
                  <a:pt x="921" y="631"/>
                  <a:pt x="919" y="629"/>
                  <a:pt x="917" y="629"/>
                </a:cubicBezTo>
                <a:cubicBezTo>
                  <a:pt x="914" y="629"/>
                  <a:pt x="912" y="631"/>
                  <a:pt x="912" y="633"/>
                </a:cubicBezTo>
                <a:cubicBezTo>
                  <a:pt x="912" y="635"/>
                  <a:pt x="914" y="637"/>
                  <a:pt x="917" y="637"/>
                </a:cubicBezTo>
                <a:close/>
                <a:moveTo>
                  <a:pt x="930" y="629"/>
                </a:moveTo>
                <a:cubicBezTo>
                  <a:pt x="927" y="629"/>
                  <a:pt x="925" y="631"/>
                  <a:pt x="925" y="633"/>
                </a:cubicBezTo>
                <a:cubicBezTo>
                  <a:pt x="925" y="635"/>
                  <a:pt x="927" y="637"/>
                  <a:pt x="930" y="637"/>
                </a:cubicBezTo>
                <a:cubicBezTo>
                  <a:pt x="932" y="637"/>
                  <a:pt x="934" y="635"/>
                  <a:pt x="934" y="633"/>
                </a:cubicBezTo>
                <a:cubicBezTo>
                  <a:pt x="934" y="631"/>
                  <a:pt x="932" y="629"/>
                  <a:pt x="930" y="629"/>
                </a:cubicBezTo>
                <a:close/>
                <a:moveTo>
                  <a:pt x="942" y="629"/>
                </a:moveTo>
                <a:cubicBezTo>
                  <a:pt x="940" y="629"/>
                  <a:pt x="938" y="631"/>
                  <a:pt x="938" y="633"/>
                </a:cubicBezTo>
                <a:cubicBezTo>
                  <a:pt x="938" y="635"/>
                  <a:pt x="940" y="637"/>
                  <a:pt x="942" y="637"/>
                </a:cubicBezTo>
                <a:cubicBezTo>
                  <a:pt x="945" y="637"/>
                  <a:pt x="947" y="635"/>
                  <a:pt x="947" y="633"/>
                </a:cubicBezTo>
                <a:cubicBezTo>
                  <a:pt x="947" y="631"/>
                  <a:pt x="945" y="629"/>
                  <a:pt x="942" y="629"/>
                </a:cubicBezTo>
                <a:close/>
                <a:moveTo>
                  <a:pt x="955" y="629"/>
                </a:moveTo>
                <a:cubicBezTo>
                  <a:pt x="953" y="629"/>
                  <a:pt x="951" y="631"/>
                  <a:pt x="951" y="633"/>
                </a:cubicBezTo>
                <a:cubicBezTo>
                  <a:pt x="951" y="635"/>
                  <a:pt x="953" y="637"/>
                  <a:pt x="955" y="637"/>
                </a:cubicBezTo>
                <a:cubicBezTo>
                  <a:pt x="958" y="637"/>
                  <a:pt x="960" y="635"/>
                  <a:pt x="960" y="633"/>
                </a:cubicBezTo>
                <a:cubicBezTo>
                  <a:pt x="960" y="631"/>
                  <a:pt x="958" y="629"/>
                  <a:pt x="955" y="629"/>
                </a:cubicBezTo>
                <a:close/>
                <a:moveTo>
                  <a:pt x="968" y="629"/>
                </a:moveTo>
                <a:cubicBezTo>
                  <a:pt x="966" y="629"/>
                  <a:pt x="964" y="631"/>
                  <a:pt x="964" y="633"/>
                </a:cubicBezTo>
                <a:cubicBezTo>
                  <a:pt x="964" y="635"/>
                  <a:pt x="966" y="637"/>
                  <a:pt x="968" y="637"/>
                </a:cubicBezTo>
                <a:cubicBezTo>
                  <a:pt x="971" y="637"/>
                  <a:pt x="972" y="635"/>
                  <a:pt x="972" y="633"/>
                </a:cubicBezTo>
                <a:cubicBezTo>
                  <a:pt x="972" y="631"/>
                  <a:pt x="971" y="629"/>
                  <a:pt x="968" y="629"/>
                </a:cubicBezTo>
                <a:close/>
                <a:moveTo>
                  <a:pt x="981" y="629"/>
                </a:moveTo>
                <a:cubicBezTo>
                  <a:pt x="979" y="629"/>
                  <a:pt x="977" y="631"/>
                  <a:pt x="977" y="633"/>
                </a:cubicBezTo>
                <a:cubicBezTo>
                  <a:pt x="977" y="635"/>
                  <a:pt x="979" y="637"/>
                  <a:pt x="981" y="637"/>
                </a:cubicBezTo>
                <a:cubicBezTo>
                  <a:pt x="984" y="637"/>
                  <a:pt x="985" y="635"/>
                  <a:pt x="985" y="633"/>
                </a:cubicBezTo>
                <a:cubicBezTo>
                  <a:pt x="985" y="631"/>
                  <a:pt x="984" y="629"/>
                  <a:pt x="981" y="629"/>
                </a:cubicBezTo>
                <a:close/>
                <a:moveTo>
                  <a:pt x="994" y="629"/>
                </a:moveTo>
                <a:cubicBezTo>
                  <a:pt x="992" y="629"/>
                  <a:pt x="990" y="631"/>
                  <a:pt x="990" y="633"/>
                </a:cubicBezTo>
                <a:cubicBezTo>
                  <a:pt x="990" y="635"/>
                  <a:pt x="992" y="637"/>
                  <a:pt x="994" y="637"/>
                </a:cubicBezTo>
                <a:cubicBezTo>
                  <a:pt x="996" y="637"/>
                  <a:pt x="998" y="635"/>
                  <a:pt x="998" y="633"/>
                </a:cubicBezTo>
                <a:cubicBezTo>
                  <a:pt x="998" y="631"/>
                  <a:pt x="996" y="629"/>
                  <a:pt x="994" y="629"/>
                </a:cubicBezTo>
                <a:close/>
                <a:moveTo>
                  <a:pt x="1007" y="629"/>
                </a:moveTo>
                <a:cubicBezTo>
                  <a:pt x="1005" y="629"/>
                  <a:pt x="1003" y="631"/>
                  <a:pt x="1003" y="633"/>
                </a:cubicBezTo>
                <a:cubicBezTo>
                  <a:pt x="1003" y="635"/>
                  <a:pt x="1005" y="637"/>
                  <a:pt x="1007" y="637"/>
                </a:cubicBezTo>
                <a:cubicBezTo>
                  <a:pt x="1009" y="637"/>
                  <a:pt x="1011" y="635"/>
                  <a:pt x="1011" y="633"/>
                </a:cubicBezTo>
                <a:cubicBezTo>
                  <a:pt x="1011" y="631"/>
                  <a:pt x="1009" y="629"/>
                  <a:pt x="1007" y="629"/>
                </a:cubicBezTo>
                <a:close/>
                <a:moveTo>
                  <a:pt x="1020" y="629"/>
                </a:moveTo>
                <a:cubicBezTo>
                  <a:pt x="1018" y="629"/>
                  <a:pt x="1016" y="631"/>
                  <a:pt x="1016" y="633"/>
                </a:cubicBezTo>
                <a:cubicBezTo>
                  <a:pt x="1016" y="635"/>
                  <a:pt x="1018" y="637"/>
                  <a:pt x="1020" y="637"/>
                </a:cubicBezTo>
                <a:cubicBezTo>
                  <a:pt x="1022" y="637"/>
                  <a:pt x="1024" y="635"/>
                  <a:pt x="1024" y="633"/>
                </a:cubicBezTo>
                <a:cubicBezTo>
                  <a:pt x="1024" y="631"/>
                  <a:pt x="1022" y="629"/>
                  <a:pt x="1020" y="629"/>
                </a:cubicBezTo>
                <a:close/>
                <a:moveTo>
                  <a:pt x="1033" y="629"/>
                </a:moveTo>
                <a:cubicBezTo>
                  <a:pt x="1031" y="629"/>
                  <a:pt x="1029" y="631"/>
                  <a:pt x="1029" y="633"/>
                </a:cubicBezTo>
                <a:cubicBezTo>
                  <a:pt x="1029" y="635"/>
                  <a:pt x="1031" y="637"/>
                  <a:pt x="1033" y="637"/>
                </a:cubicBezTo>
                <a:cubicBezTo>
                  <a:pt x="1035" y="637"/>
                  <a:pt x="1037" y="635"/>
                  <a:pt x="1037" y="633"/>
                </a:cubicBezTo>
                <a:cubicBezTo>
                  <a:pt x="1037" y="631"/>
                  <a:pt x="1035" y="629"/>
                  <a:pt x="1033" y="629"/>
                </a:cubicBezTo>
                <a:close/>
                <a:moveTo>
                  <a:pt x="1149" y="629"/>
                </a:moveTo>
                <a:cubicBezTo>
                  <a:pt x="1147" y="629"/>
                  <a:pt x="1145" y="631"/>
                  <a:pt x="1145" y="633"/>
                </a:cubicBezTo>
                <a:cubicBezTo>
                  <a:pt x="1145" y="635"/>
                  <a:pt x="1147" y="637"/>
                  <a:pt x="1149" y="637"/>
                </a:cubicBezTo>
                <a:cubicBezTo>
                  <a:pt x="1151" y="637"/>
                  <a:pt x="1153" y="635"/>
                  <a:pt x="1153" y="633"/>
                </a:cubicBezTo>
                <a:cubicBezTo>
                  <a:pt x="1153" y="631"/>
                  <a:pt x="1151" y="629"/>
                  <a:pt x="1149" y="629"/>
                </a:cubicBezTo>
                <a:close/>
                <a:moveTo>
                  <a:pt x="1666" y="637"/>
                </a:moveTo>
                <a:cubicBezTo>
                  <a:pt x="1668" y="637"/>
                  <a:pt x="1670" y="635"/>
                  <a:pt x="1670" y="633"/>
                </a:cubicBezTo>
                <a:cubicBezTo>
                  <a:pt x="1670" y="631"/>
                  <a:pt x="1668" y="629"/>
                  <a:pt x="1666" y="629"/>
                </a:cubicBezTo>
                <a:cubicBezTo>
                  <a:pt x="1663" y="629"/>
                  <a:pt x="1661" y="631"/>
                  <a:pt x="1661" y="633"/>
                </a:cubicBezTo>
                <a:cubicBezTo>
                  <a:pt x="1661" y="635"/>
                  <a:pt x="1663" y="637"/>
                  <a:pt x="1666" y="637"/>
                </a:cubicBezTo>
                <a:close/>
                <a:moveTo>
                  <a:pt x="1679" y="637"/>
                </a:moveTo>
                <a:cubicBezTo>
                  <a:pt x="1681" y="637"/>
                  <a:pt x="1683" y="635"/>
                  <a:pt x="1683" y="633"/>
                </a:cubicBezTo>
                <a:cubicBezTo>
                  <a:pt x="1683" y="631"/>
                  <a:pt x="1681" y="629"/>
                  <a:pt x="1679" y="629"/>
                </a:cubicBezTo>
                <a:cubicBezTo>
                  <a:pt x="1676" y="629"/>
                  <a:pt x="1674" y="631"/>
                  <a:pt x="1674" y="633"/>
                </a:cubicBezTo>
                <a:cubicBezTo>
                  <a:pt x="1674" y="635"/>
                  <a:pt x="1676" y="637"/>
                  <a:pt x="1679" y="637"/>
                </a:cubicBezTo>
                <a:close/>
                <a:moveTo>
                  <a:pt x="1691" y="637"/>
                </a:moveTo>
                <a:cubicBezTo>
                  <a:pt x="1694" y="637"/>
                  <a:pt x="1696" y="635"/>
                  <a:pt x="1696" y="633"/>
                </a:cubicBezTo>
                <a:cubicBezTo>
                  <a:pt x="1696" y="631"/>
                  <a:pt x="1694" y="629"/>
                  <a:pt x="1691" y="629"/>
                </a:cubicBezTo>
                <a:cubicBezTo>
                  <a:pt x="1689" y="629"/>
                  <a:pt x="1687" y="631"/>
                  <a:pt x="1687" y="633"/>
                </a:cubicBezTo>
                <a:cubicBezTo>
                  <a:pt x="1687" y="635"/>
                  <a:pt x="1689" y="637"/>
                  <a:pt x="1691" y="637"/>
                </a:cubicBezTo>
                <a:close/>
                <a:moveTo>
                  <a:pt x="1704" y="637"/>
                </a:moveTo>
                <a:cubicBezTo>
                  <a:pt x="1707" y="637"/>
                  <a:pt x="1709" y="635"/>
                  <a:pt x="1709" y="633"/>
                </a:cubicBezTo>
                <a:cubicBezTo>
                  <a:pt x="1709" y="631"/>
                  <a:pt x="1707" y="629"/>
                  <a:pt x="1704" y="629"/>
                </a:cubicBezTo>
                <a:cubicBezTo>
                  <a:pt x="1702" y="629"/>
                  <a:pt x="1700" y="631"/>
                  <a:pt x="1700" y="633"/>
                </a:cubicBezTo>
                <a:cubicBezTo>
                  <a:pt x="1700" y="635"/>
                  <a:pt x="1702" y="637"/>
                  <a:pt x="1704" y="637"/>
                </a:cubicBezTo>
                <a:close/>
                <a:moveTo>
                  <a:pt x="1717" y="637"/>
                </a:moveTo>
                <a:cubicBezTo>
                  <a:pt x="1720" y="637"/>
                  <a:pt x="1721" y="635"/>
                  <a:pt x="1721" y="633"/>
                </a:cubicBezTo>
                <a:cubicBezTo>
                  <a:pt x="1721" y="631"/>
                  <a:pt x="1720" y="629"/>
                  <a:pt x="1717" y="629"/>
                </a:cubicBezTo>
                <a:cubicBezTo>
                  <a:pt x="1715" y="629"/>
                  <a:pt x="1713" y="631"/>
                  <a:pt x="1713" y="633"/>
                </a:cubicBezTo>
                <a:cubicBezTo>
                  <a:pt x="1713" y="635"/>
                  <a:pt x="1715" y="637"/>
                  <a:pt x="1717" y="637"/>
                </a:cubicBezTo>
                <a:close/>
                <a:moveTo>
                  <a:pt x="1730" y="637"/>
                </a:moveTo>
                <a:cubicBezTo>
                  <a:pt x="1733" y="637"/>
                  <a:pt x="1734" y="635"/>
                  <a:pt x="1734" y="633"/>
                </a:cubicBezTo>
                <a:cubicBezTo>
                  <a:pt x="1734" y="631"/>
                  <a:pt x="1733" y="629"/>
                  <a:pt x="1730" y="629"/>
                </a:cubicBezTo>
                <a:cubicBezTo>
                  <a:pt x="1728" y="629"/>
                  <a:pt x="1726" y="631"/>
                  <a:pt x="1726" y="633"/>
                </a:cubicBezTo>
                <a:cubicBezTo>
                  <a:pt x="1726" y="635"/>
                  <a:pt x="1728" y="637"/>
                  <a:pt x="1730" y="637"/>
                </a:cubicBezTo>
                <a:close/>
                <a:moveTo>
                  <a:pt x="1743" y="637"/>
                </a:moveTo>
                <a:cubicBezTo>
                  <a:pt x="1745" y="637"/>
                  <a:pt x="1747" y="635"/>
                  <a:pt x="1747" y="633"/>
                </a:cubicBezTo>
                <a:cubicBezTo>
                  <a:pt x="1747" y="631"/>
                  <a:pt x="1745" y="629"/>
                  <a:pt x="1743" y="629"/>
                </a:cubicBezTo>
                <a:cubicBezTo>
                  <a:pt x="1741" y="629"/>
                  <a:pt x="1739" y="631"/>
                  <a:pt x="1739" y="633"/>
                </a:cubicBezTo>
                <a:cubicBezTo>
                  <a:pt x="1739" y="635"/>
                  <a:pt x="1741" y="637"/>
                  <a:pt x="1743" y="637"/>
                </a:cubicBezTo>
                <a:close/>
                <a:moveTo>
                  <a:pt x="1756" y="637"/>
                </a:moveTo>
                <a:cubicBezTo>
                  <a:pt x="1758" y="637"/>
                  <a:pt x="1760" y="635"/>
                  <a:pt x="1760" y="633"/>
                </a:cubicBezTo>
                <a:cubicBezTo>
                  <a:pt x="1760" y="631"/>
                  <a:pt x="1758" y="629"/>
                  <a:pt x="1756" y="629"/>
                </a:cubicBezTo>
                <a:cubicBezTo>
                  <a:pt x="1754" y="629"/>
                  <a:pt x="1752" y="631"/>
                  <a:pt x="1752" y="633"/>
                </a:cubicBezTo>
                <a:cubicBezTo>
                  <a:pt x="1752" y="635"/>
                  <a:pt x="1754" y="637"/>
                  <a:pt x="1756" y="637"/>
                </a:cubicBezTo>
                <a:close/>
                <a:moveTo>
                  <a:pt x="1769" y="637"/>
                </a:moveTo>
                <a:cubicBezTo>
                  <a:pt x="1771" y="637"/>
                  <a:pt x="1773" y="635"/>
                  <a:pt x="1773" y="633"/>
                </a:cubicBezTo>
                <a:cubicBezTo>
                  <a:pt x="1773" y="631"/>
                  <a:pt x="1771" y="629"/>
                  <a:pt x="1769" y="629"/>
                </a:cubicBezTo>
                <a:cubicBezTo>
                  <a:pt x="1767" y="629"/>
                  <a:pt x="1765" y="631"/>
                  <a:pt x="1765" y="633"/>
                </a:cubicBezTo>
                <a:cubicBezTo>
                  <a:pt x="1765" y="635"/>
                  <a:pt x="1767" y="637"/>
                  <a:pt x="1769" y="637"/>
                </a:cubicBezTo>
                <a:close/>
                <a:moveTo>
                  <a:pt x="1782" y="637"/>
                </a:moveTo>
                <a:cubicBezTo>
                  <a:pt x="1784" y="637"/>
                  <a:pt x="1786" y="635"/>
                  <a:pt x="1786" y="633"/>
                </a:cubicBezTo>
                <a:cubicBezTo>
                  <a:pt x="1786" y="631"/>
                  <a:pt x="1784" y="629"/>
                  <a:pt x="1782" y="629"/>
                </a:cubicBezTo>
                <a:cubicBezTo>
                  <a:pt x="1780" y="629"/>
                  <a:pt x="1778" y="631"/>
                  <a:pt x="1778" y="633"/>
                </a:cubicBezTo>
                <a:cubicBezTo>
                  <a:pt x="1778" y="635"/>
                  <a:pt x="1780" y="637"/>
                  <a:pt x="1782" y="637"/>
                </a:cubicBezTo>
                <a:close/>
                <a:moveTo>
                  <a:pt x="1795" y="637"/>
                </a:moveTo>
                <a:cubicBezTo>
                  <a:pt x="1797" y="637"/>
                  <a:pt x="1799" y="635"/>
                  <a:pt x="1799" y="633"/>
                </a:cubicBezTo>
                <a:cubicBezTo>
                  <a:pt x="1799" y="631"/>
                  <a:pt x="1797" y="629"/>
                  <a:pt x="1795" y="629"/>
                </a:cubicBezTo>
                <a:cubicBezTo>
                  <a:pt x="1792" y="629"/>
                  <a:pt x="1791" y="631"/>
                  <a:pt x="1791" y="633"/>
                </a:cubicBezTo>
                <a:cubicBezTo>
                  <a:pt x="1791" y="635"/>
                  <a:pt x="1792" y="637"/>
                  <a:pt x="1795" y="637"/>
                </a:cubicBezTo>
                <a:close/>
                <a:moveTo>
                  <a:pt x="1808" y="637"/>
                </a:moveTo>
                <a:cubicBezTo>
                  <a:pt x="1810" y="637"/>
                  <a:pt x="1812" y="635"/>
                  <a:pt x="1812" y="633"/>
                </a:cubicBezTo>
                <a:cubicBezTo>
                  <a:pt x="1812" y="631"/>
                  <a:pt x="1810" y="629"/>
                  <a:pt x="1808" y="629"/>
                </a:cubicBezTo>
                <a:cubicBezTo>
                  <a:pt x="1805" y="629"/>
                  <a:pt x="1804" y="631"/>
                  <a:pt x="1804" y="633"/>
                </a:cubicBezTo>
                <a:cubicBezTo>
                  <a:pt x="1804" y="635"/>
                  <a:pt x="1805" y="637"/>
                  <a:pt x="1808" y="637"/>
                </a:cubicBezTo>
                <a:close/>
                <a:moveTo>
                  <a:pt x="1821" y="637"/>
                </a:moveTo>
                <a:cubicBezTo>
                  <a:pt x="1823" y="637"/>
                  <a:pt x="1825" y="635"/>
                  <a:pt x="1825" y="633"/>
                </a:cubicBezTo>
                <a:cubicBezTo>
                  <a:pt x="1825" y="631"/>
                  <a:pt x="1823" y="629"/>
                  <a:pt x="1821" y="629"/>
                </a:cubicBezTo>
                <a:cubicBezTo>
                  <a:pt x="1818" y="629"/>
                  <a:pt x="1816" y="631"/>
                  <a:pt x="1816" y="633"/>
                </a:cubicBezTo>
                <a:cubicBezTo>
                  <a:pt x="1816" y="635"/>
                  <a:pt x="1818" y="637"/>
                  <a:pt x="1821" y="637"/>
                </a:cubicBezTo>
                <a:close/>
                <a:moveTo>
                  <a:pt x="1834" y="629"/>
                </a:moveTo>
                <a:cubicBezTo>
                  <a:pt x="1831" y="629"/>
                  <a:pt x="1829" y="631"/>
                  <a:pt x="1829" y="633"/>
                </a:cubicBezTo>
                <a:cubicBezTo>
                  <a:pt x="1829" y="635"/>
                  <a:pt x="1831" y="637"/>
                  <a:pt x="1834" y="637"/>
                </a:cubicBezTo>
                <a:cubicBezTo>
                  <a:pt x="1836" y="637"/>
                  <a:pt x="1838" y="635"/>
                  <a:pt x="1838" y="633"/>
                </a:cubicBezTo>
                <a:cubicBezTo>
                  <a:pt x="1838" y="631"/>
                  <a:pt x="1836" y="629"/>
                  <a:pt x="1834" y="629"/>
                </a:cubicBezTo>
                <a:close/>
                <a:moveTo>
                  <a:pt x="1846" y="629"/>
                </a:moveTo>
                <a:cubicBezTo>
                  <a:pt x="1844" y="629"/>
                  <a:pt x="1842" y="631"/>
                  <a:pt x="1842" y="633"/>
                </a:cubicBezTo>
                <a:cubicBezTo>
                  <a:pt x="1842" y="635"/>
                  <a:pt x="1844" y="637"/>
                  <a:pt x="1846" y="637"/>
                </a:cubicBezTo>
                <a:cubicBezTo>
                  <a:pt x="1849" y="637"/>
                  <a:pt x="1851" y="635"/>
                  <a:pt x="1851" y="633"/>
                </a:cubicBezTo>
                <a:cubicBezTo>
                  <a:pt x="1851" y="631"/>
                  <a:pt x="1849" y="629"/>
                  <a:pt x="1846" y="629"/>
                </a:cubicBezTo>
                <a:close/>
                <a:moveTo>
                  <a:pt x="1859" y="629"/>
                </a:moveTo>
                <a:cubicBezTo>
                  <a:pt x="1857" y="629"/>
                  <a:pt x="1855" y="631"/>
                  <a:pt x="1855" y="633"/>
                </a:cubicBezTo>
                <a:cubicBezTo>
                  <a:pt x="1855" y="635"/>
                  <a:pt x="1857" y="637"/>
                  <a:pt x="1859" y="637"/>
                </a:cubicBezTo>
                <a:cubicBezTo>
                  <a:pt x="1862" y="637"/>
                  <a:pt x="1864" y="635"/>
                  <a:pt x="1864" y="633"/>
                </a:cubicBezTo>
                <a:cubicBezTo>
                  <a:pt x="1864" y="631"/>
                  <a:pt x="1862" y="629"/>
                  <a:pt x="1859" y="629"/>
                </a:cubicBezTo>
                <a:close/>
                <a:moveTo>
                  <a:pt x="1872" y="629"/>
                </a:moveTo>
                <a:cubicBezTo>
                  <a:pt x="1870" y="629"/>
                  <a:pt x="1868" y="631"/>
                  <a:pt x="1868" y="633"/>
                </a:cubicBezTo>
                <a:cubicBezTo>
                  <a:pt x="1868" y="635"/>
                  <a:pt x="1870" y="637"/>
                  <a:pt x="1872" y="637"/>
                </a:cubicBezTo>
                <a:cubicBezTo>
                  <a:pt x="1875" y="637"/>
                  <a:pt x="1876" y="635"/>
                  <a:pt x="1876" y="633"/>
                </a:cubicBezTo>
                <a:cubicBezTo>
                  <a:pt x="1876" y="631"/>
                  <a:pt x="1875" y="629"/>
                  <a:pt x="1872" y="629"/>
                </a:cubicBezTo>
                <a:close/>
                <a:moveTo>
                  <a:pt x="1885" y="629"/>
                </a:moveTo>
                <a:cubicBezTo>
                  <a:pt x="1883" y="629"/>
                  <a:pt x="1881" y="631"/>
                  <a:pt x="1881" y="633"/>
                </a:cubicBezTo>
                <a:cubicBezTo>
                  <a:pt x="1881" y="635"/>
                  <a:pt x="1883" y="637"/>
                  <a:pt x="1885" y="637"/>
                </a:cubicBezTo>
                <a:cubicBezTo>
                  <a:pt x="1887" y="637"/>
                  <a:pt x="1889" y="635"/>
                  <a:pt x="1889" y="633"/>
                </a:cubicBezTo>
                <a:cubicBezTo>
                  <a:pt x="1889" y="631"/>
                  <a:pt x="1887" y="629"/>
                  <a:pt x="1885" y="629"/>
                </a:cubicBezTo>
                <a:close/>
                <a:moveTo>
                  <a:pt x="1898" y="629"/>
                </a:moveTo>
                <a:cubicBezTo>
                  <a:pt x="1896" y="629"/>
                  <a:pt x="1894" y="631"/>
                  <a:pt x="1894" y="633"/>
                </a:cubicBezTo>
                <a:cubicBezTo>
                  <a:pt x="1894" y="635"/>
                  <a:pt x="1896" y="637"/>
                  <a:pt x="1898" y="637"/>
                </a:cubicBezTo>
                <a:cubicBezTo>
                  <a:pt x="1900" y="637"/>
                  <a:pt x="1902" y="635"/>
                  <a:pt x="1902" y="633"/>
                </a:cubicBezTo>
                <a:cubicBezTo>
                  <a:pt x="1902" y="631"/>
                  <a:pt x="1900" y="629"/>
                  <a:pt x="1898" y="629"/>
                </a:cubicBezTo>
                <a:close/>
                <a:moveTo>
                  <a:pt x="1911" y="629"/>
                </a:moveTo>
                <a:cubicBezTo>
                  <a:pt x="1909" y="629"/>
                  <a:pt x="1907" y="631"/>
                  <a:pt x="1907" y="633"/>
                </a:cubicBezTo>
                <a:cubicBezTo>
                  <a:pt x="1907" y="635"/>
                  <a:pt x="1909" y="637"/>
                  <a:pt x="1911" y="637"/>
                </a:cubicBezTo>
                <a:cubicBezTo>
                  <a:pt x="1913" y="637"/>
                  <a:pt x="1915" y="635"/>
                  <a:pt x="1915" y="633"/>
                </a:cubicBezTo>
                <a:cubicBezTo>
                  <a:pt x="1915" y="631"/>
                  <a:pt x="1913" y="629"/>
                  <a:pt x="1911" y="629"/>
                </a:cubicBezTo>
                <a:close/>
                <a:moveTo>
                  <a:pt x="1924" y="629"/>
                </a:moveTo>
                <a:cubicBezTo>
                  <a:pt x="1922" y="629"/>
                  <a:pt x="1920" y="631"/>
                  <a:pt x="1920" y="633"/>
                </a:cubicBezTo>
                <a:cubicBezTo>
                  <a:pt x="1920" y="635"/>
                  <a:pt x="1922" y="637"/>
                  <a:pt x="1924" y="637"/>
                </a:cubicBezTo>
                <a:cubicBezTo>
                  <a:pt x="1926" y="637"/>
                  <a:pt x="1928" y="635"/>
                  <a:pt x="1928" y="633"/>
                </a:cubicBezTo>
                <a:cubicBezTo>
                  <a:pt x="1928" y="631"/>
                  <a:pt x="1926" y="629"/>
                  <a:pt x="1924" y="629"/>
                </a:cubicBezTo>
                <a:close/>
                <a:moveTo>
                  <a:pt x="1937" y="629"/>
                </a:moveTo>
                <a:cubicBezTo>
                  <a:pt x="1935" y="629"/>
                  <a:pt x="1933" y="631"/>
                  <a:pt x="1933" y="633"/>
                </a:cubicBezTo>
                <a:cubicBezTo>
                  <a:pt x="1933" y="635"/>
                  <a:pt x="1935" y="637"/>
                  <a:pt x="1937" y="637"/>
                </a:cubicBezTo>
                <a:cubicBezTo>
                  <a:pt x="1939" y="637"/>
                  <a:pt x="1941" y="635"/>
                  <a:pt x="1941" y="633"/>
                </a:cubicBezTo>
                <a:cubicBezTo>
                  <a:pt x="1941" y="631"/>
                  <a:pt x="1939" y="629"/>
                  <a:pt x="1937" y="629"/>
                </a:cubicBezTo>
                <a:close/>
                <a:moveTo>
                  <a:pt x="1950" y="629"/>
                </a:moveTo>
                <a:cubicBezTo>
                  <a:pt x="1947" y="629"/>
                  <a:pt x="1946" y="631"/>
                  <a:pt x="1946" y="633"/>
                </a:cubicBezTo>
                <a:cubicBezTo>
                  <a:pt x="1946" y="635"/>
                  <a:pt x="1947" y="637"/>
                  <a:pt x="1950" y="637"/>
                </a:cubicBezTo>
                <a:cubicBezTo>
                  <a:pt x="1952" y="637"/>
                  <a:pt x="1954" y="635"/>
                  <a:pt x="1954" y="633"/>
                </a:cubicBezTo>
                <a:cubicBezTo>
                  <a:pt x="1954" y="631"/>
                  <a:pt x="1952" y="629"/>
                  <a:pt x="1950" y="629"/>
                </a:cubicBezTo>
                <a:close/>
                <a:moveTo>
                  <a:pt x="1963" y="629"/>
                </a:moveTo>
                <a:cubicBezTo>
                  <a:pt x="1960" y="629"/>
                  <a:pt x="1958" y="631"/>
                  <a:pt x="1958" y="633"/>
                </a:cubicBezTo>
                <a:cubicBezTo>
                  <a:pt x="1958" y="635"/>
                  <a:pt x="1960" y="637"/>
                  <a:pt x="1963" y="637"/>
                </a:cubicBezTo>
                <a:cubicBezTo>
                  <a:pt x="1965" y="637"/>
                  <a:pt x="1967" y="635"/>
                  <a:pt x="1967" y="633"/>
                </a:cubicBezTo>
                <a:cubicBezTo>
                  <a:pt x="1967" y="631"/>
                  <a:pt x="1965" y="629"/>
                  <a:pt x="1963" y="629"/>
                </a:cubicBezTo>
                <a:close/>
                <a:moveTo>
                  <a:pt x="1976" y="629"/>
                </a:moveTo>
                <a:cubicBezTo>
                  <a:pt x="1973" y="629"/>
                  <a:pt x="1971" y="631"/>
                  <a:pt x="1971" y="633"/>
                </a:cubicBezTo>
                <a:cubicBezTo>
                  <a:pt x="1971" y="635"/>
                  <a:pt x="1973" y="637"/>
                  <a:pt x="1976" y="637"/>
                </a:cubicBezTo>
                <a:cubicBezTo>
                  <a:pt x="1978" y="637"/>
                  <a:pt x="1980" y="635"/>
                  <a:pt x="1980" y="633"/>
                </a:cubicBezTo>
                <a:cubicBezTo>
                  <a:pt x="1980" y="631"/>
                  <a:pt x="1978" y="629"/>
                  <a:pt x="1976" y="629"/>
                </a:cubicBezTo>
                <a:close/>
                <a:moveTo>
                  <a:pt x="1988" y="629"/>
                </a:moveTo>
                <a:cubicBezTo>
                  <a:pt x="1986" y="629"/>
                  <a:pt x="1984" y="631"/>
                  <a:pt x="1984" y="633"/>
                </a:cubicBezTo>
                <a:cubicBezTo>
                  <a:pt x="1984" y="635"/>
                  <a:pt x="1986" y="637"/>
                  <a:pt x="1988" y="637"/>
                </a:cubicBezTo>
                <a:cubicBezTo>
                  <a:pt x="1991" y="637"/>
                  <a:pt x="1993" y="635"/>
                  <a:pt x="1993" y="633"/>
                </a:cubicBezTo>
                <a:cubicBezTo>
                  <a:pt x="1993" y="631"/>
                  <a:pt x="1991" y="629"/>
                  <a:pt x="1988" y="629"/>
                </a:cubicBezTo>
                <a:close/>
                <a:moveTo>
                  <a:pt x="2005" y="633"/>
                </a:moveTo>
                <a:cubicBezTo>
                  <a:pt x="2005" y="631"/>
                  <a:pt x="2003" y="629"/>
                  <a:pt x="2001" y="629"/>
                </a:cubicBezTo>
                <a:cubicBezTo>
                  <a:pt x="1999" y="629"/>
                  <a:pt x="1998" y="631"/>
                  <a:pt x="1998" y="633"/>
                </a:cubicBezTo>
                <a:cubicBezTo>
                  <a:pt x="1998" y="635"/>
                  <a:pt x="1999" y="637"/>
                  <a:pt x="2001" y="637"/>
                </a:cubicBezTo>
                <a:cubicBezTo>
                  <a:pt x="2003" y="637"/>
                  <a:pt x="2005" y="635"/>
                  <a:pt x="2005" y="633"/>
                </a:cubicBezTo>
                <a:close/>
                <a:moveTo>
                  <a:pt x="2014" y="629"/>
                </a:moveTo>
                <a:cubicBezTo>
                  <a:pt x="2012" y="629"/>
                  <a:pt x="2010" y="631"/>
                  <a:pt x="2010" y="633"/>
                </a:cubicBezTo>
                <a:cubicBezTo>
                  <a:pt x="2010" y="635"/>
                  <a:pt x="2012" y="637"/>
                  <a:pt x="2014" y="637"/>
                </a:cubicBezTo>
                <a:cubicBezTo>
                  <a:pt x="2017" y="637"/>
                  <a:pt x="2019" y="635"/>
                  <a:pt x="2019" y="633"/>
                </a:cubicBezTo>
                <a:cubicBezTo>
                  <a:pt x="2019" y="631"/>
                  <a:pt x="2017" y="629"/>
                  <a:pt x="2014" y="629"/>
                </a:cubicBezTo>
                <a:close/>
                <a:moveTo>
                  <a:pt x="2027" y="629"/>
                </a:moveTo>
                <a:cubicBezTo>
                  <a:pt x="2025" y="629"/>
                  <a:pt x="2023" y="631"/>
                  <a:pt x="2023" y="633"/>
                </a:cubicBezTo>
                <a:cubicBezTo>
                  <a:pt x="2023" y="635"/>
                  <a:pt x="2025" y="637"/>
                  <a:pt x="2027" y="637"/>
                </a:cubicBezTo>
                <a:cubicBezTo>
                  <a:pt x="2030" y="637"/>
                  <a:pt x="2031" y="635"/>
                  <a:pt x="2031" y="633"/>
                </a:cubicBezTo>
                <a:cubicBezTo>
                  <a:pt x="2031" y="631"/>
                  <a:pt x="2030" y="629"/>
                  <a:pt x="2027" y="629"/>
                </a:cubicBezTo>
                <a:close/>
                <a:moveTo>
                  <a:pt x="2040" y="637"/>
                </a:moveTo>
                <a:cubicBezTo>
                  <a:pt x="2042" y="637"/>
                  <a:pt x="2044" y="635"/>
                  <a:pt x="2044" y="633"/>
                </a:cubicBezTo>
                <a:cubicBezTo>
                  <a:pt x="2044" y="631"/>
                  <a:pt x="2042" y="629"/>
                  <a:pt x="2040" y="629"/>
                </a:cubicBezTo>
                <a:cubicBezTo>
                  <a:pt x="2038" y="629"/>
                  <a:pt x="2036" y="631"/>
                  <a:pt x="2036" y="633"/>
                </a:cubicBezTo>
                <a:cubicBezTo>
                  <a:pt x="2036" y="635"/>
                  <a:pt x="2038" y="637"/>
                  <a:pt x="2040" y="637"/>
                </a:cubicBezTo>
                <a:close/>
                <a:moveTo>
                  <a:pt x="2066" y="637"/>
                </a:moveTo>
                <a:cubicBezTo>
                  <a:pt x="2068" y="637"/>
                  <a:pt x="2070" y="635"/>
                  <a:pt x="2070" y="633"/>
                </a:cubicBezTo>
                <a:cubicBezTo>
                  <a:pt x="2070" y="631"/>
                  <a:pt x="2068" y="629"/>
                  <a:pt x="2066" y="629"/>
                </a:cubicBezTo>
                <a:cubicBezTo>
                  <a:pt x="2064" y="629"/>
                  <a:pt x="2062" y="631"/>
                  <a:pt x="2062" y="633"/>
                </a:cubicBezTo>
                <a:cubicBezTo>
                  <a:pt x="2062" y="635"/>
                  <a:pt x="2064" y="637"/>
                  <a:pt x="2066" y="637"/>
                </a:cubicBezTo>
                <a:close/>
                <a:moveTo>
                  <a:pt x="2079" y="629"/>
                </a:moveTo>
                <a:cubicBezTo>
                  <a:pt x="2077" y="629"/>
                  <a:pt x="2075" y="631"/>
                  <a:pt x="2075" y="633"/>
                </a:cubicBezTo>
                <a:cubicBezTo>
                  <a:pt x="2075" y="635"/>
                  <a:pt x="2077" y="637"/>
                  <a:pt x="2079" y="637"/>
                </a:cubicBezTo>
                <a:cubicBezTo>
                  <a:pt x="2081" y="637"/>
                  <a:pt x="2083" y="635"/>
                  <a:pt x="2083" y="633"/>
                </a:cubicBezTo>
                <a:cubicBezTo>
                  <a:pt x="2083" y="631"/>
                  <a:pt x="2081" y="629"/>
                  <a:pt x="2079" y="629"/>
                </a:cubicBezTo>
                <a:close/>
                <a:moveTo>
                  <a:pt x="2092" y="637"/>
                </a:moveTo>
                <a:cubicBezTo>
                  <a:pt x="2094" y="637"/>
                  <a:pt x="2096" y="635"/>
                  <a:pt x="2096" y="633"/>
                </a:cubicBezTo>
                <a:cubicBezTo>
                  <a:pt x="2096" y="631"/>
                  <a:pt x="2094" y="629"/>
                  <a:pt x="2092" y="629"/>
                </a:cubicBezTo>
                <a:cubicBezTo>
                  <a:pt x="2089" y="629"/>
                  <a:pt x="2088" y="631"/>
                  <a:pt x="2088" y="633"/>
                </a:cubicBezTo>
                <a:cubicBezTo>
                  <a:pt x="2088" y="635"/>
                  <a:pt x="2089" y="637"/>
                  <a:pt x="2092" y="637"/>
                </a:cubicBezTo>
                <a:close/>
                <a:moveTo>
                  <a:pt x="2105" y="637"/>
                </a:moveTo>
                <a:cubicBezTo>
                  <a:pt x="2107" y="637"/>
                  <a:pt x="2109" y="635"/>
                  <a:pt x="2109" y="633"/>
                </a:cubicBezTo>
                <a:cubicBezTo>
                  <a:pt x="2109" y="631"/>
                  <a:pt x="2107" y="629"/>
                  <a:pt x="2105" y="629"/>
                </a:cubicBezTo>
                <a:cubicBezTo>
                  <a:pt x="2102" y="629"/>
                  <a:pt x="2101" y="631"/>
                  <a:pt x="2101" y="633"/>
                </a:cubicBezTo>
                <a:cubicBezTo>
                  <a:pt x="2101" y="635"/>
                  <a:pt x="2102" y="637"/>
                  <a:pt x="2105" y="637"/>
                </a:cubicBezTo>
                <a:close/>
                <a:moveTo>
                  <a:pt x="2118" y="629"/>
                </a:moveTo>
                <a:cubicBezTo>
                  <a:pt x="2115" y="629"/>
                  <a:pt x="2113" y="631"/>
                  <a:pt x="2113" y="633"/>
                </a:cubicBezTo>
                <a:cubicBezTo>
                  <a:pt x="2113" y="635"/>
                  <a:pt x="2115" y="637"/>
                  <a:pt x="2118" y="637"/>
                </a:cubicBezTo>
                <a:cubicBezTo>
                  <a:pt x="2120" y="637"/>
                  <a:pt x="2122" y="635"/>
                  <a:pt x="2122" y="633"/>
                </a:cubicBezTo>
                <a:cubicBezTo>
                  <a:pt x="2122" y="631"/>
                  <a:pt x="2120" y="629"/>
                  <a:pt x="2118" y="629"/>
                </a:cubicBezTo>
                <a:close/>
                <a:moveTo>
                  <a:pt x="2131" y="629"/>
                </a:moveTo>
                <a:cubicBezTo>
                  <a:pt x="2128" y="629"/>
                  <a:pt x="2126" y="631"/>
                  <a:pt x="2126" y="633"/>
                </a:cubicBezTo>
                <a:cubicBezTo>
                  <a:pt x="2126" y="635"/>
                  <a:pt x="2128" y="637"/>
                  <a:pt x="2131" y="637"/>
                </a:cubicBezTo>
                <a:cubicBezTo>
                  <a:pt x="2133" y="637"/>
                  <a:pt x="2135" y="635"/>
                  <a:pt x="2135" y="633"/>
                </a:cubicBezTo>
                <a:cubicBezTo>
                  <a:pt x="2135" y="631"/>
                  <a:pt x="2133" y="629"/>
                  <a:pt x="2131" y="629"/>
                </a:cubicBezTo>
                <a:close/>
                <a:moveTo>
                  <a:pt x="2143" y="629"/>
                </a:moveTo>
                <a:cubicBezTo>
                  <a:pt x="2141" y="629"/>
                  <a:pt x="2139" y="631"/>
                  <a:pt x="2139" y="633"/>
                </a:cubicBezTo>
                <a:cubicBezTo>
                  <a:pt x="2139" y="635"/>
                  <a:pt x="2141" y="637"/>
                  <a:pt x="2143" y="637"/>
                </a:cubicBezTo>
                <a:cubicBezTo>
                  <a:pt x="2146" y="637"/>
                  <a:pt x="2148" y="635"/>
                  <a:pt x="2148" y="633"/>
                </a:cubicBezTo>
                <a:cubicBezTo>
                  <a:pt x="2148" y="631"/>
                  <a:pt x="2146" y="629"/>
                  <a:pt x="2143" y="629"/>
                </a:cubicBezTo>
                <a:close/>
                <a:moveTo>
                  <a:pt x="2156" y="629"/>
                </a:moveTo>
                <a:cubicBezTo>
                  <a:pt x="2154" y="629"/>
                  <a:pt x="2152" y="631"/>
                  <a:pt x="2152" y="633"/>
                </a:cubicBezTo>
                <a:cubicBezTo>
                  <a:pt x="2152" y="635"/>
                  <a:pt x="2154" y="637"/>
                  <a:pt x="2156" y="637"/>
                </a:cubicBezTo>
                <a:cubicBezTo>
                  <a:pt x="2159" y="637"/>
                  <a:pt x="2161" y="635"/>
                  <a:pt x="2161" y="633"/>
                </a:cubicBezTo>
                <a:cubicBezTo>
                  <a:pt x="2161" y="631"/>
                  <a:pt x="2159" y="629"/>
                  <a:pt x="2156" y="629"/>
                </a:cubicBezTo>
                <a:close/>
                <a:moveTo>
                  <a:pt x="2169" y="637"/>
                </a:moveTo>
                <a:cubicBezTo>
                  <a:pt x="2172" y="637"/>
                  <a:pt x="2173" y="635"/>
                  <a:pt x="2173" y="633"/>
                </a:cubicBezTo>
                <a:cubicBezTo>
                  <a:pt x="2173" y="631"/>
                  <a:pt x="2172" y="629"/>
                  <a:pt x="2169" y="629"/>
                </a:cubicBezTo>
                <a:cubicBezTo>
                  <a:pt x="2167" y="629"/>
                  <a:pt x="2165" y="631"/>
                  <a:pt x="2165" y="633"/>
                </a:cubicBezTo>
                <a:cubicBezTo>
                  <a:pt x="2165" y="635"/>
                  <a:pt x="2167" y="637"/>
                  <a:pt x="2169" y="637"/>
                </a:cubicBezTo>
                <a:close/>
                <a:moveTo>
                  <a:pt x="2182" y="637"/>
                </a:moveTo>
                <a:cubicBezTo>
                  <a:pt x="2185" y="637"/>
                  <a:pt x="2186" y="635"/>
                  <a:pt x="2186" y="633"/>
                </a:cubicBezTo>
                <a:cubicBezTo>
                  <a:pt x="2186" y="631"/>
                  <a:pt x="2185" y="629"/>
                  <a:pt x="2182" y="629"/>
                </a:cubicBezTo>
                <a:cubicBezTo>
                  <a:pt x="2180" y="629"/>
                  <a:pt x="2178" y="631"/>
                  <a:pt x="2178" y="633"/>
                </a:cubicBezTo>
                <a:cubicBezTo>
                  <a:pt x="2178" y="635"/>
                  <a:pt x="2180" y="637"/>
                  <a:pt x="2182" y="637"/>
                </a:cubicBezTo>
                <a:close/>
                <a:moveTo>
                  <a:pt x="2221" y="637"/>
                </a:moveTo>
                <a:cubicBezTo>
                  <a:pt x="2223" y="637"/>
                  <a:pt x="2225" y="635"/>
                  <a:pt x="2225" y="633"/>
                </a:cubicBezTo>
                <a:cubicBezTo>
                  <a:pt x="2225" y="631"/>
                  <a:pt x="2223" y="629"/>
                  <a:pt x="2221" y="629"/>
                </a:cubicBezTo>
                <a:cubicBezTo>
                  <a:pt x="2219" y="629"/>
                  <a:pt x="2217" y="631"/>
                  <a:pt x="2217" y="633"/>
                </a:cubicBezTo>
                <a:cubicBezTo>
                  <a:pt x="2217" y="635"/>
                  <a:pt x="2219" y="637"/>
                  <a:pt x="2221" y="637"/>
                </a:cubicBezTo>
                <a:close/>
                <a:moveTo>
                  <a:pt x="2234" y="637"/>
                </a:moveTo>
                <a:cubicBezTo>
                  <a:pt x="2236" y="637"/>
                  <a:pt x="2238" y="635"/>
                  <a:pt x="2238" y="633"/>
                </a:cubicBezTo>
                <a:cubicBezTo>
                  <a:pt x="2238" y="631"/>
                  <a:pt x="2236" y="629"/>
                  <a:pt x="2234" y="629"/>
                </a:cubicBezTo>
                <a:cubicBezTo>
                  <a:pt x="2232" y="629"/>
                  <a:pt x="2230" y="631"/>
                  <a:pt x="2230" y="633"/>
                </a:cubicBezTo>
                <a:cubicBezTo>
                  <a:pt x="2230" y="635"/>
                  <a:pt x="2232" y="637"/>
                  <a:pt x="2234" y="637"/>
                </a:cubicBezTo>
                <a:close/>
                <a:moveTo>
                  <a:pt x="2247" y="637"/>
                </a:moveTo>
                <a:cubicBezTo>
                  <a:pt x="2249" y="637"/>
                  <a:pt x="2251" y="635"/>
                  <a:pt x="2251" y="633"/>
                </a:cubicBezTo>
                <a:cubicBezTo>
                  <a:pt x="2251" y="631"/>
                  <a:pt x="2249" y="629"/>
                  <a:pt x="2247" y="629"/>
                </a:cubicBezTo>
                <a:cubicBezTo>
                  <a:pt x="2244" y="629"/>
                  <a:pt x="2243" y="631"/>
                  <a:pt x="2243" y="633"/>
                </a:cubicBezTo>
                <a:cubicBezTo>
                  <a:pt x="2243" y="635"/>
                  <a:pt x="2244" y="637"/>
                  <a:pt x="2247" y="637"/>
                </a:cubicBezTo>
                <a:close/>
                <a:moveTo>
                  <a:pt x="2260" y="637"/>
                </a:moveTo>
                <a:cubicBezTo>
                  <a:pt x="2262" y="637"/>
                  <a:pt x="2264" y="635"/>
                  <a:pt x="2264" y="633"/>
                </a:cubicBezTo>
                <a:cubicBezTo>
                  <a:pt x="2264" y="631"/>
                  <a:pt x="2262" y="629"/>
                  <a:pt x="2260" y="629"/>
                </a:cubicBezTo>
                <a:cubicBezTo>
                  <a:pt x="2257" y="629"/>
                  <a:pt x="2256" y="631"/>
                  <a:pt x="2256" y="633"/>
                </a:cubicBezTo>
                <a:cubicBezTo>
                  <a:pt x="2256" y="635"/>
                  <a:pt x="2257" y="637"/>
                  <a:pt x="2260" y="637"/>
                </a:cubicBezTo>
                <a:close/>
                <a:moveTo>
                  <a:pt x="2273" y="637"/>
                </a:moveTo>
                <a:cubicBezTo>
                  <a:pt x="2275" y="637"/>
                  <a:pt x="2277" y="635"/>
                  <a:pt x="2277" y="633"/>
                </a:cubicBezTo>
                <a:cubicBezTo>
                  <a:pt x="2277" y="631"/>
                  <a:pt x="2275" y="629"/>
                  <a:pt x="2273" y="629"/>
                </a:cubicBezTo>
                <a:cubicBezTo>
                  <a:pt x="2270" y="629"/>
                  <a:pt x="2268" y="631"/>
                  <a:pt x="2268" y="633"/>
                </a:cubicBezTo>
                <a:cubicBezTo>
                  <a:pt x="2268" y="635"/>
                  <a:pt x="2270" y="637"/>
                  <a:pt x="2273" y="637"/>
                </a:cubicBezTo>
                <a:close/>
                <a:moveTo>
                  <a:pt x="2286" y="637"/>
                </a:moveTo>
                <a:cubicBezTo>
                  <a:pt x="2288" y="637"/>
                  <a:pt x="2290" y="635"/>
                  <a:pt x="2290" y="633"/>
                </a:cubicBezTo>
                <a:cubicBezTo>
                  <a:pt x="2290" y="631"/>
                  <a:pt x="2288" y="629"/>
                  <a:pt x="2286" y="629"/>
                </a:cubicBezTo>
                <a:cubicBezTo>
                  <a:pt x="2283" y="629"/>
                  <a:pt x="2281" y="631"/>
                  <a:pt x="2281" y="633"/>
                </a:cubicBezTo>
                <a:cubicBezTo>
                  <a:pt x="2281" y="635"/>
                  <a:pt x="2283" y="637"/>
                  <a:pt x="2286" y="637"/>
                </a:cubicBezTo>
                <a:close/>
                <a:moveTo>
                  <a:pt x="2298" y="637"/>
                </a:moveTo>
                <a:cubicBezTo>
                  <a:pt x="2301" y="637"/>
                  <a:pt x="2303" y="635"/>
                  <a:pt x="2303" y="633"/>
                </a:cubicBezTo>
                <a:cubicBezTo>
                  <a:pt x="2303" y="631"/>
                  <a:pt x="2301" y="629"/>
                  <a:pt x="2298" y="629"/>
                </a:cubicBezTo>
                <a:cubicBezTo>
                  <a:pt x="2296" y="629"/>
                  <a:pt x="2294" y="631"/>
                  <a:pt x="2294" y="633"/>
                </a:cubicBezTo>
                <a:cubicBezTo>
                  <a:pt x="2294" y="635"/>
                  <a:pt x="2296" y="637"/>
                  <a:pt x="2298" y="637"/>
                </a:cubicBezTo>
                <a:close/>
                <a:moveTo>
                  <a:pt x="2311" y="637"/>
                </a:moveTo>
                <a:cubicBezTo>
                  <a:pt x="2314" y="637"/>
                  <a:pt x="2316" y="635"/>
                  <a:pt x="2316" y="633"/>
                </a:cubicBezTo>
                <a:cubicBezTo>
                  <a:pt x="2316" y="631"/>
                  <a:pt x="2314" y="629"/>
                  <a:pt x="2311" y="629"/>
                </a:cubicBezTo>
                <a:cubicBezTo>
                  <a:pt x="2309" y="629"/>
                  <a:pt x="2307" y="631"/>
                  <a:pt x="2307" y="633"/>
                </a:cubicBezTo>
                <a:cubicBezTo>
                  <a:pt x="2307" y="635"/>
                  <a:pt x="2309" y="637"/>
                  <a:pt x="2311" y="637"/>
                </a:cubicBezTo>
                <a:close/>
                <a:moveTo>
                  <a:pt x="2324" y="637"/>
                </a:moveTo>
                <a:cubicBezTo>
                  <a:pt x="2327" y="637"/>
                  <a:pt x="2328" y="635"/>
                  <a:pt x="2328" y="633"/>
                </a:cubicBezTo>
                <a:cubicBezTo>
                  <a:pt x="2328" y="631"/>
                  <a:pt x="2327" y="629"/>
                  <a:pt x="2324" y="629"/>
                </a:cubicBezTo>
                <a:cubicBezTo>
                  <a:pt x="2322" y="629"/>
                  <a:pt x="2320" y="631"/>
                  <a:pt x="2320" y="633"/>
                </a:cubicBezTo>
                <a:cubicBezTo>
                  <a:pt x="2320" y="635"/>
                  <a:pt x="2322" y="637"/>
                  <a:pt x="2324" y="637"/>
                </a:cubicBezTo>
                <a:close/>
                <a:moveTo>
                  <a:pt x="2337" y="637"/>
                </a:moveTo>
                <a:cubicBezTo>
                  <a:pt x="2339" y="637"/>
                  <a:pt x="2341" y="635"/>
                  <a:pt x="2341" y="633"/>
                </a:cubicBezTo>
                <a:cubicBezTo>
                  <a:pt x="2341" y="631"/>
                  <a:pt x="2339" y="629"/>
                  <a:pt x="2337" y="629"/>
                </a:cubicBezTo>
                <a:cubicBezTo>
                  <a:pt x="2335" y="629"/>
                  <a:pt x="2333" y="631"/>
                  <a:pt x="2333" y="633"/>
                </a:cubicBezTo>
                <a:cubicBezTo>
                  <a:pt x="2333" y="635"/>
                  <a:pt x="2335" y="637"/>
                  <a:pt x="2337" y="637"/>
                </a:cubicBezTo>
                <a:close/>
                <a:moveTo>
                  <a:pt x="2350" y="637"/>
                </a:moveTo>
                <a:cubicBezTo>
                  <a:pt x="2352" y="637"/>
                  <a:pt x="2354" y="635"/>
                  <a:pt x="2354" y="633"/>
                </a:cubicBezTo>
                <a:cubicBezTo>
                  <a:pt x="2354" y="631"/>
                  <a:pt x="2352" y="629"/>
                  <a:pt x="2350" y="629"/>
                </a:cubicBezTo>
                <a:cubicBezTo>
                  <a:pt x="2348" y="629"/>
                  <a:pt x="2346" y="631"/>
                  <a:pt x="2346" y="633"/>
                </a:cubicBezTo>
                <a:cubicBezTo>
                  <a:pt x="2346" y="635"/>
                  <a:pt x="2348" y="637"/>
                  <a:pt x="2350" y="637"/>
                </a:cubicBezTo>
                <a:close/>
                <a:moveTo>
                  <a:pt x="2363" y="637"/>
                </a:moveTo>
                <a:cubicBezTo>
                  <a:pt x="2365" y="637"/>
                  <a:pt x="2367" y="635"/>
                  <a:pt x="2367" y="633"/>
                </a:cubicBezTo>
                <a:cubicBezTo>
                  <a:pt x="2367" y="631"/>
                  <a:pt x="2365" y="629"/>
                  <a:pt x="2363" y="629"/>
                </a:cubicBezTo>
                <a:cubicBezTo>
                  <a:pt x="2361" y="629"/>
                  <a:pt x="2359" y="631"/>
                  <a:pt x="2359" y="633"/>
                </a:cubicBezTo>
                <a:cubicBezTo>
                  <a:pt x="2359" y="635"/>
                  <a:pt x="2361" y="637"/>
                  <a:pt x="2363" y="637"/>
                </a:cubicBezTo>
                <a:close/>
                <a:moveTo>
                  <a:pt x="2376" y="637"/>
                </a:moveTo>
                <a:cubicBezTo>
                  <a:pt x="2378" y="637"/>
                  <a:pt x="2380" y="635"/>
                  <a:pt x="2380" y="633"/>
                </a:cubicBezTo>
                <a:cubicBezTo>
                  <a:pt x="2380" y="631"/>
                  <a:pt x="2378" y="629"/>
                  <a:pt x="2376" y="629"/>
                </a:cubicBezTo>
                <a:cubicBezTo>
                  <a:pt x="2374" y="629"/>
                  <a:pt x="2372" y="631"/>
                  <a:pt x="2372" y="633"/>
                </a:cubicBezTo>
                <a:cubicBezTo>
                  <a:pt x="2372" y="635"/>
                  <a:pt x="2374" y="637"/>
                  <a:pt x="2376" y="637"/>
                </a:cubicBezTo>
                <a:close/>
                <a:moveTo>
                  <a:pt x="2389" y="637"/>
                </a:moveTo>
                <a:cubicBezTo>
                  <a:pt x="2391" y="637"/>
                  <a:pt x="2393" y="635"/>
                  <a:pt x="2393" y="633"/>
                </a:cubicBezTo>
                <a:cubicBezTo>
                  <a:pt x="2393" y="631"/>
                  <a:pt x="2391" y="629"/>
                  <a:pt x="2389" y="629"/>
                </a:cubicBezTo>
                <a:cubicBezTo>
                  <a:pt x="2387" y="629"/>
                  <a:pt x="2385" y="631"/>
                  <a:pt x="2385" y="633"/>
                </a:cubicBezTo>
                <a:cubicBezTo>
                  <a:pt x="2385" y="635"/>
                  <a:pt x="2387" y="637"/>
                  <a:pt x="2389" y="637"/>
                </a:cubicBezTo>
                <a:close/>
                <a:moveTo>
                  <a:pt x="2402" y="637"/>
                </a:moveTo>
                <a:cubicBezTo>
                  <a:pt x="2404" y="637"/>
                  <a:pt x="2406" y="635"/>
                  <a:pt x="2406" y="633"/>
                </a:cubicBezTo>
                <a:cubicBezTo>
                  <a:pt x="2406" y="631"/>
                  <a:pt x="2404" y="629"/>
                  <a:pt x="2402" y="629"/>
                </a:cubicBezTo>
                <a:cubicBezTo>
                  <a:pt x="2399" y="629"/>
                  <a:pt x="2398" y="631"/>
                  <a:pt x="2398" y="633"/>
                </a:cubicBezTo>
                <a:cubicBezTo>
                  <a:pt x="2398" y="635"/>
                  <a:pt x="2399" y="637"/>
                  <a:pt x="2402" y="637"/>
                </a:cubicBezTo>
                <a:close/>
                <a:moveTo>
                  <a:pt x="2415" y="637"/>
                </a:moveTo>
                <a:cubicBezTo>
                  <a:pt x="2417" y="637"/>
                  <a:pt x="2419" y="635"/>
                  <a:pt x="2419" y="633"/>
                </a:cubicBezTo>
                <a:cubicBezTo>
                  <a:pt x="2419" y="631"/>
                  <a:pt x="2417" y="629"/>
                  <a:pt x="2415" y="629"/>
                </a:cubicBezTo>
                <a:cubicBezTo>
                  <a:pt x="2412" y="629"/>
                  <a:pt x="2410" y="631"/>
                  <a:pt x="2410" y="633"/>
                </a:cubicBezTo>
                <a:cubicBezTo>
                  <a:pt x="2410" y="635"/>
                  <a:pt x="2412" y="637"/>
                  <a:pt x="2415" y="637"/>
                </a:cubicBezTo>
                <a:close/>
                <a:moveTo>
                  <a:pt x="2428" y="637"/>
                </a:moveTo>
                <a:cubicBezTo>
                  <a:pt x="2430" y="637"/>
                  <a:pt x="2432" y="635"/>
                  <a:pt x="2432" y="633"/>
                </a:cubicBezTo>
                <a:cubicBezTo>
                  <a:pt x="2432" y="631"/>
                  <a:pt x="2430" y="629"/>
                  <a:pt x="2428" y="629"/>
                </a:cubicBezTo>
                <a:cubicBezTo>
                  <a:pt x="2425" y="629"/>
                  <a:pt x="2423" y="631"/>
                  <a:pt x="2423" y="633"/>
                </a:cubicBezTo>
                <a:cubicBezTo>
                  <a:pt x="2423" y="635"/>
                  <a:pt x="2425" y="637"/>
                  <a:pt x="2428" y="637"/>
                </a:cubicBezTo>
                <a:close/>
                <a:moveTo>
                  <a:pt x="2439" y="633"/>
                </a:moveTo>
                <a:cubicBezTo>
                  <a:pt x="2439" y="634"/>
                  <a:pt x="2439" y="635"/>
                  <a:pt x="2440" y="635"/>
                </a:cubicBezTo>
                <a:cubicBezTo>
                  <a:pt x="2442" y="635"/>
                  <a:pt x="2442" y="634"/>
                  <a:pt x="2442" y="633"/>
                </a:cubicBezTo>
                <a:cubicBezTo>
                  <a:pt x="2442" y="632"/>
                  <a:pt x="2442" y="631"/>
                  <a:pt x="2440" y="631"/>
                </a:cubicBezTo>
                <a:cubicBezTo>
                  <a:pt x="2439" y="631"/>
                  <a:pt x="2439" y="632"/>
                  <a:pt x="2439" y="633"/>
                </a:cubicBezTo>
                <a:close/>
                <a:moveTo>
                  <a:pt x="2453" y="637"/>
                </a:moveTo>
                <a:cubicBezTo>
                  <a:pt x="2456" y="637"/>
                  <a:pt x="2458" y="635"/>
                  <a:pt x="2458" y="633"/>
                </a:cubicBezTo>
                <a:cubicBezTo>
                  <a:pt x="2458" y="631"/>
                  <a:pt x="2456" y="629"/>
                  <a:pt x="2453" y="629"/>
                </a:cubicBezTo>
                <a:cubicBezTo>
                  <a:pt x="2451" y="629"/>
                  <a:pt x="2449" y="631"/>
                  <a:pt x="2449" y="633"/>
                </a:cubicBezTo>
                <a:cubicBezTo>
                  <a:pt x="2449" y="635"/>
                  <a:pt x="2451" y="637"/>
                  <a:pt x="2453" y="637"/>
                </a:cubicBezTo>
                <a:close/>
                <a:moveTo>
                  <a:pt x="2466" y="637"/>
                </a:moveTo>
                <a:cubicBezTo>
                  <a:pt x="2469" y="637"/>
                  <a:pt x="2470" y="635"/>
                  <a:pt x="2470" y="633"/>
                </a:cubicBezTo>
                <a:cubicBezTo>
                  <a:pt x="2470" y="631"/>
                  <a:pt x="2469" y="629"/>
                  <a:pt x="2466" y="629"/>
                </a:cubicBezTo>
                <a:cubicBezTo>
                  <a:pt x="2464" y="629"/>
                  <a:pt x="2462" y="631"/>
                  <a:pt x="2462" y="633"/>
                </a:cubicBezTo>
                <a:cubicBezTo>
                  <a:pt x="2462" y="635"/>
                  <a:pt x="2464" y="637"/>
                  <a:pt x="2466" y="637"/>
                </a:cubicBezTo>
                <a:close/>
                <a:moveTo>
                  <a:pt x="2479" y="637"/>
                </a:moveTo>
                <a:cubicBezTo>
                  <a:pt x="2482" y="637"/>
                  <a:pt x="2483" y="635"/>
                  <a:pt x="2483" y="633"/>
                </a:cubicBezTo>
                <a:cubicBezTo>
                  <a:pt x="2483" y="631"/>
                  <a:pt x="2482" y="629"/>
                  <a:pt x="2479" y="629"/>
                </a:cubicBezTo>
                <a:cubicBezTo>
                  <a:pt x="2477" y="629"/>
                  <a:pt x="2475" y="631"/>
                  <a:pt x="2475" y="633"/>
                </a:cubicBezTo>
                <a:cubicBezTo>
                  <a:pt x="2475" y="635"/>
                  <a:pt x="2477" y="637"/>
                  <a:pt x="2479" y="637"/>
                </a:cubicBezTo>
                <a:close/>
                <a:moveTo>
                  <a:pt x="2492" y="637"/>
                </a:moveTo>
                <a:cubicBezTo>
                  <a:pt x="2494" y="637"/>
                  <a:pt x="2496" y="635"/>
                  <a:pt x="2496" y="633"/>
                </a:cubicBezTo>
                <a:cubicBezTo>
                  <a:pt x="2496" y="631"/>
                  <a:pt x="2494" y="629"/>
                  <a:pt x="2492" y="629"/>
                </a:cubicBezTo>
                <a:cubicBezTo>
                  <a:pt x="2490" y="629"/>
                  <a:pt x="2488" y="631"/>
                  <a:pt x="2488" y="633"/>
                </a:cubicBezTo>
                <a:cubicBezTo>
                  <a:pt x="2488" y="635"/>
                  <a:pt x="2490" y="637"/>
                  <a:pt x="2492" y="637"/>
                </a:cubicBezTo>
                <a:close/>
                <a:moveTo>
                  <a:pt x="2505" y="637"/>
                </a:moveTo>
                <a:cubicBezTo>
                  <a:pt x="2507" y="637"/>
                  <a:pt x="2509" y="635"/>
                  <a:pt x="2509" y="633"/>
                </a:cubicBezTo>
                <a:cubicBezTo>
                  <a:pt x="2509" y="631"/>
                  <a:pt x="2507" y="629"/>
                  <a:pt x="2505" y="629"/>
                </a:cubicBezTo>
                <a:cubicBezTo>
                  <a:pt x="2503" y="629"/>
                  <a:pt x="2501" y="631"/>
                  <a:pt x="2501" y="633"/>
                </a:cubicBezTo>
                <a:cubicBezTo>
                  <a:pt x="2501" y="635"/>
                  <a:pt x="2503" y="637"/>
                  <a:pt x="2505" y="637"/>
                </a:cubicBezTo>
                <a:close/>
                <a:moveTo>
                  <a:pt x="2518" y="637"/>
                </a:moveTo>
                <a:cubicBezTo>
                  <a:pt x="2520" y="637"/>
                  <a:pt x="2522" y="635"/>
                  <a:pt x="2522" y="633"/>
                </a:cubicBezTo>
                <a:cubicBezTo>
                  <a:pt x="2522" y="631"/>
                  <a:pt x="2520" y="629"/>
                  <a:pt x="2518" y="629"/>
                </a:cubicBezTo>
                <a:cubicBezTo>
                  <a:pt x="2516" y="629"/>
                  <a:pt x="2514" y="631"/>
                  <a:pt x="2514" y="633"/>
                </a:cubicBezTo>
                <a:cubicBezTo>
                  <a:pt x="2514" y="635"/>
                  <a:pt x="2516" y="637"/>
                  <a:pt x="2518" y="637"/>
                </a:cubicBezTo>
                <a:close/>
                <a:moveTo>
                  <a:pt x="2531" y="637"/>
                </a:moveTo>
                <a:cubicBezTo>
                  <a:pt x="2533" y="637"/>
                  <a:pt x="2535" y="635"/>
                  <a:pt x="2535" y="633"/>
                </a:cubicBezTo>
                <a:cubicBezTo>
                  <a:pt x="2535" y="631"/>
                  <a:pt x="2533" y="629"/>
                  <a:pt x="2531" y="629"/>
                </a:cubicBezTo>
                <a:cubicBezTo>
                  <a:pt x="2529" y="629"/>
                  <a:pt x="2527" y="631"/>
                  <a:pt x="2527" y="633"/>
                </a:cubicBezTo>
                <a:cubicBezTo>
                  <a:pt x="2527" y="635"/>
                  <a:pt x="2529" y="637"/>
                  <a:pt x="2531" y="637"/>
                </a:cubicBezTo>
                <a:close/>
                <a:moveTo>
                  <a:pt x="2544" y="637"/>
                </a:moveTo>
                <a:cubicBezTo>
                  <a:pt x="2546" y="637"/>
                  <a:pt x="2548" y="635"/>
                  <a:pt x="2548" y="633"/>
                </a:cubicBezTo>
                <a:cubicBezTo>
                  <a:pt x="2548" y="631"/>
                  <a:pt x="2546" y="629"/>
                  <a:pt x="2544" y="629"/>
                </a:cubicBezTo>
                <a:cubicBezTo>
                  <a:pt x="2541" y="629"/>
                  <a:pt x="2540" y="631"/>
                  <a:pt x="2540" y="633"/>
                </a:cubicBezTo>
                <a:cubicBezTo>
                  <a:pt x="2540" y="635"/>
                  <a:pt x="2541" y="637"/>
                  <a:pt x="2544" y="637"/>
                </a:cubicBezTo>
                <a:close/>
                <a:moveTo>
                  <a:pt x="2557" y="637"/>
                </a:moveTo>
                <a:cubicBezTo>
                  <a:pt x="2559" y="637"/>
                  <a:pt x="2561" y="635"/>
                  <a:pt x="2561" y="633"/>
                </a:cubicBezTo>
                <a:cubicBezTo>
                  <a:pt x="2561" y="631"/>
                  <a:pt x="2559" y="629"/>
                  <a:pt x="2557" y="629"/>
                </a:cubicBezTo>
                <a:cubicBezTo>
                  <a:pt x="2554" y="629"/>
                  <a:pt x="2553" y="631"/>
                  <a:pt x="2553" y="633"/>
                </a:cubicBezTo>
                <a:cubicBezTo>
                  <a:pt x="2553" y="635"/>
                  <a:pt x="2554" y="637"/>
                  <a:pt x="2557" y="637"/>
                </a:cubicBezTo>
                <a:close/>
                <a:moveTo>
                  <a:pt x="2570" y="637"/>
                </a:moveTo>
                <a:cubicBezTo>
                  <a:pt x="2572" y="637"/>
                  <a:pt x="2574" y="635"/>
                  <a:pt x="2574" y="633"/>
                </a:cubicBezTo>
                <a:cubicBezTo>
                  <a:pt x="2574" y="631"/>
                  <a:pt x="2572" y="629"/>
                  <a:pt x="2570" y="629"/>
                </a:cubicBezTo>
                <a:cubicBezTo>
                  <a:pt x="2567" y="629"/>
                  <a:pt x="2565" y="631"/>
                  <a:pt x="2565" y="633"/>
                </a:cubicBezTo>
                <a:cubicBezTo>
                  <a:pt x="2565" y="635"/>
                  <a:pt x="2567" y="637"/>
                  <a:pt x="2570" y="637"/>
                </a:cubicBezTo>
                <a:close/>
                <a:moveTo>
                  <a:pt x="2583" y="637"/>
                </a:moveTo>
                <a:cubicBezTo>
                  <a:pt x="2585" y="637"/>
                  <a:pt x="2587" y="635"/>
                  <a:pt x="2587" y="633"/>
                </a:cubicBezTo>
                <a:cubicBezTo>
                  <a:pt x="2587" y="631"/>
                  <a:pt x="2585" y="629"/>
                  <a:pt x="2583" y="629"/>
                </a:cubicBezTo>
                <a:cubicBezTo>
                  <a:pt x="2580" y="629"/>
                  <a:pt x="2578" y="631"/>
                  <a:pt x="2578" y="633"/>
                </a:cubicBezTo>
                <a:cubicBezTo>
                  <a:pt x="2578" y="635"/>
                  <a:pt x="2580" y="637"/>
                  <a:pt x="2583" y="637"/>
                </a:cubicBezTo>
                <a:close/>
                <a:moveTo>
                  <a:pt x="2595" y="637"/>
                </a:moveTo>
                <a:cubicBezTo>
                  <a:pt x="2598" y="637"/>
                  <a:pt x="2600" y="635"/>
                  <a:pt x="2600" y="633"/>
                </a:cubicBezTo>
                <a:cubicBezTo>
                  <a:pt x="2600" y="631"/>
                  <a:pt x="2598" y="629"/>
                  <a:pt x="2595" y="629"/>
                </a:cubicBezTo>
                <a:cubicBezTo>
                  <a:pt x="2593" y="629"/>
                  <a:pt x="2591" y="631"/>
                  <a:pt x="2591" y="633"/>
                </a:cubicBezTo>
                <a:cubicBezTo>
                  <a:pt x="2591" y="635"/>
                  <a:pt x="2593" y="637"/>
                  <a:pt x="2595" y="637"/>
                </a:cubicBezTo>
                <a:close/>
                <a:moveTo>
                  <a:pt x="2608" y="637"/>
                </a:moveTo>
                <a:cubicBezTo>
                  <a:pt x="2611" y="637"/>
                  <a:pt x="2613" y="635"/>
                  <a:pt x="2613" y="633"/>
                </a:cubicBezTo>
                <a:cubicBezTo>
                  <a:pt x="2613" y="631"/>
                  <a:pt x="2611" y="629"/>
                  <a:pt x="2608" y="629"/>
                </a:cubicBezTo>
                <a:cubicBezTo>
                  <a:pt x="2606" y="629"/>
                  <a:pt x="2604" y="631"/>
                  <a:pt x="2604" y="633"/>
                </a:cubicBezTo>
                <a:cubicBezTo>
                  <a:pt x="2604" y="635"/>
                  <a:pt x="2606" y="637"/>
                  <a:pt x="2608" y="637"/>
                </a:cubicBezTo>
                <a:close/>
                <a:moveTo>
                  <a:pt x="2621" y="637"/>
                </a:moveTo>
                <a:cubicBezTo>
                  <a:pt x="2624" y="637"/>
                  <a:pt x="2625" y="635"/>
                  <a:pt x="2625" y="633"/>
                </a:cubicBezTo>
                <a:cubicBezTo>
                  <a:pt x="2625" y="631"/>
                  <a:pt x="2624" y="629"/>
                  <a:pt x="2621" y="629"/>
                </a:cubicBezTo>
                <a:cubicBezTo>
                  <a:pt x="2619" y="629"/>
                  <a:pt x="2617" y="631"/>
                  <a:pt x="2617" y="633"/>
                </a:cubicBezTo>
                <a:cubicBezTo>
                  <a:pt x="2617" y="635"/>
                  <a:pt x="2619" y="637"/>
                  <a:pt x="2621" y="637"/>
                </a:cubicBezTo>
                <a:close/>
                <a:moveTo>
                  <a:pt x="2634" y="637"/>
                </a:moveTo>
                <a:cubicBezTo>
                  <a:pt x="2636" y="637"/>
                  <a:pt x="2638" y="635"/>
                  <a:pt x="2638" y="633"/>
                </a:cubicBezTo>
                <a:cubicBezTo>
                  <a:pt x="2638" y="631"/>
                  <a:pt x="2636" y="629"/>
                  <a:pt x="2634" y="629"/>
                </a:cubicBezTo>
                <a:cubicBezTo>
                  <a:pt x="2632" y="629"/>
                  <a:pt x="2630" y="631"/>
                  <a:pt x="2630" y="633"/>
                </a:cubicBezTo>
                <a:cubicBezTo>
                  <a:pt x="2630" y="635"/>
                  <a:pt x="2632" y="637"/>
                  <a:pt x="2634" y="637"/>
                </a:cubicBezTo>
                <a:close/>
                <a:moveTo>
                  <a:pt x="2647" y="637"/>
                </a:moveTo>
                <a:cubicBezTo>
                  <a:pt x="2649" y="637"/>
                  <a:pt x="2651" y="635"/>
                  <a:pt x="2651" y="633"/>
                </a:cubicBezTo>
                <a:cubicBezTo>
                  <a:pt x="2651" y="631"/>
                  <a:pt x="2649" y="629"/>
                  <a:pt x="2647" y="629"/>
                </a:cubicBezTo>
                <a:cubicBezTo>
                  <a:pt x="2645" y="629"/>
                  <a:pt x="2643" y="631"/>
                  <a:pt x="2643" y="633"/>
                </a:cubicBezTo>
                <a:cubicBezTo>
                  <a:pt x="2643" y="635"/>
                  <a:pt x="2645" y="637"/>
                  <a:pt x="2647" y="637"/>
                </a:cubicBezTo>
                <a:close/>
                <a:moveTo>
                  <a:pt x="2660" y="637"/>
                </a:moveTo>
                <a:cubicBezTo>
                  <a:pt x="2662" y="637"/>
                  <a:pt x="2664" y="635"/>
                  <a:pt x="2664" y="633"/>
                </a:cubicBezTo>
                <a:cubicBezTo>
                  <a:pt x="2664" y="631"/>
                  <a:pt x="2662" y="629"/>
                  <a:pt x="2660" y="629"/>
                </a:cubicBezTo>
                <a:cubicBezTo>
                  <a:pt x="2658" y="629"/>
                  <a:pt x="2656" y="631"/>
                  <a:pt x="2656" y="633"/>
                </a:cubicBezTo>
                <a:cubicBezTo>
                  <a:pt x="2656" y="635"/>
                  <a:pt x="2658" y="637"/>
                  <a:pt x="2660" y="637"/>
                </a:cubicBezTo>
                <a:close/>
                <a:moveTo>
                  <a:pt x="2673" y="637"/>
                </a:moveTo>
                <a:cubicBezTo>
                  <a:pt x="2675" y="637"/>
                  <a:pt x="2677" y="635"/>
                  <a:pt x="2677" y="633"/>
                </a:cubicBezTo>
                <a:cubicBezTo>
                  <a:pt x="2677" y="631"/>
                  <a:pt x="2675" y="629"/>
                  <a:pt x="2673" y="629"/>
                </a:cubicBezTo>
                <a:cubicBezTo>
                  <a:pt x="2671" y="629"/>
                  <a:pt x="2669" y="631"/>
                  <a:pt x="2669" y="633"/>
                </a:cubicBezTo>
                <a:cubicBezTo>
                  <a:pt x="2669" y="635"/>
                  <a:pt x="2671" y="637"/>
                  <a:pt x="2673" y="637"/>
                </a:cubicBezTo>
                <a:close/>
                <a:moveTo>
                  <a:pt x="2686" y="637"/>
                </a:moveTo>
                <a:cubicBezTo>
                  <a:pt x="2688" y="637"/>
                  <a:pt x="2690" y="635"/>
                  <a:pt x="2690" y="633"/>
                </a:cubicBezTo>
                <a:cubicBezTo>
                  <a:pt x="2690" y="631"/>
                  <a:pt x="2688" y="629"/>
                  <a:pt x="2686" y="629"/>
                </a:cubicBezTo>
                <a:cubicBezTo>
                  <a:pt x="2684" y="629"/>
                  <a:pt x="2682" y="631"/>
                  <a:pt x="2682" y="633"/>
                </a:cubicBezTo>
                <a:cubicBezTo>
                  <a:pt x="2682" y="635"/>
                  <a:pt x="2684" y="637"/>
                  <a:pt x="2686" y="637"/>
                </a:cubicBezTo>
                <a:close/>
                <a:moveTo>
                  <a:pt x="2699" y="637"/>
                </a:moveTo>
                <a:cubicBezTo>
                  <a:pt x="2701" y="637"/>
                  <a:pt x="2703" y="635"/>
                  <a:pt x="2703" y="633"/>
                </a:cubicBezTo>
                <a:cubicBezTo>
                  <a:pt x="2703" y="631"/>
                  <a:pt x="2701" y="629"/>
                  <a:pt x="2699" y="629"/>
                </a:cubicBezTo>
                <a:cubicBezTo>
                  <a:pt x="2696" y="629"/>
                  <a:pt x="2695" y="631"/>
                  <a:pt x="2695" y="633"/>
                </a:cubicBezTo>
                <a:cubicBezTo>
                  <a:pt x="2695" y="635"/>
                  <a:pt x="2696" y="637"/>
                  <a:pt x="2699" y="637"/>
                </a:cubicBezTo>
                <a:close/>
                <a:moveTo>
                  <a:pt x="2712" y="637"/>
                </a:moveTo>
                <a:cubicBezTo>
                  <a:pt x="2714" y="637"/>
                  <a:pt x="2716" y="635"/>
                  <a:pt x="2716" y="633"/>
                </a:cubicBezTo>
                <a:cubicBezTo>
                  <a:pt x="2716" y="631"/>
                  <a:pt x="2714" y="629"/>
                  <a:pt x="2712" y="629"/>
                </a:cubicBezTo>
                <a:cubicBezTo>
                  <a:pt x="2709" y="629"/>
                  <a:pt x="2707" y="631"/>
                  <a:pt x="2707" y="633"/>
                </a:cubicBezTo>
                <a:cubicBezTo>
                  <a:pt x="2707" y="635"/>
                  <a:pt x="2709" y="637"/>
                  <a:pt x="2712" y="637"/>
                </a:cubicBezTo>
                <a:close/>
                <a:moveTo>
                  <a:pt x="2725" y="637"/>
                </a:moveTo>
                <a:cubicBezTo>
                  <a:pt x="2727" y="637"/>
                  <a:pt x="2729" y="635"/>
                  <a:pt x="2729" y="633"/>
                </a:cubicBezTo>
                <a:cubicBezTo>
                  <a:pt x="2729" y="631"/>
                  <a:pt x="2727" y="629"/>
                  <a:pt x="2725" y="629"/>
                </a:cubicBezTo>
                <a:cubicBezTo>
                  <a:pt x="2722" y="629"/>
                  <a:pt x="2720" y="631"/>
                  <a:pt x="2720" y="633"/>
                </a:cubicBezTo>
                <a:cubicBezTo>
                  <a:pt x="2720" y="635"/>
                  <a:pt x="2722" y="637"/>
                  <a:pt x="2725" y="637"/>
                </a:cubicBezTo>
                <a:close/>
                <a:moveTo>
                  <a:pt x="2737" y="637"/>
                </a:moveTo>
                <a:cubicBezTo>
                  <a:pt x="2740" y="637"/>
                  <a:pt x="2742" y="635"/>
                  <a:pt x="2742" y="633"/>
                </a:cubicBezTo>
                <a:cubicBezTo>
                  <a:pt x="2742" y="631"/>
                  <a:pt x="2740" y="629"/>
                  <a:pt x="2737" y="629"/>
                </a:cubicBezTo>
                <a:cubicBezTo>
                  <a:pt x="2735" y="629"/>
                  <a:pt x="2733" y="631"/>
                  <a:pt x="2733" y="633"/>
                </a:cubicBezTo>
                <a:cubicBezTo>
                  <a:pt x="2733" y="635"/>
                  <a:pt x="2735" y="637"/>
                  <a:pt x="2737" y="637"/>
                </a:cubicBezTo>
                <a:close/>
                <a:moveTo>
                  <a:pt x="2750" y="637"/>
                </a:moveTo>
                <a:cubicBezTo>
                  <a:pt x="2753" y="637"/>
                  <a:pt x="2755" y="635"/>
                  <a:pt x="2755" y="633"/>
                </a:cubicBezTo>
                <a:cubicBezTo>
                  <a:pt x="2755" y="631"/>
                  <a:pt x="2753" y="629"/>
                  <a:pt x="2750" y="629"/>
                </a:cubicBezTo>
                <a:cubicBezTo>
                  <a:pt x="2748" y="629"/>
                  <a:pt x="2746" y="631"/>
                  <a:pt x="2746" y="633"/>
                </a:cubicBezTo>
                <a:cubicBezTo>
                  <a:pt x="2746" y="635"/>
                  <a:pt x="2748" y="637"/>
                  <a:pt x="2750" y="637"/>
                </a:cubicBezTo>
                <a:close/>
                <a:moveTo>
                  <a:pt x="2763" y="637"/>
                </a:moveTo>
                <a:cubicBezTo>
                  <a:pt x="2766" y="637"/>
                  <a:pt x="2767" y="635"/>
                  <a:pt x="2767" y="633"/>
                </a:cubicBezTo>
                <a:cubicBezTo>
                  <a:pt x="2767" y="631"/>
                  <a:pt x="2766" y="629"/>
                  <a:pt x="2763" y="629"/>
                </a:cubicBezTo>
                <a:cubicBezTo>
                  <a:pt x="2761" y="629"/>
                  <a:pt x="2759" y="631"/>
                  <a:pt x="2759" y="633"/>
                </a:cubicBezTo>
                <a:cubicBezTo>
                  <a:pt x="2759" y="635"/>
                  <a:pt x="2761" y="637"/>
                  <a:pt x="2763" y="637"/>
                </a:cubicBezTo>
                <a:close/>
                <a:moveTo>
                  <a:pt x="2776" y="637"/>
                </a:moveTo>
                <a:cubicBezTo>
                  <a:pt x="2779" y="637"/>
                  <a:pt x="2780" y="635"/>
                  <a:pt x="2780" y="633"/>
                </a:cubicBezTo>
                <a:cubicBezTo>
                  <a:pt x="2780" y="631"/>
                  <a:pt x="2779" y="629"/>
                  <a:pt x="2776" y="629"/>
                </a:cubicBezTo>
                <a:cubicBezTo>
                  <a:pt x="2774" y="629"/>
                  <a:pt x="2772" y="631"/>
                  <a:pt x="2772" y="633"/>
                </a:cubicBezTo>
                <a:cubicBezTo>
                  <a:pt x="2772" y="635"/>
                  <a:pt x="2774" y="637"/>
                  <a:pt x="2776" y="637"/>
                </a:cubicBezTo>
                <a:close/>
                <a:moveTo>
                  <a:pt x="2789" y="637"/>
                </a:moveTo>
                <a:cubicBezTo>
                  <a:pt x="2791" y="637"/>
                  <a:pt x="2793" y="635"/>
                  <a:pt x="2793" y="633"/>
                </a:cubicBezTo>
                <a:cubicBezTo>
                  <a:pt x="2793" y="631"/>
                  <a:pt x="2791" y="629"/>
                  <a:pt x="2789" y="629"/>
                </a:cubicBezTo>
                <a:cubicBezTo>
                  <a:pt x="2787" y="629"/>
                  <a:pt x="2785" y="631"/>
                  <a:pt x="2785" y="633"/>
                </a:cubicBezTo>
                <a:cubicBezTo>
                  <a:pt x="2785" y="635"/>
                  <a:pt x="2787" y="637"/>
                  <a:pt x="2789" y="637"/>
                </a:cubicBezTo>
                <a:close/>
                <a:moveTo>
                  <a:pt x="2802" y="637"/>
                </a:moveTo>
                <a:cubicBezTo>
                  <a:pt x="2804" y="637"/>
                  <a:pt x="2806" y="635"/>
                  <a:pt x="2806" y="633"/>
                </a:cubicBezTo>
                <a:cubicBezTo>
                  <a:pt x="2806" y="631"/>
                  <a:pt x="2804" y="629"/>
                  <a:pt x="2802" y="629"/>
                </a:cubicBezTo>
                <a:cubicBezTo>
                  <a:pt x="2800" y="629"/>
                  <a:pt x="2798" y="631"/>
                  <a:pt x="2798" y="633"/>
                </a:cubicBezTo>
                <a:cubicBezTo>
                  <a:pt x="2798" y="635"/>
                  <a:pt x="2800" y="637"/>
                  <a:pt x="2802" y="637"/>
                </a:cubicBezTo>
                <a:close/>
                <a:moveTo>
                  <a:pt x="2815" y="629"/>
                </a:moveTo>
                <a:cubicBezTo>
                  <a:pt x="2813" y="629"/>
                  <a:pt x="2811" y="631"/>
                  <a:pt x="2811" y="633"/>
                </a:cubicBezTo>
                <a:cubicBezTo>
                  <a:pt x="2811" y="635"/>
                  <a:pt x="2813" y="637"/>
                  <a:pt x="2815" y="637"/>
                </a:cubicBezTo>
                <a:cubicBezTo>
                  <a:pt x="2817" y="637"/>
                  <a:pt x="2819" y="635"/>
                  <a:pt x="2819" y="633"/>
                </a:cubicBezTo>
                <a:cubicBezTo>
                  <a:pt x="2819" y="631"/>
                  <a:pt x="2817" y="629"/>
                  <a:pt x="2815" y="629"/>
                </a:cubicBezTo>
                <a:close/>
                <a:moveTo>
                  <a:pt x="2828" y="629"/>
                </a:moveTo>
                <a:cubicBezTo>
                  <a:pt x="2826" y="629"/>
                  <a:pt x="2824" y="631"/>
                  <a:pt x="2824" y="633"/>
                </a:cubicBezTo>
                <a:cubicBezTo>
                  <a:pt x="2824" y="635"/>
                  <a:pt x="2826" y="637"/>
                  <a:pt x="2828" y="637"/>
                </a:cubicBezTo>
                <a:cubicBezTo>
                  <a:pt x="2830" y="637"/>
                  <a:pt x="2832" y="635"/>
                  <a:pt x="2832" y="633"/>
                </a:cubicBezTo>
                <a:cubicBezTo>
                  <a:pt x="2832" y="631"/>
                  <a:pt x="2830" y="629"/>
                  <a:pt x="2828" y="629"/>
                </a:cubicBezTo>
                <a:close/>
                <a:moveTo>
                  <a:pt x="2841" y="629"/>
                </a:moveTo>
                <a:cubicBezTo>
                  <a:pt x="2838" y="629"/>
                  <a:pt x="2837" y="631"/>
                  <a:pt x="2837" y="633"/>
                </a:cubicBezTo>
                <a:cubicBezTo>
                  <a:pt x="2837" y="635"/>
                  <a:pt x="2838" y="637"/>
                  <a:pt x="2841" y="637"/>
                </a:cubicBezTo>
                <a:cubicBezTo>
                  <a:pt x="2843" y="637"/>
                  <a:pt x="2845" y="635"/>
                  <a:pt x="2845" y="633"/>
                </a:cubicBezTo>
                <a:cubicBezTo>
                  <a:pt x="2845" y="631"/>
                  <a:pt x="2843" y="629"/>
                  <a:pt x="2841" y="629"/>
                </a:cubicBezTo>
                <a:close/>
                <a:moveTo>
                  <a:pt x="2854" y="629"/>
                </a:moveTo>
                <a:cubicBezTo>
                  <a:pt x="2851" y="629"/>
                  <a:pt x="2850" y="631"/>
                  <a:pt x="2850" y="633"/>
                </a:cubicBezTo>
                <a:cubicBezTo>
                  <a:pt x="2850" y="635"/>
                  <a:pt x="2851" y="637"/>
                  <a:pt x="2854" y="637"/>
                </a:cubicBezTo>
                <a:cubicBezTo>
                  <a:pt x="2856" y="637"/>
                  <a:pt x="2858" y="635"/>
                  <a:pt x="2858" y="633"/>
                </a:cubicBezTo>
                <a:cubicBezTo>
                  <a:pt x="2858" y="631"/>
                  <a:pt x="2856" y="629"/>
                  <a:pt x="2854" y="629"/>
                </a:cubicBezTo>
                <a:close/>
                <a:moveTo>
                  <a:pt x="2867" y="629"/>
                </a:moveTo>
                <a:cubicBezTo>
                  <a:pt x="2864" y="629"/>
                  <a:pt x="2862" y="631"/>
                  <a:pt x="2862" y="633"/>
                </a:cubicBezTo>
                <a:cubicBezTo>
                  <a:pt x="2862" y="635"/>
                  <a:pt x="2864" y="637"/>
                  <a:pt x="2867" y="637"/>
                </a:cubicBezTo>
                <a:cubicBezTo>
                  <a:pt x="2869" y="637"/>
                  <a:pt x="2871" y="635"/>
                  <a:pt x="2871" y="633"/>
                </a:cubicBezTo>
                <a:cubicBezTo>
                  <a:pt x="2871" y="631"/>
                  <a:pt x="2869" y="629"/>
                  <a:pt x="2867" y="629"/>
                </a:cubicBezTo>
                <a:close/>
                <a:moveTo>
                  <a:pt x="2880" y="629"/>
                </a:moveTo>
                <a:cubicBezTo>
                  <a:pt x="2877" y="629"/>
                  <a:pt x="2875" y="631"/>
                  <a:pt x="2875" y="633"/>
                </a:cubicBezTo>
                <a:cubicBezTo>
                  <a:pt x="2875" y="635"/>
                  <a:pt x="2877" y="637"/>
                  <a:pt x="2880" y="637"/>
                </a:cubicBezTo>
                <a:cubicBezTo>
                  <a:pt x="2882" y="637"/>
                  <a:pt x="2884" y="635"/>
                  <a:pt x="2884" y="633"/>
                </a:cubicBezTo>
                <a:cubicBezTo>
                  <a:pt x="2884" y="631"/>
                  <a:pt x="2882" y="629"/>
                  <a:pt x="2880" y="629"/>
                </a:cubicBezTo>
                <a:close/>
                <a:moveTo>
                  <a:pt x="2892" y="629"/>
                </a:moveTo>
                <a:cubicBezTo>
                  <a:pt x="2890" y="629"/>
                  <a:pt x="2888" y="631"/>
                  <a:pt x="2888" y="633"/>
                </a:cubicBezTo>
                <a:cubicBezTo>
                  <a:pt x="2888" y="635"/>
                  <a:pt x="2890" y="637"/>
                  <a:pt x="2892" y="637"/>
                </a:cubicBezTo>
                <a:cubicBezTo>
                  <a:pt x="2895" y="637"/>
                  <a:pt x="2897" y="635"/>
                  <a:pt x="2897" y="633"/>
                </a:cubicBezTo>
                <a:cubicBezTo>
                  <a:pt x="2897" y="631"/>
                  <a:pt x="2895" y="629"/>
                  <a:pt x="2892" y="629"/>
                </a:cubicBezTo>
                <a:close/>
                <a:moveTo>
                  <a:pt x="2905" y="629"/>
                </a:moveTo>
                <a:cubicBezTo>
                  <a:pt x="2903" y="629"/>
                  <a:pt x="2901" y="631"/>
                  <a:pt x="2901" y="633"/>
                </a:cubicBezTo>
                <a:cubicBezTo>
                  <a:pt x="2901" y="635"/>
                  <a:pt x="2903" y="637"/>
                  <a:pt x="2905" y="637"/>
                </a:cubicBezTo>
                <a:cubicBezTo>
                  <a:pt x="2908" y="637"/>
                  <a:pt x="2910" y="635"/>
                  <a:pt x="2910" y="633"/>
                </a:cubicBezTo>
                <a:cubicBezTo>
                  <a:pt x="2910" y="631"/>
                  <a:pt x="2908" y="629"/>
                  <a:pt x="2905" y="629"/>
                </a:cubicBezTo>
                <a:close/>
                <a:moveTo>
                  <a:pt x="2918" y="629"/>
                </a:moveTo>
                <a:cubicBezTo>
                  <a:pt x="2916" y="629"/>
                  <a:pt x="2914" y="631"/>
                  <a:pt x="2914" y="633"/>
                </a:cubicBezTo>
                <a:cubicBezTo>
                  <a:pt x="2914" y="635"/>
                  <a:pt x="2916" y="637"/>
                  <a:pt x="2918" y="637"/>
                </a:cubicBezTo>
                <a:cubicBezTo>
                  <a:pt x="2921" y="637"/>
                  <a:pt x="2922" y="635"/>
                  <a:pt x="2922" y="633"/>
                </a:cubicBezTo>
                <a:cubicBezTo>
                  <a:pt x="2922" y="631"/>
                  <a:pt x="2921" y="629"/>
                  <a:pt x="2918" y="629"/>
                </a:cubicBezTo>
                <a:close/>
                <a:moveTo>
                  <a:pt x="2931" y="629"/>
                </a:moveTo>
                <a:cubicBezTo>
                  <a:pt x="2929" y="629"/>
                  <a:pt x="2927" y="631"/>
                  <a:pt x="2927" y="633"/>
                </a:cubicBezTo>
                <a:cubicBezTo>
                  <a:pt x="2927" y="635"/>
                  <a:pt x="2929" y="637"/>
                  <a:pt x="2931" y="637"/>
                </a:cubicBezTo>
                <a:cubicBezTo>
                  <a:pt x="2933" y="637"/>
                  <a:pt x="2935" y="635"/>
                  <a:pt x="2935" y="633"/>
                </a:cubicBezTo>
                <a:cubicBezTo>
                  <a:pt x="2935" y="631"/>
                  <a:pt x="2933" y="629"/>
                  <a:pt x="2931" y="629"/>
                </a:cubicBezTo>
                <a:close/>
                <a:moveTo>
                  <a:pt x="2944" y="629"/>
                </a:moveTo>
                <a:cubicBezTo>
                  <a:pt x="2942" y="629"/>
                  <a:pt x="2940" y="631"/>
                  <a:pt x="2940" y="633"/>
                </a:cubicBezTo>
                <a:cubicBezTo>
                  <a:pt x="2940" y="635"/>
                  <a:pt x="2942" y="637"/>
                  <a:pt x="2944" y="637"/>
                </a:cubicBezTo>
                <a:cubicBezTo>
                  <a:pt x="2946" y="637"/>
                  <a:pt x="2948" y="635"/>
                  <a:pt x="2948" y="633"/>
                </a:cubicBezTo>
                <a:cubicBezTo>
                  <a:pt x="2948" y="631"/>
                  <a:pt x="2946" y="629"/>
                  <a:pt x="2944" y="629"/>
                </a:cubicBezTo>
                <a:close/>
                <a:moveTo>
                  <a:pt x="2957" y="629"/>
                </a:moveTo>
                <a:cubicBezTo>
                  <a:pt x="2955" y="629"/>
                  <a:pt x="2953" y="631"/>
                  <a:pt x="2953" y="633"/>
                </a:cubicBezTo>
                <a:cubicBezTo>
                  <a:pt x="2953" y="635"/>
                  <a:pt x="2955" y="637"/>
                  <a:pt x="2957" y="637"/>
                </a:cubicBezTo>
                <a:cubicBezTo>
                  <a:pt x="2959" y="637"/>
                  <a:pt x="2961" y="635"/>
                  <a:pt x="2961" y="633"/>
                </a:cubicBezTo>
                <a:cubicBezTo>
                  <a:pt x="2961" y="631"/>
                  <a:pt x="2959" y="629"/>
                  <a:pt x="2957" y="629"/>
                </a:cubicBezTo>
                <a:close/>
                <a:moveTo>
                  <a:pt x="2970" y="629"/>
                </a:moveTo>
                <a:cubicBezTo>
                  <a:pt x="2968" y="629"/>
                  <a:pt x="2966" y="631"/>
                  <a:pt x="2966" y="633"/>
                </a:cubicBezTo>
                <a:cubicBezTo>
                  <a:pt x="2966" y="635"/>
                  <a:pt x="2968" y="637"/>
                  <a:pt x="2970" y="637"/>
                </a:cubicBezTo>
                <a:cubicBezTo>
                  <a:pt x="2972" y="637"/>
                  <a:pt x="2974" y="635"/>
                  <a:pt x="2974" y="633"/>
                </a:cubicBezTo>
                <a:cubicBezTo>
                  <a:pt x="2974" y="631"/>
                  <a:pt x="2972" y="629"/>
                  <a:pt x="2970" y="629"/>
                </a:cubicBezTo>
                <a:close/>
                <a:moveTo>
                  <a:pt x="2983" y="629"/>
                </a:moveTo>
                <a:cubicBezTo>
                  <a:pt x="2981" y="629"/>
                  <a:pt x="2979" y="631"/>
                  <a:pt x="2979" y="633"/>
                </a:cubicBezTo>
                <a:cubicBezTo>
                  <a:pt x="2979" y="635"/>
                  <a:pt x="2981" y="637"/>
                  <a:pt x="2983" y="637"/>
                </a:cubicBezTo>
                <a:cubicBezTo>
                  <a:pt x="2985" y="637"/>
                  <a:pt x="2987" y="635"/>
                  <a:pt x="2987" y="633"/>
                </a:cubicBezTo>
                <a:cubicBezTo>
                  <a:pt x="2987" y="631"/>
                  <a:pt x="2985" y="629"/>
                  <a:pt x="2983" y="629"/>
                </a:cubicBezTo>
                <a:close/>
                <a:moveTo>
                  <a:pt x="2996" y="629"/>
                </a:moveTo>
                <a:cubicBezTo>
                  <a:pt x="2993" y="629"/>
                  <a:pt x="2992" y="631"/>
                  <a:pt x="2992" y="633"/>
                </a:cubicBezTo>
                <a:cubicBezTo>
                  <a:pt x="2992" y="635"/>
                  <a:pt x="2993" y="637"/>
                  <a:pt x="2996" y="637"/>
                </a:cubicBezTo>
                <a:cubicBezTo>
                  <a:pt x="2998" y="637"/>
                  <a:pt x="3000" y="635"/>
                  <a:pt x="3000" y="633"/>
                </a:cubicBezTo>
                <a:cubicBezTo>
                  <a:pt x="3000" y="631"/>
                  <a:pt x="2998" y="629"/>
                  <a:pt x="2996" y="629"/>
                </a:cubicBezTo>
                <a:close/>
                <a:moveTo>
                  <a:pt x="3009" y="629"/>
                </a:moveTo>
                <a:cubicBezTo>
                  <a:pt x="3006" y="629"/>
                  <a:pt x="3005" y="631"/>
                  <a:pt x="3005" y="633"/>
                </a:cubicBezTo>
                <a:cubicBezTo>
                  <a:pt x="3005" y="635"/>
                  <a:pt x="3006" y="637"/>
                  <a:pt x="3009" y="637"/>
                </a:cubicBezTo>
                <a:cubicBezTo>
                  <a:pt x="3011" y="637"/>
                  <a:pt x="3013" y="635"/>
                  <a:pt x="3013" y="633"/>
                </a:cubicBezTo>
                <a:cubicBezTo>
                  <a:pt x="3013" y="631"/>
                  <a:pt x="3011" y="629"/>
                  <a:pt x="3009" y="629"/>
                </a:cubicBezTo>
                <a:close/>
                <a:moveTo>
                  <a:pt x="3022" y="629"/>
                </a:moveTo>
                <a:cubicBezTo>
                  <a:pt x="3019" y="629"/>
                  <a:pt x="3017" y="631"/>
                  <a:pt x="3017" y="633"/>
                </a:cubicBezTo>
                <a:cubicBezTo>
                  <a:pt x="3017" y="635"/>
                  <a:pt x="3019" y="637"/>
                  <a:pt x="3022" y="637"/>
                </a:cubicBezTo>
                <a:cubicBezTo>
                  <a:pt x="3024" y="637"/>
                  <a:pt x="3026" y="635"/>
                  <a:pt x="3026" y="633"/>
                </a:cubicBezTo>
                <a:cubicBezTo>
                  <a:pt x="3026" y="631"/>
                  <a:pt x="3024" y="629"/>
                  <a:pt x="3022" y="629"/>
                </a:cubicBezTo>
                <a:close/>
                <a:moveTo>
                  <a:pt x="3035" y="629"/>
                </a:moveTo>
                <a:cubicBezTo>
                  <a:pt x="3032" y="629"/>
                  <a:pt x="3030" y="631"/>
                  <a:pt x="3030" y="633"/>
                </a:cubicBezTo>
                <a:cubicBezTo>
                  <a:pt x="3030" y="635"/>
                  <a:pt x="3032" y="637"/>
                  <a:pt x="3035" y="637"/>
                </a:cubicBezTo>
                <a:cubicBezTo>
                  <a:pt x="3037" y="637"/>
                  <a:pt x="3039" y="635"/>
                  <a:pt x="3039" y="633"/>
                </a:cubicBezTo>
                <a:cubicBezTo>
                  <a:pt x="3039" y="631"/>
                  <a:pt x="3037" y="629"/>
                  <a:pt x="3035" y="629"/>
                </a:cubicBezTo>
                <a:close/>
                <a:moveTo>
                  <a:pt x="3047" y="629"/>
                </a:moveTo>
                <a:cubicBezTo>
                  <a:pt x="3045" y="629"/>
                  <a:pt x="3043" y="631"/>
                  <a:pt x="3043" y="633"/>
                </a:cubicBezTo>
                <a:cubicBezTo>
                  <a:pt x="3043" y="635"/>
                  <a:pt x="3045" y="637"/>
                  <a:pt x="3047" y="637"/>
                </a:cubicBezTo>
                <a:cubicBezTo>
                  <a:pt x="3050" y="637"/>
                  <a:pt x="3052" y="635"/>
                  <a:pt x="3052" y="633"/>
                </a:cubicBezTo>
                <a:cubicBezTo>
                  <a:pt x="3052" y="631"/>
                  <a:pt x="3050" y="629"/>
                  <a:pt x="3047" y="629"/>
                </a:cubicBezTo>
                <a:close/>
                <a:moveTo>
                  <a:pt x="3060" y="629"/>
                </a:moveTo>
                <a:cubicBezTo>
                  <a:pt x="3058" y="629"/>
                  <a:pt x="3056" y="631"/>
                  <a:pt x="3056" y="633"/>
                </a:cubicBezTo>
                <a:cubicBezTo>
                  <a:pt x="3056" y="635"/>
                  <a:pt x="3058" y="637"/>
                  <a:pt x="3060" y="637"/>
                </a:cubicBezTo>
                <a:cubicBezTo>
                  <a:pt x="3063" y="637"/>
                  <a:pt x="3065" y="635"/>
                  <a:pt x="3065" y="633"/>
                </a:cubicBezTo>
                <a:cubicBezTo>
                  <a:pt x="3065" y="631"/>
                  <a:pt x="3063" y="629"/>
                  <a:pt x="3060" y="629"/>
                </a:cubicBezTo>
                <a:close/>
                <a:moveTo>
                  <a:pt x="3073" y="633"/>
                </a:moveTo>
                <a:cubicBezTo>
                  <a:pt x="3073" y="633"/>
                  <a:pt x="3073" y="633"/>
                  <a:pt x="3073" y="633"/>
                </a:cubicBezTo>
                <a:cubicBezTo>
                  <a:pt x="3073" y="633"/>
                  <a:pt x="3073" y="633"/>
                  <a:pt x="3073" y="633"/>
                </a:cubicBezTo>
                <a:cubicBezTo>
                  <a:pt x="3073" y="633"/>
                  <a:pt x="3073" y="633"/>
                  <a:pt x="3073" y="633"/>
                </a:cubicBezTo>
                <a:cubicBezTo>
                  <a:pt x="3073" y="633"/>
                  <a:pt x="3073" y="633"/>
                  <a:pt x="3073" y="633"/>
                </a:cubicBezTo>
                <a:close/>
                <a:moveTo>
                  <a:pt x="3099" y="629"/>
                </a:moveTo>
                <a:cubicBezTo>
                  <a:pt x="3097" y="629"/>
                  <a:pt x="3095" y="631"/>
                  <a:pt x="3095" y="633"/>
                </a:cubicBezTo>
                <a:cubicBezTo>
                  <a:pt x="3095" y="635"/>
                  <a:pt x="3097" y="637"/>
                  <a:pt x="3099" y="637"/>
                </a:cubicBezTo>
                <a:cubicBezTo>
                  <a:pt x="3101" y="637"/>
                  <a:pt x="3103" y="635"/>
                  <a:pt x="3103" y="633"/>
                </a:cubicBezTo>
                <a:cubicBezTo>
                  <a:pt x="3103" y="631"/>
                  <a:pt x="3101" y="629"/>
                  <a:pt x="3099" y="629"/>
                </a:cubicBezTo>
                <a:close/>
                <a:moveTo>
                  <a:pt x="3113" y="633"/>
                </a:moveTo>
                <a:cubicBezTo>
                  <a:pt x="3113" y="633"/>
                  <a:pt x="3113" y="632"/>
                  <a:pt x="3112" y="632"/>
                </a:cubicBezTo>
                <a:cubicBezTo>
                  <a:pt x="3111" y="632"/>
                  <a:pt x="3111" y="633"/>
                  <a:pt x="3111" y="633"/>
                </a:cubicBezTo>
                <a:cubicBezTo>
                  <a:pt x="3111" y="634"/>
                  <a:pt x="3111" y="634"/>
                  <a:pt x="3112" y="634"/>
                </a:cubicBezTo>
                <a:cubicBezTo>
                  <a:pt x="3113" y="634"/>
                  <a:pt x="3113" y="634"/>
                  <a:pt x="3113" y="633"/>
                </a:cubicBezTo>
                <a:close/>
                <a:moveTo>
                  <a:pt x="3202" y="633"/>
                </a:moveTo>
                <a:cubicBezTo>
                  <a:pt x="3202" y="633"/>
                  <a:pt x="3202" y="633"/>
                  <a:pt x="3202" y="633"/>
                </a:cubicBezTo>
                <a:cubicBezTo>
                  <a:pt x="3202" y="633"/>
                  <a:pt x="3202" y="633"/>
                  <a:pt x="3202" y="633"/>
                </a:cubicBezTo>
                <a:cubicBezTo>
                  <a:pt x="3202" y="633"/>
                  <a:pt x="3202" y="633"/>
                  <a:pt x="3202" y="633"/>
                </a:cubicBezTo>
                <a:cubicBezTo>
                  <a:pt x="3202" y="633"/>
                  <a:pt x="3202" y="633"/>
                  <a:pt x="3202" y="633"/>
                </a:cubicBezTo>
                <a:close/>
                <a:moveTo>
                  <a:pt x="452" y="650"/>
                </a:moveTo>
                <a:cubicBezTo>
                  <a:pt x="454" y="650"/>
                  <a:pt x="456" y="648"/>
                  <a:pt x="456" y="646"/>
                </a:cubicBezTo>
                <a:cubicBezTo>
                  <a:pt x="456" y="644"/>
                  <a:pt x="454" y="642"/>
                  <a:pt x="452" y="642"/>
                </a:cubicBezTo>
                <a:cubicBezTo>
                  <a:pt x="449" y="642"/>
                  <a:pt x="448" y="644"/>
                  <a:pt x="448" y="646"/>
                </a:cubicBezTo>
                <a:cubicBezTo>
                  <a:pt x="448" y="648"/>
                  <a:pt x="449" y="650"/>
                  <a:pt x="452" y="650"/>
                </a:cubicBezTo>
                <a:close/>
                <a:moveTo>
                  <a:pt x="465" y="650"/>
                </a:moveTo>
                <a:cubicBezTo>
                  <a:pt x="467" y="650"/>
                  <a:pt x="469" y="648"/>
                  <a:pt x="469" y="646"/>
                </a:cubicBezTo>
                <a:cubicBezTo>
                  <a:pt x="469" y="644"/>
                  <a:pt x="467" y="642"/>
                  <a:pt x="465" y="642"/>
                </a:cubicBezTo>
                <a:cubicBezTo>
                  <a:pt x="462" y="642"/>
                  <a:pt x="461" y="644"/>
                  <a:pt x="461" y="646"/>
                </a:cubicBezTo>
                <a:cubicBezTo>
                  <a:pt x="461" y="648"/>
                  <a:pt x="462" y="650"/>
                  <a:pt x="465" y="650"/>
                </a:cubicBezTo>
                <a:close/>
                <a:moveTo>
                  <a:pt x="478" y="650"/>
                </a:moveTo>
                <a:cubicBezTo>
                  <a:pt x="480" y="650"/>
                  <a:pt x="482" y="648"/>
                  <a:pt x="482" y="646"/>
                </a:cubicBezTo>
                <a:cubicBezTo>
                  <a:pt x="482" y="644"/>
                  <a:pt x="480" y="642"/>
                  <a:pt x="478" y="642"/>
                </a:cubicBezTo>
                <a:cubicBezTo>
                  <a:pt x="475" y="642"/>
                  <a:pt x="473" y="644"/>
                  <a:pt x="473" y="646"/>
                </a:cubicBezTo>
                <a:cubicBezTo>
                  <a:pt x="473" y="648"/>
                  <a:pt x="475" y="650"/>
                  <a:pt x="478" y="650"/>
                </a:cubicBezTo>
                <a:close/>
                <a:moveTo>
                  <a:pt x="491" y="650"/>
                </a:moveTo>
                <a:cubicBezTo>
                  <a:pt x="493" y="650"/>
                  <a:pt x="495" y="648"/>
                  <a:pt x="495" y="646"/>
                </a:cubicBezTo>
                <a:cubicBezTo>
                  <a:pt x="495" y="644"/>
                  <a:pt x="493" y="642"/>
                  <a:pt x="491" y="642"/>
                </a:cubicBezTo>
                <a:cubicBezTo>
                  <a:pt x="488" y="642"/>
                  <a:pt x="486" y="644"/>
                  <a:pt x="486" y="646"/>
                </a:cubicBezTo>
                <a:cubicBezTo>
                  <a:pt x="486" y="648"/>
                  <a:pt x="488" y="650"/>
                  <a:pt x="491" y="650"/>
                </a:cubicBezTo>
                <a:close/>
                <a:moveTo>
                  <a:pt x="503" y="650"/>
                </a:moveTo>
                <a:cubicBezTo>
                  <a:pt x="506" y="650"/>
                  <a:pt x="508" y="648"/>
                  <a:pt x="508" y="646"/>
                </a:cubicBezTo>
                <a:cubicBezTo>
                  <a:pt x="508" y="644"/>
                  <a:pt x="506" y="642"/>
                  <a:pt x="503" y="642"/>
                </a:cubicBezTo>
                <a:cubicBezTo>
                  <a:pt x="501" y="642"/>
                  <a:pt x="499" y="644"/>
                  <a:pt x="499" y="646"/>
                </a:cubicBezTo>
                <a:cubicBezTo>
                  <a:pt x="499" y="648"/>
                  <a:pt x="501" y="650"/>
                  <a:pt x="503" y="650"/>
                </a:cubicBezTo>
                <a:close/>
                <a:moveTo>
                  <a:pt x="516" y="650"/>
                </a:moveTo>
                <a:cubicBezTo>
                  <a:pt x="519" y="650"/>
                  <a:pt x="521" y="648"/>
                  <a:pt x="521" y="646"/>
                </a:cubicBezTo>
                <a:cubicBezTo>
                  <a:pt x="521" y="644"/>
                  <a:pt x="519" y="642"/>
                  <a:pt x="516" y="642"/>
                </a:cubicBezTo>
                <a:cubicBezTo>
                  <a:pt x="514" y="642"/>
                  <a:pt x="512" y="644"/>
                  <a:pt x="512" y="646"/>
                </a:cubicBezTo>
                <a:cubicBezTo>
                  <a:pt x="512" y="648"/>
                  <a:pt x="514" y="650"/>
                  <a:pt x="516" y="650"/>
                </a:cubicBezTo>
                <a:close/>
                <a:moveTo>
                  <a:pt x="529" y="650"/>
                </a:moveTo>
                <a:cubicBezTo>
                  <a:pt x="532" y="650"/>
                  <a:pt x="533" y="648"/>
                  <a:pt x="533" y="646"/>
                </a:cubicBezTo>
                <a:cubicBezTo>
                  <a:pt x="533" y="644"/>
                  <a:pt x="532" y="642"/>
                  <a:pt x="529" y="642"/>
                </a:cubicBezTo>
                <a:cubicBezTo>
                  <a:pt x="527" y="642"/>
                  <a:pt x="525" y="644"/>
                  <a:pt x="525" y="646"/>
                </a:cubicBezTo>
                <a:cubicBezTo>
                  <a:pt x="525" y="648"/>
                  <a:pt x="527" y="650"/>
                  <a:pt x="529" y="650"/>
                </a:cubicBezTo>
                <a:close/>
                <a:moveTo>
                  <a:pt x="542" y="650"/>
                </a:moveTo>
                <a:cubicBezTo>
                  <a:pt x="544" y="650"/>
                  <a:pt x="546" y="648"/>
                  <a:pt x="546" y="646"/>
                </a:cubicBezTo>
                <a:cubicBezTo>
                  <a:pt x="546" y="644"/>
                  <a:pt x="544" y="642"/>
                  <a:pt x="542" y="642"/>
                </a:cubicBezTo>
                <a:cubicBezTo>
                  <a:pt x="540" y="642"/>
                  <a:pt x="538" y="644"/>
                  <a:pt x="538" y="646"/>
                </a:cubicBezTo>
                <a:cubicBezTo>
                  <a:pt x="538" y="648"/>
                  <a:pt x="540" y="650"/>
                  <a:pt x="542" y="650"/>
                </a:cubicBezTo>
                <a:close/>
                <a:moveTo>
                  <a:pt x="555" y="650"/>
                </a:moveTo>
                <a:cubicBezTo>
                  <a:pt x="557" y="650"/>
                  <a:pt x="559" y="648"/>
                  <a:pt x="559" y="646"/>
                </a:cubicBezTo>
                <a:cubicBezTo>
                  <a:pt x="559" y="644"/>
                  <a:pt x="557" y="642"/>
                  <a:pt x="555" y="642"/>
                </a:cubicBezTo>
                <a:cubicBezTo>
                  <a:pt x="553" y="642"/>
                  <a:pt x="551" y="644"/>
                  <a:pt x="551" y="646"/>
                </a:cubicBezTo>
                <a:cubicBezTo>
                  <a:pt x="551" y="648"/>
                  <a:pt x="553" y="650"/>
                  <a:pt x="555" y="650"/>
                </a:cubicBezTo>
                <a:close/>
                <a:moveTo>
                  <a:pt x="568" y="650"/>
                </a:moveTo>
                <a:cubicBezTo>
                  <a:pt x="570" y="650"/>
                  <a:pt x="572" y="648"/>
                  <a:pt x="572" y="646"/>
                </a:cubicBezTo>
                <a:cubicBezTo>
                  <a:pt x="572" y="644"/>
                  <a:pt x="570" y="642"/>
                  <a:pt x="568" y="642"/>
                </a:cubicBezTo>
                <a:cubicBezTo>
                  <a:pt x="566" y="642"/>
                  <a:pt x="564" y="644"/>
                  <a:pt x="564" y="646"/>
                </a:cubicBezTo>
                <a:cubicBezTo>
                  <a:pt x="564" y="648"/>
                  <a:pt x="566" y="650"/>
                  <a:pt x="568" y="650"/>
                </a:cubicBezTo>
                <a:close/>
                <a:moveTo>
                  <a:pt x="581" y="650"/>
                </a:moveTo>
                <a:cubicBezTo>
                  <a:pt x="583" y="650"/>
                  <a:pt x="585" y="648"/>
                  <a:pt x="585" y="646"/>
                </a:cubicBezTo>
                <a:cubicBezTo>
                  <a:pt x="585" y="644"/>
                  <a:pt x="583" y="642"/>
                  <a:pt x="581" y="642"/>
                </a:cubicBezTo>
                <a:cubicBezTo>
                  <a:pt x="579" y="642"/>
                  <a:pt x="577" y="644"/>
                  <a:pt x="577" y="646"/>
                </a:cubicBezTo>
                <a:cubicBezTo>
                  <a:pt x="577" y="648"/>
                  <a:pt x="579" y="650"/>
                  <a:pt x="581" y="650"/>
                </a:cubicBezTo>
                <a:close/>
                <a:moveTo>
                  <a:pt x="594" y="650"/>
                </a:moveTo>
                <a:cubicBezTo>
                  <a:pt x="596" y="650"/>
                  <a:pt x="598" y="648"/>
                  <a:pt x="598" y="646"/>
                </a:cubicBezTo>
                <a:cubicBezTo>
                  <a:pt x="598" y="644"/>
                  <a:pt x="596" y="642"/>
                  <a:pt x="594" y="642"/>
                </a:cubicBezTo>
                <a:cubicBezTo>
                  <a:pt x="592" y="642"/>
                  <a:pt x="590" y="644"/>
                  <a:pt x="590" y="646"/>
                </a:cubicBezTo>
                <a:cubicBezTo>
                  <a:pt x="590" y="648"/>
                  <a:pt x="592" y="650"/>
                  <a:pt x="594" y="650"/>
                </a:cubicBezTo>
                <a:close/>
                <a:moveTo>
                  <a:pt x="607" y="650"/>
                </a:moveTo>
                <a:cubicBezTo>
                  <a:pt x="609" y="650"/>
                  <a:pt x="611" y="648"/>
                  <a:pt x="611" y="646"/>
                </a:cubicBezTo>
                <a:cubicBezTo>
                  <a:pt x="611" y="644"/>
                  <a:pt x="609" y="642"/>
                  <a:pt x="607" y="642"/>
                </a:cubicBezTo>
                <a:cubicBezTo>
                  <a:pt x="604" y="642"/>
                  <a:pt x="603" y="644"/>
                  <a:pt x="603" y="646"/>
                </a:cubicBezTo>
                <a:cubicBezTo>
                  <a:pt x="603" y="648"/>
                  <a:pt x="604" y="650"/>
                  <a:pt x="607" y="650"/>
                </a:cubicBezTo>
                <a:close/>
                <a:moveTo>
                  <a:pt x="620" y="650"/>
                </a:moveTo>
                <a:cubicBezTo>
                  <a:pt x="622" y="650"/>
                  <a:pt x="624" y="648"/>
                  <a:pt x="624" y="646"/>
                </a:cubicBezTo>
                <a:cubicBezTo>
                  <a:pt x="624" y="644"/>
                  <a:pt x="622" y="642"/>
                  <a:pt x="620" y="642"/>
                </a:cubicBezTo>
                <a:cubicBezTo>
                  <a:pt x="617" y="642"/>
                  <a:pt x="615" y="644"/>
                  <a:pt x="615" y="646"/>
                </a:cubicBezTo>
                <a:cubicBezTo>
                  <a:pt x="615" y="648"/>
                  <a:pt x="617" y="650"/>
                  <a:pt x="620" y="650"/>
                </a:cubicBezTo>
                <a:close/>
                <a:moveTo>
                  <a:pt x="633" y="650"/>
                </a:moveTo>
                <a:cubicBezTo>
                  <a:pt x="635" y="650"/>
                  <a:pt x="637" y="648"/>
                  <a:pt x="637" y="646"/>
                </a:cubicBezTo>
                <a:cubicBezTo>
                  <a:pt x="637" y="644"/>
                  <a:pt x="635" y="642"/>
                  <a:pt x="633" y="642"/>
                </a:cubicBezTo>
                <a:cubicBezTo>
                  <a:pt x="630" y="642"/>
                  <a:pt x="628" y="644"/>
                  <a:pt x="628" y="646"/>
                </a:cubicBezTo>
                <a:cubicBezTo>
                  <a:pt x="628" y="648"/>
                  <a:pt x="630" y="650"/>
                  <a:pt x="633" y="650"/>
                </a:cubicBezTo>
                <a:close/>
                <a:moveTo>
                  <a:pt x="645" y="650"/>
                </a:moveTo>
                <a:cubicBezTo>
                  <a:pt x="648" y="650"/>
                  <a:pt x="650" y="648"/>
                  <a:pt x="650" y="646"/>
                </a:cubicBezTo>
                <a:cubicBezTo>
                  <a:pt x="650" y="644"/>
                  <a:pt x="648" y="642"/>
                  <a:pt x="645" y="642"/>
                </a:cubicBezTo>
                <a:cubicBezTo>
                  <a:pt x="643" y="642"/>
                  <a:pt x="641" y="644"/>
                  <a:pt x="641" y="646"/>
                </a:cubicBezTo>
                <a:cubicBezTo>
                  <a:pt x="641" y="648"/>
                  <a:pt x="643" y="650"/>
                  <a:pt x="645" y="650"/>
                </a:cubicBezTo>
                <a:close/>
                <a:moveTo>
                  <a:pt x="658" y="650"/>
                </a:moveTo>
                <a:cubicBezTo>
                  <a:pt x="661" y="650"/>
                  <a:pt x="663" y="648"/>
                  <a:pt x="663" y="646"/>
                </a:cubicBezTo>
                <a:cubicBezTo>
                  <a:pt x="663" y="644"/>
                  <a:pt x="661" y="642"/>
                  <a:pt x="658" y="642"/>
                </a:cubicBezTo>
                <a:cubicBezTo>
                  <a:pt x="656" y="642"/>
                  <a:pt x="654" y="644"/>
                  <a:pt x="654" y="646"/>
                </a:cubicBezTo>
                <a:cubicBezTo>
                  <a:pt x="654" y="648"/>
                  <a:pt x="656" y="650"/>
                  <a:pt x="658" y="650"/>
                </a:cubicBezTo>
                <a:close/>
                <a:moveTo>
                  <a:pt x="671" y="650"/>
                </a:moveTo>
                <a:cubicBezTo>
                  <a:pt x="674" y="650"/>
                  <a:pt x="675" y="648"/>
                  <a:pt x="675" y="646"/>
                </a:cubicBezTo>
                <a:cubicBezTo>
                  <a:pt x="675" y="644"/>
                  <a:pt x="674" y="642"/>
                  <a:pt x="671" y="642"/>
                </a:cubicBezTo>
                <a:cubicBezTo>
                  <a:pt x="669" y="642"/>
                  <a:pt x="667" y="644"/>
                  <a:pt x="667" y="646"/>
                </a:cubicBezTo>
                <a:cubicBezTo>
                  <a:pt x="667" y="648"/>
                  <a:pt x="669" y="650"/>
                  <a:pt x="671" y="650"/>
                </a:cubicBezTo>
                <a:close/>
                <a:moveTo>
                  <a:pt x="684" y="650"/>
                </a:moveTo>
                <a:cubicBezTo>
                  <a:pt x="687" y="650"/>
                  <a:pt x="688" y="648"/>
                  <a:pt x="688" y="646"/>
                </a:cubicBezTo>
                <a:cubicBezTo>
                  <a:pt x="688" y="644"/>
                  <a:pt x="687" y="642"/>
                  <a:pt x="684" y="642"/>
                </a:cubicBezTo>
                <a:cubicBezTo>
                  <a:pt x="682" y="642"/>
                  <a:pt x="680" y="644"/>
                  <a:pt x="680" y="646"/>
                </a:cubicBezTo>
                <a:cubicBezTo>
                  <a:pt x="680" y="648"/>
                  <a:pt x="682" y="650"/>
                  <a:pt x="684" y="650"/>
                </a:cubicBezTo>
                <a:close/>
                <a:moveTo>
                  <a:pt x="697" y="650"/>
                </a:moveTo>
                <a:cubicBezTo>
                  <a:pt x="699" y="650"/>
                  <a:pt x="701" y="648"/>
                  <a:pt x="701" y="646"/>
                </a:cubicBezTo>
                <a:cubicBezTo>
                  <a:pt x="701" y="644"/>
                  <a:pt x="699" y="642"/>
                  <a:pt x="697" y="642"/>
                </a:cubicBezTo>
                <a:cubicBezTo>
                  <a:pt x="695" y="642"/>
                  <a:pt x="693" y="644"/>
                  <a:pt x="693" y="646"/>
                </a:cubicBezTo>
                <a:cubicBezTo>
                  <a:pt x="693" y="648"/>
                  <a:pt x="695" y="650"/>
                  <a:pt x="697" y="650"/>
                </a:cubicBezTo>
                <a:close/>
                <a:moveTo>
                  <a:pt x="710" y="650"/>
                </a:moveTo>
                <a:cubicBezTo>
                  <a:pt x="712" y="650"/>
                  <a:pt x="714" y="648"/>
                  <a:pt x="714" y="646"/>
                </a:cubicBezTo>
                <a:cubicBezTo>
                  <a:pt x="714" y="644"/>
                  <a:pt x="712" y="642"/>
                  <a:pt x="710" y="642"/>
                </a:cubicBezTo>
                <a:cubicBezTo>
                  <a:pt x="708" y="642"/>
                  <a:pt x="706" y="644"/>
                  <a:pt x="706" y="646"/>
                </a:cubicBezTo>
                <a:cubicBezTo>
                  <a:pt x="706" y="648"/>
                  <a:pt x="708" y="650"/>
                  <a:pt x="710" y="650"/>
                </a:cubicBezTo>
                <a:close/>
                <a:moveTo>
                  <a:pt x="723" y="650"/>
                </a:moveTo>
                <a:cubicBezTo>
                  <a:pt x="725" y="650"/>
                  <a:pt x="727" y="648"/>
                  <a:pt x="727" y="646"/>
                </a:cubicBezTo>
                <a:cubicBezTo>
                  <a:pt x="727" y="644"/>
                  <a:pt x="725" y="642"/>
                  <a:pt x="723" y="642"/>
                </a:cubicBezTo>
                <a:cubicBezTo>
                  <a:pt x="721" y="642"/>
                  <a:pt x="719" y="644"/>
                  <a:pt x="719" y="646"/>
                </a:cubicBezTo>
                <a:cubicBezTo>
                  <a:pt x="719" y="648"/>
                  <a:pt x="721" y="650"/>
                  <a:pt x="723" y="650"/>
                </a:cubicBezTo>
                <a:close/>
                <a:moveTo>
                  <a:pt x="736" y="650"/>
                </a:moveTo>
                <a:cubicBezTo>
                  <a:pt x="738" y="650"/>
                  <a:pt x="740" y="648"/>
                  <a:pt x="740" y="646"/>
                </a:cubicBezTo>
                <a:cubicBezTo>
                  <a:pt x="740" y="644"/>
                  <a:pt x="738" y="642"/>
                  <a:pt x="736" y="642"/>
                </a:cubicBezTo>
                <a:cubicBezTo>
                  <a:pt x="734" y="642"/>
                  <a:pt x="732" y="644"/>
                  <a:pt x="732" y="646"/>
                </a:cubicBezTo>
                <a:cubicBezTo>
                  <a:pt x="732" y="648"/>
                  <a:pt x="734" y="650"/>
                  <a:pt x="736" y="650"/>
                </a:cubicBezTo>
                <a:close/>
                <a:moveTo>
                  <a:pt x="749" y="650"/>
                </a:moveTo>
                <a:cubicBezTo>
                  <a:pt x="751" y="650"/>
                  <a:pt x="753" y="648"/>
                  <a:pt x="753" y="646"/>
                </a:cubicBezTo>
                <a:cubicBezTo>
                  <a:pt x="753" y="644"/>
                  <a:pt x="751" y="642"/>
                  <a:pt x="749" y="642"/>
                </a:cubicBezTo>
                <a:cubicBezTo>
                  <a:pt x="746" y="642"/>
                  <a:pt x="745" y="644"/>
                  <a:pt x="745" y="646"/>
                </a:cubicBezTo>
                <a:cubicBezTo>
                  <a:pt x="745" y="648"/>
                  <a:pt x="746" y="650"/>
                  <a:pt x="749" y="650"/>
                </a:cubicBezTo>
                <a:close/>
                <a:moveTo>
                  <a:pt x="762" y="650"/>
                </a:moveTo>
                <a:cubicBezTo>
                  <a:pt x="764" y="650"/>
                  <a:pt x="766" y="648"/>
                  <a:pt x="766" y="646"/>
                </a:cubicBezTo>
                <a:cubicBezTo>
                  <a:pt x="766" y="644"/>
                  <a:pt x="764" y="642"/>
                  <a:pt x="762" y="642"/>
                </a:cubicBezTo>
                <a:cubicBezTo>
                  <a:pt x="759" y="642"/>
                  <a:pt x="758" y="644"/>
                  <a:pt x="758" y="646"/>
                </a:cubicBezTo>
                <a:cubicBezTo>
                  <a:pt x="758" y="648"/>
                  <a:pt x="759" y="650"/>
                  <a:pt x="762" y="650"/>
                </a:cubicBezTo>
                <a:close/>
                <a:moveTo>
                  <a:pt x="775" y="650"/>
                </a:moveTo>
                <a:cubicBezTo>
                  <a:pt x="777" y="650"/>
                  <a:pt x="779" y="648"/>
                  <a:pt x="779" y="646"/>
                </a:cubicBezTo>
                <a:cubicBezTo>
                  <a:pt x="779" y="644"/>
                  <a:pt x="777" y="642"/>
                  <a:pt x="775" y="642"/>
                </a:cubicBezTo>
                <a:cubicBezTo>
                  <a:pt x="772" y="642"/>
                  <a:pt x="770" y="644"/>
                  <a:pt x="770" y="646"/>
                </a:cubicBezTo>
                <a:cubicBezTo>
                  <a:pt x="770" y="648"/>
                  <a:pt x="772" y="650"/>
                  <a:pt x="775" y="650"/>
                </a:cubicBezTo>
                <a:close/>
                <a:moveTo>
                  <a:pt x="788" y="650"/>
                </a:moveTo>
                <a:cubicBezTo>
                  <a:pt x="790" y="650"/>
                  <a:pt x="792" y="648"/>
                  <a:pt x="792" y="646"/>
                </a:cubicBezTo>
                <a:cubicBezTo>
                  <a:pt x="792" y="644"/>
                  <a:pt x="790" y="642"/>
                  <a:pt x="788" y="642"/>
                </a:cubicBezTo>
                <a:cubicBezTo>
                  <a:pt x="785" y="642"/>
                  <a:pt x="783" y="644"/>
                  <a:pt x="783" y="646"/>
                </a:cubicBezTo>
                <a:cubicBezTo>
                  <a:pt x="783" y="648"/>
                  <a:pt x="785" y="650"/>
                  <a:pt x="788" y="650"/>
                </a:cubicBezTo>
                <a:close/>
                <a:moveTo>
                  <a:pt x="800" y="650"/>
                </a:moveTo>
                <a:cubicBezTo>
                  <a:pt x="803" y="650"/>
                  <a:pt x="805" y="648"/>
                  <a:pt x="805" y="646"/>
                </a:cubicBezTo>
                <a:cubicBezTo>
                  <a:pt x="805" y="644"/>
                  <a:pt x="803" y="642"/>
                  <a:pt x="800" y="642"/>
                </a:cubicBezTo>
                <a:cubicBezTo>
                  <a:pt x="798" y="642"/>
                  <a:pt x="796" y="644"/>
                  <a:pt x="796" y="646"/>
                </a:cubicBezTo>
                <a:cubicBezTo>
                  <a:pt x="796" y="648"/>
                  <a:pt x="798" y="650"/>
                  <a:pt x="800" y="650"/>
                </a:cubicBezTo>
                <a:close/>
                <a:moveTo>
                  <a:pt x="816" y="646"/>
                </a:moveTo>
                <a:cubicBezTo>
                  <a:pt x="816" y="645"/>
                  <a:pt x="815" y="644"/>
                  <a:pt x="813" y="644"/>
                </a:cubicBezTo>
                <a:cubicBezTo>
                  <a:pt x="812" y="644"/>
                  <a:pt x="811" y="645"/>
                  <a:pt x="811" y="646"/>
                </a:cubicBezTo>
                <a:cubicBezTo>
                  <a:pt x="811" y="647"/>
                  <a:pt x="812" y="648"/>
                  <a:pt x="813" y="648"/>
                </a:cubicBezTo>
                <a:cubicBezTo>
                  <a:pt x="815" y="648"/>
                  <a:pt x="816" y="647"/>
                  <a:pt x="816" y="646"/>
                </a:cubicBezTo>
                <a:close/>
                <a:moveTo>
                  <a:pt x="839" y="646"/>
                </a:moveTo>
                <a:cubicBezTo>
                  <a:pt x="839" y="646"/>
                  <a:pt x="839" y="646"/>
                  <a:pt x="839" y="646"/>
                </a:cubicBezTo>
                <a:cubicBezTo>
                  <a:pt x="839" y="646"/>
                  <a:pt x="840" y="646"/>
                  <a:pt x="840" y="646"/>
                </a:cubicBezTo>
                <a:cubicBezTo>
                  <a:pt x="840" y="646"/>
                  <a:pt x="839" y="646"/>
                  <a:pt x="839" y="646"/>
                </a:cubicBezTo>
                <a:cubicBezTo>
                  <a:pt x="839" y="646"/>
                  <a:pt x="839" y="646"/>
                  <a:pt x="839" y="646"/>
                </a:cubicBezTo>
                <a:close/>
                <a:moveTo>
                  <a:pt x="865" y="646"/>
                </a:moveTo>
                <a:cubicBezTo>
                  <a:pt x="865" y="646"/>
                  <a:pt x="865" y="646"/>
                  <a:pt x="865" y="646"/>
                </a:cubicBezTo>
                <a:cubicBezTo>
                  <a:pt x="865" y="646"/>
                  <a:pt x="865" y="646"/>
                  <a:pt x="865" y="646"/>
                </a:cubicBezTo>
                <a:cubicBezTo>
                  <a:pt x="865" y="646"/>
                  <a:pt x="865" y="646"/>
                  <a:pt x="865" y="646"/>
                </a:cubicBezTo>
                <a:cubicBezTo>
                  <a:pt x="865" y="646"/>
                  <a:pt x="865" y="646"/>
                  <a:pt x="865" y="646"/>
                </a:cubicBezTo>
                <a:close/>
                <a:moveTo>
                  <a:pt x="878" y="643"/>
                </a:moveTo>
                <a:cubicBezTo>
                  <a:pt x="876" y="643"/>
                  <a:pt x="874" y="644"/>
                  <a:pt x="874" y="646"/>
                </a:cubicBezTo>
                <a:cubicBezTo>
                  <a:pt x="874" y="648"/>
                  <a:pt x="876" y="649"/>
                  <a:pt x="878" y="649"/>
                </a:cubicBezTo>
                <a:cubicBezTo>
                  <a:pt x="880" y="649"/>
                  <a:pt x="881" y="648"/>
                  <a:pt x="881" y="646"/>
                </a:cubicBezTo>
                <a:cubicBezTo>
                  <a:pt x="881" y="644"/>
                  <a:pt x="880" y="643"/>
                  <a:pt x="878" y="643"/>
                </a:cubicBezTo>
                <a:close/>
                <a:moveTo>
                  <a:pt x="891" y="650"/>
                </a:moveTo>
                <a:cubicBezTo>
                  <a:pt x="893" y="650"/>
                  <a:pt x="895" y="648"/>
                  <a:pt x="895" y="646"/>
                </a:cubicBezTo>
                <a:cubicBezTo>
                  <a:pt x="895" y="644"/>
                  <a:pt x="893" y="642"/>
                  <a:pt x="891" y="642"/>
                </a:cubicBezTo>
                <a:cubicBezTo>
                  <a:pt x="889" y="642"/>
                  <a:pt x="887" y="644"/>
                  <a:pt x="887" y="646"/>
                </a:cubicBezTo>
                <a:cubicBezTo>
                  <a:pt x="887" y="648"/>
                  <a:pt x="889" y="650"/>
                  <a:pt x="891" y="650"/>
                </a:cubicBezTo>
                <a:close/>
                <a:moveTo>
                  <a:pt x="904" y="650"/>
                </a:moveTo>
                <a:cubicBezTo>
                  <a:pt x="906" y="650"/>
                  <a:pt x="908" y="648"/>
                  <a:pt x="908" y="646"/>
                </a:cubicBezTo>
                <a:cubicBezTo>
                  <a:pt x="908" y="644"/>
                  <a:pt x="906" y="642"/>
                  <a:pt x="904" y="642"/>
                </a:cubicBezTo>
                <a:cubicBezTo>
                  <a:pt x="901" y="642"/>
                  <a:pt x="900" y="644"/>
                  <a:pt x="900" y="646"/>
                </a:cubicBezTo>
                <a:cubicBezTo>
                  <a:pt x="900" y="648"/>
                  <a:pt x="901" y="650"/>
                  <a:pt x="904" y="650"/>
                </a:cubicBezTo>
                <a:close/>
                <a:moveTo>
                  <a:pt x="917" y="650"/>
                </a:moveTo>
                <a:cubicBezTo>
                  <a:pt x="919" y="650"/>
                  <a:pt x="921" y="648"/>
                  <a:pt x="921" y="646"/>
                </a:cubicBezTo>
                <a:cubicBezTo>
                  <a:pt x="921" y="644"/>
                  <a:pt x="919" y="642"/>
                  <a:pt x="917" y="642"/>
                </a:cubicBezTo>
                <a:cubicBezTo>
                  <a:pt x="914" y="642"/>
                  <a:pt x="912" y="644"/>
                  <a:pt x="912" y="646"/>
                </a:cubicBezTo>
                <a:cubicBezTo>
                  <a:pt x="912" y="648"/>
                  <a:pt x="914" y="650"/>
                  <a:pt x="917" y="650"/>
                </a:cubicBezTo>
                <a:close/>
                <a:moveTo>
                  <a:pt x="930" y="642"/>
                </a:moveTo>
                <a:cubicBezTo>
                  <a:pt x="927" y="642"/>
                  <a:pt x="925" y="644"/>
                  <a:pt x="925" y="646"/>
                </a:cubicBezTo>
                <a:cubicBezTo>
                  <a:pt x="925" y="648"/>
                  <a:pt x="927" y="650"/>
                  <a:pt x="930" y="650"/>
                </a:cubicBezTo>
                <a:cubicBezTo>
                  <a:pt x="932" y="650"/>
                  <a:pt x="934" y="648"/>
                  <a:pt x="934" y="646"/>
                </a:cubicBezTo>
                <a:cubicBezTo>
                  <a:pt x="934" y="644"/>
                  <a:pt x="932" y="642"/>
                  <a:pt x="930" y="642"/>
                </a:cubicBezTo>
                <a:close/>
                <a:moveTo>
                  <a:pt x="942" y="642"/>
                </a:moveTo>
                <a:cubicBezTo>
                  <a:pt x="940" y="642"/>
                  <a:pt x="938" y="644"/>
                  <a:pt x="938" y="646"/>
                </a:cubicBezTo>
                <a:cubicBezTo>
                  <a:pt x="938" y="648"/>
                  <a:pt x="940" y="650"/>
                  <a:pt x="942" y="650"/>
                </a:cubicBezTo>
                <a:cubicBezTo>
                  <a:pt x="945" y="650"/>
                  <a:pt x="947" y="648"/>
                  <a:pt x="947" y="646"/>
                </a:cubicBezTo>
                <a:cubicBezTo>
                  <a:pt x="947" y="644"/>
                  <a:pt x="945" y="642"/>
                  <a:pt x="942" y="642"/>
                </a:cubicBezTo>
                <a:close/>
                <a:moveTo>
                  <a:pt x="955" y="642"/>
                </a:moveTo>
                <a:cubicBezTo>
                  <a:pt x="953" y="642"/>
                  <a:pt x="951" y="644"/>
                  <a:pt x="951" y="646"/>
                </a:cubicBezTo>
                <a:cubicBezTo>
                  <a:pt x="951" y="648"/>
                  <a:pt x="953" y="650"/>
                  <a:pt x="955" y="650"/>
                </a:cubicBezTo>
                <a:cubicBezTo>
                  <a:pt x="958" y="650"/>
                  <a:pt x="960" y="648"/>
                  <a:pt x="960" y="646"/>
                </a:cubicBezTo>
                <a:cubicBezTo>
                  <a:pt x="960" y="644"/>
                  <a:pt x="958" y="642"/>
                  <a:pt x="955" y="642"/>
                </a:cubicBezTo>
                <a:close/>
                <a:moveTo>
                  <a:pt x="968" y="642"/>
                </a:moveTo>
                <a:cubicBezTo>
                  <a:pt x="966" y="642"/>
                  <a:pt x="964" y="644"/>
                  <a:pt x="964" y="646"/>
                </a:cubicBezTo>
                <a:cubicBezTo>
                  <a:pt x="964" y="648"/>
                  <a:pt x="966" y="650"/>
                  <a:pt x="968" y="650"/>
                </a:cubicBezTo>
                <a:cubicBezTo>
                  <a:pt x="971" y="650"/>
                  <a:pt x="972" y="648"/>
                  <a:pt x="972" y="646"/>
                </a:cubicBezTo>
                <a:cubicBezTo>
                  <a:pt x="972" y="644"/>
                  <a:pt x="971" y="642"/>
                  <a:pt x="968" y="642"/>
                </a:cubicBezTo>
                <a:close/>
                <a:moveTo>
                  <a:pt x="981" y="642"/>
                </a:moveTo>
                <a:cubicBezTo>
                  <a:pt x="979" y="642"/>
                  <a:pt x="977" y="644"/>
                  <a:pt x="977" y="646"/>
                </a:cubicBezTo>
                <a:cubicBezTo>
                  <a:pt x="977" y="648"/>
                  <a:pt x="979" y="650"/>
                  <a:pt x="981" y="650"/>
                </a:cubicBezTo>
                <a:cubicBezTo>
                  <a:pt x="984" y="650"/>
                  <a:pt x="985" y="648"/>
                  <a:pt x="985" y="646"/>
                </a:cubicBezTo>
                <a:cubicBezTo>
                  <a:pt x="985" y="644"/>
                  <a:pt x="984" y="642"/>
                  <a:pt x="981" y="642"/>
                </a:cubicBezTo>
                <a:close/>
                <a:moveTo>
                  <a:pt x="994" y="642"/>
                </a:moveTo>
                <a:cubicBezTo>
                  <a:pt x="992" y="642"/>
                  <a:pt x="990" y="644"/>
                  <a:pt x="990" y="646"/>
                </a:cubicBezTo>
                <a:cubicBezTo>
                  <a:pt x="990" y="648"/>
                  <a:pt x="992" y="650"/>
                  <a:pt x="994" y="650"/>
                </a:cubicBezTo>
                <a:cubicBezTo>
                  <a:pt x="996" y="650"/>
                  <a:pt x="998" y="648"/>
                  <a:pt x="998" y="646"/>
                </a:cubicBezTo>
                <a:cubicBezTo>
                  <a:pt x="998" y="644"/>
                  <a:pt x="996" y="642"/>
                  <a:pt x="994" y="642"/>
                </a:cubicBezTo>
                <a:close/>
                <a:moveTo>
                  <a:pt x="1007" y="642"/>
                </a:moveTo>
                <a:cubicBezTo>
                  <a:pt x="1005" y="642"/>
                  <a:pt x="1003" y="644"/>
                  <a:pt x="1003" y="646"/>
                </a:cubicBezTo>
                <a:cubicBezTo>
                  <a:pt x="1003" y="648"/>
                  <a:pt x="1005" y="650"/>
                  <a:pt x="1007" y="650"/>
                </a:cubicBezTo>
                <a:cubicBezTo>
                  <a:pt x="1009" y="650"/>
                  <a:pt x="1011" y="648"/>
                  <a:pt x="1011" y="646"/>
                </a:cubicBezTo>
                <a:cubicBezTo>
                  <a:pt x="1011" y="644"/>
                  <a:pt x="1009" y="642"/>
                  <a:pt x="1007" y="642"/>
                </a:cubicBezTo>
                <a:close/>
                <a:moveTo>
                  <a:pt x="1020" y="642"/>
                </a:moveTo>
                <a:cubicBezTo>
                  <a:pt x="1018" y="642"/>
                  <a:pt x="1016" y="644"/>
                  <a:pt x="1016" y="646"/>
                </a:cubicBezTo>
                <a:cubicBezTo>
                  <a:pt x="1016" y="648"/>
                  <a:pt x="1018" y="650"/>
                  <a:pt x="1020" y="650"/>
                </a:cubicBezTo>
                <a:cubicBezTo>
                  <a:pt x="1022" y="650"/>
                  <a:pt x="1024" y="648"/>
                  <a:pt x="1024" y="646"/>
                </a:cubicBezTo>
                <a:cubicBezTo>
                  <a:pt x="1024" y="644"/>
                  <a:pt x="1022" y="642"/>
                  <a:pt x="1020" y="642"/>
                </a:cubicBezTo>
                <a:close/>
                <a:moveTo>
                  <a:pt x="1033" y="642"/>
                </a:moveTo>
                <a:cubicBezTo>
                  <a:pt x="1031" y="642"/>
                  <a:pt x="1029" y="644"/>
                  <a:pt x="1029" y="646"/>
                </a:cubicBezTo>
                <a:cubicBezTo>
                  <a:pt x="1029" y="648"/>
                  <a:pt x="1031" y="650"/>
                  <a:pt x="1033" y="650"/>
                </a:cubicBezTo>
                <a:cubicBezTo>
                  <a:pt x="1035" y="650"/>
                  <a:pt x="1037" y="648"/>
                  <a:pt x="1037" y="646"/>
                </a:cubicBezTo>
                <a:cubicBezTo>
                  <a:pt x="1037" y="644"/>
                  <a:pt x="1035" y="642"/>
                  <a:pt x="1033" y="642"/>
                </a:cubicBezTo>
                <a:close/>
                <a:moveTo>
                  <a:pt x="1046" y="642"/>
                </a:moveTo>
                <a:cubicBezTo>
                  <a:pt x="1044" y="642"/>
                  <a:pt x="1042" y="644"/>
                  <a:pt x="1042" y="646"/>
                </a:cubicBezTo>
                <a:cubicBezTo>
                  <a:pt x="1042" y="648"/>
                  <a:pt x="1044" y="650"/>
                  <a:pt x="1046" y="650"/>
                </a:cubicBezTo>
                <a:cubicBezTo>
                  <a:pt x="1048" y="650"/>
                  <a:pt x="1050" y="648"/>
                  <a:pt x="1050" y="646"/>
                </a:cubicBezTo>
                <a:cubicBezTo>
                  <a:pt x="1050" y="644"/>
                  <a:pt x="1048" y="642"/>
                  <a:pt x="1046" y="642"/>
                </a:cubicBezTo>
                <a:close/>
                <a:moveTo>
                  <a:pt x="1059" y="646"/>
                </a:moveTo>
                <a:cubicBezTo>
                  <a:pt x="1059" y="646"/>
                  <a:pt x="1059" y="646"/>
                  <a:pt x="1059" y="646"/>
                </a:cubicBezTo>
                <a:cubicBezTo>
                  <a:pt x="1059" y="646"/>
                  <a:pt x="1059" y="646"/>
                  <a:pt x="1059" y="646"/>
                </a:cubicBezTo>
                <a:cubicBezTo>
                  <a:pt x="1059" y="646"/>
                  <a:pt x="1059" y="646"/>
                  <a:pt x="1059" y="646"/>
                </a:cubicBezTo>
                <a:cubicBezTo>
                  <a:pt x="1059" y="646"/>
                  <a:pt x="1059" y="646"/>
                  <a:pt x="1059" y="646"/>
                </a:cubicBezTo>
                <a:close/>
                <a:moveTo>
                  <a:pt x="1072" y="642"/>
                </a:moveTo>
                <a:cubicBezTo>
                  <a:pt x="1069" y="642"/>
                  <a:pt x="1067" y="644"/>
                  <a:pt x="1067" y="646"/>
                </a:cubicBezTo>
                <a:cubicBezTo>
                  <a:pt x="1067" y="648"/>
                  <a:pt x="1069" y="650"/>
                  <a:pt x="1072" y="650"/>
                </a:cubicBezTo>
                <a:cubicBezTo>
                  <a:pt x="1074" y="650"/>
                  <a:pt x="1076" y="648"/>
                  <a:pt x="1076" y="646"/>
                </a:cubicBezTo>
                <a:cubicBezTo>
                  <a:pt x="1076" y="644"/>
                  <a:pt x="1074" y="642"/>
                  <a:pt x="1072" y="642"/>
                </a:cubicBezTo>
                <a:close/>
                <a:moveTo>
                  <a:pt x="1666" y="646"/>
                </a:moveTo>
                <a:cubicBezTo>
                  <a:pt x="1666" y="646"/>
                  <a:pt x="1666" y="646"/>
                  <a:pt x="1666" y="646"/>
                </a:cubicBezTo>
                <a:cubicBezTo>
                  <a:pt x="1666" y="646"/>
                  <a:pt x="1666" y="646"/>
                  <a:pt x="1666" y="646"/>
                </a:cubicBezTo>
                <a:cubicBezTo>
                  <a:pt x="1666" y="646"/>
                  <a:pt x="1666" y="646"/>
                  <a:pt x="1666" y="646"/>
                </a:cubicBezTo>
                <a:cubicBezTo>
                  <a:pt x="1666" y="646"/>
                  <a:pt x="1666" y="646"/>
                  <a:pt x="1666" y="646"/>
                </a:cubicBezTo>
                <a:close/>
                <a:moveTo>
                  <a:pt x="1679" y="650"/>
                </a:moveTo>
                <a:cubicBezTo>
                  <a:pt x="1681" y="650"/>
                  <a:pt x="1683" y="648"/>
                  <a:pt x="1683" y="646"/>
                </a:cubicBezTo>
                <a:cubicBezTo>
                  <a:pt x="1683" y="644"/>
                  <a:pt x="1681" y="642"/>
                  <a:pt x="1679" y="642"/>
                </a:cubicBezTo>
                <a:cubicBezTo>
                  <a:pt x="1676" y="642"/>
                  <a:pt x="1674" y="644"/>
                  <a:pt x="1674" y="646"/>
                </a:cubicBezTo>
                <a:cubicBezTo>
                  <a:pt x="1674" y="648"/>
                  <a:pt x="1676" y="650"/>
                  <a:pt x="1679" y="650"/>
                </a:cubicBezTo>
                <a:close/>
                <a:moveTo>
                  <a:pt x="1691" y="650"/>
                </a:moveTo>
                <a:cubicBezTo>
                  <a:pt x="1694" y="650"/>
                  <a:pt x="1696" y="648"/>
                  <a:pt x="1696" y="646"/>
                </a:cubicBezTo>
                <a:cubicBezTo>
                  <a:pt x="1696" y="644"/>
                  <a:pt x="1694" y="642"/>
                  <a:pt x="1691" y="642"/>
                </a:cubicBezTo>
                <a:cubicBezTo>
                  <a:pt x="1689" y="642"/>
                  <a:pt x="1687" y="644"/>
                  <a:pt x="1687" y="646"/>
                </a:cubicBezTo>
                <a:cubicBezTo>
                  <a:pt x="1687" y="648"/>
                  <a:pt x="1689" y="650"/>
                  <a:pt x="1691" y="650"/>
                </a:cubicBezTo>
                <a:close/>
                <a:moveTo>
                  <a:pt x="1704" y="650"/>
                </a:moveTo>
                <a:cubicBezTo>
                  <a:pt x="1707" y="650"/>
                  <a:pt x="1709" y="648"/>
                  <a:pt x="1709" y="646"/>
                </a:cubicBezTo>
                <a:cubicBezTo>
                  <a:pt x="1709" y="644"/>
                  <a:pt x="1707" y="642"/>
                  <a:pt x="1704" y="642"/>
                </a:cubicBezTo>
                <a:cubicBezTo>
                  <a:pt x="1702" y="642"/>
                  <a:pt x="1700" y="644"/>
                  <a:pt x="1700" y="646"/>
                </a:cubicBezTo>
                <a:cubicBezTo>
                  <a:pt x="1700" y="648"/>
                  <a:pt x="1702" y="650"/>
                  <a:pt x="1704" y="650"/>
                </a:cubicBezTo>
                <a:close/>
                <a:moveTo>
                  <a:pt x="1717" y="650"/>
                </a:moveTo>
                <a:cubicBezTo>
                  <a:pt x="1720" y="650"/>
                  <a:pt x="1721" y="648"/>
                  <a:pt x="1721" y="646"/>
                </a:cubicBezTo>
                <a:cubicBezTo>
                  <a:pt x="1721" y="644"/>
                  <a:pt x="1720" y="642"/>
                  <a:pt x="1717" y="642"/>
                </a:cubicBezTo>
                <a:cubicBezTo>
                  <a:pt x="1715" y="642"/>
                  <a:pt x="1713" y="644"/>
                  <a:pt x="1713" y="646"/>
                </a:cubicBezTo>
                <a:cubicBezTo>
                  <a:pt x="1713" y="648"/>
                  <a:pt x="1715" y="650"/>
                  <a:pt x="1717" y="650"/>
                </a:cubicBezTo>
                <a:close/>
                <a:moveTo>
                  <a:pt x="1730" y="650"/>
                </a:moveTo>
                <a:cubicBezTo>
                  <a:pt x="1733" y="650"/>
                  <a:pt x="1734" y="648"/>
                  <a:pt x="1734" y="646"/>
                </a:cubicBezTo>
                <a:cubicBezTo>
                  <a:pt x="1734" y="644"/>
                  <a:pt x="1733" y="642"/>
                  <a:pt x="1730" y="642"/>
                </a:cubicBezTo>
                <a:cubicBezTo>
                  <a:pt x="1728" y="642"/>
                  <a:pt x="1726" y="644"/>
                  <a:pt x="1726" y="646"/>
                </a:cubicBezTo>
                <a:cubicBezTo>
                  <a:pt x="1726" y="648"/>
                  <a:pt x="1728" y="650"/>
                  <a:pt x="1730" y="650"/>
                </a:cubicBezTo>
                <a:close/>
                <a:moveTo>
                  <a:pt x="1743" y="650"/>
                </a:moveTo>
                <a:cubicBezTo>
                  <a:pt x="1745" y="650"/>
                  <a:pt x="1747" y="648"/>
                  <a:pt x="1747" y="646"/>
                </a:cubicBezTo>
                <a:cubicBezTo>
                  <a:pt x="1747" y="644"/>
                  <a:pt x="1745" y="642"/>
                  <a:pt x="1743" y="642"/>
                </a:cubicBezTo>
                <a:cubicBezTo>
                  <a:pt x="1741" y="642"/>
                  <a:pt x="1739" y="644"/>
                  <a:pt x="1739" y="646"/>
                </a:cubicBezTo>
                <a:cubicBezTo>
                  <a:pt x="1739" y="648"/>
                  <a:pt x="1741" y="650"/>
                  <a:pt x="1743" y="650"/>
                </a:cubicBezTo>
                <a:close/>
                <a:moveTo>
                  <a:pt x="1756" y="650"/>
                </a:moveTo>
                <a:cubicBezTo>
                  <a:pt x="1758" y="650"/>
                  <a:pt x="1760" y="648"/>
                  <a:pt x="1760" y="646"/>
                </a:cubicBezTo>
                <a:cubicBezTo>
                  <a:pt x="1760" y="644"/>
                  <a:pt x="1758" y="642"/>
                  <a:pt x="1756" y="642"/>
                </a:cubicBezTo>
                <a:cubicBezTo>
                  <a:pt x="1754" y="642"/>
                  <a:pt x="1752" y="644"/>
                  <a:pt x="1752" y="646"/>
                </a:cubicBezTo>
                <a:cubicBezTo>
                  <a:pt x="1752" y="648"/>
                  <a:pt x="1754" y="650"/>
                  <a:pt x="1756" y="650"/>
                </a:cubicBezTo>
                <a:close/>
                <a:moveTo>
                  <a:pt x="1769" y="650"/>
                </a:moveTo>
                <a:cubicBezTo>
                  <a:pt x="1771" y="650"/>
                  <a:pt x="1773" y="648"/>
                  <a:pt x="1773" y="646"/>
                </a:cubicBezTo>
                <a:cubicBezTo>
                  <a:pt x="1773" y="644"/>
                  <a:pt x="1771" y="642"/>
                  <a:pt x="1769" y="642"/>
                </a:cubicBezTo>
                <a:cubicBezTo>
                  <a:pt x="1767" y="642"/>
                  <a:pt x="1765" y="644"/>
                  <a:pt x="1765" y="646"/>
                </a:cubicBezTo>
                <a:cubicBezTo>
                  <a:pt x="1765" y="648"/>
                  <a:pt x="1767" y="650"/>
                  <a:pt x="1769" y="650"/>
                </a:cubicBezTo>
                <a:close/>
                <a:moveTo>
                  <a:pt x="1782" y="650"/>
                </a:moveTo>
                <a:cubicBezTo>
                  <a:pt x="1784" y="650"/>
                  <a:pt x="1786" y="648"/>
                  <a:pt x="1786" y="646"/>
                </a:cubicBezTo>
                <a:cubicBezTo>
                  <a:pt x="1786" y="644"/>
                  <a:pt x="1784" y="642"/>
                  <a:pt x="1782" y="642"/>
                </a:cubicBezTo>
                <a:cubicBezTo>
                  <a:pt x="1780" y="642"/>
                  <a:pt x="1778" y="644"/>
                  <a:pt x="1778" y="646"/>
                </a:cubicBezTo>
                <a:cubicBezTo>
                  <a:pt x="1778" y="648"/>
                  <a:pt x="1780" y="650"/>
                  <a:pt x="1782" y="650"/>
                </a:cubicBezTo>
                <a:close/>
                <a:moveTo>
                  <a:pt x="1795" y="650"/>
                </a:moveTo>
                <a:cubicBezTo>
                  <a:pt x="1797" y="650"/>
                  <a:pt x="1799" y="648"/>
                  <a:pt x="1799" y="646"/>
                </a:cubicBezTo>
                <a:cubicBezTo>
                  <a:pt x="1799" y="644"/>
                  <a:pt x="1797" y="642"/>
                  <a:pt x="1795" y="642"/>
                </a:cubicBezTo>
                <a:cubicBezTo>
                  <a:pt x="1792" y="642"/>
                  <a:pt x="1791" y="644"/>
                  <a:pt x="1791" y="646"/>
                </a:cubicBezTo>
                <a:cubicBezTo>
                  <a:pt x="1791" y="648"/>
                  <a:pt x="1792" y="650"/>
                  <a:pt x="1795" y="650"/>
                </a:cubicBezTo>
                <a:close/>
                <a:moveTo>
                  <a:pt x="1808" y="650"/>
                </a:moveTo>
                <a:cubicBezTo>
                  <a:pt x="1810" y="650"/>
                  <a:pt x="1812" y="648"/>
                  <a:pt x="1812" y="646"/>
                </a:cubicBezTo>
                <a:cubicBezTo>
                  <a:pt x="1812" y="644"/>
                  <a:pt x="1810" y="642"/>
                  <a:pt x="1808" y="642"/>
                </a:cubicBezTo>
                <a:cubicBezTo>
                  <a:pt x="1805" y="642"/>
                  <a:pt x="1804" y="644"/>
                  <a:pt x="1804" y="646"/>
                </a:cubicBezTo>
                <a:cubicBezTo>
                  <a:pt x="1804" y="648"/>
                  <a:pt x="1805" y="650"/>
                  <a:pt x="1808" y="650"/>
                </a:cubicBezTo>
                <a:close/>
                <a:moveTo>
                  <a:pt x="1825" y="646"/>
                </a:moveTo>
                <a:cubicBezTo>
                  <a:pt x="1825" y="644"/>
                  <a:pt x="1823" y="642"/>
                  <a:pt x="1821" y="642"/>
                </a:cubicBezTo>
                <a:cubicBezTo>
                  <a:pt x="1818" y="642"/>
                  <a:pt x="1816" y="644"/>
                  <a:pt x="1816" y="646"/>
                </a:cubicBezTo>
                <a:cubicBezTo>
                  <a:pt x="1816" y="648"/>
                  <a:pt x="1818" y="650"/>
                  <a:pt x="1821" y="650"/>
                </a:cubicBezTo>
                <a:cubicBezTo>
                  <a:pt x="1823" y="650"/>
                  <a:pt x="1825" y="648"/>
                  <a:pt x="1825" y="646"/>
                </a:cubicBezTo>
                <a:close/>
                <a:moveTo>
                  <a:pt x="1834" y="650"/>
                </a:moveTo>
                <a:cubicBezTo>
                  <a:pt x="1836" y="650"/>
                  <a:pt x="1838" y="648"/>
                  <a:pt x="1838" y="646"/>
                </a:cubicBezTo>
                <a:cubicBezTo>
                  <a:pt x="1838" y="644"/>
                  <a:pt x="1836" y="642"/>
                  <a:pt x="1834" y="642"/>
                </a:cubicBezTo>
                <a:cubicBezTo>
                  <a:pt x="1831" y="642"/>
                  <a:pt x="1829" y="644"/>
                  <a:pt x="1829" y="646"/>
                </a:cubicBezTo>
                <a:cubicBezTo>
                  <a:pt x="1829" y="648"/>
                  <a:pt x="1831" y="650"/>
                  <a:pt x="1834" y="650"/>
                </a:cubicBezTo>
                <a:close/>
                <a:moveTo>
                  <a:pt x="1846" y="642"/>
                </a:moveTo>
                <a:cubicBezTo>
                  <a:pt x="1844" y="642"/>
                  <a:pt x="1842" y="644"/>
                  <a:pt x="1842" y="646"/>
                </a:cubicBezTo>
                <a:cubicBezTo>
                  <a:pt x="1842" y="648"/>
                  <a:pt x="1844" y="650"/>
                  <a:pt x="1846" y="650"/>
                </a:cubicBezTo>
                <a:cubicBezTo>
                  <a:pt x="1849" y="650"/>
                  <a:pt x="1851" y="648"/>
                  <a:pt x="1851" y="646"/>
                </a:cubicBezTo>
                <a:cubicBezTo>
                  <a:pt x="1851" y="644"/>
                  <a:pt x="1849" y="642"/>
                  <a:pt x="1846" y="642"/>
                </a:cubicBezTo>
                <a:close/>
                <a:moveTo>
                  <a:pt x="1859" y="642"/>
                </a:moveTo>
                <a:cubicBezTo>
                  <a:pt x="1857" y="642"/>
                  <a:pt x="1855" y="644"/>
                  <a:pt x="1855" y="646"/>
                </a:cubicBezTo>
                <a:cubicBezTo>
                  <a:pt x="1855" y="648"/>
                  <a:pt x="1857" y="650"/>
                  <a:pt x="1859" y="650"/>
                </a:cubicBezTo>
                <a:cubicBezTo>
                  <a:pt x="1862" y="650"/>
                  <a:pt x="1864" y="648"/>
                  <a:pt x="1864" y="646"/>
                </a:cubicBezTo>
                <a:cubicBezTo>
                  <a:pt x="1864" y="644"/>
                  <a:pt x="1862" y="642"/>
                  <a:pt x="1859" y="642"/>
                </a:cubicBezTo>
                <a:close/>
                <a:moveTo>
                  <a:pt x="1872" y="642"/>
                </a:moveTo>
                <a:cubicBezTo>
                  <a:pt x="1870" y="642"/>
                  <a:pt x="1868" y="644"/>
                  <a:pt x="1868" y="646"/>
                </a:cubicBezTo>
                <a:cubicBezTo>
                  <a:pt x="1868" y="648"/>
                  <a:pt x="1870" y="650"/>
                  <a:pt x="1872" y="650"/>
                </a:cubicBezTo>
                <a:cubicBezTo>
                  <a:pt x="1875" y="650"/>
                  <a:pt x="1876" y="648"/>
                  <a:pt x="1876" y="646"/>
                </a:cubicBezTo>
                <a:cubicBezTo>
                  <a:pt x="1876" y="644"/>
                  <a:pt x="1875" y="642"/>
                  <a:pt x="1872" y="642"/>
                </a:cubicBezTo>
                <a:close/>
                <a:moveTo>
                  <a:pt x="1885" y="642"/>
                </a:moveTo>
                <a:cubicBezTo>
                  <a:pt x="1883" y="642"/>
                  <a:pt x="1881" y="644"/>
                  <a:pt x="1881" y="646"/>
                </a:cubicBezTo>
                <a:cubicBezTo>
                  <a:pt x="1881" y="648"/>
                  <a:pt x="1883" y="650"/>
                  <a:pt x="1885" y="650"/>
                </a:cubicBezTo>
                <a:cubicBezTo>
                  <a:pt x="1887" y="650"/>
                  <a:pt x="1889" y="648"/>
                  <a:pt x="1889" y="646"/>
                </a:cubicBezTo>
                <a:cubicBezTo>
                  <a:pt x="1889" y="644"/>
                  <a:pt x="1887" y="642"/>
                  <a:pt x="1885" y="642"/>
                </a:cubicBezTo>
                <a:close/>
                <a:moveTo>
                  <a:pt x="1898" y="642"/>
                </a:moveTo>
                <a:cubicBezTo>
                  <a:pt x="1896" y="642"/>
                  <a:pt x="1894" y="644"/>
                  <a:pt x="1894" y="646"/>
                </a:cubicBezTo>
                <a:cubicBezTo>
                  <a:pt x="1894" y="648"/>
                  <a:pt x="1896" y="650"/>
                  <a:pt x="1898" y="650"/>
                </a:cubicBezTo>
                <a:cubicBezTo>
                  <a:pt x="1900" y="650"/>
                  <a:pt x="1902" y="648"/>
                  <a:pt x="1902" y="646"/>
                </a:cubicBezTo>
                <a:cubicBezTo>
                  <a:pt x="1902" y="644"/>
                  <a:pt x="1900" y="642"/>
                  <a:pt x="1898" y="642"/>
                </a:cubicBezTo>
                <a:close/>
                <a:moveTo>
                  <a:pt x="1911" y="642"/>
                </a:moveTo>
                <a:cubicBezTo>
                  <a:pt x="1909" y="642"/>
                  <a:pt x="1907" y="644"/>
                  <a:pt x="1907" y="646"/>
                </a:cubicBezTo>
                <a:cubicBezTo>
                  <a:pt x="1907" y="648"/>
                  <a:pt x="1909" y="650"/>
                  <a:pt x="1911" y="650"/>
                </a:cubicBezTo>
                <a:cubicBezTo>
                  <a:pt x="1913" y="650"/>
                  <a:pt x="1915" y="648"/>
                  <a:pt x="1915" y="646"/>
                </a:cubicBezTo>
                <a:cubicBezTo>
                  <a:pt x="1915" y="644"/>
                  <a:pt x="1913" y="642"/>
                  <a:pt x="1911" y="642"/>
                </a:cubicBezTo>
                <a:close/>
                <a:moveTo>
                  <a:pt x="1924" y="642"/>
                </a:moveTo>
                <a:cubicBezTo>
                  <a:pt x="1922" y="642"/>
                  <a:pt x="1920" y="644"/>
                  <a:pt x="1920" y="646"/>
                </a:cubicBezTo>
                <a:cubicBezTo>
                  <a:pt x="1920" y="648"/>
                  <a:pt x="1922" y="650"/>
                  <a:pt x="1924" y="650"/>
                </a:cubicBezTo>
                <a:cubicBezTo>
                  <a:pt x="1926" y="650"/>
                  <a:pt x="1928" y="648"/>
                  <a:pt x="1928" y="646"/>
                </a:cubicBezTo>
                <a:cubicBezTo>
                  <a:pt x="1928" y="644"/>
                  <a:pt x="1926" y="642"/>
                  <a:pt x="1924" y="642"/>
                </a:cubicBezTo>
                <a:close/>
                <a:moveTo>
                  <a:pt x="1937" y="642"/>
                </a:moveTo>
                <a:cubicBezTo>
                  <a:pt x="1935" y="642"/>
                  <a:pt x="1933" y="644"/>
                  <a:pt x="1933" y="646"/>
                </a:cubicBezTo>
                <a:cubicBezTo>
                  <a:pt x="1933" y="648"/>
                  <a:pt x="1935" y="650"/>
                  <a:pt x="1937" y="650"/>
                </a:cubicBezTo>
                <a:cubicBezTo>
                  <a:pt x="1939" y="650"/>
                  <a:pt x="1941" y="648"/>
                  <a:pt x="1941" y="646"/>
                </a:cubicBezTo>
                <a:cubicBezTo>
                  <a:pt x="1941" y="644"/>
                  <a:pt x="1939" y="642"/>
                  <a:pt x="1937" y="642"/>
                </a:cubicBezTo>
                <a:close/>
                <a:moveTo>
                  <a:pt x="1950" y="642"/>
                </a:moveTo>
                <a:cubicBezTo>
                  <a:pt x="1947" y="642"/>
                  <a:pt x="1946" y="644"/>
                  <a:pt x="1946" y="646"/>
                </a:cubicBezTo>
                <a:cubicBezTo>
                  <a:pt x="1946" y="648"/>
                  <a:pt x="1947" y="650"/>
                  <a:pt x="1950" y="650"/>
                </a:cubicBezTo>
                <a:cubicBezTo>
                  <a:pt x="1952" y="650"/>
                  <a:pt x="1954" y="648"/>
                  <a:pt x="1954" y="646"/>
                </a:cubicBezTo>
                <a:cubicBezTo>
                  <a:pt x="1954" y="644"/>
                  <a:pt x="1952" y="642"/>
                  <a:pt x="1950" y="642"/>
                </a:cubicBezTo>
                <a:close/>
                <a:moveTo>
                  <a:pt x="1963" y="642"/>
                </a:moveTo>
                <a:cubicBezTo>
                  <a:pt x="1960" y="642"/>
                  <a:pt x="1958" y="644"/>
                  <a:pt x="1958" y="646"/>
                </a:cubicBezTo>
                <a:cubicBezTo>
                  <a:pt x="1958" y="648"/>
                  <a:pt x="1960" y="650"/>
                  <a:pt x="1963" y="650"/>
                </a:cubicBezTo>
                <a:cubicBezTo>
                  <a:pt x="1965" y="650"/>
                  <a:pt x="1967" y="648"/>
                  <a:pt x="1967" y="646"/>
                </a:cubicBezTo>
                <a:cubicBezTo>
                  <a:pt x="1967" y="644"/>
                  <a:pt x="1965" y="642"/>
                  <a:pt x="1963" y="642"/>
                </a:cubicBezTo>
                <a:close/>
                <a:moveTo>
                  <a:pt x="1976" y="642"/>
                </a:moveTo>
                <a:cubicBezTo>
                  <a:pt x="1973" y="642"/>
                  <a:pt x="1971" y="644"/>
                  <a:pt x="1971" y="646"/>
                </a:cubicBezTo>
                <a:cubicBezTo>
                  <a:pt x="1971" y="648"/>
                  <a:pt x="1973" y="650"/>
                  <a:pt x="1976" y="650"/>
                </a:cubicBezTo>
                <a:cubicBezTo>
                  <a:pt x="1978" y="650"/>
                  <a:pt x="1980" y="648"/>
                  <a:pt x="1980" y="646"/>
                </a:cubicBezTo>
                <a:cubicBezTo>
                  <a:pt x="1980" y="644"/>
                  <a:pt x="1978" y="642"/>
                  <a:pt x="1976" y="642"/>
                </a:cubicBezTo>
                <a:close/>
                <a:moveTo>
                  <a:pt x="2001" y="646"/>
                </a:moveTo>
                <a:cubicBezTo>
                  <a:pt x="2001" y="646"/>
                  <a:pt x="2001" y="646"/>
                  <a:pt x="2001" y="646"/>
                </a:cubicBezTo>
                <a:cubicBezTo>
                  <a:pt x="2001" y="646"/>
                  <a:pt x="2001" y="646"/>
                  <a:pt x="2001" y="646"/>
                </a:cubicBezTo>
                <a:cubicBezTo>
                  <a:pt x="2001" y="646"/>
                  <a:pt x="2001" y="646"/>
                  <a:pt x="2001" y="646"/>
                </a:cubicBezTo>
                <a:cubicBezTo>
                  <a:pt x="2001" y="646"/>
                  <a:pt x="2001" y="646"/>
                  <a:pt x="2001" y="646"/>
                </a:cubicBezTo>
                <a:close/>
                <a:moveTo>
                  <a:pt x="2018" y="646"/>
                </a:moveTo>
                <a:cubicBezTo>
                  <a:pt x="2018" y="644"/>
                  <a:pt x="2017" y="642"/>
                  <a:pt x="2014" y="642"/>
                </a:cubicBezTo>
                <a:cubicBezTo>
                  <a:pt x="2012" y="642"/>
                  <a:pt x="2010" y="644"/>
                  <a:pt x="2010" y="646"/>
                </a:cubicBezTo>
                <a:cubicBezTo>
                  <a:pt x="2010" y="648"/>
                  <a:pt x="2012" y="650"/>
                  <a:pt x="2014" y="650"/>
                </a:cubicBezTo>
                <a:cubicBezTo>
                  <a:pt x="2017" y="650"/>
                  <a:pt x="2018" y="648"/>
                  <a:pt x="2018" y="646"/>
                </a:cubicBezTo>
                <a:close/>
                <a:moveTo>
                  <a:pt x="2027" y="642"/>
                </a:moveTo>
                <a:cubicBezTo>
                  <a:pt x="2025" y="642"/>
                  <a:pt x="2023" y="644"/>
                  <a:pt x="2023" y="646"/>
                </a:cubicBezTo>
                <a:cubicBezTo>
                  <a:pt x="2023" y="648"/>
                  <a:pt x="2025" y="650"/>
                  <a:pt x="2027" y="650"/>
                </a:cubicBezTo>
                <a:cubicBezTo>
                  <a:pt x="2030" y="650"/>
                  <a:pt x="2031" y="648"/>
                  <a:pt x="2031" y="646"/>
                </a:cubicBezTo>
                <a:cubicBezTo>
                  <a:pt x="2031" y="644"/>
                  <a:pt x="2030" y="642"/>
                  <a:pt x="2027" y="642"/>
                </a:cubicBezTo>
                <a:close/>
                <a:moveTo>
                  <a:pt x="2066" y="642"/>
                </a:moveTo>
                <a:cubicBezTo>
                  <a:pt x="2064" y="642"/>
                  <a:pt x="2062" y="644"/>
                  <a:pt x="2062" y="646"/>
                </a:cubicBezTo>
                <a:cubicBezTo>
                  <a:pt x="2062" y="648"/>
                  <a:pt x="2064" y="650"/>
                  <a:pt x="2066" y="650"/>
                </a:cubicBezTo>
                <a:cubicBezTo>
                  <a:pt x="2068" y="650"/>
                  <a:pt x="2070" y="648"/>
                  <a:pt x="2070" y="646"/>
                </a:cubicBezTo>
                <a:cubicBezTo>
                  <a:pt x="2070" y="644"/>
                  <a:pt x="2068" y="642"/>
                  <a:pt x="2066" y="642"/>
                </a:cubicBezTo>
                <a:close/>
                <a:moveTo>
                  <a:pt x="2079" y="650"/>
                </a:moveTo>
                <a:cubicBezTo>
                  <a:pt x="2081" y="650"/>
                  <a:pt x="2083" y="648"/>
                  <a:pt x="2083" y="646"/>
                </a:cubicBezTo>
                <a:cubicBezTo>
                  <a:pt x="2083" y="644"/>
                  <a:pt x="2081" y="642"/>
                  <a:pt x="2079" y="642"/>
                </a:cubicBezTo>
                <a:cubicBezTo>
                  <a:pt x="2077" y="642"/>
                  <a:pt x="2075" y="644"/>
                  <a:pt x="2075" y="646"/>
                </a:cubicBezTo>
                <a:cubicBezTo>
                  <a:pt x="2075" y="648"/>
                  <a:pt x="2077" y="650"/>
                  <a:pt x="2079" y="650"/>
                </a:cubicBezTo>
                <a:close/>
                <a:moveTo>
                  <a:pt x="2092" y="650"/>
                </a:moveTo>
                <a:cubicBezTo>
                  <a:pt x="2094" y="650"/>
                  <a:pt x="2096" y="648"/>
                  <a:pt x="2096" y="646"/>
                </a:cubicBezTo>
                <a:cubicBezTo>
                  <a:pt x="2096" y="644"/>
                  <a:pt x="2094" y="642"/>
                  <a:pt x="2092" y="642"/>
                </a:cubicBezTo>
                <a:cubicBezTo>
                  <a:pt x="2089" y="642"/>
                  <a:pt x="2088" y="644"/>
                  <a:pt x="2088" y="646"/>
                </a:cubicBezTo>
                <a:cubicBezTo>
                  <a:pt x="2088" y="648"/>
                  <a:pt x="2089" y="650"/>
                  <a:pt x="2092" y="650"/>
                </a:cubicBezTo>
                <a:close/>
                <a:moveTo>
                  <a:pt x="2105" y="650"/>
                </a:moveTo>
                <a:cubicBezTo>
                  <a:pt x="2107" y="650"/>
                  <a:pt x="2109" y="648"/>
                  <a:pt x="2109" y="646"/>
                </a:cubicBezTo>
                <a:cubicBezTo>
                  <a:pt x="2109" y="644"/>
                  <a:pt x="2107" y="642"/>
                  <a:pt x="2105" y="642"/>
                </a:cubicBezTo>
                <a:cubicBezTo>
                  <a:pt x="2102" y="642"/>
                  <a:pt x="2101" y="644"/>
                  <a:pt x="2101" y="646"/>
                </a:cubicBezTo>
                <a:cubicBezTo>
                  <a:pt x="2101" y="648"/>
                  <a:pt x="2102" y="650"/>
                  <a:pt x="2105" y="650"/>
                </a:cubicBezTo>
                <a:close/>
                <a:moveTo>
                  <a:pt x="2118" y="642"/>
                </a:moveTo>
                <a:cubicBezTo>
                  <a:pt x="2115" y="642"/>
                  <a:pt x="2113" y="644"/>
                  <a:pt x="2113" y="646"/>
                </a:cubicBezTo>
                <a:cubicBezTo>
                  <a:pt x="2113" y="648"/>
                  <a:pt x="2115" y="650"/>
                  <a:pt x="2118" y="650"/>
                </a:cubicBezTo>
                <a:cubicBezTo>
                  <a:pt x="2120" y="650"/>
                  <a:pt x="2122" y="648"/>
                  <a:pt x="2122" y="646"/>
                </a:cubicBezTo>
                <a:cubicBezTo>
                  <a:pt x="2122" y="644"/>
                  <a:pt x="2120" y="642"/>
                  <a:pt x="2118" y="642"/>
                </a:cubicBezTo>
                <a:close/>
                <a:moveTo>
                  <a:pt x="2131" y="642"/>
                </a:moveTo>
                <a:cubicBezTo>
                  <a:pt x="2128" y="642"/>
                  <a:pt x="2126" y="644"/>
                  <a:pt x="2126" y="646"/>
                </a:cubicBezTo>
                <a:cubicBezTo>
                  <a:pt x="2126" y="648"/>
                  <a:pt x="2128" y="650"/>
                  <a:pt x="2131" y="650"/>
                </a:cubicBezTo>
                <a:cubicBezTo>
                  <a:pt x="2133" y="650"/>
                  <a:pt x="2135" y="648"/>
                  <a:pt x="2135" y="646"/>
                </a:cubicBezTo>
                <a:cubicBezTo>
                  <a:pt x="2135" y="644"/>
                  <a:pt x="2133" y="642"/>
                  <a:pt x="2131" y="642"/>
                </a:cubicBezTo>
                <a:close/>
                <a:moveTo>
                  <a:pt x="2143" y="642"/>
                </a:moveTo>
                <a:cubicBezTo>
                  <a:pt x="2141" y="642"/>
                  <a:pt x="2139" y="644"/>
                  <a:pt x="2139" y="646"/>
                </a:cubicBezTo>
                <a:cubicBezTo>
                  <a:pt x="2139" y="648"/>
                  <a:pt x="2141" y="650"/>
                  <a:pt x="2143" y="650"/>
                </a:cubicBezTo>
                <a:cubicBezTo>
                  <a:pt x="2146" y="650"/>
                  <a:pt x="2148" y="648"/>
                  <a:pt x="2148" y="646"/>
                </a:cubicBezTo>
                <a:cubicBezTo>
                  <a:pt x="2148" y="644"/>
                  <a:pt x="2146" y="642"/>
                  <a:pt x="2143" y="642"/>
                </a:cubicBezTo>
                <a:close/>
                <a:moveTo>
                  <a:pt x="2160" y="646"/>
                </a:moveTo>
                <a:cubicBezTo>
                  <a:pt x="2160" y="644"/>
                  <a:pt x="2158" y="642"/>
                  <a:pt x="2156" y="642"/>
                </a:cubicBezTo>
                <a:cubicBezTo>
                  <a:pt x="2154" y="642"/>
                  <a:pt x="2153" y="644"/>
                  <a:pt x="2153" y="646"/>
                </a:cubicBezTo>
                <a:cubicBezTo>
                  <a:pt x="2153" y="648"/>
                  <a:pt x="2154" y="650"/>
                  <a:pt x="2156" y="650"/>
                </a:cubicBezTo>
                <a:cubicBezTo>
                  <a:pt x="2158" y="650"/>
                  <a:pt x="2160" y="648"/>
                  <a:pt x="2160" y="646"/>
                </a:cubicBezTo>
                <a:close/>
                <a:moveTo>
                  <a:pt x="2221" y="650"/>
                </a:moveTo>
                <a:cubicBezTo>
                  <a:pt x="2223" y="650"/>
                  <a:pt x="2225" y="648"/>
                  <a:pt x="2225" y="646"/>
                </a:cubicBezTo>
                <a:cubicBezTo>
                  <a:pt x="2225" y="644"/>
                  <a:pt x="2223" y="642"/>
                  <a:pt x="2221" y="642"/>
                </a:cubicBezTo>
                <a:cubicBezTo>
                  <a:pt x="2219" y="642"/>
                  <a:pt x="2217" y="644"/>
                  <a:pt x="2217" y="646"/>
                </a:cubicBezTo>
                <a:cubicBezTo>
                  <a:pt x="2217" y="648"/>
                  <a:pt x="2219" y="650"/>
                  <a:pt x="2221" y="650"/>
                </a:cubicBezTo>
                <a:close/>
                <a:moveTo>
                  <a:pt x="2234" y="650"/>
                </a:moveTo>
                <a:cubicBezTo>
                  <a:pt x="2236" y="650"/>
                  <a:pt x="2238" y="648"/>
                  <a:pt x="2238" y="646"/>
                </a:cubicBezTo>
                <a:cubicBezTo>
                  <a:pt x="2238" y="644"/>
                  <a:pt x="2236" y="642"/>
                  <a:pt x="2234" y="642"/>
                </a:cubicBezTo>
                <a:cubicBezTo>
                  <a:pt x="2232" y="642"/>
                  <a:pt x="2230" y="644"/>
                  <a:pt x="2230" y="646"/>
                </a:cubicBezTo>
                <a:cubicBezTo>
                  <a:pt x="2230" y="648"/>
                  <a:pt x="2232" y="650"/>
                  <a:pt x="2234" y="650"/>
                </a:cubicBezTo>
                <a:close/>
                <a:moveTo>
                  <a:pt x="2247" y="650"/>
                </a:moveTo>
                <a:cubicBezTo>
                  <a:pt x="2249" y="650"/>
                  <a:pt x="2251" y="648"/>
                  <a:pt x="2251" y="646"/>
                </a:cubicBezTo>
                <a:cubicBezTo>
                  <a:pt x="2251" y="644"/>
                  <a:pt x="2249" y="642"/>
                  <a:pt x="2247" y="642"/>
                </a:cubicBezTo>
                <a:cubicBezTo>
                  <a:pt x="2244" y="642"/>
                  <a:pt x="2243" y="644"/>
                  <a:pt x="2243" y="646"/>
                </a:cubicBezTo>
                <a:cubicBezTo>
                  <a:pt x="2243" y="648"/>
                  <a:pt x="2244" y="650"/>
                  <a:pt x="2247" y="650"/>
                </a:cubicBezTo>
                <a:close/>
                <a:moveTo>
                  <a:pt x="2260" y="650"/>
                </a:moveTo>
                <a:cubicBezTo>
                  <a:pt x="2262" y="650"/>
                  <a:pt x="2264" y="648"/>
                  <a:pt x="2264" y="646"/>
                </a:cubicBezTo>
                <a:cubicBezTo>
                  <a:pt x="2264" y="644"/>
                  <a:pt x="2262" y="642"/>
                  <a:pt x="2260" y="642"/>
                </a:cubicBezTo>
                <a:cubicBezTo>
                  <a:pt x="2257" y="642"/>
                  <a:pt x="2256" y="644"/>
                  <a:pt x="2256" y="646"/>
                </a:cubicBezTo>
                <a:cubicBezTo>
                  <a:pt x="2256" y="648"/>
                  <a:pt x="2257" y="650"/>
                  <a:pt x="2260" y="650"/>
                </a:cubicBezTo>
                <a:close/>
                <a:moveTo>
                  <a:pt x="2273" y="650"/>
                </a:moveTo>
                <a:cubicBezTo>
                  <a:pt x="2275" y="650"/>
                  <a:pt x="2277" y="648"/>
                  <a:pt x="2277" y="646"/>
                </a:cubicBezTo>
                <a:cubicBezTo>
                  <a:pt x="2277" y="644"/>
                  <a:pt x="2275" y="642"/>
                  <a:pt x="2273" y="642"/>
                </a:cubicBezTo>
                <a:cubicBezTo>
                  <a:pt x="2270" y="642"/>
                  <a:pt x="2268" y="644"/>
                  <a:pt x="2268" y="646"/>
                </a:cubicBezTo>
                <a:cubicBezTo>
                  <a:pt x="2268" y="648"/>
                  <a:pt x="2270" y="650"/>
                  <a:pt x="2273" y="650"/>
                </a:cubicBezTo>
                <a:close/>
                <a:moveTo>
                  <a:pt x="2286" y="650"/>
                </a:moveTo>
                <a:cubicBezTo>
                  <a:pt x="2288" y="650"/>
                  <a:pt x="2290" y="648"/>
                  <a:pt x="2290" y="646"/>
                </a:cubicBezTo>
                <a:cubicBezTo>
                  <a:pt x="2290" y="644"/>
                  <a:pt x="2288" y="642"/>
                  <a:pt x="2286" y="642"/>
                </a:cubicBezTo>
                <a:cubicBezTo>
                  <a:pt x="2283" y="642"/>
                  <a:pt x="2281" y="644"/>
                  <a:pt x="2281" y="646"/>
                </a:cubicBezTo>
                <a:cubicBezTo>
                  <a:pt x="2281" y="648"/>
                  <a:pt x="2283" y="650"/>
                  <a:pt x="2286" y="650"/>
                </a:cubicBezTo>
                <a:close/>
                <a:moveTo>
                  <a:pt x="2298" y="650"/>
                </a:moveTo>
                <a:cubicBezTo>
                  <a:pt x="2301" y="650"/>
                  <a:pt x="2303" y="648"/>
                  <a:pt x="2303" y="646"/>
                </a:cubicBezTo>
                <a:cubicBezTo>
                  <a:pt x="2303" y="644"/>
                  <a:pt x="2301" y="642"/>
                  <a:pt x="2298" y="642"/>
                </a:cubicBezTo>
                <a:cubicBezTo>
                  <a:pt x="2296" y="642"/>
                  <a:pt x="2294" y="644"/>
                  <a:pt x="2294" y="646"/>
                </a:cubicBezTo>
                <a:cubicBezTo>
                  <a:pt x="2294" y="648"/>
                  <a:pt x="2296" y="650"/>
                  <a:pt x="2298" y="650"/>
                </a:cubicBezTo>
                <a:close/>
                <a:moveTo>
                  <a:pt x="2311" y="650"/>
                </a:moveTo>
                <a:cubicBezTo>
                  <a:pt x="2314" y="650"/>
                  <a:pt x="2316" y="648"/>
                  <a:pt x="2316" y="646"/>
                </a:cubicBezTo>
                <a:cubicBezTo>
                  <a:pt x="2316" y="644"/>
                  <a:pt x="2314" y="642"/>
                  <a:pt x="2311" y="642"/>
                </a:cubicBezTo>
                <a:cubicBezTo>
                  <a:pt x="2309" y="642"/>
                  <a:pt x="2307" y="644"/>
                  <a:pt x="2307" y="646"/>
                </a:cubicBezTo>
                <a:cubicBezTo>
                  <a:pt x="2307" y="648"/>
                  <a:pt x="2309" y="650"/>
                  <a:pt x="2311" y="650"/>
                </a:cubicBezTo>
                <a:close/>
                <a:moveTo>
                  <a:pt x="2324" y="650"/>
                </a:moveTo>
                <a:cubicBezTo>
                  <a:pt x="2327" y="650"/>
                  <a:pt x="2328" y="648"/>
                  <a:pt x="2328" y="646"/>
                </a:cubicBezTo>
                <a:cubicBezTo>
                  <a:pt x="2328" y="644"/>
                  <a:pt x="2327" y="642"/>
                  <a:pt x="2324" y="642"/>
                </a:cubicBezTo>
                <a:cubicBezTo>
                  <a:pt x="2322" y="642"/>
                  <a:pt x="2320" y="644"/>
                  <a:pt x="2320" y="646"/>
                </a:cubicBezTo>
                <a:cubicBezTo>
                  <a:pt x="2320" y="648"/>
                  <a:pt x="2322" y="650"/>
                  <a:pt x="2324" y="650"/>
                </a:cubicBezTo>
                <a:close/>
                <a:moveTo>
                  <a:pt x="2337" y="650"/>
                </a:moveTo>
                <a:cubicBezTo>
                  <a:pt x="2339" y="650"/>
                  <a:pt x="2341" y="648"/>
                  <a:pt x="2341" y="646"/>
                </a:cubicBezTo>
                <a:cubicBezTo>
                  <a:pt x="2341" y="644"/>
                  <a:pt x="2339" y="642"/>
                  <a:pt x="2337" y="642"/>
                </a:cubicBezTo>
                <a:cubicBezTo>
                  <a:pt x="2335" y="642"/>
                  <a:pt x="2333" y="644"/>
                  <a:pt x="2333" y="646"/>
                </a:cubicBezTo>
                <a:cubicBezTo>
                  <a:pt x="2333" y="648"/>
                  <a:pt x="2335" y="650"/>
                  <a:pt x="2337" y="650"/>
                </a:cubicBezTo>
                <a:close/>
                <a:moveTo>
                  <a:pt x="2350" y="650"/>
                </a:moveTo>
                <a:cubicBezTo>
                  <a:pt x="2352" y="650"/>
                  <a:pt x="2354" y="648"/>
                  <a:pt x="2354" y="646"/>
                </a:cubicBezTo>
                <a:cubicBezTo>
                  <a:pt x="2354" y="644"/>
                  <a:pt x="2352" y="642"/>
                  <a:pt x="2350" y="642"/>
                </a:cubicBezTo>
                <a:cubicBezTo>
                  <a:pt x="2348" y="642"/>
                  <a:pt x="2346" y="644"/>
                  <a:pt x="2346" y="646"/>
                </a:cubicBezTo>
                <a:cubicBezTo>
                  <a:pt x="2346" y="648"/>
                  <a:pt x="2348" y="650"/>
                  <a:pt x="2350" y="650"/>
                </a:cubicBezTo>
                <a:close/>
                <a:moveTo>
                  <a:pt x="2363" y="650"/>
                </a:moveTo>
                <a:cubicBezTo>
                  <a:pt x="2365" y="650"/>
                  <a:pt x="2367" y="648"/>
                  <a:pt x="2367" y="646"/>
                </a:cubicBezTo>
                <a:cubicBezTo>
                  <a:pt x="2367" y="644"/>
                  <a:pt x="2365" y="642"/>
                  <a:pt x="2363" y="642"/>
                </a:cubicBezTo>
                <a:cubicBezTo>
                  <a:pt x="2361" y="642"/>
                  <a:pt x="2359" y="644"/>
                  <a:pt x="2359" y="646"/>
                </a:cubicBezTo>
                <a:cubicBezTo>
                  <a:pt x="2359" y="648"/>
                  <a:pt x="2361" y="650"/>
                  <a:pt x="2363" y="650"/>
                </a:cubicBezTo>
                <a:close/>
                <a:moveTo>
                  <a:pt x="2376" y="650"/>
                </a:moveTo>
                <a:cubicBezTo>
                  <a:pt x="2378" y="650"/>
                  <a:pt x="2380" y="648"/>
                  <a:pt x="2380" y="646"/>
                </a:cubicBezTo>
                <a:cubicBezTo>
                  <a:pt x="2380" y="644"/>
                  <a:pt x="2378" y="642"/>
                  <a:pt x="2376" y="642"/>
                </a:cubicBezTo>
                <a:cubicBezTo>
                  <a:pt x="2374" y="642"/>
                  <a:pt x="2372" y="644"/>
                  <a:pt x="2372" y="646"/>
                </a:cubicBezTo>
                <a:cubicBezTo>
                  <a:pt x="2372" y="648"/>
                  <a:pt x="2374" y="650"/>
                  <a:pt x="2376" y="650"/>
                </a:cubicBezTo>
                <a:close/>
                <a:moveTo>
                  <a:pt x="2389" y="650"/>
                </a:moveTo>
                <a:cubicBezTo>
                  <a:pt x="2391" y="650"/>
                  <a:pt x="2393" y="648"/>
                  <a:pt x="2393" y="646"/>
                </a:cubicBezTo>
                <a:cubicBezTo>
                  <a:pt x="2393" y="644"/>
                  <a:pt x="2391" y="642"/>
                  <a:pt x="2389" y="642"/>
                </a:cubicBezTo>
                <a:cubicBezTo>
                  <a:pt x="2387" y="642"/>
                  <a:pt x="2385" y="644"/>
                  <a:pt x="2385" y="646"/>
                </a:cubicBezTo>
                <a:cubicBezTo>
                  <a:pt x="2385" y="648"/>
                  <a:pt x="2387" y="650"/>
                  <a:pt x="2389" y="650"/>
                </a:cubicBezTo>
                <a:close/>
                <a:moveTo>
                  <a:pt x="2402" y="650"/>
                </a:moveTo>
                <a:cubicBezTo>
                  <a:pt x="2404" y="650"/>
                  <a:pt x="2406" y="648"/>
                  <a:pt x="2406" y="646"/>
                </a:cubicBezTo>
                <a:cubicBezTo>
                  <a:pt x="2406" y="644"/>
                  <a:pt x="2404" y="642"/>
                  <a:pt x="2402" y="642"/>
                </a:cubicBezTo>
                <a:cubicBezTo>
                  <a:pt x="2399" y="642"/>
                  <a:pt x="2398" y="644"/>
                  <a:pt x="2398" y="646"/>
                </a:cubicBezTo>
                <a:cubicBezTo>
                  <a:pt x="2398" y="648"/>
                  <a:pt x="2399" y="650"/>
                  <a:pt x="2402" y="650"/>
                </a:cubicBezTo>
                <a:close/>
                <a:moveTo>
                  <a:pt x="2415" y="650"/>
                </a:moveTo>
                <a:cubicBezTo>
                  <a:pt x="2417" y="650"/>
                  <a:pt x="2419" y="648"/>
                  <a:pt x="2419" y="646"/>
                </a:cubicBezTo>
                <a:cubicBezTo>
                  <a:pt x="2419" y="644"/>
                  <a:pt x="2417" y="642"/>
                  <a:pt x="2415" y="642"/>
                </a:cubicBezTo>
                <a:cubicBezTo>
                  <a:pt x="2412" y="642"/>
                  <a:pt x="2410" y="644"/>
                  <a:pt x="2410" y="646"/>
                </a:cubicBezTo>
                <a:cubicBezTo>
                  <a:pt x="2410" y="648"/>
                  <a:pt x="2412" y="650"/>
                  <a:pt x="2415" y="650"/>
                </a:cubicBezTo>
                <a:close/>
                <a:moveTo>
                  <a:pt x="2428" y="650"/>
                </a:moveTo>
                <a:cubicBezTo>
                  <a:pt x="2430" y="650"/>
                  <a:pt x="2432" y="648"/>
                  <a:pt x="2432" y="646"/>
                </a:cubicBezTo>
                <a:cubicBezTo>
                  <a:pt x="2432" y="644"/>
                  <a:pt x="2430" y="642"/>
                  <a:pt x="2428" y="642"/>
                </a:cubicBezTo>
                <a:cubicBezTo>
                  <a:pt x="2425" y="642"/>
                  <a:pt x="2423" y="644"/>
                  <a:pt x="2423" y="646"/>
                </a:cubicBezTo>
                <a:cubicBezTo>
                  <a:pt x="2423" y="648"/>
                  <a:pt x="2425" y="650"/>
                  <a:pt x="2428" y="650"/>
                </a:cubicBezTo>
                <a:close/>
                <a:moveTo>
                  <a:pt x="2440" y="650"/>
                </a:moveTo>
                <a:cubicBezTo>
                  <a:pt x="2443" y="650"/>
                  <a:pt x="2445" y="648"/>
                  <a:pt x="2445" y="646"/>
                </a:cubicBezTo>
                <a:cubicBezTo>
                  <a:pt x="2445" y="644"/>
                  <a:pt x="2443" y="642"/>
                  <a:pt x="2440" y="642"/>
                </a:cubicBezTo>
                <a:cubicBezTo>
                  <a:pt x="2438" y="642"/>
                  <a:pt x="2436" y="644"/>
                  <a:pt x="2436" y="646"/>
                </a:cubicBezTo>
                <a:cubicBezTo>
                  <a:pt x="2436" y="648"/>
                  <a:pt x="2438" y="650"/>
                  <a:pt x="2440" y="650"/>
                </a:cubicBezTo>
                <a:close/>
                <a:moveTo>
                  <a:pt x="2453" y="650"/>
                </a:moveTo>
                <a:cubicBezTo>
                  <a:pt x="2456" y="650"/>
                  <a:pt x="2458" y="648"/>
                  <a:pt x="2458" y="646"/>
                </a:cubicBezTo>
                <a:cubicBezTo>
                  <a:pt x="2458" y="644"/>
                  <a:pt x="2456" y="642"/>
                  <a:pt x="2453" y="642"/>
                </a:cubicBezTo>
                <a:cubicBezTo>
                  <a:pt x="2451" y="642"/>
                  <a:pt x="2449" y="644"/>
                  <a:pt x="2449" y="646"/>
                </a:cubicBezTo>
                <a:cubicBezTo>
                  <a:pt x="2449" y="648"/>
                  <a:pt x="2451" y="650"/>
                  <a:pt x="2453" y="650"/>
                </a:cubicBezTo>
                <a:close/>
                <a:moveTo>
                  <a:pt x="2466" y="650"/>
                </a:moveTo>
                <a:cubicBezTo>
                  <a:pt x="2469" y="650"/>
                  <a:pt x="2470" y="648"/>
                  <a:pt x="2470" y="646"/>
                </a:cubicBezTo>
                <a:cubicBezTo>
                  <a:pt x="2470" y="644"/>
                  <a:pt x="2469" y="642"/>
                  <a:pt x="2466" y="642"/>
                </a:cubicBezTo>
                <a:cubicBezTo>
                  <a:pt x="2464" y="642"/>
                  <a:pt x="2462" y="644"/>
                  <a:pt x="2462" y="646"/>
                </a:cubicBezTo>
                <a:cubicBezTo>
                  <a:pt x="2462" y="648"/>
                  <a:pt x="2464" y="650"/>
                  <a:pt x="2466" y="650"/>
                </a:cubicBezTo>
                <a:close/>
                <a:moveTo>
                  <a:pt x="2479" y="650"/>
                </a:moveTo>
                <a:cubicBezTo>
                  <a:pt x="2482" y="650"/>
                  <a:pt x="2483" y="648"/>
                  <a:pt x="2483" y="646"/>
                </a:cubicBezTo>
                <a:cubicBezTo>
                  <a:pt x="2483" y="644"/>
                  <a:pt x="2482" y="642"/>
                  <a:pt x="2479" y="642"/>
                </a:cubicBezTo>
                <a:cubicBezTo>
                  <a:pt x="2477" y="642"/>
                  <a:pt x="2475" y="644"/>
                  <a:pt x="2475" y="646"/>
                </a:cubicBezTo>
                <a:cubicBezTo>
                  <a:pt x="2475" y="648"/>
                  <a:pt x="2477" y="650"/>
                  <a:pt x="2479" y="650"/>
                </a:cubicBezTo>
                <a:close/>
                <a:moveTo>
                  <a:pt x="2492" y="650"/>
                </a:moveTo>
                <a:cubicBezTo>
                  <a:pt x="2494" y="650"/>
                  <a:pt x="2496" y="648"/>
                  <a:pt x="2496" y="646"/>
                </a:cubicBezTo>
                <a:cubicBezTo>
                  <a:pt x="2496" y="644"/>
                  <a:pt x="2494" y="642"/>
                  <a:pt x="2492" y="642"/>
                </a:cubicBezTo>
                <a:cubicBezTo>
                  <a:pt x="2490" y="642"/>
                  <a:pt x="2488" y="644"/>
                  <a:pt x="2488" y="646"/>
                </a:cubicBezTo>
                <a:cubicBezTo>
                  <a:pt x="2488" y="648"/>
                  <a:pt x="2490" y="650"/>
                  <a:pt x="2492" y="650"/>
                </a:cubicBezTo>
                <a:close/>
                <a:moveTo>
                  <a:pt x="2505" y="650"/>
                </a:moveTo>
                <a:cubicBezTo>
                  <a:pt x="2507" y="650"/>
                  <a:pt x="2509" y="648"/>
                  <a:pt x="2509" y="646"/>
                </a:cubicBezTo>
                <a:cubicBezTo>
                  <a:pt x="2509" y="644"/>
                  <a:pt x="2507" y="642"/>
                  <a:pt x="2505" y="642"/>
                </a:cubicBezTo>
                <a:cubicBezTo>
                  <a:pt x="2503" y="642"/>
                  <a:pt x="2501" y="644"/>
                  <a:pt x="2501" y="646"/>
                </a:cubicBezTo>
                <a:cubicBezTo>
                  <a:pt x="2501" y="648"/>
                  <a:pt x="2503" y="650"/>
                  <a:pt x="2505" y="650"/>
                </a:cubicBezTo>
                <a:close/>
                <a:moveTo>
                  <a:pt x="2518" y="650"/>
                </a:moveTo>
                <a:cubicBezTo>
                  <a:pt x="2520" y="650"/>
                  <a:pt x="2522" y="648"/>
                  <a:pt x="2522" y="646"/>
                </a:cubicBezTo>
                <a:cubicBezTo>
                  <a:pt x="2522" y="644"/>
                  <a:pt x="2520" y="642"/>
                  <a:pt x="2518" y="642"/>
                </a:cubicBezTo>
                <a:cubicBezTo>
                  <a:pt x="2516" y="642"/>
                  <a:pt x="2514" y="644"/>
                  <a:pt x="2514" y="646"/>
                </a:cubicBezTo>
                <a:cubicBezTo>
                  <a:pt x="2514" y="648"/>
                  <a:pt x="2516" y="650"/>
                  <a:pt x="2518" y="650"/>
                </a:cubicBezTo>
                <a:close/>
                <a:moveTo>
                  <a:pt x="2531" y="650"/>
                </a:moveTo>
                <a:cubicBezTo>
                  <a:pt x="2533" y="650"/>
                  <a:pt x="2535" y="648"/>
                  <a:pt x="2535" y="646"/>
                </a:cubicBezTo>
                <a:cubicBezTo>
                  <a:pt x="2535" y="644"/>
                  <a:pt x="2533" y="642"/>
                  <a:pt x="2531" y="642"/>
                </a:cubicBezTo>
                <a:cubicBezTo>
                  <a:pt x="2529" y="642"/>
                  <a:pt x="2527" y="644"/>
                  <a:pt x="2527" y="646"/>
                </a:cubicBezTo>
                <a:cubicBezTo>
                  <a:pt x="2527" y="648"/>
                  <a:pt x="2529" y="650"/>
                  <a:pt x="2531" y="650"/>
                </a:cubicBezTo>
                <a:close/>
                <a:moveTo>
                  <a:pt x="2544" y="650"/>
                </a:moveTo>
                <a:cubicBezTo>
                  <a:pt x="2546" y="650"/>
                  <a:pt x="2548" y="648"/>
                  <a:pt x="2548" y="646"/>
                </a:cubicBezTo>
                <a:cubicBezTo>
                  <a:pt x="2548" y="644"/>
                  <a:pt x="2546" y="642"/>
                  <a:pt x="2544" y="642"/>
                </a:cubicBezTo>
                <a:cubicBezTo>
                  <a:pt x="2541" y="642"/>
                  <a:pt x="2540" y="644"/>
                  <a:pt x="2540" y="646"/>
                </a:cubicBezTo>
                <a:cubicBezTo>
                  <a:pt x="2540" y="648"/>
                  <a:pt x="2541" y="650"/>
                  <a:pt x="2544" y="650"/>
                </a:cubicBezTo>
                <a:close/>
                <a:moveTo>
                  <a:pt x="2557" y="650"/>
                </a:moveTo>
                <a:cubicBezTo>
                  <a:pt x="2559" y="650"/>
                  <a:pt x="2561" y="648"/>
                  <a:pt x="2561" y="646"/>
                </a:cubicBezTo>
                <a:cubicBezTo>
                  <a:pt x="2561" y="644"/>
                  <a:pt x="2559" y="642"/>
                  <a:pt x="2557" y="642"/>
                </a:cubicBezTo>
                <a:cubicBezTo>
                  <a:pt x="2554" y="642"/>
                  <a:pt x="2553" y="644"/>
                  <a:pt x="2553" y="646"/>
                </a:cubicBezTo>
                <a:cubicBezTo>
                  <a:pt x="2553" y="648"/>
                  <a:pt x="2554" y="650"/>
                  <a:pt x="2557" y="650"/>
                </a:cubicBezTo>
                <a:close/>
                <a:moveTo>
                  <a:pt x="2570" y="650"/>
                </a:moveTo>
                <a:cubicBezTo>
                  <a:pt x="2572" y="650"/>
                  <a:pt x="2574" y="648"/>
                  <a:pt x="2574" y="646"/>
                </a:cubicBezTo>
                <a:cubicBezTo>
                  <a:pt x="2574" y="644"/>
                  <a:pt x="2572" y="642"/>
                  <a:pt x="2570" y="642"/>
                </a:cubicBezTo>
                <a:cubicBezTo>
                  <a:pt x="2567" y="642"/>
                  <a:pt x="2565" y="644"/>
                  <a:pt x="2565" y="646"/>
                </a:cubicBezTo>
                <a:cubicBezTo>
                  <a:pt x="2565" y="648"/>
                  <a:pt x="2567" y="650"/>
                  <a:pt x="2570" y="650"/>
                </a:cubicBezTo>
                <a:close/>
                <a:moveTo>
                  <a:pt x="2583" y="650"/>
                </a:moveTo>
                <a:cubicBezTo>
                  <a:pt x="2585" y="650"/>
                  <a:pt x="2587" y="648"/>
                  <a:pt x="2587" y="646"/>
                </a:cubicBezTo>
                <a:cubicBezTo>
                  <a:pt x="2587" y="644"/>
                  <a:pt x="2585" y="642"/>
                  <a:pt x="2583" y="642"/>
                </a:cubicBezTo>
                <a:cubicBezTo>
                  <a:pt x="2580" y="642"/>
                  <a:pt x="2578" y="644"/>
                  <a:pt x="2578" y="646"/>
                </a:cubicBezTo>
                <a:cubicBezTo>
                  <a:pt x="2578" y="648"/>
                  <a:pt x="2580" y="650"/>
                  <a:pt x="2583" y="650"/>
                </a:cubicBezTo>
                <a:close/>
                <a:moveTo>
                  <a:pt x="2595" y="650"/>
                </a:moveTo>
                <a:cubicBezTo>
                  <a:pt x="2598" y="650"/>
                  <a:pt x="2600" y="648"/>
                  <a:pt x="2600" y="646"/>
                </a:cubicBezTo>
                <a:cubicBezTo>
                  <a:pt x="2600" y="644"/>
                  <a:pt x="2598" y="642"/>
                  <a:pt x="2595" y="642"/>
                </a:cubicBezTo>
                <a:cubicBezTo>
                  <a:pt x="2593" y="642"/>
                  <a:pt x="2591" y="644"/>
                  <a:pt x="2591" y="646"/>
                </a:cubicBezTo>
                <a:cubicBezTo>
                  <a:pt x="2591" y="648"/>
                  <a:pt x="2593" y="650"/>
                  <a:pt x="2595" y="650"/>
                </a:cubicBezTo>
                <a:close/>
                <a:moveTo>
                  <a:pt x="2608" y="650"/>
                </a:moveTo>
                <a:cubicBezTo>
                  <a:pt x="2611" y="650"/>
                  <a:pt x="2613" y="648"/>
                  <a:pt x="2613" y="646"/>
                </a:cubicBezTo>
                <a:cubicBezTo>
                  <a:pt x="2613" y="644"/>
                  <a:pt x="2611" y="642"/>
                  <a:pt x="2608" y="642"/>
                </a:cubicBezTo>
                <a:cubicBezTo>
                  <a:pt x="2606" y="642"/>
                  <a:pt x="2604" y="644"/>
                  <a:pt x="2604" y="646"/>
                </a:cubicBezTo>
                <a:cubicBezTo>
                  <a:pt x="2604" y="648"/>
                  <a:pt x="2606" y="650"/>
                  <a:pt x="2608" y="650"/>
                </a:cubicBezTo>
                <a:close/>
                <a:moveTo>
                  <a:pt x="2621" y="650"/>
                </a:moveTo>
                <a:cubicBezTo>
                  <a:pt x="2624" y="650"/>
                  <a:pt x="2625" y="648"/>
                  <a:pt x="2625" y="646"/>
                </a:cubicBezTo>
                <a:cubicBezTo>
                  <a:pt x="2625" y="644"/>
                  <a:pt x="2624" y="642"/>
                  <a:pt x="2621" y="642"/>
                </a:cubicBezTo>
                <a:cubicBezTo>
                  <a:pt x="2619" y="642"/>
                  <a:pt x="2617" y="644"/>
                  <a:pt x="2617" y="646"/>
                </a:cubicBezTo>
                <a:cubicBezTo>
                  <a:pt x="2617" y="648"/>
                  <a:pt x="2619" y="650"/>
                  <a:pt x="2621" y="650"/>
                </a:cubicBezTo>
                <a:close/>
                <a:moveTo>
                  <a:pt x="2634" y="650"/>
                </a:moveTo>
                <a:cubicBezTo>
                  <a:pt x="2636" y="650"/>
                  <a:pt x="2638" y="648"/>
                  <a:pt x="2638" y="646"/>
                </a:cubicBezTo>
                <a:cubicBezTo>
                  <a:pt x="2638" y="644"/>
                  <a:pt x="2636" y="642"/>
                  <a:pt x="2634" y="642"/>
                </a:cubicBezTo>
                <a:cubicBezTo>
                  <a:pt x="2632" y="642"/>
                  <a:pt x="2630" y="644"/>
                  <a:pt x="2630" y="646"/>
                </a:cubicBezTo>
                <a:cubicBezTo>
                  <a:pt x="2630" y="648"/>
                  <a:pt x="2632" y="650"/>
                  <a:pt x="2634" y="650"/>
                </a:cubicBezTo>
                <a:close/>
                <a:moveTo>
                  <a:pt x="2647" y="650"/>
                </a:moveTo>
                <a:cubicBezTo>
                  <a:pt x="2649" y="650"/>
                  <a:pt x="2651" y="648"/>
                  <a:pt x="2651" y="646"/>
                </a:cubicBezTo>
                <a:cubicBezTo>
                  <a:pt x="2651" y="644"/>
                  <a:pt x="2649" y="642"/>
                  <a:pt x="2647" y="642"/>
                </a:cubicBezTo>
                <a:cubicBezTo>
                  <a:pt x="2645" y="642"/>
                  <a:pt x="2643" y="644"/>
                  <a:pt x="2643" y="646"/>
                </a:cubicBezTo>
                <a:cubicBezTo>
                  <a:pt x="2643" y="648"/>
                  <a:pt x="2645" y="650"/>
                  <a:pt x="2647" y="650"/>
                </a:cubicBezTo>
                <a:close/>
                <a:moveTo>
                  <a:pt x="2660" y="650"/>
                </a:moveTo>
                <a:cubicBezTo>
                  <a:pt x="2662" y="650"/>
                  <a:pt x="2664" y="648"/>
                  <a:pt x="2664" y="646"/>
                </a:cubicBezTo>
                <a:cubicBezTo>
                  <a:pt x="2664" y="644"/>
                  <a:pt x="2662" y="642"/>
                  <a:pt x="2660" y="642"/>
                </a:cubicBezTo>
                <a:cubicBezTo>
                  <a:pt x="2658" y="642"/>
                  <a:pt x="2656" y="644"/>
                  <a:pt x="2656" y="646"/>
                </a:cubicBezTo>
                <a:cubicBezTo>
                  <a:pt x="2656" y="648"/>
                  <a:pt x="2658" y="650"/>
                  <a:pt x="2660" y="650"/>
                </a:cubicBezTo>
                <a:close/>
                <a:moveTo>
                  <a:pt x="2673" y="650"/>
                </a:moveTo>
                <a:cubicBezTo>
                  <a:pt x="2675" y="650"/>
                  <a:pt x="2677" y="648"/>
                  <a:pt x="2677" y="646"/>
                </a:cubicBezTo>
                <a:cubicBezTo>
                  <a:pt x="2677" y="644"/>
                  <a:pt x="2675" y="642"/>
                  <a:pt x="2673" y="642"/>
                </a:cubicBezTo>
                <a:cubicBezTo>
                  <a:pt x="2671" y="642"/>
                  <a:pt x="2669" y="644"/>
                  <a:pt x="2669" y="646"/>
                </a:cubicBezTo>
                <a:cubicBezTo>
                  <a:pt x="2669" y="648"/>
                  <a:pt x="2671" y="650"/>
                  <a:pt x="2673" y="650"/>
                </a:cubicBezTo>
                <a:close/>
                <a:moveTo>
                  <a:pt x="2686" y="650"/>
                </a:moveTo>
                <a:cubicBezTo>
                  <a:pt x="2688" y="650"/>
                  <a:pt x="2690" y="648"/>
                  <a:pt x="2690" y="646"/>
                </a:cubicBezTo>
                <a:cubicBezTo>
                  <a:pt x="2690" y="644"/>
                  <a:pt x="2688" y="642"/>
                  <a:pt x="2686" y="642"/>
                </a:cubicBezTo>
                <a:cubicBezTo>
                  <a:pt x="2684" y="642"/>
                  <a:pt x="2682" y="644"/>
                  <a:pt x="2682" y="646"/>
                </a:cubicBezTo>
                <a:cubicBezTo>
                  <a:pt x="2682" y="648"/>
                  <a:pt x="2684" y="650"/>
                  <a:pt x="2686" y="650"/>
                </a:cubicBezTo>
                <a:close/>
                <a:moveTo>
                  <a:pt x="2699" y="650"/>
                </a:moveTo>
                <a:cubicBezTo>
                  <a:pt x="2701" y="650"/>
                  <a:pt x="2703" y="648"/>
                  <a:pt x="2703" y="646"/>
                </a:cubicBezTo>
                <a:cubicBezTo>
                  <a:pt x="2703" y="644"/>
                  <a:pt x="2701" y="642"/>
                  <a:pt x="2699" y="642"/>
                </a:cubicBezTo>
                <a:cubicBezTo>
                  <a:pt x="2696" y="642"/>
                  <a:pt x="2695" y="644"/>
                  <a:pt x="2695" y="646"/>
                </a:cubicBezTo>
                <a:cubicBezTo>
                  <a:pt x="2695" y="648"/>
                  <a:pt x="2696" y="650"/>
                  <a:pt x="2699" y="650"/>
                </a:cubicBezTo>
                <a:close/>
                <a:moveTo>
                  <a:pt x="2712" y="650"/>
                </a:moveTo>
                <a:cubicBezTo>
                  <a:pt x="2714" y="650"/>
                  <a:pt x="2716" y="648"/>
                  <a:pt x="2716" y="646"/>
                </a:cubicBezTo>
                <a:cubicBezTo>
                  <a:pt x="2716" y="644"/>
                  <a:pt x="2714" y="642"/>
                  <a:pt x="2712" y="642"/>
                </a:cubicBezTo>
                <a:cubicBezTo>
                  <a:pt x="2709" y="642"/>
                  <a:pt x="2707" y="644"/>
                  <a:pt x="2707" y="646"/>
                </a:cubicBezTo>
                <a:cubicBezTo>
                  <a:pt x="2707" y="648"/>
                  <a:pt x="2709" y="650"/>
                  <a:pt x="2712" y="650"/>
                </a:cubicBezTo>
                <a:close/>
                <a:moveTo>
                  <a:pt x="2725" y="650"/>
                </a:moveTo>
                <a:cubicBezTo>
                  <a:pt x="2727" y="650"/>
                  <a:pt x="2729" y="648"/>
                  <a:pt x="2729" y="646"/>
                </a:cubicBezTo>
                <a:cubicBezTo>
                  <a:pt x="2729" y="644"/>
                  <a:pt x="2727" y="642"/>
                  <a:pt x="2725" y="642"/>
                </a:cubicBezTo>
                <a:cubicBezTo>
                  <a:pt x="2722" y="642"/>
                  <a:pt x="2720" y="644"/>
                  <a:pt x="2720" y="646"/>
                </a:cubicBezTo>
                <a:cubicBezTo>
                  <a:pt x="2720" y="648"/>
                  <a:pt x="2722" y="650"/>
                  <a:pt x="2725" y="650"/>
                </a:cubicBezTo>
                <a:close/>
                <a:moveTo>
                  <a:pt x="2737" y="650"/>
                </a:moveTo>
                <a:cubicBezTo>
                  <a:pt x="2740" y="650"/>
                  <a:pt x="2742" y="648"/>
                  <a:pt x="2742" y="646"/>
                </a:cubicBezTo>
                <a:cubicBezTo>
                  <a:pt x="2742" y="644"/>
                  <a:pt x="2740" y="642"/>
                  <a:pt x="2737" y="642"/>
                </a:cubicBezTo>
                <a:cubicBezTo>
                  <a:pt x="2735" y="642"/>
                  <a:pt x="2733" y="644"/>
                  <a:pt x="2733" y="646"/>
                </a:cubicBezTo>
                <a:cubicBezTo>
                  <a:pt x="2733" y="648"/>
                  <a:pt x="2735" y="650"/>
                  <a:pt x="2737" y="650"/>
                </a:cubicBezTo>
                <a:close/>
                <a:moveTo>
                  <a:pt x="2750" y="650"/>
                </a:moveTo>
                <a:cubicBezTo>
                  <a:pt x="2753" y="650"/>
                  <a:pt x="2755" y="648"/>
                  <a:pt x="2755" y="646"/>
                </a:cubicBezTo>
                <a:cubicBezTo>
                  <a:pt x="2755" y="644"/>
                  <a:pt x="2753" y="642"/>
                  <a:pt x="2750" y="642"/>
                </a:cubicBezTo>
                <a:cubicBezTo>
                  <a:pt x="2748" y="642"/>
                  <a:pt x="2746" y="644"/>
                  <a:pt x="2746" y="646"/>
                </a:cubicBezTo>
                <a:cubicBezTo>
                  <a:pt x="2746" y="648"/>
                  <a:pt x="2748" y="650"/>
                  <a:pt x="2750" y="650"/>
                </a:cubicBezTo>
                <a:close/>
                <a:moveTo>
                  <a:pt x="2763" y="650"/>
                </a:moveTo>
                <a:cubicBezTo>
                  <a:pt x="2766" y="650"/>
                  <a:pt x="2767" y="648"/>
                  <a:pt x="2767" y="646"/>
                </a:cubicBezTo>
                <a:cubicBezTo>
                  <a:pt x="2767" y="644"/>
                  <a:pt x="2766" y="642"/>
                  <a:pt x="2763" y="642"/>
                </a:cubicBezTo>
                <a:cubicBezTo>
                  <a:pt x="2761" y="642"/>
                  <a:pt x="2759" y="644"/>
                  <a:pt x="2759" y="646"/>
                </a:cubicBezTo>
                <a:cubicBezTo>
                  <a:pt x="2759" y="648"/>
                  <a:pt x="2761" y="650"/>
                  <a:pt x="2763" y="650"/>
                </a:cubicBezTo>
                <a:close/>
                <a:moveTo>
                  <a:pt x="2776" y="650"/>
                </a:moveTo>
                <a:cubicBezTo>
                  <a:pt x="2779" y="650"/>
                  <a:pt x="2780" y="648"/>
                  <a:pt x="2780" y="646"/>
                </a:cubicBezTo>
                <a:cubicBezTo>
                  <a:pt x="2780" y="644"/>
                  <a:pt x="2779" y="642"/>
                  <a:pt x="2776" y="642"/>
                </a:cubicBezTo>
                <a:cubicBezTo>
                  <a:pt x="2774" y="642"/>
                  <a:pt x="2772" y="644"/>
                  <a:pt x="2772" y="646"/>
                </a:cubicBezTo>
                <a:cubicBezTo>
                  <a:pt x="2772" y="648"/>
                  <a:pt x="2774" y="650"/>
                  <a:pt x="2776" y="650"/>
                </a:cubicBezTo>
                <a:close/>
                <a:moveTo>
                  <a:pt x="2789" y="650"/>
                </a:moveTo>
                <a:cubicBezTo>
                  <a:pt x="2791" y="650"/>
                  <a:pt x="2793" y="648"/>
                  <a:pt x="2793" y="646"/>
                </a:cubicBezTo>
                <a:cubicBezTo>
                  <a:pt x="2793" y="644"/>
                  <a:pt x="2791" y="642"/>
                  <a:pt x="2789" y="642"/>
                </a:cubicBezTo>
                <a:cubicBezTo>
                  <a:pt x="2787" y="642"/>
                  <a:pt x="2785" y="644"/>
                  <a:pt x="2785" y="646"/>
                </a:cubicBezTo>
                <a:cubicBezTo>
                  <a:pt x="2785" y="648"/>
                  <a:pt x="2787" y="650"/>
                  <a:pt x="2789" y="650"/>
                </a:cubicBezTo>
                <a:close/>
                <a:moveTo>
                  <a:pt x="2802" y="650"/>
                </a:moveTo>
                <a:cubicBezTo>
                  <a:pt x="2804" y="650"/>
                  <a:pt x="2806" y="648"/>
                  <a:pt x="2806" y="646"/>
                </a:cubicBezTo>
                <a:cubicBezTo>
                  <a:pt x="2806" y="644"/>
                  <a:pt x="2804" y="642"/>
                  <a:pt x="2802" y="642"/>
                </a:cubicBezTo>
                <a:cubicBezTo>
                  <a:pt x="2800" y="642"/>
                  <a:pt x="2798" y="644"/>
                  <a:pt x="2798" y="646"/>
                </a:cubicBezTo>
                <a:cubicBezTo>
                  <a:pt x="2798" y="648"/>
                  <a:pt x="2800" y="650"/>
                  <a:pt x="2802" y="650"/>
                </a:cubicBezTo>
                <a:close/>
                <a:moveTo>
                  <a:pt x="2815" y="642"/>
                </a:moveTo>
                <a:cubicBezTo>
                  <a:pt x="2813" y="642"/>
                  <a:pt x="2811" y="644"/>
                  <a:pt x="2811" y="646"/>
                </a:cubicBezTo>
                <a:cubicBezTo>
                  <a:pt x="2811" y="648"/>
                  <a:pt x="2813" y="650"/>
                  <a:pt x="2815" y="650"/>
                </a:cubicBezTo>
                <a:cubicBezTo>
                  <a:pt x="2817" y="650"/>
                  <a:pt x="2819" y="648"/>
                  <a:pt x="2819" y="646"/>
                </a:cubicBezTo>
                <a:cubicBezTo>
                  <a:pt x="2819" y="644"/>
                  <a:pt x="2817" y="642"/>
                  <a:pt x="2815" y="642"/>
                </a:cubicBezTo>
                <a:close/>
                <a:moveTo>
                  <a:pt x="2828" y="642"/>
                </a:moveTo>
                <a:cubicBezTo>
                  <a:pt x="2826" y="642"/>
                  <a:pt x="2824" y="644"/>
                  <a:pt x="2824" y="646"/>
                </a:cubicBezTo>
                <a:cubicBezTo>
                  <a:pt x="2824" y="648"/>
                  <a:pt x="2826" y="650"/>
                  <a:pt x="2828" y="650"/>
                </a:cubicBezTo>
                <a:cubicBezTo>
                  <a:pt x="2830" y="650"/>
                  <a:pt x="2832" y="648"/>
                  <a:pt x="2832" y="646"/>
                </a:cubicBezTo>
                <a:cubicBezTo>
                  <a:pt x="2832" y="644"/>
                  <a:pt x="2830" y="642"/>
                  <a:pt x="2828" y="642"/>
                </a:cubicBezTo>
                <a:close/>
                <a:moveTo>
                  <a:pt x="2841" y="642"/>
                </a:moveTo>
                <a:cubicBezTo>
                  <a:pt x="2838" y="642"/>
                  <a:pt x="2837" y="644"/>
                  <a:pt x="2837" y="646"/>
                </a:cubicBezTo>
                <a:cubicBezTo>
                  <a:pt x="2837" y="648"/>
                  <a:pt x="2838" y="650"/>
                  <a:pt x="2841" y="650"/>
                </a:cubicBezTo>
                <a:cubicBezTo>
                  <a:pt x="2843" y="650"/>
                  <a:pt x="2845" y="648"/>
                  <a:pt x="2845" y="646"/>
                </a:cubicBezTo>
                <a:cubicBezTo>
                  <a:pt x="2845" y="644"/>
                  <a:pt x="2843" y="642"/>
                  <a:pt x="2841" y="642"/>
                </a:cubicBezTo>
                <a:close/>
                <a:moveTo>
                  <a:pt x="2854" y="642"/>
                </a:moveTo>
                <a:cubicBezTo>
                  <a:pt x="2851" y="642"/>
                  <a:pt x="2850" y="644"/>
                  <a:pt x="2850" y="646"/>
                </a:cubicBezTo>
                <a:cubicBezTo>
                  <a:pt x="2850" y="648"/>
                  <a:pt x="2851" y="650"/>
                  <a:pt x="2854" y="650"/>
                </a:cubicBezTo>
                <a:cubicBezTo>
                  <a:pt x="2856" y="650"/>
                  <a:pt x="2858" y="648"/>
                  <a:pt x="2858" y="646"/>
                </a:cubicBezTo>
                <a:cubicBezTo>
                  <a:pt x="2858" y="644"/>
                  <a:pt x="2856" y="642"/>
                  <a:pt x="2854" y="642"/>
                </a:cubicBezTo>
                <a:close/>
                <a:moveTo>
                  <a:pt x="2867" y="642"/>
                </a:moveTo>
                <a:cubicBezTo>
                  <a:pt x="2864" y="642"/>
                  <a:pt x="2862" y="644"/>
                  <a:pt x="2862" y="646"/>
                </a:cubicBezTo>
                <a:cubicBezTo>
                  <a:pt x="2862" y="648"/>
                  <a:pt x="2864" y="650"/>
                  <a:pt x="2867" y="650"/>
                </a:cubicBezTo>
                <a:cubicBezTo>
                  <a:pt x="2869" y="650"/>
                  <a:pt x="2871" y="648"/>
                  <a:pt x="2871" y="646"/>
                </a:cubicBezTo>
                <a:cubicBezTo>
                  <a:pt x="2871" y="644"/>
                  <a:pt x="2869" y="642"/>
                  <a:pt x="2867" y="642"/>
                </a:cubicBezTo>
                <a:close/>
                <a:moveTo>
                  <a:pt x="2880" y="642"/>
                </a:moveTo>
                <a:cubicBezTo>
                  <a:pt x="2877" y="642"/>
                  <a:pt x="2875" y="644"/>
                  <a:pt x="2875" y="646"/>
                </a:cubicBezTo>
                <a:cubicBezTo>
                  <a:pt x="2875" y="648"/>
                  <a:pt x="2877" y="650"/>
                  <a:pt x="2880" y="650"/>
                </a:cubicBezTo>
                <a:cubicBezTo>
                  <a:pt x="2882" y="650"/>
                  <a:pt x="2884" y="648"/>
                  <a:pt x="2884" y="646"/>
                </a:cubicBezTo>
                <a:cubicBezTo>
                  <a:pt x="2884" y="644"/>
                  <a:pt x="2882" y="642"/>
                  <a:pt x="2880" y="642"/>
                </a:cubicBezTo>
                <a:close/>
                <a:moveTo>
                  <a:pt x="2892" y="642"/>
                </a:moveTo>
                <a:cubicBezTo>
                  <a:pt x="2890" y="642"/>
                  <a:pt x="2888" y="644"/>
                  <a:pt x="2888" y="646"/>
                </a:cubicBezTo>
                <a:cubicBezTo>
                  <a:pt x="2888" y="648"/>
                  <a:pt x="2890" y="650"/>
                  <a:pt x="2892" y="650"/>
                </a:cubicBezTo>
                <a:cubicBezTo>
                  <a:pt x="2895" y="650"/>
                  <a:pt x="2897" y="648"/>
                  <a:pt x="2897" y="646"/>
                </a:cubicBezTo>
                <a:cubicBezTo>
                  <a:pt x="2897" y="644"/>
                  <a:pt x="2895" y="642"/>
                  <a:pt x="2892" y="642"/>
                </a:cubicBezTo>
                <a:close/>
                <a:moveTo>
                  <a:pt x="2905" y="642"/>
                </a:moveTo>
                <a:cubicBezTo>
                  <a:pt x="2903" y="642"/>
                  <a:pt x="2901" y="644"/>
                  <a:pt x="2901" y="646"/>
                </a:cubicBezTo>
                <a:cubicBezTo>
                  <a:pt x="2901" y="648"/>
                  <a:pt x="2903" y="650"/>
                  <a:pt x="2905" y="650"/>
                </a:cubicBezTo>
                <a:cubicBezTo>
                  <a:pt x="2908" y="650"/>
                  <a:pt x="2910" y="648"/>
                  <a:pt x="2910" y="646"/>
                </a:cubicBezTo>
                <a:cubicBezTo>
                  <a:pt x="2910" y="644"/>
                  <a:pt x="2908" y="642"/>
                  <a:pt x="2905" y="642"/>
                </a:cubicBezTo>
                <a:close/>
                <a:moveTo>
                  <a:pt x="2918" y="642"/>
                </a:moveTo>
                <a:cubicBezTo>
                  <a:pt x="2916" y="642"/>
                  <a:pt x="2914" y="644"/>
                  <a:pt x="2914" y="646"/>
                </a:cubicBezTo>
                <a:cubicBezTo>
                  <a:pt x="2914" y="648"/>
                  <a:pt x="2916" y="650"/>
                  <a:pt x="2918" y="650"/>
                </a:cubicBezTo>
                <a:cubicBezTo>
                  <a:pt x="2921" y="650"/>
                  <a:pt x="2922" y="648"/>
                  <a:pt x="2922" y="646"/>
                </a:cubicBezTo>
                <a:cubicBezTo>
                  <a:pt x="2922" y="644"/>
                  <a:pt x="2921" y="642"/>
                  <a:pt x="2918" y="642"/>
                </a:cubicBezTo>
                <a:close/>
                <a:moveTo>
                  <a:pt x="2931" y="642"/>
                </a:moveTo>
                <a:cubicBezTo>
                  <a:pt x="2929" y="642"/>
                  <a:pt x="2927" y="644"/>
                  <a:pt x="2927" y="646"/>
                </a:cubicBezTo>
                <a:cubicBezTo>
                  <a:pt x="2927" y="648"/>
                  <a:pt x="2929" y="650"/>
                  <a:pt x="2931" y="650"/>
                </a:cubicBezTo>
                <a:cubicBezTo>
                  <a:pt x="2934" y="650"/>
                  <a:pt x="2935" y="648"/>
                  <a:pt x="2935" y="646"/>
                </a:cubicBezTo>
                <a:cubicBezTo>
                  <a:pt x="2935" y="644"/>
                  <a:pt x="2934" y="642"/>
                  <a:pt x="2931" y="642"/>
                </a:cubicBezTo>
                <a:close/>
                <a:moveTo>
                  <a:pt x="2944" y="642"/>
                </a:moveTo>
                <a:cubicBezTo>
                  <a:pt x="2942" y="642"/>
                  <a:pt x="2940" y="644"/>
                  <a:pt x="2940" y="646"/>
                </a:cubicBezTo>
                <a:cubicBezTo>
                  <a:pt x="2940" y="648"/>
                  <a:pt x="2942" y="650"/>
                  <a:pt x="2944" y="650"/>
                </a:cubicBezTo>
                <a:cubicBezTo>
                  <a:pt x="2946" y="650"/>
                  <a:pt x="2948" y="648"/>
                  <a:pt x="2948" y="646"/>
                </a:cubicBezTo>
                <a:cubicBezTo>
                  <a:pt x="2948" y="644"/>
                  <a:pt x="2946" y="642"/>
                  <a:pt x="2944" y="642"/>
                </a:cubicBezTo>
                <a:close/>
                <a:moveTo>
                  <a:pt x="2957" y="642"/>
                </a:moveTo>
                <a:cubicBezTo>
                  <a:pt x="2955" y="642"/>
                  <a:pt x="2953" y="644"/>
                  <a:pt x="2953" y="646"/>
                </a:cubicBezTo>
                <a:cubicBezTo>
                  <a:pt x="2953" y="648"/>
                  <a:pt x="2955" y="650"/>
                  <a:pt x="2957" y="650"/>
                </a:cubicBezTo>
                <a:cubicBezTo>
                  <a:pt x="2959" y="650"/>
                  <a:pt x="2961" y="648"/>
                  <a:pt x="2961" y="646"/>
                </a:cubicBezTo>
                <a:cubicBezTo>
                  <a:pt x="2961" y="644"/>
                  <a:pt x="2959" y="642"/>
                  <a:pt x="2957" y="642"/>
                </a:cubicBezTo>
                <a:close/>
                <a:moveTo>
                  <a:pt x="2970" y="642"/>
                </a:moveTo>
                <a:cubicBezTo>
                  <a:pt x="2968" y="642"/>
                  <a:pt x="2966" y="644"/>
                  <a:pt x="2966" y="646"/>
                </a:cubicBezTo>
                <a:cubicBezTo>
                  <a:pt x="2966" y="648"/>
                  <a:pt x="2968" y="650"/>
                  <a:pt x="2970" y="650"/>
                </a:cubicBezTo>
                <a:cubicBezTo>
                  <a:pt x="2972" y="650"/>
                  <a:pt x="2974" y="648"/>
                  <a:pt x="2974" y="646"/>
                </a:cubicBezTo>
                <a:cubicBezTo>
                  <a:pt x="2974" y="644"/>
                  <a:pt x="2972" y="642"/>
                  <a:pt x="2970" y="642"/>
                </a:cubicBezTo>
                <a:close/>
                <a:moveTo>
                  <a:pt x="2983" y="642"/>
                </a:moveTo>
                <a:cubicBezTo>
                  <a:pt x="2981" y="642"/>
                  <a:pt x="2979" y="644"/>
                  <a:pt x="2979" y="646"/>
                </a:cubicBezTo>
                <a:cubicBezTo>
                  <a:pt x="2979" y="648"/>
                  <a:pt x="2981" y="650"/>
                  <a:pt x="2983" y="650"/>
                </a:cubicBezTo>
                <a:cubicBezTo>
                  <a:pt x="2985" y="650"/>
                  <a:pt x="2987" y="648"/>
                  <a:pt x="2987" y="646"/>
                </a:cubicBezTo>
                <a:cubicBezTo>
                  <a:pt x="2987" y="644"/>
                  <a:pt x="2985" y="642"/>
                  <a:pt x="2983" y="642"/>
                </a:cubicBezTo>
                <a:close/>
                <a:moveTo>
                  <a:pt x="2996" y="642"/>
                </a:moveTo>
                <a:cubicBezTo>
                  <a:pt x="2993" y="642"/>
                  <a:pt x="2992" y="644"/>
                  <a:pt x="2992" y="646"/>
                </a:cubicBezTo>
                <a:cubicBezTo>
                  <a:pt x="2992" y="648"/>
                  <a:pt x="2993" y="650"/>
                  <a:pt x="2996" y="650"/>
                </a:cubicBezTo>
                <a:cubicBezTo>
                  <a:pt x="2998" y="650"/>
                  <a:pt x="3000" y="648"/>
                  <a:pt x="3000" y="646"/>
                </a:cubicBezTo>
                <a:cubicBezTo>
                  <a:pt x="3000" y="644"/>
                  <a:pt x="2998" y="642"/>
                  <a:pt x="2996" y="642"/>
                </a:cubicBezTo>
                <a:close/>
                <a:moveTo>
                  <a:pt x="3009" y="642"/>
                </a:moveTo>
                <a:cubicBezTo>
                  <a:pt x="3006" y="642"/>
                  <a:pt x="3005" y="644"/>
                  <a:pt x="3005" y="646"/>
                </a:cubicBezTo>
                <a:cubicBezTo>
                  <a:pt x="3005" y="648"/>
                  <a:pt x="3006" y="650"/>
                  <a:pt x="3009" y="650"/>
                </a:cubicBezTo>
                <a:cubicBezTo>
                  <a:pt x="3011" y="650"/>
                  <a:pt x="3013" y="648"/>
                  <a:pt x="3013" y="646"/>
                </a:cubicBezTo>
                <a:cubicBezTo>
                  <a:pt x="3013" y="644"/>
                  <a:pt x="3011" y="642"/>
                  <a:pt x="3009" y="642"/>
                </a:cubicBezTo>
                <a:close/>
                <a:moveTo>
                  <a:pt x="3022" y="642"/>
                </a:moveTo>
                <a:cubicBezTo>
                  <a:pt x="3019" y="642"/>
                  <a:pt x="3017" y="644"/>
                  <a:pt x="3017" y="646"/>
                </a:cubicBezTo>
                <a:cubicBezTo>
                  <a:pt x="3017" y="648"/>
                  <a:pt x="3019" y="650"/>
                  <a:pt x="3022" y="650"/>
                </a:cubicBezTo>
                <a:cubicBezTo>
                  <a:pt x="3024" y="650"/>
                  <a:pt x="3026" y="648"/>
                  <a:pt x="3026" y="646"/>
                </a:cubicBezTo>
                <a:cubicBezTo>
                  <a:pt x="3026" y="644"/>
                  <a:pt x="3024" y="642"/>
                  <a:pt x="3022" y="642"/>
                </a:cubicBezTo>
                <a:close/>
                <a:moveTo>
                  <a:pt x="3035" y="642"/>
                </a:moveTo>
                <a:cubicBezTo>
                  <a:pt x="3032" y="642"/>
                  <a:pt x="3030" y="644"/>
                  <a:pt x="3030" y="646"/>
                </a:cubicBezTo>
                <a:cubicBezTo>
                  <a:pt x="3030" y="648"/>
                  <a:pt x="3032" y="650"/>
                  <a:pt x="3035" y="650"/>
                </a:cubicBezTo>
                <a:cubicBezTo>
                  <a:pt x="3037" y="650"/>
                  <a:pt x="3039" y="648"/>
                  <a:pt x="3039" y="646"/>
                </a:cubicBezTo>
                <a:cubicBezTo>
                  <a:pt x="3039" y="644"/>
                  <a:pt x="3037" y="642"/>
                  <a:pt x="3035" y="642"/>
                </a:cubicBezTo>
                <a:close/>
                <a:moveTo>
                  <a:pt x="3047" y="642"/>
                </a:moveTo>
                <a:cubicBezTo>
                  <a:pt x="3045" y="642"/>
                  <a:pt x="3043" y="644"/>
                  <a:pt x="3043" y="646"/>
                </a:cubicBezTo>
                <a:cubicBezTo>
                  <a:pt x="3043" y="648"/>
                  <a:pt x="3045" y="650"/>
                  <a:pt x="3047" y="650"/>
                </a:cubicBezTo>
                <a:cubicBezTo>
                  <a:pt x="3050" y="650"/>
                  <a:pt x="3052" y="648"/>
                  <a:pt x="3052" y="646"/>
                </a:cubicBezTo>
                <a:cubicBezTo>
                  <a:pt x="3052" y="644"/>
                  <a:pt x="3050" y="642"/>
                  <a:pt x="3047" y="642"/>
                </a:cubicBezTo>
                <a:close/>
                <a:moveTo>
                  <a:pt x="3164" y="646"/>
                </a:moveTo>
                <a:cubicBezTo>
                  <a:pt x="3164" y="646"/>
                  <a:pt x="3164" y="646"/>
                  <a:pt x="3164" y="646"/>
                </a:cubicBezTo>
                <a:cubicBezTo>
                  <a:pt x="3164" y="646"/>
                  <a:pt x="3164" y="646"/>
                  <a:pt x="3164" y="646"/>
                </a:cubicBezTo>
                <a:cubicBezTo>
                  <a:pt x="3164" y="646"/>
                  <a:pt x="3164" y="646"/>
                  <a:pt x="3164" y="646"/>
                </a:cubicBezTo>
                <a:cubicBezTo>
                  <a:pt x="3164" y="646"/>
                  <a:pt x="3164" y="646"/>
                  <a:pt x="3164" y="646"/>
                </a:cubicBezTo>
                <a:close/>
                <a:moveTo>
                  <a:pt x="3179" y="646"/>
                </a:moveTo>
                <a:cubicBezTo>
                  <a:pt x="3179" y="644"/>
                  <a:pt x="3178" y="643"/>
                  <a:pt x="3177" y="643"/>
                </a:cubicBezTo>
                <a:cubicBezTo>
                  <a:pt x="3175" y="643"/>
                  <a:pt x="3174" y="644"/>
                  <a:pt x="3174" y="646"/>
                </a:cubicBezTo>
                <a:cubicBezTo>
                  <a:pt x="3174" y="648"/>
                  <a:pt x="3175" y="649"/>
                  <a:pt x="3177" y="649"/>
                </a:cubicBezTo>
                <a:cubicBezTo>
                  <a:pt x="3178" y="649"/>
                  <a:pt x="3179" y="648"/>
                  <a:pt x="3179" y="646"/>
                </a:cubicBezTo>
                <a:close/>
                <a:moveTo>
                  <a:pt x="452" y="663"/>
                </a:moveTo>
                <a:cubicBezTo>
                  <a:pt x="454" y="663"/>
                  <a:pt x="456" y="661"/>
                  <a:pt x="456" y="659"/>
                </a:cubicBezTo>
                <a:cubicBezTo>
                  <a:pt x="456" y="657"/>
                  <a:pt x="454" y="655"/>
                  <a:pt x="452" y="655"/>
                </a:cubicBezTo>
                <a:cubicBezTo>
                  <a:pt x="449" y="655"/>
                  <a:pt x="448" y="657"/>
                  <a:pt x="448" y="659"/>
                </a:cubicBezTo>
                <a:cubicBezTo>
                  <a:pt x="448" y="661"/>
                  <a:pt x="449" y="663"/>
                  <a:pt x="452" y="663"/>
                </a:cubicBezTo>
                <a:close/>
                <a:moveTo>
                  <a:pt x="465" y="663"/>
                </a:moveTo>
                <a:cubicBezTo>
                  <a:pt x="467" y="663"/>
                  <a:pt x="469" y="661"/>
                  <a:pt x="469" y="659"/>
                </a:cubicBezTo>
                <a:cubicBezTo>
                  <a:pt x="469" y="657"/>
                  <a:pt x="467" y="655"/>
                  <a:pt x="465" y="655"/>
                </a:cubicBezTo>
                <a:cubicBezTo>
                  <a:pt x="462" y="655"/>
                  <a:pt x="461" y="657"/>
                  <a:pt x="461" y="659"/>
                </a:cubicBezTo>
                <a:cubicBezTo>
                  <a:pt x="461" y="661"/>
                  <a:pt x="462" y="663"/>
                  <a:pt x="465" y="663"/>
                </a:cubicBezTo>
                <a:close/>
                <a:moveTo>
                  <a:pt x="478" y="663"/>
                </a:moveTo>
                <a:cubicBezTo>
                  <a:pt x="480" y="663"/>
                  <a:pt x="482" y="661"/>
                  <a:pt x="482" y="659"/>
                </a:cubicBezTo>
                <a:cubicBezTo>
                  <a:pt x="482" y="657"/>
                  <a:pt x="480" y="655"/>
                  <a:pt x="478" y="655"/>
                </a:cubicBezTo>
                <a:cubicBezTo>
                  <a:pt x="475" y="655"/>
                  <a:pt x="473" y="657"/>
                  <a:pt x="473" y="659"/>
                </a:cubicBezTo>
                <a:cubicBezTo>
                  <a:pt x="473" y="661"/>
                  <a:pt x="475" y="663"/>
                  <a:pt x="478" y="663"/>
                </a:cubicBezTo>
                <a:close/>
                <a:moveTo>
                  <a:pt x="491" y="663"/>
                </a:moveTo>
                <a:cubicBezTo>
                  <a:pt x="493" y="663"/>
                  <a:pt x="495" y="661"/>
                  <a:pt x="495" y="659"/>
                </a:cubicBezTo>
                <a:cubicBezTo>
                  <a:pt x="495" y="657"/>
                  <a:pt x="493" y="655"/>
                  <a:pt x="491" y="655"/>
                </a:cubicBezTo>
                <a:cubicBezTo>
                  <a:pt x="488" y="655"/>
                  <a:pt x="486" y="657"/>
                  <a:pt x="486" y="659"/>
                </a:cubicBezTo>
                <a:cubicBezTo>
                  <a:pt x="486" y="661"/>
                  <a:pt x="488" y="663"/>
                  <a:pt x="491" y="663"/>
                </a:cubicBezTo>
                <a:close/>
                <a:moveTo>
                  <a:pt x="503" y="663"/>
                </a:moveTo>
                <a:cubicBezTo>
                  <a:pt x="506" y="663"/>
                  <a:pt x="508" y="661"/>
                  <a:pt x="508" y="659"/>
                </a:cubicBezTo>
                <a:cubicBezTo>
                  <a:pt x="508" y="657"/>
                  <a:pt x="506" y="655"/>
                  <a:pt x="503" y="655"/>
                </a:cubicBezTo>
                <a:cubicBezTo>
                  <a:pt x="501" y="655"/>
                  <a:pt x="499" y="657"/>
                  <a:pt x="499" y="659"/>
                </a:cubicBezTo>
                <a:cubicBezTo>
                  <a:pt x="499" y="661"/>
                  <a:pt x="501" y="663"/>
                  <a:pt x="503" y="663"/>
                </a:cubicBezTo>
                <a:close/>
                <a:moveTo>
                  <a:pt x="516" y="663"/>
                </a:moveTo>
                <a:cubicBezTo>
                  <a:pt x="519" y="663"/>
                  <a:pt x="521" y="661"/>
                  <a:pt x="521" y="659"/>
                </a:cubicBezTo>
                <a:cubicBezTo>
                  <a:pt x="521" y="657"/>
                  <a:pt x="519" y="655"/>
                  <a:pt x="516" y="655"/>
                </a:cubicBezTo>
                <a:cubicBezTo>
                  <a:pt x="514" y="655"/>
                  <a:pt x="512" y="657"/>
                  <a:pt x="512" y="659"/>
                </a:cubicBezTo>
                <a:cubicBezTo>
                  <a:pt x="512" y="661"/>
                  <a:pt x="514" y="663"/>
                  <a:pt x="516" y="663"/>
                </a:cubicBezTo>
                <a:close/>
                <a:moveTo>
                  <a:pt x="529" y="663"/>
                </a:moveTo>
                <a:cubicBezTo>
                  <a:pt x="532" y="663"/>
                  <a:pt x="533" y="661"/>
                  <a:pt x="533" y="659"/>
                </a:cubicBezTo>
                <a:cubicBezTo>
                  <a:pt x="533" y="657"/>
                  <a:pt x="532" y="655"/>
                  <a:pt x="529" y="655"/>
                </a:cubicBezTo>
                <a:cubicBezTo>
                  <a:pt x="527" y="655"/>
                  <a:pt x="525" y="657"/>
                  <a:pt x="525" y="659"/>
                </a:cubicBezTo>
                <a:cubicBezTo>
                  <a:pt x="525" y="661"/>
                  <a:pt x="527" y="663"/>
                  <a:pt x="529" y="663"/>
                </a:cubicBezTo>
                <a:close/>
                <a:moveTo>
                  <a:pt x="542" y="663"/>
                </a:moveTo>
                <a:cubicBezTo>
                  <a:pt x="544" y="663"/>
                  <a:pt x="546" y="661"/>
                  <a:pt x="546" y="659"/>
                </a:cubicBezTo>
                <a:cubicBezTo>
                  <a:pt x="546" y="657"/>
                  <a:pt x="544" y="655"/>
                  <a:pt x="542" y="655"/>
                </a:cubicBezTo>
                <a:cubicBezTo>
                  <a:pt x="540" y="655"/>
                  <a:pt x="538" y="657"/>
                  <a:pt x="538" y="659"/>
                </a:cubicBezTo>
                <a:cubicBezTo>
                  <a:pt x="538" y="661"/>
                  <a:pt x="540" y="663"/>
                  <a:pt x="542" y="663"/>
                </a:cubicBezTo>
                <a:close/>
                <a:moveTo>
                  <a:pt x="555" y="663"/>
                </a:moveTo>
                <a:cubicBezTo>
                  <a:pt x="557" y="663"/>
                  <a:pt x="559" y="661"/>
                  <a:pt x="559" y="659"/>
                </a:cubicBezTo>
                <a:cubicBezTo>
                  <a:pt x="559" y="657"/>
                  <a:pt x="557" y="655"/>
                  <a:pt x="555" y="655"/>
                </a:cubicBezTo>
                <a:cubicBezTo>
                  <a:pt x="553" y="655"/>
                  <a:pt x="551" y="657"/>
                  <a:pt x="551" y="659"/>
                </a:cubicBezTo>
                <a:cubicBezTo>
                  <a:pt x="551" y="661"/>
                  <a:pt x="553" y="663"/>
                  <a:pt x="555" y="663"/>
                </a:cubicBezTo>
                <a:close/>
                <a:moveTo>
                  <a:pt x="568" y="663"/>
                </a:moveTo>
                <a:cubicBezTo>
                  <a:pt x="570" y="663"/>
                  <a:pt x="572" y="661"/>
                  <a:pt x="572" y="659"/>
                </a:cubicBezTo>
                <a:cubicBezTo>
                  <a:pt x="572" y="657"/>
                  <a:pt x="570" y="655"/>
                  <a:pt x="568" y="655"/>
                </a:cubicBezTo>
                <a:cubicBezTo>
                  <a:pt x="566" y="655"/>
                  <a:pt x="564" y="657"/>
                  <a:pt x="564" y="659"/>
                </a:cubicBezTo>
                <a:cubicBezTo>
                  <a:pt x="564" y="661"/>
                  <a:pt x="566" y="663"/>
                  <a:pt x="568" y="663"/>
                </a:cubicBezTo>
                <a:close/>
                <a:moveTo>
                  <a:pt x="581" y="663"/>
                </a:moveTo>
                <a:cubicBezTo>
                  <a:pt x="583" y="663"/>
                  <a:pt x="585" y="661"/>
                  <a:pt x="585" y="659"/>
                </a:cubicBezTo>
                <a:cubicBezTo>
                  <a:pt x="585" y="657"/>
                  <a:pt x="583" y="655"/>
                  <a:pt x="581" y="655"/>
                </a:cubicBezTo>
                <a:cubicBezTo>
                  <a:pt x="579" y="655"/>
                  <a:pt x="577" y="657"/>
                  <a:pt x="577" y="659"/>
                </a:cubicBezTo>
                <a:cubicBezTo>
                  <a:pt x="577" y="661"/>
                  <a:pt x="579" y="663"/>
                  <a:pt x="581" y="663"/>
                </a:cubicBezTo>
                <a:close/>
                <a:moveTo>
                  <a:pt x="594" y="663"/>
                </a:moveTo>
                <a:cubicBezTo>
                  <a:pt x="596" y="663"/>
                  <a:pt x="598" y="661"/>
                  <a:pt x="598" y="659"/>
                </a:cubicBezTo>
                <a:cubicBezTo>
                  <a:pt x="598" y="657"/>
                  <a:pt x="596" y="655"/>
                  <a:pt x="594" y="655"/>
                </a:cubicBezTo>
                <a:cubicBezTo>
                  <a:pt x="592" y="655"/>
                  <a:pt x="590" y="657"/>
                  <a:pt x="590" y="659"/>
                </a:cubicBezTo>
                <a:cubicBezTo>
                  <a:pt x="590" y="661"/>
                  <a:pt x="592" y="663"/>
                  <a:pt x="594" y="663"/>
                </a:cubicBezTo>
                <a:close/>
                <a:moveTo>
                  <a:pt x="607" y="663"/>
                </a:moveTo>
                <a:cubicBezTo>
                  <a:pt x="609" y="663"/>
                  <a:pt x="611" y="661"/>
                  <a:pt x="611" y="659"/>
                </a:cubicBezTo>
                <a:cubicBezTo>
                  <a:pt x="611" y="657"/>
                  <a:pt x="609" y="655"/>
                  <a:pt x="607" y="655"/>
                </a:cubicBezTo>
                <a:cubicBezTo>
                  <a:pt x="604" y="655"/>
                  <a:pt x="603" y="657"/>
                  <a:pt x="603" y="659"/>
                </a:cubicBezTo>
                <a:cubicBezTo>
                  <a:pt x="603" y="661"/>
                  <a:pt x="604" y="663"/>
                  <a:pt x="607" y="663"/>
                </a:cubicBezTo>
                <a:close/>
                <a:moveTo>
                  <a:pt x="620" y="663"/>
                </a:moveTo>
                <a:cubicBezTo>
                  <a:pt x="622" y="663"/>
                  <a:pt x="624" y="661"/>
                  <a:pt x="624" y="659"/>
                </a:cubicBezTo>
                <a:cubicBezTo>
                  <a:pt x="624" y="657"/>
                  <a:pt x="622" y="655"/>
                  <a:pt x="620" y="655"/>
                </a:cubicBezTo>
                <a:cubicBezTo>
                  <a:pt x="617" y="655"/>
                  <a:pt x="615" y="657"/>
                  <a:pt x="615" y="659"/>
                </a:cubicBezTo>
                <a:cubicBezTo>
                  <a:pt x="615" y="661"/>
                  <a:pt x="617" y="663"/>
                  <a:pt x="620" y="663"/>
                </a:cubicBezTo>
                <a:close/>
                <a:moveTo>
                  <a:pt x="633" y="663"/>
                </a:moveTo>
                <a:cubicBezTo>
                  <a:pt x="635" y="663"/>
                  <a:pt x="637" y="661"/>
                  <a:pt x="637" y="659"/>
                </a:cubicBezTo>
                <a:cubicBezTo>
                  <a:pt x="637" y="657"/>
                  <a:pt x="635" y="655"/>
                  <a:pt x="633" y="655"/>
                </a:cubicBezTo>
                <a:cubicBezTo>
                  <a:pt x="630" y="655"/>
                  <a:pt x="628" y="657"/>
                  <a:pt x="628" y="659"/>
                </a:cubicBezTo>
                <a:cubicBezTo>
                  <a:pt x="628" y="661"/>
                  <a:pt x="630" y="663"/>
                  <a:pt x="633" y="663"/>
                </a:cubicBezTo>
                <a:close/>
                <a:moveTo>
                  <a:pt x="645" y="663"/>
                </a:moveTo>
                <a:cubicBezTo>
                  <a:pt x="648" y="663"/>
                  <a:pt x="650" y="661"/>
                  <a:pt x="650" y="659"/>
                </a:cubicBezTo>
                <a:cubicBezTo>
                  <a:pt x="650" y="657"/>
                  <a:pt x="648" y="655"/>
                  <a:pt x="645" y="655"/>
                </a:cubicBezTo>
                <a:cubicBezTo>
                  <a:pt x="643" y="655"/>
                  <a:pt x="641" y="657"/>
                  <a:pt x="641" y="659"/>
                </a:cubicBezTo>
                <a:cubicBezTo>
                  <a:pt x="641" y="661"/>
                  <a:pt x="643" y="663"/>
                  <a:pt x="645" y="663"/>
                </a:cubicBezTo>
                <a:close/>
                <a:moveTo>
                  <a:pt x="658" y="663"/>
                </a:moveTo>
                <a:cubicBezTo>
                  <a:pt x="661" y="663"/>
                  <a:pt x="663" y="661"/>
                  <a:pt x="663" y="659"/>
                </a:cubicBezTo>
                <a:cubicBezTo>
                  <a:pt x="663" y="657"/>
                  <a:pt x="661" y="655"/>
                  <a:pt x="658" y="655"/>
                </a:cubicBezTo>
                <a:cubicBezTo>
                  <a:pt x="656" y="655"/>
                  <a:pt x="654" y="657"/>
                  <a:pt x="654" y="659"/>
                </a:cubicBezTo>
                <a:cubicBezTo>
                  <a:pt x="654" y="661"/>
                  <a:pt x="656" y="663"/>
                  <a:pt x="658" y="663"/>
                </a:cubicBezTo>
                <a:close/>
                <a:moveTo>
                  <a:pt x="671" y="663"/>
                </a:moveTo>
                <a:cubicBezTo>
                  <a:pt x="674" y="663"/>
                  <a:pt x="675" y="661"/>
                  <a:pt x="675" y="659"/>
                </a:cubicBezTo>
                <a:cubicBezTo>
                  <a:pt x="675" y="657"/>
                  <a:pt x="674" y="655"/>
                  <a:pt x="671" y="655"/>
                </a:cubicBezTo>
                <a:cubicBezTo>
                  <a:pt x="669" y="655"/>
                  <a:pt x="667" y="657"/>
                  <a:pt x="667" y="659"/>
                </a:cubicBezTo>
                <a:cubicBezTo>
                  <a:pt x="667" y="661"/>
                  <a:pt x="669" y="663"/>
                  <a:pt x="671" y="663"/>
                </a:cubicBezTo>
                <a:close/>
                <a:moveTo>
                  <a:pt x="684" y="663"/>
                </a:moveTo>
                <a:cubicBezTo>
                  <a:pt x="687" y="663"/>
                  <a:pt x="688" y="661"/>
                  <a:pt x="688" y="659"/>
                </a:cubicBezTo>
                <a:cubicBezTo>
                  <a:pt x="688" y="657"/>
                  <a:pt x="687" y="655"/>
                  <a:pt x="684" y="655"/>
                </a:cubicBezTo>
                <a:cubicBezTo>
                  <a:pt x="682" y="655"/>
                  <a:pt x="680" y="657"/>
                  <a:pt x="680" y="659"/>
                </a:cubicBezTo>
                <a:cubicBezTo>
                  <a:pt x="680" y="661"/>
                  <a:pt x="682" y="663"/>
                  <a:pt x="684" y="663"/>
                </a:cubicBezTo>
                <a:close/>
                <a:moveTo>
                  <a:pt x="697" y="663"/>
                </a:moveTo>
                <a:cubicBezTo>
                  <a:pt x="699" y="663"/>
                  <a:pt x="701" y="661"/>
                  <a:pt x="701" y="659"/>
                </a:cubicBezTo>
                <a:cubicBezTo>
                  <a:pt x="701" y="657"/>
                  <a:pt x="699" y="655"/>
                  <a:pt x="697" y="655"/>
                </a:cubicBezTo>
                <a:cubicBezTo>
                  <a:pt x="695" y="655"/>
                  <a:pt x="693" y="657"/>
                  <a:pt x="693" y="659"/>
                </a:cubicBezTo>
                <a:cubicBezTo>
                  <a:pt x="693" y="661"/>
                  <a:pt x="695" y="663"/>
                  <a:pt x="697" y="663"/>
                </a:cubicBezTo>
                <a:close/>
                <a:moveTo>
                  <a:pt x="710" y="663"/>
                </a:moveTo>
                <a:cubicBezTo>
                  <a:pt x="712" y="663"/>
                  <a:pt x="714" y="661"/>
                  <a:pt x="714" y="659"/>
                </a:cubicBezTo>
                <a:cubicBezTo>
                  <a:pt x="714" y="657"/>
                  <a:pt x="712" y="655"/>
                  <a:pt x="710" y="655"/>
                </a:cubicBezTo>
                <a:cubicBezTo>
                  <a:pt x="708" y="655"/>
                  <a:pt x="706" y="657"/>
                  <a:pt x="706" y="659"/>
                </a:cubicBezTo>
                <a:cubicBezTo>
                  <a:pt x="706" y="661"/>
                  <a:pt x="708" y="663"/>
                  <a:pt x="710" y="663"/>
                </a:cubicBezTo>
                <a:close/>
                <a:moveTo>
                  <a:pt x="723" y="663"/>
                </a:moveTo>
                <a:cubicBezTo>
                  <a:pt x="725" y="663"/>
                  <a:pt x="727" y="661"/>
                  <a:pt x="727" y="659"/>
                </a:cubicBezTo>
                <a:cubicBezTo>
                  <a:pt x="727" y="657"/>
                  <a:pt x="725" y="655"/>
                  <a:pt x="723" y="655"/>
                </a:cubicBezTo>
                <a:cubicBezTo>
                  <a:pt x="721" y="655"/>
                  <a:pt x="719" y="657"/>
                  <a:pt x="719" y="659"/>
                </a:cubicBezTo>
                <a:cubicBezTo>
                  <a:pt x="719" y="661"/>
                  <a:pt x="721" y="663"/>
                  <a:pt x="723" y="663"/>
                </a:cubicBezTo>
                <a:close/>
                <a:moveTo>
                  <a:pt x="736" y="663"/>
                </a:moveTo>
                <a:cubicBezTo>
                  <a:pt x="738" y="663"/>
                  <a:pt x="740" y="661"/>
                  <a:pt x="740" y="659"/>
                </a:cubicBezTo>
                <a:cubicBezTo>
                  <a:pt x="740" y="657"/>
                  <a:pt x="738" y="655"/>
                  <a:pt x="736" y="655"/>
                </a:cubicBezTo>
                <a:cubicBezTo>
                  <a:pt x="734" y="655"/>
                  <a:pt x="732" y="657"/>
                  <a:pt x="732" y="659"/>
                </a:cubicBezTo>
                <a:cubicBezTo>
                  <a:pt x="732" y="661"/>
                  <a:pt x="734" y="663"/>
                  <a:pt x="736" y="663"/>
                </a:cubicBezTo>
                <a:close/>
                <a:moveTo>
                  <a:pt x="749" y="663"/>
                </a:moveTo>
                <a:cubicBezTo>
                  <a:pt x="751" y="663"/>
                  <a:pt x="753" y="661"/>
                  <a:pt x="753" y="659"/>
                </a:cubicBezTo>
                <a:cubicBezTo>
                  <a:pt x="753" y="657"/>
                  <a:pt x="751" y="655"/>
                  <a:pt x="749" y="655"/>
                </a:cubicBezTo>
                <a:cubicBezTo>
                  <a:pt x="746" y="655"/>
                  <a:pt x="745" y="657"/>
                  <a:pt x="745" y="659"/>
                </a:cubicBezTo>
                <a:cubicBezTo>
                  <a:pt x="745" y="661"/>
                  <a:pt x="746" y="663"/>
                  <a:pt x="749" y="663"/>
                </a:cubicBezTo>
                <a:close/>
                <a:moveTo>
                  <a:pt x="762" y="663"/>
                </a:moveTo>
                <a:cubicBezTo>
                  <a:pt x="764" y="663"/>
                  <a:pt x="766" y="661"/>
                  <a:pt x="766" y="659"/>
                </a:cubicBezTo>
                <a:cubicBezTo>
                  <a:pt x="766" y="657"/>
                  <a:pt x="764" y="655"/>
                  <a:pt x="762" y="655"/>
                </a:cubicBezTo>
                <a:cubicBezTo>
                  <a:pt x="759" y="655"/>
                  <a:pt x="758" y="657"/>
                  <a:pt x="758" y="659"/>
                </a:cubicBezTo>
                <a:cubicBezTo>
                  <a:pt x="758" y="661"/>
                  <a:pt x="759" y="663"/>
                  <a:pt x="762" y="663"/>
                </a:cubicBezTo>
                <a:close/>
                <a:moveTo>
                  <a:pt x="775" y="663"/>
                </a:moveTo>
                <a:cubicBezTo>
                  <a:pt x="777" y="663"/>
                  <a:pt x="779" y="661"/>
                  <a:pt x="779" y="659"/>
                </a:cubicBezTo>
                <a:cubicBezTo>
                  <a:pt x="779" y="657"/>
                  <a:pt x="777" y="655"/>
                  <a:pt x="775" y="655"/>
                </a:cubicBezTo>
                <a:cubicBezTo>
                  <a:pt x="772" y="655"/>
                  <a:pt x="770" y="657"/>
                  <a:pt x="770" y="659"/>
                </a:cubicBezTo>
                <a:cubicBezTo>
                  <a:pt x="770" y="661"/>
                  <a:pt x="772" y="663"/>
                  <a:pt x="775" y="663"/>
                </a:cubicBezTo>
                <a:close/>
                <a:moveTo>
                  <a:pt x="788" y="663"/>
                </a:moveTo>
                <a:cubicBezTo>
                  <a:pt x="790" y="663"/>
                  <a:pt x="792" y="661"/>
                  <a:pt x="792" y="659"/>
                </a:cubicBezTo>
                <a:cubicBezTo>
                  <a:pt x="792" y="657"/>
                  <a:pt x="790" y="655"/>
                  <a:pt x="788" y="655"/>
                </a:cubicBezTo>
                <a:cubicBezTo>
                  <a:pt x="785" y="655"/>
                  <a:pt x="783" y="657"/>
                  <a:pt x="783" y="659"/>
                </a:cubicBezTo>
                <a:cubicBezTo>
                  <a:pt x="783" y="661"/>
                  <a:pt x="785" y="663"/>
                  <a:pt x="788" y="663"/>
                </a:cubicBezTo>
                <a:close/>
                <a:moveTo>
                  <a:pt x="800" y="663"/>
                </a:moveTo>
                <a:cubicBezTo>
                  <a:pt x="803" y="663"/>
                  <a:pt x="805" y="661"/>
                  <a:pt x="805" y="659"/>
                </a:cubicBezTo>
                <a:cubicBezTo>
                  <a:pt x="805" y="657"/>
                  <a:pt x="803" y="655"/>
                  <a:pt x="800" y="655"/>
                </a:cubicBezTo>
                <a:cubicBezTo>
                  <a:pt x="798" y="655"/>
                  <a:pt x="796" y="657"/>
                  <a:pt x="796" y="659"/>
                </a:cubicBezTo>
                <a:cubicBezTo>
                  <a:pt x="796" y="661"/>
                  <a:pt x="798" y="663"/>
                  <a:pt x="800" y="663"/>
                </a:cubicBezTo>
                <a:close/>
                <a:moveTo>
                  <a:pt x="813" y="659"/>
                </a:moveTo>
                <a:cubicBezTo>
                  <a:pt x="813" y="659"/>
                  <a:pt x="813" y="659"/>
                  <a:pt x="813" y="659"/>
                </a:cubicBezTo>
                <a:cubicBezTo>
                  <a:pt x="813" y="659"/>
                  <a:pt x="813" y="659"/>
                  <a:pt x="813" y="659"/>
                </a:cubicBezTo>
                <a:cubicBezTo>
                  <a:pt x="813" y="659"/>
                  <a:pt x="813" y="659"/>
                  <a:pt x="813" y="659"/>
                </a:cubicBezTo>
                <a:cubicBezTo>
                  <a:pt x="813" y="659"/>
                  <a:pt x="813" y="659"/>
                  <a:pt x="813" y="659"/>
                </a:cubicBezTo>
                <a:close/>
                <a:moveTo>
                  <a:pt x="822" y="659"/>
                </a:moveTo>
                <a:cubicBezTo>
                  <a:pt x="822" y="661"/>
                  <a:pt x="824" y="663"/>
                  <a:pt x="826" y="663"/>
                </a:cubicBezTo>
                <a:cubicBezTo>
                  <a:pt x="829" y="663"/>
                  <a:pt x="830" y="661"/>
                  <a:pt x="830" y="659"/>
                </a:cubicBezTo>
                <a:cubicBezTo>
                  <a:pt x="830" y="657"/>
                  <a:pt x="829" y="655"/>
                  <a:pt x="826" y="655"/>
                </a:cubicBezTo>
                <a:cubicBezTo>
                  <a:pt x="824" y="655"/>
                  <a:pt x="822" y="657"/>
                  <a:pt x="822" y="659"/>
                </a:cubicBezTo>
                <a:close/>
                <a:moveTo>
                  <a:pt x="839" y="663"/>
                </a:moveTo>
                <a:cubicBezTo>
                  <a:pt x="841" y="663"/>
                  <a:pt x="843" y="661"/>
                  <a:pt x="843" y="659"/>
                </a:cubicBezTo>
                <a:cubicBezTo>
                  <a:pt x="843" y="657"/>
                  <a:pt x="841" y="655"/>
                  <a:pt x="839" y="655"/>
                </a:cubicBezTo>
                <a:cubicBezTo>
                  <a:pt x="837" y="655"/>
                  <a:pt x="835" y="657"/>
                  <a:pt x="835" y="659"/>
                </a:cubicBezTo>
                <a:cubicBezTo>
                  <a:pt x="835" y="661"/>
                  <a:pt x="837" y="663"/>
                  <a:pt x="839" y="663"/>
                </a:cubicBezTo>
                <a:close/>
                <a:moveTo>
                  <a:pt x="852" y="659"/>
                </a:moveTo>
                <a:cubicBezTo>
                  <a:pt x="852" y="659"/>
                  <a:pt x="852" y="659"/>
                  <a:pt x="852" y="659"/>
                </a:cubicBezTo>
                <a:cubicBezTo>
                  <a:pt x="852" y="659"/>
                  <a:pt x="852" y="659"/>
                  <a:pt x="852" y="659"/>
                </a:cubicBezTo>
                <a:cubicBezTo>
                  <a:pt x="852" y="659"/>
                  <a:pt x="852" y="659"/>
                  <a:pt x="852" y="659"/>
                </a:cubicBezTo>
                <a:cubicBezTo>
                  <a:pt x="852" y="659"/>
                  <a:pt x="852" y="659"/>
                  <a:pt x="852" y="659"/>
                </a:cubicBezTo>
                <a:close/>
                <a:moveTo>
                  <a:pt x="895" y="659"/>
                </a:moveTo>
                <a:cubicBezTo>
                  <a:pt x="895" y="657"/>
                  <a:pt x="893" y="655"/>
                  <a:pt x="891" y="655"/>
                </a:cubicBezTo>
                <a:cubicBezTo>
                  <a:pt x="889" y="655"/>
                  <a:pt x="887" y="657"/>
                  <a:pt x="887" y="659"/>
                </a:cubicBezTo>
                <a:cubicBezTo>
                  <a:pt x="887" y="661"/>
                  <a:pt x="889" y="663"/>
                  <a:pt x="891" y="663"/>
                </a:cubicBezTo>
                <a:cubicBezTo>
                  <a:pt x="893" y="663"/>
                  <a:pt x="895" y="661"/>
                  <a:pt x="895" y="659"/>
                </a:cubicBezTo>
                <a:close/>
                <a:moveTo>
                  <a:pt x="904" y="663"/>
                </a:moveTo>
                <a:cubicBezTo>
                  <a:pt x="906" y="663"/>
                  <a:pt x="908" y="661"/>
                  <a:pt x="908" y="659"/>
                </a:cubicBezTo>
                <a:cubicBezTo>
                  <a:pt x="908" y="657"/>
                  <a:pt x="906" y="655"/>
                  <a:pt x="904" y="655"/>
                </a:cubicBezTo>
                <a:cubicBezTo>
                  <a:pt x="901" y="655"/>
                  <a:pt x="900" y="657"/>
                  <a:pt x="900" y="659"/>
                </a:cubicBezTo>
                <a:cubicBezTo>
                  <a:pt x="900" y="661"/>
                  <a:pt x="901" y="663"/>
                  <a:pt x="904" y="663"/>
                </a:cubicBezTo>
                <a:close/>
                <a:moveTo>
                  <a:pt x="917" y="655"/>
                </a:moveTo>
                <a:cubicBezTo>
                  <a:pt x="914" y="655"/>
                  <a:pt x="912" y="657"/>
                  <a:pt x="912" y="659"/>
                </a:cubicBezTo>
                <a:cubicBezTo>
                  <a:pt x="912" y="661"/>
                  <a:pt x="914" y="663"/>
                  <a:pt x="917" y="663"/>
                </a:cubicBezTo>
                <a:cubicBezTo>
                  <a:pt x="919" y="663"/>
                  <a:pt x="921" y="661"/>
                  <a:pt x="921" y="659"/>
                </a:cubicBezTo>
                <a:cubicBezTo>
                  <a:pt x="921" y="657"/>
                  <a:pt x="919" y="655"/>
                  <a:pt x="917" y="655"/>
                </a:cubicBezTo>
                <a:close/>
                <a:moveTo>
                  <a:pt x="930" y="655"/>
                </a:moveTo>
                <a:cubicBezTo>
                  <a:pt x="927" y="655"/>
                  <a:pt x="925" y="657"/>
                  <a:pt x="925" y="659"/>
                </a:cubicBezTo>
                <a:cubicBezTo>
                  <a:pt x="925" y="661"/>
                  <a:pt x="927" y="663"/>
                  <a:pt x="930" y="663"/>
                </a:cubicBezTo>
                <a:cubicBezTo>
                  <a:pt x="932" y="663"/>
                  <a:pt x="934" y="661"/>
                  <a:pt x="934" y="659"/>
                </a:cubicBezTo>
                <a:cubicBezTo>
                  <a:pt x="934" y="657"/>
                  <a:pt x="932" y="655"/>
                  <a:pt x="930" y="655"/>
                </a:cubicBezTo>
                <a:close/>
                <a:moveTo>
                  <a:pt x="942" y="655"/>
                </a:moveTo>
                <a:cubicBezTo>
                  <a:pt x="940" y="655"/>
                  <a:pt x="938" y="657"/>
                  <a:pt x="938" y="659"/>
                </a:cubicBezTo>
                <a:cubicBezTo>
                  <a:pt x="938" y="661"/>
                  <a:pt x="940" y="663"/>
                  <a:pt x="942" y="663"/>
                </a:cubicBezTo>
                <a:cubicBezTo>
                  <a:pt x="945" y="663"/>
                  <a:pt x="947" y="661"/>
                  <a:pt x="947" y="659"/>
                </a:cubicBezTo>
                <a:cubicBezTo>
                  <a:pt x="947" y="657"/>
                  <a:pt x="945" y="655"/>
                  <a:pt x="942" y="655"/>
                </a:cubicBezTo>
                <a:close/>
                <a:moveTo>
                  <a:pt x="955" y="655"/>
                </a:moveTo>
                <a:cubicBezTo>
                  <a:pt x="953" y="655"/>
                  <a:pt x="951" y="657"/>
                  <a:pt x="951" y="659"/>
                </a:cubicBezTo>
                <a:cubicBezTo>
                  <a:pt x="951" y="661"/>
                  <a:pt x="953" y="663"/>
                  <a:pt x="955" y="663"/>
                </a:cubicBezTo>
                <a:cubicBezTo>
                  <a:pt x="958" y="663"/>
                  <a:pt x="960" y="661"/>
                  <a:pt x="960" y="659"/>
                </a:cubicBezTo>
                <a:cubicBezTo>
                  <a:pt x="960" y="657"/>
                  <a:pt x="958" y="655"/>
                  <a:pt x="955" y="655"/>
                </a:cubicBezTo>
                <a:close/>
                <a:moveTo>
                  <a:pt x="968" y="655"/>
                </a:moveTo>
                <a:cubicBezTo>
                  <a:pt x="966" y="655"/>
                  <a:pt x="964" y="657"/>
                  <a:pt x="964" y="659"/>
                </a:cubicBezTo>
                <a:cubicBezTo>
                  <a:pt x="964" y="661"/>
                  <a:pt x="966" y="663"/>
                  <a:pt x="968" y="663"/>
                </a:cubicBezTo>
                <a:cubicBezTo>
                  <a:pt x="971" y="663"/>
                  <a:pt x="972" y="661"/>
                  <a:pt x="972" y="659"/>
                </a:cubicBezTo>
                <a:cubicBezTo>
                  <a:pt x="972" y="657"/>
                  <a:pt x="971" y="655"/>
                  <a:pt x="968" y="655"/>
                </a:cubicBezTo>
                <a:close/>
                <a:moveTo>
                  <a:pt x="981" y="655"/>
                </a:moveTo>
                <a:cubicBezTo>
                  <a:pt x="979" y="655"/>
                  <a:pt x="977" y="657"/>
                  <a:pt x="977" y="659"/>
                </a:cubicBezTo>
                <a:cubicBezTo>
                  <a:pt x="977" y="661"/>
                  <a:pt x="979" y="663"/>
                  <a:pt x="981" y="663"/>
                </a:cubicBezTo>
                <a:cubicBezTo>
                  <a:pt x="984" y="663"/>
                  <a:pt x="985" y="661"/>
                  <a:pt x="985" y="659"/>
                </a:cubicBezTo>
                <a:cubicBezTo>
                  <a:pt x="985" y="657"/>
                  <a:pt x="984" y="655"/>
                  <a:pt x="981" y="655"/>
                </a:cubicBezTo>
                <a:close/>
                <a:moveTo>
                  <a:pt x="998" y="659"/>
                </a:moveTo>
                <a:cubicBezTo>
                  <a:pt x="998" y="657"/>
                  <a:pt x="996" y="655"/>
                  <a:pt x="994" y="655"/>
                </a:cubicBezTo>
                <a:cubicBezTo>
                  <a:pt x="992" y="655"/>
                  <a:pt x="990" y="657"/>
                  <a:pt x="990" y="659"/>
                </a:cubicBezTo>
                <a:cubicBezTo>
                  <a:pt x="990" y="661"/>
                  <a:pt x="992" y="663"/>
                  <a:pt x="994" y="663"/>
                </a:cubicBezTo>
                <a:cubicBezTo>
                  <a:pt x="996" y="663"/>
                  <a:pt x="998" y="661"/>
                  <a:pt x="998" y="659"/>
                </a:cubicBezTo>
                <a:close/>
                <a:moveTo>
                  <a:pt x="1007" y="655"/>
                </a:moveTo>
                <a:cubicBezTo>
                  <a:pt x="1005" y="655"/>
                  <a:pt x="1003" y="657"/>
                  <a:pt x="1003" y="659"/>
                </a:cubicBezTo>
                <a:cubicBezTo>
                  <a:pt x="1003" y="661"/>
                  <a:pt x="1005" y="663"/>
                  <a:pt x="1007" y="663"/>
                </a:cubicBezTo>
                <a:cubicBezTo>
                  <a:pt x="1009" y="663"/>
                  <a:pt x="1011" y="661"/>
                  <a:pt x="1011" y="659"/>
                </a:cubicBezTo>
                <a:cubicBezTo>
                  <a:pt x="1011" y="657"/>
                  <a:pt x="1009" y="655"/>
                  <a:pt x="1007" y="655"/>
                </a:cubicBezTo>
                <a:close/>
                <a:moveTo>
                  <a:pt x="1037" y="659"/>
                </a:moveTo>
                <a:cubicBezTo>
                  <a:pt x="1037" y="657"/>
                  <a:pt x="1035" y="655"/>
                  <a:pt x="1033" y="655"/>
                </a:cubicBezTo>
                <a:cubicBezTo>
                  <a:pt x="1031" y="655"/>
                  <a:pt x="1029" y="657"/>
                  <a:pt x="1029" y="659"/>
                </a:cubicBezTo>
                <a:cubicBezTo>
                  <a:pt x="1029" y="661"/>
                  <a:pt x="1031" y="663"/>
                  <a:pt x="1033" y="663"/>
                </a:cubicBezTo>
                <a:cubicBezTo>
                  <a:pt x="1035" y="663"/>
                  <a:pt x="1037" y="661"/>
                  <a:pt x="1037" y="659"/>
                </a:cubicBezTo>
                <a:close/>
                <a:moveTo>
                  <a:pt x="1046" y="655"/>
                </a:moveTo>
                <a:cubicBezTo>
                  <a:pt x="1044" y="655"/>
                  <a:pt x="1042" y="657"/>
                  <a:pt x="1042" y="659"/>
                </a:cubicBezTo>
                <a:cubicBezTo>
                  <a:pt x="1042" y="661"/>
                  <a:pt x="1044" y="663"/>
                  <a:pt x="1046" y="663"/>
                </a:cubicBezTo>
                <a:cubicBezTo>
                  <a:pt x="1048" y="663"/>
                  <a:pt x="1050" y="661"/>
                  <a:pt x="1050" y="659"/>
                </a:cubicBezTo>
                <a:cubicBezTo>
                  <a:pt x="1050" y="657"/>
                  <a:pt x="1048" y="655"/>
                  <a:pt x="1046" y="655"/>
                </a:cubicBezTo>
                <a:close/>
                <a:moveTo>
                  <a:pt x="1679" y="663"/>
                </a:moveTo>
                <a:cubicBezTo>
                  <a:pt x="1681" y="663"/>
                  <a:pt x="1683" y="661"/>
                  <a:pt x="1683" y="659"/>
                </a:cubicBezTo>
                <a:cubicBezTo>
                  <a:pt x="1683" y="657"/>
                  <a:pt x="1681" y="655"/>
                  <a:pt x="1679" y="655"/>
                </a:cubicBezTo>
                <a:cubicBezTo>
                  <a:pt x="1676" y="655"/>
                  <a:pt x="1674" y="657"/>
                  <a:pt x="1674" y="659"/>
                </a:cubicBezTo>
                <a:cubicBezTo>
                  <a:pt x="1674" y="661"/>
                  <a:pt x="1676" y="663"/>
                  <a:pt x="1679" y="663"/>
                </a:cubicBezTo>
                <a:close/>
                <a:moveTo>
                  <a:pt x="1691" y="663"/>
                </a:moveTo>
                <a:cubicBezTo>
                  <a:pt x="1694" y="663"/>
                  <a:pt x="1696" y="661"/>
                  <a:pt x="1696" y="659"/>
                </a:cubicBezTo>
                <a:cubicBezTo>
                  <a:pt x="1696" y="657"/>
                  <a:pt x="1694" y="655"/>
                  <a:pt x="1691" y="655"/>
                </a:cubicBezTo>
                <a:cubicBezTo>
                  <a:pt x="1689" y="655"/>
                  <a:pt x="1687" y="657"/>
                  <a:pt x="1687" y="659"/>
                </a:cubicBezTo>
                <a:cubicBezTo>
                  <a:pt x="1687" y="661"/>
                  <a:pt x="1689" y="663"/>
                  <a:pt x="1691" y="663"/>
                </a:cubicBezTo>
                <a:close/>
                <a:moveTo>
                  <a:pt x="1704" y="663"/>
                </a:moveTo>
                <a:cubicBezTo>
                  <a:pt x="1707" y="663"/>
                  <a:pt x="1709" y="661"/>
                  <a:pt x="1709" y="659"/>
                </a:cubicBezTo>
                <a:cubicBezTo>
                  <a:pt x="1709" y="657"/>
                  <a:pt x="1707" y="655"/>
                  <a:pt x="1704" y="655"/>
                </a:cubicBezTo>
                <a:cubicBezTo>
                  <a:pt x="1702" y="655"/>
                  <a:pt x="1700" y="657"/>
                  <a:pt x="1700" y="659"/>
                </a:cubicBezTo>
                <a:cubicBezTo>
                  <a:pt x="1700" y="661"/>
                  <a:pt x="1702" y="663"/>
                  <a:pt x="1704" y="663"/>
                </a:cubicBezTo>
                <a:close/>
                <a:moveTo>
                  <a:pt x="1717" y="663"/>
                </a:moveTo>
                <a:cubicBezTo>
                  <a:pt x="1720" y="663"/>
                  <a:pt x="1721" y="661"/>
                  <a:pt x="1721" y="659"/>
                </a:cubicBezTo>
                <a:cubicBezTo>
                  <a:pt x="1721" y="657"/>
                  <a:pt x="1720" y="655"/>
                  <a:pt x="1717" y="655"/>
                </a:cubicBezTo>
                <a:cubicBezTo>
                  <a:pt x="1715" y="655"/>
                  <a:pt x="1713" y="657"/>
                  <a:pt x="1713" y="659"/>
                </a:cubicBezTo>
                <a:cubicBezTo>
                  <a:pt x="1713" y="661"/>
                  <a:pt x="1715" y="663"/>
                  <a:pt x="1717" y="663"/>
                </a:cubicBezTo>
                <a:close/>
                <a:moveTo>
                  <a:pt x="1730" y="663"/>
                </a:moveTo>
                <a:cubicBezTo>
                  <a:pt x="1733" y="663"/>
                  <a:pt x="1734" y="661"/>
                  <a:pt x="1734" y="659"/>
                </a:cubicBezTo>
                <a:cubicBezTo>
                  <a:pt x="1734" y="657"/>
                  <a:pt x="1733" y="655"/>
                  <a:pt x="1730" y="655"/>
                </a:cubicBezTo>
                <a:cubicBezTo>
                  <a:pt x="1728" y="655"/>
                  <a:pt x="1726" y="657"/>
                  <a:pt x="1726" y="659"/>
                </a:cubicBezTo>
                <a:cubicBezTo>
                  <a:pt x="1726" y="661"/>
                  <a:pt x="1728" y="663"/>
                  <a:pt x="1730" y="663"/>
                </a:cubicBezTo>
                <a:close/>
                <a:moveTo>
                  <a:pt x="1743" y="663"/>
                </a:moveTo>
                <a:cubicBezTo>
                  <a:pt x="1745" y="663"/>
                  <a:pt x="1747" y="661"/>
                  <a:pt x="1747" y="659"/>
                </a:cubicBezTo>
                <a:cubicBezTo>
                  <a:pt x="1747" y="657"/>
                  <a:pt x="1745" y="655"/>
                  <a:pt x="1743" y="655"/>
                </a:cubicBezTo>
                <a:cubicBezTo>
                  <a:pt x="1741" y="655"/>
                  <a:pt x="1739" y="657"/>
                  <a:pt x="1739" y="659"/>
                </a:cubicBezTo>
                <a:cubicBezTo>
                  <a:pt x="1739" y="661"/>
                  <a:pt x="1741" y="663"/>
                  <a:pt x="1743" y="663"/>
                </a:cubicBezTo>
                <a:close/>
                <a:moveTo>
                  <a:pt x="1756" y="663"/>
                </a:moveTo>
                <a:cubicBezTo>
                  <a:pt x="1758" y="663"/>
                  <a:pt x="1760" y="661"/>
                  <a:pt x="1760" y="659"/>
                </a:cubicBezTo>
                <a:cubicBezTo>
                  <a:pt x="1760" y="657"/>
                  <a:pt x="1758" y="655"/>
                  <a:pt x="1756" y="655"/>
                </a:cubicBezTo>
                <a:cubicBezTo>
                  <a:pt x="1754" y="655"/>
                  <a:pt x="1752" y="657"/>
                  <a:pt x="1752" y="659"/>
                </a:cubicBezTo>
                <a:cubicBezTo>
                  <a:pt x="1752" y="661"/>
                  <a:pt x="1754" y="663"/>
                  <a:pt x="1756" y="663"/>
                </a:cubicBezTo>
                <a:close/>
                <a:moveTo>
                  <a:pt x="1769" y="663"/>
                </a:moveTo>
                <a:cubicBezTo>
                  <a:pt x="1771" y="663"/>
                  <a:pt x="1773" y="661"/>
                  <a:pt x="1773" y="659"/>
                </a:cubicBezTo>
                <a:cubicBezTo>
                  <a:pt x="1773" y="657"/>
                  <a:pt x="1771" y="655"/>
                  <a:pt x="1769" y="655"/>
                </a:cubicBezTo>
                <a:cubicBezTo>
                  <a:pt x="1767" y="655"/>
                  <a:pt x="1765" y="657"/>
                  <a:pt x="1765" y="659"/>
                </a:cubicBezTo>
                <a:cubicBezTo>
                  <a:pt x="1765" y="661"/>
                  <a:pt x="1767" y="663"/>
                  <a:pt x="1769" y="663"/>
                </a:cubicBezTo>
                <a:close/>
                <a:moveTo>
                  <a:pt x="1782" y="663"/>
                </a:moveTo>
                <a:cubicBezTo>
                  <a:pt x="1784" y="663"/>
                  <a:pt x="1786" y="661"/>
                  <a:pt x="1786" y="659"/>
                </a:cubicBezTo>
                <a:cubicBezTo>
                  <a:pt x="1786" y="657"/>
                  <a:pt x="1784" y="655"/>
                  <a:pt x="1782" y="655"/>
                </a:cubicBezTo>
                <a:cubicBezTo>
                  <a:pt x="1780" y="655"/>
                  <a:pt x="1778" y="657"/>
                  <a:pt x="1778" y="659"/>
                </a:cubicBezTo>
                <a:cubicBezTo>
                  <a:pt x="1778" y="661"/>
                  <a:pt x="1780" y="663"/>
                  <a:pt x="1782" y="663"/>
                </a:cubicBezTo>
                <a:close/>
                <a:moveTo>
                  <a:pt x="1795" y="663"/>
                </a:moveTo>
                <a:cubicBezTo>
                  <a:pt x="1797" y="663"/>
                  <a:pt x="1799" y="661"/>
                  <a:pt x="1799" y="659"/>
                </a:cubicBezTo>
                <a:cubicBezTo>
                  <a:pt x="1799" y="657"/>
                  <a:pt x="1797" y="655"/>
                  <a:pt x="1795" y="655"/>
                </a:cubicBezTo>
                <a:cubicBezTo>
                  <a:pt x="1792" y="655"/>
                  <a:pt x="1791" y="657"/>
                  <a:pt x="1791" y="659"/>
                </a:cubicBezTo>
                <a:cubicBezTo>
                  <a:pt x="1791" y="661"/>
                  <a:pt x="1792" y="663"/>
                  <a:pt x="1795" y="663"/>
                </a:cubicBezTo>
                <a:close/>
                <a:moveTo>
                  <a:pt x="1834" y="655"/>
                </a:moveTo>
                <a:cubicBezTo>
                  <a:pt x="1831" y="655"/>
                  <a:pt x="1829" y="657"/>
                  <a:pt x="1829" y="659"/>
                </a:cubicBezTo>
                <a:cubicBezTo>
                  <a:pt x="1829" y="661"/>
                  <a:pt x="1831" y="663"/>
                  <a:pt x="1834" y="663"/>
                </a:cubicBezTo>
                <a:cubicBezTo>
                  <a:pt x="1836" y="663"/>
                  <a:pt x="1838" y="661"/>
                  <a:pt x="1838" y="659"/>
                </a:cubicBezTo>
                <a:cubicBezTo>
                  <a:pt x="1838" y="657"/>
                  <a:pt x="1836" y="655"/>
                  <a:pt x="1834" y="655"/>
                </a:cubicBezTo>
                <a:close/>
                <a:moveTo>
                  <a:pt x="1846" y="655"/>
                </a:moveTo>
                <a:cubicBezTo>
                  <a:pt x="1844" y="655"/>
                  <a:pt x="1842" y="657"/>
                  <a:pt x="1842" y="659"/>
                </a:cubicBezTo>
                <a:cubicBezTo>
                  <a:pt x="1842" y="661"/>
                  <a:pt x="1844" y="663"/>
                  <a:pt x="1846" y="663"/>
                </a:cubicBezTo>
                <a:cubicBezTo>
                  <a:pt x="1849" y="663"/>
                  <a:pt x="1851" y="661"/>
                  <a:pt x="1851" y="659"/>
                </a:cubicBezTo>
                <a:cubicBezTo>
                  <a:pt x="1851" y="657"/>
                  <a:pt x="1849" y="655"/>
                  <a:pt x="1846" y="655"/>
                </a:cubicBezTo>
                <a:close/>
                <a:moveTo>
                  <a:pt x="1859" y="655"/>
                </a:moveTo>
                <a:cubicBezTo>
                  <a:pt x="1857" y="655"/>
                  <a:pt x="1855" y="657"/>
                  <a:pt x="1855" y="659"/>
                </a:cubicBezTo>
                <a:cubicBezTo>
                  <a:pt x="1855" y="661"/>
                  <a:pt x="1857" y="663"/>
                  <a:pt x="1859" y="663"/>
                </a:cubicBezTo>
                <a:cubicBezTo>
                  <a:pt x="1862" y="663"/>
                  <a:pt x="1864" y="661"/>
                  <a:pt x="1864" y="659"/>
                </a:cubicBezTo>
                <a:cubicBezTo>
                  <a:pt x="1864" y="657"/>
                  <a:pt x="1862" y="655"/>
                  <a:pt x="1859" y="655"/>
                </a:cubicBezTo>
                <a:close/>
                <a:moveTo>
                  <a:pt x="1872" y="655"/>
                </a:moveTo>
                <a:cubicBezTo>
                  <a:pt x="1870" y="655"/>
                  <a:pt x="1868" y="657"/>
                  <a:pt x="1868" y="659"/>
                </a:cubicBezTo>
                <a:cubicBezTo>
                  <a:pt x="1868" y="661"/>
                  <a:pt x="1870" y="663"/>
                  <a:pt x="1872" y="663"/>
                </a:cubicBezTo>
                <a:cubicBezTo>
                  <a:pt x="1875" y="663"/>
                  <a:pt x="1876" y="661"/>
                  <a:pt x="1876" y="659"/>
                </a:cubicBezTo>
                <a:cubicBezTo>
                  <a:pt x="1876" y="657"/>
                  <a:pt x="1875" y="655"/>
                  <a:pt x="1872" y="655"/>
                </a:cubicBezTo>
                <a:close/>
                <a:moveTo>
                  <a:pt x="1885" y="655"/>
                </a:moveTo>
                <a:cubicBezTo>
                  <a:pt x="1883" y="655"/>
                  <a:pt x="1881" y="657"/>
                  <a:pt x="1881" y="659"/>
                </a:cubicBezTo>
                <a:cubicBezTo>
                  <a:pt x="1881" y="661"/>
                  <a:pt x="1883" y="663"/>
                  <a:pt x="1885" y="663"/>
                </a:cubicBezTo>
                <a:cubicBezTo>
                  <a:pt x="1888" y="663"/>
                  <a:pt x="1889" y="661"/>
                  <a:pt x="1889" y="659"/>
                </a:cubicBezTo>
                <a:cubicBezTo>
                  <a:pt x="1889" y="657"/>
                  <a:pt x="1888" y="655"/>
                  <a:pt x="1885" y="655"/>
                </a:cubicBezTo>
                <a:close/>
                <a:moveTo>
                  <a:pt x="1898" y="655"/>
                </a:moveTo>
                <a:cubicBezTo>
                  <a:pt x="1896" y="655"/>
                  <a:pt x="1894" y="657"/>
                  <a:pt x="1894" y="659"/>
                </a:cubicBezTo>
                <a:cubicBezTo>
                  <a:pt x="1894" y="661"/>
                  <a:pt x="1896" y="663"/>
                  <a:pt x="1898" y="663"/>
                </a:cubicBezTo>
                <a:cubicBezTo>
                  <a:pt x="1900" y="663"/>
                  <a:pt x="1902" y="661"/>
                  <a:pt x="1902" y="659"/>
                </a:cubicBezTo>
                <a:cubicBezTo>
                  <a:pt x="1902" y="657"/>
                  <a:pt x="1900" y="655"/>
                  <a:pt x="1898" y="655"/>
                </a:cubicBezTo>
                <a:close/>
                <a:moveTo>
                  <a:pt x="1911" y="655"/>
                </a:moveTo>
                <a:cubicBezTo>
                  <a:pt x="1909" y="655"/>
                  <a:pt x="1907" y="657"/>
                  <a:pt x="1907" y="659"/>
                </a:cubicBezTo>
                <a:cubicBezTo>
                  <a:pt x="1907" y="661"/>
                  <a:pt x="1909" y="663"/>
                  <a:pt x="1911" y="663"/>
                </a:cubicBezTo>
                <a:cubicBezTo>
                  <a:pt x="1913" y="663"/>
                  <a:pt x="1915" y="661"/>
                  <a:pt x="1915" y="659"/>
                </a:cubicBezTo>
                <a:cubicBezTo>
                  <a:pt x="1915" y="657"/>
                  <a:pt x="1913" y="655"/>
                  <a:pt x="1911" y="655"/>
                </a:cubicBezTo>
                <a:close/>
                <a:moveTo>
                  <a:pt x="1924" y="655"/>
                </a:moveTo>
                <a:cubicBezTo>
                  <a:pt x="1922" y="655"/>
                  <a:pt x="1920" y="657"/>
                  <a:pt x="1920" y="659"/>
                </a:cubicBezTo>
                <a:cubicBezTo>
                  <a:pt x="1920" y="661"/>
                  <a:pt x="1922" y="663"/>
                  <a:pt x="1924" y="663"/>
                </a:cubicBezTo>
                <a:cubicBezTo>
                  <a:pt x="1926" y="663"/>
                  <a:pt x="1928" y="661"/>
                  <a:pt x="1928" y="659"/>
                </a:cubicBezTo>
                <a:cubicBezTo>
                  <a:pt x="1928" y="657"/>
                  <a:pt x="1926" y="655"/>
                  <a:pt x="1924" y="655"/>
                </a:cubicBezTo>
                <a:close/>
                <a:moveTo>
                  <a:pt x="1937" y="655"/>
                </a:moveTo>
                <a:cubicBezTo>
                  <a:pt x="1935" y="655"/>
                  <a:pt x="1933" y="657"/>
                  <a:pt x="1933" y="659"/>
                </a:cubicBezTo>
                <a:cubicBezTo>
                  <a:pt x="1933" y="661"/>
                  <a:pt x="1935" y="663"/>
                  <a:pt x="1937" y="663"/>
                </a:cubicBezTo>
                <a:cubicBezTo>
                  <a:pt x="1939" y="663"/>
                  <a:pt x="1941" y="661"/>
                  <a:pt x="1941" y="659"/>
                </a:cubicBezTo>
                <a:cubicBezTo>
                  <a:pt x="1941" y="657"/>
                  <a:pt x="1939" y="655"/>
                  <a:pt x="1937" y="655"/>
                </a:cubicBezTo>
                <a:close/>
                <a:moveTo>
                  <a:pt x="1950" y="655"/>
                </a:moveTo>
                <a:cubicBezTo>
                  <a:pt x="1947" y="655"/>
                  <a:pt x="1946" y="657"/>
                  <a:pt x="1946" y="659"/>
                </a:cubicBezTo>
                <a:cubicBezTo>
                  <a:pt x="1946" y="661"/>
                  <a:pt x="1947" y="663"/>
                  <a:pt x="1950" y="663"/>
                </a:cubicBezTo>
                <a:cubicBezTo>
                  <a:pt x="1952" y="663"/>
                  <a:pt x="1954" y="661"/>
                  <a:pt x="1954" y="659"/>
                </a:cubicBezTo>
                <a:cubicBezTo>
                  <a:pt x="1954" y="657"/>
                  <a:pt x="1952" y="655"/>
                  <a:pt x="1950" y="655"/>
                </a:cubicBezTo>
                <a:close/>
                <a:moveTo>
                  <a:pt x="1963" y="663"/>
                </a:moveTo>
                <a:cubicBezTo>
                  <a:pt x="1965" y="663"/>
                  <a:pt x="1967" y="661"/>
                  <a:pt x="1967" y="659"/>
                </a:cubicBezTo>
                <a:cubicBezTo>
                  <a:pt x="1967" y="657"/>
                  <a:pt x="1965" y="655"/>
                  <a:pt x="1963" y="655"/>
                </a:cubicBezTo>
                <a:cubicBezTo>
                  <a:pt x="1960" y="655"/>
                  <a:pt x="1959" y="657"/>
                  <a:pt x="1959" y="659"/>
                </a:cubicBezTo>
                <a:cubicBezTo>
                  <a:pt x="1959" y="661"/>
                  <a:pt x="1960" y="663"/>
                  <a:pt x="1963" y="663"/>
                </a:cubicBezTo>
                <a:close/>
                <a:moveTo>
                  <a:pt x="1976" y="659"/>
                </a:moveTo>
                <a:cubicBezTo>
                  <a:pt x="1976" y="659"/>
                  <a:pt x="1976" y="659"/>
                  <a:pt x="1976" y="659"/>
                </a:cubicBezTo>
                <a:cubicBezTo>
                  <a:pt x="1976" y="659"/>
                  <a:pt x="1976" y="659"/>
                  <a:pt x="1976" y="659"/>
                </a:cubicBezTo>
                <a:cubicBezTo>
                  <a:pt x="1976" y="659"/>
                  <a:pt x="1976" y="659"/>
                  <a:pt x="1976" y="659"/>
                </a:cubicBezTo>
                <a:cubicBezTo>
                  <a:pt x="1976" y="659"/>
                  <a:pt x="1976" y="659"/>
                  <a:pt x="1976" y="659"/>
                </a:cubicBezTo>
                <a:close/>
                <a:moveTo>
                  <a:pt x="2014" y="659"/>
                </a:moveTo>
                <a:cubicBezTo>
                  <a:pt x="2014" y="659"/>
                  <a:pt x="2014" y="659"/>
                  <a:pt x="2014" y="659"/>
                </a:cubicBezTo>
                <a:cubicBezTo>
                  <a:pt x="2014" y="659"/>
                  <a:pt x="2014" y="659"/>
                  <a:pt x="2014" y="659"/>
                </a:cubicBezTo>
                <a:cubicBezTo>
                  <a:pt x="2014" y="659"/>
                  <a:pt x="2014" y="659"/>
                  <a:pt x="2014" y="659"/>
                </a:cubicBezTo>
                <a:cubicBezTo>
                  <a:pt x="2014" y="659"/>
                  <a:pt x="2014" y="659"/>
                  <a:pt x="2014" y="659"/>
                </a:cubicBezTo>
                <a:close/>
                <a:moveTo>
                  <a:pt x="2028" y="659"/>
                </a:moveTo>
                <a:cubicBezTo>
                  <a:pt x="2028" y="659"/>
                  <a:pt x="2027" y="659"/>
                  <a:pt x="2027" y="659"/>
                </a:cubicBezTo>
                <a:cubicBezTo>
                  <a:pt x="2027" y="659"/>
                  <a:pt x="2027" y="659"/>
                  <a:pt x="2027" y="659"/>
                </a:cubicBezTo>
                <a:cubicBezTo>
                  <a:pt x="2027" y="659"/>
                  <a:pt x="2027" y="659"/>
                  <a:pt x="2027" y="659"/>
                </a:cubicBezTo>
                <a:cubicBezTo>
                  <a:pt x="2027" y="659"/>
                  <a:pt x="2028" y="659"/>
                  <a:pt x="2028" y="659"/>
                </a:cubicBezTo>
                <a:close/>
                <a:moveTo>
                  <a:pt x="2066" y="655"/>
                </a:moveTo>
                <a:cubicBezTo>
                  <a:pt x="2064" y="655"/>
                  <a:pt x="2062" y="657"/>
                  <a:pt x="2062" y="659"/>
                </a:cubicBezTo>
                <a:cubicBezTo>
                  <a:pt x="2062" y="661"/>
                  <a:pt x="2064" y="663"/>
                  <a:pt x="2066" y="663"/>
                </a:cubicBezTo>
                <a:cubicBezTo>
                  <a:pt x="2068" y="663"/>
                  <a:pt x="2070" y="661"/>
                  <a:pt x="2070" y="659"/>
                </a:cubicBezTo>
                <a:cubicBezTo>
                  <a:pt x="2070" y="657"/>
                  <a:pt x="2068" y="655"/>
                  <a:pt x="2066" y="655"/>
                </a:cubicBezTo>
                <a:close/>
                <a:moveTo>
                  <a:pt x="2079" y="655"/>
                </a:moveTo>
                <a:cubicBezTo>
                  <a:pt x="2077" y="655"/>
                  <a:pt x="2075" y="657"/>
                  <a:pt x="2075" y="659"/>
                </a:cubicBezTo>
                <a:cubicBezTo>
                  <a:pt x="2075" y="661"/>
                  <a:pt x="2077" y="663"/>
                  <a:pt x="2079" y="663"/>
                </a:cubicBezTo>
                <a:cubicBezTo>
                  <a:pt x="2081" y="663"/>
                  <a:pt x="2083" y="661"/>
                  <a:pt x="2083" y="659"/>
                </a:cubicBezTo>
                <a:cubicBezTo>
                  <a:pt x="2083" y="657"/>
                  <a:pt x="2081" y="655"/>
                  <a:pt x="2079" y="655"/>
                </a:cubicBezTo>
                <a:close/>
                <a:moveTo>
                  <a:pt x="2092" y="663"/>
                </a:moveTo>
                <a:cubicBezTo>
                  <a:pt x="2094" y="663"/>
                  <a:pt x="2096" y="661"/>
                  <a:pt x="2096" y="659"/>
                </a:cubicBezTo>
                <a:cubicBezTo>
                  <a:pt x="2096" y="657"/>
                  <a:pt x="2094" y="655"/>
                  <a:pt x="2092" y="655"/>
                </a:cubicBezTo>
                <a:cubicBezTo>
                  <a:pt x="2090" y="655"/>
                  <a:pt x="2088" y="657"/>
                  <a:pt x="2088" y="659"/>
                </a:cubicBezTo>
                <a:cubicBezTo>
                  <a:pt x="2088" y="661"/>
                  <a:pt x="2090" y="663"/>
                  <a:pt x="2092" y="663"/>
                </a:cubicBezTo>
                <a:close/>
                <a:moveTo>
                  <a:pt x="2105" y="663"/>
                </a:moveTo>
                <a:cubicBezTo>
                  <a:pt x="2107" y="663"/>
                  <a:pt x="2109" y="661"/>
                  <a:pt x="2109" y="659"/>
                </a:cubicBezTo>
                <a:cubicBezTo>
                  <a:pt x="2109" y="657"/>
                  <a:pt x="2107" y="655"/>
                  <a:pt x="2105" y="655"/>
                </a:cubicBezTo>
                <a:cubicBezTo>
                  <a:pt x="2102" y="655"/>
                  <a:pt x="2101" y="657"/>
                  <a:pt x="2101" y="659"/>
                </a:cubicBezTo>
                <a:cubicBezTo>
                  <a:pt x="2101" y="661"/>
                  <a:pt x="2102" y="663"/>
                  <a:pt x="2105" y="663"/>
                </a:cubicBezTo>
                <a:close/>
                <a:moveTo>
                  <a:pt x="2118" y="655"/>
                </a:moveTo>
                <a:cubicBezTo>
                  <a:pt x="2115" y="655"/>
                  <a:pt x="2113" y="657"/>
                  <a:pt x="2113" y="659"/>
                </a:cubicBezTo>
                <a:cubicBezTo>
                  <a:pt x="2113" y="661"/>
                  <a:pt x="2115" y="663"/>
                  <a:pt x="2118" y="663"/>
                </a:cubicBezTo>
                <a:cubicBezTo>
                  <a:pt x="2120" y="663"/>
                  <a:pt x="2122" y="661"/>
                  <a:pt x="2122" y="659"/>
                </a:cubicBezTo>
                <a:cubicBezTo>
                  <a:pt x="2122" y="657"/>
                  <a:pt x="2120" y="655"/>
                  <a:pt x="2118" y="655"/>
                </a:cubicBezTo>
                <a:close/>
                <a:moveTo>
                  <a:pt x="2131" y="655"/>
                </a:moveTo>
                <a:cubicBezTo>
                  <a:pt x="2128" y="655"/>
                  <a:pt x="2126" y="657"/>
                  <a:pt x="2126" y="659"/>
                </a:cubicBezTo>
                <a:cubicBezTo>
                  <a:pt x="2126" y="661"/>
                  <a:pt x="2128" y="663"/>
                  <a:pt x="2131" y="663"/>
                </a:cubicBezTo>
                <a:cubicBezTo>
                  <a:pt x="2133" y="663"/>
                  <a:pt x="2135" y="661"/>
                  <a:pt x="2135" y="659"/>
                </a:cubicBezTo>
                <a:cubicBezTo>
                  <a:pt x="2135" y="657"/>
                  <a:pt x="2133" y="655"/>
                  <a:pt x="2131" y="655"/>
                </a:cubicBezTo>
                <a:close/>
                <a:moveTo>
                  <a:pt x="2143" y="655"/>
                </a:moveTo>
                <a:cubicBezTo>
                  <a:pt x="2141" y="655"/>
                  <a:pt x="2139" y="657"/>
                  <a:pt x="2139" y="659"/>
                </a:cubicBezTo>
                <a:cubicBezTo>
                  <a:pt x="2139" y="661"/>
                  <a:pt x="2141" y="663"/>
                  <a:pt x="2143" y="663"/>
                </a:cubicBezTo>
                <a:cubicBezTo>
                  <a:pt x="2146" y="663"/>
                  <a:pt x="2148" y="661"/>
                  <a:pt x="2148" y="659"/>
                </a:cubicBezTo>
                <a:cubicBezTo>
                  <a:pt x="2148" y="657"/>
                  <a:pt x="2146" y="655"/>
                  <a:pt x="2143" y="655"/>
                </a:cubicBezTo>
                <a:close/>
                <a:moveTo>
                  <a:pt x="2182" y="659"/>
                </a:moveTo>
                <a:cubicBezTo>
                  <a:pt x="2182" y="659"/>
                  <a:pt x="2182" y="659"/>
                  <a:pt x="2182" y="659"/>
                </a:cubicBezTo>
                <a:cubicBezTo>
                  <a:pt x="2182" y="659"/>
                  <a:pt x="2182" y="659"/>
                  <a:pt x="2182" y="659"/>
                </a:cubicBezTo>
                <a:cubicBezTo>
                  <a:pt x="2182" y="659"/>
                  <a:pt x="2182" y="659"/>
                  <a:pt x="2182" y="659"/>
                </a:cubicBezTo>
                <a:cubicBezTo>
                  <a:pt x="2182" y="659"/>
                  <a:pt x="2182" y="659"/>
                  <a:pt x="2182" y="659"/>
                </a:cubicBezTo>
                <a:close/>
                <a:moveTo>
                  <a:pt x="2195" y="655"/>
                </a:moveTo>
                <a:cubicBezTo>
                  <a:pt x="2193" y="655"/>
                  <a:pt x="2191" y="657"/>
                  <a:pt x="2191" y="659"/>
                </a:cubicBezTo>
                <a:cubicBezTo>
                  <a:pt x="2191" y="661"/>
                  <a:pt x="2193" y="663"/>
                  <a:pt x="2195" y="663"/>
                </a:cubicBezTo>
                <a:cubicBezTo>
                  <a:pt x="2197" y="663"/>
                  <a:pt x="2199" y="661"/>
                  <a:pt x="2199" y="659"/>
                </a:cubicBezTo>
                <a:cubicBezTo>
                  <a:pt x="2199" y="657"/>
                  <a:pt x="2197" y="655"/>
                  <a:pt x="2195" y="655"/>
                </a:cubicBezTo>
                <a:close/>
                <a:moveTo>
                  <a:pt x="2208" y="663"/>
                </a:moveTo>
                <a:cubicBezTo>
                  <a:pt x="2210" y="663"/>
                  <a:pt x="2212" y="661"/>
                  <a:pt x="2212" y="659"/>
                </a:cubicBezTo>
                <a:cubicBezTo>
                  <a:pt x="2212" y="657"/>
                  <a:pt x="2210" y="655"/>
                  <a:pt x="2208" y="655"/>
                </a:cubicBezTo>
                <a:cubicBezTo>
                  <a:pt x="2206" y="655"/>
                  <a:pt x="2204" y="657"/>
                  <a:pt x="2204" y="659"/>
                </a:cubicBezTo>
                <a:cubicBezTo>
                  <a:pt x="2204" y="661"/>
                  <a:pt x="2206" y="663"/>
                  <a:pt x="2208" y="663"/>
                </a:cubicBezTo>
                <a:close/>
                <a:moveTo>
                  <a:pt x="2221" y="663"/>
                </a:moveTo>
                <a:cubicBezTo>
                  <a:pt x="2223" y="663"/>
                  <a:pt x="2225" y="661"/>
                  <a:pt x="2225" y="659"/>
                </a:cubicBezTo>
                <a:cubicBezTo>
                  <a:pt x="2225" y="657"/>
                  <a:pt x="2223" y="655"/>
                  <a:pt x="2221" y="655"/>
                </a:cubicBezTo>
                <a:cubicBezTo>
                  <a:pt x="2219" y="655"/>
                  <a:pt x="2217" y="657"/>
                  <a:pt x="2217" y="659"/>
                </a:cubicBezTo>
                <a:cubicBezTo>
                  <a:pt x="2217" y="661"/>
                  <a:pt x="2219" y="663"/>
                  <a:pt x="2221" y="663"/>
                </a:cubicBezTo>
                <a:close/>
                <a:moveTo>
                  <a:pt x="2234" y="663"/>
                </a:moveTo>
                <a:cubicBezTo>
                  <a:pt x="2236" y="663"/>
                  <a:pt x="2238" y="661"/>
                  <a:pt x="2238" y="659"/>
                </a:cubicBezTo>
                <a:cubicBezTo>
                  <a:pt x="2238" y="657"/>
                  <a:pt x="2236" y="655"/>
                  <a:pt x="2234" y="655"/>
                </a:cubicBezTo>
                <a:cubicBezTo>
                  <a:pt x="2232" y="655"/>
                  <a:pt x="2230" y="657"/>
                  <a:pt x="2230" y="659"/>
                </a:cubicBezTo>
                <a:cubicBezTo>
                  <a:pt x="2230" y="661"/>
                  <a:pt x="2232" y="663"/>
                  <a:pt x="2234" y="663"/>
                </a:cubicBezTo>
                <a:close/>
                <a:moveTo>
                  <a:pt x="2247" y="663"/>
                </a:moveTo>
                <a:cubicBezTo>
                  <a:pt x="2249" y="663"/>
                  <a:pt x="2251" y="661"/>
                  <a:pt x="2251" y="659"/>
                </a:cubicBezTo>
                <a:cubicBezTo>
                  <a:pt x="2251" y="657"/>
                  <a:pt x="2249" y="655"/>
                  <a:pt x="2247" y="655"/>
                </a:cubicBezTo>
                <a:cubicBezTo>
                  <a:pt x="2244" y="655"/>
                  <a:pt x="2243" y="657"/>
                  <a:pt x="2243" y="659"/>
                </a:cubicBezTo>
                <a:cubicBezTo>
                  <a:pt x="2243" y="661"/>
                  <a:pt x="2244" y="663"/>
                  <a:pt x="2247" y="663"/>
                </a:cubicBezTo>
                <a:close/>
                <a:moveTo>
                  <a:pt x="2260" y="663"/>
                </a:moveTo>
                <a:cubicBezTo>
                  <a:pt x="2262" y="663"/>
                  <a:pt x="2264" y="661"/>
                  <a:pt x="2264" y="659"/>
                </a:cubicBezTo>
                <a:cubicBezTo>
                  <a:pt x="2264" y="657"/>
                  <a:pt x="2262" y="655"/>
                  <a:pt x="2260" y="655"/>
                </a:cubicBezTo>
                <a:cubicBezTo>
                  <a:pt x="2257" y="655"/>
                  <a:pt x="2256" y="657"/>
                  <a:pt x="2256" y="659"/>
                </a:cubicBezTo>
                <a:cubicBezTo>
                  <a:pt x="2256" y="661"/>
                  <a:pt x="2257" y="663"/>
                  <a:pt x="2260" y="663"/>
                </a:cubicBezTo>
                <a:close/>
                <a:moveTo>
                  <a:pt x="2273" y="655"/>
                </a:moveTo>
                <a:cubicBezTo>
                  <a:pt x="2270" y="655"/>
                  <a:pt x="2268" y="657"/>
                  <a:pt x="2268" y="659"/>
                </a:cubicBezTo>
                <a:cubicBezTo>
                  <a:pt x="2268" y="661"/>
                  <a:pt x="2270" y="663"/>
                  <a:pt x="2273" y="663"/>
                </a:cubicBezTo>
                <a:cubicBezTo>
                  <a:pt x="2275" y="663"/>
                  <a:pt x="2277" y="661"/>
                  <a:pt x="2277" y="659"/>
                </a:cubicBezTo>
                <a:cubicBezTo>
                  <a:pt x="2277" y="657"/>
                  <a:pt x="2275" y="655"/>
                  <a:pt x="2273" y="655"/>
                </a:cubicBezTo>
                <a:close/>
                <a:moveTo>
                  <a:pt x="2286" y="663"/>
                </a:moveTo>
                <a:cubicBezTo>
                  <a:pt x="2288" y="663"/>
                  <a:pt x="2290" y="661"/>
                  <a:pt x="2290" y="659"/>
                </a:cubicBezTo>
                <a:cubicBezTo>
                  <a:pt x="2290" y="657"/>
                  <a:pt x="2288" y="655"/>
                  <a:pt x="2286" y="655"/>
                </a:cubicBezTo>
                <a:cubicBezTo>
                  <a:pt x="2283" y="655"/>
                  <a:pt x="2281" y="657"/>
                  <a:pt x="2281" y="659"/>
                </a:cubicBezTo>
                <a:cubicBezTo>
                  <a:pt x="2281" y="661"/>
                  <a:pt x="2283" y="663"/>
                  <a:pt x="2286" y="663"/>
                </a:cubicBezTo>
                <a:close/>
                <a:moveTo>
                  <a:pt x="2298" y="663"/>
                </a:moveTo>
                <a:cubicBezTo>
                  <a:pt x="2301" y="663"/>
                  <a:pt x="2303" y="661"/>
                  <a:pt x="2303" y="659"/>
                </a:cubicBezTo>
                <a:cubicBezTo>
                  <a:pt x="2303" y="657"/>
                  <a:pt x="2301" y="655"/>
                  <a:pt x="2298" y="655"/>
                </a:cubicBezTo>
                <a:cubicBezTo>
                  <a:pt x="2296" y="655"/>
                  <a:pt x="2294" y="657"/>
                  <a:pt x="2294" y="659"/>
                </a:cubicBezTo>
                <a:cubicBezTo>
                  <a:pt x="2294" y="661"/>
                  <a:pt x="2296" y="663"/>
                  <a:pt x="2298" y="663"/>
                </a:cubicBezTo>
                <a:close/>
                <a:moveTo>
                  <a:pt x="2311" y="663"/>
                </a:moveTo>
                <a:cubicBezTo>
                  <a:pt x="2314" y="663"/>
                  <a:pt x="2316" y="661"/>
                  <a:pt x="2316" y="659"/>
                </a:cubicBezTo>
                <a:cubicBezTo>
                  <a:pt x="2316" y="657"/>
                  <a:pt x="2314" y="655"/>
                  <a:pt x="2311" y="655"/>
                </a:cubicBezTo>
                <a:cubicBezTo>
                  <a:pt x="2309" y="655"/>
                  <a:pt x="2307" y="657"/>
                  <a:pt x="2307" y="659"/>
                </a:cubicBezTo>
                <a:cubicBezTo>
                  <a:pt x="2307" y="661"/>
                  <a:pt x="2309" y="663"/>
                  <a:pt x="2311" y="663"/>
                </a:cubicBezTo>
                <a:close/>
                <a:moveTo>
                  <a:pt x="2324" y="663"/>
                </a:moveTo>
                <a:cubicBezTo>
                  <a:pt x="2327" y="663"/>
                  <a:pt x="2328" y="661"/>
                  <a:pt x="2328" y="659"/>
                </a:cubicBezTo>
                <a:cubicBezTo>
                  <a:pt x="2328" y="657"/>
                  <a:pt x="2327" y="655"/>
                  <a:pt x="2324" y="655"/>
                </a:cubicBezTo>
                <a:cubicBezTo>
                  <a:pt x="2322" y="655"/>
                  <a:pt x="2320" y="657"/>
                  <a:pt x="2320" y="659"/>
                </a:cubicBezTo>
                <a:cubicBezTo>
                  <a:pt x="2320" y="661"/>
                  <a:pt x="2322" y="663"/>
                  <a:pt x="2324" y="663"/>
                </a:cubicBezTo>
                <a:close/>
                <a:moveTo>
                  <a:pt x="2337" y="663"/>
                </a:moveTo>
                <a:cubicBezTo>
                  <a:pt x="2339" y="663"/>
                  <a:pt x="2341" y="661"/>
                  <a:pt x="2341" y="659"/>
                </a:cubicBezTo>
                <a:cubicBezTo>
                  <a:pt x="2341" y="657"/>
                  <a:pt x="2339" y="655"/>
                  <a:pt x="2337" y="655"/>
                </a:cubicBezTo>
                <a:cubicBezTo>
                  <a:pt x="2335" y="655"/>
                  <a:pt x="2333" y="657"/>
                  <a:pt x="2333" y="659"/>
                </a:cubicBezTo>
                <a:cubicBezTo>
                  <a:pt x="2333" y="661"/>
                  <a:pt x="2335" y="663"/>
                  <a:pt x="2337" y="663"/>
                </a:cubicBezTo>
                <a:close/>
                <a:moveTo>
                  <a:pt x="2350" y="663"/>
                </a:moveTo>
                <a:cubicBezTo>
                  <a:pt x="2352" y="663"/>
                  <a:pt x="2354" y="661"/>
                  <a:pt x="2354" y="659"/>
                </a:cubicBezTo>
                <a:cubicBezTo>
                  <a:pt x="2354" y="657"/>
                  <a:pt x="2352" y="655"/>
                  <a:pt x="2350" y="655"/>
                </a:cubicBezTo>
                <a:cubicBezTo>
                  <a:pt x="2348" y="655"/>
                  <a:pt x="2346" y="657"/>
                  <a:pt x="2346" y="659"/>
                </a:cubicBezTo>
                <a:cubicBezTo>
                  <a:pt x="2346" y="661"/>
                  <a:pt x="2348" y="663"/>
                  <a:pt x="2350" y="663"/>
                </a:cubicBezTo>
                <a:close/>
                <a:moveTo>
                  <a:pt x="2363" y="663"/>
                </a:moveTo>
                <a:cubicBezTo>
                  <a:pt x="2365" y="663"/>
                  <a:pt x="2367" y="661"/>
                  <a:pt x="2367" y="659"/>
                </a:cubicBezTo>
                <a:cubicBezTo>
                  <a:pt x="2367" y="657"/>
                  <a:pt x="2365" y="655"/>
                  <a:pt x="2363" y="655"/>
                </a:cubicBezTo>
                <a:cubicBezTo>
                  <a:pt x="2361" y="655"/>
                  <a:pt x="2359" y="657"/>
                  <a:pt x="2359" y="659"/>
                </a:cubicBezTo>
                <a:cubicBezTo>
                  <a:pt x="2359" y="661"/>
                  <a:pt x="2361" y="663"/>
                  <a:pt x="2363" y="663"/>
                </a:cubicBezTo>
                <a:close/>
                <a:moveTo>
                  <a:pt x="2376" y="663"/>
                </a:moveTo>
                <a:cubicBezTo>
                  <a:pt x="2378" y="663"/>
                  <a:pt x="2380" y="661"/>
                  <a:pt x="2380" y="659"/>
                </a:cubicBezTo>
                <a:cubicBezTo>
                  <a:pt x="2380" y="657"/>
                  <a:pt x="2378" y="655"/>
                  <a:pt x="2376" y="655"/>
                </a:cubicBezTo>
                <a:cubicBezTo>
                  <a:pt x="2374" y="655"/>
                  <a:pt x="2372" y="657"/>
                  <a:pt x="2372" y="659"/>
                </a:cubicBezTo>
                <a:cubicBezTo>
                  <a:pt x="2372" y="661"/>
                  <a:pt x="2374" y="663"/>
                  <a:pt x="2376" y="663"/>
                </a:cubicBezTo>
                <a:close/>
                <a:moveTo>
                  <a:pt x="2389" y="663"/>
                </a:moveTo>
                <a:cubicBezTo>
                  <a:pt x="2391" y="663"/>
                  <a:pt x="2393" y="661"/>
                  <a:pt x="2393" y="659"/>
                </a:cubicBezTo>
                <a:cubicBezTo>
                  <a:pt x="2393" y="657"/>
                  <a:pt x="2391" y="655"/>
                  <a:pt x="2389" y="655"/>
                </a:cubicBezTo>
                <a:cubicBezTo>
                  <a:pt x="2387" y="655"/>
                  <a:pt x="2385" y="657"/>
                  <a:pt x="2385" y="659"/>
                </a:cubicBezTo>
                <a:cubicBezTo>
                  <a:pt x="2385" y="661"/>
                  <a:pt x="2387" y="663"/>
                  <a:pt x="2389" y="663"/>
                </a:cubicBezTo>
                <a:close/>
                <a:moveTo>
                  <a:pt x="2402" y="663"/>
                </a:moveTo>
                <a:cubicBezTo>
                  <a:pt x="2404" y="663"/>
                  <a:pt x="2406" y="661"/>
                  <a:pt x="2406" y="659"/>
                </a:cubicBezTo>
                <a:cubicBezTo>
                  <a:pt x="2406" y="657"/>
                  <a:pt x="2404" y="655"/>
                  <a:pt x="2402" y="655"/>
                </a:cubicBezTo>
                <a:cubicBezTo>
                  <a:pt x="2399" y="655"/>
                  <a:pt x="2398" y="657"/>
                  <a:pt x="2398" y="659"/>
                </a:cubicBezTo>
                <a:cubicBezTo>
                  <a:pt x="2398" y="661"/>
                  <a:pt x="2399" y="663"/>
                  <a:pt x="2402" y="663"/>
                </a:cubicBezTo>
                <a:close/>
                <a:moveTo>
                  <a:pt x="2415" y="663"/>
                </a:moveTo>
                <a:cubicBezTo>
                  <a:pt x="2417" y="663"/>
                  <a:pt x="2419" y="661"/>
                  <a:pt x="2419" y="659"/>
                </a:cubicBezTo>
                <a:cubicBezTo>
                  <a:pt x="2419" y="657"/>
                  <a:pt x="2417" y="655"/>
                  <a:pt x="2415" y="655"/>
                </a:cubicBezTo>
                <a:cubicBezTo>
                  <a:pt x="2412" y="655"/>
                  <a:pt x="2410" y="657"/>
                  <a:pt x="2410" y="659"/>
                </a:cubicBezTo>
                <a:cubicBezTo>
                  <a:pt x="2410" y="661"/>
                  <a:pt x="2412" y="663"/>
                  <a:pt x="2415" y="663"/>
                </a:cubicBezTo>
                <a:close/>
                <a:moveTo>
                  <a:pt x="2428" y="663"/>
                </a:moveTo>
                <a:cubicBezTo>
                  <a:pt x="2430" y="663"/>
                  <a:pt x="2432" y="661"/>
                  <a:pt x="2432" y="659"/>
                </a:cubicBezTo>
                <a:cubicBezTo>
                  <a:pt x="2432" y="657"/>
                  <a:pt x="2430" y="655"/>
                  <a:pt x="2428" y="655"/>
                </a:cubicBezTo>
                <a:cubicBezTo>
                  <a:pt x="2425" y="655"/>
                  <a:pt x="2423" y="657"/>
                  <a:pt x="2423" y="659"/>
                </a:cubicBezTo>
                <a:cubicBezTo>
                  <a:pt x="2423" y="661"/>
                  <a:pt x="2425" y="663"/>
                  <a:pt x="2428" y="663"/>
                </a:cubicBezTo>
                <a:close/>
                <a:moveTo>
                  <a:pt x="2440" y="663"/>
                </a:moveTo>
                <a:cubicBezTo>
                  <a:pt x="2443" y="663"/>
                  <a:pt x="2445" y="661"/>
                  <a:pt x="2445" y="659"/>
                </a:cubicBezTo>
                <a:cubicBezTo>
                  <a:pt x="2445" y="657"/>
                  <a:pt x="2443" y="655"/>
                  <a:pt x="2440" y="655"/>
                </a:cubicBezTo>
                <a:cubicBezTo>
                  <a:pt x="2438" y="655"/>
                  <a:pt x="2436" y="657"/>
                  <a:pt x="2436" y="659"/>
                </a:cubicBezTo>
                <a:cubicBezTo>
                  <a:pt x="2436" y="661"/>
                  <a:pt x="2438" y="663"/>
                  <a:pt x="2440" y="663"/>
                </a:cubicBezTo>
                <a:close/>
                <a:moveTo>
                  <a:pt x="2453" y="663"/>
                </a:moveTo>
                <a:cubicBezTo>
                  <a:pt x="2456" y="663"/>
                  <a:pt x="2458" y="661"/>
                  <a:pt x="2458" y="659"/>
                </a:cubicBezTo>
                <a:cubicBezTo>
                  <a:pt x="2458" y="657"/>
                  <a:pt x="2456" y="655"/>
                  <a:pt x="2453" y="655"/>
                </a:cubicBezTo>
                <a:cubicBezTo>
                  <a:pt x="2451" y="655"/>
                  <a:pt x="2449" y="657"/>
                  <a:pt x="2449" y="659"/>
                </a:cubicBezTo>
                <a:cubicBezTo>
                  <a:pt x="2449" y="661"/>
                  <a:pt x="2451" y="663"/>
                  <a:pt x="2453" y="663"/>
                </a:cubicBezTo>
                <a:close/>
                <a:moveTo>
                  <a:pt x="2466" y="663"/>
                </a:moveTo>
                <a:cubicBezTo>
                  <a:pt x="2469" y="663"/>
                  <a:pt x="2470" y="661"/>
                  <a:pt x="2470" y="659"/>
                </a:cubicBezTo>
                <a:cubicBezTo>
                  <a:pt x="2470" y="657"/>
                  <a:pt x="2469" y="655"/>
                  <a:pt x="2466" y="655"/>
                </a:cubicBezTo>
                <a:cubicBezTo>
                  <a:pt x="2464" y="655"/>
                  <a:pt x="2462" y="657"/>
                  <a:pt x="2462" y="659"/>
                </a:cubicBezTo>
                <a:cubicBezTo>
                  <a:pt x="2462" y="661"/>
                  <a:pt x="2464" y="663"/>
                  <a:pt x="2466" y="663"/>
                </a:cubicBezTo>
                <a:close/>
                <a:moveTo>
                  <a:pt x="2479" y="663"/>
                </a:moveTo>
                <a:cubicBezTo>
                  <a:pt x="2482" y="663"/>
                  <a:pt x="2483" y="661"/>
                  <a:pt x="2483" y="659"/>
                </a:cubicBezTo>
                <a:cubicBezTo>
                  <a:pt x="2483" y="657"/>
                  <a:pt x="2482" y="655"/>
                  <a:pt x="2479" y="655"/>
                </a:cubicBezTo>
                <a:cubicBezTo>
                  <a:pt x="2477" y="655"/>
                  <a:pt x="2475" y="657"/>
                  <a:pt x="2475" y="659"/>
                </a:cubicBezTo>
                <a:cubicBezTo>
                  <a:pt x="2475" y="661"/>
                  <a:pt x="2477" y="663"/>
                  <a:pt x="2479" y="663"/>
                </a:cubicBezTo>
                <a:close/>
                <a:moveTo>
                  <a:pt x="2492" y="663"/>
                </a:moveTo>
                <a:cubicBezTo>
                  <a:pt x="2494" y="663"/>
                  <a:pt x="2496" y="661"/>
                  <a:pt x="2496" y="659"/>
                </a:cubicBezTo>
                <a:cubicBezTo>
                  <a:pt x="2496" y="657"/>
                  <a:pt x="2494" y="655"/>
                  <a:pt x="2492" y="655"/>
                </a:cubicBezTo>
                <a:cubicBezTo>
                  <a:pt x="2490" y="655"/>
                  <a:pt x="2488" y="657"/>
                  <a:pt x="2488" y="659"/>
                </a:cubicBezTo>
                <a:cubicBezTo>
                  <a:pt x="2488" y="661"/>
                  <a:pt x="2490" y="663"/>
                  <a:pt x="2492" y="663"/>
                </a:cubicBezTo>
                <a:close/>
                <a:moveTo>
                  <a:pt x="2505" y="663"/>
                </a:moveTo>
                <a:cubicBezTo>
                  <a:pt x="2507" y="663"/>
                  <a:pt x="2509" y="661"/>
                  <a:pt x="2509" y="659"/>
                </a:cubicBezTo>
                <a:cubicBezTo>
                  <a:pt x="2509" y="657"/>
                  <a:pt x="2507" y="655"/>
                  <a:pt x="2505" y="655"/>
                </a:cubicBezTo>
                <a:cubicBezTo>
                  <a:pt x="2503" y="655"/>
                  <a:pt x="2501" y="657"/>
                  <a:pt x="2501" y="659"/>
                </a:cubicBezTo>
                <a:cubicBezTo>
                  <a:pt x="2501" y="661"/>
                  <a:pt x="2503" y="663"/>
                  <a:pt x="2505" y="663"/>
                </a:cubicBezTo>
                <a:close/>
                <a:moveTo>
                  <a:pt x="2518" y="663"/>
                </a:moveTo>
                <a:cubicBezTo>
                  <a:pt x="2520" y="663"/>
                  <a:pt x="2522" y="661"/>
                  <a:pt x="2522" y="659"/>
                </a:cubicBezTo>
                <a:cubicBezTo>
                  <a:pt x="2522" y="657"/>
                  <a:pt x="2520" y="655"/>
                  <a:pt x="2518" y="655"/>
                </a:cubicBezTo>
                <a:cubicBezTo>
                  <a:pt x="2516" y="655"/>
                  <a:pt x="2514" y="657"/>
                  <a:pt x="2514" y="659"/>
                </a:cubicBezTo>
                <a:cubicBezTo>
                  <a:pt x="2514" y="661"/>
                  <a:pt x="2516" y="663"/>
                  <a:pt x="2518" y="663"/>
                </a:cubicBezTo>
                <a:close/>
                <a:moveTo>
                  <a:pt x="2531" y="663"/>
                </a:moveTo>
                <a:cubicBezTo>
                  <a:pt x="2533" y="663"/>
                  <a:pt x="2535" y="661"/>
                  <a:pt x="2535" y="659"/>
                </a:cubicBezTo>
                <a:cubicBezTo>
                  <a:pt x="2535" y="657"/>
                  <a:pt x="2533" y="655"/>
                  <a:pt x="2531" y="655"/>
                </a:cubicBezTo>
                <a:cubicBezTo>
                  <a:pt x="2529" y="655"/>
                  <a:pt x="2527" y="657"/>
                  <a:pt x="2527" y="659"/>
                </a:cubicBezTo>
                <a:cubicBezTo>
                  <a:pt x="2527" y="661"/>
                  <a:pt x="2529" y="663"/>
                  <a:pt x="2531" y="663"/>
                </a:cubicBezTo>
                <a:close/>
                <a:moveTo>
                  <a:pt x="2544" y="663"/>
                </a:moveTo>
                <a:cubicBezTo>
                  <a:pt x="2546" y="663"/>
                  <a:pt x="2548" y="661"/>
                  <a:pt x="2548" y="659"/>
                </a:cubicBezTo>
                <a:cubicBezTo>
                  <a:pt x="2548" y="657"/>
                  <a:pt x="2546" y="655"/>
                  <a:pt x="2544" y="655"/>
                </a:cubicBezTo>
                <a:cubicBezTo>
                  <a:pt x="2541" y="655"/>
                  <a:pt x="2540" y="657"/>
                  <a:pt x="2540" y="659"/>
                </a:cubicBezTo>
                <a:cubicBezTo>
                  <a:pt x="2540" y="661"/>
                  <a:pt x="2541" y="663"/>
                  <a:pt x="2544" y="663"/>
                </a:cubicBezTo>
                <a:close/>
                <a:moveTo>
                  <a:pt x="2557" y="663"/>
                </a:moveTo>
                <a:cubicBezTo>
                  <a:pt x="2559" y="663"/>
                  <a:pt x="2561" y="661"/>
                  <a:pt x="2561" y="659"/>
                </a:cubicBezTo>
                <a:cubicBezTo>
                  <a:pt x="2561" y="657"/>
                  <a:pt x="2559" y="655"/>
                  <a:pt x="2557" y="655"/>
                </a:cubicBezTo>
                <a:cubicBezTo>
                  <a:pt x="2554" y="655"/>
                  <a:pt x="2553" y="657"/>
                  <a:pt x="2553" y="659"/>
                </a:cubicBezTo>
                <a:cubicBezTo>
                  <a:pt x="2553" y="661"/>
                  <a:pt x="2554" y="663"/>
                  <a:pt x="2557" y="663"/>
                </a:cubicBezTo>
                <a:close/>
                <a:moveTo>
                  <a:pt x="2570" y="663"/>
                </a:moveTo>
                <a:cubicBezTo>
                  <a:pt x="2572" y="663"/>
                  <a:pt x="2574" y="661"/>
                  <a:pt x="2574" y="659"/>
                </a:cubicBezTo>
                <a:cubicBezTo>
                  <a:pt x="2574" y="657"/>
                  <a:pt x="2572" y="655"/>
                  <a:pt x="2570" y="655"/>
                </a:cubicBezTo>
                <a:cubicBezTo>
                  <a:pt x="2567" y="655"/>
                  <a:pt x="2565" y="657"/>
                  <a:pt x="2565" y="659"/>
                </a:cubicBezTo>
                <a:cubicBezTo>
                  <a:pt x="2565" y="661"/>
                  <a:pt x="2567" y="663"/>
                  <a:pt x="2570" y="663"/>
                </a:cubicBezTo>
                <a:close/>
                <a:moveTo>
                  <a:pt x="2583" y="663"/>
                </a:moveTo>
                <a:cubicBezTo>
                  <a:pt x="2585" y="663"/>
                  <a:pt x="2587" y="661"/>
                  <a:pt x="2587" y="659"/>
                </a:cubicBezTo>
                <a:cubicBezTo>
                  <a:pt x="2587" y="657"/>
                  <a:pt x="2585" y="655"/>
                  <a:pt x="2583" y="655"/>
                </a:cubicBezTo>
                <a:cubicBezTo>
                  <a:pt x="2580" y="655"/>
                  <a:pt x="2578" y="657"/>
                  <a:pt x="2578" y="659"/>
                </a:cubicBezTo>
                <a:cubicBezTo>
                  <a:pt x="2578" y="661"/>
                  <a:pt x="2580" y="663"/>
                  <a:pt x="2583" y="663"/>
                </a:cubicBezTo>
                <a:close/>
                <a:moveTo>
                  <a:pt x="2595" y="663"/>
                </a:moveTo>
                <a:cubicBezTo>
                  <a:pt x="2598" y="663"/>
                  <a:pt x="2600" y="661"/>
                  <a:pt x="2600" y="659"/>
                </a:cubicBezTo>
                <a:cubicBezTo>
                  <a:pt x="2600" y="657"/>
                  <a:pt x="2598" y="655"/>
                  <a:pt x="2595" y="655"/>
                </a:cubicBezTo>
                <a:cubicBezTo>
                  <a:pt x="2593" y="655"/>
                  <a:pt x="2591" y="657"/>
                  <a:pt x="2591" y="659"/>
                </a:cubicBezTo>
                <a:cubicBezTo>
                  <a:pt x="2591" y="661"/>
                  <a:pt x="2593" y="663"/>
                  <a:pt x="2595" y="663"/>
                </a:cubicBezTo>
                <a:close/>
                <a:moveTo>
                  <a:pt x="2608" y="663"/>
                </a:moveTo>
                <a:cubicBezTo>
                  <a:pt x="2611" y="663"/>
                  <a:pt x="2613" y="661"/>
                  <a:pt x="2613" y="659"/>
                </a:cubicBezTo>
                <a:cubicBezTo>
                  <a:pt x="2613" y="657"/>
                  <a:pt x="2611" y="655"/>
                  <a:pt x="2608" y="655"/>
                </a:cubicBezTo>
                <a:cubicBezTo>
                  <a:pt x="2606" y="655"/>
                  <a:pt x="2604" y="657"/>
                  <a:pt x="2604" y="659"/>
                </a:cubicBezTo>
                <a:cubicBezTo>
                  <a:pt x="2604" y="661"/>
                  <a:pt x="2606" y="663"/>
                  <a:pt x="2608" y="663"/>
                </a:cubicBezTo>
                <a:close/>
                <a:moveTo>
                  <a:pt x="2621" y="663"/>
                </a:moveTo>
                <a:cubicBezTo>
                  <a:pt x="2624" y="663"/>
                  <a:pt x="2625" y="661"/>
                  <a:pt x="2625" y="659"/>
                </a:cubicBezTo>
                <a:cubicBezTo>
                  <a:pt x="2625" y="657"/>
                  <a:pt x="2624" y="655"/>
                  <a:pt x="2621" y="655"/>
                </a:cubicBezTo>
                <a:cubicBezTo>
                  <a:pt x="2619" y="655"/>
                  <a:pt x="2617" y="657"/>
                  <a:pt x="2617" y="659"/>
                </a:cubicBezTo>
                <a:cubicBezTo>
                  <a:pt x="2617" y="661"/>
                  <a:pt x="2619" y="663"/>
                  <a:pt x="2621" y="663"/>
                </a:cubicBezTo>
                <a:close/>
                <a:moveTo>
                  <a:pt x="2634" y="663"/>
                </a:moveTo>
                <a:cubicBezTo>
                  <a:pt x="2636" y="663"/>
                  <a:pt x="2638" y="661"/>
                  <a:pt x="2638" y="659"/>
                </a:cubicBezTo>
                <a:cubicBezTo>
                  <a:pt x="2638" y="657"/>
                  <a:pt x="2636" y="655"/>
                  <a:pt x="2634" y="655"/>
                </a:cubicBezTo>
                <a:cubicBezTo>
                  <a:pt x="2632" y="655"/>
                  <a:pt x="2630" y="657"/>
                  <a:pt x="2630" y="659"/>
                </a:cubicBezTo>
                <a:cubicBezTo>
                  <a:pt x="2630" y="661"/>
                  <a:pt x="2632" y="663"/>
                  <a:pt x="2634" y="663"/>
                </a:cubicBezTo>
                <a:close/>
                <a:moveTo>
                  <a:pt x="2647" y="663"/>
                </a:moveTo>
                <a:cubicBezTo>
                  <a:pt x="2649" y="663"/>
                  <a:pt x="2651" y="661"/>
                  <a:pt x="2651" y="659"/>
                </a:cubicBezTo>
                <a:cubicBezTo>
                  <a:pt x="2651" y="657"/>
                  <a:pt x="2649" y="655"/>
                  <a:pt x="2647" y="655"/>
                </a:cubicBezTo>
                <a:cubicBezTo>
                  <a:pt x="2645" y="655"/>
                  <a:pt x="2643" y="657"/>
                  <a:pt x="2643" y="659"/>
                </a:cubicBezTo>
                <a:cubicBezTo>
                  <a:pt x="2643" y="661"/>
                  <a:pt x="2645" y="663"/>
                  <a:pt x="2647" y="663"/>
                </a:cubicBezTo>
                <a:close/>
                <a:moveTo>
                  <a:pt x="2660" y="663"/>
                </a:moveTo>
                <a:cubicBezTo>
                  <a:pt x="2662" y="663"/>
                  <a:pt x="2664" y="661"/>
                  <a:pt x="2664" y="659"/>
                </a:cubicBezTo>
                <a:cubicBezTo>
                  <a:pt x="2664" y="657"/>
                  <a:pt x="2662" y="655"/>
                  <a:pt x="2660" y="655"/>
                </a:cubicBezTo>
                <a:cubicBezTo>
                  <a:pt x="2658" y="655"/>
                  <a:pt x="2656" y="657"/>
                  <a:pt x="2656" y="659"/>
                </a:cubicBezTo>
                <a:cubicBezTo>
                  <a:pt x="2656" y="661"/>
                  <a:pt x="2658" y="663"/>
                  <a:pt x="2660" y="663"/>
                </a:cubicBezTo>
                <a:close/>
                <a:moveTo>
                  <a:pt x="2673" y="663"/>
                </a:moveTo>
                <a:cubicBezTo>
                  <a:pt x="2675" y="663"/>
                  <a:pt x="2677" y="661"/>
                  <a:pt x="2677" y="659"/>
                </a:cubicBezTo>
                <a:cubicBezTo>
                  <a:pt x="2677" y="657"/>
                  <a:pt x="2675" y="655"/>
                  <a:pt x="2673" y="655"/>
                </a:cubicBezTo>
                <a:cubicBezTo>
                  <a:pt x="2671" y="655"/>
                  <a:pt x="2669" y="657"/>
                  <a:pt x="2669" y="659"/>
                </a:cubicBezTo>
                <a:cubicBezTo>
                  <a:pt x="2669" y="661"/>
                  <a:pt x="2671" y="663"/>
                  <a:pt x="2673" y="663"/>
                </a:cubicBezTo>
                <a:close/>
                <a:moveTo>
                  <a:pt x="2686" y="663"/>
                </a:moveTo>
                <a:cubicBezTo>
                  <a:pt x="2688" y="663"/>
                  <a:pt x="2690" y="661"/>
                  <a:pt x="2690" y="659"/>
                </a:cubicBezTo>
                <a:cubicBezTo>
                  <a:pt x="2690" y="657"/>
                  <a:pt x="2688" y="655"/>
                  <a:pt x="2686" y="655"/>
                </a:cubicBezTo>
                <a:cubicBezTo>
                  <a:pt x="2684" y="655"/>
                  <a:pt x="2682" y="657"/>
                  <a:pt x="2682" y="659"/>
                </a:cubicBezTo>
                <a:cubicBezTo>
                  <a:pt x="2682" y="661"/>
                  <a:pt x="2684" y="663"/>
                  <a:pt x="2686" y="663"/>
                </a:cubicBezTo>
                <a:close/>
                <a:moveTo>
                  <a:pt x="2699" y="663"/>
                </a:moveTo>
                <a:cubicBezTo>
                  <a:pt x="2701" y="663"/>
                  <a:pt x="2703" y="661"/>
                  <a:pt x="2703" y="659"/>
                </a:cubicBezTo>
                <a:cubicBezTo>
                  <a:pt x="2703" y="657"/>
                  <a:pt x="2701" y="655"/>
                  <a:pt x="2699" y="655"/>
                </a:cubicBezTo>
                <a:cubicBezTo>
                  <a:pt x="2696" y="655"/>
                  <a:pt x="2695" y="657"/>
                  <a:pt x="2695" y="659"/>
                </a:cubicBezTo>
                <a:cubicBezTo>
                  <a:pt x="2695" y="661"/>
                  <a:pt x="2696" y="663"/>
                  <a:pt x="2699" y="663"/>
                </a:cubicBezTo>
                <a:close/>
                <a:moveTo>
                  <a:pt x="2712" y="663"/>
                </a:moveTo>
                <a:cubicBezTo>
                  <a:pt x="2714" y="663"/>
                  <a:pt x="2716" y="661"/>
                  <a:pt x="2716" y="659"/>
                </a:cubicBezTo>
                <a:cubicBezTo>
                  <a:pt x="2716" y="657"/>
                  <a:pt x="2714" y="655"/>
                  <a:pt x="2712" y="655"/>
                </a:cubicBezTo>
                <a:cubicBezTo>
                  <a:pt x="2709" y="655"/>
                  <a:pt x="2707" y="657"/>
                  <a:pt x="2707" y="659"/>
                </a:cubicBezTo>
                <a:cubicBezTo>
                  <a:pt x="2707" y="661"/>
                  <a:pt x="2709" y="663"/>
                  <a:pt x="2712" y="663"/>
                </a:cubicBezTo>
                <a:close/>
                <a:moveTo>
                  <a:pt x="2725" y="663"/>
                </a:moveTo>
                <a:cubicBezTo>
                  <a:pt x="2727" y="663"/>
                  <a:pt x="2729" y="661"/>
                  <a:pt x="2729" y="659"/>
                </a:cubicBezTo>
                <a:cubicBezTo>
                  <a:pt x="2729" y="657"/>
                  <a:pt x="2727" y="655"/>
                  <a:pt x="2725" y="655"/>
                </a:cubicBezTo>
                <a:cubicBezTo>
                  <a:pt x="2722" y="655"/>
                  <a:pt x="2720" y="657"/>
                  <a:pt x="2720" y="659"/>
                </a:cubicBezTo>
                <a:cubicBezTo>
                  <a:pt x="2720" y="661"/>
                  <a:pt x="2722" y="663"/>
                  <a:pt x="2725" y="663"/>
                </a:cubicBezTo>
                <a:close/>
                <a:moveTo>
                  <a:pt x="2738" y="663"/>
                </a:moveTo>
                <a:cubicBezTo>
                  <a:pt x="2740" y="663"/>
                  <a:pt x="2742" y="661"/>
                  <a:pt x="2742" y="659"/>
                </a:cubicBezTo>
                <a:cubicBezTo>
                  <a:pt x="2742" y="657"/>
                  <a:pt x="2740" y="655"/>
                  <a:pt x="2738" y="655"/>
                </a:cubicBezTo>
                <a:cubicBezTo>
                  <a:pt x="2735" y="655"/>
                  <a:pt x="2733" y="657"/>
                  <a:pt x="2733" y="659"/>
                </a:cubicBezTo>
                <a:cubicBezTo>
                  <a:pt x="2733" y="661"/>
                  <a:pt x="2735" y="663"/>
                  <a:pt x="2738" y="663"/>
                </a:cubicBezTo>
                <a:close/>
                <a:moveTo>
                  <a:pt x="2750" y="663"/>
                </a:moveTo>
                <a:cubicBezTo>
                  <a:pt x="2753" y="663"/>
                  <a:pt x="2755" y="661"/>
                  <a:pt x="2755" y="659"/>
                </a:cubicBezTo>
                <a:cubicBezTo>
                  <a:pt x="2755" y="657"/>
                  <a:pt x="2753" y="655"/>
                  <a:pt x="2750" y="655"/>
                </a:cubicBezTo>
                <a:cubicBezTo>
                  <a:pt x="2748" y="655"/>
                  <a:pt x="2746" y="657"/>
                  <a:pt x="2746" y="659"/>
                </a:cubicBezTo>
                <a:cubicBezTo>
                  <a:pt x="2746" y="661"/>
                  <a:pt x="2748" y="663"/>
                  <a:pt x="2750" y="663"/>
                </a:cubicBezTo>
                <a:close/>
                <a:moveTo>
                  <a:pt x="2763" y="663"/>
                </a:moveTo>
                <a:cubicBezTo>
                  <a:pt x="2766" y="663"/>
                  <a:pt x="2767" y="661"/>
                  <a:pt x="2767" y="659"/>
                </a:cubicBezTo>
                <a:cubicBezTo>
                  <a:pt x="2767" y="657"/>
                  <a:pt x="2766" y="655"/>
                  <a:pt x="2763" y="655"/>
                </a:cubicBezTo>
                <a:cubicBezTo>
                  <a:pt x="2761" y="655"/>
                  <a:pt x="2759" y="657"/>
                  <a:pt x="2759" y="659"/>
                </a:cubicBezTo>
                <a:cubicBezTo>
                  <a:pt x="2759" y="661"/>
                  <a:pt x="2761" y="663"/>
                  <a:pt x="2763" y="663"/>
                </a:cubicBezTo>
                <a:close/>
                <a:moveTo>
                  <a:pt x="2776" y="663"/>
                </a:moveTo>
                <a:cubicBezTo>
                  <a:pt x="2779" y="663"/>
                  <a:pt x="2780" y="661"/>
                  <a:pt x="2780" y="659"/>
                </a:cubicBezTo>
                <a:cubicBezTo>
                  <a:pt x="2780" y="657"/>
                  <a:pt x="2779" y="655"/>
                  <a:pt x="2776" y="655"/>
                </a:cubicBezTo>
                <a:cubicBezTo>
                  <a:pt x="2774" y="655"/>
                  <a:pt x="2772" y="657"/>
                  <a:pt x="2772" y="659"/>
                </a:cubicBezTo>
                <a:cubicBezTo>
                  <a:pt x="2772" y="661"/>
                  <a:pt x="2774" y="663"/>
                  <a:pt x="2776" y="663"/>
                </a:cubicBezTo>
                <a:close/>
                <a:moveTo>
                  <a:pt x="2789" y="663"/>
                </a:moveTo>
                <a:cubicBezTo>
                  <a:pt x="2791" y="663"/>
                  <a:pt x="2793" y="661"/>
                  <a:pt x="2793" y="659"/>
                </a:cubicBezTo>
                <a:cubicBezTo>
                  <a:pt x="2793" y="657"/>
                  <a:pt x="2791" y="655"/>
                  <a:pt x="2789" y="655"/>
                </a:cubicBezTo>
                <a:cubicBezTo>
                  <a:pt x="2787" y="655"/>
                  <a:pt x="2785" y="657"/>
                  <a:pt x="2785" y="659"/>
                </a:cubicBezTo>
                <a:cubicBezTo>
                  <a:pt x="2785" y="661"/>
                  <a:pt x="2787" y="663"/>
                  <a:pt x="2789" y="663"/>
                </a:cubicBezTo>
                <a:close/>
                <a:moveTo>
                  <a:pt x="2802" y="663"/>
                </a:moveTo>
                <a:cubicBezTo>
                  <a:pt x="2804" y="663"/>
                  <a:pt x="2806" y="661"/>
                  <a:pt x="2806" y="659"/>
                </a:cubicBezTo>
                <a:cubicBezTo>
                  <a:pt x="2806" y="657"/>
                  <a:pt x="2804" y="655"/>
                  <a:pt x="2802" y="655"/>
                </a:cubicBezTo>
                <a:cubicBezTo>
                  <a:pt x="2800" y="655"/>
                  <a:pt x="2798" y="657"/>
                  <a:pt x="2798" y="659"/>
                </a:cubicBezTo>
                <a:cubicBezTo>
                  <a:pt x="2798" y="661"/>
                  <a:pt x="2800" y="663"/>
                  <a:pt x="2802" y="663"/>
                </a:cubicBezTo>
                <a:close/>
                <a:moveTo>
                  <a:pt x="2815" y="655"/>
                </a:moveTo>
                <a:cubicBezTo>
                  <a:pt x="2813" y="655"/>
                  <a:pt x="2811" y="657"/>
                  <a:pt x="2811" y="659"/>
                </a:cubicBezTo>
                <a:cubicBezTo>
                  <a:pt x="2811" y="661"/>
                  <a:pt x="2813" y="663"/>
                  <a:pt x="2815" y="663"/>
                </a:cubicBezTo>
                <a:cubicBezTo>
                  <a:pt x="2817" y="663"/>
                  <a:pt x="2819" y="661"/>
                  <a:pt x="2819" y="659"/>
                </a:cubicBezTo>
                <a:cubicBezTo>
                  <a:pt x="2819" y="657"/>
                  <a:pt x="2817" y="655"/>
                  <a:pt x="2815" y="655"/>
                </a:cubicBezTo>
                <a:close/>
                <a:moveTo>
                  <a:pt x="2828" y="655"/>
                </a:moveTo>
                <a:cubicBezTo>
                  <a:pt x="2826" y="655"/>
                  <a:pt x="2824" y="657"/>
                  <a:pt x="2824" y="659"/>
                </a:cubicBezTo>
                <a:cubicBezTo>
                  <a:pt x="2824" y="661"/>
                  <a:pt x="2826" y="663"/>
                  <a:pt x="2828" y="663"/>
                </a:cubicBezTo>
                <a:cubicBezTo>
                  <a:pt x="2830" y="663"/>
                  <a:pt x="2832" y="661"/>
                  <a:pt x="2832" y="659"/>
                </a:cubicBezTo>
                <a:cubicBezTo>
                  <a:pt x="2832" y="657"/>
                  <a:pt x="2830" y="655"/>
                  <a:pt x="2828" y="655"/>
                </a:cubicBezTo>
                <a:close/>
                <a:moveTo>
                  <a:pt x="2841" y="655"/>
                </a:moveTo>
                <a:cubicBezTo>
                  <a:pt x="2838" y="655"/>
                  <a:pt x="2837" y="657"/>
                  <a:pt x="2837" y="659"/>
                </a:cubicBezTo>
                <a:cubicBezTo>
                  <a:pt x="2837" y="661"/>
                  <a:pt x="2838" y="663"/>
                  <a:pt x="2841" y="663"/>
                </a:cubicBezTo>
                <a:cubicBezTo>
                  <a:pt x="2843" y="663"/>
                  <a:pt x="2845" y="661"/>
                  <a:pt x="2845" y="659"/>
                </a:cubicBezTo>
                <a:cubicBezTo>
                  <a:pt x="2845" y="657"/>
                  <a:pt x="2843" y="655"/>
                  <a:pt x="2841" y="655"/>
                </a:cubicBezTo>
                <a:close/>
                <a:moveTo>
                  <a:pt x="2854" y="655"/>
                </a:moveTo>
                <a:cubicBezTo>
                  <a:pt x="2851" y="655"/>
                  <a:pt x="2850" y="657"/>
                  <a:pt x="2850" y="659"/>
                </a:cubicBezTo>
                <a:cubicBezTo>
                  <a:pt x="2850" y="661"/>
                  <a:pt x="2851" y="663"/>
                  <a:pt x="2854" y="663"/>
                </a:cubicBezTo>
                <a:cubicBezTo>
                  <a:pt x="2856" y="663"/>
                  <a:pt x="2858" y="661"/>
                  <a:pt x="2858" y="659"/>
                </a:cubicBezTo>
                <a:cubicBezTo>
                  <a:pt x="2858" y="657"/>
                  <a:pt x="2856" y="655"/>
                  <a:pt x="2854" y="655"/>
                </a:cubicBezTo>
                <a:close/>
                <a:moveTo>
                  <a:pt x="2867" y="655"/>
                </a:moveTo>
                <a:cubicBezTo>
                  <a:pt x="2864" y="655"/>
                  <a:pt x="2862" y="657"/>
                  <a:pt x="2862" y="659"/>
                </a:cubicBezTo>
                <a:cubicBezTo>
                  <a:pt x="2862" y="661"/>
                  <a:pt x="2864" y="663"/>
                  <a:pt x="2867" y="663"/>
                </a:cubicBezTo>
                <a:cubicBezTo>
                  <a:pt x="2869" y="663"/>
                  <a:pt x="2871" y="661"/>
                  <a:pt x="2871" y="659"/>
                </a:cubicBezTo>
                <a:cubicBezTo>
                  <a:pt x="2871" y="657"/>
                  <a:pt x="2869" y="655"/>
                  <a:pt x="2867" y="655"/>
                </a:cubicBezTo>
                <a:close/>
                <a:moveTo>
                  <a:pt x="2880" y="655"/>
                </a:moveTo>
                <a:cubicBezTo>
                  <a:pt x="2877" y="655"/>
                  <a:pt x="2875" y="657"/>
                  <a:pt x="2875" y="659"/>
                </a:cubicBezTo>
                <a:cubicBezTo>
                  <a:pt x="2875" y="661"/>
                  <a:pt x="2877" y="663"/>
                  <a:pt x="2880" y="663"/>
                </a:cubicBezTo>
                <a:cubicBezTo>
                  <a:pt x="2882" y="663"/>
                  <a:pt x="2884" y="661"/>
                  <a:pt x="2884" y="659"/>
                </a:cubicBezTo>
                <a:cubicBezTo>
                  <a:pt x="2884" y="657"/>
                  <a:pt x="2882" y="655"/>
                  <a:pt x="2880" y="655"/>
                </a:cubicBezTo>
                <a:close/>
                <a:moveTo>
                  <a:pt x="2892" y="655"/>
                </a:moveTo>
                <a:cubicBezTo>
                  <a:pt x="2890" y="655"/>
                  <a:pt x="2888" y="657"/>
                  <a:pt x="2888" y="659"/>
                </a:cubicBezTo>
                <a:cubicBezTo>
                  <a:pt x="2888" y="661"/>
                  <a:pt x="2890" y="663"/>
                  <a:pt x="2892" y="663"/>
                </a:cubicBezTo>
                <a:cubicBezTo>
                  <a:pt x="2895" y="663"/>
                  <a:pt x="2897" y="661"/>
                  <a:pt x="2897" y="659"/>
                </a:cubicBezTo>
                <a:cubicBezTo>
                  <a:pt x="2897" y="657"/>
                  <a:pt x="2895" y="655"/>
                  <a:pt x="2892" y="655"/>
                </a:cubicBezTo>
                <a:close/>
                <a:moveTo>
                  <a:pt x="2905" y="655"/>
                </a:moveTo>
                <a:cubicBezTo>
                  <a:pt x="2903" y="655"/>
                  <a:pt x="2901" y="657"/>
                  <a:pt x="2901" y="659"/>
                </a:cubicBezTo>
                <a:cubicBezTo>
                  <a:pt x="2901" y="661"/>
                  <a:pt x="2903" y="663"/>
                  <a:pt x="2905" y="663"/>
                </a:cubicBezTo>
                <a:cubicBezTo>
                  <a:pt x="2908" y="663"/>
                  <a:pt x="2910" y="661"/>
                  <a:pt x="2910" y="659"/>
                </a:cubicBezTo>
                <a:cubicBezTo>
                  <a:pt x="2910" y="657"/>
                  <a:pt x="2908" y="655"/>
                  <a:pt x="2905" y="655"/>
                </a:cubicBezTo>
                <a:close/>
                <a:moveTo>
                  <a:pt x="2918" y="655"/>
                </a:moveTo>
                <a:cubicBezTo>
                  <a:pt x="2916" y="655"/>
                  <a:pt x="2914" y="657"/>
                  <a:pt x="2914" y="659"/>
                </a:cubicBezTo>
                <a:cubicBezTo>
                  <a:pt x="2914" y="661"/>
                  <a:pt x="2916" y="663"/>
                  <a:pt x="2918" y="663"/>
                </a:cubicBezTo>
                <a:cubicBezTo>
                  <a:pt x="2921" y="663"/>
                  <a:pt x="2922" y="661"/>
                  <a:pt x="2922" y="659"/>
                </a:cubicBezTo>
                <a:cubicBezTo>
                  <a:pt x="2922" y="657"/>
                  <a:pt x="2921" y="655"/>
                  <a:pt x="2918" y="655"/>
                </a:cubicBezTo>
                <a:close/>
                <a:moveTo>
                  <a:pt x="2931" y="655"/>
                </a:moveTo>
                <a:cubicBezTo>
                  <a:pt x="2929" y="655"/>
                  <a:pt x="2927" y="657"/>
                  <a:pt x="2927" y="659"/>
                </a:cubicBezTo>
                <a:cubicBezTo>
                  <a:pt x="2927" y="661"/>
                  <a:pt x="2929" y="663"/>
                  <a:pt x="2931" y="663"/>
                </a:cubicBezTo>
                <a:cubicBezTo>
                  <a:pt x="2934" y="663"/>
                  <a:pt x="2935" y="661"/>
                  <a:pt x="2935" y="659"/>
                </a:cubicBezTo>
                <a:cubicBezTo>
                  <a:pt x="2935" y="657"/>
                  <a:pt x="2934" y="655"/>
                  <a:pt x="2931" y="655"/>
                </a:cubicBezTo>
                <a:close/>
                <a:moveTo>
                  <a:pt x="2944" y="655"/>
                </a:moveTo>
                <a:cubicBezTo>
                  <a:pt x="2942" y="655"/>
                  <a:pt x="2940" y="657"/>
                  <a:pt x="2940" y="659"/>
                </a:cubicBezTo>
                <a:cubicBezTo>
                  <a:pt x="2940" y="661"/>
                  <a:pt x="2942" y="663"/>
                  <a:pt x="2944" y="663"/>
                </a:cubicBezTo>
                <a:cubicBezTo>
                  <a:pt x="2946" y="663"/>
                  <a:pt x="2948" y="661"/>
                  <a:pt x="2948" y="659"/>
                </a:cubicBezTo>
                <a:cubicBezTo>
                  <a:pt x="2948" y="657"/>
                  <a:pt x="2946" y="655"/>
                  <a:pt x="2944" y="655"/>
                </a:cubicBezTo>
                <a:close/>
                <a:moveTo>
                  <a:pt x="2957" y="655"/>
                </a:moveTo>
                <a:cubicBezTo>
                  <a:pt x="2955" y="655"/>
                  <a:pt x="2953" y="657"/>
                  <a:pt x="2953" y="659"/>
                </a:cubicBezTo>
                <a:cubicBezTo>
                  <a:pt x="2953" y="661"/>
                  <a:pt x="2955" y="663"/>
                  <a:pt x="2957" y="663"/>
                </a:cubicBezTo>
                <a:cubicBezTo>
                  <a:pt x="2959" y="663"/>
                  <a:pt x="2961" y="661"/>
                  <a:pt x="2961" y="659"/>
                </a:cubicBezTo>
                <a:cubicBezTo>
                  <a:pt x="2961" y="657"/>
                  <a:pt x="2959" y="655"/>
                  <a:pt x="2957" y="655"/>
                </a:cubicBezTo>
                <a:close/>
                <a:moveTo>
                  <a:pt x="2970" y="655"/>
                </a:moveTo>
                <a:cubicBezTo>
                  <a:pt x="2968" y="655"/>
                  <a:pt x="2966" y="657"/>
                  <a:pt x="2966" y="659"/>
                </a:cubicBezTo>
                <a:cubicBezTo>
                  <a:pt x="2966" y="661"/>
                  <a:pt x="2968" y="663"/>
                  <a:pt x="2970" y="663"/>
                </a:cubicBezTo>
                <a:cubicBezTo>
                  <a:pt x="2972" y="663"/>
                  <a:pt x="2974" y="661"/>
                  <a:pt x="2974" y="659"/>
                </a:cubicBezTo>
                <a:cubicBezTo>
                  <a:pt x="2974" y="657"/>
                  <a:pt x="2972" y="655"/>
                  <a:pt x="2970" y="655"/>
                </a:cubicBezTo>
                <a:close/>
                <a:moveTo>
                  <a:pt x="2983" y="655"/>
                </a:moveTo>
                <a:cubicBezTo>
                  <a:pt x="2981" y="655"/>
                  <a:pt x="2979" y="657"/>
                  <a:pt x="2979" y="659"/>
                </a:cubicBezTo>
                <a:cubicBezTo>
                  <a:pt x="2979" y="661"/>
                  <a:pt x="2981" y="663"/>
                  <a:pt x="2983" y="663"/>
                </a:cubicBezTo>
                <a:cubicBezTo>
                  <a:pt x="2985" y="663"/>
                  <a:pt x="2987" y="661"/>
                  <a:pt x="2987" y="659"/>
                </a:cubicBezTo>
                <a:cubicBezTo>
                  <a:pt x="2987" y="657"/>
                  <a:pt x="2985" y="655"/>
                  <a:pt x="2983" y="655"/>
                </a:cubicBezTo>
                <a:close/>
                <a:moveTo>
                  <a:pt x="2996" y="655"/>
                </a:moveTo>
                <a:cubicBezTo>
                  <a:pt x="2993" y="655"/>
                  <a:pt x="2992" y="657"/>
                  <a:pt x="2992" y="659"/>
                </a:cubicBezTo>
                <a:cubicBezTo>
                  <a:pt x="2992" y="661"/>
                  <a:pt x="2993" y="663"/>
                  <a:pt x="2996" y="663"/>
                </a:cubicBezTo>
                <a:cubicBezTo>
                  <a:pt x="2998" y="663"/>
                  <a:pt x="3000" y="661"/>
                  <a:pt x="3000" y="659"/>
                </a:cubicBezTo>
                <a:cubicBezTo>
                  <a:pt x="3000" y="657"/>
                  <a:pt x="2998" y="655"/>
                  <a:pt x="2996" y="655"/>
                </a:cubicBezTo>
                <a:close/>
                <a:moveTo>
                  <a:pt x="3009" y="655"/>
                </a:moveTo>
                <a:cubicBezTo>
                  <a:pt x="3006" y="655"/>
                  <a:pt x="3005" y="657"/>
                  <a:pt x="3005" y="659"/>
                </a:cubicBezTo>
                <a:cubicBezTo>
                  <a:pt x="3005" y="661"/>
                  <a:pt x="3006" y="663"/>
                  <a:pt x="3009" y="663"/>
                </a:cubicBezTo>
                <a:cubicBezTo>
                  <a:pt x="3011" y="663"/>
                  <a:pt x="3013" y="661"/>
                  <a:pt x="3013" y="659"/>
                </a:cubicBezTo>
                <a:cubicBezTo>
                  <a:pt x="3013" y="657"/>
                  <a:pt x="3011" y="655"/>
                  <a:pt x="3009" y="655"/>
                </a:cubicBezTo>
                <a:close/>
                <a:moveTo>
                  <a:pt x="3022" y="655"/>
                </a:moveTo>
                <a:cubicBezTo>
                  <a:pt x="3019" y="655"/>
                  <a:pt x="3017" y="657"/>
                  <a:pt x="3017" y="659"/>
                </a:cubicBezTo>
                <a:cubicBezTo>
                  <a:pt x="3017" y="661"/>
                  <a:pt x="3019" y="663"/>
                  <a:pt x="3022" y="663"/>
                </a:cubicBezTo>
                <a:cubicBezTo>
                  <a:pt x="3024" y="663"/>
                  <a:pt x="3026" y="661"/>
                  <a:pt x="3026" y="659"/>
                </a:cubicBezTo>
                <a:cubicBezTo>
                  <a:pt x="3026" y="657"/>
                  <a:pt x="3024" y="655"/>
                  <a:pt x="3022" y="655"/>
                </a:cubicBezTo>
                <a:close/>
                <a:moveTo>
                  <a:pt x="3039" y="659"/>
                </a:moveTo>
                <a:cubicBezTo>
                  <a:pt x="3039" y="657"/>
                  <a:pt x="3037" y="655"/>
                  <a:pt x="3035" y="655"/>
                </a:cubicBezTo>
                <a:cubicBezTo>
                  <a:pt x="3032" y="655"/>
                  <a:pt x="3030" y="657"/>
                  <a:pt x="3030" y="659"/>
                </a:cubicBezTo>
                <a:cubicBezTo>
                  <a:pt x="3030" y="661"/>
                  <a:pt x="3032" y="663"/>
                  <a:pt x="3035" y="663"/>
                </a:cubicBezTo>
                <a:cubicBezTo>
                  <a:pt x="3037" y="663"/>
                  <a:pt x="3039" y="661"/>
                  <a:pt x="3039" y="659"/>
                </a:cubicBezTo>
                <a:close/>
                <a:moveTo>
                  <a:pt x="3047" y="659"/>
                </a:moveTo>
                <a:cubicBezTo>
                  <a:pt x="3047" y="659"/>
                  <a:pt x="3047" y="659"/>
                  <a:pt x="3047" y="659"/>
                </a:cubicBezTo>
                <a:cubicBezTo>
                  <a:pt x="3047" y="659"/>
                  <a:pt x="3047" y="659"/>
                  <a:pt x="3047" y="659"/>
                </a:cubicBezTo>
                <a:cubicBezTo>
                  <a:pt x="3047" y="659"/>
                  <a:pt x="3047" y="659"/>
                  <a:pt x="3047" y="659"/>
                </a:cubicBezTo>
                <a:cubicBezTo>
                  <a:pt x="3047" y="659"/>
                  <a:pt x="3047" y="659"/>
                  <a:pt x="3047" y="659"/>
                </a:cubicBezTo>
                <a:close/>
                <a:moveTo>
                  <a:pt x="3099" y="655"/>
                </a:moveTo>
                <a:cubicBezTo>
                  <a:pt x="3097" y="655"/>
                  <a:pt x="3095" y="657"/>
                  <a:pt x="3095" y="659"/>
                </a:cubicBezTo>
                <a:cubicBezTo>
                  <a:pt x="3095" y="661"/>
                  <a:pt x="3097" y="663"/>
                  <a:pt x="3099" y="663"/>
                </a:cubicBezTo>
                <a:cubicBezTo>
                  <a:pt x="3101" y="663"/>
                  <a:pt x="3103" y="661"/>
                  <a:pt x="3103" y="659"/>
                </a:cubicBezTo>
                <a:cubicBezTo>
                  <a:pt x="3103" y="657"/>
                  <a:pt x="3101" y="655"/>
                  <a:pt x="3099" y="655"/>
                </a:cubicBezTo>
                <a:close/>
                <a:moveTo>
                  <a:pt x="3151" y="655"/>
                </a:moveTo>
                <a:cubicBezTo>
                  <a:pt x="3148" y="655"/>
                  <a:pt x="3147" y="657"/>
                  <a:pt x="3147" y="659"/>
                </a:cubicBezTo>
                <a:cubicBezTo>
                  <a:pt x="3147" y="661"/>
                  <a:pt x="3148" y="663"/>
                  <a:pt x="3151" y="663"/>
                </a:cubicBezTo>
                <a:cubicBezTo>
                  <a:pt x="3153" y="663"/>
                  <a:pt x="3155" y="661"/>
                  <a:pt x="3155" y="659"/>
                </a:cubicBezTo>
                <a:cubicBezTo>
                  <a:pt x="3155" y="657"/>
                  <a:pt x="3153" y="655"/>
                  <a:pt x="3151" y="655"/>
                </a:cubicBezTo>
                <a:close/>
                <a:moveTo>
                  <a:pt x="452" y="676"/>
                </a:moveTo>
                <a:cubicBezTo>
                  <a:pt x="454" y="676"/>
                  <a:pt x="456" y="674"/>
                  <a:pt x="456" y="672"/>
                </a:cubicBezTo>
                <a:cubicBezTo>
                  <a:pt x="456" y="670"/>
                  <a:pt x="454" y="668"/>
                  <a:pt x="452" y="668"/>
                </a:cubicBezTo>
                <a:cubicBezTo>
                  <a:pt x="449" y="668"/>
                  <a:pt x="448" y="670"/>
                  <a:pt x="448" y="672"/>
                </a:cubicBezTo>
                <a:cubicBezTo>
                  <a:pt x="448" y="674"/>
                  <a:pt x="449" y="676"/>
                  <a:pt x="452" y="676"/>
                </a:cubicBezTo>
                <a:close/>
                <a:moveTo>
                  <a:pt x="465" y="676"/>
                </a:moveTo>
                <a:cubicBezTo>
                  <a:pt x="467" y="676"/>
                  <a:pt x="469" y="674"/>
                  <a:pt x="469" y="672"/>
                </a:cubicBezTo>
                <a:cubicBezTo>
                  <a:pt x="469" y="670"/>
                  <a:pt x="467" y="668"/>
                  <a:pt x="465" y="668"/>
                </a:cubicBezTo>
                <a:cubicBezTo>
                  <a:pt x="462" y="668"/>
                  <a:pt x="461" y="670"/>
                  <a:pt x="461" y="672"/>
                </a:cubicBezTo>
                <a:cubicBezTo>
                  <a:pt x="461" y="674"/>
                  <a:pt x="462" y="676"/>
                  <a:pt x="465" y="676"/>
                </a:cubicBezTo>
                <a:close/>
                <a:moveTo>
                  <a:pt x="478" y="676"/>
                </a:moveTo>
                <a:cubicBezTo>
                  <a:pt x="480" y="676"/>
                  <a:pt x="482" y="674"/>
                  <a:pt x="482" y="672"/>
                </a:cubicBezTo>
                <a:cubicBezTo>
                  <a:pt x="482" y="670"/>
                  <a:pt x="480" y="668"/>
                  <a:pt x="478" y="668"/>
                </a:cubicBezTo>
                <a:cubicBezTo>
                  <a:pt x="475" y="668"/>
                  <a:pt x="473" y="670"/>
                  <a:pt x="473" y="672"/>
                </a:cubicBezTo>
                <a:cubicBezTo>
                  <a:pt x="473" y="674"/>
                  <a:pt x="475" y="676"/>
                  <a:pt x="478" y="676"/>
                </a:cubicBezTo>
                <a:close/>
                <a:moveTo>
                  <a:pt x="491" y="676"/>
                </a:moveTo>
                <a:cubicBezTo>
                  <a:pt x="493" y="676"/>
                  <a:pt x="495" y="674"/>
                  <a:pt x="495" y="672"/>
                </a:cubicBezTo>
                <a:cubicBezTo>
                  <a:pt x="495" y="670"/>
                  <a:pt x="493" y="668"/>
                  <a:pt x="491" y="668"/>
                </a:cubicBezTo>
                <a:cubicBezTo>
                  <a:pt x="488" y="668"/>
                  <a:pt x="486" y="670"/>
                  <a:pt x="486" y="672"/>
                </a:cubicBezTo>
                <a:cubicBezTo>
                  <a:pt x="486" y="674"/>
                  <a:pt x="488" y="676"/>
                  <a:pt x="491" y="676"/>
                </a:cubicBezTo>
                <a:close/>
                <a:moveTo>
                  <a:pt x="503" y="676"/>
                </a:moveTo>
                <a:cubicBezTo>
                  <a:pt x="506" y="676"/>
                  <a:pt x="508" y="674"/>
                  <a:pt x="508" y="672"/>
                </a:cubicBezTo>
                <a:cubicBezTo>
                  <a:pt x="508" y="670"/>
                  <a:pt x="506" y="668"/>
                  <a:pt x="503" y="668"/>
                </a:cubicBezTo>
                <a:cubicBezTo>
                  <a:pt x="501" y="668"/>
                  <a:pt x="499" y="670"/>
                  <a:pt x="499" y="672"/>
                </a:cubicBezTo>
                <a:cubicBezTo>
                  <a:pt x="499" y="674"/>
                  <a:pt x="501" y="676"/>
                  <a:pt x="503" y="676"/>
                </a:cubicBezTo>
                <a:close/>
                <a:moveTo>
                  <a:pt x="516" y="676"/>
                </a:moveTo>
                <a:cubicBezTo>
                  <a:pt x="519" y="676"/>
                  <a:pt x="521" y="674"/>
                  <a:pt x="521" y="672"/>
                </a:cubicBezTo>
                <a:cubicBezTo>
                  <a:pt x="521" y="670"/>
                  <a:pt x="519" y="668"/>
                  <a:pt x="516" y="668"/>
                </a:cubicBezTo>
                <a:cubicBezTo>
                  <a:pt x="514" y="668"/>
                  <a:pt x="512" y="670"/>
                  <a:pt x="512" y="672"/>
                </a:cubicBezTo>
                <a:cubicBezTo>
                  <a:pt x="512" y="674"/>
                  <a:pt x="514" y="676"/>
                  <a:pt x="516" y="676"/>
                </a:cubicBezTo>
                <a:close/>
                <a:moveTo>
                  <a:pt x="529" y="676"/>
                </a:moveTo>
                <a:cubicBezTo>
                  <a:pt x="532" y="676"/>
                  <a:pt x="533" y="674"/>
                  <a:pt x="533" y="672"/>
                </a:cubicBezTo>
                <a:cubicBezTo>
                  <a:pt x="533" y="670"/>
                  <a:pt x="532" y="668"/>
                  <a:pt x="529" y="668"/>
                </a:cubicBezTo>
                <a:cubicBezTo>
                  <a:pt x="527" y="668"/>
                  <a:pt x="525" y="670"/>
                  <a:pt x="525" y="672"/>
                </a:cubicBezTo>
                <a:cubicBezTo>
                  <a:pt x="525" y="674"/>
                  <a:pt x="527" y="676"/>
                  <a:pt x="529" y="676"/>
                </a:cubicBezTo>
                <a:close/>
                <a:moveTo>
                  <a:pt x="542" y="676"/>
                </a:moveTo>
                <a:cubicBezTo>
                  <a:pt x="544" y="676"/>
                  <a:pt x="546" y="674"/>
                  <a:pt x="546" y="672"/>
                </a:cubicBezTo>
                <a:cubicBezTo>
                  <a:pt x="546" y="670"/>
                  <a:pt x="544" y="668"/>
                  <a:pt x="542" y="668"/>
                </a:cubicBezTo>
                <a:cubicBezTo>
                  <a:pt x="540" y="668"/>
                  <a:pt x="538" y="670"/>
                  <a:pt x="538" y="672"/>
                </a:cubicBezTo>
                <a:cubicBezTo>
                  <a:pt x="538" y="674"/>
                  <a:pt x="540" y="676"/>
                  <a:pt x="542" y="676"/>
                </a:cubicBezTo>
                <a:close/>
                <a:moveTo>
                  <a:pt x="555" y="676"/>
                </a:moveTo>
                <a:cubicBezTo>
                  <a:pt x="557" y="676"/>
                  <a:pt x="559" y="674"/>
                  <a:pt x="559" y="672"/>
                </a:cubicBezTo>
                <a:cubicBezTo>
                  <a:pt x="559" y="670"/>
                  <a:pt x="557" y="668"/>
                  <a:pt x="555" y="668"/>
                </a:cubicBezTo>
                <a:cubicBezTo>
                  <a:pt x="553" y="668"/>
                  <a:pt x="551" y="670"/>
                  <a:pt x="551" y="672"/>
                </a:cubicBezTo>
                <a:cubicBezTo>
                  <a:pt x="551" y="674"/>
                  <a:pt x="553" y="676"/>
                  <a:pt x="555" y="676"/>
                </a:cubicBezTo>
                <a:close/>
                <a:moveTo>
                  <a:pt x="568" y="676"/>
                </a:moveTo>
                <a:cubicBezTo>
                  <a:pt x="570" y="676"/>
                  <a:pt x="572" y="674"/>
                  <a:pt x="572" y="672"/>
                </a:cubicBezTo>
                <a:cubicBezTo>
                  <a:pt x="572" y="670"/>
                  <a:pt x="570" y="668"/>
                  <a:pt x="568" y="668"/>
                </a:cubicBezTo>
                <a:cubicBezTo>
                  <a:pt x="566" y="668"/>
                  <a:pt x="564" y="670"/>
                  <a:pt x="564" y="672"/>
                </a:cubicBezTo>
                <a:cubicBezTo>
                  <a:pt x="564" y="674"/>
                  <a:pt x="566" y="676"/>
                  <a:pt x="568" y="676"/>
                </a:cubicBezTo>
                <a:close/>
                <a:moveTo>
                  <a:pt x="581" y="676"/>
                </a:moveTo>
                <a:cubicBezTo>
                  <a:pt x="583" y="676"/>
                  <a:pt x="585" y="674"/>
                  <a:pt x="585" y="672"/>
                </a:cubicBezTo>
                <a:cubicBezTo>
                  <a:pt x="585" y="670"/>
                  <a:pt x="583" y="668"/>
                  <a:pt x="581" y="668"/>
                </a:cubicBezTo>
                <a:cubicBezTo>
                  <a:pt x="579" y="668"/>
                  <a:pt x="577" y="670"/>
                  <a:pt x="577" y="672"/>
                </a:cubicBezTo>
                <a:cubicBezTo>
                  <a:pt x="577" y="674"/>
                  <a:pt x="579" y="676"/>
                  <a:pt x="581" y="676"/>
                </a:cubicBezTo>
                <a:close/>
                <a:moveTo>
                  <a:pt x="594" y="676"/>
                </a:moveTo>
                <a:cubicBezTo>
                  <a:pt x="596" y="676"/>
                  <a:pt x="598" y="674"/>
                  <a:pt x="598" y="672"/>
                </a:cubicBezTo>
                <a:cubicBezTo>
                  <a:pt x="598" y="670"/>
                  <a:pt x="596" y="668"/>
                  <a:pt x="594" y="668"/>
                </a:cubicBezTo>
                <a:cubicBezTo>
                  <a:pt x="592" y="668"/>
                  <a:pt x="590" y="670"/>
                  <a:pt x="590" y="672"/>
                </a:cubicBezTo>
                <a:cubicBezTo>
                  <a:pt x="590" y="674"/>
                  <a:pt x="592" y="676"/>
                  <a:pt x="594" y="676"/>
                </a:cubicBezTo>
                <a:close/>
                <a:moveTo>
                  <a:pt x="607" y="676"/>
                </a:moveTo>
                <a:cubicBezTo>
                  <a:pt x="609" y="676"/>
                  <a:pt x="611" y="674"/>
                  <a:pt x="611" y="672"/>
                </a:cubicBezTo>
                <a:cubicBezTo>
                  <a:pt x="611" y="670"/>
                  <a:pt x="609" y="668"/>
                  <a:pt x="607" y="668"/>
                </a:cubicBezTo>
                <a:cubicBezTo>
                  <a:pt x="604" y="668"/>
                  <a:pt x="603" y="670"/>
                  <a:pt x="603" y="672"/>
                </a:cubicBezTo>
                <a:cubicBezTo>
                  <a:pt x="603" y="674"/>
                  <a:pt x="604" y="676"/>
                  <a:pt x="607" y="676"/>
                </a:cubicBezTo>
                <a:close/>
                <a:moveTo>
                  <a:pt x="620" y="676"/>
                </a:moveTo>
                <a:cubicBezTo>
                  <a:pt x="622" y="676"/>
                  <a:pt x="624" y="674"/>
                  <a:pt x="624" y="672"/>
                </a:cubicBezTo>
                <a:cubicBezTo>
                  <a:pt x="624" y="670"/>
                  <a:pt x="622" y="668"/>
                  <a:pt x="620" y="668"/>
                </a:cubicBezTo>
                <a:cubicBezTo>
                  <a:pt x="617" y="668"/>
                  <a:pt x="615" y="670"/>
                  <a:pt x="615" y="672"/>
                </a:cubicBezTo>
                <a:cubicBezTo>
                  <a:pt x="615" y="674"/>
                  <a:pt x="617" y="676"/>
                  <a:pt x="620" y="676"/>
                </a:cubicBezTo>
                <a:close/>
                <a:moveTo>
                  <a:pt x="633" y="676"/>
                </a:moveTo>
                <a:cubicBezTo>
                  <a:pt x="635" y="676"/>
                  <a:pt x="637" y="674"/>
                  <a:pt x="637" y="672"/>
                </a:cubicBezTo>
                <a:cubicBezTo>
                  <a:pt x="637" y="670"/>
                  <a:pt x="635" y="668"/>
                  <a:pt x="633" y="668"/>
                </a:cubicBezTo>
                <a:cubicBezTo>
                  <a:pt x="630" y="668"/>
                  <a:pt x="628" y="670"/>
                  <a:pt x="628" y="672"/>
                </a:cubicBezTo>
                <a:cubicBezTo>
                  <a:pt x="628" y="674"/>
                  <a:pt x="630" y="676"/>
                  <a:pt x="633" y="676"/>
                </a:cubicBezTo>
                <a:close/>
                <a:moveTo>
                  <a:pt x="645" y="676"/>
                </a:moveTo>
                <a:cubicBezTo>
                  <a:pt x="648" y="676"/>
                  <a:pt x="650" y="674"/>
                  <a:pt x="650" y="672"/>
                </a:cubicBezTo>
                <a:cubicBezTo>
                  <a:pt x="650" y="670"/>
                  <a:pt x="648" y="668"/>
                  <a:pt x="645" y="668"/>
                </a:cubicBezTo>
                <a:cubicBezTo>
                  <a:pt x="643" y="668"/>
                  <a:pt x="641" y="670"/>
                  <a:pt x="641" y="672"/>
                </a:cubicBezTo>
                <a:cubicBezTo>
                  <a:pt x="641" y="674"/>
                  <a:pt x="643" y="676"/>
                  <a:pt x="645" y="676"/>
                </a:cubicBezTo>
                <a:close/>
                <a:moveTo>
                  <a:pt x="658" y="676"/>
                </a:moveTo>
                <a:cubicBezTo>
                  <a:pt x="661" y="676"/>
                  <a:pt x="663" y="674"/>
                  <a:pt x="663" y="672"/>
                </a:cubicBezTo>
                <a:cubicBezTo>
                  <a:pt x="663" y="670"/>
                  <a:pt x="661" y="668"/>
                  <a:pt x="658" y="668"/>
                </a:cubicBezTo>
                <a:cubicBezTo>
                  <a:pt x="656" y="668"/>
                  <a:pt x="654" y="670"/>
                  <a:pt x="654" y="672"/>
                </a:cubicBezTo>
                <a:cubicBezTo>
                  <a:pt x="654" y="674"/>
                  <a:pt x="656" y="676"/>
                  <a:pt x="658" y="676"/>
                </a:cubicBezTo>
                <a:close/>
                <a:moveTo>
                  <a:pt x="671" y="676"/>
                </a:moveTo>
                <a:cubicBezTo>
                  <a:pt x="674" y="676"/>
                  <a:pt x="675" y="674"/>
                  <a:pt x="675" y="672"/>
                </a:cubicBezTo>
                <a:cubicBezTo>
                  <a:pt x="675" y="670"/>
                  <a:pt x="674" y="668"/>
                  <a:pt x="671" y="668"/>
                </a:cubicBezTo>
                <a:cubicBezTo>
                  <a:pt x="669" y="668"/>
                  <a:pt x="667" y="670"/>
                  <a:pt x="667" y="672"/>
                </a:cubicBezTo>
                <a:cubicBezTo>
                  <a:pt x="667" y="674"/>
                  <a:pt x="669" y="676"/>
                  <a:pt x="671" y="676"/>
                </a:cubicBezTo>
                <a:close/>
                <a:moveTo>
                  <a:pt x="684" y="676"/>
                </a:moveTo>
                <a:cubicBezTo>
                  <a:pt x="687" y="676"/>
                  <a:pt x="688" y="674"/>
                  <a:pt x="688" y="672"/>
                </a:cubicBezTo>
                <a:cubicBezTo>
                  <a:pt x="688" y="670"/>
                  <a:pt x="687" y="668"/>
                  <a:pt x="684" y="668"/>
                </a:cubicBezTo>
                <a:cubicBezTo>
                  <a:pt x="682" y="668"/>
                  <a:pt x="680" y="670"/>
                  <a:pt x="680" y="672"/>
                </a:cubicBezTo>
                <a:cubicBezTo>
                  <a:pt x="680" y="674"/>
                  <a:pt x="682" y="676"/>
                  <a:pt x="684" y="676"/>
                </a:cubicBezTo>
                <a:close/>
                <a:moveTo>
                  <a:pt x="697" y="676"/>
                </a:moveTo>
                <a:cubicBezTo>
                  <a:pt x="699" y="676"/>
                  <a:pt x="701" y="674"/>
                  <a:pt x="701" y="672"/>
                </a:cubicBezTo>
                <a:cubicBezTo>
                  <a:pt x="701" y="670"/>
                  <a:pt x="699" y="668"/>
                  <a:pt x="697" y="668"/>
                </a:cubicBezTo>
                <a:cubicBezTo>
                  <a:pt x="695" y="668"/>
                  <a:pt x="693" y="670"/>
                  <a:pt x="693" y="672"/>
                </a:cubicBezTo>
                <a:cubicBezTo>
                  <a:pt x="693" y="674"/>
                  <a:pt x="695" y="676"/>
                  <a:pt x="697" y="676"/>
                </a:cubicBezTo>
                <a:close/>
                <a:moveTo>
                  <a:pt x="710" y="676"/>
                </a:moveTo>
                <a:cubicBezTo>
                  <a:pt x="712" y="676"/>
                  <a:pt x="714" y="674"/>
                  <a:pt x="714" y="672"/>
                </a:cubicBezTo>
                <a:cubicBezTo>
                  <a:pt x="714" y="670"/>
                  <a:pt x="712" y="668"/>
                  <a:pt x="710" y="668"/>
                </a:cubicBezTo>
                <a:cubicBezTo>
                  <a:pt x="708" y="668"/>
                  <a:pt x="706" y="670"/>
                  <a:pt x="706" y="672"/>
                </a:cubicBezTo>
                <a:cubicBezTo>
                  <a:pt x="706" y="674"/>
                  <a:pt x="708" y="676"/>
                  <a:pt x="710" y="676"/>
                </a:cubicBezTo>
                <a:close/>
                <a:moveTo>
                  <a:pt x="723" y="676"/>
                </a:moveTo>
                <a:cubicBezTo>
                  <a:pt x="725" y="676"/>
                  <a:pt x="727" y="674"/>
                  <a:pt x="727" y="672"/>
                </a:cubicBezTo>
                <a:cubicBezTo>
                  <a:pt x="727" y="670"/>
                  <a:pt x="725" y="668"/>
                  <a:pt x="723" y="668"/>
                </a:cubicBezTo>
                <a:cubicBezTo>
                  <a:pt x="721" y="668"/>
                  <a:pt x="719" y="670"/>
                  <a:pt x="719" y="672"/>
                </a:cubicBezTo>
                <a:cubicBezTo>
                  <a:pt x="719" y="674"/>
                  <a:pt x="721" y="676"/>
                  <a:pt x="723" y="676"/>
                </a:cubicBezTo>
                <a:close/>
                <a:moveTo>
                  <a:pt x="736" y="676"/>
                </a:moveTo>
                <a:cubicBezTo>
                  <a:pt x="738" y="676"/>
                  <a:pt x="740" y="674"/>
                  <a:pt x="740" y="672"/>
                </a:cubicBezTo>
                <a:cubicBezTo>
                  <a:pt x="740" y="670"/>
                  <a:pt x="738" y="668"/>
                  <a:pt x="736" y="668"/>
                </a:cubicBezTo>
                <a:cubicBezTo>
                  <a:pt x="734" y="668"/>
                  <a:pt x="732" y="670"/>
                  <a:pt x="732" y="672"/>
                </a:cubicBezTo>
                <a:cubicBezTo>
                  <a:pt x="732" y="674"/>
                  <a:pt x="734" y="676"/>
                  <a:pt x="736" y="676"/>
                </a:cubicBezTo>
                <a:close/>
                <a:moveTo>
                  <a:pt x="749" y="676"/>
                </a:moveTo>
                <a:cubicBezTo>
                  <a:pt x="751" y="676"/>
                  <a:pt x="753" y="674"/>
                  <a:pt x="753" y="672"/>
                </a:cubicBezTo>
                <a:cubicBezTo>
                  <a:pt x="753" y="670"/>
                  <a:pt x="751" y="668"/>
                  <a:pt x="749" y="668"/>
                </a:cubicBezTo>
                <a:cubicBezTo>
                  <a:pt x="746" y="668"/>
                  <a:pt x="745" y="670"/>
                  <a:pt x="745" y="672"/>
                </a:cubicBezTo>
                <a:cubicBezTo>
                  <a:pt x="745" y="674"/>
                  <a:pt x="746" y="676"/>
                  <a:pt x="749" y="676"/>
                </a:cubicBezTo>
                <a:close/>
                <a:moveTo>
                  <a:pt x="762" y="676"/>
                </a:moveTo>
                <a:cubicBezTo>
                  <a:pt x="764" y="676"/>
                  <a:pt x="766" y="674"/>
                  <a:pt x="766" y="672"/>
                </a:cubicBezTo>
                <a:cubicBezTo>
                  <a:pt x="766" y="670"/>
                  <a:pt x="764" y="668"/>
                  <a:pt x="762" y="668"/>
                </a:cubicBezTo>
                <a:cubicBezTo>
                  <a:pt x="759" y="668"/>
                  <a:pt x="758" y="670"/>
                  <a:pt x="758" y="672"/>
                </a:cubicBezTo>
                <a:cubicBezTo>
                  <a:pt x="758" y="674"/>
                  <a:pt x="759" y="676"/>
                  <a:pt x="762" y="676"/>
                </a:cubicBezTo>
                <a:close/>
                <a:moveTo>
                  <a:pt x="775" y="676"/>
                </a:moveTo>
                <a:cubicBezTo>
                  <a:pt x="777" y="676"/>
                  <a:pt x="779" y="674"/>
                  <a:pt x="779" y="672"/>
                </a:cubicBezTo>
                <a:cubicBezTo>
                  <a:pt x="779" y="670"/>
                  <a:pt x="777" y="668"/>
                  <a:pt x="775" y="668"/>
                </a:cubicBezTo>
                <a:cubicBezTo>
                  <a:pt x="772" y="668"/>
                  <a:pt x="770" y="670"/>
                  <a:pt x="770" y="672"/>
                </a:cubicBezTo>
                <a:cubicBezTo>
                  <a:pt x="770" y="674"/>
                  <a:pt x="772" y="676"/>
                  <a:pt x="775" y="676"/>
                </a:cubicBezTo>
                <a:close/>
                <a:moveTo>
                  <a:pt x="788" y="676"/>
                </a:moveTo>
                <a:cubicBezTo>
                  <a:pt x="790" y="676"/>
                  <a:pt x="792" y="674"/>
                  <a:pt x="792" y="672"/>
                </a:cubicBezTo>
                <a:cubicBezTo>
                  <a:pt x="792" y="670"/>
                  <a:pt x="790" y="668"/>
                  <a:pt x="788" y="668"/>
                </a:cubicBezTo>
                <a:cubicBezTo>
                  <a:pt x="785" y="668"/>
                  <a:pt x="783" y="670"/>
                  <a:pt x="783" y="672"/>
                </a:cubicBezTo>
                <a:cubicBezTo>
                  <a:pt x="783" y="674"/>
                  <a:pt x="785" y="676"/>
                  <a:pt x="788" y="676"/>
                </a:cubicBezTo>
                <a:close/>
                <a:moveTo>
                  <a:pt x="800" y="676"/>
                </a:moveTo>
                <a:cubicBezTo>
                  <a:pt x="803" y="676"/>
                  <a:pt x="805" y="674"/>
                  <a:pt x="805" y="672"/>
                </a:cubicBezTo>
                <a:cubicBezTo>
                  <a:pt x="805" y="670"/>
                  <a:pt x="803" y="668"/>
                  <a:pt x="800" y="668"/>
                </a:cubicBezTo>
                <a:cubicBezTo>
                  <a:pt x="798" y="668"/>
                  <a:pt x="796" y="670"/>
                  <a:pt x="796" y="672"/>
                </a:cubicBezTo>
                <a:cubicBezTo>
                  <a:pt x="796" y="674"/>
                  <a:pt x="798" y="676"/>
                  <a:pt x="800" y="676"/>
                </a:cubicBezTo>
                <a:close/>
                <a:moveTo>
                  <a:pt x="826" y="676"/>
                </a:moveTo>
                <a:cubicBezTo>
                  <a:pt x="829" y="676"/>
                  <a:pt x="830" y="674"/>
                  <a:pt x="830" y="672"/>
                </a:cubicBezTo>
                <a:cubicBezTo>
                  <a:pt x="830" y="670"/>
                  <a:pt x="829" y="668"/>
                  <a:pt x="826" y="668"/>
                </a:cubicBezTo>
                <a:cubicBezTo>
                  <a:pt x="824" y="668"/>
                  <a:pt x="822" y="670"/>
                  <a:pt x="822" y="672"/>
                </a:cubicBezTo>
                <a:cubicBezTo>
                  <a:pt x="822" y="674"/>
                  <a:pt x="824" y="676"/>
                  <a:pt x="826" y="676"/>
                </a:cubicBezTo>
                <a:close/>
                <a:moveTo>
                  <a:pt x="839" y="676"/>
                </a:moveTo>
                <a:cubicBezTo>
                  <a:pt x="841" y="676"/>
                  <a:pt x="843" y="674"/>
                  <a:pt x="843" y="672"/>
                </a:cubicBezTo>
                <a:cubicBezTo>
                  <a:pt x="843" y="670"/>
                  <a:pt x="841" y="668"/>
                  <a:pt x="839" y="668"/>
                </a:cubicBezTo>
                <a:cubicBezTo>
                  <a:pt x="837" y="668"/>
                  <a:pt x="835" y="670"/>
                  <a:pt x="835" y="672"/>
                </a:cubicBezTo>
                <a:cubicBezTo>
                  <a:pt x="835" y="674"/>
                  <a:pt x="837" y="676"/>
                  <a:pt x="839" y="676"/>
                </a:cubicBezTo>
                <a:close/>
                <a:moveTo>
                  <a:pt x="852" y="676"/>
                </a:moveTo>
                <a:cubicBezTo>
                  <a:pt x="854" y="676"/>
                  <a:pt x="856" y="674"/>
                  <a:pt x="856" y="672"/>
                </a:cubicBezTo>
                <a:cubicBezTo>
                  <a:pt x="856" y="670"/>
                  <a:pt x="854" y="668"/>
                  <a:pt x="852" y="668"/>
                </a:cubicBezTo>
                <a:cubicBezTo>
                  <a:pt x="850" y="668"/>
                  <a:pt x="848" y="670"/>
                  <a:pt x="848" y="672"/>
                </a:cubicBezTo>
                <a:cubicBezTo>
                  <a:pt x="848" y="674"/>
                  <a:pt x="850" y="676"/>
                  <a:pt x="852" y="676"/>
                </a:cubicBezTo>
                <a:close/>
                <a:moveTo>
                  <a:pt x="865" y="672"/>
                </a:moveTo>
                <a:cubicBezTo>
                  <a:pt x="865" y="672"/>
                  <a:pt x="865" y="672"/>
                  <a:pt x="865" y="672"/>
                </a:cubicBezTo>
                <a:cubicBezTo>
                  <a:pt x="865" y="672"/>
                  <a:pt x="865" y="672"/>
                  <a:pt x="865" y="672"/>
                </a:cubicBezTo>
                <a:cubicBezTo>
                  <a:pt x="865" y="672"/>
                  <a:pt x="865" y="672"/>
                  <a:pt x="865" y="672"/>
                </a:cubicBezTo>
                <a:cubicBezTo>
                  <a:pt x="865" y="672"/>
                  <a:pt x="865" y="672"/>
                  <a:pt x="865" y="672"/>
                </a:cubicBezTo>
                <a:close/>
                <a:moveTo>
                  <a:pt x="878" y="676"/>
                </a:moveTo>
                <a:cubicBezTo>
                  <a:pt x="880" y="676"/>
                  <a:pt x="882" y="674"/>
                  <a:pt x="882" y="672"/>
                </a:cubicBezTo>
                <a:cubicBezTo>
                  <a:pt x="882" y="670"/>
                  <a:pt x="880" y="668"/>
                  <a:pt x="878" y="668"/>
                </a:cubicBezTo>
                <a:cubicBezTo>
                  <a:pt x="876" y="668"/>
                  <a:pt x="874" y="670"/>
                  <a:pt x="874" y="672"/>
                </a:cubicBezTo>
                <a:cubicBezTo>
                  <a:pt x="874" y="674"/>
                  <a:pt x="876" y="676"/>
                  <a:pt x="878" y="676"/>
                </a:cubicBezTo>
                <a:close/>
                <a:moveTo>
                  <a:pt x="930" y="668"/>
                </a:moveTo>
                <a:cubicBezTo>
                  <a:pt x="927" y="668"/>
                  <a:pt x="925" y="670"/>
                  <a:pt x="925" y="672"/>
                </a:cubicBezTo>
                <a:cubicBezTo>
                  <a:pt x="925" y="674"/>
                  <a:pt x="927" y="676"/>
                  <a:pt x="930" y="676"/>
                </a:cubicBezTo>
                <a:cubicBezTo>
                  <a:pt x="932" y="676"/>
                  <a:pt x="934" y="674"/>
                  <a:pt x="934" y="672"/>
                </a:cubicBezTo>
                <a:cubicBezTo>
                  <a:pt x="934" y="670"/>
                  <a:pt x="932" y="668"/>
                  <a:pt x="930" y="668"/>
                </a:cubicBezTo>
                <a:close/>
                <a:moveTo>
                  <a:pt x="942" y="668"/>
                </a:moveTo>
                <a:cubicBezTo>
                  <a:pt x="940" y="668"/>
                  <a:pt x="938" y="670"/>
                  <a:pt x="938" y="672"/>
                </a:cubicBezTo>
                <a:cubicBezTo>
                  <a:pt x="938" y="674"/>
                  <a:pt x="940" y="676"/>
                  <a:pt x="942" y="676"/>
                </a:cubicBezTo>
                <a:cubicBezTo>
                  <a:pt x="945" y="676"/>
                  <a:pt x="947" y="674"/>
                  <a:pt x="947" y="672"/>
                </a:cubicBezTo>
                <a:cubicBezTo>
                  <a:pt x="947" y="670"/>
                  <a:pt x="945" y="668"/>
                  <a:pt x="942" y="668"/>
                </a:cubicBezTo>
                <a:close/>
                <a:moveTo>
                  <a:pt x="955" y="668"/>
                </a:moveTo>
                <a:cubicBezTo>
                  <a:pt x="953" y="668"/>
                  <a:pt x="951" y="670"/>
                  <a:pt x="951" y="672"/>
                </a:cubicBezTo>
                <a:cubicBezTo>
                  <a:pt x="951" y="674"/>
                  <a:pt x="953" y="676"/>
                  <a:pt x="955" y="676"/>
                </a:cubicBezTo>
                <a:cubicBezTo>
                  <a:pt x="958" y="676"/>
                  <a:pt x="960" y="674"/>
                  <a:pt x="960" y="672"/>
                </a:cubicBezTo>
                <a:cubicBezTo>
                  <a:pt x="960" y="670"/>
                  <a:pt x="958" y="668"/>
                  <a:pt x="955" y="668"/>
                </a:cubicBezTo>
                <a:close/>
                <a:moveTo>
                  <a:pt x="968" y="668"/>
                </a:moveTo>
                <a:cubicBezTo>
                  <a:pt x="966" y="668"/>
                  <a:pt x="964" y="670"/>
                  <a:pt x="964" y="672"/>
                </a:cubicBezTo>
                <a:cubicBezTo>
                  <a:pt x="964" y="674"/>
                  <a:pt x="966" y="676"/>
                  <a:pt x="968" y="676"/>
                </a:cubicBezTo>
                <a:cubicBezTo>
                  <a:pt x="971" y="676"/>
                  <a:pt x="973" y="674"/>
                  <a:pt x="973" y="672"/>
                </a:cubicBezTo>
                <a:cubicBezTo>
                  <a:pt x="973" y="670"/>
                  <a:pt x="971" y="668"/>
                  <a:pt x="968" y="668"/>
                </a:cubicBezTo>
                <a:close/>
                <a:moveTo>
                  <a:pt x="982" y="672"/>
                </a:moveTo>
                <a:cubicBezTo>
                  <a:pt x="982" y="671"/>
                  <a:pt x="982" y="671"/>
                  <a:pt x="981" y="671"/>
                </a:cubicBezTo>
                <a:cubicBezTo>
                  <a:pt x="981" y="671"/>
                  <a:pt x="980" y="671"/>
                  <a:pt x="980" y="672"/>
                </a:cubicBezTo>
                <a:cubicBezTo>
                  <a:pt x="980" y="672"/>
                  <a:pt x="981" y="673"/>
                  <a:pt x="981" y="673"/>
                </a:cubicBezTo>
                <a:cubicBezTo>
                  <a:pt x="982" y="673"/>
                  <a:pt x="982" y="672"/>
                  <a:pt x="982" y="672"/>
                </a:cubicBezTo>
                <a:close/>
                <a:moveTo>
                  <a:pt x="994" y="672"/>
                </a:moveTo>
                <a:cubicBezTo>
                  <a:pt x="994" y="672"/>
                  <a:pt x="994" y="672"/>
                  <a:pt x="994" y="672"/>
                </a:cubicBezTo>
                <a:cubicBezTo>
                  <a:pt x="994" y="672"/>
                  <a:pt x="994" y="672"/>
                  <a:pt x="994" y="672"/>
                </a:cubicBezTo>
                <a:cubicBezTo>
                  <a:pt x="994" y="672"/>
                  <a:pt x="994" y="672"/>
                  <a:pt x="994" y="672"/>
                </a:cubicBezTo>
                <a:cubicBezTo>
                  <a:pt x="994" y="672"/>
                  <a:pt x="994" y="672"/>
                  <a:pt x="994" y="672"/>
                </a:cubicBezTo>
                <a:close/>
                <a:moveTo>
                  <a:pt x="1020" y="672"/>
                </a:moveTo>
                <a:cubicBezTo>
                  <a:pt x="1020" y="672"/>
                  <a:pt x="1020" y="672"/>
                  <a:pt x="1020" y="672"/>
                </a:cubicBezTo>
                <a:cubicBezTo>
                  <a:pt x="1020" y="672"/>
                  <a:pt x="1020" y="672"/>
                  <a:pt x="1020" y="672"/>
                </a:cubicBezTo>
                <a:cubicBezTo>
                  <a:pt x="1020" y="672"/>
                  <a:pt x="1020" y="672"/>
                  <a:pt x="1020" y="672"/>
                </a:cubicBezTo>
                <a:cubicBezTo>
                  <a:pt x="1020" y="672"/>
                  <a:pt x="1020" y="672"/>
                  <a:pt x="1020" y="672"/>
                </a:cubicBezTo>
                <a:close/>
                <a:moveTo>
                  <a:pt x="1601" y="668"/>
                </a:moveTo>
                <a:cubicBezTo>
                  <a:pt x="1599" y="668"/>
                  <a:pt x="1598" y="670"/>
                  <a:pt x="1598" y="672"/>
                </a:cubicBezTo>
                <a:cubicBezTo>
                  <a:pt x="1598" y="674"/>
                  <a:pt x="1599" y="675"/>
                  <a:pt x="1601" y="675"/>
                </a:cubicBezTo>
                <a:cubicBezTo>
                  <a:pt x="1603" y="675"/>
                  <a:pt x="1605" y="674"/>
                  <a:pt x="1605" y="672"/>
                </a:cubicBezTo>
                <a:cubicBezTo>
                  <a:pt x="1605" y="670"/>
                  <a:pt x="1603" y="668"/>
                  <a:pt x="1601" y="668"/>
                </a:cubicBezTo>
                <a:close/>
                <a:moveTo>
                  <a:pt x="1626" y="672"/>
                </a:moveTo>
                <a:cubicBezTo>
                  <a:pt x="1626" y="672"/>
                  <a:pt x="1626" y="673"/>
                  <a:pt x="1627" y="673"/>
                </a:cubicBezTo>
                <a:cubicBezTo>
                  <a:pt x="1628" y="673"/>
                  <a:pt x="1628" y="672"/>
                  <a:pt x="1628" y="672"/>
                </a:cubicBezTo>
                <a:cubicBezTo>
                  <a:pt x="1628" y="671"/>
                  <a:pt x="1628" y="671"/>
                  <a:pt x="1627" y="671"/>
                </a:cubicBezTo>
                <a:cubicBezTo>
                  <a:pt x="1626" y="671"/>
                  <a:pt x="1626" y="671"/>
                  <a:pt x="1626" y="672"/>
                </a:cubicBezTo>
                <a:close/>
                <a:moveTo>
                  <a:pt x="1653" y="672"/>
                </a:moveTo>
                <a:cubicBezTo>
                  <a:pt x="1653" y="672"/>
                  <a:pt x="1653" y="672"/>
                  <a:pt x="1653" y="672"/>
                </a:cubicBezTo>
                <a:cubicBezTo>
                  <a:pt x="1653" y="672"/>
                  <a:pt x="1653" y="672"/>
                  <a:pt x="1653" y="672"/>
                </a:cubicBezTo>
                <a:cubicBezTo>
                  <a:pt x="1653" y="672"/>
                  <a:pt x="1653" y="672"/>
                  <a:pt x="1653" y="672"/>
                </a:cubicBezTo>
                <a:cubicBezTo>
                  <a:pt x="1653" y="672"/>
                  <a:pt x="1653" y="672"/>
                  <a:pt x="1653" y="672"/>
                </a:cubicBezTo>
                <a:close/>
                <a:moveTo>
                  <a:pt x="1679" y="676"/>
                </a:moveTo>
                <a:cubicBezTo>
                  <a:pt x="1681" y="676"/>
                  <a:pt x="1683" y="674"/>
                  <a:pt x="1683" y="672"/>
                </a:cubicBezTo>
                <a:cubicBezTo>
                  <a:pt x="1683" y="670"/>
                  <a:pt x="1681" y="668"/>
                  <a:pt x="1679" y="668"/>
                </a:cubicBezTo>
                <a:cubicBezTo>
                  <a:pt x="1676" y="668"/>
                  <a:pt x="1674" y="670"/>
                  <a:pt x="1674" y="672"/>
                </a:cubicBezTo>
                <a:cubicBezTo>
                  <a:pt x="1674" y="674"/>
                  <a:pt x="1676" y="676"/>
                  <a:pt x="1679" y="676"/>
                </a:cubicBezTo>
                <a:close/>
                <a:moveTo>
                  <a:pt x="1691" y="676"/>
                </a:moveTo>
                <a:cubicBezTo>
                  <a:pt x="1694" y="676"/>
                  <a:pt x="1696" y="674"/>
                  <a:pt x="1696" y="672"/>
                </a:cubicBezTo>
                <a:cubicBezTo>
                  <a:pt x="1696" y="670"/>
                  <a:pt x="1694" y="668"/>
                  <a:pt x="1691" y="668"/>
                </a:cubicBezTo>
                <a:cubicBezTo>
                  <a:pt x="1689" y="668"/>
                  <a:pt x="1687" y="670"/>
                  <a:pt x="1687" y="672"/>
                </a:cubicBezTo>
                <a:cubicBezTo>
                  <a:pt x="1687" y="674"/>
                  <a:pt x="1689" y="676"/>
                  <a:pt x="1691" y="676"/>
                </a:cubicBezTo>
                <a:close/>
                <a:moveTo>
                  <a:pt x="1704" y="676"/>
                </a:moveTo>
                <a:cubicBezTo>
                  <a:pt x="1707" y="676"/>
                  <a:pt x="1709" y="674"/>
                  <a:pt x="1709" y="672"/>
                </a:cubicBezTo>
                <a:cubicBezTo>
                  <a:pt x="1709" y="670"/>
                  <a:pt x="1707" y="668"/>
                  <a:pt x="1704" y="668"/>
                </a:cubicBezTo>
                <a:cubicBezTo>
                  <a:pt x="1702" y="668"/>
                  <a:pt x="1700" y="670"/>
                  <a:pt x="1700" y="672"/>
                </a:cubicBezTo>
                <a:cubicBezTo>
                  <a:pt x="1700" y="674"/>
                  <a:pt x="1702" y="676"/>
                  <a:pt x="1704" y="676"/>
                </a:cubicBezTo>
                <a:close/>
                <a:moveTo>
                  <a:pt x="1717" y="676"/>
                </a:moveTo>
                <a:cubicBezTo>
                  <a:pt x="1720" y="676"/>
                  <a:pt x="1721" y="674"/>
                  <a:pt x="1721" y="672"/>
                </a:cubicBezTo>
                <a:cubicBezTo>
                  <a:pt x="1721" y="670"/>
                  <a:pt x="1720" y="668"/>
                  <a:pt x="1717" y="668"/>
                </a:cubicBezTo>
                <a:cubicBezTo>
                  <a:pt x="1715" y="668"/>
                  <a:pt x="1713" y="670"/>
                  <a:pt x="1713" y="672"/>
                </a:cubicBezTo>
                <a:cubicBezTo>
                  <a:pt x="1713" y="674"/>
                  <a:pt x="1715" y="676"/>
                  <a:pt x="1717" y="676"/>
                </a:cubicBezTo>
                <a:close/>
                <a:moveTo>
                  <a:pt x="1730" y="676"/>
                </a:moveTo>
                <a:cubicBezTo>
                  <a:pt x="1733" y="676"/>
                  <a:pt x="1734" y="674"/>
                  <a:pt x="1734" y="672"/>
                </a:cubicBezTo>
                <a:cubicBezTo>
                  <a:pt x="1734" y="670"/>
                  <a:pt x="1733" y="668"/>
                  <a:pt x="1730" y="668"/>
                </a:cubicBezTo>
                <a:cubicBezTo>
                  <a:pt x="1728" y="668"/>
                  <a:pt x="1726" y="670"/>
                  <a:pt x="1726" y="672"/>
                </a:cubicBezTo>
                <a:cubicBezTo>
                  <a:pt x="1726" y="674"/>
                  <a:pt x="1728" y="676"/>
                  <a:pt x="1730" y="676"/>
                </a:cubicBezTo>
                <a:close/>
                <a:moveTo>
                  <a:pt x="1743" y="676"/>
                </a:moveTo>
                <a:cubicBezTo>
                  <a:pt x="1745" y="676"/>
                  <a:pt x="1747" y="674"/>
                  <a:pt x="1747" y="672"/>
                </a:cubicBezTo>
                <a:cubicBezTo>
                  <a:pt x="1747" y="670"/>
                  <a:pt x="1745" y="668"/>
                  <a:pt x="1743" y="668"/>
                </a:cubicBezTo>
                <a:cubicBezTo>
                  <a:pt x="1741" y="668"/>
                  <a:pt x="1739" y="670"/>
                  <a:pt x="1739" y="672"/>
                </a:cubicBezTo>
                <a:cubicBezTo>
                  <a:pt x="1739" y="674"/>
                  <a:pt x="1741" y="676"/>
                  <a:pt x="1743" y="676"/>
                </a:cubicBezTo>
                <a:close/>
                <a:moveTo>
                  <a:pt x="1795" y="676"/>
                </a:moveTo>
                <a:cubicBezTo>
                  <a:pt x="1797" y="676"/>
                  <a:pt x="1799" y="674"/>
                  <a:pt x="1799" y="672"/>
                </a:cubicBezTo>
                <a:cubicBezTo>
                  <a:pt x="1799" y="670"/>
                  <a:pt x="1797" y="668"/>
                  <a:pt x="1795" y="668"/>
                </a:cubicBezTo>
                <a:cubicBezTo>
                  <a:pt x="1792" y="668"/>
                  <a:pt x="1791" y="670"/>
                  <a:pt x="1791" y="672"/>
                </a:cubicBezTo>
                <a:cubicBezTo>
                  <a:pt x="1791" y="674"/>
                  <a:pt x="1792" y="676"/>
                  <a:pt x="1795" y="676"/>
                </a:cubicBezTo>
                <a:close/>
                <a:moveTo>
                  <a:pt x="1808" y="668"/>
                </a:moveTo>
                <a:cubicBezTo>
                  <a:pt x="1805" y="668"/>
                  <a:pt x="1804" y="670"/>
                  <a:pt x="1804" y="672"/>
                </a:cubicBezTo>
                <a:cubicBezTo>
                  <a:pt x="1804" y="674"/>
                  <a:pt x="1805" y="676"/>
                  <a:pt x="1808" y="676"/>
                </a:cubicBezTo>
                <a:cubicBezTo>
                  <a:pt x="1810" y="676"/>
                  <a:pt x="1812" y="674"/>
                  <a:pt x="1812" y="672"/>
                </a:cubicBezTo>
                <a:cubicBezTo>
                  <a:pt x="1812" y="670"/>
                  <a:pt x="1810" y="668"/>
                  <a:pt x="1808" y="668"/>
                </a:cubicBezTo>
                <a:close/>
                <a:moveTo>
                  <a:pt x="1846" y="668"/>
                </a:moveTo>
                <a:cubicBezTo>
                  <a:pt x="1844" y="668"/>
                  <a:pt x="1842" y="670"/>
                  <a:pt x="1842" y="672"/>
                </a:cubicBezTo>
                <a:cubicBezTo>
                  <a:pt x="1842" y="674"/>
                  <a:pt x="1844" y="676"/>
                  <a:pt x="1846" y="676"/>
                </a:cubicBezTo>
                <a:cubicBezTo>
                  <a:pt x="1849" y="676"/>
                  <a:pt x="1851" y="674"/>
                  <a:pt x="1851" y="672"/>
                </a:cubicBezTo>
                <a:cubicBezTo>
                  <a:pt x="1851" y="670"/>
                  <a:pt x="1849" y="668"/>
                  <a:pt x="1846" y="668"/>
                </a:cubicBezTo>
                <a:close/>
                <a:moveTo>
                  <a:pt x="1859" y="668"/>
                </a:moveTo>
                <a:cubicBezTo>
                  <a:pt x="1857" y="668"/>
                  <a:pt x="1855" y="670"/>
                  <a:pt x="1855" y="672"/>
                </a:cubicBezTo>
                <a:cubicBezTo>
                  <a:pt x="1855" y="674"/>
                  <a:pt x="1857" y="676"/>
                  <a:pt x="1859" y="676"/>
                </a:cubicBezTo>
                <a:cubicBezTo>
                  <a:pt x="1862" y="676"/>
                  <a:pt x="1864" y="674"/>
                  <a:pt x="1864" y="672"/>
                </a:cubicBezTo>
                <a:cubicBezTo>
                  <a:pt x="1864" y="670"/>
                  <a:pt x="1862" y="668"/>
                  <a:pt x="1859" y="668"/>
                </a:cubicBezTo>
                <a:close/>
                <a:moveTo>
                  <a:pt x="1872" y="668"/>
                </a:moveTo>
                <a:cubicBezTo>
                  <a:pt x="1870" y="668"/>
                  <a:pt x="1868" y="670"/>
                  <a:pt x="1868" y="672"/>
                </a:cubicBezTo>
                <a:cubicBezTo>
                  <a:pt x="1868" y="674"/>
                  <a:pt x="1870" y="676"/>
                  <a:pt x="1872" y="676"/>
                </a:cubicBezTo>
                <a:cubicBezTo>
                  <a:pt x="1875" y="676"/>
                  <a:pt x="1876" y="674"/>
                  <a:pt x="1876" y="672"/>
                </a:cubicBezTo>
                <a:cubicBezTo>
                  <a:pt x="1876" y="670"/>
                  <a:pt x="1875" y="668"/>
                  <a:pt x="1872" y="668"/>
                </a:cubicBezTo>
                <a:close/>
                <a:moveTo>
                  <a:pt x="1885" y="668"/>
                </a:moveTo>
                <a:cubicBezTo>
                  <a:pt x="1883" y="668"/>
                  <a:pt x="1881" y="670"/>
                  <a:pt x="1881" y="672"/>
                </a:cubicBezTo>
                <a:cubicBezTo>
                  <a:pt x="1881" y="674"/>
                  <a:pt x="1883" y="676"/>
                  <a:pt x="1885" y="676"/>
                </a:cubicBezTo>
                <a:cubicBezTo>
                  <a:pt x="1888" y="676"/>
                  <a:pt x="1889" y="674"/>
                  <a:pt x="1889" y="672"/>
                </a:cubicBezTo>
                <a:cubicBezTo>
                  <a:pt x="1889" y="670"/>
                  <a:pt x="1888" y="668"/>
                  <a:pt x="1885" y="668"/>
                </a:cubicBezTo>
                <a:close/>
                <a:moveTo>
                  <a:pt x="1898" y="668"/>
                </a:moveTo>
                <a:cubicBezTo>
                  <a:pt x="1896" y="668"/>
                  <a:pt x="1894" y="670"/>
                  <a:pt x="1894" y="672"/>
                </a:cubicBezTo>
                <a:cubicBezTo>
                  <a:pt x="1894" y="674"/>
                  <a:pt x="1896" y="676"/>
                  <a:pt x="1898" y="676"/>
                </a:cubicBezTo>
                <a:cubicBezTo>
                  <a:pt x="1900" y="676"/>
                  <a:pt x="1902" y="674"/>
                  <a:pt x="1902" y="672"/>
                </a:cubicBezTo>
                <a:cubicBezTo>
                  <a:pt x="1902" y="670"/>
                  <a:pt x="1900" y="668"/>
                  <a:pt x="1898" y="668"/>
                </a:cubicBezTo>
                <a:close/>
                <a:moveTo>
                  <a:pt x="1911" y="668"/>
                </a:moveTo>
                <a:cubicBezTo>
                  <a:pt x="1909" y="668"/>
                  <a:pt x="1907" y="670"/>
                  <a:pt x="1907" y="672"/>
                </a:cubicBezTo>
                <a:cubicBezTo>
                  <a:pt x="1907" y="674"/>
                  <a:pt x="1909" y="676"/>
                  <a:pt x="1911" y="676"/>
                </a:cubicBezTo>
                <a:cubicBezTo>
                  <a:pt x="1913" y="676"/>
                  <a:pt x="1915" y="674"/>
                  <a:pt x="1915" y="672"/>
                </a:cubicBezTo>
                <a:cubicBezTo>
                  <a:pt x="1915" y="670"/>
                  <a:pt x="1913" y="668"/>
                  <a:pt x="1911" y="668"/>
                </a:cubicBezTo>
                <a:close/>
                <a:moveTo>
                  <a:pt x="1924" y="668"/>
                </a:moveTo>
                <a:cubicBezTo>
                  <a:pt x="1922" y="668"/>
                  <a:pt x="1920" y="670"/>
                  <a:pt x="1920" y="672"/>
                </a:cubicBezTo>
                <a:cubicBezTo>
                  <a:pt x="1920" y="674"/>
                  <a:pt x="1922" y="676"/>
                  <a:pt x="1924" y="676"/>
                </a:cubicBezTo>
                <a:cubicBezTo>
                  <a:pt x="1926" y="676"/>
                  <a:pt x="1928" y="674"/>
                  <a:pt x="1928" y="672"/>
                </a:cubicBezTo>
                <a:cubicBezTo>
                  <a:pt x="1928" y="670"/>
                  <a:pt x="1926" y="668"/>
                  <a:pt x="1924" y="668"/>
                </a:cubicBezTo>
                <a:close/>
                <a:moveTo>
                  <a:pt x="1937" y="668"/>
                </a:moveTo>
                <a:cubicBezTo>
                  <a:pt x="1935" y="668"/>
                  <a:pt x="1933" y="670"/>
                  <a:pt x="1933" y="672"/>
                </a:cubicBezTo>
                <a:cubicBezTo>
                  <a:pt x="1933" y="674"/>
                  <a:pt x="1935" y="676"/>
                  <a:pt x="1937" y="676"/>
                </a:cubicBezTo>
                <a:cubicBezTo>
                  <a:pt x="1939" y="676"/>
                  <a:pt x="1941" y="674"/>
                  <a:pt x="1941" y="672"/>
                </a:cubicBezTo>
                <a:cubicBezTo>
                  <a:pt x="1941" y="670"/>
                  <a:pt x="1939" y="668"/>
                  <a:pt x="1937" y="668"/>
                </a:cubicBezTo>
                <a:close/>
                <a:moveTo>
                  <a:pt x="1950" y="668"/>
                </a:moveTo>
                <a:cubicBezTo>
                  <a:pt x="1947" y="668"/>
                  <a:pt x="1946" y="670"/>
                  <a:pt x="1946" y="672"/>
                </a:cubicBezTo>
                <a:cubicBezTo>
                  <a:pt x="1946" y="674"/>
                  <a:pt x="1947" y="676"/>
                  <a:pt x="1950" y="676"/>
                </a:cubicBezTo>
                <a:cubicBezTo>
                  <a:pt x="1952" y="676"/>
                  <a:pt x="1954" y="674"/>
                  <a:pt x="1954" y="672"/>
                </a:cubicBezTo>
                <a:cubicBezTo>
                  <a:pt x="1954" y="670"/>
                  <a:pt x="1952" y="668"/>
                  <a:pt x="1950" y="668"/>
                </a:cubicBezTo>
                <a:close/>
                <a:moveTo>
                  <a:pt x="1963" y="668"/>
                </a:moveTo>
                <a:cubicBezTo>
                  <a:pt x="1960" y="668"/>
                  <a:pt x="1959" y="670"/>
                  <a:pt x="1959" y="672"/>
                </a:cubicBezTo>
                <a:cubicBezTo>
                  <a:pt x="1959" y="674"/>
                  <a:pt x="1960" y="676"/>
                  <a:pt x="1963" y="676"/>
                </a:cubicBezTo>
                <a:cubicBezTo>
                  <a:pt x="1965" y="676"/>
                  <a:pt x="1967" y="674"/>
                  <a:pt x="1967" y="672"/>
                </a:cubicBezTo>
                <a:cubicBezTo>
                  <a:pt x="1967" y="670"/>
                  <a:pt x="1965" y="668"/>
                  <a:pt x="1963" y="668"/>
                </a:cubicBezTo>
                <a:close/>
                <a:moveTo>
                  <a:pt x="2079" y="668"/>
                </a:moveTo>
                <a:cubicBezTo>
                  <a:pt x="2077" y="668"/>
                  <a:pt x="2075" y="670"/>
                  <a:pt x="2075" y="672"/>
                </a:cubicBezTo>
                <a:cubicBezTo>
                  <a:pt x="2075" y="674"/>
                  <a:pt x="2077" y="676"/>
                  <a:pt x="2079" y="676"/>
                </a:cubicBezTo>
                <a:cubicBezTo>
                  <a:pt x="2081" y="676"/>
                  <a:pt x="2083" y="674"/>
                  <a:pt x="2083" y="672"/>
                </a:cubicBezTo>
                <a:cubicBezTo>
                  <a:pt x="2083" y="670"/>
                  <a:pt x="2081" y="668"/>
                  <a:pt x="2079" y="668"/>
                </a:cubicBezTo>
                <a:close/>
                <a:moveTo>
                  <a:pt x="2092" y="676"/>
                </a:moveTo>
                <a:cubicBezTo>
                  <a:pt x="2094" y="676"/>
                  <a:pt x="2096" y="674"/>
                  <a:pt x="2096" y="672"/>
                </a:cubicBezTo>
                <a:cubicBezTo>
                  <a:pt x="2096" y="670"/>
                  <a:pt x="2094" y="668"/>
                  <a:pt x="2092" y="668"/>
                </a:cubicBezTo>
                <a:cubicBezTo>
                  <a:pt x="2090" y="668"/>
                  <a:pt x="2088" y="670"/>
                  <a:pt x="2088" y="672"/>
                </a:cubicBezTo>
                <a:cubicBezTo>
                  <a:pt x="2088" y="674"/>
                  <a:pt x="2090" y="676"/>
                  <a:pt x="2092" y="676"/>
                </a:cubicBezTo>
                <a:close/>
                <a:moveTo>
                  <a:pt x="2105" y="676"/>
                </a:moveTo>
                <a:cubicBezTo>
                  <a:pt x="2107" y="676"/>
                  <a:pt x="2109" y="674"/>
                  <a:pt x="2109" y="672"/>
                </a:cubicBezTo>
                <a:cubicBezTo>
                  <a:pt x="2109" y="670"/>
                  <a:pt x="2107" y="668"/>
                  <a:pt x="2105" y="668"/>
                </a:cubicBezTo>
                <a:cubicBezTo>
                  <a:pt x="2102" y="668"/>
                  <a:pt x="2101" y="670"/>
                  <a:pt x="2101" y="672"/>
                </a:cubicBezTo>
                <a:cubicBezTo>
                  <a:pt x="2101" y="674"/>
                  <a:pt x="2102" y="676"/>
                  <a:pt x="2105" y="676"/>
                </a:cubicBezTo>
                <a:close/>
                <a:moveTo>
                  <a:pt x="2118" y="668"/>
                </a:moveTo>
                <a:cubicBezTo>
                  <a:pt x="2115" y="668"/>
                  <a:pt x="2113" y="670"/>
                  <a:pt x="2113" y="672"/>
                </a:cubicBezTo>
                <a:cubicBezTo>
                  <a:pt x="2113" y="674"/>
                  <a:pt x="2115" y="676"/>
                  <a:pt x="2118" y="676"/>
                </a:cubicBezTo>
                <a:cubicBezTo>
                  <a:pt x="2120" y="676"/>
                  <a:pt x="2122" y="674"/>
                  <a:pt x="2122" y="672"/>
                </a:cubicBezTo>
                <a:cubicBezTo>
                  <a:pt x="2122" y="670"/>
                  <a:pt x="2120" y="668"/>
                  <a:pt x="2118" y="668"/>
                </a:cubicBezTo>
                <a:close/>
                <a:moveTo>
                  <a:pt x="2131" y="668"/>
                </a:moveTo>
                <a:cubicBezTo>
                  <a:pt x="2128" y="668"/>
                  <a:pt x="2126" y="670"/>
                  <a:pt x="2126" y="672"/>
                </a:cubicBezTo>
                <a:cubicBezTo>
                  <a:pt x="2126" y="674"/>
                  <a:pt x="2128" y="676"/>
                  <a:pt x="2131" y="676"/>
                </a:cubicBezTo>
                <a:cubicBezTo>
                  <a:pt x="2133" y="676"/>
                  <a:pt x="2135" y="674"/>
                  <a:pt x="2135" y="672"/>
                </a:cubicBezTo>
                <a:cubicBezTo>
                  <a:pt x="2135" y="670"/>
                  <a:pt x="2133" y="668"/>
                  <a:pt x="2131" y="668"/>
                </a:cubicBezTo>
                <a:close/>
                <a:moveTo>
                  <a:pt x="2143" y="668"/>
                </a:moveTo>
                <a:cubicBezTo>
                  <a:pt x="2141" y="668"/>
                  <a:pt x="2139" y="670"/>
                  <a:pt x="2139" y="672"/>
                </a:cubicBezTo>
                <a:cubicBezTo>
                  <a:pt x="2139" y="674"/>
                  <a:pt x="2141" y="676"/>
                  <a:pt x="2143" y="676"/>
                </a:cubicBezTo>
                <a:cubicBezTo>
                  <a:pt x="2146" y="676"/>
                  <a:pt x="2148" y="674"/>
                  <a:pt x="2148" y="672"/>
                </a:cubicBezTo>
                <a:cubicBezTo>
                  <a:pt x="2148" y="670"/>
                  <a:pt x="2146" y="668"/>
                  <a:pt x="2143" y="668"/>
                </a:cubicBezTo>
                <a:close/>
                <a:moveTo>
                  <a:pt x="2154" y="672"/>
                </a:moveTo>
                <a:cubicBezTo>
                  <a:pt x="2154" y="673"/>
                  <a:pt x="2155" y="674"/>
                  <a:pt x="2156" y="674"/>
                </a:cubicBezTo>
                <a:cubicBezTo>
                  <a:pt x="2157" y="674"/>
                  <a:pt x="2158" y="673"/>
                  <a:pt x="2158" y="672"/>
                </a:cubicBezTo>
                <a:cubicBezTo>
                  <a:pt x="2158" y="671"/>
                  <a:pt x="2157" y="670"/>
                  <a:pt x="2156" y="670"/>
                </a:cubicBezTo>
                <a:cubicBezTo>
                  <a:pt x="2155" y="670"/>
                  <a:pt x="2154" y="671"/>
                  <a:pt x="2154" y="672"/>
                </a:cubicBezTo>
                <a:close/>
                <a:moveTo>
                  <a:pt x="2195" y="676"/>
                </a:moveTo>
                <a:cubicBezTo>
                  <a:pt x="2197" y="676"/>
                  <a:pt x="2199" y="674"/>
                  <a:pt x="2199" y="672"/>
                </a:cubicBezTo>
                <a:cubicBezTo>
                  <a:pt x="2199" y="670"/>
                  <a:pt x="2197" y="668"/>
                  <a:pt x="2195" y="668"/>
                </a:cubicBezTo>
                <a:cubicBezTo>
                  <a:pt x="2193" y="668"/>
                  <a:pt x="2191" y="670"/>
                  <a:pt x="2191" y="672"/>
                </a:cubicBezTo>
                <a:cubicBezTo>
                  <a:pt x="2191" y="674"/>
                  <a:pt x="2193" y="676"/>
                  <a:pt x="2195" y="676"/>
                </a:cubicBezTo>
                <a:close/>
                <a:moveTo>
                  <a:pt x="2208" y="676"/>
                </a:moveTo>
                <a:cubicBezTo>
                  <a:pt x="2210" y="676"/>
                  <a:pt x="2212" y="674"/>
                  <a:pt x="2212" y="672"/>
                </a:cubicBezTo>
                <a:cubicBezTo>
                  <a:pt x="2212" y="670"/>
                  <a:pt x="2210" y="668"/>
                  <a:pt x="2208" y="668"/>
                </a:cubicBezTo>
                <a:cubicBezTo>
                  <a:pt x="2206" y="668"/>
                  <a:pt x="2204" y="670"/>
                  <a:pt x="2204" y="672"/>
                </a:cubicBezTo>
                <a:cubicBezTo>
                  <a:pt x="2204" y="674"/>
                  <a:pt x="2206" y="676"/>
                  <a:pt x="2208" y="676"/>
                </a:cubicBezTo>
                <a:close/>
                <a:moveTo>
                  <a:pt x="2221" y="676"/>
                </a:moveTo>
                <a:cubicBezTo>
                  <a:pt x="2223" y="676"/>
                  <a:pt x="2225" y="674"/>
                  <a:pt x="2225" y="672"/>
                </a:cubicBezTo>
                <a:cubicBezTo>
                  <a:pt x="2225" y="670"/>
                  <a:pt x="2223" y="668"/>
                  <a:pt x="2221" y="668"/>
                </a:cubicBezTo>
                <a:cubicBezTo>
                  <a:pt x="2219" y="668"/>
                  <a:pt x="2217" y="670"/>
                  <a:pt x="2217" y="672"/>
                </a:cubicBezTo>
                <a:cubicBezTo>
                  <a:pt x="2217" y="674"/>
                  <a:pt x="2219" y="676"/>
                  <a:pt x="2221" y="676"/>
                </a:cubicBezTo>
                <a:close/>
                <a:moveTo>
                  <a:pt x="2234" y="676"/>
                </a:moveTo>
                <a:cubicBezTo>
                  <a:pt x="2236" y="676"/>
                  <a:pt x="2238" y="674"/>
                  <a:pt x="2238" y="672"/>
                </a:cubicBezTo>
                <a:cubicBezTo>
                  <a:pt x="2238" y="670"/>
                  <a:pt x="2236" y="668"/>
                  <a:pt x="2234" y="668"/>
                </a:cubicBezTo>
                <a:cubicBezTo>
                  <a:pt x="2232" y="668"/>
                  <a:pt x="2230" y="670"/>
                  <a:pt x="2230" y="672"/>
                </a:cubicBezTo>
                <a:cubicBezTo>
                  <a:pt x="2230" y="674"/>
                  <a:pt x="2232" y="676"/>
                  <a:pt x="2234" y="676"/>
                </a:cubicBezTo>
                <a:close/>
                <a:moveTo>
                  <a:pt x="2247" y="676"/>
                </a:moveTo>
                <a:cubicBezTo>
                  <a:pt x="2249" y="676"/>
                  <a:pt x="2251" y="674"/>
                  <a:pt x="2251" y="672"/>
                </a:cubicBezTo>
                <a:cubicBezTo>
                  <a:pt x="2251" y="670"/>
                  <a:pt x="2249" y="668"/>
                  <a:pt x="2247" y="668"/>
                </a:cubicBezTo>
                <a:cubicBezTo>
                  <a:pt x="2244" y="668"/>
                  <a:pt x="2243" y="670"/>
                  <a:pt x="2243" y="672"/>
                </a:cubicBezTo>
                <a:cubicBezTo>
                  <a:pt x="2243" y="674"/>
                  <a:pt x="2244" y="676"/>
                  <a:pt x="2247" y="676"/>
                </a:cubicBezTo>
                <a:close/>
                <a:moveTo>
                  <a:pt x="2260" y="676"/>
                </a:moveTo>
                <a:cubicBezTo>
                  <a:pt x="2262" y="676"/>
                  <a:pt x="2264" y="674"/>
                  <a:pt x="2264" y="672"/>
                </a:cubicBezTo>
                <a:cubicBezTo>
                  <a:pt x="2264" y="670"/>
                  <a:pt x="2262" y="668"/>
                  <a:pt x="2260" y="668"/>
                </a:cubicBezTo>
                <a:cubicBezTo>
                  <a:pt x="2257" y="668"/>
                  <a:pt x="2256" y="670"/>
                  <a:pt x="2256" y="672"/>
                </a:cubicBezTo>
                <a:cubicBezTo>
                  <a:pt x="2256" y="674"/>
                  <a:pt x="2257" y="676"/>
                  <a:pt x="2260" y="676"/>
                </a:cubicBezTo>
                <a:close/>
                <a:moveTo>
                  <a:pt x="2273" y="676"/>
                </a:moveTo>
                <a:cubicBezTo>
                  <a:pt x="2275" y="676"/>
                  <a:pt x="2277" y="674"/>
                  <a:pt x="2277" y="672"/>
                </a:cubicBezTo>
                <a:cubicBezTo>
                  <a:pt x="2277" y="670"/>
                  <a:pt x="2275" y="668"/>
                  <a:pt x="2273" y="668"/>
                </a:cubicBezTo>
                <a:cubicBezTo>
                  <a:pt x="2270" y="668"/>
                  <a:pt x="2268" y="670"/>
                  <a:pt x="2268" y="672"/>
                </a:cubicBezTo>
                <a:cubicBezTo>
                  <a:pt x="2268" y="674"/>
                  <a:pt x="2270" y="676"/>
                  <a:pt x="2273" y="676"/>
                </a:cubicBezTo>
                <a:close/>
                <a:moveTo>
                  <a:pt x="2286" y="676"/>
                </a:moveTo>
                <a:cubicBezTo>
                  <a:pt x="2288" y="676"/>
                  <a:pt x="2290" y="674"/>
                  <a:pt x="2290" y="672"/>
                </a:cubicBezTo>
                <a:cubicBezTo>
                  <a:pt x="2290" y="670"/>
                  <a:pt x="2288" y="668"/>
                  <a:pt x="2286" y="668"/>
                </a:cubicBezTo>
                <a:cubicBezTo>
                  <a:pt x="2283" y="668"/>
                  <a:pt x="2281" y="670"/>
                  <a:pt x="2281" y="672"/>
                </a:cubicBezTo>
                <a:cubicBezTo>
                  <a:pt x="2281" y="674"/>
                  <a:pt x="2283" y="676"/>
                  <a:pt x="2286" y="676"/>
                </a:cubicBezTo>
                <a:close/>
                <a:moveTo>
                  <a:pt x="2298" y="676"/>
                </a:moveTo>
                <a:cubicBezTo>
                  <a:pt x="2301" y="676"/>
                  <a:pt x="2303" y="674"/>
                  <a:pt x="2303" y="672"/>
                </a:cubicBezTo>
                <a:cubicBezTo>
                  <a:pt x="2303" y="670"/>
                  <a:pt x="2301" y="668"/>
                  <a:pt x="2298" y="668"/>
                </a:cubicBezTo>
                <a:cubicBezTo>
                  <a:pt x="2296" y="668"/>
                  <a:pt x="2294" y="670"/>
                  <a:pt x="2294" y="672"/>
                </a:cubicBezTo>
                <a:cubicBezTo>
                  <a:pt x="2294" y="674"/>
                  <a:pt x="2296" y="676"/>
                  <a:pt x="2298" y="676"/>
                </a:cubicBezTo>
                <a:close/>
                <a:moveTo>
                  <a:pt x="2311" y="676"/>
                </a:moveTo>
                <a:cubicBezTo>
                  <a:pt x="2314" y="676"/>
                  <a:pt x="2316" y="674"/>
                  <a:pt x="2316" y="672"/>
                </a:cubicBezTo>
                <a:cubicBezTo>
                  <a:pt x="2316" y="670"/>
                  <a:pt x="2314" y="668"/>
                  <a:pt x="2311" y="668"/>
                </a:cubicBezTo>
                <a:cubicBezTo>
                  <a:pt x="2309" y="668"/>
                  <a:pt x="2307" y="670"/>
                  <a:pt x="2307" y="672"/>
                </a:cubicBezTo>
                <a:cubicBezTo>
                  <a:pt x="2307" y="674"/>
                  <a:pt x="2309" y="676"/>
                  <a:pt x="2311" y="676"/>
                </a:cubicBezTo>
                <a:close/>
                <a:moveTo>
                  <a:pt x="2324" y="676"/>
                </a:moveTo>
                <a:cubicBezTo>
                  <a:pt x="2327" y="676"/>
                  <a:pt x="2328" y="674"/>
                  <a:pt x="2328" y="672"/>
                </a:cubicBezTo>
                <a:cubicBezTo>
                  <a:pt x="2328" y="670"/>
                  <a:pt x="2327" y="668"/>
                  <a:pt x="2324" y="668"/>
                </a:cubicBezTo>
                <a:cubicBezTo>
                  <a:pt x="2322" y="668"/>
                  <a:pt x="2320" y="670"/>
                  <a:pt x="2320" y="672"/>
                </a:cubicBezTo>
                <a:cubicBezTo>
                  <a:pt x="2320" y="674"/>
                  <a:pt x="2322" y="676"/>
                  <a:pt x="2324" y="676"/>
                </a:cubicBezTo>
                <a:close/>
                <a:moveTo>
                  <a:pt x="2337" y="676"/>
                </a:moveTo>
                <a:cubicBezTo>
                  <a:pt x="2339" y="676"/>
                  <a:pt x="2341" y="674"/>
                  <a:pt x="2341" y="672"/>
                </a:cubicBezTo>
                <a:cubicBezTo>
                  <a:pt x="2341" y="670"/>
                  <a:pt x="2339" y="668"/>
                  <a:pt x="2337" y="668"/>
                </a:cubicBezTo>
                <a:cubicBezTo>
                  <a:pt x="2335" y="668"/>
                  <a:pt x="2333" y="670"/>
                  <a:pt x="2333" y="672"/>
                </a:cubicBezTo>
                <a:cubicBezTo>
                  <a:pt x="2333" y="674"/>
                  <a:pt x="2335" y="676"/>
                  <a:pt x="2337" y="676"/>
                </a:cubicBezTo>
                <a:close/>
                <a:moveTo>
                  <a:pt x="2350" y="676"/>
                </a:moveTo>
                <a:cubicBezTo>
                  <a:pt x="2352" y="676"/>
                  <a:pt x="2354" y="674"/>
                  <a:pt x="2354" y="672"/>
                </a:cubicBezTo>
                <a:cubicBezTo>
                  <a:pt x="2354" y="670"/>
                  <a:pt x="2352" y="668"/>
                  <a:pt x="2350" y="668"/>
                </a:cubicBezTo>
                <a:cubicBezTo>
                  <a:pt x="2348" y="668"/>
                  <a:pt x="2346" y="670"/>
                  <a:pt x="2346" y="672"/>
                </a:cubicBezTo>
                <a:cubicBezTo>
                  <a:pt x="2346" y="674"/>
                  <a:pt x="2348" y="676"/>
                  <a:pt x="2350" y="676"/>
                </a:cubicBezTo>
                <a:close/>
                <a:moveTo>
                  <a:pt x="2363" y="676"/>
                </a:moveTo>
                <a:cubicBezTo>
                  <a:pt x="2365" y="676"/>
                  <a:pt x="2367" y="674"/>
                  <a:pt x="2367" y="672"/>
                </a:cubicBezTo>
                <a:cubicBezTo>
                  <a:pt x="2367" y="670"/>
                  <a:pt x="2365" y="668"/>
                  <a:pt x="2363" y="668"/>
                </a:cubicBezTo>
                <a:cubicBezTo>
                  <a:pt x="2361" y="668"/>
                  <a:pt x="2359" y="670"/>
                  <a:pt x="2359" y="672"/>
                </a:cubicBezTo>
                <a:cubicBezTo>
                  <a:pt x="2359" y="674"/>
                  <a:pt x="2361" y="676"/>
                  <a:pt x="2363" y="676"/>
                </a:cubicBezTo>
                <a:close/>
                <a:moveTo>
                  <a:pt x="2376" y="676"/>
                </a:moveTo>
                <a:cubicBezTo>
                  <a:pt x="2378" y="676"/>
                  <a:pt x="2380" y="674"/>
                  <a:pt x="2380" y="672"/>
                </a:cubicBezTo>
                <a:cubicBezTo>
                  <a:pt x="2380" y="670"/>
                  <a:pt x="2378" y="668"/>
                  <a:pt x="2376" y="668"/>
                </a:cubicBezTo>
                <a:cubicBezTo>
                  <a:pt x="2374" y="668"/>
                  <a:pt x="2372" y="670"/>
                  <a:pt x="2372" y="672"/>
                </a:cubicBezTo>
                <a:cubicBezTo>
                  <a:pt x="2372" y="674"/>
                  <a:pt x="2374" y="676"/>
                  <a:pt x="2376" y="676"/>
                </a:cubicBezTo>
                <a:close/>
                <a:moveTo>
                  <a:pt x="2389" y="676"/>
                </a:moveTo>
                <a:cubicBezTo>
                  <a:pt x="2391" y="676"/>
                  <a:pt x="2393" y="674"/>
                  <a:pt x="2393" y="672"/>
                </a:cubicBezTo>
                <a:cubicBezTo>
                  <a:pt x="2393" y="670"/>
                  <a:pt x="2391" y="668"/>
                  <a:pt x="2389" y="668"/>
                </a:cubicBezTo>
                <a:cubicBezTo>
                  <a:pt x="2387" y="668"/>
                  <a:pt x="2385" y="670"/>
                  <a:pt x="2385" y="672"/>
                </a:cubicBezTo>
                <a:cubicBezTo>
                  <a:pt x="2385" y="674"/>
                  <a:pt x="2387" y="676"/>
                  <a:pt x="2389" y="676"/>
                </a:cubicBezTo>
                <a:close/>
                <a:moveTo>
                  <a:pt x="2402" y="676"/>
                </a:moveTo>
                <a:cubicBezTo>
                  <a:pt x="2404" y="676"/>
                  <a:pt x="2406" y="674"/>
                  <a:pt x="2406" y="672"/>
                </a:cubicBezTo>
                <a:cubicBezTo>
                  <a:pt x="2406" y="670"/>
                  <a:pt x="2404" y="668"/>
                  <a:pt x="2402" y="668"/>
                </a:cubicBezTo>
                <a:cubicBezTo>
                  <a:pt x="2399" y="668"/>
                  <a:pt x="2398" y="670"/>
                  <a:pt x="2398" y="672"/>
                </a:cubicBezTo>
                <a:cubicBezTo>
                  <a:pt x="2398" y="674"/>
                  <a:pt x="2399" y="676"/>
                  <a:pt x="2402" y="676"/>
                </a:cubicBezTo>
                <a:close/>
                <a:moveTo>
                  <a:pt x="2415" y="676"/>
                </a:moveTo>
                <a:cubicBezTo>
                  <a:pt x="2417" y="676"/>
                  <a:pt x="2419" y="674"/>
                  <a:pt x="2419" y="672"/>
                </a:cubicBezTo>
                <a:cubicBezTo>
                  <a:pt x="2419" y="670"/>
                  <a:pt x="2417" y="668"/>
                  <a:pt x="2415" y="668"/>
                </a:cubicBezTo>
                <a:cubicBezTo>
                  <a:pt x="2412" y="668"/>
                  <a:pt x="2410" y="670"/>
                  <a:pt x="2410" y="672"/>
                </a:cubicBezTo>
                <a:cubicBezTo>
                  <a:pt x="2410" y="674"/>
                  <a:pt x="2412" y="676"/>
                  <a:pt x="2415" y="676"/>
                </a:cubicBezTo>
                <a:close/>
                <a:moveTo>
                  <a:pt x="2428" y="676"/>
                </a:moveTo>
                <a:cubicBezTo>
                  <a:pt x="2430" y="676"/>
                  <a:pt x="2432" y="674"/>
                  <a:pt x="2432" y="672"/>
                </a:cubicBezTo>
                <a:cubicBezTo>
                  <a:pt x="2432" y="670"/>
                  <a:pt x="2430" y="668"/>
                  <a:pt x="2428" y="668"/>
                </a:cubicBezTo>
                <a:cubicBezTo>
                  <a:pt x="2425" y="668"/>
                  <a:pt x="2423" y="670"/>
                  <a:pt x="2423" y="672"/>
                </a:cubicBezTo>
                <a:cubicBezTo>
                  <a:pt x="2423" y="674"/>
                  <a:pt x="2425" y="676"/>
                  <a:pt x="2428" y="676"/>
                </a:cubicBezTo>
                <a:close/>
                <a:moveTo>
                  <a:pt x="2440" y="676"/>
                </a:moveTo>
                <a:cubicBezTo>
                  <a:pt x="2443" y="676"/>
                  <a:pt x="2445" y="674"/>
                  <a:pt x="2445" y="672"/>
                </a:cubicBezTo>
                <a:cubicBezTo>
                  <a:pt x="2445" y="670"/>
                  <a:pt x="2443" y="668"/>
                  <a:pt x="2440" y="668"/>
                </a:cubicBezTo>
                <a:cubicBezTo>
                  <a:pt x="2438" y="668"/>
                  <a:pt x="2436" y="670"/>
                  <a:pt x="2436" y="672"/>
                </a:cubicBezTo>
                <a:cubicBezTo>
                  <a:pt x="2436" y="674"/>
                  <a:pt x="2438" y="676"/>
                  <a:pt x="2440" y="676"/>
                </a:cubicBezTo>
                <a:close/>
                <a:moveTo>
                  <a:pt x="2453" y="676"/>
                </a:moveTo>
                <a:cubicBezTo>
                  <a:pt x="2456" y="676"/>
                  <a:pt x="2458" y="674"/>
                  <a:pt x="2458" y="672"/>
                </a:cubicBezTo>
                <a:cubicBezTo>
                  <a:pt x="2458" y="670"/>
                  <a:pt x="2456" y="668"/>
                  <a:pt x="2453" y="668"/>
                </a:cubicBezTo>
                <a:cubicBezTo>
                  <a:pt x="2451" y="668"/>
                  <a:pt x="2449" y="670"/>
                  <a:pt x="2449" y="672"/>
                </a:cubicBezTo>
                <a:cubicBezTo>
                  <a:pt x="2449" y="674"/>
                  <a:pt x="2451" y="676"/>
                  <a:pt x="2453" y="676"/>
                </a:cubicBezTo>
                <a:close/>
                <a:moveTo>
                  <a:pt x="2466" y="676"/>
                </a:moveTo>
                <a:cubicBezTo>
                  <a:pt x="2469" y="676"/>
                  <a:pt x="2470" y="674"/>
                  <a:pt x="2470" y="672"/>
                </a:cubicBezTo>
                <a:cubicBezTo>
                  <a:pt x="2470" y="670"/>
                  <a:pt x="2469" y="668"/>
                  <a:pt x="2466" y="668"/>
                </a:cubicBezTo>
                <a:cubicBezTo>
                  <a:pt x="2464" y="668"/>
                  <a:pt x="2462" y="670"/>
                  <a:pt x="2462" y="672"/>
                </a:cubicBezTo>
                <a:cubicBezTo>
                  <a:pt x="2462" y="674"/>
                  <a:pt x="2464" y="676"/>
                  <a:pt x="2466" y="676"/>
                </a:cubicBezTo>
                <a:close/>
                <a:moveTo>
                  <a:pt x="2479" y="676"/>
                </a:moveTo>
                <a:cubicBezTo>
                  <a:pt x="2482" y="676"/>
                  <a:pt x="2483" y="674"/>
                  <a:pt x="2483" y="672"/>
                </a:cubicBezTo>
                <a:cubicBezTo>
                  <a:pt x="2483" y="670"/>
                  <a:pt x="2482" y="668"/>
                  <a:pt x="2479" y="668"/>
                </a:cubicBezTo>
                <a:cubicBezTo>
                  <a:pt x="2477" y="668"/>
                  <a:pt x="2475" y="670"/>
                  <a:pt x="2475" y="672"/>
                </a:cubicBezTo>
                <a:cubicBezTo>
                  <a:pt x="2475" y="674"/>
                  <a:pt x="2477" y="676"/>
                  <a:pt x="2479" y="676"/>
                </a:cubicBezTo>
                <a:close/>
                <a:moveTo>
                  <a:pt x="2492" y="676"/>
                </a:moveTo>
                <a:cubicBezTo>
                  <a:pt x="2494" y="676"/>
                  <a:pt x="2496" y="674"/>
                  <a:pt x="2496" y="672"/>
                </a:cubicBezTo>
                <a:cubicBezTo>
                  <a:pt x="2496" y="670"/>
                  <a:pt x="2494" y="668"/>
                  <a:pt x="2492" y="668"/>
                </a:cubicBezTo>
                <a:cubicBezTo>
                  <a:pt x="2490" y="668"/>
                  <a:pt x="2488" y="670"/>
                  <a:pt x="2488" y="672"/>
                </a:cubicBezTo>
                <a:cubicBezTo>
                  <a:pt x="2488" y="674"/>
                  <a:pt x="2490" y="676"/>
                  <a:pt x="2492" y="676"/>
                </a:cubicBezTo>
                <a:close/>
                <a:moveTo>
                  <a:pt x="2505" y="676"/>
                </a:moveTo>
                <a:cubicBezTo>
                  <a:pt x="2507" y="676"/>
                  <a:pt x="2509" y="674"/>
                  <a:pt x="2509" y="672"/>
                </a:cubicBezTo>
                <a:cubicBezTo>
                  <a:pt x="2509" y="670"/>
                  <a:pt x="2507" y="668"/>
                  <a:pt x="2505" y="668"/>
                </a:cubicBezTo>
                <a:cubicBezTo>
                  <a:pt x="2503" y="668"/>
                  <a:pt x="2501" y="670"/>
                  <a:pt x="2501" y="672"/>
                </a:cubicBezTo>
                <a:cubicBezTo>
                  <a:pt x="2501" y="674"/>
                  <a:pt x="2503" y="676"/>
                  <a:pt x="2505" y="676"/>
                </a:cubicBezTo>
                <a:close/>
                <a:moveTo>
                  <a:pt x="2518" y="676"/>
                </a:moveTo>
                <a:cubicBezTo>
                  <a:pt x="2520" y="676"/>
                  <a:pt x="2522" y="674"/>
                  <a:pt x="2522" y="672"/>
                </a:cubicBezTo>
                <a:cubicBezTo>
                  <a:pt x="2522" y="670"/>
                  <a:pt x="2520" y="668"/>
                  <a:pt x="2518" y="668"/>
                </a:cubicBezTo>
                <a:cubicBezTo>
                  <a:pt x="2516" y="668"/>
                  <a:pt x="2514" y="670"/>
                  <a:pt x="2514" y="672"/>
                </a:cubicBezTo>
                <a:cubicBezTo>
                  <a:pt x="2514" y="674"/>
                  <a:pt x="2516" y="676"/>
                  <a:pt x="2518" y="676"/>
                </a:cubicBezTo>
                <a:close/>
                <a:moveTo>
                  <a:pt x="2531" y="676"/>
                </a:moveTo>
                <a:cubicBezTo>
                  <a:pt x="2533" y="676"/>
                  <a:pt x="2535" y="674"/>
                  <a:pt x="2535" y="672"/>
                </a:cubicBezTo>
                <a:cubicBezTo>
                  <a:pt x="2535" y="670"/>
                  <a:pt x="2533" y="668"/>
                  <a:pt x="2531" y="668"/>
                </a:cubicBezTo>
                <a:cubicBezTo>
                  <a:pt x="2529" y="668"/>
                  <a:pt x="2527" y="670"/>
                  <a:pt x="2527" y="672"/>
                </a:cubicBezTo>
                <a:cubicBezTo>
                  <a:pt x="2527" y="674"/>
                  <a:pt x="2529" y="676"/>
                  <a:pt x="2531" y="676"/>
                </a:cubicBezTo>
                <a:close/>
                <a:moveTo>
                  <a:pt x="2544" y="676"/>
                </a:moveTo>
                <a:cubicBezTo>
                  <a:pt x="2546" y="676"/>
                  <a:pt x="2548" y="674"/>
                  <a:pt x="2548" y="672"/>
                </a:cubicBezTo>
                <a:cubicBezTo>
                  <a:pt x="2548" y="670"/>
                  <a:pt x="2546" y="668"/>
                  <a:pt x="2544" y="668"/>
                </a:cubicBezTo>
                <a:cubicBezTo>
                  <a:pt x="2541" y="668"/>
                  <a:pt x="2540" y="670"/>
                  <a:pt x="2540" y="672"/>
                </a:cubicBezTo>
                <a:cubicBezTo>
                  <a:pt x="2540" y="674"/>
                  <a:pt x="2541" y="676"/>
                  <a:pt x="2544" y="676"/>
                </a:cubicBezTo>
                <a:close/>
                <a:moveTo>
                  <a:pt x="2557" y="676"/>
                </a:moveTo>
                <a:cubicBezTo>
                  <a:pt x="2559" y="676"/>
                  <a:pt x="2561" y="674"/>
                  <a:pt x="2561" y="672"/>
                </a:cubicBezTo>
                <a:cubicBezTo>
                  <a:pt x="2561" y="670"/>
                  <a:pt x="2559" y="668"/>
                  <a:pt x="2557" y="668"/>
                </a:cubicBezTo>
                <a:cubicBezTo>
                  <a:pt x="2554" y="668"/>
                  <a:pt x="2553" y="670"/>
                  <a:pt x="2553" y="672"/>
                </a:cubicBezTo>
                <a:cubicBezTo>
                  <a:pt x="2553" y="674"/>
                  <a:pt x="2554" y="676"/>
                  <a:pt x="2557" y="676"/>
                </a:cubicBezTo>
                <a:close/>
                <a:moveTo>
                  <a:pt x="2570" y="676"/>
                </a:moveTo>
                <a:cubicBezTo>
                  <a:pt x="2572" y="676"/>
                  <a:pt x="2574" y="674"/>
                  <a:pt x="2574" y="672"/>
                </a:cubicBezTo>
                <a:cubicBezTo>
                  <a:pt x="2574" y="670"/>
                  <a:pt x="2572" y="668"/>
                  <a:pt x="2570" y="668"/>
                </a:cubicBezTo>
                <a:cubicBezTo>
                  <a:pt x="2567" y="668"/>
                  <a:pt x="2565" y="670"/>
                  <a:pt x="2565" y="672"/>
                </a:cubicBezTo>
                <a:cubicBezTo>
                  <a:pt x="2565" y="674"/>
                  <a:pt x="2567" y="676"/>
                  <a:pt x="2570" y="676"/>
                </a:cubicBezTo>
                <a:close/>
                <a:moveTo>
                  <a:pt x="2583" y="676"/>
                </a:moveTo>
                <a:cubicBezTo>
                  <a:pt x="2585" y="676"/>
                  <a:pt x="2587" y="674"/>
                  <a:pt x="2587" y="672"/>
                </a:cubicBezTo>
                <a:cubicBezTo>
                  <a:pt x="2587" y="670"/>
                  <a:pt x="2585" y="668"/>
                  <a:pt x="2583" y="668"/>
                </a:cubicBezTo>
                <a:cubicBezTo>
                  <a:pt x="2580" y="668"/>
                  <a:pt x="2578" y="670"/>
                  <a:pt x="2578" y="672"/>
                </a:cubicBezTo>
                <a:cubicBezTo>
                  <a:pt x="2578" y="674"/>
                  <a:pt x="2580" y="676"/>
                  <a:pt x="2583" y="676"/>
                </a:cubicBezTo>
                <a:close/>
                <a:moveTo>
                  <a:pt x="2595" y="676"/>
                </a:moveTo>
                <a:cubicBezTo>
                  <a:pt x="2598" y="676"/>
                  <a:pt x="2600" y="674"/>
                  <a:pt x="2600" y="672"/>
                </a:cubicBezTo>
                <a:cubicBezTo>
                  <a:pt x="2600" y="670"/>
                  <a:pt x="2598" y="668"/>
                  <a:pt x="2595" y="668"/>
                </a:cubicBezTo>
                <a:cubicBezTo>
                  <a:pt x="2593" y="668"/>
                  <a:pt x="2591" y="670"/>
                  <a:pt x="2591" y="672"/>
                </a:cubicBezTo>
                <a:cubicBezTo>
                  <a:pt x="2591" y="674"/>
                  <a:pt x="2593" y="676"/>
                  <a:pt x="2595" y="676"/>
                </a:cubicBezTo>
                <a:close/>
                <a:moveTo>
                  <a:pt x="2608" y="676"/>
                </a:moveTo>
                <a:cubicBezTo>
                  <a:pt x="2611" y="676"/>
                  <a:pt x="2613" y="674"/>
                  <a:pt x="2613" y="672"/>
                </a:cubicBezTo>
                <a:cubicBezTo>
                  <a:pt x="2613" y="670"/>
                  <a:pt x="2611" y="668"/>
                  <a:pt x="2608" y="668"/>
                </a:cubicBezTo>
                <a:cubicBezTo>
                  <a:pt x="2606" y="668"/>
                  <a:pt x="2604" y="670"/>
                  <a:pt x="2604" y="672"/>
                </a:cubicBezTo>
                <a:cubicBezTo>
                  <a:pt x="2604" y="674"/>
                  <a:pt x="2606" y="676"/>
                  <a:pt x="2608" y="676"/>
                </a:cubicBezTo>
                <a:close/>
                <a:moveTo>
                  <a:pt x="2621" y="676"/>
                </a:moveTo>
                <a:cubicBezTo>
                  <a:pt x="2624" y="676"/>
                  <a:pt x="2625" y="674"/>
                  <a:pt x="2625" y="672"/>
                </a:cubicBezTo>
                <a:cubicBezTo>
                  <a:pt x="2625" y="670"/>
                  <a:pt x="2624" y="668"/>
                  <a:pt x="2621" y="668"/>
                </a:cubicBezTo>
                <a:cubicBezTo>
                  <a:pt x="2619" y="668"/>
                  <a:pt x="2617" y="670"/>
                  <a:pt x="2617" y="672"/>
                </a:cubicBezTo>
                <a:cubicBezTo>
                  <a:pt x="2617" y="674"/>
                  <a:pt x="2619" y="676"/>
                  <a:pt x="2621" y="676"/>
                </a:cubicBezTo>
                <a:close/>
                <a:moveTo>
                  <a:pt x="2634" y="676"/>
                </a:moveTo>
                <a:cubicBezTo>
                  <a:pt x="2636" y="676"/>
                  <a:pt x="2638" y="674"/>
                  <a:pt x="2638" y="672"/>
                </a:cubicBezTo>
                <a:cubicBezTo>
                  <a:pt x="2638" y="670"/>
                  <a:pt x="2636" y="668"/>
                  <a:pt x="2634" y="668"/>
                </a:cubicBezTo>
                <a:cubicBezTo>
                  <a:pt x="2632" y="668"/>
                  <a:pt x="2630" y="670"/>
                  <a:pt x="2630" y="672"/>
                </a:cubicBezTo>
                <a:cubicBezTo>
                  <a:pt x="2630" y="674"/>
                  <a:pt x="2632" y="676"/>
                  <a:pt x="2634" y="676"/>
                </a:cubicBezTo>
                <a:close/>
                <a:moveTo>
                  <a:pt x="2647" y="676"/>
                </a:moveTo>
                <a:cubicBezTo>
                  <a:pt x="2649" y="676"/>
                  <a:pt x="2651" y="674"/>
                  <a:pt x="2651" y="672"/>
                </a:cubicBezTo>
                <a:cubicBezTo>
                  <a:pt x="2651" y="670"/>
                  <a:pt x="2649" y="668"/>
                  <a:pt x="2647" y="668"/>
                </a:cubicBezTo>
                <a:cubicBezTo>
                  <a:pt x="2645" y="668"/>
                  <a:pt x="2643" y="670"/>
                  <a:pt x="2643" y="672"/>
                </a:cubicBezTo>
                <a:cubicBezTo>
                  <a:pt x="2643" y="674"/>
                  <a:pt x="2645" y="676"/>
                  <a:pt x="2647" y="676"/>
                </a:cubicBezTo>
                <a:close/>
                <a:moveTo>
                  <a:pt x="2660" y="676"/>
                </a:moveTo>
                <a:cubicBezTo>
                  <a:pt x="2662" y="676"/>
                  <a:pt x="2664" y="674"/>
                  <a:pt x="2664" y="672"/>
                </a:cubicBezTo>
                <a:cubicBezTo>
                  <a:pt x="2664" y="670"/>
                  <a:pt x="2662" y="668"/>
                  <a:pt x="2660" y="668"/>
                </a:cubicBezTo>
                <a:cubicBezTo>
                  <a:pt x="2658" y="668"/>
                  <a:pt x="2656" y="670"/>
                  <a:pt x="2656" y="672"/>
                </a:cubicBezTo>
                <a:cubicBezTo>
                  <a:pt x="2656" y="674"/>
                  <a:pt x="2658" y="676"/>
                  <a:pt x="2660" y="676"/>
                </a:cubicBezTo>
                <a:close/>
                <a:moveTo>
                  <a:pt x="2673" y="676"/>
                </a:moveTo>
                <a:cubicBezTo>
                  <a:pt x="2675" y="676"/>
                  <a:pt x="2677" y="674"/>
                  <a:pt x="2677" y="672"/>
                </a:cubicBezTo>
                <a:cubicBezTo>
                  <a:pt x="2677" y="670"/>
                  <a:pt x="2675" y="668"/>
                  <a:pt x="2673" y="668"/>
                </a:cubicBezTo>
                <a:cubicBezTo>
                  <a:pt x="2671" y="668"/>
                  <a:pt x="2669" y="670"/>
                  <a:pt x="2669" y="672"/>
                </a:cubicBezTo>
                <a:cubicBezTo>
                  <a:pt x="2669" y="674"/>
                  <a:pt x="2671" y="676"/>
                  <a:pt x="2673" y="676"/>
                </a:cubicBezTo>
                <a:close/>
                <a:moveTo>
                  <a:pt x="2686" y="676"/>
                </a:moveTo>
                <a:cubicBezTo>
                  <a:pt x="2688" y="676"/>
                  <a:pt x="2690" y="674"/>
                  <a:pt x="2690" y="672"/>
                </a:cubicBezTo>
                <a:cubicBezTo>
                  <a:pt x="2690" y="670"/>
                  <a:pt x="2688" y="668"/>
                  <a:pt x="2686" y="668"/>
                </a:cubicBezTo>
                <a:cubicBezTo>
                  <a:pt x="2684" y="668"/>
                  <a:pt x="2682" y="670"/>
                  <a:pt x="2682" y="672"/>
                </a:cubicBezTo>
                <a:cubicBezTo>
                  <a:pt x="2682" y="674"/>
                  <a:pt x="2684" y="676"/>
                  <a:pt x="2686" y="676"/>
                </a:cubicBezTo>
                <a:close/>
                <a:moveTo>
                  <a:pt x="2699" y="676"/>
                </a:moveTo>
                <a:cubicBezTo>
                  <a:pt x="2701" y="676"/>
                  <a:pt x="2703" y="674"/>
                  <a:pt x="2703" y="672"/>
                </a:cubicBezTo>
                <a:cubicBezTo>
                  <a:pt x="2703" y="670"/>
                  <a:pt x="2701" y="668"/>
                  <a:pt x="2699" y="668"/>
                </a:cubicBezTo>
                <a:cubicBezTo>
                  <a:pt x="2696" y="668"/>
                  <a:pt x="2695" y="670"/>
                  <a:pt x="2695" y="672"/>
                </a:cubicBezTo>
                <a:cubicBezTo>
                  <a:pt x="2695" y="674"/>
                  <a:pt x="2696" y="676"/>
                  <a:pt x="2699" y="676"/>
                </a:cubicBezTo>
                <a:close/>
                <a:moveTo>
                  <a:pt x="2712" y="676"/>
                </a:moveTo>
                <a:cubicBezTo>
                  <a:pt x="2714" y="676"/>
                  <a:pt x="2716" y="674"/>
                  <a:pt x="2716" y="672"/>
                </a:cubicBezTo>
                <a:cubicBezTo>
                  <a:pt x="2716" y="670"/>
                  <a:pt x="2714" y="668"/>
                  <a:pt x="2712" y="668"/>
                </a:cubicBezTo>
                <a:cubicBezTo>
                  <a:pt x="2709" y="668"/>
                  <a:pt x="2707" y="670"/>
                  <a:pt x="2707" y="672"/>
                </a:cubicBezTo>
                <a:cubicBezTo>
                  <a:pt x="2707" y="674"/>
                  <a:pt x="2709" y="676"/>
                  <a:pt x="2712" y="676"/>
                </a:cubicBezTo>
                <a:close/>
                <a:moveTo>
                  <a:pt x="2725" y="676"/>
                </a:moveTo>
                <a:cubicBezTo>
                  <a:pt x="2727" y="676"/>
                  <a:pt x="2729" y="674"/>
                  <a:pt x="2729" y="672"/>
                </a:cubicBezTo>
                <a:cubicBezTo>
                  <a:pt x="2729" y="670"/>
                  <a:pt x="2727" y="668"/>
                  <a:pt x="2725" y="668"/>
                </a:cubicBezTo>
                <a:cubicBezTo>
                  <a:pt x="2722" y="668"/>
                  <a:pt x="2720" y="670"/>
                  <a:pt x="2720" y="672"/>
                </a:cubicBezTo>
                <a:cubicBezTo>
                  <a:pt x="2720" y="674"/>
                  <a:pt x="2722" y="676"/>
                  <a:pt x="2725" y="676"/>
                </a:cubicBezTo>
                <a:close/>
                <a:moveTo>
                  <a:pt x="2738" y="676"/>
                </a:moveTo>
                <a:cubicBezTo>
                  <a:pt x="2740" y="676"/>
                  <a:pt x="2742" y="674"/>
                  <a:pt x="2742" y="672"/>
                </a:cubicBezTo>
                <a:cubicBezTo>
                  <a:pt x="2742" y="670"/>
                  <a:pt x="2740" y="668"/>
                  <a:pt x="2738" y="668"/>
                </a:cubicBezTo>
                <a:cubicBezTo>
                  <a:pt x="2735" y="668"/>
                  <a:pt x="2733" y="670"/>
                  <a:pt x="2733" y="672"/>
                </a:cubicBezTo>
                <a:cubicBezTo>
                  <a:pt x="2733" y="674"/>
                  <a:pt x="2735" y="676"/>
                  <a:pt x="2738" y="676"/>
                </a:cubicBezTo>
                <a:close/>
                <a:moveTo>
                  <a:pt x="2750" y="676"/>
                </a:moveTo>
                <a:cubicBezTo>
                  <a:pt x="2753" y="676"/>
                  <a:pt x="2755" y="674"/>
                  <a:pt x="2755" y="672"/>
                </a:cubicBezTo>
                <a:cubicBezTo>
                  <a:pt x="2755" y="670"/>
                  <a:pt x="2753" y="668"/>
                  <a:pt x="2750" y="668"/>
                </a:cubicBezTo>
                <a:cubicBezTo>
                  <a:pt x="2748" y="668"/>
                  <a:pt x="2746" y="670"/>
                  <a:pt x="2746" y="672"/>
                </a:cubicBezTo>
                <a:cubicBezTo>
                  <a:pt x="2746" y="674"/>
                  <a:pt x="2748" y="676"/>
                  <a:pt x="2750" y="676"/>
                </a:cubicBezTo>
                <a:close/>
                <a:moveTo>
                  <a:pt x="2763" y="676"/>
                </a:moveTo>
                <a:cubicBezTo>
                  <a:pt x="2766" y="676"/>
                  <a:pt x="2768" y="674"/>
                  <a:pt x="2768" y="672"/>
                </a:cubicBezTo>
                <a:cubicBezTo>
                  <a:pt x="2768" y="670"/>
                  <a:pt x="2766" y="668"/>
                  <a:pt x="2763" y="668"/>
                </a:cubicBezTo>
                <a:cubicBezTo>
                  <a:pt x="2761" y="668"/>
                  <a:pt x="2759" y="670"/>
                  <a:pt x="2759" y="672"/>
                </a:cubicBezTo>
                <a:cubicBezTo>
                  <a:pt x="2759" y="674"/>
                  <a:pt x="2761" y="676"/>
                  <a:pt x="2763" y="676"/>
                </a:cubicBezTo>
                <a:close/>
                <a:moveTo>
                  <a:pt x="2776" y="676"/>
                </a:moveTo>
                <a:cubicBezTo>
                  <a:pt x="2779" y="676"/>
                  <a:pt x="2780" y="674"/>
                  <a:pt x="2780" y="672"/>
                </a:cubicBezTo>
                <a:cubicBezTo>
                  <a:pt x="2780" y="670"/>
                  <a:pt x="2779" y="668"/>
                  <a:pt x="2776" y="668"/>
                </a:cubicBezTo>
                <a:cubicBezTo>
                  <a:pt x="2774" y="668"/>
                  <a:pt x="2772" y="670"/>
                  <a:pt x="2772" y="672"/>
                </a:cubicBezTo>
                <a:cubicBezTo>
                  <a:pt x="2772" y="674"/>
                  <a:pt x="2774" y="676"/>
                  <a:pt x="2776" y="676"/>
                </a:cubicBezTo>
                <a:close/>
                <a:moveTo>
                  <a:pt x="2789" y="676"/>
                </a:moveTo>
                <a:cubicBezTo>
                  <a:pt x="2791" y="676"/>
                  <a:pt x="2793" y="674"/>
                  <a:pt x="2793" y="672"/>
                </a:cubicBezTo>
                <a:cubicBezTo>
                  <a:pt x="2793" y="670"/>
                  <a:pt x="2791" y="668"/>
                  <a:pt x="2789" y="668"/>
                </a:cubicBezTo>
                <a:cubicBezTo>
                  <a:pt x="2787" y="668"/>
                  <a:pt x="2785" y="670"/>
                  <a:pt x="2785" y="672"/>
                </a:cubicBezTo>
                <a:cubicBezTo>
                  <a:pt x="2785" y="674"/>
                  <a:pt x="2787" y="676"/>
                  <a:pt x="2789" y="676"/>
                </a:cubicBezTo>
                <a:close/>
                <a:moveTo>
                  <a:pt x="2802" y="676"/>
                </a:moveTo>
                <a:cubicBezTo>
                  <a:pt x="2804" y="676"/>
                  <a:pt x="2806" y="674"/>
                  <a:pt x="2806" y="672"/>
                </a:cubicBezTo>
                <a:cubicBezTo>
                  <a:pt x="2806" y="670"/>
                  <a:pt x="2804" y="668"/>
                  <a:pt x="2802" y="668"/>
                </a:cubicBezTo>
                <a:cubicBezTo>
                  <a:pt x="2800" y="668"/>
                  <a:pt x="2798" y="670"/>
                  <a:pt x="2798" y="672"/>
                </a:cubicBezTo>
                <a:cubicBezTo>
                  <a:pt x="2798" y="674"/>
                  <a:pt x="2800" y="676"/>
                  <a:pt x="2802" y="676"/>
                </a:cubicBezTo>
                <a:close/>
                <a:moveTo>
                  <a:pt x="2815" y="668"/>
                </a:moveTo>
                <a:cubicBezTo>
                  <a:pt x="2813" y="668"/>
                  <a:pt x="2811" y="670"/>
                  <a:pt x="2811" y="672"/>
                </a:cubicBezTo>
                <a:cubicBezTo>
                  <a:pt x="2811" y="674"/>
                  <a:pt x="2813" y="676"/>
                  <a:pt x="2815" y="676"/>
                </a:cubicBezTo>
                <a:cubicBezTo>
                  <a:pt x="2817" y="676"/>
                  <a:pt x="2819" y="674"/>
                  <a:pt x="2819" y="672"/>
                </a:cubicBezTo>
                <a:cubicBezTo>
                  <a:pt x="2819" y="670"/>
                  <a:pt x="2817" y="668"/>
                  <a:pt x="2815" y="668"/>
                </a:cubicBezTo>
                <a:close/>
                <a:moveTo>
                  <a:pt x="2828" y="668"/>
                </a:moveTo>
                <a:cubicBezTo>
                  <a:pt x="2826" y="668"/>
                  <a:pt x="2824" y="670"/>
                  <a:pt x="2824" y="672"/>
                </a:cubicBezTo>
                <a:cubicBezTo>
                  <a:pt x="2824" y="674"/>
                  <a:pt x="2826" y="676"/>
                  <a:pt x="2828" y="676"/>
                </a:cubicBezTo>
                <a:cubicBezTo>
                  <a:pt x="2830" y="676"/>
                  <a:pt x="2832" y="674"/>
                  <a:pt x="2832" y="672"/>
                </a:cubicBezTo>
                <a:cubicBezTo>
                  <a:pt x="2832" y="670"/>
                  <a:pt x="2830" y="668"/>
                  <a:pt x="2828" y="668"/>
                </a:cubicBezTo>
                <a:close/>
                <a:moveTo>
                  <a:pt x="2841" y="668"/>
                </a:moveTo>
                <a:cubicBezTo>
                  <a:pt x="2839" y="668"/>
                  <a:pt x="2837" y="670"/>
                  <a:pt x="2837" y="672"/>
                </a:cubicBezTo>
                <a:cubicBezTo>
                  <a:pt x="2837" y="674"/>
                  <a:pt x="2839" y="676"/>
                  <a:pt x="2841" y="676"/>
                </a:cubicBezTo>
                <a:cubicBezTo>
                  <a:pt x="2843" y="676"/>
                  <a:pt x="2845" y="674"/>
                  <a:pt x="2845" y="672"/>
                </a:cubicBezTo>
                <a:cubicBezTo>
                  <a:pt x="2845" y="670"/>
                  <a:pt x="2843" y="668"/>
                  <a:pt x="2841" y="668"/>
                </a:cubicBezTo>
                <a:close/>
                <a:moveTo>
                  <a:pt x="2854" y="668"/>
                </a:moveTo>
                <a:cubicBezTo>
                  <a:pt x="2851" y="668"/>
                  <a:pt x="2850" y="670"/>
                  <a:pt x="2850" y="672"/>
                </a:cubicBezTo>
                <a:cubicBezTo>
                  <a:pt x="2850" y="674"/>
                  <a:pt x="2851" y="676"/>
                  <a:pt x="2854" y="676"/>
                </a:cubicBezTo>
                <a:cubicBezTo>
                  <a:pt x="2856" y="676"/>
                  <a:pt x="2858" y="674"/>
                  <a:pt x="2858" y="672"/>
                </a:cubicBezTo>
                <a:cubicBezTo>
                  <a:pt x="2858" y="670"/>
                  <a:pt x="2856" y="668"/>
                  <a:pt x="2854" y="668"/>
                </a:cubicBezTo>
                <a:close/>
                <a:moveTo>
                  <a:pt x="2867" y="668"/>
                </a:moveTo>
                <a:cubicBezTo>
                  <a:pt x="2864" y="668"/>
                  <a:pt x="2862" y="670"/>
                  <a:pt x="2862" y="672"/>
                </a:cubicBezTo>
                <a:cubicBezTo>
                  <a:pt x="2862" y="674"/>
                  <a:pt x="2864" y="676"/>
                  <a:pt x="2867" y="676"/>
                </a:cubicBezTo>
                <a:cubicBezTo>
                  <a:pt x="2869" y="676"/>
                  <a:pt x="2871" y="674"/>
                  <a:pt x="2871" y="672"/>
                </a:cubicBezTo>
                <a:cubicBezTo>
                  <a:pt x="2871" y="670"/>
                  <a:pt x="2869" y="668"/>
                  <a:pt x="2867" y="668"/>
                </a:cubicBezTo>
                <a:close/>
                <a:moveTo>
                  <a:pt x="2880" y="668"/>
                </a:moveTo>
                <a:cubicBezTo>
                  <a:pt x="2877" y="668"/>
                  <a:pt x="2875" y="670"/>
                  <a:pt x="2875" y="672"/>
                </a:cubicBezTo>
                <a:cubicBezTo>
                  <a:pt x="2875" y="674"/>
                  <a:pt x="2877" y="676"/>
                  <a:pt x="2880" y="676"/>
                </a:cubicBezTo>
                <a:cubicBezTo>
                  <a:pt x="2882" y="676"/>
                  <a:pt x="2884" y="674"/>
                  <a:pt x="2884" y="672"/>
                </a:cubicBezTo>
                <a:cubicBezTo>
                  <a:pt x="2884" y="670"/>
                  <a:pt x="2882" y="668"/>
                  <a:pt x="2880" y="668"/>
                </a:cubicBezTo>
                <a:close/>
                <a:moveTo>
                  <a:pt x="2892" y="668"/>
                </a:moveTo>
                <a:cubicBezTo>
                  <a:pt x="2890" y="668"/>
                  <a:pt x="2888" y="670"/>
                  <a:pt x="2888" y="672"/>
                </a:cubicBezTo>
                <a:cubicBezTo>
                  <a:pt x="2888" y="674"/>
                  <a:pt x="2890" y="676"/>
                  <a:pt x="2892" y="676"/>
                </a:cubicBezTo>
                <a:cubicBezTo>
                  <a:pt x="2895" y="676"/>
                  <a:pt x="2897" y="674"/>
                  <a:pt x="2897" y="672"/>
                </a:cubicBezTo>
                <a:cubicBezTo>
                  <a:pt x="2897" y="670"/>
                  <a:pt x="2895" y="668"/>
                  <a:pt x="2892" y="668"/>
                </a:cubicBezTo>
                <a:close/>
                <a:moveTo>
                  <a:pt x="2905" y="668"/>
                </a:moveTo>
                <a:cubicBezTo>
                  <a:pt x="2903" y="668"/>
                  <a:pt x="2901" y="670"/>
                  <a:pt x="2901" y="672"/>
                </a:cubicBezTo>
                <a:cubicBezTo>
                  <a:pt x="2901" y="674"/>
                  <a:pt x="2903" y="676"/>
                  <a:pt x="2905" y="676"/>
                </a:cubicBezTo>
                <a:cubicBezTo>
                  <a:pt x="2908" y="676"/>
                  <a:pt x="2910" y="674"/>
                  <a:pt x="2910" y="672"/>
                </a:cubicBezTo>
                <a:cubicBezTo>
                  <a:pt x="2910" y="670"/>
                  <a:pt x="2908" y="668"/>
                  <a:pt x="2905" y="668"/>
                </a:cubicBezTo>
                <a:close/>
                <a:moveTo>
                  <a:pt x="2918" y="668"/>
                </a:moveTo>
                <a:cubicBezTo>
                  <a:pt x="2916" y="668"/>
                  <a:pt x="2914" y="670"/>
                  <a:pt x="2914" y="672"/>
                </a:cubicBezTo>
                <a:cubicBezTo>
                  <a:pt x="2914" y="674"/>
                  <a:pt x="2916" y="676"/>
                  <a:pt x="2918" y="676"/>
                </a:cubicBezTo>
                <a:cubicBezTo>
                  <a:pt x="2921" y="676"/>
                  <a:pt x="2922" y="674"/>
                  <a:pt x="2922" y="672"/>
                </a:cubicBezTo>
                <a:cubicBezTo>
                  <a:pt x="2922" y="670"/>
                  <a:pt x="2921" y="668"/>
                  <a:pt x="2918" y="668"/>
                </a:cubicBezTo>
                <a:close/>
                <a:moveTo>
                  <a:pt x="2931" y="668"/>
                </a:moveTo>
                <a:cubicBezTo>
                  <a:pt x="2929" y="668"/>
                  <a:pt x="2927" y="670"/>
                  <a:pt x="2927" y="672"/>
                </a:cubicBezTo>
                <a:cubicBezTo>
                  <a:pt x="2927" y="674"/>
                  <a:pt x="2929" y="676"/>
                  <a:pt x="2931" y="676"/>
                </a:cubicBezTo>
                <a:cubicBezTo>
                  <a:pt x="2934" y="676"/>
                  <a:pt x="2935" y="674"/>
                  <a:pt x="2935" y="672"/>
                </a:cubicBezTo>
                <a:cubicBezTo>
                  <a:pt x="2935" y="670"/>
                  <a:pt x="2934" y="668"/>
                  <a:pt x="2931" y="668"/>
                </a:cubicBezTo>
                <a:close/>
                <a:moveTo>
                  <a:pt x="2944" y="668"/>
                </a:moveTo>
                <a:cubicBezTo>
                  <a:pt x="2942" y="668"/>
                  <a:pt x="2940" y="670"/>
                  <a:pt x="2940" y="672"/>
                </a:cubicBezTo>
                <a:cubicBezTo>
                  <a:pt x="2940" y="674"/>
                  <a:pt x="2942" y="676"/>
                  <a:pt x="2944" y="676"/>
                </a:cubicBezTo>
                <a:cubicBezTo>
                  <a:pt x="2946" y="676"/>
                  <a:pt x="2948" y="674"/>
                  <a:pt x="2948" y="672"/>
                </a:cubicBezTo>
                <a:cubicBezTo>
                  <a:pt x="2948" y="670"/>
                  <a:pt x="2946" y="668"/>
                  <a:pt x="2944" y="668"/>
                </a:cubicBezTo>
                <a:close/>
                <a:moveTo>
                  <a:pt x="2957" y="668"/>
                </a:moveTo>
                <a:cubicBezTo>
                  <a:pt x="2955" y="668"/>
                  <a:pt x="2953" y="670"/>
                  <a:pt x="2953" y="672"/>
                </a:cubicBezTo>
                <a:cubicBezTo>
                  <a:pt x="2953" y="674"/>
                  <a:pt x="2955" y="676"/>
                  <a:pt x="2957" y="676"/>
                </a:cubicBezTo>
                <a:cubicBezTo>
                  <a:pt x="2959" y="676"/>
                  <a:pt x="2961" y="674"/>
                  <a:pt x="2961" y="672"/>
                </a:cubicBezTo>
                <a:cubicBezTo>
                  <a:pt x="2961" y="670"/>
                  <a:pt x="2959" y="668"/>
                  <a:pt x="2957" y="668"/>
                </a:cubicBezTo>
                <a:close/>
                <a:moveTo>
                  <a:pt x="2970" y="668"/>
                </a:moveTo>
                <a:cubicBezTo>
                  <a:pt x="2968" y="668"/>
                  <a:pt x="2966" y="670"/>
                  <a:pt x="2966" y="672"/>
                </a:cubicBezTo>
                <a:cubicBezTo>
                  <a:pt x="2966" y="674"/>
                  <a:pt x="2968" y="676"/>
                  <a:pt x="2970" y="676"/>
                </a:cubicBezTo>
                <a:cubicBezTo>
                  <a:pt x="2972" y="676"/>
                  <a:pt x="2974" y="674"/>
                  <a:pt x="2974" y="672"/>
                </a:cubicBezTo>
                <a:cubicBezTo>
                  <a:pt x="2974" y="670"/>
                  <a:pt x="2972" y="668"/>
                  <a:pt x="2970" y="668"/>
                </a:cubicBezTo>
                <a:close/>
                <a:moveTo>
                  <a:pt x="2983" y="668"/>
                </a:moveTo>
                <a:cubicBezTo>
                  <a:pt x="2981" y="668"/>
                  <a:pt x="2979" y="670"/>
                  <a:pt x="2979" y="672"/>
                </a:cubicBezTo>
                <a:cubicBezTo>
                  <a:pt x="2979" y="674"/>
                  <a:pt x="2981" y="676"/>
                  <a:pt x="2983" y="676"/>
                </a:cubicBezTo>
                <a:cubicBezTo>
                  <a:pt x="2985" y="676"/>
                  <a:pt x="2987" y="674"/>
                  <a:pt x="2987" y="672"/>
                </a:cubicBezTo>
                <a:cubicBezTo>
                  <a:pt x="2987" y="670"/>
                  <a:pt x="2985" y="668"/>
                  <a:pt x="2983" y="668"/>
                </a:cubicBezTo>
                <a:close/>
                <a:moveTo>
                  <a:pt x="3000" y="672"/>
                </a:moveTo>
                <a:cubicBezTo>
                  <a:pt x="3000" y="670"/>
                  <a:pt x="2998" y="668"/>
                  <a:pt x="2996" y="668"/>
                </a:cubicBezTo>
                <a:cubicBezTo>
                  <a:pt x="2993" y="668"/>
                  <a:pt x="2992" y="670"/>
                  <a:pt x="2992" y="672"/>
                </a:cubicBezTo>
                <a:cubicBezTo>
                  <a:pt x="2992" y="674"/>
                  <a:pt x="2993" y="676"/>
                  <a:pt x="2996" y="676"/>
                </a:cubicBezTo>
                <a:cubicBezTo>
                  <a:pt x="2998" y="676"/>
                  <a:pt x="3000" y="674"/>
                  <a:pt x="3000" y="672"/>
                </a:cubicBezTo>
                <a:close/>
                <a:moveTo>
                  <a:pt x="3009" y="668"/>
                </a:moveTo>
                <a:cubicBezTo>
                  <a:pt x="3006" y="668"/>
                  <a:pt x="3005" y="670"/>
                  <a:pt x="3005" y="672"/>
                </a:cubicBezTo>
                <a:cubicBezTo>
                  <a:pt x="3005" y="674"/>
                  <a:pt x="3006" y="676"/>
                  <a:pt x="3009" y="676"/>
                </a:cubicBezTo>
                <a:cubicBezTo>
                  <a:pt x="3011" y="676"/>
                  <a:pt x="3013" y="674"/>
                  <a:pt x="3013" y="672"/>
                </a:cubicBezTo>
                <a:cubicBezTo>
                  <a:pt x="3013" y="670"/>
                  <a:pt x="3011" y="668"/>
                  <a:pt x="3009" y="668"/>
                </a:cubicBezTo>
                <a:close/>
                <a:moveTo>
                  <a:pt x="3022" y="668"/>
                </a:moveTo>
                <a:cubicBezTo>
                  <a:pt x="3019" y="668"/>
                  <a:pt x="3017" y="670"/>
                  <a:pt x="3017" y="672"/>
                </a:cubicBezTo>
                <a:cubicBezTo>
                  <a:pt x="3017" y="674"/>
                  <a:pt x="3019" y="676"/>
                  <a:pt x="3022" y="676"/>
                </a:cubicBezTo>
                <a:cubicBezTo>
                  <a:pt x="3024" y="676"/>
                  <a:pt x="3026" y="674"/>
                  <a:pt x="3026" y="672"/>
                </a:cubicBezTo>
                <a:cubicBezTo>
                  <a:pt x="3026" y="670"/>
                  <a:pt x="3024" y="668"/>
                  <a:pt x="3022" y="668"/>
                </a:cubicBezTo>
                <a:close/>
                <a:moveTo>
                  <a:pt x="3086" y="672"/>
                </a:moveTo>
                <a:cubicBezTo>
                  <a:pt x="3086" y="672"/>
                  <a:pt x="3086" y="672"/>
                  <a:pt x="3086" y="672"/>
                </a:cubicBezTo>
                <a:cubicBezTo>
                  <a:pt x="3086" y="672"/>
                  <a:pt x="3086" y="672"/>
                  <a:pt x="3086" y="672"/>
                </a:cubicBezTo>
                <a:cubicBezTo>
                  <a:pt x="3086" y="672"/>
                  <a:pt x="3086" y="672"/>
                  <a:pt x="3086" y="672"/>
                </a:cubicBezTo>
                <a:cubicBezTo>
                  <a:pt x="3086" y="672"/>
                  <a:pt x="3086" y="672"/>
                  <a:pt x="3086" y="672"/>
                </a:cubicBezTo>
                <a:close/>
                <a:moveTo>
                  <a:pt x="3099" y="668"/>
                </a:moveTo>
                <a:cubicBezTo>
                  <a:pt x="3097" y="668"/>
                  <a:pt x="3095" y="670"/>
                  <a:pt x="3095" y="672"/>
                </a:cubicBezTo>
                <a:cubicBezTo>
                  <a:pt x="3095" y="674"/>
                  <a:pt x="3097" y="676"/>
                  <a:pt x="3099" y="676"/>
                </a:cubicBezTo>
                <a:cubicBezTo>
                  <a:pt x="3101" y="676"/>
                  <a:pt x="3103" y="674"/>
                  <a:pt x="3103" y="672"/>
                </a:cubicBezTo>
                <a:cubicBezTo>
                  <a:pt x="3103" y="670"/>
                  <a:pt x="3101" y="668"/>
                  <a:pt x="3099" y="668"/>
                </a:cubicBezTo>
                <a:close/>
                <a:moveTo>
                  <a:pt x="3112" y="668"/>
                </a:moveTo>
                <a:cubicBezTo>
                  <a:pt x="3110" y="668"/>
                  <a:pt x="3108" y="670"/>
                  <a:pt x="3108" y="672"/>
                </a:cubicBezTo>
                <a:cubicBezTo>
                  <a:pt x="3108" y="674"/>
                  <a:pt x="3110" y="676"/>
                  <a:pt x="3112" y="676"/>
                </a:cubicBezTo>
                <a:cubicBezTo>
                  <a:pt x="3114" y="676"/>
                  <a:pt x="3116" y="674"/>
                  <a:pt x="3116" y="672"/>
                </a:cubicBezTo>
                <a:cubicBezTo>
                  <a:pt x="3116" y="670"/>
                  <a:pt x="3114" y="668"/>
                  <a:pt x="3112" y="668"/>
                </a:cubicBezTo>
                <a:close/>
                <a:moveTo>
                  <a:pt x="3129" y="672"/>
                </a:moveTo>
                <a:cubicBezTo>
                  <a:pt x="3129" y="670"/>
                  <a:pt x="3127" y="668"/>
                  <a:pt x="3125" y="668"/>
                </a:cubicBezTo>
                <a:cubicBezTo>
                  <a:pt x="3123" y="668"/>
                  <a:pt x="3121" y="670"/>
                  <a:pt x="3121" y="672"/>
                </a:cubicBezTo>
                <a:cubicBezTo>
                  <a:pt x="3121" y="674"/>
                  <a:pt x="3123" y="676"/>
                  <a:pt x="3125" y="676"/>
                </a:cubicBezTo>
                <a:cubicBezTo>
                  <a:pt x="3127" y="676"/>
                  <a:pt x="3129" y="674"/>
                  <a:pt x="3129" y="672"/>
                </a:cubicBezTo>
                <a:close/>
                <a:moveTo>
                  <a:pt x="452" y="689"/>
                </a:moveTo>
                <a:cubicBezTo>
                  <a:pt x="454" y="689"/>
                  <a:pt x="456" y="687"/>
                  <a:pt x="456" y="685"/>
                </a:cubicBezTo>
                <a:cubicBezTo>
                  <a:pt x="456" y="682"/>
                  <a:pt x="454" y="681"/>
                  <a:pt x="452" y="681"/>
                </a:cubicBezTo>
                <a:cubicBezTo>
                  <a:pt x="449" y="681"/>
                  <a:pt x="448" y="682"/>
                  <a:pt x="448" y="685"/>
                </a:cubicBezTo>
                <a:cubicBezTo>
                  <a:pt x="448" y="687"/>
                  <a:pt x="449" y="689"/>
                  <a:pt x="452" y="689"/>
                </a:cubicBezTo>
                <a:close/>
                <a:moveTo>
                  <a:pt x="465" y="689"/>
                </a:moveTo>
                <a:cubicBezTo>
                  <a:pt x="467" y="689"/>
                  <a:pt x="469" y="687"/>
                  <a:pt x="469" y="685"/>
                </a:cubicBezTo>
                <a:cubicBezTo>
                  <a:pt x="469" y="682"/>
                  <a:pt x="467" y="681"/>
                  <a:pt x="465" y="681"/>
                </a:cubicBezTo>
                <a:cubicBezTo>
                  <a:pt x="462" y="681"/>
                  <a:pt x="461" y="682"/>
                  <a:pt x="461" y="685"/>
                </a:cubicBezTo>
                <a:cubicBezTo>
                  <a:pt x="461" y="687"/>
                  <a:pt x="462" y="689"/>
                  <a:pt x="465" y="689"/>
                </a:cubicBezTo>
                <a:close/>
                <a:moveTo>
                  <a:pt x="478" y="689"/>
                </a:moveTo>
                <a:cubicBezTo>
                  <a:pt x="480" y="689"/>
                  <a:pt x="482" y="687"/>
                  <a:pt x="482" y="685"/>
                </a:cubicBezTo>
                <a:cubicBezTo>
                  <a:pt x="482" y="682"/>
                  <a:pt x="480" y="681"/>
                  <a:pt x="478" y="681"/>
                </a:cubicBezTo>
                <a:cubicBezTo>
                  <a:pt x="475" y="681"/>
                  <a:pt x="473" y="682"/>
                  <a:pt x="473" y="685"/>
                </a:cubicBezTo>
                <a:cubicBezTo>
                  <a:pt x="473" y="687"/>
                  <a:pt x="475" y="689"/>
                  <a:pt x="478" y="689"/>
                </a:cubicBezTo>
                <a:close/>
                <a:moveTo>
                  <a:pt x="491" y="689"/>
                </a:moveTo>
                <a:cubicBezTo>
                  <a:pt x="493" y="689"/>
                  <a:pt x="495" y="687"/>
                  <a:pt x="495" y="685"/>
                </a:cubicBezTo>
                <a:cubicBezTo>
                  <a:pt x="495" y="682"/>
                  <a:pt x="493" y="681"/>
                  <a:pt x="491" y="681"/>
                </a:cubicBezTo>
                <a:cubicBezTo>
                  <a:pt x="488" y="681"/>
                  <a:pt x="486" y="682"/>
                  <a:pt x="486" y="685"/>
                </a:cubicBezTo>
                <a:cubicBezTo>
                  <a:pt x="486" y="687"/>
                  <a:pt x="488" y="689"/>
                  <a:pt x="491" y="689"/>
                </a:cubicBezTo>
                <a:close/>
                <a:moveTo>
                  <a:pt x="503" y="689"/>
                </a:moveTo>
                <a:cubicBezTo>
                  <a:pt x="506" y="689"/>
                  <a:pt x="508" y="687"/>
                  <a:pt x="508" y="685"/>
                </a:cubicBezTo>
                <a:cubicBezTo>
                  <a:pt x="508" y="682"/>
                  <a:pt x="506" y="681"/>
                  <a:pt x="503" y="681"/>
                </a:cubicBezTo>
                <a:cubicBezTo>
                  <a:pt x="501" y="681"/>
                  <a:pt x="499" y="682"/>
                  <a:pt x="499" y="685"/>
                </a:cubicBezTo>
                <a:cubicBezTo>
                  <a:pt x="499" y="687"/>
                  <a:pt x="501" y="689"/>
                  <a:pt x="503" y="689"/>
                </a:cubicBezTo>
                <a:close/>
                <a:moveTo>
                  <a:pt x="516" y="689"/>
                </a:moveTo>
                <a:cubicBezTo>
                  <a:pt x="519" y="689"/>
                  <a:pt x="521" y="687"/>
                  <a:pt x="521" y="685"/>
                </a:cubicBezTo>
                <a:cubicBezTo>
                  <a:pt x="521" y="682"/>
                  <a:pt x="519" y="681"/>
                  <a:pt x="516" y="681"/>
                </a:cubicBezTo>
                <a:cubicBezTo>
                  <a:pt x="514" y="681"/>
                  <a:pt x="512" y="682"/>
                  <a:pt x="512" y="685"/>
                </a:cubicBezTo>
                <a:cubicBezTo>
                  <a:pt x="512" y="687"/>
                  <a:pt x="514" y="689"/>
                  <a:pt x="516" y="689"/>
                </a:cubicBezTo>
                <a:close/>
                <a:moveTo>
                  <a:pt x="529" y="689"/>
                </a:moveTo>
                <a:cubicBezTo>
                  <a:pt x="532" y="689"/>
                  <a:pt x="533" y="687"/>
                  <a:pt x="533" y="685"/>
                </a:cubicBezTo>
                <a:cubicBezTo>
                  <a:pt x="533" y="682"/>
                  <a:pt x="532" y="681"/>
                  <a:pt x="529" y="681"/>
                </a:cubicBezTo>
                <a:cubicBezTo>
                  <a:pt x="527" y="681"/>
                  <a:pt x="525" y="682"/>
                  <a:pt x="525" y="685"/>
                </a:cubicBezTo>
                <a:cubicBezTo>
                  <a:pt x="525" y="687"/>
                  <a:pt x="527" y="689"/>
                  <a:pt x="529" y="689"/>
                </a:cubicBezTo>
                <a:close/>
                <a:moveTo>
                  <a:pt x="542" y="689"/>
                </a:moveTo>
                <a:cubicBezTo>
                  <a:pt x="544" y="689"/>
                  <a:pt x="546" y="687"/>
                  <a:pt x="546" y="685"/>
                </a:cubicBezTo>
                <a:cubicBezTo>
                  <a:pt x="546" y="682"/>
                  <a:pt x="544" y="681"/>
                  <a:pt x="542" y="681"/>
                </a:cubicBezTo>
                <a:cubicBezTo>
                  <a:pt x="540" y="681"/>
                  <a:pt x="538" y="682"/>
                  <a:pt x="538" y="685"/>
                </a:cubicBezTo>
                <a:cubicBezTo>
                  <a:pt x="538" y="687"/>
                  <a:pt x="540" y="689"/>
                  <a:pt x="542" y="689"/>
                </a:cubicBezTo>
                <a:close/>
                <a:moveTo>
                  <a:pt x="555" y="689"/>
                </a:moveTo>
                <a:cubicBezTo>
                  <a:pt x="557" y="689"/>
                  <a:pt x="559" y="687"/>
                  <a:pt x="559" y="685"/>
                </a:cubicBezTo>
                <a:cubicBezTo>
                  <a:pt x="559" y="682"/>
                  <a:pt x="557" y="681"/>
                  <a:pt x="555" y="681"/>
                </a:cubicBezTo>
                <a:cubicBezTo>
                  <a:pt x="553" y="681"/>
                  <a:pt x="551" y="682"/>
                  <a:pt x="551" y="685"/>
                </a:cubicBezTo>
                <a:cubicBezTo>
                  <a:pt x="551" y="687"/>
                  <a:pt x="553" y="689"/>
                  <a:pt x="555" y="689"/>
                </a:cubicBezTo>
                <a:close/>
                <a:moveTo>
                  <a:pt x="568" y="689"/>
                </a:moveTo>
                <a:cubicBezTo>
                  <a:pt x="570" y="689"/>
                  <a:pt x="572" y="687"/>
                  <a:pt x="572" y="685"/>
                </a:cubicBezTo>
                <a:cubicBezTo>
                  <a:pt x="572" y="682"/>
                  <a:pt x="570" y="681"/>
                  <a:pt x="568" y="681"/>
                </a:cubicBezTo>
                <a:cubicBezTo>
                  <a:pt x="566" y="681"/>
                  <a:pt x="564" y="682"/>
                  <a:pt x="564" y="685"/>
                </a:cubicBezTo>
                <a:cubicBezTo>
                  <a:pt x="564" y="687"/>
                  <a:pt x="566" y="689"/>
                  <a:pt x="568" y="689"/>
                </a:cubicBezTo>
                <a:close/>
                <a:moveTo>
                  <a:pt x="581" y="689"/>
                </a:moveTo>
                <a:cubicBezTo>
                  <a:pt x="583" y="689"/>
                  <a:pt x="585" y="687"/>
                  <a:pt x="585" y="685"/>
                </a:cubicBezTo>
                <a:cubicBezTo>
                  <a:pt x="585" y="682"/>
                  <a:pt x="583" y="681"/>
                  <a:pt x="581" y="681"/>
                </a:cubicBezTo>
                <a:cubicBezTo>
                  <a:pt x="579" y="681"/>
                  <a:pt x="577" y="682"/>
                  <a:pt x="577" y="685"/>
                </a:cubicBezTo>
                <a:cubicBezTo>
                  <a:pt x="577" y="687"/>
                  <a:pt x="579" y="689"/>
                  <a:pt x="581" y="689"/>
                </a:cubicBezTo>
                <a:close/>
                <a:moveTo>
                  <a:pt x="594" y="689"/>
                </a:moveTo>
                <a:cubicBezTo>
                  <a:pt x="596" y="689"/>
                  <a:pt x="598" y="687"/>
                  <a:pt x="598" y="685"/>
                </a:cubicBezTo>
                <a:cubicBezTo>
                  <a:pt x="598" y="682"/>
                  <a:pt x="596" y="681"/>
                  <a:pt x="594" y="681"/>
                </a:cubicBezTo>
                <a:cubicBezTo>
                  <a:pt x="592" y="681"/>
                  <a:pt x="590" y="682"/>
                  <a:pt x="590" y="685"/>
                </a:cubicBezTo>
                <a:cubicBezTo>
                  <a:pt x="590" y="687"/>
                  <a:pt x="592" y="689"/>
                  <a:pt x="594" y="689"/>
                </a:cubicBezTo>
                <a:close/>
                <a:moveTo>
                  <a:pt x="607" y="689"/>
                </a:moveTo>
                <a:cubicBezTo>
                  <a:pt x="609" y="689"/>
                  <a:pt x="611" y="687"/>
                  <a:pt x="611" y="685"/>
                </a:cubicBezTo>
                <a:cubicBezTo>
                  <a:pt x="611" y="682"/>
                  <a:pt x="609" y="681"/>
                  <a:pt x="607" y="681"/>
                </a:cubicBezTo>
                <a:cubicBezTo>
                  <a:pt x="604" y="681"/>
                  <a:pt x="603" y="682"/>
                  <a:pt x="603" y="685"/>
                </a:cubicBezTo>
                <a:cubicBezTo>
                  <a:pt x="603" y="687"/>
                  <a:pt x="604" y="689"/>
                  <a:pt x="607" y="689"/>
                </a:cubicBezTo>
                <a:close/>
                <a:moveTo>
                  <a:pt x="620" y="689"/>
                </a:moveTo>
                <a:cubicBezTo>
                  <a:pt x="622" y="689"/>
                  <a:pt x="624" y="687"/>
                  <a:pt x="624" y="685"/>
                </a:cubicBezTo>
                <a:cubicBezTo>
                  <a:pt x="624" y="682"/>
                  <a:pt x="622" y="681"/>
                  <a:pt x="620" y="681"/>
                </a:cubicBezTo>
                <a:cubicBezTo>
                  <a:pt x="617" y="681"/>
                  <a:pt x="615" y="682"/>
                  <a:pt x="615" y="685"/>
                </a:cubicBezTo>
                <a:cubicBezTo>
                  <a:pt x="615" y="687"/>
                  <a:pt x="617" y="689"/>
                  <a:pt x="620" y="689"/>
                </a:cubicBezTo>
                <a:close/>
                <a:moveTo>
                  <a:pt x="633" y="689"/>
                </a:moveTo>
                <a:cubicBezTo>
                  <a:pt x="635" y="689"/>
                  <a:pt x="637" y="687"/>
                  <a:pt x="637" y="685"/>
                </a:cubicBezTo>
                <a:cubicBezTo>
                  <a:pt x="637" y="682"/>
                  <a:pt x="635" y="681"/>
                  <a:pt x="633" y="681"/>
                </a:cubicBezTo>
                <a:cubicBezTo>
                  <a:pt x="630" y="681"/>
                  <a:pt x="628" y="682"/>
                  <a:pt x="628" y="685"/>
                </a:cubicBezTo>
                <a:cubicBezTo>
                  <a:pt x="628" y="687"/>
                  <a:pt x="630" y="689"/>
                  <a:pt x="633" y="689"/>
                </a:cubicBezTo>
                <a:close/>
                <a:moveTo>
                  <a:pt x="645" y="689"/>
                </a:moveTo>
                <a:cubicBezTo>
                  <a:pt x="648" y="689"/>
                  <a:pt x="650" y="687"/>
                  <a:pt x="650" y="685"/>
                </a:cubicBezTo>
                <a:cubicBezTo>
                  <a:pt x="650" y="682"/>
                  <a:pt x="648" y="681"/>
                  <a:pt x="645" y="681"/>
                </a:cubicBezTo>
                <a:cubicBezTo>
                  <a:pt x="643" y="681"/>
                  <a:pt x="641" y="682"/>
                  <a:pt x="641" y="685"/>
                </a:cubicBezTo>
                <a:cubicBezTo>
                  <a:pt x="641" y="687"/>
                  <a:pt x="643" y="689"/>
                  <a:pt x="645" y="689"/>
                </a:cubicBezTo>
                <a:close/>
                <a:moveTo>
                  <a:pt x="658" y="689"/>
                </a:moveTo>
                <a:cubicBezTo>
                  <a:pt x="661" y="689"/>
                  <a:pt x="663" y="687"/>
                  <a:pt x="663" y="685"/>
                </a:cubicBezTo>
                <a:cubicBezTo>
                  <a:pt x="663" y="682"/>
                  <a:pt x="661" y="681"/>
                  <a:pt x="658" y="681"/>
                </a:cubicBezTo>
                <a:cubicBezTo>
                  <a:pt x="656" y="681"/>
                  <a:pt x="654" y="682"/>
                  <a:pt x="654" y="685"/>
                </a:cubicBezTo>
                <a:cubicBezTo>
                  <a:pt x="654" y="687"/>
                  <a:pt x="656" y="689"/>
                  <a:pt x="658" y="689"/>
                </a:cubicBezTo>
                <a:close/>
                <a:moveTo>
                  <a:pt x="671" y="689"/>
                </a:moveTo>
                <a:cubicBezTo>
                  <a:pt x="674" y="689"/>
                  <a:pt x="675" y="687"/>
                  <a:pt x="675" y="685"/>
                </a:cubicBezTo>
                <a:cubicBezTo>
                  <a:pt x="675" y="682"/>
                  <a:pt x="674" y="681"/>
                  <a:pt x="671" y="681"/>
                </a:cubicBezTo>
                <a:cubicBezTo>
                  <a:pt x="669" y="681"/>
                  <a:pt x="667" y="682"/>
                  <a:pt x="667" y="685"/>
                </a:cubicBezTo>
                <a:cubicBezTo>
                  <a:pt x="667" y="687"/>
                  <a:pt x="669" y="689"/>
                  <a:pt x="671" y="689"/>
                </a:cubicBezTo>
                <a:close/>
                <a:moveTo>
                  <a:pt x="684" y="689"/>
                </a:moveTo>
                <a:cubicBezTo>
                  <a:pt x="687" y="689"/>
                  <a:pt x="688" y="687"/>
                  <a:pt x="688" y="685"/>
                </a:cubicBezTo>
                <a:cubicBezTo>
                  <a:pt x="688" y="682"/>
                  <a:pt x="687" y="681"/>
                  <a:pt x="684" y="681"/>
                </a:cubicBezTo>
                <a:cubicBezTo>
                  <a:pt x="682" y="681"/>
                  <a:pt x="680" y="682"/>
                  <a:pt x="680" y="685"/>
                </a:cubicBezTo>
                <a:cubicBezTo>
                  <a:pt x="680" y="687"/>
                  <a:pt x="682" y="689"/>
                  <a:pt x="684" y="689"/>
                </a:cubicBezTo>
                <a:close/>
                <a:moveTo>
                  <a:pt x="697" y="689"/>
                </a:moveTo>
                <a:cubicBezTo>
                  <a:pt x="699" y="689"/>
                  <a:pt x="701" y="687"/>
                  <a:pt x="701" y="685"/>
                </a:cubicBezTo>
                <a:cubicBezTo>
                  <a:pt x="701" y="682"/>
                  <a:pt x="699" y="681"/>
                  <a:pt x="697" y="681"/>
                </a:cubicBezTo>
                <a:cubicBezTo>
                  <a:pt x="695" y="681"/>
                  <a:pt x="693" y="682"/>
                  <a:pt x="693" y="685"/>
                </a:cubicBezTo>
                <a:cubicBezTo>
                  <a:pt x="693" y="687"/>
                  <a:pt x="695" y="689"/>
                  <a:pt x="697" y="689"/>
                </a:cubicBezTo>
                <a:close/>
                <a:moveTo>
                  <a:pt x="710" y="689"/>
                </a:moveTo>
                <a:cubicBezTo>
                  <a:pt x="712" y="689"/>
                  <a:pt x="714" y="687"/>
                  <a:pt x="714" y="685"/>
                </a:cubicBezTo>
                <a:cubicBezTo>
                  <a:pt x="714" y="682"/>
                  <a:pt x="712" y="681"/>
                  <a:pt x="710" y="681"/>
                </a:cubicBezTo>
                <a:cubicBezTo>
                  <a:pt x="708" y="681"/>
                  <a:pt x="706" y="682"/>
                  <a:pt x="706" y="685"/>
                </a:cubicBezTo>
                <a:cubicBezTo>
                  <a:pt x="706" y="687"/>
                  <a:pt x="708" y="689"/>
                  <a:pt x="710" y="689"/>
                </a:cubicBezTo>
                <a:close/>
                <a:moveTo>
                  <a:pt x="723" y="689"/>
                </a:moveTo>
                <a:cubicBezTo>
                  <a:pt x="725" y="689"/>
                  <a:pt x="727" y="687"/>
                  <a:pt x="727" y="685"/>
                </a:cubicBezTo>
                <a:cubicBezTo>
                  <a:pt x="727" y="682"/>
                  <a:pt x="725" y="681"/>
                  <a:pt x="723" y="681"/>
                </a:cubicBezTo>
                <a:cubicBezTo>
                  <a:pt x="721" y="681"/>
                  <a:pt x="719" y="682"/>
                  <a:pt x="719" y="685"/>
                </a:cubicBezTo>
                <a:cubicBezTo>
                  <a:pt x="719" y="687"/>
                  <a:pt x="721" y="689"/>
                  <a:pt x="723" y="689"/>
                </a:cubicBezTo>
                <a:close/>
                <a:moveTo>
                  <a:pt x="736" y="689"/>
                </a:moveTo>
                <a:cubicBezTo>
                  <a:pt x="738" y="689"/>
                  <a:pt x="740" y="687"/>
                  <a:pt x="740" y="685"/>
                </a:cubicBezTo>
                <a:cubicBezTo>
                  <a:pt x="740" y="682"/>
                  <a:pt x="738" y="681"/>
                  <a:pt x="736" y="681"/>
                </a:cubicBezTo>
                <a:cubicBezTo>
                  <a:pt x="734" y="681"/>
                  <a:pt x="732" y="682"/>
                  <a:pt x="732" y="685"/>
                </a:cubicBezTo>
                <a:cubicBezTo>
                  <a:pt x="732" y="687"/>
                  <a:pt x="734" y="689"/>
                  <a:pt x="736" y="689"/>
                </a:cubicBezTo>
                <a:close/>
                <a:moveTo>
                  <a:pt x="749" y="689"/>
                </a:moveTo>
                <a:cubicBezTo>
                  <a:pt x="751" y="689"/>
                  <a:pt x="753" y="687"/>
                  <a:pt x="753" y="685"/>
                </a:cubicBezTo>
                <a:cubicBezTo>
                  <a:pt x="753" y="682"/>
                  <a:pt x="751" y="681"/>
                  <a:pt x="749" y="681"/>
                </a:cubicBezTo>
                <a:cubicBezTo>
                  <a:pt x="746" y="681"/>
                  <a:pt x="745" y="682"/>
                  <a:pt x="745" y="685"/>
                </a:cubicBezTo>
                <a:cubicBezTo>
                  <a:pt x="745" y="687"/>
                  <a:pt x="746" y="689"/>
                  <a:pt x="749" y="689"/>
                </a:cubicBezTo>
                <a:close/>
                <a:moveTo>
                  <a:pt x="762" y="689"/>
                </a:moveTo>
                <a:cubicBezTo>
                  <a:pt x="764" y="689"/>
                  <a:pt x="766" y="687"/>
                  <a:pt x="766" y="685"/>
                </a:cubicBezTo>
                <a:cubicBezTo>
                  <a:pt x="766" y="682"/>
                  <a:pt x="764" y="681"/>
                  <a:pt x="762" y="681"/>
                </a:cubicBezTo>
                <a:cubicBezTo>
                  <a:pt x="759" y="681"/>
                  <a:pt x="758" y="682"/>
                  <a:pt x="758" y="685"/>
                </a:cubicBezTo>
                <a:cubicBezTo>
                  <a:pt x="758" y="687"/>
                  <a:pt x="759" y="689"/>
                  <a:pt x="762" y="689"/>
                </a:cubicBezTo>
                <a:close/>
                <a:moveTo>
                  <a:pt x="775" y="689"/>
                </a:moveTo>
                <a:cubicBezTo>
                  <a:pt x="777" y="689"/>
                  <a:pt x="779" y="687"/>
                  <a:pt x="779" y="685"/>
                </a:cubicBezTo>
                <a:cubicBezTo>
                  <a:pt x="779" y="682"/>
                  <a:pt x="777" y="681"/>
                  <a:pt x="775" y="681"/>
                </a:cubicBezTo>
                <a:cubicBezTo>
                  <a:pt x="772" y="681"/>
                  <a:pt x="770" y="682"/>
                  <a:pt x="770" y="685"/>
                </a:cubicBezTo>
                <a:cubicBezTo>
                  <a:pt x="770" y="687"/>
                  <a:pt x="772" y="689"/>
                  <a:pt x="775" y="689"/>
                </a:cubicBezTo>
                <a:close/>
                <a:moveTo>
                  <a:pt x="788" y="689"/>
                </a:moveTo>
                <a:cubicBezTo>
                  <a:pt x="790" y="689"/>
                  <a:pt x="792" y="687"/>
                  <a:pt x="792" y="685"/>
                </a:cubicBezTo>
                <a:cubicBezTo>
                  <a:pt x="792" y="682"/>
                  <a:pt x="790" y="681"/>
                  <a:pt x="788" y="681"/>
                </a:cubicBezTo>
                <a:cubicBezTo>
                  <a:pt x="785" y="681"/>
                  <a:pt x="783" y="682"/>
                  <a:pt x="783" y="685"/>
                </a:cubicBezTo>
                <a:cubicBezTo>
                  <a:pt x="783" y="687"/>
                  <a:pt x="785" y="689"/>
                  <a:pt x="788" y="689"/>
                </a:cubicBezTo>
                <a:close/>
                <a:moveTo>
                  <a:pt x="800" y="689"/>
                </a:moveTo>
                <a:cubicBezTo>
                  <a:pt x="803" y="689"/>
                  <a:pt x="805" y="687"/>
                  <a:pt x="805" y="685"/>
                </a:cubicBezTo>
                <a:cubicBezTo>
                  <a:pt x="805" y="682"/>
                  <a:pt x="803" y="681"/>
                  <a:pt x="800" y="681"/>
                </a:cubicBezTo>
                <a:cubicBezTo>
                  <a:pt x="798" y="681"/>
                  <a:pt x="796" y="682"/>
                  <a:pt x="796" y="685"/>
                </a:cubicBezTo>
                <a:cubicBezTo>
                  <a:pt x="796" y="687"/>
                  <a:pt x="798" y="689"/>
                  <a:pt x="800" y="689"/>
                </a:cubicBezTo>
                <a:close/>
                <a:moveTo>
                  <a:pt x="826" y="689"/>
                </a:moveTo>
                <a:cubicBezTo>
                  <a:pt x="829" y="689"/>
                  <a:pt x="830" y="687"/>
                  <a:pt x="830" y="685"/>
                </a:cubicBezTo>
                <a:cubicBezTo>
                  <a:pt x="830" y="682"/>
                  <a:pt x="829" y="681"/>
                  <a:pt x="826" y="681"/>
                </a:cubicBezTo>
                <a:cubicBezTo>
                  <a:pt x="824" y="681"/>
                  <a:pt x="822" y="682"/>
                  <a:pt x="822" y="685"/>
                </a:cubicBezTo>
                <a:cubicBezTo>
                  <a:pt x="822" y="687"/>
                  <a:pt x="824" y="689"/>
                  <a:pt x="826" y="689"/>
                </a:cubicBezTo>
                <a:close/>
                <a:moveTo>
                  <a:pt x="839" y="689"/>
                </a:moveTo>
                <a:cubicBezTo>
                  <a:pt x="841" y="689"/>
                  <a:pt x="843" y="687"/>
                  <a:pt x="843" y="685"/>
                </a:cubicBezTo>
                <a:cubicBezTo>
                  <a:pt x="843" y="682"/>
                  <a:pt x="841" y="681"/>
                  <a:pt x="839" y="681"/>
                </a:cubicBezTo>
                <a:cubicBezTo>
                  <a:pt x="837" y="681"/>
                  <a:pt x="835" y="682"/>
                  <a:pt x="835" y="685"/>
                </a:cubicBezTo>
                <a:cubicBezTo>
                  <a:pt x="835" y="687"/>
                  <a:pt x="837" y="689"/>
                  <a:pt x="839" y="689"/>
                </a:cubicBezTo>
                <a:close/>
                <a:moveTo>
                  <a:pt x="852" y="689"/>
                </a:moveTo>
                <a:cubicBezTo>
                  <a:pt x="854" y="689"/>
                  <a:pt x="856" y="687"/>
                  <a:pt x="856" y="685"/>
                </a:cubicBezTo>
                <a:cubicBezTo>
                  <a:pt x="856" y="682"/>
                  <a:pt x="854" y="681"/>
                  <a:pt x="852" y="681"/>
                </a:cubicBezTo>
                <a:cubicBezTo>
                  <a:pt x="850" y="681"/>
                  <a:pt x="848" y="682"/>
                  <a:pt x="848" y="685"/>
                </a:cubicBezTo>
                <a:cubicBezTo>
                  <a:pt x="848" y="687"/>
                  <a:pt x="850" y="689"/>
                  <a:pt x="852" y="689"/>
                </a:cubicBezTo>
                <a:close/>
                <a:moveTo>
                  <a:pt x="865" y="689"/>
                </a:moveTo>
                <a:cubicBezTo>
                  <a:pt x="867" y="689"/>
                  <a:pt x="869" y="687"/>
                  <a:pt x="869" y="685"/>
                </a:cubicBezTo>
                <a:cubicBezTo>
                  <a:pt x="869" y="682"/>
                  <a:pt x="867" y="681"/>
                  <a:pt x="865" y="681"/>
                </a:cubicBezTo>
                <a:cubicBezTo>
                  <a:pt x="863" y="681"/>
                  <a:pt x="861" y="682"/>
                  <a:pt x="861" y="685"/>
                </a:cubicBezTo>
                <a:cubicBezTo>
                  <a:pt x="861" y="687"/>
                  <a:pt x="863" y="689"/>
                  <a:pt x="865" y="689"/>
                </a:cubicBezTo>
                <a:close/>
                <a:moveTo>
                  <a:pt x="880" y="685"/>
                </a:moveTo>
                <a:cubicBezTo>
                  <a:pt x="880" y="683"/>
                  <a:pt x="879" y="682"/>
                  <a:pt x="878" y="682"/>
                </a:cubicBezTo>
                <a:cubicBezTo>
                  <a:pt x="877" y="682"/>
                  <a:pt x="876" y="683"/>
                  <a:pt x="876" y="685"/>
                </a:cubicBezTo>
                <a:cubicBezTo>
                  <a:pt x="876" y="686"/>
                  <a:pt x="877" y="687"/>
                  <a:pt x="878" y="687"/>
                </a:cubicBezTo>
                <a:cubicBezTo>
                  <a:pt x="879" y="687"/>
                  <a:pt x="880" y="686"/>
                  <a:pt x="880" y="685"/>
                </a:cubicBezTo>
                <a:close/>
                <a:moveTo>
                  <a:pt x="889" y="685"/>
                </a:moveTo>
                <a:cubicBezTo>
                  <a:pt x="889" y="686"/>
                  <a:pt x="890" y="687"/>
                  <a:pt x="891" y="687"/>
                </a:cubicBezTo>
                <a:cubicBezTo>
                  <a:pt x="892" y="687"/>
                  <a:pt x="893" y="686"/>
                  <a:pt x="893" y="685"/>
                </a:cubicBezTo>
                <a:cubicBezTo>
                  <a:pt x="893" y="684"/>
                  <a:pt x="892" y="683"/>
                  <a:pt x="891" y="683"/>
                </a:cubicBezTo>
                <a:cubicBezTo>
                  <a:pt x="890" y="683"/>
                  <a:pt x="889" y="684"/>
                  <a:pt x="889" y="685"/>
                </a:cubicBezTo>
                <a:close/>
                <a:moveTo>
                  <a:pt x="904" y="681"/>
                </a:moveTo>
                <a:cubicBezTo>
                  <a:pt x="901" y="681"/>
                  <a:pt x="900" y="682"/>
                  <a:pt x="900" y="685"/>
                </a:cubicBezTo>
                <a:cubicBezTo>
                  <a:pt x="900" y="687"/>
                  <a:pt x="901" y="689"/>
                  <a:pt x="904" y="689"/>
                </a:cubicBezTo>
                <a:cubicBezTo>
                  <a:pt x="906" y="689"/>
                  <a:pt x="908" y="687"/>
                  <a:pt x="908" y="685"/>
                </a:cubicBezTo>
                <a:cubicBezTo>
                  <a:pt x="908" y="682"/>
                  <a:pt x="906" y="681"/>
                  <a:pt x="904" y="681"/>
                </a:cubicBezTo>
                <a:close/>
                <a:moveTo>
                  <a:pt x="917" y="681"/>
                </a:moveTo>
                <a:cubicBezTo>
                  <a:pt x="914" y="681"/>
                  <a:pt x="912" y="682"/>
                  <a:pt x="912" y="685"/>
                </a:cubicBezTo>
                <a:cubicBezTo>
                  <a:pt x="912" y="687"/>
                  <a:pt x="914" y="689"/>
                  <a:pt x="917" y="689"/>
                </a:cubicBezTo>
                <a:cubicBezTo>
                  <a:pt x="919" y="689"/>
                  <a:pt x="921" y="687"/>
                  <a:pt x="921" y="685"/>
                </a:cubicBezTo>
                <a:cubicBezTo>
                  <a:pt x="921" y="682"/>
                  <a:pt x="919" y="681"/>
                  <a:pt x="917" y="681"/>
                </a:cubicBezTo>
                <a:close/>
                <a:moveTo>
                  <a:pt x="930" y="681"/>
                </a:moveTo>
                <a:cubicBezTo>
                  <a:pt x="927" y="681"/>
                  <a:pt x="925" y="682"/>
                  <a:pt x="925" y="685"/>
                </a:cubicBezTo>
                <a:cubicBezTo>
                  <a:pt x="925" y="687"/>
                  <a:pt x="927" y="689"/>
                  <a:pt x="930" y="689"/>
                </a:cubicBezTo>
                <a:cubicBezTo>
                  <a:pt x="932" y="689"/>
                  <a:pt x="934" y="687"/>
                  <a:pt x="934" y="685"/>
                </a:cubicBezTo>
                <a:cubicBezTo>
                  <a:pt x="934" y="682"/>
                  <a:pt x="932" y="681"/>
                  <a:pt x="930" y="681"/>
                </a:cubicBezTo>
                <a:close/>
                <a:moveTo>
                  <a:pt x="942" y="681"/>
                </a:moveTo>
                <a:cubicBezTo>
                  <a:pt x="940" y="681"/>
                  <a:pt x="938" y="682"/>
                  <a:pt x="938" y="685"/>
                </a:cubicBezTo>
                <a:cubicBezTo>
                  <a:pt x="938" y="687"/>
                  <a:pt x="940" y="689"/>
                  <a:pt x="942" y="689"/>
                </a:cubicBezTo>
                <a:cubicBezTo>
                  <a:pt x="945" y="689"/>
                  <a:pt x="947" y="687"/>
                  <a:pt x="947" y="685"/>
                </a:cubicBezTo>
                <a:cubicBezTo>
                  <a:pt x="947" y="682"/>
                  <a:pt x="945" y="681"/>
                  <a:pt x="942" y="681"/>
                </a:cubicBezTo>
                <a:close/>
                <a:moveTo>
                  <a:pt x="955" y="681"/>
                </a:moveTo>
                <a:cubicBezTo>
                  <a:pt x="953" y="681"/>
                  <a:pt x="951" y="682"/>
                  <a:pt x="951" y="685"/>
                </a:cubicBezTo>
                <a:cubicBezTo>
                  <a:pt x="951" y="687"/>
                  <a:pt x="953" y="689"/>
                  <a:pt x="955" y="689"/>
                </a:cubicBezTo>
                <a:cubicBezTo>
                  <a:pt x="958" y="689"/>
                  <a:pt x="960" y="687"/>
                  <a:pt x="960" y="685"/>
                </a:cubicBezTo>
                <a:cubicBezTo>
                  <a:pt x="960" y="682"/>
                  <a:pt x="958" y="681"/>
                  <a:pt x="955" y="681"/>
                </a:cubicBezTo>
                <a:close/>
                <a:moveTo>
                  <a:pt x="968" y="681"/>
                </a:moveTo>
                <a:cubicBezTo>
                  <a:pt x="966" y="681"/>
                  <a:pt x="964" y="682"/>
                  <a:pt x="964" y="685"/>
                </a:cubicBezTo>
                <a:cubicBezTo>
                  <a:pt x="964" y="687"/>
                  <a:pt x="966" y="689"/>
                  <a:pt x="968" y="689"/>
                </a:cubicBezTo>
                <a:cubicBezTo>
                  <a:pt x="971" y="689"/>
                  <a:pt x="973" y="687"/>
                  <a:pt x="973" y="685"/>
                </a:cubicBezTo>
                <a:cubicBezTo>
                  <a:pt x="973" y="682"/>
                  <a:pt x="971" y="681"/>
                  <a:pt x="968" y="681"/>
                </a:cubicBezTo>
                <a:close/>
                <a:moveTo>
                  <a:pt x="1601" y="689"/>
                </a:moveTo>
                <a:cubicBezTo>
                  <a:pt x="1603" y="689"/>
                  <a:pt x="1605" y="687"/>
                  <a:pt x="1605" y="685"/>
                </a:cubicBezTo>
                <a:cubicBezTo>
                  <a:pt x="1605" y="682"/>
                  <a:pt x="1603" y="681"/>
                  <a:pt x="1601" y="681"/>
                </a:cubicBezTo>
                <a:cubicBezTo>
                  <a:pt x="1599" y="681"/>
                  <a:pt x="1597" y="682"/>
                  <a:pt x="1597" y="685"/>
                </a:cubicBezTo>
                <a:cubicBezTo>
                  <a:pt x="1597" y="687"/>
                  <a:pt x="1599" y="689"/>
                  <a:pt x="1601" y="689"/>
                </a:cubicBezTo>
                <a:close/>
                <a:moveTo>
                  <a:pt x="1614" y="689"/>
                </a:moveTo>
                <a:cubicBezTo>
                  <a:pt x="1616" y="689"/>
                  <a:pt x="1618" y="687"/>
                  <a:pt x="1618" y="685"/>
                </a:cubicBezTo>
                <a:cubicBezTo>
                  <a:pt x="1618" y="682"/>
                  <a:pt x="1616" y="681"/>
                  <a:pt x="1614" y="681"/>
                </a:cubicBezTo>
                <a:cubicBezTo>
                  <a:pt x="1612" y="681"/>
                  <a:pt x="1610" y="682"/>
                  <a:pt x="1610" y="685"/>
                </a:cubicBezTo>
                <a:cubicBezTo>
                  <a:pt x="1610" y="687"/>
                  <a:pt x="1612" y="689"/>
                  <a:pt x="1614" y="689"/>
                </a:cubicBezTo>
                <a:close/>
                <a:moveTo>
                  <a:pt x="1627" y="689"/>
                </a:moveTo>
                <a:cubicBezTo>
                  <a:pt x="1629" y="689"/>
                  <a:pt x="1631" y="687"/>
                  <a:pt x="1631" y="685"/>
                </a:cubicBezTo>
                <a:cubicBezTo>
                  <a:pt x="1631" y="682"/>
                  <a:pt x="1629" y="681"/>
                  <a:pt x="1627" y="681"/>
                </a:cubicBezTo>
                <a:cubicBezTo>
                  <a:pt x="1625" y="681"/>
                  <a:pt x="1623" y="682"/>
                  <a:pt x="1623" y="685"/>
                </a:cubicBezTo>
                <a:cubicBezTo>
                  <a:pt x="1623" y="687"/>
                  <a:pt x="1625" y="689"/>
                  <a:pt x="1627" y="689"/>
                </a:cubicBezTo>
                <a:close/>
                <a:moveTo>
                  <a:pt x="1640" y="689"/>
                </a:moveTo>
                <a:cubicBezTo>
                  <a:pt x="1642" y="689"/>
                  <a:pt x="1644" y="687"/>
                  <a:pt x="1644" y="685"/>
                </a:cubicBezTo>
                <a:cubicBezTo>
                  <a:pt x="1644" y="682"/>
                  <a:pt x="1642" y="681"/>
                  <a:pt x="1640" y="681"/>
                </a:cubicBezTo>
                <a:cubicBezTo>
                  <a:pt x="1638" y="681"/>
                  <a:pt x="1636" y="682"/>
                  <a:pt x="1636" y="685"/>
                </a:cubicBezTo>
                <a:cubicBezTo>
                  <a:pt x="1636" y="687"/>
                  <a:pt x="1638" y="689"/>
                  <a:pt x="1640" y="689"/>
                </a:cubicBezTo>
                <a:close/>
                <a:moveTo>
                  <a:pt x="1653" y="689"/>
                </a:moveTo>
                <a:cubicBezTo>
                  <a:pt x="1655" y="689"/>
                  <a:pt x="1657" y="687"/>
                  <a:pt x="1657" y="685"/>
                </a:cubicBezTo>
                <a:cubicBezTo>
                  <a:pt x="1657" y="682"/>
                  <a:pt x="1655" y="681"/>
                  <a:pt x="1653" y="681"/>
                </a:cubicBezTo>
                <a:cubicBezTo>
                  <a:pt x="1650" y="681"/>
                  <a:pt x="1649" y="682"/>
                  <a:pt x="1649" y="685"/>
                </a:cubicBezTo>
                <a:cubicBezTo>
                  <a:pt x="1649" y="687"/>
                  <a:pt x="1650" y="689"/>
                  <a:pt x="1653" y="689"/>
                </a:cubicBezTo>
                <a:close/>
                <a:moveTo>
                  <a:pt x="1666" y="689"/>
                </a:moveTo>
                <a:cubicBezTo>
                  <a:pt x="1668" y="689"/>
                  <a:pt x="1670" y="687"/>
                  <a:pt x="1670" y="685"/>
                </a:cubicBezTo>
                <a:cubicBezTo>
                  <a:pt x="1670" y="682"/>
                  <a:pt x="1668" y="681"/>
                  <a:pt x="1666" y="681"/>
                </a:cubicBezTo>
                <a:cubicBezTo>
                  <a:pt x="1663" y="681"/>
                  <a:pt x="1661" y="682"/>
                  <a:pt x="1661" y="685"/>
                </a:cubicBezTo>
                <a:cubicBezTo>
                  <a:pt x="1661" y="687"/>
                  <a:pt x="1663" y="689"/>
                  <a:pt x="1666" y="689"/>
                </a:cubicBezTo>
                <a:close/>
                <a:moveTo>
                  <a:pt x="1679" y="689"/>
                </a:moveTo>
                <a:cubicBezTo>
                  <a:pt x="1681" y="689"/>
                  <a:pt x="1683" y="687"/>
                  <a:pt x="1683" y="685"/>
                </a:cubicBezTo>
                <a:cubicBezTo>
                  <a:pt x="1683" y="682"/>
                  <a:pt x="1681" y="681"/>
                  <a:pt x="1679" y="681"/>
                </a:cubicBezTo>
                <a:cubicBezTo>
                  <a:pt x="1676" y="681"/>
                  <a:pt x="1674" y="682"/>
                  <a:pt x="1674" y="685"/>
                </a:cubicBezTo>
                <a:cubicBezTo>
                  <a:pt x="1674" y="687"/>
                  <a:pt x="1676" y="689"/>
                  <a:pt x="1679" y="689"/>
                </a:cubicBezTo>
                <a:close/>
                <a:moveTo>
                  <a:pt x="1691" y="689"/>
                </a:moveTo>
                <a:cubicBezTo>
                  <a:pt x="1694" y="689"/>
                  <a:pt x="1696" y="687"/>
                  <a:pt x="1696" y="685"/>
                </a:cubicBezTo>
                <a:cubicBezTo>
                  <a:pt x="1696" y="682"/>
                  <a:pt x="1694" y="681"/>
                  <a:pt x="1691" y="681"/>
                </a:cubicBezTo>
                <a:cubicBezTo>
                  <a:pt x="1689" y="681"/>
                  <a:pt x="1687" y="682"/>
                  <a:pt x="1687" y="685"/>
                </a:cubicBezTo>
                <a:cubicBezTo>
                  <a:pt x="1687" y="687"/>
                  <a:pt x="1689" y="689"/>
                  <a:pt x="1691" y="689"/>
                </a:cubicBezTo>
                <a:close/>
                <a:moveTo>
                  <a:pt x="1704" y="689"/>
                </a:moveTo>
                <a:cubicBezTo>
                  <a:pt x="1707" y="689"/>
                  <a:pt x="1709" y="687"/>
                  <a:pt x="1709" y="685"/>
                </a:cubicBezTo>
                <a:cubicBezTo>
                  <a:pt x="1709" y="682"/>
                  <a:pt x="1707" y="681"/>
                  <a:pt x="1704" y="681"/>
                </a:cubicBezTo>
                <a:cubicBezTo>
                  <a:pt x="1702" y="681"/>
                  <a:pt x="1700" y="682"/>
                  <a:pt x="1700" y="685"/>
                </a:cubicBezTo>
                <a:cubicBezTo>
                  <a:pt x="1700" y="687"/>
                  <a:pt x="1702" y="689"/>
                  <a:pt x="1704" y="689"/>
                </a:cubicBezTo>
                <a:close/>
                <a:moveTo>
                  <a:pt x="1767" y="685"/>
                </a:moveTo>
                <a:cubicBezTo>
                  <a:pt x="1767" y="686"/>
                  <a:pt x="1768" y="687"/>
                  <a:pt x="1769" y="687"/>
                </a:cubicBezTo>
                <a:cubicBezTo>
                  <a:pt x="1770" y="687"/>
                  <a:pt x="1771" y="686"/>
                  <a:pt x="1771" y="685"/>
                </a:cubicBezTo>
                <a:cubicBezTo>
                  <a:pt x="1771" y="683"/>
                  <a:pt x="1770" y="682"/>
                  <a:pt x="1769" y="682"/>
                </a:cubicBezTo>
                <a:cubicBezTo>
                  <a:pt x="1768" y="682"/>
                  <a:pt x="1767" y="683"/>
                  <a:pt x="1767" y="685"/>
                </a:cubicBezTo>
                <a:close/>
                <a:moveTo>
                  <a:pt x="1795" y="689"/>
                </a:moveTo>
                <a:cubicBezTo>
                  <a:pt x="1797" y="689"/>
                  <a:pt x="1799" y="687"/>
                  <a:pt x="1799" y="685"/>
                </a:cubicBezTo>
                <a:cubicBezTo>
                  <a:pt x="1799" y="682"/>
                  <a:pt x="1797" y="681"/>
                  <a:pt x="1795" y="681"/>
                </a:cubicBezTo>
                <a:cubicBezTo>
                  <a:pt x="1792" y="681"/>
                  <a:pt x="1791" y="682"/>
                  <a:pt x="1791" y="685"/>
                </a:cubicBezTo>
                <a:cubicBezTo>
                  <a:pt x="1791" y="687"/>
                  <a:pt x="1792" y="689"/>
                  <a:pt x="1795" y="689"/>
                </a:cubicBezTo>
                <a:close/>
                <a:moveTo>
                  <a:pt x="1808" y="681"/>
                </a:moveTo>
                <a:cubicBezTo>
                  <a:pt x="1805" y="681"/>
                  <a:pt x="1804" y="682"/>
                  <a:pt x="1804" y="685"/>
                </a:cubicBezTo>
                <a:cubicBezTo>
                  <a:pt x="1804" y="687"/>
                  <a:pt x="1805" y="689"/>
                  <a:pt x="1808" y="689"/>
                </a:cubicBezTo>
                <a:cubicBezTo>
                  <a:pt x="1810" y="689"/>
                  <a:pt x="1812" y="687"/>
                  <a:pt x="1812" y="685"/>
                </a:cubicBezTo>
                <a:cubicBezTo>
                  <a:pt x="1812" y="682"/>
                  <a:pt x="1810" y="681"/>
                  <a:pt x="1808" y="681"/>
                </a:cubicBezTo>
                <a:close/>
                <a:moveTo>
                  <a:pt x="1821" y="681"/>
                </a:moveTo>
                <a:cubicBezTo>
                  <a:pt x="1818" y="681"/>
                  <a:pt x="1816" y="682"/>
                  <a:pt x="1816" y="685"/>
                </a:cubicBezTo>
                <a:cubicBezTo>
                  <a:pt x="1816" y="687"/>
                  <a:pt x="1818" y="689"/>
                  <a:pt x="1821" y="689"/>
                </a:cubicBezTo>
                <a:cubicBezTo>
                  <a:pt x="1823" y="689"/>
                  <a:pt x="1825" y="687"/>
                  <a:pt x="1825" y="685"/>
                </a:cubicBezTo>
                <a:cubicBezTo>
                  <a:pt x="1825" y="682"/>
                  <a:pt x="1823" y="681"/>
                  <a:pt x="1821" y="681"/>
                </a:cubicBezTo>
                <a:close/>
                <a:moveTo>
                  <a:pt x="1846" y="685"/>
                </a:moveTo>
                <a:cubicBezTo>
                  <a:pt x="1846" y="685"/>
                  <a:pt x="1846" y="685"/>
                  <a:pt x="1846" y="685"/>
                </a:cubicBezTo>
                <a:cubicBezTo>
                  <a:pt x="1846" y="685"/>
                  <a:pt x="1846" y="685"/>
                  <a:pt x="1846" y="685"/>
                </a:cubicBezTo>
                <a:cubicBezTo>
                  <a:pt x="1846" y="685"/>
                  <a:pt x="1846" y="685"/>
                  <a:pt x="1846" y="685"/>
                </a:cubicBezTo>
                <a:cubicBezTo>
                  <a:pt x="1846" y="685"/>
                  <a:pt x="1846" y="685"/>
                  <a:pt x="1846" y="685"/>
                </a:cubicBezTo>
                <a:close/>
                <a:moveTo>
                  <a:pt x="1859" y="685"/>
                </a:moveTo>
                <a:cubicBezTo>
                  <a:pt x="1859" y="685"/>
                  <a:pt x="1859" y="685"/>
                  <a:pt x="1859" y="685"/>
                </a:cubicBezTo>
                <a:cubicBezTo>
                  <a:pt x="1859" y="685"/>
                  <a:pt x="1859" y="685"/>
                  <a:pt x="1859" y="685"/>
                </a:cubicBezTo>
                <a:cubicBezTo>
                  <a:pt x="1859" y="685"/>
                  <a:pt x="1859" y="685"/>
                  <a:pt x="1859" y="685"/>
                </a:cubicBezTo>
                <a:cubicBezTo>
                  <a:pt x="1859" y="685"/>
                  <a:pt x="1859" y="685"/>
                  <a:pt x="1859" y="685"/>
                </a:cubicBezTo>
                <a:close/>
                <a:moveTo>
                  <a:pt x="1872" y="681"/>
                </a:moveTo>
                <a:cubicBezTo>
                  <a:pt x="1870" y="681"/>
                  <a:pt x="1868" y="682"/>
                  <a:pt x="1868" y="685"/>
                </a:cubicBezTo>
                <a:cubicBezTo>
                  <a:pt x="1868" y="687"/>
                  <a:pt x="1870" y="689"/>
                  <a:pt x="1872" y="689"/>
                </a:cubicBezTo>
                <a:cubicBezTo>
                  <a:pt x="1875" y="689"/>
                  <a:pt x="1876" y="687"/>
                  <a:pt x="1876" y="685"/>
                </a:cubicBezTo>
                <a:cubicBezTo>
                  <a:pt x="1876" y="682"/>
                  <a:pt x="1875" y="681"/>
                  <a:pt x="1872" y="681"/>
                </a:cubicBezTo>
                <a:close/>
                <a:moveTo>
                  <a:pt x="1885" y="681"/>
                </a:moveTo>
                <a:cubicBezTo>
                  <a:pt x="1883" y="681"/>
                  <a:pt x="1881" y="682"/>
                  <a:pt x="1881" y="685"/>
                </a:cubicBezTo>
                <a:cubicBezTo>
                  <a:pt x="1881" y="687"/>
                  <a:pt x="1883" y="689"/>
                  <a:pt x="1885" y="689"/>
                </a:cubicBezTo>
                <a:cubicBezTo>
                  <a:pt x="1888" y="689"/>
                  <a:pt x="1889" y="687"/>
                  <a:pt x="1889" y="685"/>
                </a:cubicBezTo>
                <a:cubicBezTo>
                  <a:pt x="1889" y="682"/>
                  <a:pt x="1888" y="681"/>
                  <a:pt x="1885" y="681"/>
                </a:cubicBezTo>
                <a:close/>
                <a:moveTo>
                  <a:pt x="1898" y="681"/>
                </a:moveTo>
                <a:cubicBezTo>
                  <a:pt x="1896" y="681"/>
                  <a:pt x="1894" y="682"/>
                  <a:pt x="1894" y="685"/>
                </a:cubicBezTo>
                <a:cubicBezTo>
                  <a:pt x="1894" y="687"/>
                  <a:pt x="1896" y="689"/>
                  <a:pt x="1898" y="689"/>
                </a:cubicBezTo>
                <a:cubicBezTo>
                  <a:pt x="1900" y="689"/>
                  <a:pt x="1902" y="687"/>
                  <a:pt x="1902" y="685"/>
                </a:cubicBezTo>
                <a:cubicBezTo>
                  <a:pt x="1902" y="682"/>
                  <a:pt x="1900" y="681"/>
                  <a:pt x="1898" y="681"/>
                </a:cubicBezTo>
                <a:close/>
                <a:moveTo>
                  <a:pt x="1911" y="681"/>
                </a:moveTo>
                <a:cubicBezTo>
                  <a:pt x="1909" y="681"/>
                  <a:pt x="1907" y="682"/>
                  <a:pt x="1907" y="685"/>
                </a:cubicBezTo>
                <a:cubicBezTo>
                  <a:pt x="1907" y="687"/>
                  <a:pt x="1909" y="689"/>
                  <a:pt x="1911" y="689"/>
                </a:cubicBezTo>
                <a:cubicBezTo>
                  <a:pt x="1913" y="689"/>
                  <a:pt x="1915" y="687"/>
                  <a:pt x="1915" y="685"/>
                </a:cubicBezTo>
                <a:cubicBezTo>
                  <a:pt x="1915" y="682"/>
                  <a:pt x="1913" y="681"/>
                  <a:pt x="1911" y="681"/>
                </a:cubicBezTo>
                <a:close/>
                <a:moveTo>
                  <a:pt x="1924" y="681"/>
                </a:moveTo>
                <a:cubicBezTo>
                  <a:pt x="1922" y="681"/>
                  <a:pt x="1920" y="682"/>
                  <a:pt x="1920" y="685"/>
                </a:cubicBezTo>
                <a:cubicBezTo>
                  <a:pt x="1920" y="687"/>
                  <a:pt x="1922" y="689"/>
                  <a:pt x="1924" y="689"/>
                </a:cubicBezTo>
                <a:cubicBezTo>
                  <a:pt x="1926" y="689"/>
                  <a:pt x="1928" y="687"/>
                  <a:pt x="1928" y="685"/>
                </a:cubicBezTo>
                <a:cubicBezTo>
                  <a:pt x="1928" y="682"/>
                  <a:pt x="1926" y="681"/>
                  <a:pt x="1924" y="681"/>
                </a:cubicBezTo>
                <a:close/>
                <a:moveTo>
                  <a:pt x="1937" y="681"/>
                </a:moveTo>
                <a:cubicBezTo>
                  <a:pt x="1935" y="681"/>
                  <a:pt x="1933" y="682"/>
                  <a:pt x="1933" y="685"/>
                </a:cubicBezTo>
                <a:cubicBezTo>
                  <a:pt x="1933" y="687"/>
                  <a:pt x="1935" y="689"/>
                  <a:pt x="1937" y="689"/>
                </a:cubicBezTo>
                <a:cubicBezTo>
                  <a:pt x="1939" y="689"/>
                  <a:pt x="1941" y="687"/>
                  <a:pt x="1941" y="685"/>
                </a:cubicBezTo>
                <a:cubicBezTo>
                  <a:pt x="1941" y="682"/>
                  <a:pt x="1939" y="681"/>
                  <a:pt x="1937" y="681"/>
                </a:cubicBezTo>
                <a:close/>
                <a:moveTo>
                  <a:pt x="1950" y="681"/>
                </a:moveTo>
                <a:cubicBezTo>
                  <a:pt x="1947" y="681"/>
                  <a:pt x="1946" y="682"/>
                  <a:pt x="1946" y="685"/>
                </a:cubicBezTo>
                <a:cubicBezTo>
                  <a:pt x="1946" y="687"/>
                  <a:pt x="1947" y="689"/>
                  <a:pt x="1950" y="689"/>
                </a:cubicBezTo>
                <a:cubicBezTo>
                  <a:pt x="1952" y="689"/>
                  <a:pt x="1954" y="687"/>
                  <a:pt x="1954" y="685"/>
                </a:cubicBezTo>
                <a:cubicBezTo>
                  <a:pt x="1954" y="682"/>
                  <a:pt x="1952" y="681"/>
                  <a:pt x="1950" y="681"/>
                </a:cubicBezTo>
                <a:close/>
                <a:moveTo>
                  <a:pt x="2105" y="689"/>
                </a:moveTo>
                <a:cubicBezTo>
                  <a:pt x="2107" y="689"/>
                  <a:pt x="2109" y="687"/>
                  <a:pt x="2109" y="685"/>
                </a:cubicBezTo>
                <a:cubicBezTo>
                  <a:pt x="2109" y="682"/>
                  <a:pt x="2107" y="681"/>
                  <a:pt x="2105" y="681"/>
                </a:cubicBezTo>
                <a:cubicBezTo>
                  <a:pt x="2102" y="681"/>
                  <a:pt x="2101" y="682"/>
                  <a:pt x="2101" y="685"/>
                </a:cubicBezTo>
                <a:cubicBezTo>
                  <a:pt x="2101" y="687"/>
                  <a:pt x="2102" y="689"/>
                  <a:pt x="2105" y="689"/>
                </a:cubicBezTo>
                <a:close/>
                <a:moveTo>
                  <a:pt x="2118" y="681"/>
                </a:moveTo>
                <a:cubicBezTo>
                  <a:pt x="2115" y="681"/>
                  <a:pt x="2113" y="682"/>
                  <a:pt x="2113" y="685"/>
                </a:cubicBezTo>
                <a:cubicBezTo>
                  <a:pt x="2113" y="687"/>
                  <a:pt x="2115" y="689"/>
                  <a:pt x="2118" y="689"/>
                </a:cubicBezTo>
                <a:cubicBezTo>
                  <a:pt x="2120" y="689"/>
                  <a:pt x="2122" y="687"/>
                  <a:pt x="2122" y="685"/>
                </a:cubicBezTo>
                <a:cubicBezTo>
                  <a:pt x="2122" y="682"/>
                  <a:pt x="2120" y="681"/>
                  <a:pt x="2118" y="681"/>
                </a:cubicBezTo>
                <a:close/>
                <a:moveTo>
                  <a:pt x="2131" y="681"/>
                </a:moveTo>
                <a:cubicBezTo>
                  <a:pt x="2128" y="681"/>
                  <a:pt x="2126" y="682"/>
                  <a:pt x="2126" y="685"/>
                </a:cubicBezTo>
                <a:cubicBezTo>
                  <a:pt x="2126" y="687"/>
                  <a:pt x="2128" y="689"/>
                  <a:pt x="2131" y="689"/>
                </a:cubicBezTo>
                <a:cubicBezTo>
                  <a:pt x="2133" y="689"/>
                  <a:pt x="2135" y="687"/>
                  <a:pt x="2135" y="685"/>
                </a:cubicBezTo>
                <a:cubicBezTo>
                  <a:pt x="2135" y="682"/>
                  <a:pt x="2133" y="681"/>
                  <a:pt x="2131" y="681"/>
                </a:cubicBezTo>
                <a:close/>
                <a:moveTo>
                  <a:pt x="2143" y="681"/>
                </a:moveTo>
                <a:cubicBezTo>
                  <a:pt x="2141" y="681"/>
                  <a:pt x="2139" y="682"/>
                  <a:pt x="2139" y="685"/>
                </a:cubicBezTo>
                <a:cubicBezTo>
                  <a:pt x="2139" y="687"/>
                  <a:pt x="2141" y="689"/>
                  <a:pt x="2143" y="689"/>
                </a:cubicBezTo>
                <a:cubicBezTo>
                  <a:pt x="2146" y="689"/>
                  <a:pt x="2148" y="687"/>
                  <a:pt x="2148" y="685"/>
                </a:cubicBezTo>
                <a:cubicBezTo>
                  <a:pt x="2148" y="682"/>
                  <a:pt x="2146" y="681"/>
                  <a:pt x="2143" y="681"/>
                </a:cubicBezTo>
                <a:close/>
                <a:moveTo>
                  <a:pt x="2156" y="681"/>
                </a:moveTo>
                <a:cubicBezTo>
                  <a:pt x="2154" y="681"/>
                  <a:pt x="2152" y="682"/>
                  <a:pt x="2152" y="685"/>
                </a:cubicBezTo>
                <a:cubicBezTo>
                  <a:pt x="2152" y="687"/>
                  <a:pt x="2154" y="689"/>
                  <a:pt x="2156" y="689"/>
                </a:cubicBezTo>
                <a:cubicBezTo>
                  <a:pt x="2159" y="689"/>
                  <a:pt x="2161" y="687"/>
                  <a:pt x="2161" y="685"/>
                </a:cubicBezTo>
                <a:cubicBezTo>
                  <a:pt x="2161" y="682"/>
                  <a:pt x="2159" y="681"/>
                  <a:pt x="2156" y="681"/>
                </a:cubicBezTo>
                <a:close/>
                <a:moveTo>
                  <a:pt x="2208" y="689"/>
                </a:moveTo>
                <a:cubicBezTo>
                  <a:pt x="2210" y="689"/>
                  <a:pt x="2212" y="687"/>
                  <a:pt x="2212" y="685"/>
                </a:cubicBezTo>
                <a:cubicBezTo>
                  <a:pt x="2212" y="682"/>
                  <a:pt x="2210" y="681"/>
                  <a:pt x="2208" y="681"/>
                </a:cubicBezTo>
                <a:cubicBezTo>
                  <a:pt x="2206" y="681"/>
                  <a:pt x="2204" y="682"/>
                  <a:pt x="2204" y="685"/>
                </a:cubicBezTo>
                <a:cubicBezTo>
                  <a:pt x="2204" y="687"/>
                  <a:pt x="2206" y="689"/>
                  <a:pt x="2208" y="689"/>
                </a:cubicBezTo>
                <a:close/>
                <a:moveTo>
                  <a:pt x="2221" y="689"/>
                </a:moveTo>
                <a:cubicBezTo>
                  <a:pt x="2223" y="689"/>
                  <a:pt x="2225" y="687"/>
                  <a:pt x="2225" y="685"/>
                </a:cubicBezTo>
                <a:cubicBezTo>
                  <a:pt x="2225" y="682"/>
                  <a:pt x="2223" y="681"/>
                  <a:pt x="2221" y="681"/>
                </a:cubicBezTo>
                <a:cubicBezTo>
                  <a:pt x="2219" y="681"/>
                  <a:pt x="2217" y="682"/>
                  <a:pt x="2217" y="685"/>
                </a:cubicBezTo>
                <a:cubicBezTo>
                  <a:pt x="2217" y="687"/>
                  <a:pt x="2219" y="689"/>
                  <a:pt x="2221" y="689"/>
                </a:cubicBezTo>
                <a:close/>
                <a:moveTo>
                  <a:pt x="2234" y="689"/>
                </a:moveTo>
                <a:cubicBezTo>
                  <a:pt x="2236" y="689"/>
                  <a:pt x="2238" y="687"/>
                  <a:pt x="2238" y="685"/>
                </a:cubicBezTo>
                <a:cubicBezTo>
                  <a:pt x="2238" y="682"/>
                  <a:pt x="2236" y="681"/>
                  <a:pt x="2234" y="681"/>
                </a:cubicBezTo>
                <a:cubicBezTo>
                  <a:pt x="2232" y="681"/>
                  <a:pt x="2230" y="682"/>
                  <a:pt x="2230" y="685"/>
                </a:cubicBezTo>
                <a:cubicBezTo>
                  <a:pt x="2230" y="687"/>
                  <a:pt x="2232" y="689"/>
                  <a:pt x="2234" y="689"/>
                </a:cubicBezTo>
                <a:close/>
                <a:moveTo>
                  <a:pt x="2247" y="689"/>
                </a:moveTo>
                <a:cubicBezTo>
                  <a:pt x="2249" y="689"/>
                  <a:pt x="2251" y="687"/>
                  <a:pt x="2251" y="685"/>
                </a:cubicBezTo>
                <a:cubicBezTo>
                  <a:pt x="2251" y="682"/>
                  <a:pt x="2249" y="681"/>
                  <a:pt x="2247" y="681"/>
                </a:cubicBezTo>
                <a:cubicBezTo>
                  <a:pt x="2244" y="681"/>
                  <a:pt x="2243" y="682"/>
                  <a:pt x="2243" y="685"/>
                </a:cubicBezTo>
                <a:cubicBezTo>
                  <a:pt x="2243" y="687"/>
                  <a:pt x="2244" y="689"/>
                  <a:pt x="2247" y="689"/>
                </a:cubicBezTo>
                <a:close/>
                <a:moveTo>
                  <a:pt x="2260" y="689"/>
                </a:moveTo>
                <a:cubicBezTo>
                  <a:pt x="2262" y="689"/>
                  <a:pt x="2264" y="687"/>
                  <a:pt x="2264" y="685"/>
                </a:cubicBezTo>
                <a:cubicBezTo>
                  <a:pt x="2264" y="682"/>
                  <a:pt x="2262" y="681"/>
                  <a:pt x="2260" y="681"/>
                </a:cubicBezTo>
                <a:cubicBezTo>
                  <a:pt x="2257" y="681"/>
                  <a:pt x="2256" y="682"/>
                  <a:pt x="2256" y="685"/>
                </a:cubicBezTo>
                <a:cubicBezTo>
                  <a:pt x="2256" y="687"/>
                  <a:pt x="2257" y="689"/>
                  <a:pt x="2260" y="689"/>
                </a:cubicBezTo>
                <a:close/>
                <a:moveTo>
                  <a:pt x="2273" y="689"/>
                </a:moveTo>
                <a:cubicBezTo>
                  <a:pt x="2275" y="689"/>
                  <a:pt x="2277" y="687"/>
                  <a:pt x="2277" y="685"/>
                </a:cubicBezTo>
                <a:cubicBezTo>
                  <a:pt x="2277" y="682"/>
                  <a:pt x="2275" y="681"/>
                  <a:pt x="2273" y="681"/>
                </a:cubicBezTo>
                <a:cubicBezTo>
                  <a:pt x="2270" y="681"/>
                  <a:pt x="2268" y="682"/>
                  <a:pt x="2268" y="685"/>
                </a:cubicBezTo>
                <a:cubicBezTo>
                  <a:pt x="2268" y="687"/>
                  <a:pt x="2270" y="689"/>
                  <a:pt x="2273" y="689"/>
                </a:cubicBezTo>
                <a:close/>
                <a:moveTo>
                  <a:pt x="2286" y="689"/>
                </a:moveTo>
                <a:cubicBezTo>
                  <a:pt x="2288" y="689"/>
                  <a:pt x="2290" y="687"/>
                  <a:pt x="2290" y="685"/>
                </a:cubicBezTo>
                <a:cubicBezTo>
                  <a:pt x="2290" y="682"/>
                  <a:pt x="2288" y="681"/>
                  <a:pt x="2286" y="681"/>
                </a:cubicBezTo>
                <a:cubicBezTo>
                  <a:pt x="2283" y="681"/>
                  <a:pt x="2281" y="682"/>
                  <a:pt x="2281" y="685"/>
                </a:cubicBezTo>
                <a:cubicBezTo>
                  <a:pt x="2281" y="687"/>
                  <a:pt x="2283" y="689"/>
                  <a:pt x="2286" y="689"/>
                </a:cubicBezTo>
                <a:close/>
                <a:moveTo>
                  <a:pt x="2298" y="689"/>
                </a:moveTo>
                <a:cubicBezTo>
                  <a:pt x="2301" y="689"/>
                  <a:pt x="2303" y="687"/>
                  <a:pt x="2303" y="685"/>
                </a:cubicBezTo>
                <a:cubicBezTo>
                  <a:pt x="2303" y="682"/>
                  <a:pt x="2301" y="681"/>
                  <a:pt x="2298" y="681"/>
                </a:cubicBezTo>
                <a:cubicBezTo>
                  <a:pt x="2296" y="681"/>
                  <a:pt x="2294" y="682"/>
                  <a:pt x="2294" y="685"/>
                </a:cubicBezTo>
                <a:cubicBezTo>
                  <a:pt x="2294" y="687"/>
                  <a:pt x="2296" y="689"/>
                  <a:pt x="2298" y="689"/>
                </a:cubicBezTo>
                <a:close/>
                <a:moveTo>
                  <a:pt x="2311" y="689"/>
                </a:moveTo>
                <a:cubicBezTo>
                  <a:pt x="2314" y="689"/>
                  <a:pt x="2316" y="687"/>
                  <a:pt x="2316" y="685"/>
                </a:cubicBezTo>
                <a:cubicBezTo>
                  <a:pt x="2316" y="682"/>
                  <a:pt x="2314" y="681"/>
                  <a:pt x="2311" y="681"/>
                </a:cubicBezTo>
                <a:cubicBezTo>
                  <a:pt x="2309" y="681"/>
                  <a:pt x="2307" y="682"/>
                  <a:pt x="2307" y="685"/>
                </a:cubicBezTo>
                <a:cubicBezTo>
                  <a:pt x="2307" y="687"/>
                  <a:pt x="2309" y="689"/>
                  <a:pt x="2311" y="689"/>
                </a:cubicBezTo>
                <a:close/>
                <a:moveTo>
                  <a:pt x="2324" y="689"/>
                </a:moveTo>
                <a:cubicBezTo>
                  <a:pt x="2327" y="689"/>
                  <a:pt x="2328" y="687"/>
                  <a:pt x="2328" y="685"/>
                </a:cubicBezTo>
                <a:cubicBezTo>
                  <a:pt x="2328" y="682"/>
                  <a:pt x="2327" y="681"/>
                  <a:pt x="2324" y="681"/>
                </a:cubicBezTo>
                <a:cubicBezTo>
                  <a:pt x="2322" y="681"/>
                  <a:pt x="2320" y="682"/>
                  <a:pt x="2320" y="685"/>
                </a:cubicBezTo>
                <a:cubicBezTo>
                  <a:pt x="2320" y="687"/>
                  <a:pt x="2322" y="689"/>
                  <a:pt x="2324" y="689"/>
                </a:cubicBezTo>
                <a:close/>
                <a:moveTo>
                  <a:pt x="2337" y="689"/>
                </a:moveTo>
                <a:cubicBezTo>
                  <a:pt x="2339" y="689"/>
                  <a:pt x="2341" y="687"/>
                  <a:pt x="2341" y="685"/>
                </a:cubicBezTo>
                <a:cubicBezTo>
                  <a:pt x="2341" y="682"/>
                  <a:pt x="2339" y="681"/>
                  <a:pt x="2337" y="681"/>
                </a:cubicBezTo>
                <a:cubicBezTo>
                  <a:pt x="2335" y="681"/>
                  <a:pt x="2333" y="682"/>
                  <a:pt x="2333" y="685"/>
                </a:cubicBezTo>
                <a:cubicBezTo>
                  <a:pt x="2333" y="687"/>
                  <a:pt x="2335" y="689"/>
                  <a:pt x="2337" y="689"/>
                </a:cubicBezTo>
                <a:close/>
                <a:moveTo>
                  <a:pt x="2350" y="689"/>
                </a:moveTo>
                <a:cubicBezTo>
                  <a:pt x="2352" y="689"/>
                  <a:pt x="2354" y="687"/>
                  <a:pt x="2354" y="685"/>
                </a:cubicBezTo>
                <a:cubicBezTo>
                  <a:pt x="2354" y="682"/>
                  <a:pt x="2352" y="681"/>
                  <a:pt x="2350" y="681"/>
                </a:cubicBezTo>
                <a:cubicBezTo>
                  <a:pt x="2348" y="681"/>
                  <a:pt x="2346" y="682"/>
                  <a:pt x="2346" y="685"/>
                </a:cubicBezTo>
                <a:cubicBezTo>
                  <a:pt x="2346" y="687"/>
                  <a:pt x="2348" y="689"/>
                  <a:pt x="2350" y="689"/>
                </a:cubicBezTo>
                <a:close/>
                <a:moveTo>
                  <a:pt x="2363" y="689"/>
                </a:moveTo>
                <a:cubicBezTo>
                  <a:pt x="2365" y="689"/>
                  <a:pt x="2367" y="687"/>
                  <a:pt x="2367" y="685"/>
                </a:cubicBezTo>
                <a:cubicBezTo>
                  <a:pt x="2367" y="682"/>
                  <a:pt x="2365" y="681"/>
                  <a:pt x="2363" y="681"/>
                </a:cubicBezTo>
                <a:cubicBezTo>
                  <a:pt x="2361" y="681"/>
                  <a:pt x="2359" y="682"/>
                  <a:pt x="2359" y="685"/>
                </a:cubicBezTo>
                <a:cubicBezTo>
                  <a:pt x="2359" y="687"/>
                  <a:pt x="2361" y="689"/>
                  <a:pt x="2363" y="689"/>
                </a:cubicBezTo>
                <a:close/>
                <a:moveTo>
                  <a:pt x="2376" y="689"/>
                </a:moveTo>
                <a:cubicBezTo>
                  <a:pt x="2378" y="689"/>
                  <a:pt x="2380" y="687"/>
                  <a:pt x="2380" y="685"/>
                </a:cubicBezTo>
                <a:cubicBezTo>
                  <a:pt x="2380" y="682"/>
                  <a:pt x="2378" y="681"/>
                  <a:pt x="2376" y="681"/>
                </a:cubicBezTo>
                <a:cubicBezTo>
                  <a:pt x="2374" y="681"/>
                  <a:pt x="2372" y="682"/>
                  <a:pt x="2372" y="685"/>
                </a:cubicBezTo>
                <a:cubicBezTo>
                  <a:pt x="2372" y="687"/>
                  <a:pt x="2374" y="689"/>
                  <a:pt x="2376" y="689"/>
                </a:cubicBezTo>
                <a:close/>
                <a:moveTo>
                  <a:pt x="2389" y="689"/>
                </a:moveTo>
                <a:cubicBezTo>
                  <a:pt x="2391" y="689"/>
                  <a:pt x="2393" y="687"/>
                  <a:pt x="2393" y="685"/>
                </a:cubicBezTo>
                <a:cubicBezTo>
                  <a:pt x="2393" y="682"/>
                  <a:pt x="2391" y="681"/>
                  <a:pt x="2389" y="681"/>
                </a:cubicBezTo>
                <a:cubicBezTo>
                  <a:pt x="2387" y="681"/>
                  <a:pt x="2385" y="682"/>
                  <a:pt x="2385" y="685"/>
                </a:cubicBezTo>
                <a:cubicBezTo>
                  <a:pt x="2385" y="687"/>
                  <a:pt x="2387" y="689"/>
                  <a:pt x="2389" y="689"/>
                </a:cubicBezTo>
                <a:close/>
                <a:moveTo>
                  <a:pt x="2402" y="689"/>
                </a:moveTo>
                <a:cubicBezTo>
                  <a:pt x="2404" y="689"/>
                  <a:pt x="2406" y="687"/>
                  <a:pt x="2406" y="685"/>
                </a:cubicBezTo>
                <a:cubicBezTo>
                  <a:pt x="2406" y="682"/>
                  <a:pt x="2404" y="681"/>
                  <a:pt x="2402" y="681"/>
                </a:cubicBezTo>
                <a:cubicBezTo>
                  <a:pt x="2399" y="681"/>
                  <a:pt x="2398" y="682"/>
                  <a:pt x="2398" y="685"/>
                </a:cubicBezTo>
                <a:cubicBezTo>
                  <a:pt x="2398" y="687"/>
                  <a:pt x="2399" y="689"/>
                  <a:pt x="2402" y="689"/>
                </a:cubicBezTo>
                <a:close/>
                <a:moveTo>
                  <a:pt x="2415" y="689"/>
                </a:moveTo>
                <a:cubicBezTo>
                  <a:pt x="2417" y="689"/>
                  <a:pt x="2419" y="687"/>
                  <a:pt x="2419" y="685"/>
                </a:cubicBezTo>
                <a:cubicBezTo>
                  <a:pt x="2419" y="682"/>
                  <a:pt x="2417" y="681"/>
                  <a:pt x="2415" y="681"/>
                </a:cubicBezTo>
                <a:cubicBezTo>
                  <a:pt x="2412" y="681"/>
                  <a:pt x="2410" y="682"/>
                  <a:pt x="2410" y="685"/>
                </a:cubicBezTo>
                <a:cubicBezTo>
                  <a:pt x="2410" y="687"/>
                  <a:pt x="2412" y="689"/>
                  <a:pt x="2415" y="689"/>
                </a:cubicBezTo>
                <a:close/>
                <a:moveTo>
                  <a:pt x="2428" y="689"/>
                </a:moveTo>
                <a:cubicBezTo>
                  <a:pt x="2430" y="689"/>
                  <a:pt x="2432" y="687"/>
                  <a:pt x="2432" y="685"/>
                </a:cubicBezTo>
                <a:cubicBezTo>
                  <a:pt x="2432" y="682"/>
                  <a:pt x="2430" y="681"/>
                  <a:pt x="2428" y="681"/>
                </a:cubicBezTo>
                <a:cubicBezTo>
                  <a:pt x="2425" y="681"/>
                  <a:pt x="2423" y="682"/>
                  <a:pt x="2423" y="685"/>
                </a:cubicBezTo>
                <a:cubicBezTo>
                  <a:pt x="2423" y="687"/>
                  <a:pt x="2425" y="689"/>
                  <a:pt x="2428" y="689"/>
                </a:cubicBezTo>
                <a:close/>
                <a:moveTo>
                  <a:pt x="2440" y="689"/>
                </a:moveTo>
                <a:cubicBezTo>
                  <a:pt x="2443" y="689"/>
                  <a:pt x="2445" y="687"/>
                  <a:pt x="2445" y="685"/>
                </a:cubicBezTo>
                <a:cubicBezTo>
                  <a:pt x="2445" y="682"/>
                  <a:pt x="2443" y="681"/>
                  <a:pt x="2440" y="681"/>
                </a:cubicBezTo>
                <a:cubicBezTo>
                  <a:pt x="2438" y="681"/>
                  <a:pt x="2436" y="682"/>
                  <a:pt x="2436" y="685"/>
                </a:cubicBezTo>
                <a:cubicBezTo>
                  <a:pt x="2436" y="687"/>
                  <a:pt x="2438" y="689"/>
                  <a:pt x="2440" y="689"/>
                </a:cubicBezTo>
                <a:close/>
                <a:moveTo>
                  <a:pt x="2453" y="689"/>
                </a:moveTo>
                <a:cubicBezTo>
                  <a:pt x="2456" y="689"/>
                  <a:pt x="2458" y="687"/>
                  <a:pt x="2458" y="685"/>
                </a:cubicBezTo>
                <a:cubicBezTo>
                  <a:pt x="2458" y="682"/>
                  <a:pt x="2456" y="681"/>
                  <a:pt x="2453" y="681"/>
                </a:cubicBezTo>
                <a:cubicBezTo>
                  <a:pt x="2451" y="681"/>
                  <a:pt x="2449" y="682"/>
                  <a:pt x="2449" y="685"/>
                </a:cubicBezTo>
                <a:cubicBezTo>
                  <a:pt x="2449" y="687"/>
                  <a:pt x="2451" y="689"/>
                  <a:pt x="2453" y="689"/>
                </a:cubicBezTo>
                <a:close/>
                <a:moveTo>
                  <a:pt x="2466" y="689"/>
                </a:moveTo>
                <a:cubicBezTo>
                  <a:pt x="2469" y="689"/>
                  <a:pt x="2470" y="687"/>
                  <a:pt x="2470" y="685"/>
                </a:cubicBezTo>
                <a:cubicBezTo>
                  <a:pt x="2470" y="682"/>
                  <a:pt x="2469" y="681"/>
                  <a:pt x="2466" y="681"/>
                </a:cubicBezTo>
                <a:cubicBezTo>
                  <a:pt x="2464" y="681"/>
                  <a:pt x="2462" y="682"/>
                  <a:pt x="2462" y="685"/>
                </a:cubicBezTo>
                <a:cubicBezTo>
                  <a:pt x="2462" y="687"/>
                  <a:pt x="2464" y="689"/>
                  <a:pt x="2466" y="689"/>
                </a:cubicBezTo>
                <a:close/>
                <a:moveTo>
                  <a:pt x="2479" y="689"/>
                </a:moveTo>
                <a:cubicBezTo>
                  <a:pt x="2482" y="689"/>
                  <a:pt x="2483" y="687"/>
                  <a:pt x="2483" y="685"/>
                </a:cubicBezTo>
                <a:cubicBezTo>
                  <a:pt x="2483" y="682"/>
                  <a:pt x="2482" y="681"/>
                  <a:pt x="2479" y="681"/>
                </a:cubicBezTo>
                <a:cubicBezTo>
                  <a:pt x="2477" y="681"/>
                  <a:pt x="2475" y="682"/>
                  <a:pt x="2475" y="685"/>
                </a:cubicBezTo>
                <a:cubicBezTo>
                  <a:pt x="2475" y="687"/>
                  <a:pt x="2477" y="689"/>
                  <a:pt x="2479" y="689"/>
                </a:cubicBezTo>
                <a:close/>
                <a:moveTo>
                  <a:pt x="2492" y="689"/>
                </a:moveTo>
                <a:cubicBezTo>
                  <a:pt x="2494" y="689"/>
                  <a:pt x="2496" y="687"/>
                  <a:pt x="2496" y="685"/>
                </a:cubicBezTo>
                <a:cubicBezTo>
                  <a:pt x="2496" y="682"/>
                  <a:pt x="2494" y="681"/>
                  <a:pt x="2492" y="681"/>
                </a:cubicBezTo>
                <a:cubicBezTo>
                  <a:pt x="2490" y="681"/>
                  <a:pt x="2488" y="682"/>
                  <a:pt x="2488" y="685"/>
                </a:cubicBezTo>
                <a:cubicBezTo>
                  <a:pt x="2488" y="687"/>
                  <a:pt x="2490" y="689"/>
                  <a:pt x="2492" y="689"/>
                </a:cubicBezTo>
                <a:close/>
                <a:moveTo>
                  <a:pt x="2505" y="689"/>
                </a:moveTo>
                <a:cubicBezTo>
                  <a:pt x="2507" y="689"/>
                  <a:pt x="2509" y="687"/>
                  <a:pt x="2509" y="685"/>
                </a:cubicBezTo>
                <a:cubicBezTo>
                  <a:pt x="2509" y="682"/>
                  <a:pt x="2507" y="681"/>
                  <a:pt x="2505" y="681"/>
                </a:cubicBezTo>
                <a:cubicBezTo>
                  <a:pt x="2503" y="681"/>
                  <a:pt x="2501" y="682"/>
                  <a:pt x="2501" y="685"/>
                </a:cubicBezTo>
                <a:cubicBezTo>
                  <a:pt x="2501" y="687"/>
                  <a:pt x="2503" y="689"/>
                  <a:pt x="2505" y="689"/>
                </a:cubicBezTo>
                <a:close/>
                <a:moveTo>
                  <a:pt x="2518" y="689"/>
                </a:moveTo>
                <a:cubicBezTo>
                  <a:pt x="2520" y="689"/>
                  <a:pt x="2522" y="687"/>
                  <a:pt x="2522" y="685"/>
                </a:cubicBezTo>
                <a:cubicBezTo>
                  <a:pt x="2522" y="682"/>
                  <a:pt x="2520" y="681"/>
                  <a:pt x="2518" y="681"/>
                </a:cubicBezTo>
                <a:cubicBezTo>
                  <a:pt x="2516" y="681"/>
                  <a:pt x="2514" y="682"/>
                  <a:pt x="2514" y="685"/>
                </a:cubicBezTo>
                <a:cubicBezTo>
                  <a:pt x="2514" y="687"/>
                  <a:pt x="2516" y="689"/>
                  <a:pt x="2518" y="689"/>
                </a:cubicBezTo>
                <a:close/>
                <a:moveTo>
                  <a:pt x="2531" y="689"/>
                </a:moveTo>
                <a:cubicBezTo>
                  <a:pt x="2533" y="689"/>
                  <a:pt x="2535" y="687"/>
                  <a:pt x="2535" y="685"/>
                </a:cubicBezTo>
                <a:cubicBezTo>
                  <a:pt x="2535" y="682"/>
                  <a:pt x="2533" y="681"/>
                  <a:pt x="2531" y="681"/>
                </a:cubicBezTo>
                <a:cubicBezTo>
                  <a:pt x="2529" y="681"/>
                  <a:pt x="2527" y="682"/>
                  <a:pt x="2527" y="685"/>
                </a:cubicBezTo>
                <a:cubicBezTo>
                  <a:pt x="2527" y="687"/>
                  <a:pt x="2529" y="689"/>
                  <a:pt x="2531" y="689"/>
                </a:cubicBezTo>
                <a:close/>
                <a:moveTo>
                  <a:pt x="2544" y="689"/>
                </a:moveTo>
                <a:cubicBezTo>
                  <a:pt x="2546" y="689"/>
                  <a:pt x="2548" y="687"/>
                  <a:pt x="2548" y="685"/>
                </a:cubicBezTo>
                <a:cubicBezTo>
                  <a:pt x="2548" y="682"/>
                  <a:pt x="2546" y="681"/>
                  <a:pt x="2544" y="681"/>
                </a:cubicBezTo>
                <a:cubicBezTo>
                  <a:pt x="2541" y="681"/>
                  <a:pt x="2540" y="682"/>
                  <a:pt x="2540" y="685"/>
                </a:cubicBezTo>
                <a:cubicBezTo>
                  <a:pt x="2540" y="687"/>
                  <a:pt x="2541" y="689"/>
                  <a:pt x="2544" y="689"/>
                </a:cubicBezTo>
                <a:close/>
                <a:moveTo>
                  <a:pt x="2557" y="689"/>
                </a:moveTo>
                <a:cubicBezTo>
                  <a:pt x="2559" y="689"/>
                  <a:pt x="2561" y="687"/>
                  <a:pt x="2561" y="685"/>
                </a:cubicBezTo>
                <a:cubicBezTo>
                  <a:pt x="2561" y="682"/>
                  <a:pt x="2559" y="681"/>
                  <a:pt x="2557" y="681"/>
                </a:cubicBezTo>
                <a:cubicBezTo>
                  <a:pt x="2554" y="681"/>
                  <a:pt x="2553" y="682"/>
                  <a:pt x="2553" y="685"/>
                </a:cubicBezTo>
                <a:cubicBezTo>
                  <a:pt x="2553" y="687"/>
                  <a:pt x="2554" y="689"/>
                  <a:pt x="2557" y="689"/>
                </a:cubicBezTo>
                <a:close/>
                <a:moveTo>
                  <a:pt x="2570" y="689"/>
                </a:moveTo>
                <a:cubicBezTo>
                  <a:pt x="2572" y="689"/>
                  <a:pt x="2574" y="687"/>
                  <a:pt x="2574" y="685"/>
                </a:cubicBezTo>
                <a:cubicBezTo>
                  <a:pt x="2574" y="682"/>
                  <a:pt x="2572" y="681"/>
                  <a:pt x="2570" y="681"/>
                </a:cubicBezTo>
                <a:cubicBezTo>
                  <a:pt x="2567" y="681"/>
                  <a:pt x="2565" y="682"/>
                  <a:pt x="2565" y="685"/>
                </a:cubicBezTo>
                <a:cubicBezTo>
                  <a:pt x="2565" y="687"/>
                  <a:pt x="2567" y="689"/>
                  <a:pt x="2570" y="689"/>
                </a:cubicBezTo>
                <a:close/>
                <a:moveTo>
                  <a:pt x="2583" y="689"/>
                </a:moveTo>
                <a:cubicBezTo>
                  <a:pt x="2585" y="689"/>
                  <a:pt x="2587" y="687"/>
                  <a:pt x="2587" y="685"/>
                </a:cubicBezTo>
                <a:cubicBezTo>
                  <a:pt x="2587" y="682"/>
                  <a:pt x="2585" y="681"/>
                  <a:pt x="2583" y="681"/>
                </a:cubicBezTo>
                <a:cubicBezTo>
                  <a:pt x="2580" y="681"/>
                  <a:pt x="2578" y="682"/>
                  <a:pt x="2578" y="685"/>
                </a:cubicBezTo>
                <a:cubicBezTo>
                  <a:pt x="2578" y="687"/>
                  <a:pt x="2580" y="689"/>
                  <a:pt x="2583" y="689"/>
                </a:cubicBezTo>
                <a:close/>
                <a:moveTo>
                  <a:pt x="2595" y="689"/>
                </a:moveTo>
                <a:cubicBezTo>
                  <a:pt x="2598" y="689"/>
                  <a:pt x="2600" y="687"/>
                  <a:pt x="2600" y="685"/>
                </a:cubicBezTo>
                <a:cubicBezTo>
                  <a:pt x="2600" y="682"/>
                  <a:pt x="2598" y="681"/>
                  <a:pt x="2595" y="681"/>
                </a:cubicBezTo>
                <a:cubicBezTo>
                  <a:pt x="2593" y="681"/>
                  <a:pt x="2591" y="682"/>
                  <a:pt x="2591" y="685"/>
                </a:cubicBezTo>
                <a:cubicBezTo>
                  <a:pt x="2591" y="687"/>
                  <a:pt x="2593" y="689"/>
                  <a:pt x="2595" y="689"/>
                </a:cubicBezTo>
                <a:close/>
                <a:moveTo>
                  <a:pt x="2608" y="689"/>
                </a:moveTo>
                <a:cubicBezTo>
                  <a:pt x="2611" y="689"/>
                  <a:pt x="2613" y="687"/>
                  <a:pt x="2613" y="685"/>
                </a:cubicBezTo>
                <a:cubicBezTo>
                  <a:pt x="2613" y="682"/>
                  <a:pt x="2611" y="681"/>
                  <a:pt x="2608" y="681"/>
                </a:cubicBezTo>
                <a:cubicBezTo>
                  <a:pt x="2606" y="681"/>
                  <a:pt x="2604" y="682"/>
                  <a:pt x="2604" y="685"/>
                </a:cubicBezTo>
                <a:cubicBezTo>
                  <a:pt x="2604" y="687"/>
                  <a:pt x="2606" y="689"/>
                  <a:pt x="2608" y="689"/>
                </a:cubicBezTo>
                <a:close/>
                <a:moveTo>
                  <a:pt x="2621" y="689"/>
                </a:moveTo>
                <a:cubicBezTo>
                  <a:pt x="2624" y="689"/>
                  <a:pt x="2625" y="687"/>
                  <a:pt x="2625" y="685"/>
                </a:cubicBezTo>
                <a:cubicBezTo>
                  <a:pt x="2625" y="682"/>
                  <a:pt x="2624" y="681"/>
                  <a:pt x="2621" y="681"/>
                </a:cubicBezTo>
                <a:cubicBezTo>
                  <a:pt x="2619" y="681"/>
                  <a:pt x="2617" y="682"/>
                  <a:pt x="2617" y="685"/>
                </a:cubicBezTo>
                <a:cubicBezTo>
                  <a:pt x="2617" y="687"/>
                  <a:pt x="2619" y="689"/>
                  <a:pt x="2621" y="689"/>
                </a:cubicBezTo>
                <a:close/>
                <a:moveTo>
                  <a:pt x="2634" y="689"/>
                </a:moveTo>
                <a:cubicBezTo>
                  <a:pt x="2637" y="689"/>
                  <a:pt x="2638" y="687"/>
                  <a:pt x="2638" y="685"/>
                </a:cubicBezTo>
                <a:cubicBezTo>
                  <a:pt x="2638" y="682"/>
                  <a:pt x="2637" y="681"/>
                  <a:pt x="2634" y="681"/>
                </a:cubicBezTo>
                <a:cubicBezTo>
                  <a:pt x="2632" y="681"/>
                  <a:pt x="2630" y="682"/>
                  <a:pt x="2630" y="685"/>
                </a:cubicBezTo>
                <a:cubicBezTo>
                  <a:pt x="2630" y="687"/>
                  <a:pt x="2632" y="689"/>
                  <a:pt x="2634" y="689"/>
                </a:cubicBezTo>
                <a:close/>
                <a:moveTo>
                  <a:pt x="2647" y="689"/>
                </a:moveTo>
                <a:cubicBezTo>
                  <a:pt x="2649" y="689"/>
                  <a:pt x="2651" y="687"/>
                  <a:pt x="2651" y="685"/>
                </a:cubicBezTo>
                <a:cubicBezTo>
                  <a:pt x="2651" y="682"/>
                  <a:pt x="2649" y="681"/>
                  <a:pt x="2647" y="681"/>
                </a:cubicBezTo>
                <a:cubicBezTo>
                  <a:pt x="2645" y="681"/>
                  <a:pt x="2643" y="682"/>
                  <a:pt x="2643" y="685"/>
                </a:cubicBezTo>
                <a:cubicBezTo>
                  <a:pt x="2643" y="687"/>
                  <a:pt x="2645" y="689"/>
                  <a:pt x="2647" y="689"/>
                </a:cubicBezTo>
                <a:close/>
                <a:moveTo>
                  <a:pt x="2660" y="689"/>
                </a:moveTo>
                <a:cubicBezTo>
                  <a:pt x="2662" y="689"/>
                  <a:pt x="2664" y="687"/>
                  <a:pt x="2664" y="685"/>
                </a:cubicBezTo>
                <a:cubicBezTo>
                  <a:pt x="2664" y="682"/>
                  <a:pt x="2662" y="681"/>
                  <a:pt x="2660" y="681"/>
                </a:cubicBezTo>
                <a:cubicBezTo>
                  <a:pt x="2658" y="681"/>
                  <a:pt x="2656" y="682"/>
                  <a:pt x="2656" y="685"/>
                </a:cubicBezTo>
                <a:cubicBezTo>
                  <a:pt x="2656" y="687"/>
                  <a:pt x="2658" y="689"/>
                  <a:pt x="2660" y="689"/>
                </a:cubicBezTo>
                <a:close/>
                <a:moveTo>
                  <a:pt x="2673" y="689"/>
                </a:moveTo>
                <a:cubicBezTo>
                  <a:pt x="2675" y="689"/>
                  <a:pt x="2677" y="687"/>
                  <a:pt x="2677" y="685"/>
                </a:cubicBezTo>
                <a:cubicBezTo>
                  <a:pt x="2677" y="682"/>
                  <a:pt x="2675" y="681"/>
                  <a:pt x="2673" y="681"/>
                </a:cubicBezTo>
                <a:cubicBezTo>
                  <a:pt x="2671" y="681"/>
                  <a:pt x="2669" y="682"/>
                  <a:pt x="2669" y="685"/>
                </a:cubicBezTo>
                <a:cubicBezTo>
                  <a:pt x="2669" y="687"/>
                  <a:pt x="2671" y="689"/>
                  <a:pt x="2673" y="689"/>
                </a:cubicBezTo>
                <a:close/>
                <a:moveTo>
                  <a:pt x="2686" y="689"/>
                </a:moveTo>
                <a:cubicBezTo>
                  <a:pt x="2688" y="689"/>
                  <a:pt x="2690" y="687"/>
                  <a:pt x="2690" y="685"/>
                </a:cubicBezTo>
                <a:cubicBezTo>
                  <a:pt x="2690" y="682"/>
                  <a:pt x="2688" y="681"/>
                  <a:pt x="2686" y="681"/>
                </a:cubicBezTo>
                <a:cubicBezTo>
                  <a:pt x="2684" y="681"/>
                  <a:pt x="2682" y="682"/>
                  <a:pt x="2682" y="685"/>
                </a:cubicBezTo>
                <a:cubicBezTo>
                  <a:pt x="2682" y="687"/>
                  <a:pt x="2684" y="689"/>
                  <a:pt x="2686" y="689"/>
                </a:cubicBezTo>
                <a:close/>
                <a:moveTo>
                  <a:pt x="2699" y="689"/>
                </a:moveTo>
                <a:cubicBezTo>
                  <a:pt x="2701" y="689"/>
                  <a:pt x="2703" y="687"/>
                  <a:pt x="2703" y="685"/>
                </a:cubicBezTo>
                <a:cubicBezTo>
                  <a:pt x="2703" y="682"/>
                  <a:pt x="2701" y="681"/>
                  <a:pt x="2699" y="681"/>
                </a:cubicBezTo>
                <a:cubicBezTo>
                  <a:pt x="2696" y="681"/>
                  <a:pt x="2695" y="682"/>
                  <a:pt x="2695" y="685"/>
                </a:cubicBezTo>
                <a:cubicBezTo>
                  <a:pt x="2695" y="687"/>
                  <a:pt x="2696" y="689"/>
                  <a:pt x="2699" y="689"/>
                </a:cubicBezTo>
                <a:close/>
                <a:moveTo>
                  <a:pt x="2712" y="689"/>
                </a:moveTo>
                <a:cubicBezTo>
                  <a:pt x="2714" y="689"/>
                  <a:pt x="2716" y="687"/>
                  <a:pt x="2716" y="685"/>
                </a:cubicBezTo>
                <a:cubicBezTo>
                  <a:pt x="2716" y="682"/>
                  <a:pt x="2714" y="681"/>
                  <a:pt x="2712" y="681"/>
                </a:cubicBezTo>
                <a:cubicBezTo>
                  <a:pt x="2709" y="681"/>
                  <a:pt x="2708" y="682"/>
                  <a:pt x="2708" y="685"/>
                </a:cubicBezTo>
                <a:cubicBezTo>
                  <a:pt x="2708" y="687"/>
                  <a:pt x="2709" y="689"/>
                  <a:pt x="2712" y="689"/>
                </a:cubicBezTo>
                <a:close/>
                <a:moveTo>
                  <a:pt x="2725" y="689"/>
                </a:moveTo>
                <a:cubicBezTo>
                  <a:pt x="2727" y="689"/>
                  <a:pt x="2729" y="687"/>
                  <a:pt x="2729" y="685"/>
                </a:cubicBezTo>
                <a:cubicBezTo>
                  <a:pt x="2729" y="682"/>
                  <a:pt x="2727" y="681"/>
                  <a:pt x="2725" y="681"/>
                </a:cubicBezTo>
                <a:cubicBezTo>
                  <a:pt x="2722" y="681"/>
                  <a:pt x="2720" y="682"/>
                  <a:pt x="2720" y="685"/>
                </a:cubicBezTo>
                <a:cubicBezTo>
                  <a:pt x="2720" y="687"/>
                  <a:pt x="2722" y="689"/>
                  <a:pt x="2725" y="689"/>
                </a:cubicBezTo>
                <a:close/>
                <a:moveTo>
                  <a:pt x="2738" y="689"/>
                </a:moveTo>
                <a:cubicBezTo>
                  <a:pt x="2740" y="689"/>
                  <a:pt x="2742" y="687"/>
                  <a:pt x="2742" y="685"/>
                </a:cubicBezTo>
                <a:cubicBezTo>
                  <a:pt x="2742" y="682"/>
                  <a:pt x="2740" y="681"/>
                  <a:pt x="2738" y="681"/>
                </a:cubicBezTo>
                <a:cubicBezTo>
                  <a:pt x="2735" y="681"/>
                  <a:pt x="2733" y="682"/>
                  <a:pt x="2733" y="685"/>
                </a:cubicBezTo>
                <a:cubicBezTo>
                  <a:pt x="2733" y="687"/>
                  <a:pt x="2735" y="689"/>
                  <a:pt x="2738" y="689"/>
                </a:cubicBezTo>
                <a:close/>
                <a:moveTo>
                  <a:pt x="2750" y="689"/>
                </a:moveTo>
                <a:cubicBezTo>
                  <a:pt x="2753" y="689"/>
                  <a:pt x="2755" y="687"/>
                  <a:pt x="2755" y="685"/>
                </a:cubicBezTo>
                <a:cubicBezTo>
                  <a:pt x="2755" y="682"/>
                  <a:pt x="2753" y="681"/>
                  <a:pt x="2750" y="681"/>
                </a:cubicBezTo>
                <a:cubicBezTo>
                  <a:pt x="2748" y="681"/>
                  <a:pt x="2746" y="682"/>
                  <a:pt x="2746" y="685"/>
                </a:cubicBezTo>
                <a:cubicBezTo>
                  <a:pt x="2746" y="687"/>
                  <a:pt x="2748" y="689"/>
                  <a:pt x="2750" y="689"/>
                </a:cubicBezTo>
                <a:close/>
                <a:moveTo>
                  <a:pt x="2763" y="689"/>
                </a:moveTo>
                <a:cubicBezTo>
                  <a:pt x="2766" y="689"/>
                  <a:pt x="2768" y="687"/>
                  <a:pt x="2768" y="685"/>
                </a:cubicBezTo>
                <a:cubicBezTo>
                  <a:pt x="2768" y="682"/>
                  <a:pt x="2766" y="681"/>
                  <a:pt x="2763" y="681"/>
                </a:cubicBezTo>
                <a:cubicBezTo>
                  <a:pt x="2761" y="681"/>
                  <a:pt x="2759" y="682"/>
                  <a:pt x="2759" y="685"/>
                </a:cubicBezTo>
                <a:cubicBezTo>
                  <a:pt x="2759" y="687"/>
                  <a:pt x="2761" y="689"/>
                  <a:pt x="2763" y="689"/>
                </a:cubicBezTo>
                <a:close/>
                <a:moveTo>
                  <a:pt x="2776" y="689"/>
                </a:moveTo>
                <a:cubicBezTo>
                  <a:pt x="2779" y="689"/>
                  <a:pt x="2780" y="687"/>
                  <a:pt x="2780" y="685"/>
                </a:cubicBezTo>
                <a:cubicBezTo>
                  <a:pt x="2780" y="682"/>
                  <a:pt x="2779" y="681"/>
                  <a:pt x="2776" y="681"/>
                </a:cubicBezTo>
                <a:cubicBezTo>
                  <a:pt x="2774" y="681"/>
                  <a:pt x="2772" y="682"/>
                  <a:pt x="2772" y="685"/>
                </a:cubicBezTo>
                <a:cubicBezTo>
                  <a:pt x="2772" y="687"/>
                  <a:pt x="2774" y="689"/>
                  <a:pt x="2776" y="689"/>
                </a:cubicBezTo>
                <a:close/>
                <a:moveTo>
                  <a:pt x="2789" y="689"/>
                </a:moveTo>
                <a:cubicBezTo>
                  <a:pt x="2791" y="689"/>
                  <a:pt x="2793" y="687"/>
                  <a:pt x="2793" y="685"/>
                </a:cubicBezTo>
                <a:cubicBezTo>
                  <a:pt x="2793" y="682"/>
                  <a:pt x="2791" y="681"/>
                  <a:pt x="2789" y="681"/>
                </a:cubicBezTo>
                <a:cubicBezTo>
                  <a:pt x="2787" y="681"/>
                  <a:pt x="2785" y="682"/>
                  <a:pt x="2785" y="685"/>
                </a:cubicBezTo>
                <a:cubicBezTo>
                  <a:pt x="2785" y="687"/>
                  <a:pt x="2787" y="689"/>
                  <a:pt x="2789" y="689"/>
                </a:cubicBezTo>
                <a:close/>
                <a:moveTo>
                  <a:pt x="2802" y="689"/>
                </a:moveTo>
                <a:cubicBezTo>
                  <a:pt x="2804" y="689"/>
                  <a:pt x="2806" y="687"/>
                  <a:pt x="2806" y="685"/>
                </a:cubicBezTo>
                <a:cubicBezTo>
                  <a:pt x="2806" y="682"/>
                  <a:pt x="2804" y="681"/>
                  <a:pt x="2802" y="681"/>
                </a:cubicBezTo>
                <a:cubicBezTo>
                  <a:pt x="2800" y="681"/>
                  <a:pt x="2798" y="682"/>
                  <a:pt x="2798" y="685"/>
                </a:cubicBezTo>
                <a:cubicBezTo>
                  <a:pt x="2798" y="687"/>
                  <a:pt x="2800" y="689"/>
                  <a:pt x="2802" y="689"/>
                </a:cubicBezTo>
                <a:close/>
                <a:moveTo>
                  <a:pt x="2815" y="681"/>
                </a:moveTo>
                <a:cubicBezTo>
                  <a:pt x="2813" y="681"/>
                  <a:pt x="2811" y="682"/>
                  <a:pt x="2811" y="685"/>
                </a:cubicBezTo>
                <a:cubicBezTo>
                  <a:pt x="2811" y="687"/>
                  <a:pt x="2813" y="689"/>
                  <a:pt x="2815" y="689"/>
                </a:cubicBezTo>
                <a:cubicBezTo>
                  <a:pt x="2817" y="689"/>
                  <a:pt x="2819" y="687"/>
                  <a:pt x="2819" y="685"/>
                </a:cubicBezTo>
                <a:cubicBezTo>
                  <a:pt x="2819" y="682"/>
                  <a:pt x="2817" y="681"/>
                  <a:pt x="2815" y="681"/>
                </a:cubicBezTo>
                <a:close/>
                <a:moveTo>
                  <a:pt x="2828" y="681"/>
                </a:moveTo>
                <a:cubicBezTo>
                  <a:pt x="2826" y="681"/>
                  <a:pt x="2824" y="682"/>
                  <a:pt x="2824" y="685"/>
                </a:cubicBezTo>
                <a:cubicBezTo>
                  <a:pt x="2824" y="687"/>
                  <a:pt x="2826" y="689"/>
                  <a:pt x="2828" y="689"/>
                </a:cubicBezTo>
                <a:cubicBezTo>
                  <a:pt x="2830" y="689"/>
                  <a:pt x="2832" y="687"/>
                  <a:pt x="2832" y="685"/>
                </a:cubicBezTo>
                <a:cubicBezTo>
                  <a:pt x="2832" y="682"/>
                  <a:pt x="2830" y="681"/>
                  <a:pt x="2828" y="681"/>
                </a:cubicBezTo>
                <a:close/>
                <a:moveTo>
                  <a:pt x="2841" y="681"/>
                </a:moveTo>
                <a:cubicBezTo>
                  <a:pt x="2839" y="681"/>
                  <a:pt x="2837" y="682"/>
                  <a:pt x="2837" y="685"/>
                </a:cubicBezTo>
                <a:cubicBezTo>
                  <a:pt x="2837" y="687"/>
                  <a:pt x="2839" y="689"/>
                  <a:pt x="2841" y="689"/>
                </a:cubicBezTo>
                <a:cubicBezTo>
                  <a:pt x="2843" y="689"/>
                  <a:pt x="2845" y="687"/>
                  <a:pt x="2845" y="685"/>
                </a:cubicBezTo>
                <a:cubicBezTo>
                  <a:pt x="2845" y="682"/>
                  <a:pt x="2843" y="681"/>
                  <a:pt x="2841" y="681"/>
                </a:cubicBezTo>
                <a:close/>
                <a:moveTo>
                  <a:pt x="2854" y="681"/>
                </a:moveTo>
                <a:cubicBezTo>
                  <a:pt x="2851" y="681"/>
                  <a:pt x="2850" y="682"/>
                  <a:pt x="2850" y="685"/>
                </a:cubicBezTo>
                <a:cubicBezTo>
                  <a:pt x="2850" y="687"/>
                  <a:pt x="2851" y="689"/>
                  <a:pt x="2854" y="689"/>
                </a:cubicBezTo>
                <a:cubicBezTo>
                  <a:pt x="2856" y="689"/>
                  <a:pt x="2858" y="687"/>
                  <a:pt x="2858" y="685"/>
                </a:cubicBezTo>
                <a:cubicBezTo>
                  <a:pt x="2858" y="682"/>
                  <a:pt x="2856" y="681"/>
                  <a:pt x="2854" y="681"/>
                </a:cubicBezTo>
                <a:close/>
                <a:moveTo>
                  <a:pt x="2867" y="681"/>
                </a:moveTo>
                <a:cubicBezTo>
                  <a:pt x="2864" y="681"/>
                  <a:pt x="2862" y="682"/>
                  <a:pt x="2862" y="685"/>
                </a:cubicBezTo>
                <a:cubicBezTo>
                  <a:pt x="2862" y="687"/>
                  <a:pt x="2864" y="689"/>
                  <a:pt x="2867" y="689"/>
                </a:cubicBezTo>
                <a:cubicBezTo>
                  <a:pt x="2869" y="689"/>
                  <a:pt x="2871" y="687"/>
                  <a:pt x="2871" y="685"/>
                </a:cubicBezTo>
                <a:cubicBezTo>
                  <a:pt x="2871" y="682"/>
                  <a:pt x="2869" y="681"/>
                  <a:pt x="2867" y="681"/>
                </a:cubicBezTo>
                <a:close/>
                <a:moveTo>
                  <a:pt x="2880" y="681"/>
                </a:moveTo>
                <a:cubicBezTo>
                  <a:pt x="2877" y="681"/>
                  <a:pt x="2875" y="682"/>
                  <a:pt x="2875" y="685"/>
                </a:cubicBezTo>
                <a:cubicBezTo>
                  <a:pt x="2875" y="687"/>
                  <a:pt x="2877" y="689"/>
                  <a:pt x="2880" y="689"/>
                </a:cubicBezTo>
                <a:cubicBezTo>
                  <a:pt x="2882" y="689"/>
                  <a:pt x="2884" y="687"/>
                  <a:pt x="2884" y="685"/>
                </a:cubicBezTo>
                <a:cubicBezTo>
                  <a:pt x="2884" y="682"/>
                  <a:pt x="2882" y="681"/>
                  <a:pt x="2880" y="681"/>
                </a:cubicBezTo>
                <a:close/>
                <a:moveTo>
                  <a:pt x="2892" y="681"/>
                </a:moveTo>
                <a:cubicBezTo>
                  <a:pt x="2890" y="681"/>
                  <a:pt x="2888" y="682"/>
                  <a:pt x="2888" y="685"/>
                </a:cubicBezTo>
                <a:cubicBezTo>
                  <a:pt x="2888" y="687"/>
                  <a:pt x="2890" y="689"/>
                  <a:pt x="2892" y="689"/>
                </a:cubicBezTo>
                <a:cubicBezTo>
                  <a:pt x="2895" y="689"/>
                  <a:pt x="2897" y="687"/>
                  <a:pt x="2897" y="685"/>
                </a:cubicBezTo>
                <a:cubicBezTo>
                  <a:pt x="2897" y="682"/>
                  <a:pt x="2895" y="681"/>
                  <a:pt x="2892" y="681"/>
                </a:cubicBezTo>
                <a:close/>
                <a:moveTo>
                  <a:pt x="2905" y="681"/>
                </a:moveTo>
                <a:cubicBezTo>
                  <a:pt x="2903" y="681"/>
                  <a:pt x="2901" y="682"/>
                  <a:pt x="2901" y="685"/>
                </a:cubicBezTo>
                <a:cubicBezTo>
                  <a:pt x="2901" y="687"/>
                  <a:pt x="2903" y="689"/>
                  <a:pt x="2905" y="689"/>
                </a:cubicBezTo>
                <a:cubicBezTo>
                  <a:pt x="2908" y="689"/>
                  <a:pt x="2910" y="687"/>
                  <a:pt x="2910" y="685"/>
                </a:cubicBezTo>
                <a:cubicBezTo>
                  <a:pt x="2910" y="682"/>
                  <a:pt x="2908" y="681"/>
                  <a:pt x="2905" y="681"/>
                </a:cubicBezTo>
                <a:close/>
                <a:moveTo>
                  <a:pt x="2918" y="681"/>
                </a:moveTo>
                <a:cubicBezTo>
                  <a:pt x="2916" y="681"/>
                  <a:pt x="2914" y="682"/>
                  <a:pt x="2914" y="685"/>
                </a:cubicBezTo>
                <a:cubicBezTo>
                  <a:pt x="2914" y="687"/>
                  <a:pt x="2916" y="689"/>
                  <a:pt x="2918" y="689"/>
                </a:cubicBezTo>
                <a:cubicBezTo>
                  <a:pt x="2921" y="689"/>
                  <a:pt x="2922" y="687"/>
                  <a:pt x="2922" y="685"/>
                </a:cubicBezTo>
                <a:cubicBezTo>
                  <a:pt x="2922" y="682"/>
                  <a:pt x="2921" y="681"/>
                  <a:pt x="2918" y="681"/>
                </a:cubicBezTo>
                <a:close/>
                <a:moveTo>
                  <a:pt x="2931" y="681"/>
                </a:moveTo>
                <a:cubicBezTo>
                  <a:pt x="2929" y="681"/>
                  <a:pt x="2927" y="682"/>
                  <a:pt x="2927" y="685"/>
                </a:cubicBezTo>
                <a:cubicBezTo>
                  <a:pt x="2927" y="687"/>
                  <a:pt x="2929" y="689"/>
                  <a:pt x="2931" y="689"/>
                </a:cubicBezTo>
                <a:cubicBezTo>
                  <a:pt x="2934" y="689"/>
                  <a:pt x="2935" y="687"/>
                  <a:pt x="2935" y="685"/>
                </a:cubicBezTo>
                <a:cubicBezTo>
                  <a:pt x="2935" y="682"/>
                  <a:pt x="2934" y="681"/>
                  <a:pt x="2931" y="681"/>
                </a:cubicBezTo>
                <a:close/>
                <a:moveTo>
                  <a:pt x="2944" y="681"/>
                </a:moveTo>
                <a:cubicBezTo>
                  <a:pt x="2942" y="681"/>
                  <a:pt x="2940" y="682"/>
                  <a:pt x="2940" y="685"/>
                </a:cubicBezTo>
                <a:cubicBezTo>
                  <a:pt x="2940" y="687"/>
                  <a:pt x="2942" y="689"/>
                  <a:pt x="2944" y="689"/>
                </a:cubicBezTo>
                <a:cubicBezTo>
                  <a:pt x="2946" y="689"/>
                  <a:pt x="2948" y="687"/>
                  <a:pt x="2948" y="685"/>
                </a:cubicBezTo>
                <a:cubicBezTo>
                  <a:pt x="2948" y="682"/>
                  <a:pt x="2946" y="681"/>
                  <a:pt x="2944" y="681"/>
                </a:cubicBezTo>
                <a:close/>
                <a:moveTo>
                  <a:pt x="2957" y="681"/>
                </a:moveTo>
                <a:cubicBezTo>
                  <a:pt x="2955" y="681"/>
                  <a:pt x="2953" y="682"/>
                  <a:pt x="2953" y="685"/>
                </a:cubicBezTo>
                <a:cubicBezTo>
                  <a:pt x="2953" y="687"/>
                  <a:pt x="2955" y="689"/>
                  <a:pt x="2957" y="689"/>
                </a:cubicBezTo>
                <a:cubicBezTo>
                  <a:pt x="2959" y="689"/>
                  <a:pt x="2961" y="687"/>
                  <a:pt x="2961" y="685"/>
                </a:cubicBezTo>
                <a:cubicBezTo>
                  <a:pt x="2961" y="682"/>
                  <a:pt x="2959" y="681"/>
                  <a:pt x="2957" y="681"/>
                </a:cubicBezTo>
                <a:close/>
                <a:moveTo>
                  <a:pt x="2970" y="681"/>
                </a:moveTo>
                <a:cubicBezTo>
                  <a:pt x="2968" y="681"/>
                  <a:pt x="2966" y="682"/>
                  <a:pt x="2966" y="685"/>
                </a:cubicBezTo>
                <a:cubicBezTo>
                  <a:pt x="2966" y="687"/>
                  <a:pt x="2968" y="689"/>
                  <a:pt x="2970" y="689"/>
                </a:cubicBezTo>
                <a:cubicBezTo>
                  <a:pt x="2972" y="689"/>
                  <a:pt x="2974" y="687"/>
                  <a:pt x="2974" y="685"/>
                </a:cubicBezTo>
                <a:cubicBezTo>
                  <a:pt x="2974" y="682"/>
                  <a:pt x="2972" y="681"/>
                  <a:pt x="2970" y="681"/>
                </a:cubicBezTo>
                <a:close/>
                <a:moveTo>
                  <a:pt x="2983" y="681"/>
                </a:moveTo>
                <a:cubicBezTo>
                  <a:pt x="2981" y="681"/>
                  <a:pt x="2979" y="682"/>
                  <a:pt x="2979" y="685"/>
                </a:cubicBezTo>
                <a:cubicBezTo>
                  <a:pt x="2979" y="687"/>
                  <a:pt x="2981" y="689"/>
                  <a:pt x="2983" y="689"/>
                </a:cubicBezTo>
                <a:cubicBezTo>
                  <a:pt x="2985" y="689"/>
                  <a:pt x="2987" y="687"/>
                  <a:pt x="2987" y="685"/>
                </a:cubicBezTo>
                <a:cubicBezTo>
                  <a:pt x="2987" y="682"/>
                  <a:pt x="2985" y="681"/>
                  <a:pt x="2983" y="681"/>
                </a:cubicBezTo>
                <a:close/>
                <a:moveTo>
                  <a:pt x="3086" y="681"/>
                </a:moveTo>
                <a:cubicBezTo>
                  <a:pt x="3084" y="681"/>
                  <a:pt x="3082" y="682"/>
                  <a:pt x="3082" y="685"/>
                </a:cubicBezTo>
                <a:cubicBezTo>
                  <a:pt x="3082" y="687"/>
                  <a:pt x="3084" y="689"/>
                  <a:pt x="3086" y="689"/>
                </a:cubicBezTo>
                <a:cubicBezTo>
                  <a:pt x="3088" y="689"/>
                  <a:pt x="3090" y="687"/>
                  <a:pt x="3090" y="685"/>
                </a:cubicBezTo>
                <a:cubicBezTo>
                  <a:pt x="3090" y="682"/>
                  <a:pt x="3088" y="681"/>
                  <a:pt x="3086" y="681"/>
                </a:cubicBezTo>
                <a:close/>
                <a:moveTo>
                  <a:pt x="3103" y="685"/>
                </a:moveTo>
                <a:cubicBezTo>
                  <a:pt x="3103" y="682"/>
                  <a:pt x="3101" y="681"/>
                  <a:pt x="3099" y="681"/>
                </a:cubicBezTo>
                <a:cubicBezTo>
                  <a:pt x="3097" y="681"/>
                  <a:pt x="3095" y="682"/>
                  <a:pt x="3095" y="685"/>
                </a:cubicBezTo>
                <a:cubicBezTo>
                  <a:pt x="3095" y="687"/>
                  <a:pt x="3097" y="689"/>
                  <a:pt x="3099" y="689"/>
                </a:cubicBezTo>
                <a:cubicBezTo>
                  <a:pt x="3101" y="689"/>
                  <a:pt x="3103" y="687"/>
                  <a:pt x="3103" y="685"/>
                </a:cubicBezTo>
                <a:close/>
                <a:moveTo>
                  <a:pt x="3116" y="685"/>
                </a:moveTo>
                <a:cubicBezTo>
                  <a:pt x="3116" y="682"/>
                  <a:pt x="3114" y="681"/>
                  <a:pt x="3112" y="681"/>
                </a:cubicBezTo>
                <a:cubicBezTo>
                  <a:pt x="3110" y="681"/>
                  <a:pt x="3108" y="682"/>
                  <a:pt x="3108" y="685"/>
                </a:cubicBezTo>
                <a:cubicBezTo>
                  <a:pt x="3108" y="687"/>
                  <a:pt x="3110" y="689"/>
                  <a:pt x="3112" y="689"/>
                </a:cubicBezTo>
                <a:cubicBezTo>
                  <a:pt x="3114" y="689"/>
                  <a:pt x="3116" y="687"/>
                  <a:pt x="3116" y="685"/>
                </a:cubicBezTo>
                <a:close/>
                <a:moveTo>
                  <a:pt x="3125" y="685"/>
                </a:moveTo>
                <a:cubicBezTo>
                  <a:pt x="3125" y="685"/>
                  <a:pt x="3125" y="685"/>
                  <a:pt x="3125" y="685"/>
                </a:cubicBezTo>
                <a:cubicBezTo>
                  <a:pt x="3125" y="685"/>
                  <a:pt x="3125" y="685"/>
                  <a:pt x="3125" y="685"/>
                </a:cubicBezTo>
                <a:cubicBezTo>
                  <a:pt x="3125" y="685"/>
                  <a:pt x="3125" y="685"/>
                  <a:pt x="3125" y="685"/>
                </a:cubicBezTo>
                <a:cubicBezTo>
                  <a:pt x="3125" y="685"/>
                  <a:pt x="3125" y="685"/>
                  <a:pt x="3125" y="685"/>
                </a:cubicBezTo>
                <a:close/>
                <a:moveTo>
                  <a:pt x="452" y="702"/>
                </a:moveTo>
                <a:cubicBezTo>
                  <a:pt x="454" y="702"/>
                  <a:pt x="456" y="700"/>
                  <a:pt x="456" y="698"/>
                </a:cubicBezTo>
                <a:cubicBezTo>
                  <a:pt x="456" y="695"/>
                  <a:pt x="454" y="693"/>
                  <a:pt x="452" y="693"/>
                </a:cubicBezTo>
                <a:cubicBezTo>
                  <a:pt x="449" y="693"/>
                  <a:pt x="448" y="695"/>
                  <a:pt x="448" y="698"/>
                </a:cubicBezTo>
                <a:cubicBezTo>
                  <a:pt x="448" y="700"/>
                  <a:pt x="449" y="702"/>
                  <a:pt x="452" y="702"/>
                </a:cubicBezTo>
                <a:close/>
                <a:moveTo>
                  <a:pt x="465" y="702"/>
                </a:moveTo>
                <a:cubicBezTo>
                  <a:pt x="467" y="702"/>
                  <a:pt x="469" y="700"/>
                  <a:pt x="469" y="698"/>
                </a:cubicBezTo>
                <a:cubicBezTo>
                  <a:pt x="469" y="695"/>
                  <a:pt x="467" y="693"/>
                  <a:pt x="465" y="693"/>
                </a:cubicBezTo>
                <a:cubicBezTo>
                  <a:pt x="462" y="693"/>
                  <a:pt x="461" y="695"/>
                  <a:pt x="461" y="698"/>
                </a:cubicBezTo>
                <a:cubicBezTo>
                  <a:pt x="461" y="700"/>
                  <a:pt x="462" y="702"/>
                  <a:pt x="465" y="702"/>
                </a:cubicBezTo>
                <a:close/>
                <a:moveTo>
                  <a:pt x="478" y="702"/>
                </a:moveTo>
                <a:cubicBezTo>
                  <a:pt x="480" y="702"/>
                  <a:pt x="482" y="700"/>
                  <a:pt x="482" y="698"/>
                </a:cubicBezTo>
                <a:cubicBezTo>
                  <a:pt x="482" y="695"/>
                  <a:pt x="480" y="693"/>
                  <a:pt x="478" y="693"/>
                </a:cubicBezTo>
                <a:cubicBezTo>
                  <a:pt x="475" y="693"/>
                  <a:pt x="473" y="695"/>
                  <a:pt x="473" y="698"/>
                </a:cubicBezTo>
                <a:cubicBezTo>
                  <a:pt x="473" y="700"/>
                  <a:pt x="475" y="702"/>
                  <a:pt x="478" y="702"/>
                </a:cubicBezTo>
                <a:close/>
                <a:moveTo>
                  <a:pt x="491" y="702"/>
                </a:moveTo>
                <a:cubicBezTo>
                  <a:pt x="493" y="702"/>
                  <a:pt x="495" y="700"/>
                  <a:pt x="495" y="698"/>
                </a:cubicBezTo>
                <a:cubicBezTo>
                  <a:pt x="495" y="695"/>
                  <a:pt x="493" y="693"/>
                  <a:pt x="491" y="693"/>
                </a:cubicBezTo>
                <a:cubicBezTo>
                  <a:pt x="488" y="693"/>
                  <a:pt x="486" y="695"/>
                  <a:pt x="486" y="698"/>
                </a:cubicBezTo>
                <a:cubicBezTo>
                  <a:pt x="486" y="700"/>
                  <a:pt x="488" y="702"/>
                  <a:pt x="491" y="702"/>
                </a:cubicBezTo>
                <a:close/>
                <a:moveTo>
                  <a:pt x="503" y="702"/>
                </a:moveTo>
                <a:cubicBezTo>
                  <a:pt x="506" y="702"/>
                  <a:pt x="508" y="700"/>
                  <a:pt x="508" y="698"/>
                </a:cubicBezTo>
                <a:cubicBezTo>
                  <a:pt x="508" y="695"/>
                  <a:pt x="506" y="693"/>
                  <a:pt x="503" y="693"/>
                </a:cubicBezTo>
                <a:cubicBezTo>
                  <a:pt x="501" y="693"/>
                  <a:pt x="499" y="695"/>
                  <a:pt x="499" y="698"/>
                </a:cubicBezTo>
                <a:cubicBezTo>
                  <a:pt x="499" y="700"/>
                  <a:pt x="501" y="702"/>
                  <a:pt x="503" y="702"/>
                </a:cubicBezTo>
                <a:close/>
                <a:moveTo>
                  <a:pt x="516" y="702"/>
                </a:moveTo>
                <a:cubicBezTo>
                  <a:pt x="519" y="702"/>
                  <a:pt x="521" y="700"/>
                  <a:pt x="521" y="698"/>
                </a:cubicBezTo>
                <a:cubicBezTo>
                  <a:pt x="521" y="695"/>
                  <a:pt x="519" y="693"/>
                  <a:pt x="516" y="693"/>
                </a:cubicBezTo>
                <a:cubicBezTo>
                  <a:pt x="514" y="693"/>
                  <a:pt x="512" y="695"/>
                  <a:pt x="512" y="698"/>
                </a:cubicBezTo>
                <a:cubicBezTo>
                  <a:pt x="512" y="700"/>
                  <a:pt x="514" y="702"/>
                  <a:pt x="516" y="702"/>
                </a:cubicBezTo>
                <a:close/>
                <a:moveTo>
                  <a:pt x="529" y="702"/>
                </a:moveTo>
                <a:cubicBezTo>
                  <a:pt x="532" y="702"/>
                  <a:pt x="533" y="700"/>
                  <a:pt x="533" y="698"/>
                </a:cubicBezTo>
                <a:cubicBezTo>
                  <a:pt x="533" y="695"/>
                  <a:pt x="532" y="693"/>
                  <a:pt x="529" y="693"/>
                </a:cubicBezTo>
                <a:cubicBezTo>
                  <a:pt x="527" y="693"/>
                  <a:pt x="525" y="695"/>
                  <a:pt x="525" y="698"/>
                </a:cubicBezTo>
                <a:cubicBezTo>
                  <a:pt x="525" y="700"/>
                  <a:pt x="527" y="702"/>
                  <a:pt x="529" y="702"/>
                </a:cubicBezTo>
                <a:close/>
                <a:moveTo>
                  <a:pt x="542" y="702"/>
                </a:moveTo>
                <a:cubicBezTo>
                  <a:pt x="544" y="702"/>
                  <a:pt x="546" y="700"/>
                  <a:pt x="546" y="698"/>
                </a:cubicBezTo>
                <a:cubicBezTo>
                  <a:pt x="546" y="695"/>
                  <a:pt x="544" y="693"/>
                  <a:pt x="542" y="693"/>
                </a:cubicBezTo>
                <a:cubicBezTo>
                  <a:pt x="540" y="693"/>
                  <a:pt x="538" y="695"/>
                  <a:pt x="538" y="698"/>
                </a:cubicBezTo>
                <a:cubicBezTo>
                  <a:pt x="538" y="700"/>
                  <a:pt x="540" y="702"/>
                  <a:pt x="542" y="702"/>
                </a:cubicBezTo>
                <a:close/>
                <a:moveTo>
                  <a:pt x="555" y="702"/>
                </a:moveTo>
                <a:cubicBezTo>
                  <a:pt x="557" y="702"/>
                  <a:pt x="559" y="700"/>
                  <a:pt x="559" y="698"/>
                </a:cubicBezTo>
                <a:cubicBezTo>
                  <a:pt x="559" y="695"/>
                  <a:pt x="557" y="693"/>
                  <a:pt x="555" y="693"/>
                </a:cubicBezTo>
                <a:cubicBezTo>
                  <a:pt x="553" y="693"/>
                  <a:pt x="551" y="695"/>
                  <a:pt x="551" y="698"/>
                </a:cubicBezTo>
                <a:cubicBezTo>
                  <a:pt x="551" y="700"/>
                  <a:pt x="553" y="702"/>
                  <a:pt x="555" y="702"/>
                </a:cubicBezTo>
                <a:close/>
                <a:moveTo>
                  <a:pt x="568" y="702"/>
                </a:moveTo>
                <a:cubicBezTo>
                  <a:pt x="570" y="702"/>
                  <a:pt x="572" y="700"/>
                  <a:pt x="572" y="698"/>
                </a:cubicBezTo>
                <a:cubicBezTo>
                  <a:pt x="572" y="695"/>
                  <a:pt x="570" y="693"/>
                  <a:pt x="568" y="693"/>
                </a:cubicBezTo>
                <a:cubicBezTo>
                  <a:pt x="566" y="693"/>
                  <a:pt x="564" y="695"/>
                  <a:pt x="564" y="698"/>
                </a:cubicBezTo>
                <a:cubicBezTo>
                  <a:pt x="564" y="700"/>
                  <a:pt x="566" y="702"/>
                  <a:pt x="568" y="702"/>
                </a:cubicBezTo>
                <a:close/>
                <a:moveTo>
                  <a:pt x="581" y="702"/>
                </a:moveTo>
                <a:cubicBezTo>
                  <a:pt x="583" y="702"/>
                  <a:pt x="585" y="700"/>
                  <a:pt x="585" y="698"/>
                </a:cubicBezTo>
                <a:cubicBezTo>
                  <a:pt x="585" y="695"/>
                  <a:pt x="583" y="693"/>
                  <a:pt x="581" y="693"/>
                </a:cubicBezTo>
                <a:cubicBezTo>
                  <a:pt x="579" y="693"/>
                  <a:pt x="577" y="695"/>
                  <a:pt x="577" y="698"/>
                </a:cubicBezTo>
                <a:cubicBezTo>
                  <a:pt x="577" y="700"/>
                  <a:pt x="579" y="702"/>
                  <a:pt x="581" y="702"/>
                </a:cubicBezTo>
                <a:close/>
                <a:moveTo>
                  <a:pt x="594" y="702"/>
                </a:moveTo>
                <a:cubicBezTo>
                  <a:pt x="596" y="702"/>
                  <a:pt x="598" y="700"/>
                  <a:pt x="598" y="698"/>
                </a:cubicBezTo>
                <a:cubicBezTo>
                  <a:pt x="598" y="695"/>
                  <a:pt x="596" y="693"/>
                  <a:pt x="594" y="693"/>
                </a:cubicBezTo>
                <a:cubicBezTo>
                  <a:pt x="592" y="693"/>
                  <a:pt x="590" y="695"/>
                  <a:pt x="590" y="698"/>
                </a:cubicBezTo>
                <a:cubicBezTo>
                  <a:pt x="590" y="700"/>
                  <a:pt x="592" y="702"/>
                  <a:pt x="594" y="702"/>
                </a:cubicBezTo>
                <a:close/>
                <a:moveTo>
                  <a:pt x="607" y="702"/>
                </a:moveTo>
                <a:cubicBezTo>
                  <a:pt x="609" y="702"/>
                  <a:pt x="611" y="700"/>
                  <a:pt x="611" y="698"/>
                </a:cubicBezTo>
                <a:cubicBezTo>
                  <a:pt x="611" y="695"/>
                  <a:pt x="609" y="693"/>
                  <a:pt x="607" y="693"/>
                </a:cubicBezTo>
                <a:cubicBezTo>
                  <a:pt x="604" y="693"/>
                  <a:pt x="603" y="695"/>
                  <a:pt x="603" y="698"/>
                </a:cubicBezTo>
                <a:cubicBezTo>
                  <a:pt x="603" y="700"/>
                  <a:pt x="604" y="702"/>
                  <a:pt x="607" y="702"/>
                </a:cubicBezTo>
                <a:close/>
                <a:moveTo>
                  <a:pt x="620" y="702"/>
                </a:moveTo>
                <a:cubicBezTo>
                  <a:pt x="622" y="702"/>
                  <a:pt x="624" y="700"/>
                  <a:pt x="624" y="698"/>
                </a:cubicBezTo>
                <a:cubicBezTo>
                  <a:pt x="624" y="695"/>
                  <a:pt x="622" y="693"/>
                  <a:pt x="620" y="693"/>
                </a:cubicBezTo>
                <a:cubicBezTo>
                  <a:pt x="617" y="693"/>
                  <a:pt x="615" y="695"/>
                  <a:pt x="615" y="698"/>
                </a:cubicBezTo>
                <a:cubicBezTo>
                  <a:pt x="615" y="700"/>
                  <a:pt x="617" y="702"/>
                  <a:pt x="620" y="702"/>
                </a:cubicBezTo>
                <a:close/>
                <a:moveTo>
                  <a:pt x="633" y="702"/>
                </a:moveTo>
                <a:cubicBezTo>
                  <a:pt x="635" y="702"/>
                  <a:pt x="637" y="700"/>
                  <a:pt x="637" y="698"/>
                </a:cubicBezTo>
                <a:cubicBezTo>
                  <a:pt x="637" y="695"/>
                  <a:pt x="635" y="693"/>
                  <a:pt x="633" y="693"/>
                </a:cubicBezTo>
                <a:cubicBezTo>
                  <a:pt x="630" y="693"/>
                  <a:pt x="628" y="695"/>
                  <a:pt x="628" y="698"/>
                </a:cubicBezTo>
                <a:cubicBezTo>
                  <a:pt x="628" y="700"/>
                  <a:pt x="630" y="702"/>
                  <a:pt x="633" y="702"/>
                </a:cubicBezTo>
                <a:close/>
                <a:moveTo>
                  <a:pt x="645" y="702"/>
                </a:moveTo>
                <a:cubicBezTo>
                  <a:pt x="648" y="702"/>
                  <a:pt x="650" y="700"/>
                  <a:pt x="650" y="698"/>
                </a:cubicBezTo>
                <a:cubicBezTo>
                  <a:pt x="650" y="695"/>
                  <a:pt x="648" y="693"/>
                  <a:pt x="645" y="693"/>
                </a:cubicBezTo>
                <a:cubicBezTo>
                  <a:pt x="643" y="693"/>
                  <a:pt x="641" y="695"/>
                  <a:pt x="641" y="698"/>
                </a:cubicBezTo>
                <a:cubicBezTo>
                  <a:pt x="641" y="700"/>
                  <a:pt x="643" y="702"/>
                  <a:pt x="645" y="702"/>
                </a:cubicBezTo>
                <a:close/>
                <a:moveTo>
                  <a:pt x="658" y="702"/>
                </a:moveTo>
                <a:cubicBezTo>
                  <a:pt x="661" y="702"/>
                  <a:pt x="663" y="700"/>
                  <a:pt x="663" y="698"/>
                </a:cubicBezTo>
                <a:cubicBezTo>
                  <a:pt x="663" y="695"/>
                  <a:pt x="661" y="693"/>
                  <a:pt x="658" y="693"/>
                </a:cubicBezTo>
                <a:cubicBezTo>
                  <a:pt x="656" y="693"/>
                  <a:pt x="654" y="695"/>
                  <a:pt x="654" y="698"/>
                </a:cubicBezTo>
                <a:cubicBezTo>
                  <a:pt x="654" y="700"/>
                  <a:pt x="656" y="702"/>
                  <a:pt x="658" y="702"/>
                </a:cubicBezTo>
                <a:close/>
                <a:moveTo>
                  <a:pt x="671" y="702"/>
                </a:moveTo>
                <a:cubicBezTo>
                  <a:pt x="674" y="702"/>
                  <a:pt x="675" y="700"/>
                  <a:pt x="675" y="698"/>
                </a:cubicBezTo>
                <a:cubicBezTo>
                  <a:pt x="675" y="695"/>
                  <a:pt x="674" y="693"/>
                  <a:pt x="671" y="693"/>
                </a:cubicBezTo>
                <a:cubicBezTo>
                  <a:pt x="669" y="693"/>
                  <a:pt x="667" y="695"/>
                  <a:pt x="667" y="698"/>
                </a:cubicBezTo>
                <a:cubicBezTo>
                  <a:pt x="667" y="700"/>
                  <a:pt x="669" y="702"/>
                  <a:pt x="671" y="702"/>
                </a:cubicBezTo>
                <a:close/>
                <a:moveTo>
                  <a:pt x="684" y="702"/>
                </a:moveTo>
                <a:cubicBezTo>
                  <a:pt x="687" y="702"/>
                  <a:pt x="688" y="700"/>
                  <a:pt x="688" y="698"/>
                </a:cubicBezTo>
                <a:cubicBezTo>
                  <a:pt x="688" y="695"/>
                  <a:pt x="687" y="693"/>
                  <a:pt x="684" y="693"/>
                </a:cubicBezTo>
                <a:cubicBezTo>
                  <a:pt x="682" y="693"/>
                  <a:pt x="680" y="695"/>
                  <a:pt x="680" y="698"/>
                </a:cubicBezTo>
                <a:cubicBezTo>
                  <a:pt x="680" y="700"/>
                  <a:pt x="682" y="702"/>
                  <a:pt x="684" y="702"/>
                </a:cubicBezTo>
                <a:close/>
                <a:moveTo>
                  <a:pt x="697" y="702"/>
                </a:moveTo>
                <a:cubicBezTo>
                  <a:pt x="699" y="702"/>
                  <a:pt x="701" y="700"/>
                  <a:pt x="701" y="698"/>
                </a:cubicBezTo>
                <a:cubicBezTo>
                  <a:pt x="701" y="695"/>
                  <a:pt x="699" y="693"/>
                  <a:pt x="697" y="693"/>
                </a:cubicBezTo>
                <a:cubicBezTo>
                  <a:pt x="695" y="693"/>
                  <a:pt x="693" y="695"/>
                  <a:pt x="693" y="698"/>
                </a:cubicBezTo>
                <a:cubicBezTo>
                  <a:pt x="693" y="700"/>
                  <a:pt x="695" y="702"/>
                  <a:pt x="697" y="702"/>
                </a:cubicBezTo>
                <a:close/>
                <a:moveTo>
                  <a:pt x="710" y="702"/>
                </a:moveTo>
                <a:cubicBezTo>
                  <a:pt x="712" y="702"/>
                  <a:pt x="714" y="700"/>
                  <a:pt x="714" y="698"/>
                </a:cubicBezTo>
                <a:cubicBezTo>
                  <a:pt x="714" y="695"/>
                  <a:pt x="712" y="693"/>
                  <a:pt x="710" y="693"/>
                </a:cubicBezTo>
                <a:cubicBezTo>
                  <a:pt x="708" y="693"/>
                  <a:pt x="706" y="695"/>
                  <a:pt x="706" y="698"/>
                </a:cubicBezTo>
                <a:cubicBezTo>
                  <a:pt x="706" y="700"/>
                  <a:pt x="708" y="702"/>
                  <a:pt x="710" y="702"/>
                </a:cubicBezTo>
                <a:close/>
                <a:moveTo>
                  <a:pt x="723" y="702"/>
                </a:moveTo>
                <a:cubicBezTo>
                  <a:pt x="725" y="702"/>
                  <a:pt x="727" y="700"/>
                  <a:pt x="727" y="698"/>
                </a:cubicBezTo>
                <a:cubicBezTo>
                  <a:pt x="727" y="695"/>
                  <a:pt x="725" y="693"/>
                  <a:pt x="723" y="693"/>
                </a:cubicBezTo>
                <a:cubicBezTo>
                  <a:pt x="721" y="693"/>
                  <a:pt x="719" y="695"/>
                  <a:pt x="719" y="698"/>
                </a:cubicBezTo>
                <a:cubicBezTo>
                  <a:pt x="719" y="700"/>
                  <a:pt x="721" y="702"/>
                  <a:pt x="723" y="702"/>
                </a:cubicBezTo>
                <a:close/>
                <a:moveTo>
                  <a:pt x="736" y="702"/>
                </a:moveTo>
                <a:cubicBezTo>
                  <a:pt x="738" y="702"/>
                  <a:pt x="740" y="700"/>
                  <a:pt x="740" y="698"/>
                </a:cubicBezTo>
                <a:cubicBezTo>
                  <a:pt x="740" y="695"/>
                  <a:pt x="738" y="693"/>
                  <a:pt x="736" y="693"/>
                </a:cubicBezTo>
                <a:cubicBezTo>
                  <a:pt x="734" y="693"/>
                  <a:pt x="732" y="695"/>
                  <a:pt x="732" y="698"/>
                </a:cubicBezTo>
                <a:cubicBezTo>
                  <a:pt x="732" y="700"/>
                  <a:pt x="734" y="702"/>
                  <a:pt x="736" y="702"/>
                </a:cubicBezTo>
                <a:close/>
                <a:moveTo>
                  <a:pt x="749" y="702"/>
                </a:moveTo>
                <a:cubicBezTo>
                  <a:pt x="751" y="702"/>
                  <a:pt x="753" y="700"/>
                  <a:pt x="753" y="698"/>
                </a:cubicBezTo>
                <a:cubicBezTo>
                  <a:pt x="753" y="695"/>
                  <a:pt x="751" y="693"/>
                  <a:pt x="749" y="693"/>
                </a:cubicBezTo>
                <a:cubicBezTo>
                  <a:pt x="746" y="693"/>
                  <a:pt x="745" y="695"/>
                  <a:pt x="745" y="698"/>
                </a:cubicBezTo>
                <a:cubicBezTo>
                  <a:pt x="745" y="700"/>
                  <a:pt x="746" y="702"/>
                  <a:pt x="749" y="702"/>
                </a:cubicBezTo>
                <a:close/>
                <a:moveTo>
                  <a:pt x="762" y="702"/>
                </a:moveTo>
                <a:cubicBezTo>
                  <a:pt x="764" y="702"/>
                  <a:pt x="766" y="700"/>
                  <a:pt x="766" y="698"/>
                </a:cubicBezTo>
                <a:cubicBezTo>
                  <a:pt x="766" y="695"/>
                  <a:pt x="764" y="693"/>
                  <a:pt x="762" y="693"/>
                </a:cubicBezTo>
                <a:cubicBezTo>
                  <a:pt x="759" y="693"/>
                  <a:pt x="758" y="695"/>
                  <a:pt x="758" y="698"/>
                </a:cubicBezTo>
                <a:cubicBezTo>
                  <a:pt x="758" y="700"/>
                  <a:pt x="759" y="702"/>
                  <a:pt x="762" y="702"/>
                </a:cubicBezTo>
                <a:close/>
                <a:moveTo>
                  <a:pt x="775" y="702"/>
                </a:moveTo>
                <a:cubicBezTo>
                  <a:pt x="777" y="702"/>
                  <a:pt x="779" y="700"/>
                  <a:pt x="779" y="698"/>
                </a:cubicBezTo>
                <a:cubicBezTo>
                  <a:pt x="779" y="695"/>
                  <a:pt x="777" y="693"/>
                  <a:pt x="775" y="693"/>
                </a:cubicBezTo>
                <a:cubicBezTo>
                  <a:pt x="772" y="693"/>
                  <a:pt x="770" y="695"/>
                  <a:pt x="770" y="698"/>
                </a:cubicBezTo>
                <a:cubicBezTo>
                  <a:pt x="770" y="700"/>
                  <a:pt x="772" y="702"/>
                  <a:pt x="775" y="702"/>
                </a:cubicBezTo>
                <a:close/>
                <a:moveTo>
                  <a:pt x="788" y="702"/>
                </a:moveTo>
                <a:cubicBezTo>
                  <a:pt x="790" y="702"/>
                  <a:pt x="792" y="700"/>
                  <a:pt x="792" y="698"/>
                </a:cubicBezTo>
                <a:cubicBezTo>
                  <a:pt x="792" y="695"/>
                  <a:pt x="790" y="693"/>
                  <a:pt x="788" y="693"/>
                </a:cubicBezTo>
                <a:cubicBezTo>
                  <a:pt x="785" y="693"/>
                  <a:pt x="783" y="695"/>
                  <a:pt x="783" y="698"/>
                </a:cubicBezTo>
                <a:cubicBezTo>
                  <a:pt x="783" y="700"/>
                  <a:pt x="785" y="702"/>
                  <a:pt x="788" y="702"/>
                </a:cubicBezTo>
                <a:close/>
                <a:moveTo>
                  <a:pt x="800" y="702"/>
                </a:moveTo>
                <a:cubicBezTo>
                  <a:pt x="803" y="702"/>
                  <a:pt x="805" y="700"/>
                  <a:pt x="805" y="698"/>
                </a:cubicBezTo>
                <a:cubicBezTo>
                  <a:pt x="805" y="695"/>
                  <a:pt x="803" y="693"/>
                  <a:pt x="800" y="693"/>
                </a:cubicBezTo>
                <a:cubicBezTo>
                  <a:pt x="798" y="693"/>
                  <a:pt x="796" y="695"/>
                  <a:pt x="796" y="698"/>
                </a:cubicBezTo>
                <a:cubicBezTo>
                  <a:pt x="796" y="700"/>
                  <a:pt x="798" y="702"/>
                  <a:pt x="800" y="702"/>
                </a:cubicBezTo>
                <a:close/>
                <a:moveTo>
                  <a:pt x="813" y="702"/>
                </a:moveTo>
                <a:cubicBezTo>
                  <a:pt x="816" y="702"/>
                  <a:pt x="818" y="700"/>
                  <a:pt x="818" y="698"/>
                </a:cubicBezTo>
                <a:cubicBezTo>
                  <a:pt x="818" y="695"/>
                  <a:pt x="816" y="693"/>
                  <a:pt x="813" y="693"/>
                </a:cubicBezTo>
                <a:cubicBezTo>
                  <a:pt x="811" y="693"/>
                  <a:pt x="809" y="695"/>
                  <a:pt x="809" y="698"/>
                </a:cubicBezTo>
                <a:cubicBezTo>
                  <a:pt x="809" y="700"/>
                  <a:pt x="811" y="702"/>
                  <a:pt x="813" y="702"/>
                </a:cubicBezTo>
                <a:close/>
                <a:moveTo>
                  <a:pt x="826" y="702"/>
                </a:moveTo>
                <a:cubicBezTo>
                  <a:pt x="829" y="702"/>
                  <a:pt x="830" y="700"/>
                  <a:pt x="830" y="698"/>
                </a:cubicBezTo>
                <a:cubicBezTo>
                  <a:pt x="830" y="695"/>
                  <a:pt x="829" y="693"/>
                  <a:pt x="826" y="693"/>
                </a:cubicBezTo>
                <a:cubicBezTo>
                  <a:pt x="824" y="693"/>
                  <a:pt x="822" y="695"/>
                  <a:pt x="822" y="698"/>
                </a:cubicBezTo>
                <a:cubicBezTo>
                  <a:pt x="822" y="700"/>
                  <a:pt x="824" y="702"/>
                  <a:pt x="826" y="702"/>
                </a:cubicBezTo>
                <a:close/>
                <a:moveTo>
                  <a:pt x="839" y="702"/>
                </a:moveTo>
                <a:cubicBezTo>
                  <a:pt x="841" y="702"/>
                  <a:pt x="843" y="700"/>
                  <a:pt x="843" y="698"/>
                </a:cubicBezTo>
                <a:cubicBezTo>
                  <a:pt x="843" y="695"/>
                  <a:pt x="841" y="693"/>
                  <a:pt x="839" y="693"/>
                </a:cubicBezTo>
                <a:cubicBezTo>
                  <a:pt x="837" y="693"/>
                  <a:pt x="835" y="695"/>
                  <a:pt x="835" y="698"/>
                </a:cubicBezTo>
                <a:cubicBezTo>
                  <a:pt x="835" y="700"/>
                  <a:pt x="837" y="702"/>
                  <a:pt x="839" y="702"/>
                </a:cubicBezTo>
                <a:close/>
                <a:moveTo>
                  <a:pt x="852" y="702"/>
                </a:moveTo>
                <a:cubicBezTo>
                  <a:pt x="854" y="702"/>
                  <a:pt x="856" y="700"/>
                  <a:pt x="856" y="698"/>
                </a:cubicBezTo>
                <a:cubicBezTo>
                  <a:pt x="856" y="695"/>
                  <a:pt x="854" y="693"/>
                  <a:pt x="852" y="693"/>
                </a:cubicBezTo>
                <a:cubicBezTo>
                  <a:pt x="850" y="693"/>
                  <a:pt x="848" y="695"/>
                  <a:pt x="848" y="698"/>
                </a:cubicBezTo>
                <a:cubicBezTo>
                  <a:pt x="848" y="700"/>
                  <a:pt x="850" y="702"/>
                  <a:pt x="852" y="702"/>
                </a:cubicBezTo>
                <a:close/>
                <a:moveTo>
                  <a:pt x="865" y="702"/>
                </a:moveTo>
                <a:cubicBezTo>
                  <a:pt x="867" y="702"/>
                  <a:pt x="869" y="700"/>
                  <a:pt x="869" y="698"/>
                </a:cubicBezTo>
                <a:cubicBezTo>
                  <a:pt x="869" y="695"/>
                  <a:pt x="867" y="693"/>
                  <a:pt x="865" y="693"/>
                </a:cubicBezTo>
                <a:cubicBezTo>
                  <a:pt x="863" y="693"/>
                  <a:pt x="861" y="695"/>
                  <a:pt x="861" y="698"/>
                </a:cubicBezTo>
                <a:cubicBezTo>
                  <a:pt x="861" y="700"/>
                  <a:pt x="863" y="702"/>
                  <a:pt x="865" y="702"/>
                </a:cubicBezTo>
                <a:close/>
                <a:moveTo>
                  <a:pt x="878" y="693"/>
                </a:moveTo>
                <a:cubicBezTo>
                  <a:pt x="876" y="693"/>
                  <a:pt x="874" y="695"/>
                  <a:pt x="874" y="698"/>
                </a:cubicBezTo>
                <a:cubicBezTo>
                  <a:pt x="874" y="700"/>
                  <a:pt x="876" y="702"/>
                  <a:pt x="878" y="702"/>
                </a:cubicBezTo>
                <a:cubicBezTo>
                  <a:pt x="880" y="702"/>
                  <a:pt x="882" y="700"/>
                  <a:pt x="882" y="698"/>
                </a:cubicBezTo>
                <a:cubicBezTo>
                  <a:pt x="882" y="695"/>
                  <a:pt x="880" y="693"/>
                  <a:pt x="878" y="693"/>
                </a:cubicBezTo>
                <a:close/>
                <a:moveTo>
                  <a:pt x="891" y="693"/>
                </a:moveTo>
                <a:cubicBezTo>
                  <a:pt x="889" y="693"/>
                  <a:pt x="887" y="695"/>
                  <a:pt x="887" y="698"/>
                </a:cubicBezTo>
                <a:cubicBezTo>
                  <a:pt x="887" y="700"/>
                  <a:pt x="889" y="702"/>
                  <a:pt x="891" y="702"/>
                </a:cubicBezTo>
                <a:cubicBezTo>
                  <a:pt x="893" y="702"/>
                  <a:pt x="895" y="700"/>
                  <a:pt x="895" y="698"/>
                </a:cubicBezTo>
                <a:cubicBezTo>
                  <a:pt x="895" y="695"/>
                  <a:pt x="893" y="693"/>
                  <a:pt x="891" y="693"/>
                </a:cubicBezTo>
                <a:close/>
                <a:moveTo>
                  <a:pt x="904" y="693"/>
                </a:moveTo>
                <a:cubicBezTo>
                  <a:pt x="901" y="693"/>
                  <a:pt x="900" y="695"/>
                  <a:pt x="900" y="698"/>
                </a:cubicBezTo>
                <a:cubicBezTo>
                  <a:pt x="900" y="700"/>
                  <a:pt x="901" y="702"/>
                  <a:pt x="904" y="702"/>
                </a:cubicBezTo>
                <a:cubicBezTo>
                  <a:pt x="906" y="702"/>
                  <a:pt x="908" y="700"/>
                  <a:pt x="908" y="698"/>
                </a:cubicBezTo>
                <a:cubicBezTo>
                  <a:pt x="908" y="695"/>
                  <a:pt x="906" y="693"/>
                  <a:pt x="904" y="693"/>
                </a:cubicBezTo>
                <a:close/>
                <a:moveTo>
                  <a:pt x="917" y="693"/>
                </a:moveTo>
                <a:cubicBezTo>
                  <a:pt x="914" y="693"/>
                  <a:pt x="912" y="695"/>
                  <a:pt x="912" y="698"/>
                </a:cubicBezTo>
                <a:cubicBezTo>
                  <a:pt x="912" y="700"/>
                  <a:pt x="914" y="702"/>
                  <a:pt x="917" y="702"/>
                </a:cubicBezTo>
                <a:cubicBezTo>
                  <a:pt x="919" y="702"/>
                  <a:pt x="921" y="700"/>
                  <a:pt x="921" y="698"/>
                </a:cubicBezTo>
                <a:cubicBezTo>
                  <a:pt x="921" y="695"/>
                  <a:pt x="919" y="693"/>
                  <a:pt x="917" y="693"/>
                </a:cubicBezTo>
                <a:close/>
                <a:moveTo>
                  <a:pt x="930" y="693"/>
                </a:moveTo>
                <a:cubicBezTo>
                  <a:pt x="927" y="693"/>
                  <a:pt x="925" y="695"/>
                  <a:pt x="925" y="698"/>
                </a:cubicBezTo>
                <a:cubicBezTo>
                  <a:pt x="925" y="700"/>
                  <a:pt x="927" y="702"/>
                  <a:pt x="930" y="702"/>
                </a:cubicBezTo>
                <a:cubicBezTo>
                  <a:pt x="932" y="702"/>
                  <a:pt x="934" y="700"/>
                  <a:pt x="934" y="698"/>
                </a:cubicBezTo>
                <a:cubicBezTo>
                  <a:pt x="934" y="695"/>
                  <a:pt x="932" y="693"/>
                  <a:pt x="930" y="693"/>
                </a:cubicBezTo>
                <a:close/>
                <a:moveTo>
                  <a:pt x="947" y="698"/>
                </a:moveTo>
                <a:cubicBezTo>
                  <a:pt x="947" y="695"/>
                  <a:pt x="945" y="693"/>
                  <a:pt x="943" y="693"/>
                </a:cubicBezTo>
                <a:cubicBezTo>
                  <a:pt x="940" y="693"/>
                  <a:pt x="938" y="695"/>
                  <a:pt x="938" y="698"/>
                </a:cubicBezTo>
                <a:cubicBezTo>
                  <a:pt x="938" y="700"/>
                  <a:pt x="940" y="702"/>
                  <a:pt x="943" y="702"/>
                </a:cubicBezTo>
                <a:cubicBezTo>
                  <a:pt x="945" y="702"/>
                  <a:pt x="947" y="700"/>
                  <a:pt x="947" y="698"/>
                </a:cubicBezTo>
                <a:close/>
                <a:moveTo>
                  <a:pt x="960" y="698"/>
                </a:moveTo>
                <a:cubicBezTo>
                  <a:pt x="960" y="695"/>
                  <a:pt x="958" y="693"/>
                  <a:pt x="955" y="693"/>
                </a:cubicBezTo>
                <a:cubicBezTo>
                  <a:pt x="953" y="693"/>
                  <a:pt x="951" y="695"/>
                  <a:pt x="951" y="698"/>
                </a:cubicBezTo>
                <a:cubicBezTo>
                  <a:pt x="951" y="700"/>
                  <a:pt x="953" y="702"/>
                  <a:pt x="955" y="702"/>
                </a:cubicBezTo>
                <a:cubicBezTo>
                  <a:pt x="958" y="702"/>
                  <a:pt x="960" y="700"/>
                  <a:pt x="960" y="698"/>
                </a:cubicBezTo>
                <a:close/>
                <a:moveTo>
                  <a:pt x="968" y="694"/>
                </a:moveTo>
                <a:cubicBezTo>
                  <a:pt x="966" y="694"/>
                  <a:pt x="964" y="695"/>
                  <a:pt x="964" y="698"/>
                </a:cubicBezTo>
                <a:cubicBezTo>
                  <a:pt x="964" y="700"/>
                  <a:pt x="966" y="702"/>
                  <a:pt x="968" y="702"/>
                </a:cubicBezTo>
                <a:cubicBezTo>
                  <a:pt x="971" y="702"/>
                  <a:pt x="972" y="700"/>
                  <a:pt x="972" y="698"/>
                </a:cubicBezTo>
                <a:cubicBezTo>
                  <a:pt x="972" y="695"/>
                  <a:pt x="971" y="694"/>
                  <a:pt x="968" y="694"/>
                </a:cubicBezTo>
                <a:close/>
                <a:moveTo>
                  <a:pt x="981" y="698"/>
                </a:moveTo>
                <a:cubicBezTo>
                  <a:pt x="981" y="698"/>
                  <a:pt x="981" y="698"/>
                  <a:pt x="981" y="698"/>
                </a:cubicBezTo>
                <a:cubicBezTo>
                  <a:pt x="981" y="698"/>
                  <a:pt x="981" y="698"/>
                  <a:pt x="981" y="698"/>
                </a:cubicBezTo>
                <a:cubicBezTo>
                  <a:pt x="981" y="698"/>
                  <a:pt x="981" y="698"/>
                  <a:pt x="981" y="698"/>
                </a:cubicBezTo>
                <a:cubicBezTo>
                  <a:pt x="981" y="698"/>
                  <a:pt x="981" y="698"/>
                  <a:pt x="981" y="698"/>
                </a:cubicBezTo>
                <a:close/>
                <a:moveTo>
                  <a:pt x="1601" y="702"/>
                </a:moveTo>
                <a:cubicBezTo>
                  <a:pt x="1603" y="702"/>
                  <a:pt x="1605" y="700"/>
                  <a:pt x="1605" y="698"/>
                </a:cubicBezTo>
                <a:cubicBezTo>
                  <a:pt x="1605" y="695"/>
                  <a:pt x="1603" y="693"/>
                  <a:pt x="1601" y="693"/>
                </a:cubicBezTo>
                <a:cubicBezTo>
                  <a:pt x="1599" y="693"/>
                  <a:pt x="1597" y="695"/>
                  <a:pt x="1597" y="698"/>
                </a:cubicBezTo>
                <a:cubicBezTo>
                  <a:pt x="1597" y="700"/>
                  <a:pt x="1599" y="702"/>
                  <a:pt x="1601" y="702"/>
                </a:cubicBezTo>
                <a:close/>
                <a:moveTo>
                  <a:pt x="1614" y="702"/>
                </a:moveTo>
                <a:cubicBezTo>
                  <a:pt x="1616" y="702"/>
                  <a:pt x="1618" y="700"/>
                  <a:pt x="1618" y="698"/>
                </a:cubicBezTo>
                <a:cubicBezTo>
                  <a:pt x="1618" y="695"/>
                  <a:pt x="1616" y="693"/>
                  <a:pt x="1614" y="693"/>
                </a:cubicBezTo>
                <a:cubicBezTo>
                  <a:pt x="1612" y="693"/>
                  <a:pt x="1610" y="695"/>
                  <a:pt x="1610" y="698"/>
                </a:cubicBezTo>
                <a:cubicBezTo>
                  <a:pt x="1610" y="700"/>
                  <a:pt x="1612" y="702"/>
                  <a:pt x="1614" y="702"/>
                </a:cubicBezTo>
                <a:close/>
                <a:moveTo>
                  <a:pt x="1627" y="702"/>
                </a:moveTo>
                <a:cubicBezTo>
                  <a:pt x="1629" y="702"/>
                  <a:pt x="1631" y="700"/>
                  <a:pt x="1631" y="698"/>
                </a:cubicBezTo>
                <a:cubicBezTo>
                  <a:pt x="1631" y="695"/>
                  <a:pt x="1629" y="693"/>
                  <a:pt x="1627" y="693"/>
                </a:cubicBezTo>
                <a:cubicBezTo>
                  <a:pt x="1625" y="693"/>
                  <a:pt x="1623" y="695"/>
                  <a:pt x="1623" y="698"/>
                </a:cubicBezTo>
                <a:cubicBezTo>
                  <a:pt x="1623" y="700"/>
                  <a:pt x="1625" y="702"/>
                  <a:pt x="1627" y="702"/>
                </a:cubicBezTo>
                <a:close/>
                <a:moveTo>
                  <a:pt x="1640" y="702"/>
                </a:moveTo>
                <a:cubicBezTo>
                  <a:pt x="1642" y="702"/>
                  <a:pt x="1644" y="700"/>
                  <a:pt x="1644" y="698"/>
                </a:cubicBezTo>
                <a:cubicBezTo>
                  <a:pt x="1644" y="695"/>
                  <a:pt x="1642" y="693"/>
                  <a:pt x="1640" y="693"/>
                </a:cubicBezTo>
                <a:cubicBezTo>
                  <a:pt x="1638" y="693"/>
                  <a:pt x="1636" y="695"/>
                  <a:pt x="1636" y="698"/>
                </a:cubicBezTo>
                <a:cubicBezTo>
                  <a:pt x="1636" y="700"/>
                  <a:pt x="1638" y="702"/>
                  <a:pt x="1640" y="702"/>
                </a:cubicBezTo>
                <a:close/>
                <a:moveTo>
                  <a:pt x="1653" y="702"/>
                </a:moveTo>
                <a:cubicBezTo>
                  <a:pt x="1655" y="702"/>
                  <a:pt x="1657" y="700"/>
                  <a:pt x="1657" y="698"/>
                </a:cubicBezTo>
                <a:cubicBezTo>
                  <a:pt x="1657" y="695"/>
                  <a:pt x="1655" y="693"/>
                  <a:pt x="1653" y="693"/>
                </a:cubicBezTo>
                <a:cubicBezTo>
                  <a:pt x="1650" y="693"/>
                  <a:pt x="1649" y="695"/>
                  <a:pt x="1649" y="698"/>
                </a:cubicBezTo>
                <a:cubicBezTo>
                  <a:pt x="1649" y="700"/>
                  <a:pt x="1650" y="702"/>
                  <a:pt x="1653" y="702"/>
                </a:cubicBezTo>
                <a:close/>
                <a:moveTo>
                  <a:pt x="1666" y="702"/>
                </a:moveTo>
                <a:cubicBezTo>
                  <a:pt x="1668" y="702"/>
                  <a:pt x="1670" y="700"/>
                  <a:pt x="1670" y="698"/>
                </a:cubicBezTo>
                <a:cubicBezTo>
                  <a:pt x="1670" y="695"/>
                  <a:pt x="1668" y="693"/>
                  <a:pt x="1666" y="693"/>
                </a:cubicBezTo>
                <a:cubicBezTo>
                  <a:pt x="1663" y="693"/>
                  <a:pt x="1661" y="695"/>
                  <a:pt x="1661" y="698"/>
                </a:cubicBezTo>
                <a:cubicBezTo>
                  <a:pt x="1661" y="700"/>
                  <a:pt x="1663" y="702"/>
                  <a:pt x="1666" y="702"/>
                </a:cubicBezTo>
                <a:close/>
                <a:moveTo>
                  <a:pt x="1679" y="702"/>
                </a:moveTo>
                <a:cubicBezTo>
                  <a:pt x="1681" y="702"/>
                  <a:pt x="1683" y="700"/>
                  <a:pt x="1683" y="698"/>
                </a:cubicBezTo>
                <a:cubicBezTo>
                  <a:pt x="1683" y="695"/>
                  <a:pt x="1681" y="693"/>
                  <a:pt x="1679" y="693"/>
                </a:cubicBezTo>
                <a:cubicBezTo>
                  <a:pt x="1676" y="693"/>
                  <a:pt x="1674" y="695"/>
                  <a:pt x="1674" y="698"/>
                </a:cubicBezTo>
                <a:cubicBezTo>
                  <a:pt x="1674" y="700"/>
                  <a:pt x="1676" y="702"/>
                  <a:pt x="1679" y="702"/>
                </a:cubicBezTo>
                <a:close/>
                <a:moveTo>
                  <a:pt x="1691" y="702"/>
                </a:moveTo>
                <a:cubicBezTo>
                  <a:pt x="1694" y="702"/>
                  <a:pt x="1696" y="700"/>
                  <a:pt x="1696" y="698"/>
                </a:cubicBezTo>
                <a:cubicBezTo>
                  <a:pt x="1696" y="695"/>
                  <a:pt x="1694" y="693"/>
                  <a:pt x="1691" y="693"/>
                </a:cubicBezTo>
                <a:cubicBezTo>
                  <a:pt x="1689" y="693"/>
                  <a:pt x="1687" y="695"/>
                  <a:pt x="1687" y="698"/>
                </a:cubicBezTo>
                <a:cubicBezTo>
                  <a:pt x="1687" y="700"/>
                  <a:pt x="1689" y="702"/>
                  <a:pt x="1691" y="702"/>
                </a:cubicBezTo>
                <a:close/>
                <a:moveTo>
                  <a:pt x="1704" y="702"/>
                </a:moveTo>
                <a:cubicBezTo>
                  <a:pt x="1707" y="702"/>
                  <a:pt x="1709" y="700"/>
                  <a:pt x="1709" y="698"/>
                </a:cubicBezTo>
                <a:cubicBezTo>
                  <a:pt x="1709" y="695"/>
                  <a:pt x="1707" y="693"/>
                  <a:pt x="1704" y="693"/>
                </a:cubicBezTo>
                <a:cubicBezTo>
                  <a:pt x="1702" y="693"/>
                  <a:pt x="1700" y="695"/>
                  <a:pt x="1700" y="698"/>
                </a:cubicBezTo>
                <a:cubicBezTo>
                  <a:pt x="1700" y="700"/>
                  <a:pt x="1702" y="702"/>
                  <a:pt x="1704" y="702"/>
                </a:cubicBezTo>
                <a:close/>
                <a:moveTo>
                  <a:pt x="1810" y="698"/>
                </a:moveTo>
                <a:cubicBezTo>
                  <a:pt x="1810" y="696"/>
                  <a:pt x="1809" y="696"/>
                  <a:pt x="1808" y="696"/>
                </a:cubicBezTo>
                <a:cubicBezTo>
                  <a:pt x="1807" y="696"/>
                  <a:pt x="1806" y="696"/>
                  <a:pt x="1806" y="698"/>
                </a:cubicBezTo>
                <a:cubicBezTo>
                  <a:pt x="1806" y="699"/>
                  <a:pt x="1807" y="700"/>
                  <a:pt x="1808" y="700"/>
                </a:cubicBezTo>
                <a:cubicBezTo>
                  <a:pt x="1809" y="700"/>
                  <a:pt x="1810" y="699"/>
                  <a:pt x="1810" y="698"/>
                </a:cubicBezTo>
                <a:close/>
                <a:moveTo>
                  <a:pt x="1821" y="693"/>
                </a:moveTo>
                <a:cubicBezTo>
                  <a:pt x="1818" y="693"/>
                  <a:pt x="1816" y="695"/>
                  <a:pt x="1816" y="698"/>
                </a:cubicBezTo>
                <a:cubicBezTo>
                  <a:pt x="1816" y="700"/>
                  <a:pt x="1818" y="702"/>
                  <a:pt x="1821" y="702"/>
                </a:cubicBezTo>
                <a:cubicBezTo>
                  <a:pt x="1823" y="702"/>
                  <a:pt x="1825" y="700"/>
                  <a:pt x="1825" y="698"/>
                </a:cubicBezTo>
                <a:cubicBezTo>
                  <a:pt x="1825" y="695"/>
                  <a:pt x="1823" y="693"/>
                  <a:pt x="1821" y="693"/>
                </a:cubicBezTo>
                <a:close/>
                <a:moveTo>
                  <a:pt x="1834" y="693"/>
                </a:moveTo>
                <a:cubicBezTo>
                  <a:pt x="1831" y="693"/>
                  <a:pt x="1829" y="695"/>
                  <a:pt x="1829" y="698"/>
                </a:cubicBezTo>
                <a:cubicBezTo>
                  <a:pt x="1829" y="700"/>
                  <a:pt x="1831" y="702"/>
                  <a:pt x="1834" y="702"/>
                </a:cubicBezTo>
                <a:cubicBezTo>
                  <a:pt x="1836" y="702"/>
                  <a:pt x="1838" y="700"/>
                  <a:pt x="1838" y="698"/>
                </a:cubicBezTo>
                <a:cubicBezTo>
                  <a:pt x="1838" y="695"/>
                  <a:pt x="1836" y="693"/>
                  <a:pt x="1834" y="693"/>
                </a:cubicBezTo>
                <a:close/>
                <a:moveTo>
                  <a:pt x="1885" y="693"/>
                </a:moveTo>
                <a:cubicBezTo>
                  <a:pt x="1883" y="693"/>
                  <a:pt x="1881" y="695"/>
                  <a:pt x="1881" y="698"/>
                </a:cubicBezTo>
                <a:cubicBezTo>
                  <a:pt x="1881" y="700"/>
                  <a:pt x="1883" y="702"/>
                  <a:pt x="1885" y="702"/>
                </a:cubicBezTo>
                <a:cubicBezTo>
                  <a:pt x="1888" y="702"/>
                  <a:pt x="1889" y="700"/>
                  <a:pt x="1889" y="698"/>
                </a:cubicBezTo>
                <a:cubicBezTo>
                  <a:pt x="1889" y="695"/>
                  <a:pt x="1888" y="693"/>
                  <a:pt x="1885" y="693"/>
                </a:cubicBezTo>
                <a:close/>
                <a:moveTo>
                  <a:pt x="1898" y="693"/>
                </a:moveTo>
                <a:cubicBezTo>
                  <a:pt x="1896" y="693"/>
                  <a:pt x="1894" y="695"/>
                  <a:pt x="1894" y="698"/>
                </a:cubicBezTo>
                <a:cubicBezTo>
                  <a:pt x="1894" y="700"/>
                  <a:pt x="1896" y="702"/>
                  <a:pt x="1898" y="702"/>
                </a:cubicBezTo>
                <a:cubicBezTo>
                  <a:pt x="1900" y="702"/>
                  <a:pt x="1902" y="700"/>
                  <a:pt x="1902" y="698"/>
                </a:cubicBezTo>
                <a:cubicBezTo>
                  <a:pt x="1902" y="695"/>
                  <a:pt x="1900" y="693"/>
                  <a:pt x="1898" y="693"/>
                </a:cubicBezTo>
                <a:close/>
                <a:moveTo>
                  <a:pt x="1911" y="693"/>
                </a:moveTo>
                <a:cubicBezTo>
                  <a:pt x="1909" y="693"/>
                  <a:pt x="1907" y="695"/>
                  <a:pt x="1907" y="698"/>
                </a:cubicBezTo>
                <a:cubicBezTo>
                  <a:pt x="1907" y="700"/>
                  <a:pt x="1909" y="702"/>
                  <a:pt x="1911" y="702"/>
                </a:cubicBezTo>
                <a:cubicBezTo>
                  <a:pt x="1913" y="702"/>
                  <a:pt x="1915" y="700"/>
                  <a:pt x="1915" y="698"/>
                </a:cubicBezTo>
                <a:cubicBezTo>
                  <a:pt x="1915" y="695"/>
                  <a:pt x="1913" y="693"/>
                  <a:pt x="1911" y="693"/>
                </a:cubicBezTo>
                <a:close/>
                <a:moveTo>
                  <a:pt x="1924" y="693"/>
                </a:moveTo>
                <a:cubicBezTo>
                  <a:pt x="1922" y="693"/>
                  <a:pt x="1920" y="695"/>
                  <a:pt x="1920" y="698"/>
                </a:cubicBezTo>
                <a:cubicBezTo>
                  <a:pt x="1920" y="700"/>
                  <a:pt x="1922" y="702"/>
                  <a:pt x="1924" y="702"/>
                </a:cubicBezTo>
                <a:cubicBezTo>
                  <a:pt x="1926" y="702"/>
                  <a:pt x="1928" y="700"/>
                  <a:pt x="1928" y="698"/>
                </a:cubicBezTo>
                <a:cubicBezTo>
                  <a:pt x="1928" y="695"/>
                  <a:pt x="1926" y="693"/>
                  <a:pt x="1924" y="693"/>
                </a:cubicBezTo>
                <a:close/>
                <a:moveTo>
                  <a:pt x="1937" y="693"/>
                </a:moveTo>
                <a:cubicBezTo>
                  <a:pt x="1935" y="693"/>
                  <a:pt x="1933" y="695"/>
                  <a:pt x="1933" y="698"/>
                </a:cubicBezTo>
                <a:cubicBezTo>
                  <a:pt x="1933" y="700"/>
                  <a:pt x="1935" y="702"/>
                  <a:pt x="1937" y="702"/>
                </a:cubicBezTo>
                <a:cubicBezTo>
                  <a:pt x="1939" y="702"/>
                  <a:pt x="1941" y="700"/>
                  <a:pt x="1941" y="698"/>
                </a:cubicBezTo>
                <a:cubicBezTo>
                  <a:pt x="1941" y="695"/>
                  <a:pt x="1939" y="693"/>
                  <a:pt x="1937" y="693"/>
                </a:cubicBezTo>
                <a:close/>
                <a:moveTo>
                  <a:pt x="1950" y="693"/>
                </a:moveTo>
                <a:cubicBezTo>
                  <a:pt x="1947" y="693"/>
                  <a:pt x="1946" y="695"/>
                  <a:pt x="1946" y="698"/>
                </a:cubicBezTo>
                <a:cubicBezTo>
                  <a:pt x="1946" y="700"/>
                  <a:pt x="1947" y="702"/>
                  <a:pt x="1950" y="702"/>
                </a:cubicBezTo>
                <a:cubicBezTo>
                  <a:pt x="1952" y="702"/>
                  <a:pt x="1954" y="700"/>
                  <a:pt x="1954" y="698"/>
                </a:cubicBezTo>
                <a:cubicBezTo>
                  <a:pt x="1954" y="695"/>
                  <a:pt x="1952" y="693"/>
                  <a:pt x="1950" y="693"/>
                </a:cubicBezTo>
                <a:close/>
                <a:moveTo>
                  <a:pt x="1963" y="693"/>
                </a:moveTo>
                <a:cubicBezTo>
                  <a:pt x="1960" y="693"/>
                  <a:pt x="1959" y="695"/>
                  <a:pt x="1959" y="698"/>
                </a:cubicBezTo>
                <a:cubicBezTo>
                  <a:pt x="1959" y="700"/>
                  <a:pt x="1960" y="702"/>
                  <a:pt x="1963" y="702"/>
                </a:cubicBezTo>
                <a:cubicBezTo>
                  <a:pt x="1965" y="702"/>
                  <a:pt x="1967" y="700"/>
                  <a:pt x="1967" y="698"/>
                </a:cubicBezTo>
                <a:cubicBezTo>
                  <a:pt x="1967" y="695"/>
                  <a:pt x="1965" y="693"/>
                  <a:pt x="1963" y="693"/>
                </a:cubicBezTo>
                <a:close/>
                <a:moveTo>
                  <a:pt x="1976" y="698"/>
                </a:moveTo>
                <a:cubicBezTo>
                  <a:pt x="1976" y="698"/>
                  <a:pt x="1976" y="698"/>
                  <a:pt x="1976" y="698"/>
                </a:cubicBezTo>
                <a:cubicBezTo>
                  <a:pt x="1976" y="698"/>
                  <a:pt x="1976" y="698"/>
                  <a:pt x="1976" y="698"/>
                </a:cubicBezTo>
                <a:cubicBezTo>
                  <a:pt x="1976" y="698"/>
                  <a:pt x="1976" y="698"/>
                  <a:pt x="1976" y="698"/>
                </a:cubicBezTo>
                <a:cubicBezTo>
                  <a:pt x="1976" y="698"/>
                  <a:pt x="1976" y="698"/>
                  <a:pt x="1976" y="698"/>
                </a:cubicBezTo>
                <a:close/>
                <a:moveTo>
                  <a:pt x="2001" y="693"/>
                </a:moveTo>
                <a:cubicBezTo>
                  <a:pt x="1999" y="693"/>
                  <a:pt x="1997" y="695"/>
                  <a:pt x="1997" y="698"/>
                </a:cubicBezTo>
                <a:cubicBezTo>
                  <a:pt x="1997" y="700"/>
                  <a:pt x="1999" y="702"/>
                  <a:pt x="2001" y="702"/>
                </a:cubicBezTo>
                <a:cubicBezTo>
                  <a:pt x="2004" y="702"/>
                  <a:pt x="2006" y="700"/>
                  <a:pt x="2006" y="698"/>
                </a:cubicBezTo>
                <a:cubicBezTo>
                  <a:pt x="2006" y="695"/>
                  <a:pt x="2004" y="693"/>
                  <a:pt x="2001" y="693"/>
                </a:cubicBezTo>
                <a:close/>
                <a:moveTo>
                  <a:pt x="2014" y="693"/>
                </a:moveTo>
                <a:cubicBezTo>
                  <a:pt x="2012" y="693"/>
                  <a:pt x="2010" y="695"/>
                  <a:pt x="2010" y="698"/>
                </a:cubicBezTo>
                <a:cubicBezTo>
                  <a:pt x="2010" y="700"/>
                  <a:pt x="2012" y="702"/>
                  <a:pt x="2014" y="702"/>
                </a:cubicBezTo>
                <a:cubicBezTo>
                  <a:pt x="2017" y="702"/>
                  <a:pt x="2019" y="700"/>
                  <a:pt x="2019" y="698"/>
                </a:cubicBezTo>
                <a:cubicBezTo>
                  <a:pt x="2019" y="695"/>
                  <a:pt x="2017" y="693"/>
                  <a:pt x="2014" y="693"/>
                </a:cubicBezTo>
                <a:close/>
                <a:moveTo>
                  <a:pt x="2027" y="693"/>
                </a:moveTo>
                <a:cubicBezTo>
                  <a:pt x="2025" y="693"/>
                  <a:pt x="2023" y="695"/>
                  <a:pt x="2023" y="698"/>
                </a:cubicBezTo>
                <a:cubicBezTo>
                  <a:pt x="2023" y="700"/>
                  <a:pt x="2025" y="702"/>
                  <a:pt x="2027" y="702"/>
                </a:cubicBezTo>
                <a:cubicBezTo>
                  <a:pt x="2030" y="702"/>
                  <a:pt x="2031" y="700"/>
                  <a:pt x="2031" y="698"/>
                </a:cubicBezTo>
                <a:cubicBezTo>
                  <a:pt x="2031" y="695"/>
                  <a:pt x="2030" y="693"/>
                  <a:pt x="2027" y="693"/>
                </a:cubicBezTo>
                <a:close/>
                <a:moveTo>
                  <a:pt x="2040" y="693"/>
                </a:moveTo>
                <a:cubicBezTo>
                  <a:pt x="2038" y="693"/>
                  <a:pt x="2036" y="695"/>
                  <a:pt x="2036" y="698"/>
                </a:cubicBezTo>
                <a:cubicBezTo>
                  <a:pt x="2036" y="700"/>
                  <a:pt x="2038" y="702"/>
                  <a:pt x="2040" y="702"/>
                </a:cubicBezTo>
                <a:cubicBezTo>
                  <a:pt x="2042" y="702"/>
                  <a:pt x="2044" y="700"/>
                  <a:pt x="2044" y="698"/>
                </a:cubicBezTo>
                <a:cubicBezTo>
                  <a:pt x="2044" y="695"/>
                  <a:pt x="2042" y="693"/>
                  <a:pt x="2040" y="693"/>
                </a:cubicBezTo>
                <a:close/>
                <a:moveTo>
                  <a:pt x="2105" y="702"/>
                </a:moveTo>
                <a:cubicBezTo>
                  <a:pt x="2107" y="702"/>
                  <a:pt x="2109" y="700"/>
                  <a:pt x="2109" y="698"/>
                </a:cubicBezTo>
                <a:cubicBezTo>
                  <a:pt x="2109" y="695"/>
                  <a:pt x="2107" y="693"/>
                  <a:pt x="2105" y="693"/>
                </a:cubicBezTo>
                <a:cubicBezTo>
                  <a:pt x="2102" y="693"/>
                  <a:pt x="2101" y="695"/>
                  <a:pt x="2101" y="698"/>
                </a:cubicBezTo>
                <a:cubicBezTo>
                  <a:pt x="2101" y="700"/>
                  <a:pt x="2102" y="702"/>
                  <a:pt x="2105" y="702"/>
                </a:cubicBezTo>
                <a:close/>
                <a:moveTo>
                  <a:pt x="2118" y="693"/>
                </a:moveTo>
                <a:cubicBezTo>
                  <a:pt x="2115" y="693"/>
                  <a:pt x="2113" y="695"/>
                  <a:pt x="2113" y="698"/>
                </a:cubicBezTo>
                <a:cubicBezTo>
                  <a:pt x="2113" y="700"/>
                  <a:pt x="2115" y="702"/>
                  <a:pt x="2118" y="702"/>
                </a:cubicBezTo>
                <a:cubicBezTo>
                  <a:pt x="2120" y="702"/>
                  <a:pt x="2122" y="700"/>
                  <a:pt x="2122" y="698"/>
                </a:cubicBezTo>
                <a:cubicBezTo>
                  <a:pt x="2122" y="695"/>
                  <a:pt x="2120" y="693"/>
                  <a:pt x="2118" y="693"/>
                </a:cubicBezTo>
                <a:close/>
                <a:moveTo>
                  <a:pt x="2131" y="693"/>
                </a:moveTo>
                <a:cubicBezTo>
                  <a:pt x="2128" y="693"/>
                  <a:pt x="2126" y="695"/>
                  <a:pt x="2126" y="698"/>
                </a:cubicBezTo>
                <a:cubicBezTo>
                  <a:pt x="2126" y="700"/>
                  <a:pt x="2128" y="702"/>
                  <a:pt x="2131" y="702"/>
                </a:cubicBezTo>
                <a:cubicBezTo>
                  <a:pt x="2133" y="702"/>
                  <a:pt x="2135" y="700"/>
                  <a:pt x="2135" y="698"/>
                </a:cubicBezTo>
                <a:cubicBezTo>
                  <a:pt x="2135" y="695"/>
                  <a:pt x="2133" y="693"/>
                  <a:pt x="2131" y="693"/>
                </a:cubicBezTo>
                <a:close/>
                <a:moveTo>
                  <a:pt x="2143" y="693"/>
                </a:moveTo>
                <a:cubicBezTo>
                  <a:pt x="2141" y="693"/>
                  <a:pt x="2139" y="695"/>
                  <a:pt x="2139" y="698"/>
                </a:cubicBezTo>
                <a:cubicBezTo>
                  <a:pt x="2139" y="700"/>
                  <a:pt x="2141" y="702"/>
                  <a:pt x="2143" y="702"/>
                </a:cubicBezTo>
                <a:cubicBezTo>
                  <a:pt x="2146" y="702"/>
                  <a:pt x="2148" y="700"/>
                  <a:pt x="2148" y="698"/>
                </a:cubicBezTo>
                <a:cubicBezTo>
                  <a:pt x="2148" y="695"/>
                  <a:pt x="2146" y="693"/>
                  <a:pt x="2143" y="693"/>
                </a:cubicBezTo>
                <a:close/>
                <a:moveTo>
                  <a:pt x="2156" y="693"/>
                </a:moveTo>
                <a:cubicBezTo>
                  <a:pt x="2154" y="693"/>
                  <a:pt x="2152" y="695"/>
                  <a:pt x="2152" y="698"/>
                </a:cubicBezTo>
                <a:cubicBezTo>
                  <a:pt x="2152" y="700"/>
                  <a:pt x="2154" y="702"/>
                  <a:pt x="2156" y="702"/>
                </a:cubicBezTo>
                <a:cubicBezTo>
                  <a:pt x="2159" y="702"/>
                  <a:pt x="2161" y="700"/>
                  <a:pt x="2161" y="698"/>
                </a:cubicBezTo>
                <a:cubicBezTo>
                  <a:pt x="2161" y="695"/>
                  <a:pt x="2159" y="693"/>
                  <a:pt x="2156" y="693"/>
                </a:cubicBezTo>
                <a:close/>
                <a:moveTo>
                  <a:pt x="2169" y="701"/>
                </a:moveTo>
                <a:cubicBezTo>
                  <a:pt x="2171" y="701"/>
                  <a:pt x="2173" y="699"/>
                  <a:pt x="2173" y="698"/>
                </a:cubicBezTo>
                <a:cubicBezTo>
                  <a:pt x="2173" y="696"/>
                  <a:pt x="2171" y="694"/>
                  <a:pt x="2169" y="694"/>
                </a:cubicBezTo>
                <a:cubicBezTo>
                  <a:pt x="2168" y="694"/>
                  <a:pt x="2166" y="696"/>
                  <a:pt x="2166" y="698"/>
                </a:cubicBezTo>
                <a:cubicBezTo>
                  <a:pt x="2166" y="699"/>
                  <a:pt x="2168" y="701"/>
                  <a:pt x="2169" y="701"/>
                </a:cubicBezTo>
                <a:close/>
                <a:moveTo>
                  <a:pt x="2208" y="702"/>
                </a:moveTo>
                <a:cubicBezTo>
                  <a:pt x="2210" y="702"/>
                  <a:pt x="2212" y="700"/>
                  <a:pt x="2212" y="698"/>
                </a:cubicBezTo>
                <a:cubicBezTo>
                  <a:pt x="2212" y="695"/>
                  <a:pt x="2210" y="693"/>
                  <a:pt x="2208" y="693"/>
                </a:cubicBezTo>
                <a:cubicBezTo>
                  <a:pt x="2206" y="693"/>
                  <a:pt x="2204" y="695"/>
                  <a:pt x="2204" y="698"/>
                </a:cubicBezTo>
                <a:cubicBezTo>
                  <a:pt x="2204" y="700"/>
                  <a:pt x="2206" y="702"/>
                  <a:pt x="2208" y="702"/>
                </a:cubicBezTo>
                <a:close/>
                <a:moveTo>
                  <a:pt x="2221" y="702"/>
                </a:moveTo>
                <a:cubicBezTo>
                  <a:pt x="2223" y="702"/>
                  <a:pt x="2225" y="700"/>
                  <a:pt x="2225" y="698"/>
                </a:cubicBezTo>
                <a:cubicBezTo>
                  <a:pt x="2225" y="695"/>
                  <a:pt x="2223" y="693"/>
                  <a:pt x="2221" y="693"/>
                </a:cubicBezTo>
                <a:cubicBezTo>
                  <a:pt x="2219" y="693"/>
                  <a:pt x="2217" y="695"/>
                  <a:pt x="2217" y="698"/>
                </a:cubicBezTo>
                <a:cubicBezTo>
                  <a:pt x="2217" y="700"/>
                  <a:pt x="2219" y="702"/>
                  <a:pt x="2221" y="702"/>
                </a:cubicBezTo>
                <a:close/>
                <a:moveTo>
                  <a:pt x="2234" y="702"/>
                </a:moveTo>
                <a:cubicBezTo>
                  <a:pt x="2236" y="702"/>
                  <a:pt x="2238" y="700"/>
                  <a:pt x="2238" y="698"/>
                </a:cubicBezTo>
                <a:cubicBezTo>
                  <a:pt x="2238" y="695"/>
                  <a:pt x="2236" y="693"/>
                  <a:pt x="2234" y="693"/>
                </a:cubicBezTo>
                <a:cubicBezTo>
                  <a:pt x="2232" y="693"/>
                  <a:pt x="2230" y="695"/>
                  <a:pt x="2230" y="698"/>
                </a:cubicBezTo>
                <a:cubicBezTo>
                  <a:pt x="2230" y="700"/>
                  <a:pt x="2232" y="702"/>
                  <a:pt x="2234" y="702"/>
                </a:cubicBezTo>
                <a:close/>
                <a:moveTo>
                  <a:pt x="2247" y="702"/>
                </a:moveTo>
                <a:cubicBezTo>
                  <a:pt x="2249" y="702"/>
                  <a:pt x="2251" y="700"/>
                  <a:pt x="2251" y="698"/>
                </a:cubicBezTo>
                <a:cubicBezTo>
                  <a:pt x="2251" y="695"/>
                  <a:pt x="2249" y="693"/>
                  <a:pt x="2247" y="693"/>
                </a:cubicBezTo>
                <a:cubicBezTo>
                  <a:pt x="2244" y="693"/>
                  <a:pt x="2243" y="695"/>
                  <a:pt x="2243" y="698"/>
                </a:cubicBezTo>
                <a:cubicBezTo>
                  <a:pt x="2243" y="700"/>
                  <a:pt x="2244" y="702"/>
                  <a:pt x="2247" y="702"/>
                </a:cubicBezTo>
                <a:close/>
                <a:moveTo>
                  <a:pt x="2260" y="702"/>
                </a:moveTo>
                <a:cubicBezTo>
                  <a:pt x="2262" y="702"/>
                  <a:pt x="2264" y="700"/>
                  <a:pt x="2264" y="698"/>
                </a:cubicBezTo>
                <a:cubicBezTo>
                  <a:pt x="2264" y="695"/>
                  <a:pt x="2262" y="693"/>
                  <a:pt x="2260" y="693"/>
                </a:cubicBezTo>
                <a:cubicBezTo>
                  <a:pt x="2257" y="693"/>
                  <a:pt x="2256" y="695"/>
                  <a:pt x="2256" y="698"/>
                </a:cubicBezTo>
                <a:cubicBezTo>
                  <a:pt x="2256" y="700"/>
                  <a:pt x="2257" y="702"/>
                  <a:pt x="2260" y="702"/>
                </a:cubicBezTo>
                <a:close/>
                <a:moveTo>
                  <a:pt x="2273" y="702"/>
                </a:moveTo>
                <a:cubicBezTo>
                  <a:pt x="2275" y="702"/>
                  <a:pt x="2277" y="700"/>
                  <a:pt x="2277" y="698"/>
                </a:cubicBezTo>
                <a:cubicBezTo>
                  <a:pt x="2277" y="695"/>
                  <a:pt x="2275" y="693"/>
                  <a:pt x="2273" y="693"/>
                </a:cubicBezTo>
                <a:cubicBezTo>
                  <a:pt x="2270" y="693"/>
                  <a:pt x="2268" y="695"/>
                  <a:pt x="2268" y="698"/>
                </a:cubicBezTo>
                <a:cubicBezTo>
                  <a:pt x="2268" y="700"/>
                  <a:pt x="2270" y="702"/>
                  <a:pt x="2273" y="702"/>
                </a:cubicBezTo>
                <a:close/>
                <a:moveTo>
                  <a:pt x="2286" y="702"/>
                </a:moveTo>
                <a:cubicBezTo>
                  <a:pt x="2288" y="702"/>
                  <a:pt x="2290" y="700"/>
                  <a:pt x="2290" y="698"/>
                </a:cubicBezTo>
                <a:cubicBezTo>
                  <a:pt x="2290" y="695"/>
                  <a:pt x="2288" y="693"/>
                  <a:pt x="2286" y="693"/>
                </a:cubicBezTo>
                <a:cubicBezTo>
                  <a:pt x="2283" y="693"/>
                  <a:pt x="2281" y="695"/>
                  <a:pt x="2281" y="698"/>
                </a:cubicBezTo>
                <a:cubicBezTo>
                  <a:pt x="2281" y="700"/>
                  <a:pt x="2283" y="702"/>
                  <a:pt x="2286" y="702"/>
                </a:cubicBezTo>
                <a:close/>
                <a:moveTo>
                  <a:pt x="2298" y="702"/>
                </a:moveTo>
                <a:cubicBezTo>
                  <a:pt x="2301" y="702"/>
                  <a:pt x="2303" y="700"/>
                  <a:pt x="2303" y="698"/>
                </a:cubicBezTo>
                <a:cubicBezTo>
                  <a:pt x="2303" y="695"/>
                  <a:pt x="2301" y="693"/>
                  <a:pt x="2298" y="693"/>
                </a:cubicBezTo>
                <a:cubicBezTo>
                  <a:pt x="2296" y="693"/>
                  <a:pt x="2294" y="695"/>
                  <a:pt x="2294" y="698"/>
                </a:cubicBezTo>
                <a:cubicBezTo>
                  <a:pt x="2294" y="700"/>
                  <a:pt x="2296" y="702"/>
                  <a:pt x="2298" y="702"/>
                </a:cubicBezTo>
                <a:close/>
                <a:moveTo>
                  <a:pt x="2311" y="702"/>
                </a:moveTo>
                <a:cubicBezTo>
                  <a:pt x="2314" y="702"/>
                  <a:pt x="2316" y="700"/>
                  <a:pt x="2316" y="698"/>
                </a:cubicBezTo>
                <a:cubicBezTo>
                  <a:pt x="2316" y="695"/>
                  <a:pt x="2314" y="693"/>
                  <a:pt x="2311" y="693"/>
                </a:cubicBezTo>
                <a:cubicBezTo>
                  <a:pt x="2309" y="693"/>
                  <a:pt x="2307" y="695"/>
                  <a:pt x="2307" y="698"/>
                </a:cubicBezTo>
                <a:cubicBezTo>
                  <a:pt x="2307" y="700"/>
                  <a:pt x="2309" y="702"/>
                  <a:pt x="2311" y="702"/>
                </a:cubicBezTo>
                <a:close/>
                <a:moveTo>
                  <a:pt x="2324" y="702"/>
                </a:moveTo>
                <a:cubicBezTo>
                  <a:pt x="2327" y="702"/>
                  <a:pt x="2328" y="700"/>
                  <a:pt x="2328" y="698"/>
                </a:cubicBezTo>
                <a:cubicBezTo>
                  <a:pt x="2328" y="695"/>
                  <a:pt x="2327" y="693"/>
                  <a:pt x="2324" y="693"/>
                </a:cubicBezTo>
                <a:cubicBezTo>
                  <a:pt x="2322" y="693"/>
                  <a:pt x="2320" y="695"/>
                  <a:pt x="2320" y="698"/>
                </a:cubicBezTo>
                <a:cubicBezTo>
                  <a:pt x="2320" y="700"/>
                  <a:pt x="2322" y="702"/>
                  <a:pt x="2324" y="702"/>
                </a:cubicBezTo>
                <a:close/>
                <a:moveTo>
                  <a:pt x="2337" y="702"/>
                </a:moveTo>
                <a:cubicBezTo>
                  <a:pt x="2339" y="702"/>
                  <a:pt x="2341" y="700"/>
                  <a:pt x="2341" y="698"/>
                </a:cubicBezTo>
                <a:cubicBezTo>
                  <a:pt x="2341" y="695"/>
                  <a:pt x="2339" y="693"/>
                  <a:pt x="2337" y="693"/>
                </a:cubicBezTo>
                <a:cubicBezTo>
                  <a:pt x="2335" y="693"/>
                  <a:pt x="2333" y="695"/>
                  <a:pt x="2333" y="698"/>
                </a:cubicBezTo>
                <a:cubicBezTo>
                  <a:pt x="2333" y="700"/>
                  <a:pt x="2335" y="702"/>
                  <a:pt x="2337" y="702"/>
                </a:cubicBezTo>
                <a:close/>
                <a:moveTo>
                  <a:pt x="2350" y="702"/>
                </a:moveTo>
                <a:cubicBezTo>
                  <a:pt x="2352" y="702"/>
                  <a:pt x="2354" y="700"/>
                  <a:pt x="2354" y="698"/>
                </a:cubicBezTo>
                <a:cubicBezTo>
                  <a:pt x="2354" y="695"/>
                  <a:pt x="2352" y="693"/>
                  <a:pt x="2350" y="693"/>
                </a:cubicBezTo>
                <a:cubicBezTo>
                  <a:pt x="2348" y="693"/>
                  <a:pt x="2346" y="695"/>
                  <a:pt x="2346" y="698"/>
                </a:cubicBezTo>
                <a:cubicBezTo>
                  <a:pt x="2346" y="700"/>
                  <a:pt x="2348" y="702"/>
                  <a:pt x="2350" y="702"/>
                </a:cubicBezTo>
                <a:close/>
                <a:moveTo>
                  <a:pt x="2363" y="702"/>
                </a:moveTo>
                <a:cubicBezTo>
                  <a:pt x="2365" y="702"/>
                  <a:pt x="2367" y="700"/>
                  <a:pt x="2367" y="698"/>
                </a:cubicBezTo>
                <a:cubicBezTo>
                  <a:pt x="2367" y="695"/>
                  <a:pt x="2365" y="693"/>
                  <a:pt x="2363" y="693"/>
                </a:cubicBezTo>
                <a:cubicBezTo>
                  <a:pt x="2361" y="693"/>
                  <a:pt x="2359" y="695"/>
                  <a:pt x="2359" y="698"/>
                </a:cubicBezTo>
                <a:cubicBezTo>
                  <a:pt x="2359" y="700"/>
                  <a:pt x="2361" y="702"/>
                  <a:pt x="2363" y="702"/>
                </a:cubicBezTo>
                <a:close/>
                <a:moveTo>
                  <a:pt x="2376" y="702"/>
                </a:moveTo>
                <a:cubicBezTo>
                  <a:pt x="2378" y="702"/>
                  <a:pt x="2380" y="700"/>
                  <a:pt x="2380" y="698"/>
                </a:cubicBezTo>
                <a:cubicBezTo>
                  <a:pt x="2380" y="695"/>
                  <a:pt x="2378" y="693"/>
                  <a:pt x="2376" y="693"/>
                </a:cubicBezTo>
                <a:cubicBezTo>
                  <a:pt x="2374" y="693"/>
                  <a:pt x="2372" y="695"/>
                  <a:pt x="2372" y="698"/>
                </a:cubicBezTo>
                <a:cubicBezTo>
                  <a:pt x="2372" y="700"/>
                  <a:pt x="2374" y="702"/>
                  <a:pt x="2376" y="702"/>
                </a:cubicBezTo>
                <a:close/>
                <a:moveTo>
                  <a:pt x="2389" y="702"/>
                </a:moveTo>
                <a:cubicBezTo>
                  <a:pt x="2391" y="702"/>
                  <a:pt x="2393" y="700"/>
                  <a:pt x="2393" y="698"/>
                </a:cubicBezTo>
                <a:cubicBezTo>
                  <a:pt x="2393" y="695"/>
                  <a:pt x="2391" y="693"/>
                  <a:pt x="2389" y="693"/>
                </a:cubicBezTo>
                <a:cubicBezTo>
                  <a:pt x="2387" y="693"/>
                  <a:pt x="2385" y="695"/>
                  <a:pt x="2385" y="698"/>
                </a:cubicBezTo>
                <a:cubicBezTo>
                  <a:pt x="2385" y="700"/>
                  <a:pt x="2387" y="702"/>
                  <a:pt x="2389" y="702"/>
                </a:cubicBezTo>
                <a:close/>
                <a:moveTo>
                  <a:pt x="2402" y="702"/>
                </a:moveTo>
                <a:cubicBezTo>
                  <a:pt x="2404" y="702"/>
                  <a:pt x="2406" y="700"/>
                  <a:pt x="2406" y="698"/>
                </a:cubicBezTo>
                <a:cubicBezTo>
                  <a:pt x="2406" y="695"/>
                  <a:pt x="2404" y="693"/>
                  <a:pt x="2402" y="693"/>
                </a:cubicBezTo>
                <a:cubicBezTo>
                  <a:pt x="2399" y="693"/>
                  <a:pt x="2398" y="695"/>
                  <a:pt x="2398" y="698"/>
                </a:cubicBezTo>
                <a:cubicBezTo>
                  <a:pt x="2398" y="700"/>
                  <a:pt x="2399" y="702"/>
                  <a:pt x="2402" y="702"/>
                </a:cubicBezTo>
                <a:close/>
                <a:moveTo>
                  <a:pt x="2415" y="702"/>
                </a:moveTo>
                <a:cubicBezTo>
                  <a:pt x="2417" y="702"/>
                  <a:pt x="2419" y="700"/>
                  <a:pt x="2419" y="698"/>
                </a:cubicBezTo>
                <a:cubicBezTo>
                  <a:pt x="2419" y="695"/>
                  <a:pt x="2417" y="693"/>
                  <a:pt x="2415" y="693"/>
                </a:cubicBezTo>
                <a:cubicBezTo>
                  <a:pt x="2412" y="693"/>
                  <a:pt x="2410" y="695"/>
                  <a:pt x="2410" y="698"/>
                </a:cubicBezTo>
                <a:cubicBezTo>
                  <a:pt x="2410" y="700"/>
                  <a:pt x="2412" y="702"/>
                  <a:pt x="2415" y="702"/>
                </a:cubicBezTo>
                <a:close/>
                <a:moveTo>
                  <a:pt x="2428" y="702"/>
                </a:moveTo>
                <a:cubicBezTo>
                  <a:pt x="2430" y="702"/>
                  <a:pt x="2432" y="700"/>
                  <a:pt x="2432" y="698"/>
                </a:cubicBezTo>
                <a:cubicBezTo>
                  <a:pt x="2432" y="695"/>
                  <a:pt x="2430" y="693"/>
                  <a:pt x="2428" y="693"/>
                </a:cubicBezTo>
                <a:cubicBezTo>
                  <a:pt x="2425" y="693"/>
                  <a:pt x="2423" y="695"/>
                  <a:pt x="2423" y="698"/>
                </a:cubicBezTo>
                <a:cubicBezTo>
                  <a:pt x="2423" y="700"/>
                  <a:pt x="2425" y="702"/>
                  <a:pt x="2428" y="702"/>
                </a:cubicBezTo>
                <a:close/>
                <a:moveTo>
                  <a:pt x="2440" y="702"/>
                </a:moveTo>
                <a:cubicBezTo>
                  <a:pt x="2443" y="702"/>
                  <a:pt x="2445" y="700"/>
                  <a:pt x="2445" y="698"/>
                </a:cubicBezTo>
                <a:cubicBezTo>
                  <a:pt x="2445" y="695"/>
                  <a:pt x="2443" y="693"/>
                  <a:pt x="2440" y="693"/>
                </a:cubicBezTo>
                <a:cubicBezTo>
                  <a:pt x="2438" y="693"/>
                  <a:pt x="2436" y="695"/>
                  <a:pt x="2436" y="698"/>
                </a:cubicBezTo>
                <a:cubicBezTo>
                  <a:pt x="2436" y="700"/>
                  <a:pt x="2438" y="702"/>
                  <a:pt x="2440" y="702"/>
                </a:cubicBezTo>
                <a:close/>
                <a:moveTo>
                  <a:pt x="2453" y="702"/>
                </a:moveTo>
                <a:cubicBezTo>
                  <a:pt x="2456" y="702"/>
                  <a:pt x="2458" y="700"/>
                  <a:pt x="2458" y="698"/>
                </a:cubicBezTo>
                <a:cubicBezTo>
                  <a:pt x="2458" y="695"/>
                  <a:pt x="2456" y="693"/>
                  <a:pt x="2453" y="693"/>
                </a:cubicBezTo>
                <a:cubicBezTo>
                  <a:pt x="2451" y="693"/>
                  <a:pt x="2449" y="695"/>
                  <a:pt x="2449" y="698"/>
                </a:cubicBezTo>
                <a:cubicBezTo>
                  <a:pt x="2449" y="700"/>
                  <a:pt x="2451" y="702"/>
                  <a:pt x="2453" y="702"/>
                </a:cubicBezTo>
                <a:close/>
                <a:moveTo>
                  <a:pt x="2466" y="702"/>
                </a:moveTo>
                <a:cubicBezTo>
                  <a:pt x="2469" y="702"/>
                  <a:pt x="2470" y="700"/>
                  <a:pt x="2470" y="698"/>
                </a:cubicBezTo>
                <a:cubicBezTo>
                  <a:pt x="2470" y="695"/>
                  <a:pt x="2469" y="693"/>
                  <a:pt x="2466" y="693"/>
                </a:cubicBezTo>
                <a:cubicBezTo>
                  <a:pt x="2464" y="693"/>
                  <a:pt x="2462" y="695"/>
                  <a:pt x="2462" y="698"/>
                </a:cubicBezTo>
                <a:cubicBezTo>
                  <a:pt x="2462" y="700"/>
                  <a:pt x="2464" y="702"/>
                  <a:pt x="2466" y="702"/>
                </a:cubicBezTo>
                <a:close/>
                <a:moveTo>
                  <a:pt x="2479" y="702"/>
                </a:moveTo>
                <a:cubicBezTo>
                  <a:pt x="2482" y="702"/>
                  <a:pt x="2483" y="700"/>
                  <a:pt x="2483" y="698"/>
                </a:cubicBezTo>
                <a:cubicBezTo>
                  <a:pt x="2483" y="695"/>
                  <a:pt x="2482" y="693"/>
                  <a:pt x="2479" y="693"/>
                </a:cubicBezTo>
                <a:cubicBezTo>
                  <a:pt x="2477" y="693"/>
                  <a:pt x="2475" y="695"/>
                  <a:pt x="2475" y="698"/>
                </a:cubicBezTo>
                <a:cubicBezTo>
                  <a:pt x="2475" y="700"/>
                  <a:pt x="2477" y="702"/>
                  <a:pt x="2479" y="702"/>
                </a:cubicBezTo>
                <a:close/>
                <a:moveTo>
                  <a:pt x="2492" y="702"/>
                </a:moveTo>
                <a:cubicBezTo>
                  <a:pt x="2494" y="702"/>
                  <a:pt x="2496" y="700"/>
                  <a:pt x="2496" y="698"/>
                </a:cubicBezTo>
                <a:cubicBezTo>
                  <a:pt x="2496" y="695"/>
                  <a:pt x="2494" y="693"/>
                  <a:pt x="2492" y="693"/>
                </a:cubicBezTo>
                <a:cubicBezTo>
                  <a:pt x="2490" y="693"/>
                  <a:pt x="2488" y="695"/>
                  <a:pt x="2488" y="698"/>
                </a:cubicBezTo>
                <a:cubicBezTo>
                  <a:pt x="2488" y="700"/>
                  <a:pt x="2490" y="702"/>
                  <a:pt x="2492" y="702"/>
                </a:cubicBezTo>
                <a:close/>
                <a:moveTo>
                  <a:pt x="2505" y="702"/>
                </a:moveTo>
                <a:cubicBezTo>
                  <a:pt x="2507" y="702"/>
                  <a:pt x="2509" y="700"/>
                  <a:pt x="2509" y="698"/>
                </a:cubicBezTo>
                <a:cubicBezTo>
                  <a:pt x="2509" y="695"/>
                  <a:pt x="2507" y="693"/>
                  <a:pt x="2505" y="693"/>
                </a:cubicBezTo>
                <a:cubicBezTo>
                  <a:pt x="2503" y="693"/>
                  <a:pt x="2501" y="695"/>
                  <a:pt x="2501" y="698"/>
                </a:cubicBezTo>
                <a:cubicBezTo>
                  <a:pt x="2501" y="700"/>
                  <a:pt x="2503" y="702"/>
                  <a:pt x="2505" y="702"/>
                </a:cubicBezTo>
                <a:close/>
                <a:moveTo>
                  <a:pt x="2518" y="702"/>
                </a:moveTo>
                <a:cubicBezTo>
                  <a:pt x="2520" y="702"/>
                  <a:pt x="2522" y="700"/>
                  <a:pt x="2522" y="698"/>
                </a:cubicBezTo>
                <a:cubicBezTo>
                  <a:pt x="2522" y="695"/>
                  <a:pt x="2520" y="693"/>
                  <a:pt x="2518" y="693"/>
                </a:cubicBezTo>
                <a:cubicBezTo>
                  <a:pt x="2516" y="693"/>
                  <a:pt x="2514" y="695"/>
                  <a:pt x="2514" y="698"/>
                </a:cubicBezTo>
                <a:cubicBezTo>
                  <a:pt x="2514" y="700"/>
                  <a:pt x="2516" y="702"/>
                  <a:pt x="2518" y="702"/>
                </a:cubicBezTo>
                <a:close/>
                <a:moveTo>
                  <a:pt x="2531" y="702"/>
                </a:moveTo>
                <a:cubicBezTo>
                  <a:pt x="2533" y="702"/>
                  <a:pt x="2535" y="700"/>
                  <a:pt x="2535" y="698"/>
                </a:cubicBezTo>
                <a:cubicBezTo>
                  <a:pt x="2535" y="695"/>
                  <a:pt x="2533" y="693"/>
                  <a:pt x="2531" y="693"/>
                </a:cubicBezTo>
                <a:cubicBezTo>
                  <a:pt x="2529" y="693"/>
                  <a:pt x="2527" y="695"/>
                  <a:pt x="2527" y="698"/>
                </a:cubicBezTo>
                <a:cubicBezTo>
                  <a:pt x="2527" y="700"/>
                  <a:pt x="2529" y="702"/>
                  <a:pt x="2531" y="702"/>
                </a:cubicBezTo>
                <a:close/>
                <a:moveTo>
                  <a:pt x="2544" y="702"/>
                </a:moveTo>
                <a:cubicBezTo>
                  <a:pt x="2546" y="702"/>
                  <a:pt x="2548" y="700"/>
                  <a:pt x="2548" y="698"/>
                </a:cubicBezTo>
                <a:cubicBezTo>
                  <a:pt x="2548" y="695"/>
                  <a:pt x="2546" y="693"/>
                  <a:pt x="2544" y="693"/>
                </a:cubicBezTo>
                <a:cubicBezTo>
                  <a:pt x="2541" y="693"/>
                  <a:pt x="2540" y="695"/>
                  <a:pt x="2540" y="698"/>
                </a:cubicBezTo>
                <a:cubicBezTo>
                  <a:pt x="2540" y="700"/>
                  <a:pt x="2541" y="702"/>
                  <a:pt x="2544" y="702"/>
                </a:cubicBezTo>
                <a:close/>
                <a:moveTo>
                  <a:pt x="2557" y="702"/>
                </a:moveTo>
                <a:cubicBezTo>
                  <a:pt x="2559" y="702"/>
                  <a:pt x="2561" y="700"/>
                  <a:pt x="2561" y="698"/>
                </a:cubicBezTo>
                <a:cubicBezTo>
                  <a:pt x="2561" y="695"/>
                  <a:pt x="2559" y="693"/>
                  <a:pt x="2557" y="693"/>
                </a:cubicBezTo>
                <a:cubicBezTo>
                  <a:pt x="2554" y="693"/>
                  <a:pt x="2553" y="695"/>
                  <a:pt x="2553" y="698"/>
                </a:cubicBezTo>
                <a:cubicBezTo>
                  <a:pt x="2553" y="700"/>
                  <a:pt x="2554" y="702"/>
                  <a:pt x="2557" y="702"/>
                </a:cubicBezTo>
                <a:close/>
                <a:moveTo>
                  <a:pt x="2570" y="702"/>
                </a:moveTo>
                <a:cubicBezTo>
                  <a:pt x="2572" y="702"/>
                  <a:pt x="2574" y="700"/>
                  <a:pt x="2574" y="698"/>
                </a:cubicBezTo>
                <a:cubicBezTo>
                  <a:pt x="2574" y="695"/>
                  <a:pt x="2572" y="693"/>
                  <a:pt x="2570" y="693"/>
                </a:cubicBezTo>
                <a:cubicBezTo>
                  <a:pt x="2567" y="693"/>
                  <a:pt x="2565" y="695"/>
                  <a:pt x="2565" y="698"/>
                </a:cubicBezTo>
                <a:cubicBezTo>
                  <a:pt x="2565" y="700"/>
                  <a:pt x="2567" y="702"/>
                  <a:pt x="2570" y="702"/>
                </a:cubicBezTo>
                <a:close/>
                <a:moveTo>
                  <a:pt x="2583" y="702"/>
                </a:moveTo>
                <a:cubicBezTo>
                  <a:pt x="2585" y="702"/>
                  <a:pt x="2587" y="700"/>
                  <a:pt x="2587" y="698"/>
                </a:cubicBezTo>
                <a:cubicBezTo>
                  <a:pt x="2587" y="695"/>
                  <a:pt x="2585" y="693"/>
                  <a:pt x="2583" y="693"/>
                </a:cubicBezTo>
                <a:cubicBezTo>
                  <a:pt x="2580" y="693"/>
                  <a:pt x="2578" y="695"/>
                  <a:pt x="2578" y="698"/>
                </a:cubicBezTo>
                <a:cubicBezTo>
                  <a:pt x="2578" y="700"/>
                  <a:pt x="2580" y="702"/>
                  <a:pt x="2583" y="702"/>
                </a:cubicBezTo>
                <a:close/>
                <a:moveTo>
                  <a:pt x="2595" y="702"/>
                </a:moveTo>
                <a:cubicBezTo>
                  <a:pt x="2598" y="702"/>
                  <a:pt x="2600" y="700"/>
                  <a:pt x="2600" y="698"/>
                </a:cubicBezTo>
                <a:cubicBezTo>
                  <a:pt x="2600" y="695"/>
                  <a:pt x="2598" y="693"/>
                  <a:pt x="2595" y="693"/>
                </a:cubicBezTo>
                <a:cubicBezTo>
                  <a:pt x="2593" y="693"/>
                  <a:pt x="2591" y="695"/>
                  <a:pt x="2591" y="698"/>
                </a:cubicBezTo>
                <a:cubicBezTo>
                  <a:pt x="2591" y="700"/>
                  <a:pt x="2593" y="702"/>
                  <a:pt x="2595" y="702"/>
                </a:cubicBezTo>
                <a:close/>
                <a:moveTo>
                  <a:pt x="2608" y="702"/>
                </a:moveTo>
                <a:cubicBezTo>
                  <a:pt x="2611" y="702"/>
                  <a:pt x="2613" y="700"/>
                  <a:pt x="2613" y="698"/>
                </a:cubicBezTo>
                <a:cubicBezTo>
                  <a:pt x="2613" y="695"/>
                  <a:pt x="2611" y="693"/>
                  <a:pt x="2608" y="693"/>
                </a:cubicBezTo>
                <a:cubicBezTo>
                  <a:pt x="2606" y="693"/>
                  <a:pt x="2604" y="695"/>
                  <a:pt x="2604" y="698"/>
                </a:cubicBezTo>
                <a:cubicBezTo>
                  <a:pt x="2604" y="700"/>
                  <a:pt x="2606" y="702"/>
                  <a:pt x="2608" y="702"/>
                </a:cubicBezTo>
                <a:close/>
                <a:moveTo>
                  <a:pt x="2621" y="702"/>
                </a:moveTo>
                <a:cubicBezTo>
                  <a:pt x="2624" y="702"/>
                  <a:pt x="2625" y="700"/>
                  <a:pt x="2625" y="698"/>
                </a:cubicBezTo>
                <a:cubicBezTo>
                  <a:pt x="2625" y="695"/>
                  <a:pt x="2624" y="693"/>
                  <a:pt x="2621" y="693"/>
                </a:cubicBezTo>
                <a:cubicBezTo>
                  <a:pt x="2619" y="693"/>
                  <a:pt x="2617" y="695"/>
                  <a:pt x="2617" y="698"/>
                </a:cubicBezTo>
                <a:cubicBezTo>
                  <a:pt x="2617" y="700"/>
                  <a:pt x="2619" y="702"/>
                  <a:pt x="2621" y="702"/>
                </a:cubicBezTo>
                <a:close/>
                <a:moveTo>
                  <a:pt x="2634" y="702"/>
                </a:moveTo>
                <a:cubicBezTo>
                  <a:pt x="2637" y="702"/>
                  <a:pt x="2638" y="700"/>
                  <a:pt x="2638" y="698"/>
                </a:cubicBezTo>
                <a:cubicBezTo>
                  <a:pt x="2638" y="695"/>
                  <a:pt x="2637" y="693"/>
                  <a:pt x="2634" y="693"/>
                </a:cubicBezTo>
                <a:cubicBezTo>
                  <a:pt x="2632" y="693"/>
                  <a:pt x="2630" y="695"/>
                  <a:pt x="2630" y="698"/>
                </a:cubicBezTo>
                <a:cubicBezTo>
                  <a:pt x="2630" y="700"/>
                  <a:pt x="2632" y="702"/>
                  <a:pt x="2634" y="702"/>
                </a:cubicBezTo>
                <a:close/>
                <a:moveTo>
                  <a:pt x="2647" y="702"/>
                </a:moveTo>
                <a:cubicBezTo>
                  <a:pt x="2649" y="702"/>
                  <a:pt x="2651" y="700"/>
                  <a:pt x="2651" y="698"/>
                </a:cubicBezTo>
                <a:cubicBezTo>
                  <a:pt x="2651" y="695"/>
                  <a:pt x="2649" y="693"/>
                  <a:pt x="2647" y="693"/>
                </a:cubicBezTo>
                <a:cubicBezTo>
                  <a:pt x="2645" y="693"/>
                  <a:pt x="2643" y="695"/>
                  <a:pt x="2643" y="698"/>
                </a:cubicBezTo>
                <a:cubicBezTo>
                  <a:pt x="2643" y="700"/>
                  <a:pt x="2645" y="702"/>
                  <a:pt x="2647" y="702"/>
                </a:cubicBezTo>
                <a:close/>
                <a:moveTo>
                  <a:pt x="2660" y="702"/>
                </a:moveTo>
                <a:cubicBezTo>
                  <a:pt x="2662" y="702"/>
                  <a:pt x="2664" y="700"/>
                  <a:pt x="2664" y="698"/>
                </a:cubicBezTo>
                <a:cubicBezTo>
                  <a:pt x="2664" y="695"/>
                  <a:pt x="2662" y="693"/>
                  <a:pt x="2660" y="693"/>
                </a:cubicBezTo>
                <a:cubicBezTo>
                  <a:pt x="2658" y="693"/>
                  <a:pt x="2656" y="695"/>
                  <a:pt x="2656" y="698"/>
                </a:cubicBezTo>
                <a:cubicBezTo>
                  <a:pt x="2656" y="700"/>
                  <a:pt x="2658" y="702"/>
                  <a:pt x="2660" y="702"/>
                </a:cubicBezTo>
                <a:close/>
                <a:moveTo>
                  <a:pt x="2673" y="702"/>
                </a:moveTo>
                <a:cubicBezTo>
                  <a:pt x="2675" y="702"/>
                  <a:pt x="2677" y="700"/>
                  <a:pt x="2677" y="698"/>
                </a:cubicBezTo>
                <a:cubicBezTo>
                  <a:pt x="2677" y="695"/>
                  <a:pt x="2675" y="693"/>
                  <a:pt x="2673" y="693"/>
                </a:cubicBezTo>
                <a:cubicBezTo>
                  <a:pt x="2671" y="693"/>
                  <a:pt x="2669" y="695"/>
                  <a:pt x="2669" y="698"/>
                </a:cubicBezTo>
                <a:cubicBezTo>
                  <a:pt x="2669" y="700"/>
                  <a:pt x="2671" y="702"/>
                  <a:pt x="2673" y="702"/>
                </a:cubicBezTo>
                <a:close/>
                <a:moveTo>
                  <a:pt x="2686" y="702"/>
                </a:moveTo>
                <a:cubicBezTo>
                  <a:pt x="2688" y="702"/>
                  <a:pt x="2690" y="700"/>
                  <a:pt x="2690" y="698"/>
                </a:cubicBezTo>
                <a:cubicBezTo>
                  <a:pt x="2690" y="695"/>
                  <a:pt x="2688" y="693"/>
                  <a:pt x="2686" y="693"/>
                </a:cubicBezTo>
                <a:cubicBezTo>
                  <a:pt x="2684" y="693"/>
                  <a:pt x="2682" y="695"/>
                  <a:pt x="2682" y="698"/>
                </a:cubicBezTo>
                <a:cubicBezTo>
                  <a:pt x="2682" y="700"/>
                  <a:pt x="2684" y="702"/>
                  <a:pt x="2686" y="702"/>
                </a:cubicBezTo>
                <a:close/>
                <a:moveTo>
                  <a:pt x="2699" y="702"/>
                </a:moveTo>
                <a:cubicBezTo>
                  <a:pt x="2701" y="702"/>
                  <a:pt x="2703" y="700"/>
                  <a:pt x="2703" y="698"/>
                </a:cubicBezTo>
                <a:cubicBezTo>
                  <a:pt x="2703" y="695"/>
                  <a:pt x="2701" y="693"/>
                  <a:pt x="2699" y="693"/>
                </a:cubicBezTo>
                <a:cubicBezTo>
                  <a:pt x="2696" y="693"/>
                  <a:pt x="2695" y="695"/>
                  <a:pt x="2695" y="698"/>
                </a:cubicBezTo>
                <a:cubicBezTo>
                  <a:pt x="2695" y="700"/>
                  <a:pt x="2696" y="702"/>
                  <a:pt x="2699" y="702"/>
                </a:cubicBezTo>
                <a:close/>
                <a:moveTo>
                  <a:pt x="2712" y="702"/>
                </a:moveTo>
                <a:cubicBezTo>
                  <a:pt x="2714" y="702"/>
                  <a:pt x="2716" y="700"/>
                  <a:pt x="2716" y="698"/>
                </a:cubicBezTo>
                <a:cubicBezTo>
                  <a:pt x="2716" y="695"/>
                  <a:pt x="2714" y="693"/>
                  <a:pt x="2712" y="693"/>
                </a:cubicBezTo>
                <a:cubicBezTo>
                  <a:pt x="2709" y="693"/>
                  <a:pt x="2708" y="695"/>
                  <a:pt x="2708" y="698"/>
                </a:cubicBezTo>
                <a:cubicBezTo>
                  <a:pt x="2708" y="700"/>
                  <a:pt x="2709" y="702"/>
                  <a:pt x="2712" y="702"/>
                </a:cubicBezTo>
                <a:close/>
                <a:moveTo>
                  <a:pt x="2725" y="702"/>
                </a:moveTo>
                <a:cubicBezTo>
                  <a:pt x="2727" y="702"/>
                  <a:pt x="2729" y="700"/>
                  <a:pt x="2729" y="698"/>
                </a:cubicBezTo>
                <a:cubicBezTo>
                  <a:pt x="2729" y="695"/>
                  <a:pt x="2727" y="693"/>
                  <a:pt x="2725" y="693"/>
                </a:cubicBezTo>
                <a:cubicBezTo>
                  <a:pt x="2722" y="693"/>
                  <a:pt x="2720" y="695"/>
                  <a:pt x="2720" y="698"/>
                </a:cubicBezTo>
                <a:cubicBezTo>
                  <a:pt x="2720" y="700"/>
                  <a:pt x="2722" y="702"/>
                  <a:pt x="2725" y="702"/>
                </a:cubicBezTo>
                <a:close/>
                <a:moveTo>
                  <a:pt x="2738" y="702"/>
                </a:moveTo>
                <a:cubicBezTo>
                  <a:pt x="2740" y="702"/>
                  <a:pt x="2742" y="700"/>
                  <a:pt x="2742" y="698"/>
                </a:cubicBezTo>
                <a:cubicBezTo>
                  <a:pt x="2742" y="695"/>
                  <a:pt x="2740" y="693"/>
                  <a:pt x="2738" y="693"/>
                </a:cubicBezTo>
                <a:cubicBezTo>
                  <a:pt x="2735" y="693"/>
                  <a:pt x="2733" y="695"/>
                  <a:pt x="2733" y="698"/>
                </a:cubicBezTo>
                <a:cubicBezTo>
                  <a:pt x="2733" y="700"/>
                  <a:pt x="2735" y="702"/>
                  <a:pt x="2738" y="702"/>
                </a:cubicBezTo>
                <a:close/>
                <a:moveTo>
                  <a:pt x="2750" y="702"/>
                </a:moveTo>
                <a:cubicBezTo>
                  <a:pt x="2753" y="702"/>
                  <a:pt x="2755" y="700"/>
                  <a:pt x="2755" y="698"/>
                </a:cubicBezTo>
                <a:cubicBezTo>
                  <a:pt x="2755" y="695"/>
                  <a:pt x="2753" y="693"/>
                  <a:pt x="2750" y="693"/>
                </a:cubicBezTo>
                <a:cubicBezTo>
                  <a:pt x="2748" y="693"/>
                  <a:pt x="2746" y="695"/>
                  <a:pt x="2746" y="698"/>
                </a:cubicBezTo>
                <a:cubicBezTo>
                  <a:pt x="2746" y="700"/>
                  <a:pt x="2748" y="702"/>
                  <a:pt x="2750" y="702"/>
                </a:cubicBezTo>
                <a:close/>
                <a:moveTo>
                  <a:pt x="2763" y="702"/>
                </a:moveTo>
                <a:cubicBezTo>
                  <a:pt x="2766" y="702"/>
                  <a:pt x="2768" y="700"/>
                  <a:pt x="2768" y="698"/>
                </a:cubicBezTo>
                <a:cubicBezTo>
                  <a:pt x="2768" y="695"/>
                  <a:pt x="2766" y="693"/>
                  <a:pt x="2763" y="693"/>
                </a:cubicBezTo>
                <a:cubicBezTo>
                  <a:pt x="2761" y="693"/>
                  <a:pt x="2759" y="695"/>
                  <a:pt x="2759" y="698"/>
                </a:cubicBezTo>
                <a:cubicBezTo>
                  <a:pt x="2759" y="700"/>
                  <a:pt x="2761" y="702"/>
                  <a:pt x="2763" y="702"/>
                </a:cubicBezTo>
                <a:close/>
                <a:moveTo>
                  <a:pt x="2776" y="702"/>
                </a:moveTo>
                <a:cubicBezTo>
                  <a:pt x="2779" y="702"/>
                  <a:pt x="2780" y="700"/>
                  <a:pt x="2780" y="698"/>
                </a:cubicBezTo>
                <a:cubicBezTo>
                  <a:pt x="2780" y="695"/>
                  <a:pt x="2779" y="693"/>
                  <a:pt x="2776" y="693"/>
                </a:cubicBezTo>
                <a:cubicBezTo>
                  <a:pt x="2774" y="693"/>
                  <a:pt x="2772" y="695"/>
                  <a:pt x="2772" y="698"/>
                </a:cubicBezTo>
                <a:cubicBezTo>
                  <a:pt x="2772" y="700"/>
                  <a:pt x="2774" y="702"/>
                  <a:pt x="2776" y="702"/>
                </a:cubicBezTo>
                <a:close/>
                <a:moveTo>
                  <a:pt x="2789" y="702"/>
                </a:moveTo>
                <a:cubicBezTo>
                  <a:pt x="2791" y="702"/>
                  <a:pt x="2793" y="700"/>
                  <a:pt x="2793" y="698"/>
                </a:cubicBezTo>
                <a:cubicBezTo>
                  <a:pt x="2793" y="695"/>
                  <a:pt x="2791" y="693"/>
                  <a:pt x="2789" y="693"/>
                </a:cubicBezTo>
                <a:cubicBezTo>
                  <a:pt x="2787" y="693"/>
                  <a:pt x="2785" y="695"/>
                  <a:pt x="2785" y="698"/>
                </a:cubicBezTo>
                <a:cubicBezTo>
                  <a:pt x="2785" y="700"/>
                  <a:pt x="2787" y="702"/>
                  <a:pt x="2789" y="702"/>
                </a:cubicBezTo>
                <a:close/>
                <a:moveTo>
                  <a:pt x="2802" y="693"/>
                </a:moveTo>
                <a:cubicBezTo>
                  <a:pt x="2800" y="693"/>
                  <a:pt x="2798" y="695"/>
                  <a:pt x="2798" y="698"/>
                </a:cubicBezTo>
                <a:cubicBezTo>
                  <a:pt x="2798" y="700"/>
                  <a:pt x="2800" y="702"/>
                  <a:pt x="2802" y="702"/>
                </a:cubicBezTo>
                <a:cubicBezTo>
                  <a:pt x="2804" y="702"/>
                  <a:pt x="2806" y="700"/>
                  <a:pt x="2806" y="698"/>
                </a:cubicBezTo>
                <a:cubicBezTo>
                  <a:pt x="2806" y="695"/>
                  <a:pt x="2804" y="693"/>
                  <a:pt x="2802" y="693"/>
                </a:cubicBezTo>
                <a:close/>
                <a:moveTo>
                  <a:pt x="2815" y="693"/>
                </a:moveTo>
                <a:cubicBezTo>
                  <a:pt x="2813" y="693"/>
                  <a:pt x="2811" y="695"/>
                  <a:pt x="2811" y="698"/>
                </a:cubicBezTo>
                <a:cubicBezTo>
                  <a:pt x="2811" y="700"/>
                  <a:pt x="2813" y="702"/>
                  <a:pt x="2815" y="702"/>
                </a:cubicBezTo>
                <a:cubicBezTo>
                  <a:pt x="2817" y="702"/>
                  <a:pt x="2819" y="700"/>
                  <a:pt x="2819" y="698"/>
                </a:cubicBezTo>
                <a:cubicBezTo>
                  <a:pt x="2819" y="695"/>
                  <a:pt x="2817" y="693"/>
                  <a:pt x="2815" y="693"/>
                </a:cubicBezTo>
                <a:close/>
                <a:moveTo>
                  <a:pt x="2828" y="693"/>
                </a:moveTo>
                <a:cubicBezTo>
                  <a:pt x="2826" y="693"/>
                  <a:pt x="2824" y="695"/>
                  <a:pt x="2824" y="698"/>
                </a:cubicBezTo>
                <a:cubicBezTo>
                  <a:pt x="2824" y="700"/>
                  <a:pt x="2826" y="702"/>
                  <a:pt x="2828" y="702"/>
                </a:cubicBezTo>
                <a:cubicBezTo>
                  <a:pt x="2830" y="702"/>
                  <a:pt x="2832" y="700"/>
                  <a:pt x="2832" y="698"/>
                </a:cubicBezTo>
                <a:cubicBezTo>
                  <a:pt x="2832" y="695"/>
                  <a:pt x="2830" y="693"/>
                  <a:pt x="2828" y="693"/>
                </a:cubicBezTo>
                <a:close/>
                <a:moveTo>
                  <a:pt x="2841" y="693"/>
                </a:moveTo>
                <a:cubicBezTo>
                  <a:pt x="2839" y="693"/>
                  <a:pt x="2837" y="695"/>
                  <a:pt x="2837" y="698"/>
                </a:cubicBezTo>
                <a:cubicBezTo>
                  <a:pt x="2837" y="700"/>
                  <a:pt x="2839" y="702"/>
                  <a:pt x="2841" y="702"/>
                </a:cubicBezTo>
                <a:cubicBezTo>
                  <a:pt x="2843" y="702"/>
                  <a:pt x="2845" y="700"/>
                  <a:pt x="2845" y="698"/>
                </a:cubicBezTo>
                <a:cubicBezTo>
                  <a:pt x="2845" y="695"/>
                  <a:pt x="2843" y="693"/>
                  <a:pt x="2841" y="693"/>
                </a:cubicBezTo>
                <a:close/>
                <a:moveTo>
                  <a:pt x="2854" y="693"/>
                </a:moveTo>
                <a:cubicBezTo>
                  <a:pt x="2851" y="693"/>
                  <a:pt x="2850" y="695"/>
                  <a:pt x="2850" y="698"/>
                </a:cubicBezTo>
                <a:cubicBezTo>
                  <a:pt x="2850" y="700"/>
                  <a:pt x="2851" y="702"/>
                  <a:pt x="2854" y="702"/>
                </a:cubicBezTo>
                <a:cubicBezTo>
                  <a:pt x="2856" y="702"/>
                  <a:pt x="2858" y="700"/>
                  <a:pt x="2858" y="698"/>
                </a:cubicBezTo>
                <a:cubicBezTo>
                  <a:pt x="2858" y="695"/>
                  <a:pt x="2856" y="693"/>
                  <a:pt x="2854" y="693"/>
                </a:cubicBezTo>
                <a:close/>
                <a:moveTo>
                  <a:pt x="2867" y="693"/>
                </a:moveTo>
                <a:cubicBezTo>
                  <a:pt x="2864" y="693"/>
                  <a:pt x="2862" y="695"/>
                  <a:pt x="2862" y="698"/>
                </a:cubicBezTo>
                <a:cubicBezTo>
                  <a:pt x="2862" y="700"/>
                  <a:pt x="2864" y="702"/>
                  <a:pt x="2867" y="702"/>
                </a:cubicBezTo>
                <a:cubicBezTo>
                  <a:pt x="2869" y="702"/>
                  <a:pt x="2871" y="700"/>
                  <a:pt x="2871" y="698"/>
                </a:cubicBezTo>
                <a:cubicBezTo>
                  <a:pt x="2871" y="695"/>
                  <a:pt x="2869" y="693"/>
                  <a:pt x="2867" y="693"/>
                </a:cubicBezTo>
                <a:close/>
                <a:moveTo>
                  <a:pt x="2880" y="693"/>
                </a:moveTo>
                <a:cubicBezTo>
                  <a:pt x="2877" y="693"/>
                  <a:pt x="2875" y="695"/>
                  <a:pt x="2875" y="698"/>
                </a:cubicBezTo>
                <a:cubicBezTo>
                  <a:pt x="2875" y="700"/>
                  <a:pt x="2877" y="702"/>
                  <a:pt x="2880" y="702"/>
                </a:cubicBezTo>
                <a:cubicBezTo>
                  <a:pt x="2882" y="702"/>
                  <a:pt x="2884" y="700"/>
                  <a:pt x="2884" y="698"/>
                </a:cubicBezTo>
                <a:cubicBezTo>
                  <a:pt x="2884" y="695"/>
                  <a:pt x="2882" y="693"/>
                  <a:pt x="2880" y="693"/>
                </a:cubicBezTo>
                <a:close/>
                <a:moveTo>
                  <a:pt x="2897" y="698"/>
                </a:moveTo>
                <a:cubicBezTo>
                  <a:pt x="2897" y="695"/>
                  <a:pt x="2895" y="693"/>
                  <a:pt x="2892" y="693"/>
                </a:cubicBezTo>
                <a:cubicBezTo>
                  <a:pt x="2890" y="693"/>
                  <a:pt x="2888" y="695"/>
                  <a:pt x="2888" y="698"/>
                </a:cubicBezTo>
                <a:cubicBezTo>
                  <a:pt x="2888" y="700"/>
                  <a:pt x="2890" y="702"/>
                  <a:pt x="2892" y="702"/>
                </a:cubicBezTo>
                <a:cubicBezTo>
                  <a:pt x="2895" y="702"/>
                  <a:pt x="2897" y="700"/>
                  <a:pt x="2897" y="698"/>
                </a:cubicBezTo>
                <a:close/>
                <a:moveTo>
                  <a:pt x="2905" y="693"/>
                </a:moveTo>
                <a:cubicBezTo>
                  <a:pt x="2903" y="693"/>
                  <a:pt x="2901" y="695"/>
                  <a:pt x="2901" y="698"/>
                </a:cubicBezTo>
                <a:cubicBezTo>
                  <a:pt x="2901" y="700"/>
                  <a:pt x="2903" y="702"/>
                  <a:pt x="2905" y="702"/>
                </a:cubicBezTo>
                <a:cubicBezTo>
                  <a:pt x="2908" y="702"/>
                  <a:pt x="2910" y="700"/>
                  <a:pt x="2910" y="698"/>
                </a:cubicBezTo>
                <a:cubicBezTo>
                  <a:pt x="2910" y="695"/>
                  <a:pt x="2908" y="693"/>
                  <a:pt x="2905" y="693"/>
                </a:cubicBezTo>
                <a:close/>
                <a:moveTo>
                  <a:pt x="2918" y="693"/>
                </a:moveTo>
                <a:cubicBezTo>
                  <a:pt x="2916" y="693"/>
                  <a:pt x="2914" y="695"/>
                  <a:pt x="2914" y="698"/>
                </a:cubicBezTo>
                <a:cubicBezTo>
                  <a:pt x="2914" y="700"/>
                  <a:pt x="2916" y="702"/>
                  <a:pt x="2918" y="702"/>
                </a:cubicBezTo>
                <a:cubicBezTo>
                  <a:pt x="2921" y="702"/>
                  <a:pt x="2922" y="700"/>
                  <a:pt x="2922" y="698"/>
                </a:cubicBezTo>
                <a:cubicBezTo>
                  <a:pt x="2922" y="695"/>
                  <a:pt x="2921" y="693"/>
                  <a:pt x="2918" y="693"/>
                </a:cubicBezTo>
                <a:close/>
                <a:moveTo>
                  <a:pt x="2931" y="693"/>
                </a:moveTo>
                <a:cubicBezTo>
                  <a:pt x="2929" y="693"/>
                  <a:pt x="2927" y="695"/>
                  <a:pt x="2927" y="698"/>
                </a:cubicBezTo>
                <a:cubicBezTo>
                  <a:pt x="2927" y="700"/>
                  <a:pt x="2929" y="702"/>
                  <a:pt x="2931" y="702"/>
                </a:cubicBezTo>
                <a:cubicBezTo>
                  <a:pt x="2934" y="702"/>
                  <a:pt x="2935" y="700"/>
                  <a:pt x="2935" y="698"/>
                </a:cubicBezTo>
                <a:cubicBezTo>
                  <a:pt x="2935" y="695"/>
                  <a:pt x="2934" y="693"/>
                  <a:pt x="2931" y="693"/>
                </a:cubicBezTo>
                <a:close/>
                <a:moveTo>
                  <a:pt x="2944" y="693"/>
                </a:moveTo>
                <a:cubicBezTo>
                  <a:pt x="2942" y="693"/>
                  <a:pt x="2940" y="695"/>
                  <a:pt x="2940" y="698"/>
                </a:cubicBezTo>
                <a:cubicBezTo>
                  <a:pt x="2940" y="700"/>
                  <a:pt x="2942" y="702"/>
                  <a:pt x="2944" y="702"/>
                </a:cubicBezTo>
                <a:cubicBezTo>
                  <a:pt x="2946" y="702"/>
                  <a:pt x="2948" y="700"/>
                  <a:pt x="2948" y="698"/>
                </a:cubicBezTo>
                <a:cubicBezTo>
                  <a:pt x="2948" y="695"/>
                  <a:pt x="2946" y="693"/>
                  <a:pt x="2944" y="693"/>
                </a:cubicBezTo>
                <a:close/>
                <a:moveTo>
                  <a:pt x="2957" y="693"/>
                </a:moveTo>
                <a:cubicBezTo>
                  <a:pt x="2955" y="693"/>
                  <a:pt x="2953" y="695"/>
                  <a:pt x="2953" y="698"/>
                </a:cubicBezTo>
                <a:cubicBezTo>
                  <a:pt x="2953" y="700"/>
                  <a:pt x="2955" y="702"/>
                  <a:pt x="2957" y="702"/>
                </a:cubicBezTo>
                <a:cubicBezTo>
                  <a:pt x="2959" y="702"/>
                  <a:pt x="2961" y="700"/>
                  <a:pt x="2961" y="698"/>
                </a:cubicBezTo>
                <a:cubicBezTo>
                  <a:pt x="2961" y="695"/>
                  <a:pt x="2959" y="693"/>
                  <a:pt x="2957" y="693"/>
                </a:cubicBezTo>
                <a:close/>
                <a:moveTo>
                  <a:pt x="2974" y="698"/>
                </a:moveTo>
                <a:cubicBezTo>
                  <a:pt x="2974" y="695"/>
                  <a:pt x="2972" y="693"/>
                  <a:pt x="2970" y="693"/>
                </a:cubicBezTo>
                <a:cubicBezTo>
                  <a:pt x="2968" y="693"/>
                  <a:pt x="2966" y="695"/>
                  <a:pt x="2966" y="698"/>
                </a:cubicBezTo>
                <a:cubicBezTo>
                  <a:pt x="2966" y="700"/>
                  <a:pt x="2968" y="702"/>
                  <a:pt x="2970" y="702"/>
                </a:cubicBezTo>
                <a:cubicBezTo>
                  <a:pt x="2972" y="702"/>
                  <a:pt x="2974" y="700"/>
                  <a:pt x="2974" y="698"/>
                </a:cubicBezTo>
                <a:close/>
                <a:moveTo>
                  <a:pt x="452" y="715"/>
                </a:moveTo>
                <a:cubicBezTo>
                  <a:pt x="454" y="715"/>
                  <a:pt x="456" y="713"/>
                  <a:pt x="456" y="711"/>
                </a:cubicBezTo>
                <a:cubicBezTo>
                  <a:pt x="456" y="708"/>
                  <a:pt x="454" y="706"/>
                  <a:pt x="452" y="706"/>
                </a:cubicBezTo>
                <a:cubicBezTo>
                  <a:pt x="449" y="706"/>
                  <a:pt x="448" y="708"/>
                  <a:pt x="448" y="711"/>
                </a:cubicBezTo>
                <a:cubicBezTo>
                  <a:pt x="448" y="713"/>
                  <a:pt x="449" y="715"/>
                  <a:pt x="452" y="715"/>
                </a:cubicBezTo>
                <a:close/>
                <a:moveTo>
                  <a:pt x="465" y="715"/>
                </a:moveTo>
                <a:cubicBezTo>
                  <a:pt x="467" y="715"/>
                  <a:pt x="469" y="713"/>
                  <a:pt x="469" y="711"/>
                </a:cubicBezTo>
                <a:cubicBezTo>
                  <a:pt x="469" y="708"/>
                  <a:pt x="467" y="706"/>
                  <a:pt x="465" y="706"/>
                </a:cubicBezTo>
                <a:cubicBezTo>
                  <a:pt x="462" y="706"/>
                  <a:pt x="461" y="708"/>
                  <a:pt x="461" y="711"/>
                </a:cubicBezTo>
                <a:cubicBezTo>
                  <a:pt x="461" y="713"/>
                  <a:pt x="462" y="715"/>
                  <a:pt x="465" y="715"/>
                </a:cubicBezTo>
                <a:close/>
                <a:moveTo>
                  <a:pt x="478" y="715"/>
                </a:moveTo>
                <a:cubicBezTo>
                  <a:pt x="480" y="715"/>
                  <a:pt x="482" y="713"/>
                  <a:pt x="482" y="711"/>
                </a:cubicBezTo>
                <a:cubicBezTo>
                  <a:pt x="482" y="708"/>
                  <a:pt x="480" y="706"/>
                  <a:pt x="478" y="706"/>
                </a:cubicBezTo>
                <a:cubicBezTo>
                  <a:pt x="475" y="706"/>
                  <a:pt x="473" y="708"/>
                  <a:pt x="473" y="711"/>
                </a:cubicBezTo>
                <a:cubicBezTo>
                  <a:pt x="473" y="713"/>
                  <a:pt x="475" y="715"/>
                  <a:pt x="478" y="715"/>
                </a:cubicBezTo>
                <a:close/>
                <a:moveTo>
                  <a:pt x="491" y="715"/>
                </a:moveTo>
                <a:cubicBezTo>
                  <a:pt x="493" y="715"/>
                  <a:pt x="495" y="713"/>
                  <a:pt x="495" y="711"/>
                </a:cubicBezTo>
                <a:cubicBezTo>
                  <a:pt x="495" y="708"/>
                  <a:pt x="493" y="706"/>
                  <a:pt x="491" y="706"/>
                </a:cubicBezTo>
                <a:cubicBezTo>
                  <a:pt x="488" y="706"/>
                  <a:pt x="486" y="708"/>
                  <a:pt x="486" y="711"/>
                </a:cubicBezTo>
                <a:cubicBezTo>
                  <a:pt x="486" y="713"/>
                  <a:pt x="488" y="715"/>
                  <a:pt x="491" y="715"/>
                </a:cubicBezTo>
                <a:close/>
                <a:moveTo>
                  <a:pt x="503" y="715"/>
                </a:moveTo>
                <a:cubicBezTo>
                  <a:pt x="506" y="715"/>
                  <a:pt x="508" y="713"/>
                  <a:pt x="508" y="711"/>
                </a:cubicBezTo>
                <a:cubicBezTo>
                  <a:pt x="508" y="708"/>
                  <a:pt x="506" y="706"/>
                  <a:pt x="503" y="706"/>
                </a:cubicBezTo>
                <a:cubicBezTo>
                  <a:pt x="501" y="706"/>
                  <a:pt x="499" y="708"/>
                  <a:pt x="499" y="711"/>
                </a:cubicBezTo>
                <a:cubicBezTo>
                  <a:pt x="499" y="713"/>
                  <a:pt x="501" y="715"/>
                  <a:pt x="503" y="715"/>
                </a:cubicBezTo>
                <a:close/>
                <a:moveTo>
                  <a:pt x="516" y="715"/>
                </a:moveTo>
                <a:cubicBezTo>
                  <a:pt x="519" y="715"/>
                  <a:pt x="521" y="713"/>
                  <a:pt x="521" y="711"/>
                </a:cubicBezTo>
                <a:cubicBezTo>
                  <a:pt x="521" y="708"/>
                  <a:pt x="519" y="706"/>
                  <a:pt x="516" y="706"/>
                </a:cubicBezTo>
                <a:cubicBezTo>
                  <a:pt x="514" y="706"/>
                  <a:pt x="512" y="708"/>
                  <a:pt x="512" y="711"/>
                </a:cubicBezTo>
                <a:cubicBezTo>
                  <a:pt x="512" y="713"/>
                  <a:pt x="514" y="715"/>
                  <a:pt x="516" y="715"/>
                </a:cubicBezTo>
                <a:close/>
                <a:moveTo>
                  <a:pt x="529" y="715"/>
                </a:moveTo>
                <a:cubicBezTo>
                  <a:pt x="532" y="715"/>
                  <a:pt x="533" y="713"/>
                  <a:pt x="533" y="711"/>
                </a:cubicBezTo>
                <a:cubicBezTo>
                  <a:pt x="533" y="708"/>
                  <a:pt x="532" y="706"/>
                  <a:pt x="529" y="706"/>
                </a:cubicBezTo>
                <a:cubicBezTo>
                  <a:pt x="527" y="706"/>
                  <a:pt x="525" y="708"/>
                  <a:pt x="525" y="711"/>
                </a:cubicBezTo>
                <a:cubicBezTo>
                  <a:pt x="525" y="713"/>
                  <a:pt x="527" y="715"/>
                  <a:pt x="529" y="715"/>
                </a:cubicBezTo>
                <a:close/>
                <a:moveTo>
                  <a:pt x="542" y="715"/>
                </a:moveTo>
                <a:cubicBezTo>
                  <a:pt x="544" y="715"/>
                  <a:pt x="546" y="713"/>
                  <a:pt x="546" y="711"/>
                </a:cubicBezTo>
                <a:cubicBezTo>
                  <a:pt x="546" y="708"/>
                  <a:pt x="544" y="706"/>
                  <a:pt x="542" y="706"/>
                </a:cubicBezTo>
                <a:cubicBezTo>
                  <a:pt x="540" y="706"/>
                  <a:pt x="538" y="708"/>
                  <a:pt x="538" y="711"/>
                </a:cubicBezTo>
                <a:cubicBezTo>
                  <a:pt x="538" y="713"/>
                  <a:pt x="540" y="715"/>
                  <a:pt x="542" y="715"/>
                </a:cubicBezTo>
                <a:close/>
                <a:moveTo>
                  <a:pt x="555" y="715"/>
                </a:moveTo>
                <a:cubicBezTo>
                  <a:pt x="557" y="715"/>
                  <a:pt x="559" y="713"/>
                  <a:pt x="559" y="711"/>
                </a:cubicBezTo>
                <a:cubicBezTo>
                  <a:pt x="559" y="708"/>
                  <a:pt x="557" y="706"/>
                  <a:pt x="555" y="706"/>
                </a:cubicBezTo>
                <a:cubicBezTo>
                  <a:pt x="553" y="706"/>
                  <a:pt x="551" y="708"/>
                  <a:pt x="551" y="711"/>
                </a:cubicBezTo>
                <a:cubicBezTo>
                  <a:pt x="551" y="713"/>
                  <a:pt x="553" y="715"/>
                  <a:pt x="555" y="715"/>
                </a:cubicBezTo>
                <a:close/>
                <a:moveTo>
                  <a:pt x="568" y="715"/>
                </a:moveTo>
                <a:cubicBezTo>
                  <a:pt x="570" y="715"/>
                  <a:pt x="572" y="713"/>
                  <a:pt x="572" y="711"/>
                </a:cubicBezTo>
                <a:cubicBezTo>
                  <a:pt x="572" y="708"/>
                  <a:pt x="570" y="706"/>
                  <a:pt x="568" y="706"/>
                </a:cubicBezTo>
                <a:cubicBezTo>
                  <a:pt x="566" y="706"/>
                  <a:pt x="564" y="708"/>
                  <a:pt x="564" y="711"/>
                </a:cubicBezTo>
                <a:cubicBezTo>
                  <a:pt x="564" y="713"/>
                  <a:pt x="566" y="715"/>
                  <a:pt x="568" y="715"/>
                </a:cubicBezTo>
                <a:close/>
                <a:moveTo>
                  <a:pt x="581" y="715"/>
                </a:moveTo>
                <a:cubicBezTo>
                  <a:pt x="583" y="715"/>
                  <a:pt x="585" y="713"/>
                  <a:pt x="585" y="711"/>
                </a:cubicBezTo>
                <a:cubicBezTo>
                  <a:pt x="585" y="708"/>
                  <a:pt x="583" y="706"/>
                  <a:pt x="581" y="706"/>
                </a:cubicBezTo>
                <a:cubicBezTo>
                  <a:pt x="579" y="706"/>
                  <a:pt x="577" y="708"/>
                  <a:pt x="577" y="711"/>
                </a:cubicBezTo>
                <a:cubicBezTo>
                  <a:pt x="577" y="713"/>
                  <a:pt x="579" y="715"/>
                  <a:pt x="581" y="715"/>
                </a:cubicBezTo>
                <a:close/>
                <a:moveTo>
                  <a:pt x="594" y="715"/>
                </a:moveTo>
                <a:cubicBezTo>
                  <a:pt x="596" y="715"/>
                  <a:pt x="598" y="713"/>
                  <a:pt x="598" y="711"/>
                </a:cubicBezTo>
                <a:cubicBezTo>
                  <a:pt x="598" y="708"/>
                  <a:pt x="596" y="706"/>
                  <a:pt x="594" y="706"/>
                </a:cubicBezTo>
                <a:cubicBezTo>
                  <a:pt x="592" y="706"/>
                  <a:pt x="590" y="708"/>
                  <a:pt x="590" y="711"/>
                </a:cubicBezTo>
                <a:cubicBezTo>
                  <a:pt x="590" y="713"/>
                  <a:pt x="592" y="715"/>
                  <a:pt x="594" y="715"/>
                </a:cubicBezTo>
                <a:close/>
                <a:moveTo>
                  <a:pt x="607" y="715"/>
                </a:moveTo>
                <a:cubicBezTo>
                  <a:pt x="609" y="715"/>
                  <a:pt x="611" y="713"/>
                  <a:pt x="611" y="711"/>
                </a:cubicBezTo>
                <a:cubicBezTo>
                  <a:pt x="611" y="708"/>
                  <a:pt x="609" y="706"/>
                  <a:pt x="607" y="706"/>
                </a:cubicBezTo>
                <a:cubicBezTo>
                  <a:pt x="604" y="706"/>
                  <a:pt x="603" y="708"/>
                  <a:pt x="603" y="711"/>
                </a:cubicBezTo>
                <a:cubicBezTo>
                  <a:pt x="603" y="713"/>
                  <a:pt x="604" y="715"/>
                  <a:pt x="607" y="715"/>
                </a:cubicBezTo>
                <a:close/>
                <a:moveTo>
                  <a:pt x="620" y="715"/>
                </a:moveTo>
                <a:cubicBezTo>
                  <a:pt x="622" y="715"/>
                  <a:pt x="624" y="713"/>
                  <a:pt x="624" y="711"/>
                </a:cubicBezTo>
                <a:cubicBezTo>
                  <a:pt x="624" y="708"/>
                  <a:pt x="622" y="706"/>
                  <a:pt x="620" y="706"/>
                </a:cubicBezTo>
                <a:cubicBezTo>
                  <a:pt x="617" y="706"/>
                  <a:pt x="615" y="708"/>
                  <a:pt x="615" y="711"/>
                </a:cubicBezTo>
                <a:cubicBezTo>
                  <a:pt x="615" y="713"/>
                  <a:pt x="617" y="715"/>
                  <a:pt x="620" y="715"/>
                </a:cubicBezTo>
                <a:close/>
                <a:moveTo>
                  <a:pt x="633" y="715"/>
                </a:moveTo>
                <a:cubicBezTo>
                  <a:pt x="635" y="715"/>
                  <a:pt x="637" y="713"/>
                  <a:pt x="637" y="711"/>
                </a:cubicBezTo>
                <a:cubicBezTo>
                  <a:pt x="637" y="708"/>
                  <a:pt x="635" y="706"/>
                  <a:pt x="633" y="706"/>
                </a:cubicBezTo>
                <a:cubicBezTo>
                  <a:pt x="630" y="706"/>
                  <a:pt x="628" y="708"/>
                  <a:pt x="628" y="711"/>
                </a:cubicBezTo>
                <a:cubicBezTo>
                  <a:pt x="628" y="713"/>
                  <a:pt x="630" y="715"/>
                  <a:pt x="633" y="715"/>
                </a:cubicBezTo>
                <a:close/>
                <a:moveTo>
                  <a:pt x="645" y="715"/>
                </a:moveTo>
                <a:cubicBezTo>
                  <a:pt x="648" y="715"/>
                  <a:pt x="650" y="713"/>
                  <a:pt x="650" y="711"/>
                </a:cubicBezTo>
                <a:cubicBezTo>
                  <a:pt x="650" y="708"/>
                  <a:pt x="648" y="706"/>
                  <a:pt x="645" y="706"/>
                </a:cubicBezTo>
                <a:cubicBezTo>
                  <a:pt x="643" y="706"/>
                  <a:pt x="641" y="708"/>
                  <a:pt x="641" y="711"/>
                </a:cubicBezTo>
                <a:cubicBezTo>
                  <a:pt x="641" y="713"/>
                  <a:pt x="643" y="715"/>
                  <a:pt x="645" y="715"/>
                </a:cubicBezTo>
                <a:close/>
                <a:moveTo>
                  <a:pt x="658" y="715"/>
                </a:moveTo>
                <a:cubicBezTo>
                  <a:pt x="661" y="715"/>
                  <a:pt x="663" y="713"/>
                  <a:pt x="663" y="711"/>
                </a:cubicBezTo>
                <a:cubicBezTo>
                  <a:pt x="663" y="708"/>
                  <a:pt x="661" y="706"/>
                  <a:pt x="658" y="706"/>
                </a:cubicBezTo>
                <a:cubicBezTo>
                  <a:pt x="656" y="706"/>
                  <a:pt x="654" y="708"/>
                  <a:pt x="654" y="711"/>
                </a:cubicBezTo>
                <a:cubicBezTo>
                  <a:pt x="654" y="713"/>
                  <a:pt x="656" y="715"/>
                  <a:pt x="658" y="715"/>
                </a:cubicBezTo>
                <a:close/>
                <a:moveTo>
                  <a:pt x="671" y="715"/>
                </a:moveTo>
                <a:cubicBezTo>
                  <a:pt x="674" y="715"/>
                  <a:pt x="675" y="713"/>
                  <a:pt x="675" y="711"/>
                </a:cubicBezTo>
                <a:cubicBezTo>
                  <a:pt x="675" y="708"/>
                  <a:pt x="674" y="706"/>
                  <a:pt x="671" y="706"/>
                </a:cubicBezTo>
                <a:cubicBezTo>
                  <a:pt x="669" y="706"/>
                  <a:pt x="667" y="708"/>
                  <a:pt x="667" y="711"/>
                </a:cubicBezTo>
                <a:cubicBezTo>
                  <a:pt x="667" y="713"/>
                  <a:pt x="669" y="715"/>
                  <a:pt x="671" y="715"/>
                </a:cubicBezTo>
                <a:close/>
                <a:moveTo>
                  <a:pt x="684" y="715"/>
                </a:moveTo>
                <a:cubicBezTo>
                  <a:pt x="687" y="715"/>
                  <a:pt x="688" y="713"/>
                  <a:pt x="688" y="711"/>
                </a:cubicBezTo>
                <a:cubicBezTo>
                  <a:pt x="688" y="708"/>
                  <a:pt x="687" y="706"/>
                  <a:pt x="684" y="706"/>
                </a:cubicBezTo>
                <a:cubicBezTo>
                  <a:pt x="682" y="706"/>
                  <a:pt x="680" y="708"/>
                  <a:pt x="680" y="711"/>
                </a:cubicBezTo>
                <a:cubicBezTo>
                  <a:pt x="680" y="713"/>
                  <a:pt x="682" y="715"/>
                  <a:pt x="684" y="715"/>
                </a:cubicBezTo>
                <a:close/>
                <a:moveTo>
                  <a:pt x="697" y="715"/>
                </a:moveTo>
                <a:cubicBezTo>
                  <a:pt x="699" y="715"/>
                  <a:pt x="701" y="713"/>
                  <a:pt x="701" y="711"/>
                </a:cubicBezTo>
                <a:cubicBezTo>
                  <a:pt x="701" y="708"/>
                  <a:pt x="699" y="706"/>
                  <a:pt x="697" y="706"/>
                </a:cubicBezTo>
                <a:cubicBezTo>
                  <a:pt x="695" y="706"/>
                  <a:pt x="693" y="708"/>
                  <a:pt x="693" y="711"/>
                </a:cubicBezTo>
                <a:cubicBezTo>
                  <a:pt x="693" y="713"/>
                  <a:pt x="695" y="715"/>
                  <a:pt x="697" y="715"/>
                </a:cubicBezTo>
                <a:close/>
                <a:moveTo>
                  <a:pt x="710" y="715"/>
                </a:moveTo>
                <a:cubicBezTo>
                  <a:pt x="712" y="715"/>
                  <a:pt x="714" y="713"/>
                  <a:pt x="714" y="711"/>
                </a:cubicBezTo>
                <a:cubicBezTo>
                  <a:pt x="714" y="708"/>
                  <a:pt x="712" y="706"/>
                  <a:pt x="710" y="706"/>
                </a:cubicBezTo>
                <a:cubicBezTo>
                  <a:pt x="708" y="706"/>
                  <a:pt x="706" y="708"/>
                  <a:pt x="706" y="711"/>
                </a:cubicBezTo>
                <a:cubicBezTo>
                  <a:pt x="706" y="713"/>
                  <a:pt x="708" y="715"/>
                  <a:pt x="710" y="715"/>
                </a:cubicBezTo>
                <a:close/>
                <a:moveTo>
                  <a:pt x="723" y="715"/>
                </a:moveTo>
                <a:cubicBezTo>
                  <a:pt x="725" y="715"/>
                  <a:pt x="727" y="713"/>
                  <a:pt x="727" y="711"/>
                </a:cubicBezTo>
                <a:cubicBezTo>
                  <a:pt x="727" y="708"/>
                  <a:pt x="725" y="706"/>
                  <a:pt x="723" y="706"/>
                </a:cubicBezTo>
                <a:cubicBezTo>
                  <a:pt x="721" y="706"/>
                  <a:pt x="719" y="708"/>
                  <a:pt x="719" y="711"/>
                </a:cubicBezTo>
                <a:cubicBezTo>
                  <a:pt x="719" y="713"/>
                  <a:pt x="721" y="715"/>
                  <a:pt x="723" y="715"/>
                </a:cubicBezTo>
                <a:close/>
                <a:moveTo>
                  <a:pt x="736" y="715"/>
                </a:moveTo>
                <a:cubicBezTo>
                  <a:pt x="738" y="715"/>
                  <a:pt x="740" y="713"/>
                  <a:pt x="740" y="711"/>
                </a:cubicBezTo>
                <a:cubicBezTo>
                  <a:pt x="740" y="708"/>
                  <a:pt x="738" y="706"/>
                  <a:pt x="736" y="706"/>
                </a:cubicBezTo>
                <a:cubicBezTo>
                  <a:pt x="734" y="706"/>
                  <a:pt x="732" y="708"/>
                  <a:pt x="732" y="711"/>
                </a:cubicBezTo>
                <a:cubicBezTo>
                  <a:pt x="732" y="713"/>
                  <a:pt x="734" y="715"/>
                  <a:pt x="736" y="715"/>
                </a:cubicBezTo>
                <a:close/>
                <a:moveTo>
                  <a:pt x="749" y="715"/>
                </a:moveTo>
                <a:cubicBezTo>
                  <a:pt x="751" y="715"/>
                  <a:pt x="753" y="713"/>
                  <a:pt x="753" y="711"/>
                </a:cubicBezTo>
                <a:cubicBezTo>
                  <a:pt x="753" y="708"/>
                  <a:pt x="751" y="706"/>
                  <a:pt x="749" y="706"/>
                </a:cubicBezTo>
                <a:cubicBezTo>
                  <a:pt x="746" y="706"/>
                  <a:pt x="745" y="708"/>
                  <a:pt x="745" y="711"/>
                </a:cubicBezTo>
                <a:cubicBezTo>
                  <a:pt x="745" y="713"/>
                  <a:pt x="746" y="715"/>
                  <a:pt x="749" y="715"/>
                </a:cubicBezTo>
                <a:close/>
                <a:moveTo>
                  <a:pt x="762" y="715"/>
                </a:moveTo>
                <a:cubicBezTo>
                  <a:pt x="764" y="715"/>
                  <a:pt x="766" y="713"/>
                  <a:pt x="766" y="711"/>
                </a:cubicBezTo>
                <a:cubicBezTo>
                  <a:pt x="766" y="708"/>
                  <a:pt x="764" y="706"/>
                  <a:pt x="762" y="706"/>
                </a:cubicBezTo>
                <a:cubicBezTo>
                  <a:pt x="759" y="706"/>
                  <a:pt x="758" y="708"/>
                  <a:pt x="758" y="711"/>
                </a:cubicBezTo>
                <a:cubicBezTo>
                  <a:pt x="758" y="713"/>
                  <a:pt x="759" y="715"/>
                  <a:pt x="762" y="715"/>
                </a:cubicBezTo>
                <a:close/>
                <a:moveTo>
                  <a:pt x="775" y="715"/>
                </a:moveTo>
                <a:cubicBezTo>
                  <a:pt x="777" y="715"/>
                  <a:pt x="779" y="713"/>
                  <a:pt x="779" y="711"/>
                </a:cubicBezTo>
                <a:cubicBezTo>
                  <a:pt x="779" y="708"/>
                  <a:pt x="777" y="706"/>
                  <a:pt x="775" y="706"/>
                </a:cubicBezTo>
                <a:cubicBezTo>
                  <a:pt x="772" y="706"/>
                  <a:pt x="770" y="708"/>
                  <a:pt x="770" y="711"/>
                </a:cubicBezTo>
                <a:cubicBezTo>
                  <a:pt x="770" y="713"/>
                  <a:pt x="772" y="715"/>
                  <a:pt x="775" y="715"/>
                </a:cubicBezTo>
                <a:close/>
                <a:moveTo>
                  <a:pt x="788" y="715"/>
                </a:moveTo>
                <a:cubicBezTo>
                  <a:pt x="790" y="715"/>
                  <a:pt x="792" y="713"/>
                  <a:pt x="792" y="711"/>
                </a:cubicBezTo>
                <a:cubicBezTo>
                  <a:pt x="792" y="708"/>
                  <a:pt x="790" y="706"/>
                  <a:pt x="788" y="706"/>
                </a:cubicBezTo>
                <a:cubicBezTo>
                  <a:pt x="785" y="706"/>
                  <a:pt x="783" y="708"/>
                  <a:pt x="783" y="711"/>
                </a:cubicBezTo>
                <a:cubicBezTo>
                  <a:pt x="783" y="713"/>
                  <a:pt x="785" y="715"/>
                  <a:pt x="788" y="715"/>
                </a:cubicBezTo>
                <a:close/>
                <a:moveTo>
                  <a:pt x="800" y="715"/>
                </a:moveTo>
                <a:cubicBezTo>
                  <a:pt x="803" y="715"/>
                  <a:pt x="805" y="713"/>
                  <a:pt x="805" y="711"/>
                </a:cubicBezTo>
                <a:cubicBezTo>
                  <a:pt x="805" y="708"/>
                  <a:pt x="803" y="706"/>
                  <a:pt x="800" y="706"/>
                </a:cubicBezTo>
                <a:cubicBezTo>
                  <a:pt x="798" y="706"/>
                  <a:pt x="796" y="708"/>
                  <a:pt x="796" y="711"/>
                </a:cubicBezTo>
                <a:cubicBezTo>
                  <a:pt x="796" y="713"/>
                  <a:pt x="798" y="715"/>
                  <a:pt x="800" y="715"/>
                </a:cubicBezTo>
                <a:close/>
                <a:moveTo>
                  <a:pt x="813" y="715"/>
                </a:moveTo>
                <a:cubicBezTo>
                  <a:pt x="816" y="715"/>
                  <a:pt x="818" y="713"/>
                  <a:pt x="818" y="711"/>
                </a:cubicBezTo>
                <a:cubicBezTo>
                  <a:pt x="818" y="708"/>
                  <a:pt x="816" y="706"/>
                  <a:pt x="813" y="706"/>
                </a:cubicBezTo>
                <a:cubicBezTo>
                  <a:pt x="811" y="706"/>
                  <a:pt x="809" y="708"/>
                  <a:pt x="809" y="711"/>
                </a:cubicBezTo>
                <a:cubicBezTo>
                  <a:pt x="809" y="713"/>
                  <a:pt x="811" y="715"/>
                  <a:pt x="813" y="715"/>
                </a:cubicBezTo>
                <a:close/>
                <a:moveTo>
                  <a:pt x="826" y="715"/>
                </a:moveTo>
                <a:cubicBezTo>
                  <a:pt x="829" y="715"/>
                  <a:pt x="830" y="713"/>
                  <a:pt x="830" y="711"/>
                </a:cubicBezTo>
                <a:cubicBezTo>
                  <a:pt x="830" y="708"/>
                  <a:pt x="829" y="706"/>
                  <a:pt x="826" y="706"/>
                </a:cubicBezTo>
                <a:cubicBezTo>
                  <a:pt x="824" y="706"/>
                  <a:pt x="822" y="708"/>
                  <a:pt x="822" y="711"/>
                </a:cubicBezTo>
                <a:cubicBezTo>
                  <a:pt x="822" y="713"/>
                  <a:pt x="824" y="715"/>
                  <a:pt x="826" y="715"/>
                </a:cubicBezTo>
                <a:close/>
                <a:moveTo>
                  <a:pt x="839" y="715"/>
                </a:moveTo>
                <a:cubicBezTo>
                  <a:pt x="842" y="715"/>
                  <a:pt x="843" y="713"/>
                  <a:pt x="843" y="711"/>
                </a:cubicBezTo>
                <a:cubicBezTo>
                  <a:pt x="843" y="708"/>
                  <a:pt x="842" y="706"/>
                  <a:pt x="839" y="706"/>
                </a:cubicBezTo>
                <a:cubicBezTo>
                  <a:pt x="837" y="706"/>
                  <a:pt x="835" y="708"/>
                  <a:pt x="835" y="711"/>
                </a:cubicBezTo>
                <a:cubicBezTo>
                  <a:pt x="835" y="713"/>
                  <a:pt x="837" y="715"/>
                  <a:pt x="839" y="715"/>
                </a:cubicBezTo>
                <a:close/>
                <a:moveTo>
                  <a:pt x="852" y="715"/>
                </a:moveTo>
                <a:cubicBezTo>
                  <a:pt x="854" y="715"/>
                  <a:pt x="856" y="713"/>
                  <a:pt x="856" y="711"/>
                </a:cubicBezTo>
                <a:cubicBezTo>
                  <a:pt x="856" y="708"/>
                  <a:pt x="854" y="706"/>
                  <a:pt x="852" y="706"/>
                </a:cubicBezTo>
                <a:cubicBezTo>
                  <a:pt x="850" y="706"/>
                  <a:pt x="848" y="708"/>
                  <a:pt x="848" y="711"/>
                </a:cubicBezTo>
                <a:cubicBezTo>
                  <a:pt x="848" y="713"/>
                  <a:pt x="850" y="715"/>
                  <a:pt x="852" y="715"/>
                </a:cubicBezTo>
                <a:close/>
                <a:moveTo>
                  <a:pt x="865" y="715"/>
                </a:moveTo>
                <a:cubicBezTo>
                  <a:pt x="867" y="715"/>
                  <a:pt x="869" y="713"/>
                  <a:pt x="869" y="711"/>
                </a:cubicBezTo>
                <a:cubicBezTo>
                  <a:pt x="869" y="708"/>
                  <a:pt x="867" y="706"/>
                  <a:pt x="865" y="706"/>
                </a:cubicBezTo>
                <a:cubicBezTo>
                  <a:pt x="863" y="706"/>
                  <a:pt x="861" y="708"/>
                  <a:pt x="861" y="711"/>
                </a:cubicBezTo>
                <a:cubicBezTo>
                  <a:pt x="861" y="713"/>
                  <a:pt x="863" y="715"/>
                  <a:pt x="865" y="715"/>
                </a:cubicBezTo>
                <a:close/>
                <a:moveTo>
                  <a:pt x="878" y="706"/>
                </a:moveTo>
                <a:cubicBezTo>
                  <a:pt x="876" y="706"/>
                  <a:pt x="874" y="708"/>
                  <a:pt x="874" y="711"/>
                </a:cubicBezTo>
                <a:cubicBezTo>
                  <a:pt x="874" y="713"/>
                  <a:pt x="876" y="715"/>
                  <a:pt x="878" y="715"/>
                </a:cubicBezTo>
                <a:cubicBezTo>
                  <a:pt x="880" y="715"/>
                  <a:pt x="882" y="713"/>
                  <a:pt x="882" y="711"/>
                </a:cubicBezTo>
                <a:cubicBezTo>
                  <a:pt x="882" y="708"/>
                  <a:pt x="880" y="706"/>
                  <a:pt x="878" y="706"/>
                </a:cubicBezTo>
                <a:close/>
                <a:moveTo>
                  <a:pt x="891" y="706"/>
                </a:moveTo>
                <a:cubicBezTo>
                  <a:pt x="889" y="706"/>
                  <a:pt x="887" y="708"/>
                  <a:pt x="887" y="711"/>
                </a:cubicBezTo>
                <a:cubicBezTo>
                  <a:pt x="887" y="713"/>
                  <a:pt x="889" y="715"/>
                  <a:pt x="891" y="715"/>
                </a:cubicBezTo>
                <a:cubicBezTo>
                  <a:pt x="893" y="715"/>
                  <a:pt x="895" y="713"/>
                  <a:pt x="895" y="711"/>
                </a:cubicBezTo>
                <a:cubicBezTo>
                  <a:pt x="895" y="708"/>
                  <a:pt x="893" y="706"/>
                  <a:pt x="891" y="706"/>
                </a:cubicBezTo>
                <a:close/>
                <a:moveTo>
                  <a:pt x="904" y="706"/>
                </a:moveTo>
                <a:cubicBezTo>
                  <a:pt x="901" y="706"/>
                  <a:pt x="900" y="708"/>
                  <a:pt x="900" y="711"/>
                </a:cubicBezTo>
                <a:cubicBezTo>
                  <a:pt x="900" y="713"/>
                  <a:pt x="901" y="715"/>
                  <a:pt x="904" y="715"/>
                </a:cubicBezTo>
                <a:cubicBezTo>
                  <a:pt x="906" y="715"/>
                  <a:pt x="908" y="713"/>
                  <a:pt x="908" y="711"/>
                </a:cubicBezTo>
                <a:cubicBezTo>
                  <a:pt x="908" y="708"/>
                  <a:pt x="906" y="706"/>
                  <a:pt x="904" y="706"/>
                </a:cubicBezTo>
                <a:close/>
                <a:moveTo>
                  <a:pt x="917" y="706"/>
                </a:moveTo>
                <a:cubicBezTo>
                  <a:pt x="914" y="706"/>
                  <a:pt x="913" y="708"/>
                  <a:pt x="913" y="711"/>
                </a:cubicBezTo>
                <a:cubicBezTo>
                  <a:pt x="913" y="713"/>
                  <a:pt x="914" y="715"/>
                  <a:pt x="917" y="715"/>
                </a:cubicBezTo>
                <a:cubicBezTo>
                  <a:pt x="919" y="715"/>
                  <a:pt x="921" y="713"/>
                  <a:pt x="921" y="711"/>
                </a:cubicBezTo>
                <a:cubicBezTo>
                  <a:pt x="921" y="708"/>
                  <a:pt x="919" y="706"/>
                  <a:pt x="917" y="706"/>
                </a:cubicBezTo>
                <a:close/>
                <a:moveTo>
                  <a:pt x="930" y="706"/>
                </a:moveTo>
                <a:cubicBezTo>
                  <a:pt x="927" y="706"/>
                  <a:pt x="925" y="708"/>
                  <a:pt x="925" y="711"/>
                </a:cubicBezTo>
                <a:cubicBezTo>
                  <a:pt x="925" y="713"/>
                  <a:pt x="927" y="715"/>
                  <a:pt x="930" y="715"/>
                </a:cubicBezTo>
                <a:cubicBezTo>
                  <a:pt x="932" y="715"/>
                  <a:pt x="934" y="713"/>
                  <a:pt x="934" y="711"/>
                </a:cubicBezTo>
                <a:cubicBezTo>
                  <a:pt x="934" y="708"/>
                  <a:pt x="932" y="706"/>
                  <a:pt x="930" y="706"/>
                </a:cubicBezTo>
                <a:close/>
                <a:moveTo>
                  <a:pt x="944" y="711"/>
                </a:moveTo>
                <a:cubicBezTo>
                  <a:pt x="944" y="710"/>
                  <a:pt x="943" y="709"/>
                  <a:pt x="943" y="709"/>
                </a:cubicBezTo>
                <a:cubicBezTo>
                  <a:pt x="942" y="709"/>
                  <a:pt x="941" y="710"/>
                  <a:pt x="941" y="711"/>
                </a:cubicBezTo>
                <a:cubicBezTo>
                  <a:pt x="941" y="711"/>
                  <a:pt x="942" y="712"/>
                  <a:pt x="943" y="712"/>
                </a:cubicBezTo>
                <a:cubicBezTo>
                  <a:pt x="943" y="712"/>
                  <a:pt x="944" y="711"/>
                  <a:pt x="944" y="711"/>
                </a:cubicBezTo>
                <a:close/>
                <a:moveTo>
                  <a:pt x="1601" y="715"/>
                </a:moveTo>
                <a:cubicBezTo>
                  <a:pt x="1603" y="715"/>
                  <a:pt x="1605" y="713"/>
                  <a:pt x="1605" y="711"/>
                </a:cubicBezTo>
                <a:cubicBezTo>
                  <a:pt x="1605" y="708"/>
                  <a:pt x="1603" y="706"/>
                  <a:pt x="1601" y="706"/>
                </a:cubicBezTo>
                <a:cubicBezTo>
                  <a:pt x="1599" y="706"/>
                  <a:pt x="1597" y="708"/>
                  <a:pt x="1597" y="711"/>
                </a:cubicBezTo>
                <a:cubicBezTo>
                  <a:pt x="1597" y="713"/>
                  <a:pt x="1599" y="715"/>
                  <a:pt x="1601" y="715"/>
                </a:cubicBezTo>
                <a:close/>
                <a:moveTo>
                  <a:pt x="1614" y="715"/>
                </a:moveTo>
                <a:cubicBezTo>
                  <a:pt x="1616" y="715"/>
                  <a:pt x="1618" y="713"/>
                  <a:pt x="1618" y="711"/>
                </a:cubicBezTo>
                <a:cubicBezTo>
                  <a:pt x="1618" y="708"/>
                  <a:pt x="1616" y="706"/>
                  <a:pt x="1614" y="706"/>
                </a:cubicBezTo>
                <a:cubicBezTo>
                  <a:pt x="1612" y="706"/>
                  <a:pt x="1610" y="708"/>
                  <a:pt x="1610" y="711"/>
                </a:cubicBezTo>
                <a:cubicBezTo>
                  <a:pt x="1610" y="713"/>
                  <a:pt x="1612" y="715"/>
                  <a:pt x="1614" y="715"/>
                </a:cubicBezTo>
                <a:close/>
                <a:moveTo>
                  <a:pt x="1627" y="715"/>
                </a:moveTo>
                <a:cubicBezTo>
                  <a:pt x="1629" y="715"/>
                  <a:pt x="1631" y="713"/>
                  <a:pt x="1631" y="711"/>
                </a:cubicBezTo>
                <a:cubicBezTo>
                  <a:pt x="1631" y="708"/>
                  <a:pt x="1629" y="706"/>
                  <a:pt x="1627" y="706"/>
                </a:cubicBezTo>
                <a:cubicBezTo>
                  <a:pt x="1625" y="706"/>
                  <a:pt x="1623" y="708"/>
                  <a:pt x="1623" y="711"/>
                </a:cubicBezTo>
                <a:cubicBezTo>
                  <a:pt x="1623" y="713"/>
                  <a:pt x="1625" y="715"/>
                  <a:pt x="1627" y="715"/>
                </a:cubicBezTo>
                <a:close/>
                <a:moveTo>
                  <a:pt x="1640" y="715"/>
                </a:moveTo>
                <a:cubicBezTo>
                  <a:pt x="1642" y="715"/>
                  <a:pt x="1644" y="713"/>
                  <a:pt x="1644" y="711"/>
                </a:cubicBezTo>
                <a:cubicBezTo>
                  <a:pt x="1644" y="708"/>
                  <a:pt x="1642" y="706"/>
                  <a:pt x="1640" y="706"/>
                </a:cubicBezTo>
                <a:cubicBezTo>
                  <a:pt x="1638" y="706"/>
                  <a:pt x="1636" y="708"/>
                  <a:pt x="1636" y="711"/>
                </a:cubicBezTo>
                <a:cubicBezTo>
                  <a:pt x="1636" y="713"/>
                  <a:pt x="1638" y="715"/>
                  <a:pt x="1640" y="715"/>
                </a:cubicBezTo>
                <a:close/>
                <a:moveTo>
                  <a:pt x="1653" y="715"/>
                </a:moveTo>
                <a:cubicBezTo>
                  <a:pt x="1655" y="715"/>
                  <a:pt x="1657" y="713"/>
                  <a:pt x="1657" y="711"/>
                </a:cubicBezTo>
                <a:cubicBezTo>
                  <a:pt x="1657" y="708"/>
                  <a:pt x="1655" y="706"/>
                  <a:pt x="1653" y="706"/>
                </a:cubicBezTo>
                <a:cubicBezTo>
                  <a:pt x="1650" y="706"/>
                  <a:pt x="1649" y="708"/>
                  <a:pt x="1649" y="711"/>
                </a:cubicBezTo>
                <a:cubicBezTo>
                  <a:pt x="1649" y="713"/>
                  <a:pt x="1650" y="715"/>
                  <a:pt x="1653" y="715"/>
                </a:cubicBezTo>
                <a:close/>
                <a:moveTo>
                  <a:pt x="1666" y="715"/>
                </a:moveTo>
                <a:cubicBezTo>
                  <a:pt x="1668" y="715"/>
                  <a:pt x="1670" y="713"/>
                  <a:pt x="1670" y="711"/>
                </a:cubicBezTo>
                <a:cubicBezTo>
                  <a:pt x="1670" y="708"/>
                  <a:pt x="1668" y="706"/>
                  <a:pt x="1666" y="706"/>
                </a:cubicBezTo>
                <a:cubicBezTo>
                  <a:pt x="1663" y="706"/>
                  <a:pt x="1661" y="708"/>
                  <a:pt x="1661" y="711"/>
                </a:cubicBezTo>
                <a:cubicBezTo>
                  <a:pt x="1661" y="713"/>
                  <a:pt x="1663" y="715"/>
                  <a:pt x="1666" y="715"/>
                </a:cubicBezTo>
                <a:close/>
                <a:moveTo>
                  <a:pt x="1679" y="715"/>
                </a:moveTo>
                <a:cubicBezTo>
                  <a:pt x="1681" y="715"/>
                  <a:pt x="1683" y="713"/>
                  <a:pt x="1683" y="711"/>
                </a:cubicBezTo>
                <a:cubicBezTo>
                  <a:pt x="1683" y="708"/>
                  <a:pt x="1681" y="706"/>
                  <a:pt x="1679" y="706"/>
                </a:cubicBezTo>
                <a:cubicBezTo>
                  <a:pt x="1676" y="706"/>
                  <a:pt x="1674" y="708"/>
                  <a:pt x="1674" y="711"/>
                </a:cubicBezTo>
                <a:cubicBezTo>
                  <a:pt x="1674" y="713"/>
                  <a:pt x="1676" y="715"/>
                  <a:pt x="1679" y="715"/>
                </a:cubicBezTo>
                <a:close/>
                <a:moveTo>
                  <a:pt x="1769" y="715"/>
                </a:moveTo>
                <a:cubicBezTo>
                  <a:pt x="1771" y="715"/>
                  <a:pt x="1773" y="713"/>
                  <a:pt x="1773" y="711"/>
                </a:cubicBezTo>
                <a:cubicBezTo>
                  <a:pt x="1773" y="708"/>
                  <a:pt x="1771" y="706"/>
                  <a:pt x="1769" y="706"/>
                </a:cubicBezTo>
                <a:cubicBezTo>
                  <a:pt x="1767" y="706"/>
                  <a:pt x="1765" y="708"/>
                  <a:pt x="1765" y="711"/>
                </a:cubicBezTo>
                <a:cubicBezTo>
                  <a:pt x="1765" y="713"/>
                  <a:pt x="1767" y="715"/>
                  <a:pt x="1769" y="715"/>
                </a:cubicBezTo>
                <a:close/>
                <a:moveTo>
                  <a:pt x="1834" y="706"/>
                </a:moveTo>
                <a:cubicBezTo>
                  <a:pt x="1831" y="706"/>
                  <a:pt x="1829" y="708"/>
                  <a:pt x="1829" y="711"/>
                </a:cubicBezTo>
                <a:cubicBezTo>
                  <a:pt x="1829" y="713"/>
                  <a:pt x="1831" y="715"/>
                  <a:pt x="1834" y="715"/>
                </a:cubicBezTo>
                <a:cubicBezTo>
                  <a:pt x="1836" y="715"/>
                  <a:pt x="1838" y="713"/>
                  <a:pt x="1838" y="711"/>
                </a:cubicBezTo>
                <a:cubicBezTo>
                  <a:pt x="1838" y="708"/>
                  <a:pt x="1836" y="706"/>
                  <a:pt x="1834" y="706"/>
                </a:cubicBezTo>
                <a:close/>
                <a:moveTo>
                  <a:pt x="1846" y="706"/>
                </a:moveTo>
                <a:cubicBezTo>
                  <a:pt x="1844" y="706"/>
                  <a:pt x="1842" y="708"/>
                  <a:pt x="1842" y="711"/>
                </a:cubicBezTo>
                <a:cubicBezTo>
                  <a:pt x="1842" y="713"/>
                  <a:pt x="1844" y="715"/>
                  <a:pt x="1846" y="715"/>
                </a:cubicBezTo>
                <a:cubicBezTo>
                  <a:pt x="1849" y="715"/>
                  <a:pt x="1851" y="713"/>
                  <a:pt x="1851" y="711"/>
                </a:cubicBezTo>
                <a:cubicBezTo>
                  <a:pt x="1851" y="708"/>
                  <a:pt x="1849" y="706"/>
                  <a:pt x="1846" y="706"/>
                </a:cubicBezTo>
                <a:close/>
                <a:moveTo>
                  <a:pt x="1859" y="706"/>
                </a:moveTo>
                <a:cubicBezTo>
                  <a:pt x="1857" y="706"/>
                  <a:pt x="1855" y="708"/>
                  <a:pt x="1855" y="711"/>
                </a:cubicBezTo>
                <a:cubicBezTo>
                  <a:pt x="1855" y="713"/>
                  <a:pt x="1857" y="715"/>
                  <a:pt x="1859" y="715"/>
                </a:cubicBezTo>
                <a:cubicBezTo>
                  <a:pt x="1862" y="715"/>
                  <a:pt x="1864" y="713"/>
                  <a:pt x="1864" y="711"/>
                </a:cubicBezTo>
                <a:cubicBezTo>
                  <a:pt x="1864" y="708"/>
                  <a:pt x="1862" y="706"/>
                  <a:pt x="1859" y="706"/>
                </a:cubicBezTo>
                <a:close/>
                <a:moveTo>
                  <a:pt x="1885" y="706"/>
                </a:moveTo>
                <a:cubicBezTo>
                  <a:pt x="1883" y="706"/>
                  <a:pt x="1881" y="708"/>
                  <a:pt x="1881" y="711"/>
                </a:cubicBezTo>
                <a:cubicBezTo>
                  <a:pt x="1881" y="713"/>
                  <a:pt x="1883" y="715"/>
                  <a:pt x="1885" y="715"/>
                </a:cubicBezTo>
                <a:cubicBezTo>
                  <a:pt x="1888" y="715"/>
                  <a:pt x="1889" y="713"/>
                  <a:pt x="1889" y="711"/>
                </a:cubicBezTo>
                <a:cubicBezTo>
                  <a:pt x="1889" y="708"/>
                  <a:pt x="1888" y="706"/>
                  <a:pt x="1885" y="706"/>
                </a:cubicBezTo>
                <a:close/>
                <a:moveTo>
                  <a:pt x="1898" y="715"/>
                </a:moveTo>
                <a:cubicBezTo>
                  <a:pt x="1900" y="715"/>
                  <a:pt x="1902" y="713"/>
                  <a:pt x="1902" y="711"/>
                </a:cubicBezTo>
                <a:cubicBezTo>
                  <a:pt x="1902" y="708"/>
                  <a:pt x="1900" y="706"/>
                  <a:pt x="1898" y="706"/>
                </a:cubicBezTo>
                <a:cubicBezTo>
                  <a:pt x="1896" y="706"/>
                  <a:pt x="1894" y="708"/>
                  <a:pt x="1894" y="711"/>
                </a:cubicBezTo>
                <a:cubicBezTo>
                  <a:pt x="1894" y="713"/>
                  <a:pt x="1896" y="715"/>
                  <a:pt x="1898" y="715"/>
                </a:cubicBezTo>
                <a:close/>
                <a:moveTo>
                  <a:pt x="1911" y="707"/>
                </a:moveTo>
                <a:cubicBezTo>
                  <a:pt x="1909" y="707"/>
                  <a:pt x="1908" y="709"/>
                  <a:pt x="1908" y="711"/>
                </a:cubicBezTo>
                <a:cubicBezTo>
                  <a:pt x="1908" y="712"/>
                  <a:pt x="1909" y="714"/>
                  <a:pt x="1911" y="714"/>
                </a:cubicBezTo>
                <a:cubicBezTo>
                  <a:pt x="1913" y="714"/>
                  <a:pt x="1914" y="712"/>
                  <a:pt x="1914" y="711"/>
                </a:cubicBezTo>
                <a:cubicBezTo>
                  <a:pt x="1914" y="709"/>
                  <a:pt x="1913" y="707"/>
                  <a:pt x="1911" y="707"/>
                </a:cubicBezTo>
                <a:close/>
                <a:moveTo>
                  <a:pt x="1952" y="711"/>
                </a:moveTo>
                <a:cubicBezTo>
                  <a:pt x="1952" y="709"/>
                  <a:pt x="1951" y="708"/>
                  <a:pt x="1950" y="708"/>
                </a:cubicBezTo>
                <a:cubicBezTo>
                  <a:pt x="1949" y="708"/>
                  <a:pt x="1948" y="709"/>
                  <a:pt x="1948" y="711"/>
                </a:cubicBezTo>
                <a:cubicBezTo>
                  <a:pt x="1948" y="712"/>
                  <a:pt x="1949" y="713"/>
                  <a:pt x="1950" y="713"/>
                </a:cubicBezTo>
                <a:cubicBezTo>
                  <a:pt x="1951" y="713"/>
                  <a:pt x="1952" y="712"/>
                  <a:pt x="1952" y="711"/>
                </a:cubicBezTo>
                <a:close/>
                <a:moveTo>
                  <a:pt x="1959" y="711"/>
                </a:moveTo>
                <a:cubicBezTo>
                  <a:pt x="1959" y="713"/>
                  <a:pt x="1960" y="715"/>
                  <a:pt x="1963" y="715"/>
                </a:cubicBezTo>
                <a:cubicBezTo>
                  <a:pt x="1965" y="715"/>
                  <a:pt x="1967" y="713"/>
                  <a:pt x="1967" y="711"/>
                </a:cubicBezTo>
                <a:cubicBezTo>
                  <a:pt x="1967" y="708"/>
                  <a:pt x="1965" y="706"/>
                  <a:pt x="1963" y="706"/>
                </a:cubicBezTo>
                <a:cubicBezTo>
                  <a:pt x="1960" y="706"/>
                  <a:pt x="1959" y="708"/>
                  <a:pt x="1959" y="711"/>
                </a:cubicBezTo>
                <a:close/>
                <a:moveTo>
                  <a:pt x="1976" y="706"/>
                </a:moveTo>
                <a:cubicBezTo>
                  <a:pt x="1973" y="706"/>
                  <a:pt x="1971" y="708"/>
                  <a:pt x="1971" y="711"/>
                </a:cubicBezTo>
                <a:cubicBezTo>
                  <a:pt x="1971" y="713"/>
                  <a:pt x="1973" y="715"/>
                  <a:pt x="1976" y="715"/>
                </a:cubicBezTo>
                <a:cubicBezTo>
                  <a:pt x="1978" y="715"/>
                  <a:pt x="1980" y="713"/>
                  <a:pt x="1980" y="711"/>
                </a:cubicBezTo>
                <a:cubicBezTo>
                  <a:pt x="1980" y="708"/>
                  <a:pt x="1978" y="706"/>
                  <a:pt x="1976" y="706"/>
                </a:cubicBezTo>
                <a:close/>
                <a:moveTo>
                  <a:pt x="1989" y="706"/>
                </a:moveTo>
                <a:cubicBezTo>
                  <a:pt x="1986" y="706"/>
                  <a:pt x="1984" y="708"/>
                  <a:pt x="1984" y="711"/>
                </a:cubicBezTo>
                <a:cubicBezTo>
                  <a:pt x="1984" y="713"/>
                  <a:pt x="1986" y="715"/>
                  <a:pt x="1989" y="715"/>
                </a:cubicBezTo>
                <a:cubicBezTo>
                  <a:pt x="1991" y="715"/>
                  <a:pt x="1993" y="713"/>
                  <a:pt x="1993" y="711"/>
                </a:cubicBezTo>
                <a:cubicBezTo>
                  <a:pt x="1993" y="708"/>
                  <a:pt x="1991" y="706"/>
                  <a:pt x="1989" y="706"/>
                </a:cubicBezTo>
                <a:close/>
                <a:moveTo>
                  <a:pt x="2001" y="706"/>
                </a:moveTo>
                <a:cubicBezTo>
                  <a:pt x="1999" y="706"/>
                  <a:pt x="1997" y="708"/>
                  <a:pt x="1997" y="711"/>
                </a:cubicBezTo>
                <a:cubicBezTo>
                  <a:pt x="1997" y="713"/>
                  <a:pt x="1999" y="715"/>
                  <a:pt x="2001" y="715"/>
                </a:cubicBezTo>
                <a:cubicBezTo>
                  <a:pt x="2004" y="715"/>
                  <a:pt x="2006" y="713"/>
                  <a:pt x="2006" y="711"/>
                </a:cubicBezTo>
                <a:cubicBezTo>
                  <a:pt x="2006" y="708"/>
                  <a:pt x="2004" y="706"/>
                  <a:pt x="2001" y="706"/>
                </a:cubicBezTo>
                <a:close/>
                <a:moveTo>
                  <a:pt x="2014" y="706"/>
                </a:moveTo>
                <a:cubicBezTo>
                  <a:pt x="2012" y="706"/>
                  <a:pt x="2010" y="708"/>
                  <a:pt x="2010" y="711"/>
                </a:cubicBezTo>
                <a:cubicBezTo>
                  <a:pt x="2010" y="713"/>
                  <a:pt x="2012" y="715"/>
                  <a:pt x="2014" y="715"/>
                </a:cubicBezTo>
                <a:cubicBezTo>
                  <a:pt x="2017" y="715"/>
                  <a:pt x="2019" y="713"/>
                  <a:pt x="2019" y="711"/>
                </a:cubicBezTo>
                <a:cubicBezTo>
                  <a:pt x="2019" y="708"/>
                  <a:pt x="2017" y="706"/>
                  <a:pt x="2014" y="706"/>
                </a:cubicBezTo>
                <a:close/>
                <a:moveTo>
                  <a:pt x="2027" y="706"/>
                </a:moveTo>
                <a:cubicBezTo>
                  <a:pt x="2025" y="706"/>
                  <a:pt x="2023" y="708"/>
                  <a:pt x="2023" y="711"/>
                </a:cubicBezTo>
                <a:cubicBezTo>
                  <a:pt x="2023" y="713"/>
                  <a:pt x="2025" y="715"/>
                  <a:pt x="2027" y="715"/>
                </a:cubicBezTo>
                <a:cubicBezTo>
                  <a:pt x="2030" y="715"/>
                  <a:pt x="2031" y="713"/>
                  <a:pt x="2031" y="711"/>
                </a:cubicBezTo>
                <a:cubicBezTo>
                  <a:pt x="2031" y="708"/>
                  <a:pt x="2030" y="706"/>
                  <a:pt x="2027" y="706"/>
                </a:cubicBezTo>
                <a:close/>
                <a:moveTo>
                  <a:pt x="2040" y="706"/>
                </a:moveTo>
                <a:cubicBezTo>
                  <a:pt x="2038" y="706"/>
                  <a:pt x="2036" y="708"/>
                  <a:pt x="2036" y="711"/>
                </a:cubicBezTo>
                <a:cubicBezTo>
                  <a:pt x="2036" y="713"/>
                  <a:pt x="2038" y="715"/>
                  <a:pt x="2040" y="715"/>
                </a:cubicBezTo>
                <a:cubicBezTo>
                  <a:pt x="2042" y="715"/>
                  <a:pt x="2044" y="713"/>
                  <a:pt x="2044" y="711"/>
                </a:cubicBezTo>
                <a:cubicBezTo>
                  <a:pt x="2044" y="708"/>
                  <a:pt x="2042" y="706"/>
                  <a:pt x="2040" y="706"/>
                </a:cubicBezTo>
                <a:close/>
                <a:moveTo>
                  <a:pt x="2053" y="706"/>
                </a:moveTo>
                <a:cubicBezTo>
                  <a:pt x="2051" y="706"/>
                  <a:pt x="2049" y="708"/>
                  <a:pt x="2049" y="711"/>
                </a:cubicBezTo>
                <a:cubicBezTo>
                  <a:pt x="2049" y="713"/>
                  <a:pt x="2051" y="715"/>
                  <a:pt x="2053" y="715"/>
                </a:cubicBezTo>
                <a:cubicBezTo>
                  <a:pt x="2055" y="715"/>
                  <a:pt x="2057" y="713"/>
                  <a:pt x="2057" y="711"/>
                </a:cubicBezTo>
                <a:cubicBezTo>
                  <a:pt x="2057" y="708"/>
                  <a:pt x="2055" y="706"/>
                  <a:pt x="2053" y="706"/>
                </a:cubicBezTo>
                <a:close/>
                <a:moveTo>
                  <a:pt x="2066" y="706"/>
                </a:moveTo>
                <a:cubicBezTo>
                  <a:pt x="2064" y="706"/>
                  <a:pt x="2062" y="708"/>
                  <a:pt x="2062" y="711"/>
                </a:cubicBezTo>
                <a:cubicBezTo>
                  <a:pt x="2062" y="713"/>
                  <a:pt x="2064" y="715"/>
                  <a:pt x="2066" y="715"/>
                </a:cubicBezTo>
                <a:cubicBezTo>
                  <a:pt x="2068" y="715"/>
                  <a:pt x="2070" y="713"/>
                  <a:pt x="2070" y="711"/>
                </a:cubicBezTo>
                <a:cubicBezTo>
                  <a:pt x="2070" y="708"/>
                  <a:pt x="2068" y="706"/>
                  <a:pt x="2066" y="706"/>
                </a:cubicBezTo>
                <a:close/>
                <a:moveTo>
                  <a:pt x="2079" y="706"/>
                </a:moveTo>
                <a:cubicBezTo>
                  <a:pt x="2077" y="706"/>
                  <a:pt x="2075" y="708"/>
                  <a:pt x="2075" y="711"/>
                </a:cubicBezTo>
                <a:cubicBezTo>
                  <a:pt x="2075" y="713"/>
                  <a:pt x="2077" y="715"/>
                  <a:pt x="2079" y="715"/>
                </a:cubicBezTo>
                <a:cubicBezTo>
                  <a:pt x="2081" y="715"/>
                  <a:pt x="2083" y="713"/>
                  <a:pt x="2083" y="711"/>
                </a:cubicBezTo>
                <a:cubicBezTo>
                  <a:pt x="2083" y="708"/>
                  <a:pt x="2081" y="706"/>
                  <a:pt x="2079" y="706"/>
                </a:cubicBezTo>
                <a:close/>
                <a:moveTo>
                  <a:pt x="2092" y="715"/>
                </a:moveTo>
                <a:cubicBezTo>
                  <a:pt x="2094" y="715"/>
                  <a:pt x="2096" y="713"/>
                  <a:pt x="2096" y="711"/>
                </a:cubicBezTo>
                <a:cubicBezTo>
                  <a:pt x="2096" y="708"/>
                  <a:pt x="2094" y="706"/>
                  <a:pt x="2092" y="706"/>
                </a:cubicBezTo>
                <a:cubicBezTo>
                  <a:pt x="2090" y="706"/>
                  <a:pt x="2088" y="708"/>
                  <a:pt x="2088" y="711"/>
                </a:cubicBezTo>
                <a:cubicBezTo>
                  <a:pt x="2088" y="713"/>
                  <a:pt x="2090" y="715"/>
                  <a:pt x="2092" y="715"/>
                </a:cubicBezTo>
                <a:close/>
                <a:moveTo>
                  <a:pt x="2105" y="715"/>
                </a:moveTo>
                <a:cubicBezTo>
                  <a:pt x="2107" y="715"/>
                  <a:pt x="2109" y="713"/>
                  <a:pt x="2109" y="711"/>
                </a:cubicBezTo>
                <a:cubicBezTo>
                  <a:pt x="2109" y="708"/>
                  <a:pt x="2107" y="706"/>
                  <a:pt x="2105" y="706"/>
                </a:cubicBezTo>
                <a:cubicBezTo>
                  <a:pt x="2102" y="706"/>
                  <a:pt x="2101" y="708"/>
                  <a:pt x="2101" y="711"/>
                </a:cubicBezTo>
                <a:cubicBezTo>
                  <a:pt x="2101" y="713"/>
                  <a:pt x="2102" y="715"/>
                  <a:pt x="2105" y="715"/>
                </a:cubicBezTo>
                <a:close/>
                <a:moveTo>
                  <a:pt x="2118" y="706"/>
                </a:moveTo>
                <a:cubicBezTo>
                  <a:pt x="2115" y="706"/>
                  <a:pt x="2113" y="708"/>
                  <a:pt x="2113" y="711"/>
                </a:cubicBezTo>
                <a:cubicBezTo>
                  <a:pt x="2113" y="713"/>
                  <a:pt x="2115" y="715"/>
                  <a:pt x="2118" y="715"/>
                </a:cubicBezTo>
                <a:cubicBezTo>
                  <a:pt x="2120" y="715"/>
                  <a:pt x="2122" y="713"/>
                  <a:pt x="2122" y="711"/>
                </a:cubicBezTo>
                <a:cubicBezTo>
                  <a:pt x="2122" y="708"/>
                  <a:pt x="2120" y="706"/>
                  <a:pt x="2118" y="706"/>
                </a:cubicBezTo>
                <a:close/>
                <a:moveTo>
                  <a:pt x="2131" y="706"/>
                </a:moveTo>
                <a:cubicBezTo>
                  <a:pt x="2128" y="706"/>
                  <a:pt x="2126" y="708"/>
                  <a:pt x="2126" y="711"/>
                </a:cubicBezTo>
                <a:cubicBezTo>
                  <a:pt x="2126" y="713"/>
                  <a:pt x="2128" y="715"/>
                  <a:pt x="2131" y="715"/>
                </a:cubicBezTo>
                <a:cubicBezTo>
                  <a:pt x="2133" y="715"/>
                  <a:pt x="2135" y="713"/>
                  <a:pt x="2135" y="711"/>
                </a:cubicBezTo>
                <a:cubicBezTo>
                  <a:pt x="2135" y="708"/>
                  <a:pt x="2133" y="706"/>
                  <a:pt x="2131" y="706"/>
                </a:cubicBezTo>
                <a:close/>
                <a:moveTo>
                  <a:pt x="2143" y="706"/>
                </a:moveTo>
                <a:cubicBezTo>
                  <a:pt x="2141" y="706"/>
                  <a:pt x="2139" y="708"/>
                  <a:pt x="2139" y="711"/>
                </a:cubicBezTo>
                <a:cubicBezTo>
                  <a:pt x="2139" y="713"/>
                  <a:pt x="2141" y="715"/>
                  <a:pt x="2143" y="715"/>
                </a:cubicBezTo>
                <a:cubicBezTo>
                  <a:pt x="2146" y="715"/>
                  <a:pt x="2148" y="713"/>
                  <a:pt x="2148" y="711"/>
                </a:cubicBezTo>
                <a:cubicBezTo>
                  <a:pt x="2148" y="708"/>
                  <a:pt x="2146" y="706"/>
                  <a:pt x="2143" y="706"/>
                </a:cubicBezTo>
                <a:close/>
                <a:moveTo>
                  <a:pt x="2156" y="706"/>
                </a:moveTo>
                <a:cubicBezTo>
                  <a:pt x="2154" y="706"/>
                  <a:pt x="2152" y="708"/>
                  <a:pt x="2152" y="711"/>
                </a:cubicBezTo>
                <a:cubicBezTo>
                  <a:pt x="2152" y="713"/>
                  <a:pt x="2154" y="715"/>
                  <a:pt x="2156" y="715"/>
                </a:cubicBezTo>
                <a:cubicBezTo>
                  <a:pt x="2159" y="715"/>
                  <a:pt x="2161" y="713"/>
                  <a:pt x="2161" y="711"/>
                </a:cubicBezTo>
                <a:cubicBezTo>
                  <a:pt x="2161" y="708"/>
                  <a:pt x="2159" y="706"/>
                  <a:pt x="2156" y="706"/>
                </a:cubicBezTo>
                <a:close/>
                <a:moveTo>
                  <a:pt x="2169" y="706"/>
                </a:moveTo>
                <a:cubicBezTo>
                  <a:pt x="2167" y="706"/>
                  <a:pt x="2165" y="708"/>
                  <a:pt x="2165" y="711"/>
                </a:cubicBezTo>
                <a:cubicBezTo>
                  <a:pt x="2165" y="713"/>
                  <a:pt x="2167" y="715"/>
                  <a:pt x="2169" y="715"/>
                </a:cubicBezTo>
                <a:cubicBezTo>
                  <a:pt x="2172" y="715"/>
                  <a:pt x="2173" y="713"/>
                  <a:pt x="2173" y="711"/>
                </a:cubicBezTo>
                <a:cubicBezTo>
                  <a:pt x="2173" y="708"/>
                  <a:pt x="2172" y="706"/>
                  <a:pt x="2169" y="706"/>
                </a:cubicBezTo>
                <a:close/>
                <a:moveTo>
                  <a:pt x="2182" y="715"/>
                </a:moveTo>
                <a:cubicBezTo>
                  <a:pt x="2185" y="715"/>
                  <a:pt x="2186" y="713"/>
                  <a:pt x="2186" y="711"/>
                </a:cubicBezTo>
                <a:cubicBezTo>
                  <a:pt x="2186" y="708"/>
                  <a:pt x="2185" y="706"/>
                  <a:pt x="2182" y="706"/>
                </a:cubicBezTo>
                <a:cubicBezTo>
                  <a:pt x="2180" y="706"/>
                  <a:pt x="2178" y="708"/>
                  <a:pt x="2178" y="711"/>
                </a:cubicBezTo>
                <a:cubicBezTo>
                  <a:pt x="2178" y="713"/>
                  <a:pt x="2180" y="715"/>
                  <a:pt x="2182" y="715"/>
                </a:cubicBezTo>
                <a:close/>
                <a:moveTo>
                  <a:pt x="2208" y="707"/>
                </a:moveTo>
                <a:cubicBezTo>
                  <a:pt x="2206" y="707"/>
                  <a:pt x="2205" y="709"/>
                  <a:pt x="2205" y="711"/>
                </a:cubicBezTo>
                <a:cubicBezTo>
                  <a:pt x="2205" y="712"/>
                  <a:pt x="2206" y="714"/>
                  <a:pt x="2208" y="714"/>
                </a:cubicBezTo>
                <a:cubicBezTo>
                  <a:pt x="2210" y="714"/>
                  <a:pt x="2211" y="712"/>
                  <a:pt x="2211" y="711"/>
                </a:cubicBezTo>
                <a:cubicBezTo>
                  <a:pt x="2211" y="709"/>
                  <a:pt x="2210" y="707"/>
                  <a:pt x="2208" y="707"/>
                </a:cubicBezTo>
                <a:close/>
                <a:moveTo>
                  <a:pt x="2221" y="715"/>
                </a:moveTo>
                <a:cubicBezTo>
                  <a:pt x="2223" y="715"/>
                  <a:pt x="2225" y="713"/>
                  <a:pt x="2225" y="711"/>
                </a:cubicBezTo>
                <a:cubicBezTo>
                  <a:pt x="2225" y="708"/>
                  <a:pt x="2223" y="706"/>
                  <a:pt x="2221" y="706"/>
                </a:cubicBezTo>
                <a:cubicBezTo>
                  <a:pt x="2219" y="706"/>
                  <a:pt x="2217" y="708"/>
                  <a:pt x="2217" y="711"/>
                </a:cubicBezTo>
                <a:cubicBezTo>
                  <a:pt x="2217" y="713"/>
                  <a:pt x="2219" y="715"/>
                  <a:pt x="2221" y="715"/>
                </a:cubicBezTo>
                <a:close/>
                <a:moveTo>
                  <a:pt x="2234" y="715"/>
                </a:moveTo>
                <a:cubicBezTo>
                  <a:pt x="2236" y="715"/>
                  <a:pt x="2238" y="713"/>
                  <a:pt x="2238" y="711"/>
                </a:cubicBezTo>
                <a:cubicBezTo>
                  <a:pt x="2238" y="708"/>
                  <a:pt x="2236" y="706"/>
                  <a:pt x="2234" y="706"/>
                </a:cubicBezTo>
                <a:cubicBezTo>
                  <a:pt x="2232" y="706"/>
                  <a:pt x="2230" y="708"/>
                  <a:pt x="2230" y="711"/>
                </a:cubicBezTo>
                <a:cubicBezTo>
                  <a:pt x="2230" y="713"/>
                  <a:pt x="2232" y="715"/>
                  <a:pt x="2234" y="715"/>
                </a:cubicBezTo>
                <a:close/>
                <a:moveTo>
                  <a:pt x="2247" y="715"/>
                </a:moveTo>
                <a:cubicBezTo>
                  <a:pt x="2249" y="715"/>
                  <a:pt x="2251" y="713"/>
                  <a:pt x="2251" y="711"/>
                </a:cubicBezTo>
                <a:cubicBezTo>
                  <a:pt x="2251" y="708"/>
                  <a:pt x="2249" y="706"/>
                  <a:pt x="2247" y="706"/>
                </a:cubicBezTo>
                <a:cubicBezTo>
                  <a:pt x="2244" y="706"/>
                  <a:pt x="2243" y="708"/>
                  <a:pt x="2243" y="711"/>
                </a:cubicBezTo>
                <a:cubicBezTo>
                  <a:pt x="2243" y="713"/>
                  <a:pt x="2244" y="715"/>
                  <a:pt x="2247" y="715"/>
                </a:cubicBezTo>
                <a:close/>
                <a:moveTo>
                  <a:pt x="2260" y="715"/>
                </a:moveTo>
                <a:cubicBezTo>
                  <a:pt x="2262" y="715"/>
                  <a:pt x="2264" y="713"/>
                  <a:pt x="2264" y="711"/>
                </a:cubicBezTo>
                <a:cubicBezTo>
                  <a:pt x="2264" y="708"/>
                  <a:pt x="2262" y="706"/>
                  <a:pt x="2260" y="706"/>
                </a:cubicBezTo>
                <a:cubicBezTo>
                  <a:pt x="2257" y="706"/>
                  <a:pt x="2256" y="708"/>
                  <a:pt x="2256" y="711"/>
                </a:cubicBezTo>
                <a:cubicBezTo>
                  <a:pt x="2256" y="713"/>
                  <a:pt x="2257" y="715"/>
                  <a:pt x="2260" y="715"/>
                </a:cubicBezTo>
                <a:close/>
                <a:moveTo>
                  <a:pt x="2273" y="715"/>
                </a:moveTo>
                <a:cubicBezTo>
                  <a:pt x="2275" y="715"/>
                  <a:pt x="2277" y="713"/>
                  <a:pt x="2277" y="711"/>
                </a:cubicBezTo>
                <a:cubicBezTo>
                  <a:pt x="2277" y="708"/>
                  <a:pt x="2275" y="706"/>
                  <a:pt x="2273" y="706"/>
                </a:cubicBezTo>
                <a:cubicBezTo>
                  <a:pt x="2270" y="706"/>
                  <a:pt x="2268" y="708"/>
                  <a:pt x="2268" y="711"/>
                </a:cubicBezTo>
                <a:cubicBezTo>
                  <a:pt x="2268" y="713"/>
                  <a:pt x="2270" y="715"/>
                  <a:pt x="2273" y="715"/>
                </a:cubicBezTo>
                <a:close/>
                <a:moveTo>
                  <a:pt x="2286" y="715"/>
                </a:moveTo>
                <a:cubicBezTo>
                  <a:pt x="2288" y="715"/>
                  <a:pt x="2290" y="713"/>
                  <a:pt x="2290" y="711"/>
                </a:cubicBezTo>
                <a:cubicBezTo>
                  <a:pt x="2290" y="708"/>
                  <a:pt x="2288" y="706"/>
                  <a:pt x="2286" y="706"/>
                </a:cubicBezTo>
                <a:cubicBezTo>
                  <a:pt x="2283" y="706"/>
                  <a:pt x="2281" y="708"/>
                  <a:pt x="2281" y="711"/>
                </a:cubicBezTo>
                <a:cubicBezTo>
                  <a:pt x="2281" y="713"/>
                  <a:pt x="2283" y="715"/>
                  <a:pt x="2286" y="715"/>
                </a:cubicBezTo>
                <a:close/>
                <a:moveTo>
                  <a:pt x="2298" y="715"/>
                </a:moveTo>
                <a:cubicBezTo>
                  <a:pt x="2301" y="715"/>
                  <a:pt x="2303" y="713"/>
                  <a:pt x="2303" y="711"/>
                </a:cubicBezTo>
                <a:cubicBezTo>
                  <a:pt x="2303" y="708"/>
                  <a:pt x="2301" y="706"/>
                  <a:pt x="2298" y="706"/>
                </a:cubicBezTo>
                <a:cubicBezTo>
                  <a:pt x="2296" y="706"/>
                  <a:pt x="2294" y="708"/>
                  <a:pt x="2294" y="711"/>
                </a:cubicBezTo>
                <a:cubicBezTo>
                  <a:pt x="2294" y="713"/>
                  <a:pt x="2296" y="715"/>
                  <a:pt x="2298" y="715"/>
                </a:cubicBezTo>
                <a:close/>
                <a:moveTo>
                  <a:pt x="2311" y="715"/>
                </a:moveTo>
                <a:cubicBezTo>
                  <a:pt x="2314" y="715"/>
                  <a:pt x="2316" y="713"/>
                  <a:pt x="2316" y="711"/>
                </a:cubicBezTo>
                <a:cubicBezTo>
                  <a:pt x="2316" y="708"/>
                  <a:pt x="2314" y="706"/>
                  <a:pt x="2311" y="706"/>
                </a:cubicBezTo>
                <a:cubicBezTo>
                  <a:pt x="2309" y="706"/>
                  <a:pt x="2307" y="708"/>
                  <a:pt x="2307" y="711"/>
                </a:cubicBezTo>
                <a:cubicBezTo>
                  <a:pt x="2307" y="713"/>
                  <a:pt x="2309" y="715"/>
                  <a:pt x="2311" y="715"/>
                </a:cubicBezTo>
                <a:close/>
                <a:moveTo>
                  <a:pt x="2324" y="715"/>
                </a:moveTo>
                <a:cubicBezTo>
                  <a:pt x="2327" y="715"/>
                  <a:pt x="2328" y="713"/>
                  <a:pt x="2328" y="711"/>
                </a:cubicBezTo>
                <a:cubicBezTo>
                  <a:pt x="2328" y="708"/>
                  <a:pt x="2327" y="706"/>
                  <a:pt x="2324" y="706"/>
                </a:cubicBezTo>
                <a:cubicBezTo>
                  <a:pt x="2322" y="706"/>
                  <a:pt x="2320" y="708"/>
                  <a:pt x="2320" y="711"/>
                </a:cubicBezTo>
                <a:cubicBezTo>
                  <a:pt x="2320" y="713"/>
                  <a:pt x="2322" y="715"/>
                  <a:pt x="2324" y="715"/>
                </a:cubicBezTo>
                <a:close/>
                <a:moveTo>
                  <a:pt x="2337" y="715"/>
                </a:moveTo>
                <a:cubicBezTo>
                  <a:pt x="2339" y="715"/>
                  <a:pt x="2341" y="713"/>
                  <a:pt x="2341" y="711"/>
                </a:cubicBezTo>
                <a:cubicBezTo>
                  <a:pt x="2341" y="708"/>
                  <a:pt x="2339" y="706"/>
                  <a:pt x="2337" y="706"/>
                </a:cubicBezTo>
                <a:cubicBezTo>
                  <a:pt x="2335" y="706"/>
                  <a:pt x="2333" y="708"/>
                  <a:pt x="2333" y="711"/>
                </a:cubicBezTo>
                <a:cubicBezTo>
                  <a:pt x="2333" y="713"/>
                  <a:pt x="2335" y="715"/>
                  <a:pt x="2337" y="715"/>
                </a:cubicBezTo>
                <a:close/>
                <a:moveTo>
                  <a:pt x="2350" y="715"/>
                </a:moveTo>
                <a:cubicBezTo>
                  <a:pt x="2352" y="715"/>
                  <a:pt x="2354" y="713"/>
                  <a:pt x="2354" y="711"/>
                </a:cubicBezTo>
                <a:cubicBezTo>
                  <a:pt x="2354" y="708"/>
                  <a:pt x="2352" y="706"/>
                  <a:pt x="2350" y="706"/>
                </a:cubicBezTo>
                <a:cubicBezTo>
                  <a:pt x="2348" y="706"/>
                  <a:pt x="2346" y="708"/>
                  <a:pt x="2346" y="711"/>
                </a:cubicBezTo>
                <a:cubicBezTo>
                  <a:pt x="2346" y="713"/>
                  <a:pt x="2348" y="715"/>
                  <a:pt x="2350" y="715"/>
                </a:cubicBezTo>
                <a:close/>
                <a:moveTo>
                  <a:pt x="2363" y="715"/>
                </a:moveTo>
                <a:cubicBezTo>
                  <a:pt x="2365" y="715"/>
                  <a:pt x="2367" y="713"/>
                  <a:pt x="2367" y="711"/>
                </a:cubicBezTo>
                <a:cubicBezTo>
                  <a:pt x="2367" y="708"/>
                  <a:pt x="2365" y="706"/>
                  <a:pt x="2363" y="706"/>
                </a:cubicBezTo>
                <a:cubicBezTo>
                  <a:pt x="2361" y="706"/>
                  <a:pt x="2359" y="708"/>
                  <a:pt x="2359" y="711"/>
                </a:cubicBezTo>
                <a:cubicBezTo>
                  <a:pt x="2359" y="713"/>
                  <a:pt x="2361" y="715"/>
                  <a:pt x="2363" y="715"/>
                </a:cubicBezTo>
                <a:close/>
                <a:moveTo>
                  <a:pt x="2376" y="715"/>
                </a:moveTo>
                <a:cubicBezTo>
                  <a:pt x="2378" y="715"/>
                  <a:pt x="2380" y="713"/>
                  <a:pt x="2380" y="711"/>
                </a:cubicBezTo>
                <a:cubicBezTo>
                  <a:pt x="2380" y="708"/>
                  <a:pt x="2378" y="706"/>
                  <a:pt x="2376" y="706"/>
                </a:cubicBezTo>
                <a:cubicBezTo>
                  <a:pt x="2374" y="706"/>
                  <a:pt x="2372" y="708"/>
                  <a:pt x="2372" y="711"/>
                </a:cubicBezTo>
                <a:cubicBezTo>
                  <a:pt x="2372" y="713"/>
                  <a:pt x="2374" y="715"/>
                  <a:pt x="2376" y="715"/>
                </a:cubicBezTo>
                <a:close/>
                <a:moveTo>
                  <a:pt x="2389" y="715"/>
                </a:moveTo>
                <a:cubicBezTo>
                  <a:pt x="2391" y="715"/>
                  <a:pt x="2393" y="713"/>
                  <a:pt x="2393" y="711"/>
                </a:cubicBezTo>
                <a:cubicBezTo>
                  <a:pt x="2393" y="708"/>
                  <a:pt x="2391" y="706"/>
                  <a:pt x="2389" y="706"/>
                </a:cubicBezTo>
                <a:cubicBezTo>
                  <a:pt x="2387" y="706"/>
                  <a:pt x="2385" y="708"/>
                  <a:pt x="2385" y="711"/>
                </a:cubicBezTo>
                <a:cubicBezTo>
                  <a:pt x="2385" y="713"/>
                  <a:pt x="2387" y="715"/>
                  <a:pt x="2389" y="715"/>
                </a:cubicBezTo>
                <a:close/>
                <a:moveTo>
                  <a:pt x="2402" y="715"/>
                </a:moveTo>
                <a:cubicBezTo>
                  <a:pt x="2404" y="715"/>
                  <a:pt x="2406" y="713"/>
                  <a:pt x="2406" y="711"/>
                </a:cubicBezTo>
                <a:cubicBezTo>
                  <a:pt x="2406" y="708"/>
                  <a:pt x="2404" y="706"/>
                  <a:pt x="2402" y="706"/>
                </a:cubicBezTo>
                <a:cubicBezTo>
                  <a:pt x="2399" y="706"/>
                  <a:pt x="2398" y="708"/>
                  <a:pt x="2398" y="711"/>
                </a:cubicBezTo>
                <a:cubicBezTo>
                  <a:pt x="2398" y="713"/>
                  <a:pt x="2399" y="715"/>
                  <a:pt x="2402" y="715"/>
                </a:cubicBezTo>
                <a:close/>
                <a:moveTo>
                  <a:pt x="2415" y="715"/>
                </a:moveTo>
                <a:cubicBezTo>
                  <a:pt x="2417" y="715"/>
                  <a:pt x="2419" y="713"/>
                  <a:pt x="2419" y="711"/>
                </a:cubicBezTo>
                <a:cubicBezTo>
                  <a:pt x="2419" y="708"/>
                  <a:pt x="2417" y="706"/>
                  <a:pt x="2415" y="706"/>
                </a:cubicBezTo>
                <a:cubicBezTo>
                  <a:pt x="2412" y="706"/>
                  <a:pt x="2410" y="708"/>
                  <a:pt x="2410" y="711"/>
                </a:cubicBezTo>
                <a:cubicBezTo>
                  <a:pt x="2410" y="713"/>
                  <a:pt x="2412" y="715"/>
                  <a:pt x="2415" y="715"/>
                </a:cubicBezTo>
                <a:close/>
                <a:moveTo>
                  <a:pt x="2428" y="715"/>
                </a:moveTo>
                <a:cubicBezTo>
                  <a:pt x="2430" y="715"/>
                  <a:pt x="2432" y="713"/>
                  <a:pt x="2432" y="711"/>
                </a:cubicBezTo>
                <a:cubicBezTo>
                  <a:pt x="2432" y="708"/>
                  <a:pt x="2430" y="706"/>
                  <a:pt x="2428" y="706"/>
                </a:cubicBezTo>
                <a:cubicBezTo>
                  <a:pt x="2425" y="706"/>
                  <a:pt x="2423" y="708"/>
                  <a:pt x="2423" y="711"/>
                </a:cubicBezTo>
                <a:cubicBezTo>
                  <a:pt x="2423" y="713"/>
                  <a:pt x="2425" y="715"/>
                  <a:pt x="2428" y="715"/>
                </a:cubicBezTo>
                <a:close/>
                <a:moveTo>
                  <a:pt x="2440" y="715"/>
                </a:moveTo>
                <a:cubicBezTo>
                  <a:pt x="2443" y="715"/>
                  <a:pt x="2445" y="713"/>
                  <a:pt x="2445" y="711"/>
                </a:cubicBezTo>
                <a:cubicBezTo>
                  <a:pt x="2445" y="708"/>
                  <a:pt x="2443" y="706"/>
                  <a:pt x="2440" y="706"/>
                </a:cubicBezTo>
                <a:cubicBezTo>
                  <a:pt x="2438" y="706"/>
                  <a:pt x="2436" y="708"/>
                  <a:pt x="2436" y="711"/>
                </a:cubicBezTo>
                <a:cubicBezTo>
                  <a:pt x="2436" y="713"/>
                  <a:pt x="2438" y="715"/>
                  <a:pt x="2440" y="715"/>
                </a:cubicBezTo>
                <a:close/>
                <a:moveTo>
                  <a:pt x="2453" y="715"/>
                </a:moveTo>
                <a:cubicBezTo>
                  <a:pt x="2456" y="715"/>
                  <a:pt x="2458" y="713"/>
                  <a:pt x="2458" y="711"/>
                </a:cubicBezTo>
                <a:cubicBezTo>
                  <a:pt x="2458" y="708"/>
                  <a:pt x="2456" y="706"/>
                  <a:pt x="2453" y="706"/>
                </a:cubicBezTo>
                <a:cubicBezTo>
                  <a:pt x="2451" y="706"/>
                  <a:pt x="2449" y="708"/>
                  <a:pt x="2449" y="711"/>
                </a:cubicBezTo>
                <a:cubicBezTo>
                  <a:pt x="2449" y="713"/>
                  <a:pt x="2451" y="715"/>
                  <a:pt x="2453" y="715"/>
                </a:cubicBezTo>
                <a:close/>
                <a:moveTo>
                  <a:pt x="2466" y="715"/>
                </a:moveTo>
                <a:cubicBezTo>
                  <a:pt x="2469" y="715"/>
                  <a:pt x="2470" y="713"/>
                  <a:pt x="2470" y="711"/>
                </a:cubicBezTo>
                <a:cubicBezTo>
                  <a:pt x="2470" y="708"/>
                  <a:pt x="2469" y="706"/>
                  <a:pt x="2466" y="706"/>
                </a:cubicBezTo>
                <a:cubicBezTo>
                  <a:pt x="2464" y="706"/>
                  <a:pt x="2462" y="708"/>
                  <a:pt x="2462" y="711"/>
                </a:cubicBezTo>
                <a:cubicBezTo>
                  <a:pt x="2462" y="713"/>
                  <a:pt x="2464" y="715"/>
                  <a:pt x="2466" y="715"/>
                </a:cubicBezTo>
                <a:close/>
                <a:moveTo>
                  <a:pt x="2479" y="715"/>
                </a:moveTo>
                <a:cubicBezTo>
                  <a:pt x="2482" y="715"/>
                  <a:pt x="2483" y="713"/>
                  <a:pt x="2483" y="711"/>
                </a:cubicBezTo>
                <a:cubicBezTo>
                  <a:pt x="2483" y="708"/>
                  <a:pt x="2482" y="706"/>
                  <a:pt x="2479" y="706"/>
                </a:cubicBezTo>
                <a:cubicBezTo>
                  <a:pt x="2477" y="706"/>
                  <a:pt x="2475" y="708"/>
                  <a:pt x="2475" y="711"/>
                </a:cubicBezTo>
                <a:cubicBezTo>
                  <a:pt x="2475" y="713"/>
                  <a:pt x="2477" y="715"/>
                  <a:pt x="2479" y="715"/>
                </a:cubicBezTo>
                <a:close/>
                <a:moveTo>
                  <a:pt x="2492" y="715"/>
                </a:moveTo>
                <a:cubicBezTo>
                  <a:pt x="2494" y="715"/>
                  <a:pt x="2496" y="713"/>
                  <a:pt x="2496" y="711"/>
                </a:cubicBezTo>
                <a:cubicBezTo>
                  <a:pt x="2496" y="708"/>
                  <a:pt x="2494" y="706"/>
                  <a:pt x="2492" y="706"/>
                </a:cubicBezTo>
                <a:cubicBezTo>
                  <a:pt x="2490" y="706"/>
                  <a:pt x="2488" y="708"/>
                  <a:pt x="2488" y="711"/>
                </a:cubicBezTo>
                <a:cubicBezTo>
                  <a:pt x="2488" y="713"/>
                  <a:pt x="2490" y="715"/>
                  <a:pt x="2492" y="715"/>
                </a:cubicBezTo>
                <a:close/>
                <a:moveTo>
                  <a:pt x="2505" y="715"/>
                </a:moveTo>
                <a:cubicBezTo>
                  <a:pt x="2507" y="715"/>
                  <a:pt x="2509" y="713"/>
                  <a:pt x="2509" y="711"/>
                </a:cubicBezTo>
                <a:cubicBezTo>
                  <a:pt x="2509" y="708"/>
                  <a:pt x="2507" y="706"/>
                  <a:pt x="2505" y="706"/>
                </a:cubicBezTo>
                <a:cubicBezTo>
                  <a:pt x="2503" y="706"/>
                  <a:pt x="2501" y="708"/>
                  <a:pt x="2501" y="711"/>
                </a:cubicBezTo>
                <a:cubicBezTo>
                  <a:pt x="2501" y="713"/>
                  <a:pt x="2503" y="715"/>
                  <a:pt x="2505" y="715"/>
                </a:cubicBezTo>
                <a:close/>
                <a:moveTo>
                  <a:pt x="2518" y="715"/>
                </a:moveTo>
                <a:cubicBezTo>
                  <a:pt x="2520" y="715"/>
                  <a:pt x="2522" y="713"/>
                  <a:pt x="2522" y="711"/>
                </a:cubicBezTo>
                <a:cubicBezTo>
                  <a:pt x="2522" y="708"/>
                  <a:pt x="2520" y="706"/>
                  <a:pt x="2518" y="706"/>
                </a:cubicBezTo>
                <a:cubicBezTo>
                  <a:pt x="2516" y="706"/>
                  <a:pt x="2514" y="708"/>
                  <a:pt x="2514" y="711"/>
                </a:cubicBezTo>
                <a:cubicBezTo>
                  <a:pt x="2514" y="713"/>
                  <a:pt x="2516" y="715"/>
                  <a:pt x="2518" y="715"/>
                </a:cubicBezTo>
                <a:close/>
                <a:moveTo>
                  <a:pt x="2531" y="715"/>
                </a:moveTo>
                <a:cubicBezTo>
                  <a:pt x="2533" y="715"/>
                  <a:pt x="2535" y="713"/>
                  <a:pt x="2535" y="711"/>
                </a:cubicBezTo>
                <a:cubicBezTo>
                  <a:pt x="2535" y="708"/>
                  <a:pt x="2533" y="706"/>
                  <a:pt x="2531" y="706"/>
                </a:cubicBezTo>
                <a:cubicBezTo>
                  <a:pt x="2529" y="706"/>
                  <a:pt x="2527" y="708"/>
                  <a:pt x="2527" y="711"/>
                </a:cubicBezTo>
                <a:cubicBezTo>
                  <a:pt x="2527" y="713"/>
                  <a:pt x="2529" y="715"/>
                  <a:pt x="2531" y="715"/>
                </a:cubicBezTo>
                <a:close/>
                <a:moveTo>
                  <a:pt x="2544" y="715"/>
                </a:moveTo>
                <a:cubicBezTo>
                  <a:pt x="2546" y="715"/>
                  <a:pt x="2548" y="713"/>
                  <a:pt x="2548" y="711"/>
                </a:cubicBezTo>
                <a:cubicBezTo>
                  <a:pt x="2548" y="708"/>
                  <a:pt x="2546" y="706"/>
                  <a:pt x="2544" y="706"/>
                </a:cubicBezTo>
                <a:cubicBezTo>
                  <a:pt x="2541" y="706"/>
                  <a:pt x="2540" y="708"/>
                  <a:pt x="2540" y="711"/>
                </a:cubicBezTo>
                <a:cubicBezTo>
                  <a:pt x="2540" y="713"/>
                  <a:pt x="2541" y="715"/>
                  <a:pt x="2544" y="715"/>
                </a:cubicBezTo>
                <a:close/>
                <a:moveTo>
                  <a:pt x="2557" y="715"/>
                </a:moveTo>
                <a:cubicBezTo>
                  <a:pt x="2559" y="715"/>
                  <a:pt x="2561" y="713"/>
                  <a:pt x="2561" y="711"/>
                </a:cubicBezTo>
                <a:cubicBezTo>
                  <a:pt x="2561" y="708"/>
                  <a:pt x="2559" y="706"/>
                  <a:pt x="2557" y="706"/>
                </a:cubicBezTo>
                <a:cubicBezTo>
                  <a:pt x="2554" y="706"/>
                  <a:pt x="2553" y="708"/>
                  <a:pt x="2553" y="711"/>
                </a:cubicBezTo>
                <a:cubicBezTo>
                  <a:pt x="2553" y="713"/>
                  <a:pt x="2554" y="715"/>
                  <a:pt x="2557" y="715"/>
                </a:cubicBezTo>
                <a:close/>
                <a:moveTo>
                  <a:pt x="2570" y="715"/>
                </a:moveTo>
                <a:cubicBezTo>
                  <a:pt x="2572" y="715"/>
                  <a:pt x="2574" y="713"/>
                  <a:pt x="2574" y="711"/>
                </a:cubicBezTo>
                <a:cubicBezTo>
                  <a:pt x="2574" y="708"/>
                  <a:pt x="2572" y="706"/>
                  <a:pt x="2570" y="706"/>
                </a:cubicBezTo>
                <a:cubicBezTo>
                  <a:pt x="2567" y="706"/>
                  <a:pt x="2565" y="708"/>
                  <a:pt x="2565" y="711"/>
                </a:cubicBezTo>
                <a:cubicBezTo>
                  <a:pt x="2565" y="713"/>
                  <a:pt x="2567" y="715"/>
                  <a:pt x="2570" y="715"/>
                </a:cubicBezTo>
                <a:close/>
                <a:moveTo>
                  <a:pt x="2583" y="715"/>
                </a:moveTo>
                <a:cubicBezTo>
                  <a:pt x="2585" y="715"/>
                  <a:pt x="2587" y="713"/>
                  <a:pt x="2587" y="711"/>
                </a:cubicBezTo>
                <a:cubicBezTo>
                  <a:pt x="2587" y="708"/>
                  <a:pt x="2585" y="706"/>
                  <a:pt x="2583" y="706"/>
                </a:cubicBezTo>
                <a:cubicBezTo>
                  <a:pt x="2580" y="706"/>
                  <a:pt x="2578" y="708"/>
                  <a:pt x="2578" y="711"/>
                </a:cubicBezTo>
                <a:cubicBezTo>
                  <a:pt x="2578" y="713"/>
                  <a:pt x="2580" y="715"/>
                  <a:pt x="2583" y="715"/>
                </a:cubicBezTo>
                <a:close/>
                <a:moveTo>
                  <a:pt x="2595" y="715"/>
                </a:moveTo>
                <a:cubicBezTo>
                  <a:pt x="2598" y="715"/>
                  <a:pt x="2600" y="713"/>
                  <a:pt x="2600" y="711"/>
                </a:cubicBezTo>
                <a:cubicBezTo>
                  <a:pt x="2600" y="708"/>
                  <a:pt x="2598" y="706"/>
                  <a:pt x="2595" y="706"/>
                </a:cubicBezTo>
                <a:cubicBezTo>
                  <a:pt x="2593" y="706"/>
                  <a:pt x="2591" y="708"/>
                  <a:pt x="2591" y="711"/>
                </a:cubicBezTo>
                <a:cubicBezTo>
                  <a:pt x="2591" y="713"/>
                  <a:pt x="2593" y="715"/>
                  <a:pt x="2595" y="715"/>
                </a:cubicBezTo>
                <a:close/>
                <a:moveTo>
                  <a:pt x="2608" y="715"/>
                </a:moveTo>
                <a:cubicBezTo>
                  <a:pt x="2611" y="715"/>
                  <a:pt x="2613" y="713"/>
                  <a:pt x="2613" y="711"/>
                </a:cubicBezTo>
                <a:cubicBezTo>
                  <a:pt x="2613" y="708"/>
                  <a:pt x="2611" y="706"/>
                  <a:pt x="2608" y="706"/>
                </a:cubicBezTo>
                <a:cubicBezTo>
                  <a:pt x="2606" y="706"/>
                  <a:pt x="2604" y="708"/>
                  <a:pt x="2604" y="711"/>
                </a:cubicBezTo>
                <a:cubicBezTo>
                  <a:pt x="2604" y="713"/>
                  <a:pt x="2606" y="715"/>
                  <a:pt x="2608" y="715"/>
                </a:cubicBezTo>
                <a:close/>
                <a:moveTo>
                  <a:pt x="2621" y="715"/>
                </a:moveTo>
                <a:cubicBezTo>
                  <a:pt x="2624" y="715"/>
                  <a:pt x="2625" y="713"/>
                  <a:pt x="2625" y="711"/>
                </a:cubicBezTo>
                <a:cubicBezTo>
                  <a:pt x="2625" y="708"/>
                  <a:pt x="2624" y="706"/>
                  <a:pt x="2621" y="706"/>
                </a:cubicBezTo>
                <a:cubicBezTo>
                  <a:pt x="2619" y="706"/>
                  <a:pt x="2617" y="708"/>
                  <a:pt x="2617" y="711"/>
                </a:cubicBezTo>
                <a:cubicBezTo>
                  <a:pt x="2617" y="713"/>
                  <a:pt x="2619" y="715"/>
                  <a:pt x="2621" y="715"/>
                </a:cubicBezTo>
                <a:close/>
                <a:moveTo>
                  <a:pt x="2634" y="715"/>
                </a:moveTo>
                <a:cubicBezTo>
                  <a:pt x="2637" y="715"/>
                  <a:pt x="2638" y="713"/>
                  <a:pt x="2638" y="711"/>
                </a:cubicBezTo>
                <a:cubicBezTo>
                  <a:pt x="2638" y="708"/>
                  <a:pt x="2637" y="706"/>
                  <a:pt x="2634" y="706"/>
                </a:cubicBezTo>
                <a:cubicBezTo>
                  <a:pt x="2632" y="706"/>
                  <a:pt x="2630" y="708"/>
                  <a:pt x="2630" y="711"/>
                </a:cubicBezTo>
                <a:cubicBezTo>
                  <a:pt x="2630" y="713"/>
                  <a:pt x="2632" y="715"/>
                  <a:pt x="2634" y="715"/>
                </a:cubicBezTo>
                <a:close/>
                <a:moveTo>
                  <a:pt x="2647" y="715"/>
                </a:moveTo>
                <a:cubicBezTo>
                  <a:pt x="2649" y="715"/>
                  <a:pt x="2651" y="713"/>
                  <a:pt x="2651" y="711"/>
                </a:cubicBezTo>
                <a:cubicBezTo>
                  <a:pt x="2651" y="708"/>
                  <a:pt x="2649" y="706"/>
                  <a:pt x="2647" y="706"/>
                </a:cubicBezTo>
                <a:cubicBezTo>
                  <a:pt x="2645" y="706"/>
                  <a:pt x="2643" y="708"/>
                  <a:pt x="2643" y="711"/>
                </a:cubicBezTo>
                <a:cubicBezTo>
                  <a:pt x="2643" y="713"/>
                  <a:pt x="2645" y="715"/>
                  <a:pt x="2647" y="715"/>
                </a:cubicBezTo>
                <a:close/>
                <a:moveTo>
                  <a:pt x="2660" y="715"/>
                </a:moveTo>
                <a:cubicBezTo>
                  <a:pt x="2662" y="715"/>
                  <a:pt x="2664" y="713"/>
                  <a:pt x="2664" y="711"/>
                </a:cubicBezTo>
                <a:cubicBezTo>
                  <a:pt x="2664" y="708"/>
                  <a:pt x="2662" y="706"/>
                  <a:pt x="2660" y="706"/>
                </a:cubicBezTo>
                <a:cubicBezTo>
                  <a:pt x="2658" y="706"/>
                  <a:pt x="2656" y="708"/>
                  <a:pt x="2656" y="711"/>
                </a:cubicBezTo>
                <a:cubicBezTo>
                  <a:pt x="2656" y="713"/>
                  <a:pt x="2658" y="715"/>
                  <a:pt x="2660" y="715"/>
                </a:cubicBezTo>
                <a:close/>
                <a:moveTo>
                  <a:pt x="2673" y="715"/>
                </a:moveTo>
                <a:cubicBezTo>
                  <a:pt x="2675" y="715"/>
                  <a:pt x="2677" y="713"/>
                  <a:pt x="2677" y="711"/>
                </a:cubicBezTo>
                <a:cubicBezTo>
                  <a:pt x="2677" y="708"/>
                  <a:pt x="2675" y="706"/>
                  <a:pt x="2673" y="706"/>
                </a:cubicBezTo>
                <a:cubicBezTo>
                  <a:pt x="2671" y="706"/>
                  <a:pt x="2669" y="708"/>
                  <a:pt x="2669" y="711"/>
                </a:cubicBezTo>
                <a:cubicBezTo>
                  <a:pt x="2669" y="713"/>
                  <a:pt x="2671" y="715"/>
                  <a:pt x="2673" y="715"/>
                </a:cubicBezTo>
                <a:close/>
                <a:moveTo>
                  <a:pt x="2686" y="715"/>
                </a:moveTo>
                <a:cubicBezTo>
                  <a:pt x="2688" y="715"/>
                  <a:pt x="2690" y="713"/>
                  <a:pt x="2690" y="711"/>
                </a:cubicBezTo>
                <a:cubicBezTo>
                  <a:pt x="2690" y="708"/>
                  <a:pt x="2688" y="706"/>
                  <a:pt x="2686" y="706"/>
                </a:cubicBezTo>
                <a:cubicBezTo>
                  <a:pt x="2684" y="706"/>
                  <a:pt x="2682" y="708"/>
                  <a:pt x="2682" y="711"/>
                </a:cubicBezTo>
                <a:cubicBezTo>
                  <a:pt x="2682" y="713"/>
                  <a:pt x="2684" y="715"/>
                  <a:pt x="2686" y="715"/>
                </a:cubicBezTo>
                <a:close/>
                <a:moveTo>
                  <a:pt x="2699" y="715"/>
                </a:moveTo>
                <a:cubicBezTo>
                  <a:pt x="2701" y="715"/>
                  <a:pt x="2703" y="713"/>
                  <a:pt x="2703" y="711"/>
                </a:cubicBezTo>
                <a:cubicBezTo>
                  <a:pt x="2703" y="708"/>
                  <a:pt x="2701" y="706"/>
                  <a:pt x="2699" y="706"/>
                </a:cubicBezTo>
                <a:cubicBezTo>
                  <a:pt x="2696" y="706"/>
                  <a:pt x="2695" y="708"/>
                  <a:pt x="2695" y="711"/>
                </a:cubicBezTo>
                <a:cubicBezTo>
                  <a:pt x="2695" y="713"/>
                  <a:pt x="2696" y="715"/>
                  <a:pt x="2699" y="715"/>
                </a:cubicBezTo>
                <a:close/>
                <a:moveTo>
                  <a:pt x="2712" y="715"/>
                </a:moveTo>
                <a:cubicBezTo>
                  <a:pt x="2714" y="715"/>
                  <a:pt x="2716" y="713"/>
                  <a:pt x="2716" y="711"/>
                </a:cubicBezTo>
                <a:cubicBezTo>
                  <a:pt x="2716" y="708"/>
                  <a:pt x="2714" y="706"/>
                  <a:pt x="2712" y="706"/>
                </a:cubicBezTo>
                <a:cubicBezTo>
                  <a:pt x="2709" y="706"/>
                  <a:pt x="2708" y="708"/>
                  <a:pt x="2708" y="711"/>
                </a:cubicBezTo>
                <a:cubicBezTo>
                  <a:pt x="2708" y="713"/>
                  <a:pt x="2709" y="715"/>
                  <a:pt x="2712" y="715"/>
                </a:cubicBezTo>
                <a:close/>
                <a:moveTo>
                  <a:pt x="2725" y="715"/>
                </a:moveTo>
                <a:cubicBezTo>
                  <a:pt x="2727" y="715"/>
                  <a:pt x="2729" y="713"/>
                  <a:pt x="2729" y="711"/>
                </a:cubicBezTo>
                <a:cubicBezTo>
                  <a:pt x="2729" y="708"/>
                  <a:pt x="2727" y="706"/>
                  <a:pt x="2725" y="706"/>
                </a:cubicBezTo>
                <a:cubicBezTo>
                  <a:pt x="2722" y="706"/>
                  <a:pt x="2720" y="708"/>
                  <a:pt x="2720" y="711"/>
                </a:cubicBezTo>
                <a:cubicBezTo>
                  <a:pt x="2720" y="713"/>
                  <a:pt x="2722" y="715"/>
                  <a:pt x="2725" y="715"/>
                </a:cubicBezTo>
                <a:close/>
                <a:moveTo>
                  <a:pt x="2738" y="715"/>
                </a:moveTo>
                <a:cubicBezTo>
                  <a:pt x="2740" y="715"/>
                  <a:pt x="2742" y="713"/>
                  <a:pt x="2742" y="711"/>
                </a:cubicBezTo>
                <a:cubicBezTo>
                  <a:pt x="2742" y="708"/>
                  <a:pt x="2740" y="706"/>
                  <a:pt x="2738" y="706"/>
                </a:cubicBezTo>
                <a:cubicBezTo>
                  <a:pt x="2735" y="706"/>
                  <a:pt x="2733" y="708"/>
                  <a:pt x="2733" y="711"/>
                </a:cubicBezTo>
                <a:cubicBezTo>
                  <a:pt x="2733" y="713"/>
                  <a:pt x="2735" y="715"/>
                  <a:pt x="2738" y="715"/>
                </a:cubicBezTo>
                <a:close/>
                <a:moveTo>
                  <a:pt x="2750" y="715"/>
                </a:moveTo>
                <a:cubicBezTo>
                  <a:pt x="2753" y="715"/>
                  <a:pt x="2755" y="713"/>
                  <a:pt x="2755" y="711"/>
                </a:cubicBezTo>
                <a:cubicBezTo>
                  <a:pt x="2755" y="708"/>
                  <a:pt x="2753" y="706"/>
                  <a:pt x="2750" y="706"/>
                </a:cubicBezTo>
                <a:cubicBezTo>
                  <a:pt x="2748" y="706"/>
                  <a:pt x="2746" y="708"/>
                  <a:pt x="2746" y="711"/>
                </a:cubicBezTo>
                <a:cubicBezTo>
                  <a:pt x="2746" y="713"/>
                  <a:pt x="2748" y="715"/>
                  <a:pt x="2750" y="715"/>
                </a:cubicBezTo>
                <a:close/>
                <a:moveTo>
                  <a:pt x="2763" y="706"/>
                </a:moveTo>
                <a:cubicBezTo>
                  <a:pt x="2761" y="706"/>
                  <a:pt x="2759" y="708"/>
                  <a:pt x="2759" y="711"/>
                </a:cubicBezTo>
                <a:cubicBezTo>
                  <a:pt x="2759" y="713"/>
                  <a:pt x="2761" y="715"/>
                  <a:pt x="2763" y="715"/>
                </a:cubicBezTo>
                <a:cubicBezTo>
                  <a:pt x="2766" y="715"/>
                  <a:pt x="2768" y="713"/>
                  <a:pt x="2768" y="711"/>
                </a:cubicBezTo>
                <a:cubicBezTo>
                  <a:pt x="2768" y="708"/>
                  <a:pt x="2766" y="706"/>
                  <a:pt x="2763" y="706"/>
                </a:cubicBezTo>
                <a:close/>
                <a:moveTo>
                  <a:pt x="2776" y="715"/>
                </a:moveTo>
                <a:cubicBezTo>
                  <a:pt x="2779" y="715"/>
                  <a:pt x="2780" y="713"/>
                  <a:pt x="2780" y="711"/>
                </a:cubicBezTo>
                <a:cubicBezTo>
                  <a:pt x="2780" y="708"/>
                  <a:pt x="2779" y="706"/>
                  <a:pt x="2776" y="706"/>
                </a:cubicBezTo>
                <a:cubicBezTo>
                  <a:pt x="2774" y="706"/>
                  <a:pt x="2772" y="708"/>
                  <a:pt x="2772" y="711"/>
                </a:cubicBezTo>
                <a:cubicBezTo>
                  <a:pt x="2772" y="713"/>
                  <a:pt x="2774" y="715"/>
                  <a:pt x="2776" y="715"/>
                </a:cubicBezTo>
                <a:close/>
                <a:moveTo>
                  <a:pt x="2789" y="715"/>
                </a:moveTo>
                <a:cubicBezTo>
                  <a:pt x="2791" y="715"/>
                  <a:pt x="2793" y="713"/>
                  <a:pt x="2793" y="711"/>
                </a:cubicBezTo>
                <a:cubicBezTo>
                  <a:pt x="2793" y="708"/>
                  <a:pt x="2791" y="706"/>
                  <a:pt x="2789" y="706"/>
                </a:cubicBezTo>
                <a:cubicBezTo>
                  <a:pt x="2787" y="706"/>
                  <a:pt x="2785" y="708"/>
                  <a:pt x="2785" y="711"/>
                </a:cubicBezTo>
                <a:cubicBezTo>
                  <a:pt x="2785" y="713"/>
                  <a:pt x="2787" y="715"/>
                  <a:pt x="2789" y="715"/>
                </a:cubicBezTo>
                <a:close/>
                <a:moveTo>
                  <a:pt x="2802" y="706"/>
                </a:moveTo>
                <a:cubicBezTo>
                  <a:pt x="2800" y="706"/>
                  <a:pt x="2798" y="708"/>
                  <a:pt x="2798" y="711"/>
                </a:cubicBezTo>
                <a:cubicBezTo>
                  <a:pt x="2798" y="713"/>
                  <a:pt x="2800" y="715"/>
                  <a:pt x="2802" y="715"/>
                </a:cubicBezTo>
                <a:cubicBezTo>
                  <a:pt x="2804" y="715"/>
                  <a:pt x="2806" y="713"/>
                  <a:pt x="2806" y="711"/>
                </a:cubicBezTo>
                <a:cubicBezTo>
                  <a:pt x="2806" y="708"/>
                  <a:pt x="2804" y="706"/>
                  <a:pt x="2802" y="706"/>
                </a:cubicBezTo>
                <a:close/>
                <a:moveTo>
                  <a:pt x="2815" y="706"/>
                </a:moveTo>
                <a:cubicBezTo>
                  <a:pt x="2813" y="706"/>
                  <a:pt x="2811" y="708"/>
                  <a:pt x="2811" y="711"/>
                </a:cubicBezTo>
                <a:cubicBezTo>
                  <a:pt x="2811" y="713"/>
                  <a:pt x="2813" y="715"/>
                  <a:pt x="2815" y="715"/>
                </a:cubicBezTo>
                <a:cubicBezTo>
                  <a:pt x="2817" y="715"/>
                  <a:pt x="2819" y="713"/>
                  <a:pt x="2819" y="711"/>
                </a:cubicBezTo>
                <a:cubicBezTo>
                  <a:pt x="2819" y="708"/>
                  <a:pt x="2817" y="706"/>
                  <a:pt x="2815" y="706"/>
                </a:cubicBezTo>
                <a:close/>
                <a:moveTo>
                  <a:pt x="2828" y="706"/>
                </a:moveTo>
                <a:cubicBezTo>
                  <a:pt x="2826" y="706"/>
                  <a:pt x="2824" y="708"/>
                  <a:pt x="2824" y="711"/>
                </a:cubicBezTo>
                <a:cubicBezTo>
                  <a:pt x="2824" y="713"/>
                  <a:pt x="2826" y="715"/>
                  <a:pt x="2828" y="715"/>
                </a:cubicBezTo>
                <a:cubicBezTo>
                  <a:pt x="2830" y="715"/>
                  <a:pt x="2832" y="713"/>
                  <a:pt x="2832" y="711"/>
                </a:cubicBezTo>
                <a:cubicBezTo>
                  <a:pt x="2832" y="708"/>
                  <a:pt x="2830" y="706"/>
                  <a:pt x="2828" y="706"/>
                </a:cubicBezTo>
                <a:close/>
                <a:moveTo>
                  <a:pt x="2841" y="706"/>
                </a:moveTo>
                <a:cubicBezTo>
                  <a:pt x="2839" y="706"/>
                  <a:pt x="2837" y="708"/>
                  <a:pt x="2837" y="711"/>
                </a:cubicBezTo>
                <a:cubicBezTo>
                  <a:pt x="2837" y="713"/>
                  <a:pt x="2839" y="715"/>
                  <a:pt x="2841" y="715"/>
                </a:cubicBezTo>
                <a:cubicBezTo>
                  <a:pt x="2843" y="715"/>
                  <a:pt x="2845" y="713"/>
                  <a:pt x="2845" y="711"/>
                </a:cubicBezTo>
                <a:cubicBezTo>
                  <a:pt x="2845" y="708"/>
                  <a:pt x="2843" y="706"/>
                  <a:pt x="2841" y="706"/>
                </a:cubicBezTo>
                <a:close/>
                <a:moveTo>
                  <a:pt x="2854" y="706"/>
                </a:moveTo>
                <a:cubicBezTo>
                  <a:pt x="2851" y="706"/>
                  <a:pt x="2850" y="708"/>
                  <a:pt x="2850" y="711"/>
                </a:cubicBezTo>
                <a:cubicBezTo>
                  <a:pt x="2850" y="713"/>
                  <a:pt x="2851" y="715"/>
                  <a:pt x="2854" y="715"/>
                </a:cubicBezTo>
                <a:cubicBezTo>
                  <a:pt x="2856" y="715"/>
                  <a:pt x="2858" y="713"/>
                  <a:pt x="2858" y="711"/>
                </a:cubicBezTo>
                <a:cubicBezTo>
                  <a:pt x="2858" y="708"/>
                  <a:pt x="2856" y="706"/>
                  <a:pt x="2854" y="706"/>
                </a:cubicBezTo>
                <a:close/>
                <a:moveTo>
                  <a:pt x="2867" y="706"/>
                </a:moveTo>
                <a:cubicBezTo>
                  <a:pt x="2864" y="706"/>
                  <a:pt x="2862" y="708"/>
                  <a:pt x="2862" y="711"/>
                </a:cubicBezTo>
                <a:cubicBezTo>
                  <a:pt x="2862" y="713"/>
                  <a:pt x="2864" y="715"/>
                  <a:pt x="2867" y="715"/>
                </a:cubicBezTo>
                <a:cubicBezTo>
                  <a:pt x="2869" y="715"/>
                  <a:pt x="2871" y="713"/>
                  <a:pt x="2871" y="711"/>
                </a:cubicBezTo>
                <a:cubicBezTo>
                  <a:pt x="2871" y="708"/>
                  <a:pt x="2869" y="706"/>
                  <a:pt x="2867" y="706"/>
                </a:cubicBezTo>
                <a:close/>
                <a:moveTo>
                  <a:pt x="2880" y="715"/>
                </a:moveTo>
                <a:cubicBezTo>
                  <a:pt x="2882" y="715"/>
                  <a:pt x="2884" y="713"/>
                  <a:pt x="2884" y="711"/>
                </a:cubicBezTo>
                <a:cubicBezTo>
                  <a:pt x="2884" y="708"/>
                  <a:pt x="2882" y="706"/>
                  <a:pt x="2880" y="706"/>
                </a:cubicBezTo>
                <a:cubicBezTo>
                  <a:pt x="2877" y="706"/>
                  <a:pt x="2875" y="708"/>
                  <a:pt x="2875" y="711"/>
                </a:cubicBezTo>
                <a:cubicBezTo>
                  <a:pt x="2875" y="713"/>
                  <a:pt x="2877" y="715"/>
                  <a:pt x="2880" y="715"/>
                </a:cubicBezTo>
                <a:close/>
                <a:moveTo>
                  <a:pt x="2910" y="711"/>
                </a:moveTo>
                <a:cubicBezTo>
                  <a:pt x="2910" y="708"/>
                  <a:pt x="2908" y="706"/>
                  <a:pt x="2905" y="706"/>
                </a:cubicBezTo>
                <a:cubicBezTo>
                  <a:pt x="2903" y="706"/>
                  <a:pt x="2901" y="708"/>
                  <a:pt x="2901" y="711"/>
                </a:cubicBezTo>
                <a:cubicBezTo>
                  <a:pt x="2901" y="713"/>
                  <a:pt x="2903" y="715"/>
                  <a:pt x="2905" y="715"/>
                </a:cubicBezTo>
                <a:cubicBezTo>
                  <a:pt x="2908" y="715"/>
                  <a:pt x="2910" y="713"/>
                  <a:pt x="2910" y="711"/>
                </a:cubicBezTo>
                <a:close/>
                <a:moveTo>
                  <a:pt x="2918" y="706"/>
                </a:moveTo>
                <a:cubicBezTo>
                  <a:pt x="2916" y="706"/>
                  <a:pt x="2914" y="708"/>
                  <a:pt x="2914" y="711"/>
                </a:cubicBezTo>
                <a:cubicBezTo>
                  <a:pt x="2914" y="713"/>
                  <a:pt x="2916" y="715"/>
                  <a:pt x="2918" y="715"/>
                </a:cubicBezTo>
                <a:cubicBezTo>
                  <a:pt x="2921" y="715"/>
                  <a:pt x="2922" y="713"/>
                  <a:pt x="2922" y="711"/>
                </a:cubicBezTo>
                <a:cubicBezTo>
                  <a:pt x="2922" y="708"/>
                  <a:pt x="2921" y="706"/>
                  <a:pt x="2918" y="706"/>
                </a:cubicBezTo>
                <a:close/>
                <a:moveTo>
                  <a:pt x="2931" y="706"/>
                </a:moveTo>
                <a:cubicBezTo>
                  <a:pt x="2929" y="706"/>
                  <a:pt x="2927" y="708"/>
                  <a:pt x="2927" y="711"/>
                </a:cubicBezTo>
                <a:cubicBezTo>
                  <a:pt x="2927" y="713"/>
                  <a:pt x="2929" y="715"/>
                  <a:pt x="2931" y="715"/>
                </a:cubicBezTo>
                <a:cubicBezTo>
                  <a:pt x="2934" y="715"/>
                  <a:pt x="2935" y="713"/>
                  <a:pt x="2935" y="711"/>
                </a:cubicBezTo>
                <a:cubicBezTo>
                  <a:pt x="2935" y="708"/>
                  <a:pt x="2934" y="706"/>
                  <a:pt x="2931" y="706"/>
                </a:cubicBezTo>
                <a:close/>
                <a:moveTo>
                  <a:pt x="2944" y="706"/>
                </a:moveTo>
                <a:cubicBezTo>
                  <a:pt x="2942" y="706"/>
                  <a:pt x="2940" y="708"/>
                  <a:pt x="2940" y="711"/>
                </a:cubicBezTo>
                <a:cubicBezTo>
                  <a:pt x="2940" y="713"/>
                  <a:pt x="2942" y="715"/>
                  <a:pt x="2944" y="715"/>
                </a:cubicBezTo>
                <a:cubicBezTo>
                  <a:pt x="2946" y="715"/>
                  <a:pt x="2948" y="713"/>
                  <a:pt x="2948" y="711"/>
                </a:cubicBezTo>
                <a:cubicBezTo>
                  <a:pt x="2948" y="708"/>
                  <a:pt x="2946" y="706"/>
                  <a:pt x="2944" y="706"/>
                </a:cubicBezTo>
                <a:close/>
                <a:moveTo>
                  <a:pt x="2957" y="706"/>
                </a:moveTo>
                <a:cubicBezTo>
                  <a:pt x="2955" y="706"/>
                  <a:pt x="2953" y="708"/>
                  <a:pt x="2953" y="711"/>
                </a:cubicBezTo>
                <a:cubicBezTo>
                  <a:pt x="2953" y="713"/>
                  <a:pt x="2955" y="715"/>
                  <a:pt x="2957" y="715"/>
                </a:cubicBezTo>
                <a:cubicBezTo>
                  <a:pt x="2959" y="715"/>
                  <a:pt x="2961" y="713"/>
                  <a:pt x="2961" y="711"/>
                </a:cubicBezTo>
                <a:cubicBezTo>
                  <a:pt x="2961" y="708"/>
                  <a:pt x="2959" y="706"/>
                  <a:pt x="2957" y="706"/>
                </a:cubicBezTo>
                <a:close/>
                <a:moveTo>
                  <a:pt x="2970" y="711"/>
                </a:moveTo>
                <a:cubicBezTo>
                  <a:pt x="2970" y="711"/>
                  <a:pt x="2970" y="711"/>
                  <a:pt x="2970" y="711"/>
                </a:cubicBezTo>
                <a:cubicBezTo>
                  <a:pt x="2970" y="711"/>
                  <a:pt x="2970" y="711"/>
                  <a:pt x="2970" y="711"/>
                </a:cubicBezTo>
                <a:cubicBezTo>
                  <a:pt x="2970" y="711"/>
                  <a:pt x="2970" y="711"/>
                  <a:pt x="2970" y="711"/>
                </a:cubicBezTo>
                <a:cubicBezTo>
                  <a:pt x="2970" y="711"/>
                  <a:pt x="2970" y="711"/>
                  <a:pt x="2970" y="711"/>
                </a:cubicBezTo>
                <a:close/>
                <a:moveTo>
                  <a:pt x="3086" y="706"/>
                </a:moveTo>
                <a:cubicBezTo>
                  <a:pt x="3084" y="706"/>
                  <a:pt x="3082" y="708"/>
                  <a:pt x="3082" y="711"/>
                </a:cubicBezTo>
                <a:cubicBezTo>
                  <a:pt x="3082" y="713"/>
                  <a:pt x="3084" y="715"/>
                  <a:pt x="3086" y="715"/>
                </a:cubicBezTo>
                <a:cubicBezTo>
                  <a:pt x="3088" y="715"/>
                  <a:pt x="3090" y="713"/>
                  <a:pt x="3090" y="711"/>
                </a:cubicBezTo>
                <a:cubicBezTo>
                  <a:pt x="3090" y="708"/>
                  <a:pt x="3088" y="706"/>
                  <a:pt x="3086" y="706"/>
                </a:cubicBezTo>
                <a:close/>
                <a:moveTo>
                  <a:pt x="3099" y="711"/>
                </a:moveTo>
                <a:cubicBezTo>
                  <a:pt x="3099" y="711"/>
                  <a:pt x="3099" y="711"/>
                  <a:pt x="3099" y="711"/>
                </a:cubicBezTo>
                <a:cubicBezTo>
                  <a:pt x="3099" y="711"/>
                  <a:pt x="3099" y="711"/>
                  <a:pt x="3099" y="711"/>
                </a:cubicBezTo>
                <a:cubicBezTo>
                  <a:pt x="3099" y="711"/>
                  <a:pt x="3099" y="711"/>
                  <a:pt x="3099" y="711"/>
                </a:cubicBezTo>
                <a:cubicBezTo>
                  <a:pt x="3099" y="711"/>
                  <a:pt x="3099" y="711"/>
                  <a:pt x="3099" y="711"/>
                </a:cubicBezTo>
                <a:close/>
                <a:moveTo>
                  <a:pt x="452" y="719"/>
                </a:moveTo>
                <a:cubicBezTo>
                  <a:pt x="449" y="719"/>
                  <a:pt x="448" y="721"/>
                  <a:pt x="448" y="723"/>
                </a:cubicBezTo>
                <a:cubicBezTo>
                  <a:pt x="448" y="726"/>
                  <a:pt x="449" y="728"/>
                  <a:pt x="452" y="728"/>
                </a:cubicBezTo>
                <a:cubicBezTo>
                  <a:pt x="454" y="728"/>
                  <a:pt x="456" y="726"/>
                  <a:pt x="456" y="723"/>
                </a:cubicBezTo>
                <a:cubicBezTo>
                  <a:pt x="456" y="721"/>
                  <a:pt x="454" y="719"/>
                  <a:pt x="452" y="719"/>
                </a:cubicBezTo>
                <a:close/>
                <a:moveTo>
                  <a:pt x="465" y="728"/>
                </a:moveTo>
                <a:cubicBezTo>
                  <a:pt x="467" y="728"/>
                  <a:pt x="469" y="726"/>
                  <a:pt x="469" y="723"/>
                </a:cubicBezTo>
                <a:cubicBezTo>
                  <a:pt x="469" y="721"/>
                  <a:pt x="467" y="719"/>
                  <a:pt x="465" y="719"/>
                </a:cubicBezTo>
                <a:cubicBezTo>
                  <a:pt x="462" y="719"/>
                  <a:pt x="461" y="721"/>
                  <a:pt x="461" y="723"/>
                </a:cubicBezTo>
                <a:cubicBezTo>
                  <a:pt x="461" y="726"/>
                  <a:pt x="462" y="728"/>
                  <a:pt x="465" y="728"/>
                </a:cubicBezTo>
                <a:close/>
                <a:moveTo>
                  <a:pt x="478" y="728"/>
                </a:moveTo>
                <a:cubicBezTo>
                  <a:pt x="480" y="728"/>
                  <a:pt x="482" y="726"/>
                  <a:pt x="482" y="723"/>
                </a:cubicBezTo>
                <a:cubicBezTo>
                  <a:pt x="482" y="721"/>
                  <a:pt x="480" y="719"/>
                  <a:pt x="478" y="719"/>
                </a:cubicBezTo>
                <a:cubicBezTo>
                  <a:pt x="475" y="719"/>
                  <a:pt x="473" y="721"/>
                  <a:pt x="473" y="723"/>
                </a:cubicBezTo>
                <a:cubicBezTo>
                  <a:pt x="473" y="726"/>
                  <a:pt x="475" y="728"/>
                  <a:pt x="478" y="728"/>
                </a:cubicBezTo>
                <a:close/>
                <a:moveTo>
                  <a:pt x="491" y="728"/>
                </a:moveTo>
                <a:cubicBezTo>
                  <a:pt x="493" y="728"/>
                  <a:pt x="495" y="726"/>
                  <a:pt x="495" y="723"/>
                </a:cubicBezTo>
                <a:cubicBezTo>
                  <a:pt x="495" y="721"/>
                  <a:pt x="493" y="719"/>
                  <a:pt x="491" y="719"/>
                </a:cubicBezTo>
                <a:cubicBezTo>
                  <a:pt x="488" y="719"/>
                  <a:pt x="486" y="721"/>
                  <a:pt x="486" y="723"/>
                </a:cubicBezTo>
                <a:cubicBezTo>
                  <a:pt x="486" y="726"/>
                  <a:pt x="488" y="728"/>
                  <a:pt x="491" y="728"/>
                </a:cubicBezTo>
                <a:close/>
                <a:moveTo>
                  <a:pt x="503" y="728"/>
                </a:moveTo>
                <a:cubicBezTo>
                  <a:pt x="506" y="728"/>
                  <a:pt x="508" y="726"/>
                  <a:pt x="508" y="723"/>
                </a:cubicBezTo>
                <a:cubicBezTo>
                  <a:pt x="508" y="721"/>
                  <a:pt x="506" y="719"/>
                  <a:pt x="503" y="719"/>
                </a:cubicBezTo>
                <a:cubicBezTo>
                  <a:pt x="501" y="719"/>
                  <a:pt x="499" y="721"/>
                  <a:pt x="499" y="723"/>
                </a:cubicBezTo>
                <a:cubicBezTo>
                  <a:pt x="499" y="726"/>
                  <a:pt x="501" y="728"/>
                  <a:pt x="503" y="728"/>
                </a:cubicBezTo>
                <a:close/>
                <a:moveTo>
                  <a:pt x="516" y="728"/>
                </a:moveTo>
                <a:cubicBezTo>
                  <a:pt x="519" y="728"/>
                  <a:pt x="521" y="726"/>
                  <a:pt x="521" y="723"/>
                </a:cubicBezTo>
                <a:cubicBezTo>
                  <a:pt x="521" y="721"/>
                  <a:pt x="519" y="719"/>
                  <a:pt x="516" y="719"/>
                </a:cubicBezTo>
                <a:cubicBezTo>
                  <a:pt x="514" y="719"/>
                  <a:pt x="512" y="721"/>
                  <a:pt x="512" y="723"/>
                </a:cubicBezTo>
                <a:cubicBezTo>
                  <a:pt x="512" y="726"/>
                  <a:pt x="514" y="728"/>
                  <a:pt x="516" y="728"/>
                </a:cubicBezTo>
                <a:close/>
                <a:moveTo>
                  <a:pt x="529" y="728"/>
                </a:moveTo>
                <a:cubicBezTo>
                  <a:pt x="532" y="728"/>
                  <a:pt x="533" y="726"/>
                  <a:pt x="533" y="723"/>
                </a:cubicBezTo>
                <a:cubicBezTo>
                  <a:pt x="533" y="721"/>
                  <a:pt x="532" y="719"/>
                  <a:pt x="529" y="719"/>
                </a:cubicBezTo>
                <a:cubicBezTo>
                  <a:pt x="527" y="719"/>
                  <a:pt x="525" y="721"/>
                  <a:pt x="525" y="723"/>
                </a:cubicBezTo>
                <a:cubicBezTo>
                  <a:pt x="525" y="726"/>
                  <a:pt x="527" y="728"/>
                  <a:pt x="529" y="728"/>
                </a:cubicBezTo>
                <a:close/>
                <a:moveTo>
                  <a:pt x="542" y="728"/>
                </a:moveTo>
                <a:cubicBezTo>
                  <a:pt x="544" y="728"/>
                  <a:pt x="546" y="726"/>
                  <a:pt x="546" y="723"/>
                </a:cubicBezTo>
                <a:cubicBezTo>
                  <a:pt x="546" y="721"/>
                  <a:pt x="544" y="719"/>
                  <a:pt x="542" y="719"/>
                </a:cubicBezTo>
                <a:cubicBezTo>
                  <a:pt x="540" y="719"/>
                  <a:pt x="538" y="721"/>
                  <a:pt x="538" y="723"/>
                </a:cubicBezTo>
                <a:cubicBezTo>
                  <a:pt x="538" y="726"/>
                  <a:pt x="540" y="728"/>
                  <a:pt x="542" y="728"/>
                </a:cubicBezTo>
                <a:close/>
                <a:moveTo>
                  <a:pt x="555" y="728"/>
                </a:moveTo>
                <a:cubicBezTo>
                  <a:pt x="557" y="728"/>
                  <a:pt x="559" y="726"/>
                  <a:pt x="559" y="723"/>
                </a:cubicBezTo>
                <a:cubicBezTo>
                  <a:pt x="559" y="721"/>
                  <a:pt x="557" y="719"/>
                  <a:pt x="555" y="719"/>
                </a:cubicBezTo>
                <a:cubicBezTo>
                  <a:pt x="553" y="719"/>
                  <a:pt x="551" y="721"/>
                  <a:pt x="551" y="723"/>
                </a:cubicBezTo>
                <a:cubicBezTo>
                  <a:pt x="551" y="726"/>
                  <a:pt x="553" y="728"/>
                  <a:pt x="555" y="728"/>
                </a:cubicBezTo>
                <a:close/>
                <a:moveTo>
                  <a:pt x="568" y="728"/>
                </a:moveTo>
                <a:cubicBezTo>
                  <a:pt x="570" y="728"/>
                  <a:pt x="572" y="726"/>
                  <a:pt x="572" y="723"/>
                </a:cubicBezTo>
                <a:cubicBezTo>
                  <a:pt x="572" y="721"/>
                  <a:pt x="570" y="719"/>
                  <a:pt x="568" y="719"/>
                </a:cubicBezTo>
                <a:cubicBezTo>
                  <a:pt x="566" y="719"/>
                  <a:pt x="564" y="721"/>
                  <a:pt x="564" y="723"/>
                </a:cubicBezTo>
                <a:cubicBezTo>
                  <a:pt x="564" y="726"/>
                  <a:pt x="566" y="728"/>
                  <a:pt x="568" y="728"/>
                </a:cubicBezTo>
                <a:close/>
                <a:moveTo>
                  <a:pt x="581" y="728"/>
                </a:moveTo>
                <a:cubicBezTo>
                  <a:pt x="583" y="728"/>
                  <a:pt x="585" y="726"/>
                  <a:pt x="585" y="723"/>
                </a:cubicBezTo>
                <a:cubicBezTo>
                  <a:pt x="585" y="721"/>
                  <a:pt x="583" y="719"/>
                  <a:pt x="581" y="719"/>
                </a:cubicBezTo>
                <a:cubicBezTo>
                  <a:pt x="579" y="719"/>
                  <a:pt x="577" y="721"/>
                  <a:pt x="577" y="723"/>
                </a:cubicBezTo>
                <a:cubicBezTo>
                  <a:pt x="577" y="726"/>
                  <a:pt x="579" y="728"/>
                  <a:pt x="581" y="728"/>
                </a:cubicBezTo>
                <a:close/>
                <a:moveTo>
                  <a:pt x="594" y="728"/>
                </a:moveTo>
                <a:cubicBezTo>
                  <a:pt x="596" y="728"/>
                  <a:pt x="598" y="726"/>
                  <a:pt x="598" y="723"/>
                </a:cubicBezTo>
                <a:cubicBezTo>
                  <a:pt x="598" y="721"/>
                  <a:pt x="596" y="719"/>
                  <a:pt x="594" y="719"/>
                </a:cubicBezTo>
                <a:cubicBezTo>
                  <a:pt x="592" y="719"/>
                  <a:pt x="590" y="721"/>
                  <a:pt x="590" y="723"/>
                </a:cubicBezTo>
                <a:cubicBezTo>
                  <a:pt x="590" y="726"/>
                  <a:pt x="592" y="728"/>
                  <a:pt x="594" y="728"/>
                </a:cubicBezTo>
                <a:close/>
                <a:moveTo>
                  <a:pt x="607" y="728"/>
                </a:moveTo>
                <a:cubicBezTo>
                  <a:pt x="609" y="728"/>
                  <a:pt x="611" y="726"/>
                  <a:pt x="611" y="723"/>
                </a:cubicBezTo>
                <a:cubicBezTo>
                  <a:pt x="611" y="721"/>
                  <a:pt x="609" y="719"/>
                  <a:pt x="607" y="719"/>
                </a:cubicBezTo>
                <a:cubicBezTo>
                  <a:pt x="604" y="719"/>
                  <a:pt x="603" y="721"/>
                  <a:pt x="603" y="723"/>
                </a:cubicBezTo>
                <a:cubicBezTo>
                  <a:pt x="603" y="726"/>
                  <a:pt x="604" y="728"/>
                  <a:pt x="607" y="728"/>
                </a:cubicBezTo>
                <a:close/>
                <a:moveTo>
                  <a:pt x="620" y="728"/>
                </a:moveTo>
                <a:cubicBezTo>
                  <a:pt x="622" y="728"/>
                  <a:pt x="624" y="726"/>
                  <a:pt x="624" y="723"/>
                </a:cubicBezTo>
                <a:cubicBezTo>
                  <a:pt x="624" y="721"/>
                  <a:pt x="622" y="719"/>
                  <a:pt x="620" y="719"/>
                </a:cubicBezTo>
                <a:cubicBezTo>
                  <a:pt x="617" y="719"/>
                  <a:pt x="615" y="721"/>
                  <a:pt x="615" y="723"/>
                </a:cubicBezTo>
                <a:cubicBezTo>
                  <a:pt x="615" y="726"/>
                  <a:pt x="617" y="728"/>
                  <a:pt x="620" y="728"/>
                </a:cubicBezTo>
                <a:close/>
                <a:moveTo>
                  <a:pt x="633" y="728"/>
                </a:moveTo>
                <a:cubicBezTo>
                  <a:pt x="635" y="728"/>
                  <a:pt x="637" y="726"/>
                  <a:pt x="637" y="723"/>
                </a:cubicBezTo>
                <a:cubicBezTo>
                  <a:pt x="637" y="721"/>
                  <a:pt x="635" y="719"/>
                  <a:pt x="633" y="719"/>
                </a:cubicBezTo>
                <a:cubicBezTo>
                  <a:pt x="630" y="719"/>
                  <a:pt x="628" y="721"/>
                  <a:pt x="628" y="723"/>
                </a:cubicBezTo>
                <a:cubicBezTo>
                  <a:pt x="628" y="726"/>
                  <a:pt x="630" y="728"/>
                  <a:pt x="633" y="728"/>
                </a:cubicBezTo>
                <a:close/>
                <a:moveTo>
                  <a:pt x="645" y="728"/>
                </a:moveTo>
                <a:cubicBezTo>
                  <a:pt x="648" y="728"/>
                  <a:pt x="650" y="726"/>
                  <a:pt x="650" y="723"/>
                </a:cubicBezTo>
                <a:cubicBezTo>
                  <a:pt x="650" y="721"/>
                  <a:pt x="648" y="719"/>
                  <a:pt x="645" y="719"/>
                </a:cubicBezTo>
                <a:cubicBezTo>
                  <a:pt x="643" y="719"/>
                  <a:pt x="641" y="721"/>
                  <a:pt x="641" y="723"/>
                </a:cubicBezTo>
                <a:cubicBezTo>
                  <a:pt x="641" y="726"/>
                  <a:pt x="643" y="728"/>
                  <a:pt x="645" y="728"/>
                </a:cubicBezTo>
                <a:close/>
                <a:moveTo>
                  <a:pt x="658" y="728"/>
                </a:moveTo>
                <a:cubicBezTo>
                  <a:pt x="661" y="728"/>
                  <a:pt x="663" y="726"/>
                  <a:pt x="663" y="723"/>
                </a:cubicBezTo>
                <a:cubicBezTo>
                  <a:pt x="663" y="721"/>
                  <a:pt x="661" y="719"/>
                  <a:pt x="658" y="719"/>
                </a:cubicBezTo>
                <a:cubicBezTo>
                  <a:pt x="656" y="719"/>
                  <a:pt x="654" y="721"/>
                  <a:pt x="654" y="723"/>
                </a:cubicBezTo>
                <a:cubicBezTo>
                  <a:pt x="654" y="726"/>
                  <a:pt x="656" y="728"/>
                  <a:pt x="658" y="728"/>
                </a:cubicBezTo>
                <a:close/>
                <a:moveTo>
                  <a:pt x="671" y="728"/>
                </a:moveTo>
                <a:cubicBezTo>
                  <a:pt x="674" y="728"/>
                  <a:pt x="675" y="726"/>
                  <a:pt x="675" y="723"/>
                </a:cubicBezTo>
                <a:cubicBezTo>
                  <a:pt x="675" y="721"/>
                  <a:pt x="674" y="719"/>
                  <a:pt x="671" y="719"/>
                </a:cubicBezTo>
                <a:cubicBezTo>
                  <a:pt x="669" y="719"/>
                  <a:pt x="667" y="721"/>
                  <a:pt x="667" y="723"/>
                </a:cubicBezTo>
                <a:cubicBezTo>
                  <a:pt x="667" y="726"/>
                  <a:pt x="669" y="728"/>
                  <a:pt x="671" y="728"/>
                </a:cubicBezTo>
                <a:close/>
                <a:moveTo>
                  <a:pt x="684" y="728"/>
                </a:moveTo>
                <a:cubicBezTo>
                  <a:pt x="687" y="728"/>
                  <a:pt x="688" y="726"/>
                  <a:pt x="688" y="723"/>
                </a:cubicBezTo>
                <a:cubicBezTo>
                  <a:pt x="688" y="721"/>
                  <a:pt x="687" y="719"/>
                  <a:pt x="684" y="719"/>
                </a:cubicBezTo>
                <a:cubicBezTo>
                  <a:pt x="682" y="719"/>
                  <a:pt x="680" y="721"/>
                  <a:pt x="680" y="723"/>
                </a:cubicBezTo>
                <a:cubicBezTo>
                  <a:pt x="680" y="726"/>
                  <a:pt x="682" y="728"/>
                  <a:pt x="684" y="728"/>
                </a:cubicBezTo>
                <a:close/>
                <a:moveTo>
                  <a:pt x="697" y="728"/>
                </a:moveTo>
                <a:cubicBezTo>
                  <a:pt x="699" y="728"/>
                  <a:pt x="701" y="726"/>
                  <a:pt x="701" y="723"/>
                </a:cubicBezTo>
                <a:cubicBezTo>
                  <a:pt x="701" y="721"/>
                  <a:pt x="699" y="719"/>
                  <a:pt x="697" y="719"/>
                </a:cubicBezTo>
                <a:cubicBezTo>
                  <a:pt x="695" y="719"/>
                  <a:pt x="693" y="721"/>
                  <a:pt x="693" y="723"/>
                </a:cubicBezTo>
                <a:cubicBezTo>
                  <a:pt x="693" y="726"/>
                  <a:pt x="695" y="728"/>
                  <a:pt x="697" y="728"/>
                </a:cubicBezTo>
                <a:close/>
                <a:moveTo>
                  <a:pt x="710" y="728"/>
                </a:moveTo>
                <a:cubicBezTo>
                  <a:pt x="712" y="728"/>
                  <a:pt x="714" y="726"/>
                  <a:pt x="714" y="723"/>
                </a:cubicBezTo>
                <a:cubicBezTo>
                  <a:pt x="714" y="721"/>
                  <a:pt x="712" y="719"/>
                  <a:pt x="710" y="719"/>
                </a:cubicBezTo>
                <a:cubicBezTo>
                  <a:pt x="708" y="719"/>
                  <a:pt x="706" y="721"/>
                  <a:pt x="706" y="723"/>
                </a:cubicBezTo>
                <a:cubicBezTo>
                  <a:pt x="706" y="726"/>
                  <a:pt x="708" y="728"/>
                  <a:pt x="710" y="728"/>
                </a:cubicBezTo>
                <a:close/>
                <a:moveTo>
                  <a:pt x="723" y="728"/>
                </a:moveTo>
                <a:cubicBezTo>
                  <a:pt x="725" y="728"/>
                  <a:pt x="727" y="726"/>
                  <a:pt x="727" y="723"/>
                </a:cubicBezTo>
                <a:cubicBezTo>
                  <a:pt x="727" y="721"/>
                  <a:pt x="725" y="719"/>
                  <a:pt x="723" y="719"/>
                </a:cubicBezTo>
                <a:cubicBezTo>
                  <a:pt x="721" y="719"/>
                  <a:pt x="719" y="721"/>
                  <a:pt x="719" y="723"/>
                </a:cubicBezTo>
                <a:cubicBezTo>
                  <a:pt x="719" y="726"/>
                  <a:pt x="721" y="728"/>
                  <a:pt x="723" y="728"/>
                </a:cubicBezTo>
                <a:close/>
                <a:moveTo>
                  <a:pt x="736" y="728"/>
                </a:moveTo>
                <a:cubicBezTo>
                  <a:pt x="738" y="728"/>
                  <a:pt x="740" y="726"/>
                  <a:pt x="740" y="723"/>
                </a:cubicBezTo>
                <a:cubicBezTo>
                  <a:pt x="740" y="721"/>
                  <a:pt x="738" y="719"/>
                  <a:pt x="736" y="719"/>
                </a:cubicBezTo>
                <a:cubicBezTo>
                  <a:pt x="734" y="719"/>
                  <a:pt x="732" y="721"/>
                  <a:pt x="732" y="723"/>
                </a:cubicBezTo>
                <a:cubicBezTo>
                  <a:pt x="732" y="726"/>
                  <a:pt x="734" y="728"/>
                  <a:pt x="736" y="728"/>
                </a:cubicBezTo>
                <a:close/>
                <a:moveTo>
                  <a:pt x="749" y="728"/>
                </a:moveTo>
                <a:cubicBezTo>
                  <a:pt x="751" y="728"/>
                  <a:pt x="753" y="726"/>
                  <a:pt x="753" y="723"/>
                </a:cubicBezTo>
                <a:cubicBezTo>
                  <a:pt x="753" y="721"/>
                  <a:pt x="751" y="719"/>
                  <a:pt x="749" y="719"/>
                </a:cubicBezTo>
                <a:cubicBezTo>
                  <a:pt x="746" y="719"/>
                  <a:pt x="745" y="721"/>
                  <a:pt x="745" y="723"/>
                </a:cubicBezTo>
                <a:cubicBezTo>
                  <a:pt x="745" y="726"/>
                  <a:pt x="746" y="728"/>
                  <a:pt x="749" y="728"/>
                </a:cubicBezTo>
                <a:close/>
                <a:moveTo>
                  <a:pt x="762" y="728"/>
                </a:moveTo>
                <a:cubicBezTo>
                  <a:pt x="764" y="728"/>
                  <a:pt x="766" y="726"/>
                  <a:pt x="766" y="723"/>
                </a:cubicBezTo>
                <a:cubicBezTo>
                  <a:pt x="766" y="721"/>
                  <a:pt x="764" y="719"/>
                  <a:pt x="762" y="719"/>
                </a:cubicBezTo>
                <a:cubicBezTo>
                  <a:pt x="759" y="719"/>
                  <a:pt x="758" y="721"/>
                  <a:pt x="758" y="723"/>
                </a:cubicBezTo>
                <a:cubicBezTo>
                  <a:pt x="758" y="726"/>
                  <a:pt x="759" y="728"/>
                  <a:pt x="762" y="728"/>
                </a:cubicBezTo>
                <a:close/>
                <a:moveTo>
                  <a:pt x="775" y="728"/>
                </a:moveTo>
                <a:cubicBezTo>
                  <a:pt x="777" y="728"/>
                  <a:pt x="779" y="726"/>
                  <a:pt x="779" y="723"/>
                </a:cubicBezTo>
                <a:cubicBezTo>
                  <a:pt x="779" y="721"/>
                  <a:pt x="777" y="719"/>
                  <a:pt x="775" y="719"/>
                </a:cubicBezTo>
                <a:cubicBezTo>
                  <a:pt x="772" y="719"/>
                  <a:pt x="770" y="721"/>
                  <a:pt x="770" y="723"/>
                </a:cubicBezTo>
                <a:cubicBezTo>
                  <a:pt x="770" y="726"/>
                  <a:pt x="772" y="728"/>
                  <a:pt x="775" y="728"/>
                </a:cubicBezTo>
                <a:close/>
                <a:moveTo>
                  <a:pt x="788" y="728"/>
                </a:moveTo>
                <a:cubicBezTo>
                  <a:pt x="790" y="728"/>
                  <a:pt x="792" y="726"/>
                  <a:pt x="792" y="723"/>
                </a:cubicBezTo>
                <a:cubicBezTo>
                  <a:pt x="792" y="721"/>
                  <a:pt x="790" y="719"/>
                  <a:pt x="788" y="719"/>
                </a:cubicBezTo>
                <a:cubicBezTo>
                  <a:pt x="785" y="719"/>
                  <a:pt x="783" y="721"/>
                  <a:pt x="783" y="723"/>
                </a:cubicBezTo>
                <a:cubicBezTo>
                  <a:pt x="783" y="726"/>
                  <a:pt x="785" y="728"/>
                  <a:pt x="788" y="728"/>
                </a:cubicBezTo>
                <a:close/>
                <a:moveTo>
                  <a:pt x="800" y="728"/>
                </a:moveTo>
                <a:cubicBezTo>
                  <a:pt x="803" y="728"/>
                  <a:pt x="805" y="726"/>
                  <a:pt x="805" y="723"/>
                </a:cubicBezTo>
                <a:cubicBezTo>
                  <a:pt x="805" y="721"/>
                  <a:pt x="803" y="719"/>
                  <a:pt x="800" y="719"/>
                </a:cubicBezTo>
                <a:cubicBezTo>
                  <a:pt x="798" y="719"/>
                  <a:pt x="796" y="721"/>
                  <a:pt x="796" y="723"/>
                </a:cubicBezTo>
                <a:cubicBezTo>
                  <a:pt x="796" y="726"/>
                  <a:pt x="798" y="728"/>
                  <a:pt x="800" y="728"/>
                </a:cubicBezTo>
                <a:close/>
                <a:moveTo>
                  <a:pt x="813" y="728"/>
                </a:moveTo>
                <a:cubicBezTo>
                  <a:pt x="816" y="728"/>
                  <a:pt x="818" y="726"/>
                  <a:pt x="818" y="723"/>
                </a:cubicBezTo>
                <a:cubicBezTo>
                  <a:pt x="818" y="721"/>
                  <a:pt x="816" y="719"/>
                  <a:pt x="813" y="719"/>
                </a:cubicBezTo>
                <a:cubicBezTo>
                  <a:pt x="811" y="719"/>
                  <a:pt x="809" y="721"/>
                  <a:pt x="809" y="723"/>
                </a:cubicBezTo>
                <a:cubicBezTo>
                  <a:pt x="809" y="726"/>
                  <a:pt x="811" y="728"/>
                  <a:pt x="813" y="728"/>
                </a:cubicBezTo>
                <a:close/>
                <a:moveTo>
                  <a:pt x="826" y="728"/>
                </a:moveTo>
                <a:cubicBezTo>
                  <a:pt x="829" y="728"/>
                  <a:pt x="830" y="726"/>
                  <a:pt x="830" y="723"/>
                </a:cubicBezTo>
                <a:cubicBezTo>
                  <a:pt x="830" y="721"/>
                  <a:pt x="829" y="719"/>
                  <a:pt x="826" y="719"/>
                </a:cubicBezTo>
                <a:cubicBezTo>
                  <a:pt x="824" y="719"/>
                  <a:pt x="822" y="721"/>
                  <a:pt x="822" y="723"/>
                </a:cubicBezTo>
                <a:cubicBezTo>
                  <a:pt x="822" y="726"/>
                  <a:pt x="824" y="728"/>
                  <a:pt x="826" y="728"/>
                </a:cubicBezTo>
                <a:close/>
                <a:moveTo>
                  <a:pt x="839" y="728"/>
                </a:moveTo>
                <a:cubicBezTo>
                  <a:pt x="842" y="728"/>
                  <a:pt x="843" y="726"/>
                  <a:pt x="843" y="723"/>
                </a:cubicBezTo>
                <a:cubicBezTo>
                  <a:pt x="843" y="721"/>
                  <a:pt x="842" y="719"/>
                  <a:pt x="839" y="719"/>
                </a:cubicBezTo>
                <a:cubicBezTo>
                  <a:pt x="837" y="719"/>
                  <a:pt x="835" y="721"/>
                  <a:pt x="835" y="723"/>
                </a:cubicBezTo>
                <a:cubicBezTo>
                  <a:pt x="835" y="726"/>
                  <a:pt x="837" y="728"/>
                  <a:pt x="839" y="728"/>
                </a:cubicBezTo>
                <a:close/>
                <a:moveTo>
                  <a:pt x="852" y="728"/>
                </a:moveTo>
                <a:cubicBezTo>
                  <a:pt x="854" y="728"/>
                  <a:pt x="856" y="726"/>
                  <a:pt x="856" y="723"/>
                </a:cubicBezTo>
                <a:cubicBezTo>
                  <a:pt x="856" y="721"/>
                  <a:pt x="854" y="719"/>
                  <a:pt x="852" y="719"/>
                </a:cubicBezTo>
                <a:cubicBezTo>
                  <a:pt x="850" y="719"/>
                  <a:pt x="848" y="721"/>
                  <a:pt x="848" y="723"/>
                </a:cubicBezTo>
                <a:cubicBezTo>
                  <a:pt x="848" y="726"/>
                  <a:pt x="850" y="728"/>
                  <a:pt x="852" y="728"/>
                </a:cubicBezTo>
                <a:close/>
                <a:moveTo>
                  <a:pt x="865" y="728"/>
                </a:moveTo>
                <a:cubicBezTo>
                  <a:pt x="867" y="728"/>
                  <a:pt x="869" y="726"/>
                  <a:pt x="869" y="723"/>
                </a:cubicBezTo>
                <a:cubicBezTo>
                  <a:pt x="869" y="721"/>
                  <a:pt x="867" y="719"/>
                  <a:pt x="865" y="719"/>
                </a:cubicBezTo>
                <a:cubicBezTo>
                  <a:pt x="863" y="719"/>
                  <a:pt x="861" y="721"/>
                  <a:pt x="861" y="723"/>
                </a:cubicBezTo>
                <a:cubicBezTo>
                  <a:pt x="861" y="726"/>
                  <a:pt x="863" y="728"/>
                  <a:pt x="865" y="728"/>
                </a:cubicBezTo>
                <a:close/>
                <a:moveTo>
                  <a:pt x="878" y="719"/>
                </a:moveTo>
                <a:cubicBezTo>
                  <a:pt x="876" y="719"/>
                  <a:pt x="874" y="721"/>
                  <a:pt x="874" y="723"/>
                </a:cubicBezTo>
                <a:cubicBezTo>
                  <a:pt x="874" y="726"/>
                  <a:pt x="876" y="728"/>
                  <a:pt x="878" y="728"/>
                </a:cubicBezTo>
                <a:cubicBezTo>
                  <a:pt x="880" y="728"/>
                  <a:pt x="882" y="726"/>
                  <a:pt x="882" y="723"/>
                </a:cubicBezTo>
                <a:cubicBezTo>
                  <a:pt x="882" y="721"/>
                  <a:pt x="880" y="719"/>
                  <a:pt x="878" y="719"/>
                </a:cubicBezTo>
                <a:close/>
                <a:moveTo>
                  <a:pt x="891" y="719"/>
                </a:moveTo>
                <a:cubicBezTo>
                  <a:pt x="889" y="719"/>
                  <a:pt x="887" y="721"/>
                  <a:pt x="887" y="723"/>
                </a:cubicBezTo>
                <a:cubicBezTo>
                  <a:pt x="887" y="726"/>
                  <a:pt x="889" y="728"/>
                  <a:pt x="891" y="728"/>
                </a:cubicBezTo>
                <a:cubicBezTo>
                  <a:pt x="893" y="728"/>
                  <a:pt x="895" y="726"/>
                  <a:pt x="895" y="723"/>
                </a:cubicBezTo>
                <a:cubicBezTo>
                  <a:pt x="895" y="721"/>
                  <a:pt x="893" y="719"/>
                  <a:pt x="891" y="719"/>
                </a:cubicBezTo>
                <a:close/>
                <a:moveTo>
                  <a:pt x="904" y="719"/>
                </a:moveTo>
                <a:cubicBezTo>
                  <a:pt x="901" y="719"/>
                  <a:pt x="900" y="721"/>
                  <a:pt x="900" y="723"/>
                </a:cubicBezTo>
                <a:cubicBezTo>
                  <a:pt x="900" y="726"/>
                  <a:pt x="901" y="728"/>
                  <a:pt x="904" y="728"/>
                </a:cubicBezTo>
                <a:cubicBezTo>
                  <a:pt x="906" y="728"/>
                  <a:pt x="908" y="726"/>
                  <a:pt x="908" y="723"/>
                </a:cubicBezTo>
                <a:cubicBezTo>
                  <a:pt x="908" y="721"/>
                  <a:pt x="906" y="719"/>
                  <a:pt x="904" y="719"/>
                </a:cubicBezTo>
                <a:close/>
                <a:moveTo>
                  <a:pt x="917" y="719"/>
                </a:moveTo>
                <a:cubicBezTo>
                  <a:pt x="914" y="719"/>
                  <a:pt x="913" y="721"/>
                  <a:pt x="913" y="723"/>
                </a:cubicBezTo>
                <a:cubicBezTo>
                  <a:pt x="913" y="726"/>
                  <a:pt x="914" y="728"/>
                  <a:pt x="917" y="728"/>
                </a:cubicBezTo>
                <a:cubicBezTo>
                  <a:pt x="919" y="728"/>
                  <a:pt x="921" y="726"/>
                  <a:pt x="921" y="723"/>
                </a:cubicBezTo>
                <a:cubicBezTo>
                  <a:pt x="921" y="721"/>
                  <a:pt x="919" y="719"/>
                  <a:pt x="917" y="719"/>
                </a:cubicBezTo>
                <a:close/>
                <a:moveTo>
                  <a:pt x="932" y="723"/>
                </a:moveTo>
                <a:cubicBezTo>
                  <a:pt x="932" y="722"/>
                  <a:pt x="931" y="721"/>
                  <a:pt x="930" y="721"/>
                </a:cubicBezTo>
                <a:cubicBezTo>
                  <a:pt x="928" y="721"/>
                  <a:pt x="927" y="722"/>
                  <a:pt x="927" y="723"/>
                </a:cubicBezTo>
                <a:cubicBezTo>
                  <a:pt x="927" y="725"/>
                  <a:pt x="928" y="726"/>
                  <a:pt x="930" y="726"/>
                </a:cubicBezTo>
                <a:cubicBezTo>
                  <a:pt x="931" y="726"/>
                  <a:pt x="932" y="725"/>
                  <a:pt x="932" y="723"/>
                </a:cubicBezTo>
                <a:close/>
                <a:moveTo>
                  <a:pt x="943" y="723"/>
                </a:moveTo>
                <a:cubicBezTo>
                  <a:pt x="943" y="723"/>
                  <a:pt x="943" y="723"/>
                  <a:pt x="943" y="723"/>
                </a:cubicBezTo>
                <a:cubicBezTo>
                  <a:pt x="942" y="723"/>
                  <a:pt x="942" y="723"/>
                  <a:pt x="942" y="723"/>
                </a:cubicBezTo>
                <a:cubicBezTo>
                  <a:pt x="942" y="723"/>
                  <a:pt x="942" y="724"/>
                  <a:pt x="943" y="724"/>
                </a:cubicBezTo>
                <a:cubicBezTo>
                  <a:pt x="943" y="724"/>
                  <a:pt x="943" y="723"/>
                  <a:pt x="943" y="723"/>
                </a:cubicBezTo>
                <a:close/>
                <a:moveTo>
                  <a:pt x="1589" y="723"/>
                </a:moveTo>
                <a:cubicBezTo>
                  <a:pt x="1589" y="723"/>
                  <a:pt x="1588" y="723"/>
                  <a:pt x="1588" y="723"/>
                </a:cubicBezTo>
                <a:cubicBezTo>
                  <a:pt x="1588" y="723"/>
                  <a:pt x="1588" y="723"/>
                  <a:pt x="1588" y="723"/>
                </a:cubicBezTo>
                <a:cubicBezTo>
                  <a:pt x="1588" y="724"/>
                  <a:pt x="1588" y="724"/>
                  <a:pt x="1588" y="724"/>
                </a:cubicBezTo>
                <a:cubicBezTo>
                  <a:pt x="1588" y="724"/>
                  <a:pt x="1589" y="724"/>
                  <a:pt x="1589" y="723"/>
                </a:cubicBezTo>
                <a:close/>
                <a:moveTo>
                  <a:pt x="1601" y="728"/>
                </a:moveTo>
                <a:cubicBezTo>
                  <a:pt x="1603" y="728"/>
                  <a:pt x="1605" y="726"/>
                  <a:pt x="1605" y="723"/>
                </a:cubicBezTo>
                <a:cubicBezTo>
                  <a:pt x="1605" y="721"/>
                  <a:pt x="1603" y="719"/>
                  <a:pt x="1601" y="719"/>
                </a:cubicBezTo>
                <a:cubicBezTo>
                  <a:pt x="1599" y="719"/>
                  <a:pt x="1597" y="721"/>
                  <a:pt x="1597" y="723"/>
                </a:cubicBezTo>
                <a:cubicBezTo>
                  <a:pt x="1597" y="726"/>
                  <a:pt x="1599" y="728"/>
                  <a:pt x="1601" y="728"/>
                </a:cubicBezTo>
                <a:close/>
                <a:moveTo>
                  <a:pt x="1614" y="728"/>
                </a:moveTo>
                <a:cubicBezTo>
                  <a:pt x="1616" y="728"/>
                  <a:pt x="1618" y="726"/>
                  <a:pt x="1618" y="723"/>
                </a:cubicBezTo>
                <a:cubicBezTo>
                  <a:pt x="1618" y="721"/>
                  <a:pt x="1616" y="719"/>
                  <a:pt x="1614" y="719"/>
                </a:cubicBezTo>
                <a:cubicBezTo>
                  <a:pt x="1612" y="719"/>
                  <a:pt x="1610" y="721"/>
                  <a:pt x="1610" y="723"/>
                </a:cubicBezTo>
                <a:cubicBezTo>
                  <a:pt x="1610" y="726"/>
                  <a:pt x="1612" y="728"/>
                  <a:pt x="1614" y="728"/>
                </a:cubicBezTo>
                <a:close/>
                <a:moveTo>
                  <a:pt x="1627" y="728"/>
                </a:moveTo>
                <a:cubicBezTo>
                  <a:pt x="1629" y="728"/>
                  <a:pt x="1631" y="726"/>
                  <a:pt x="1631" y="723"/>
                </a:cubicBezTo>
                <a:cubicBezTo>
                  <a:pt x="1631" y="721"/>
                  <a:pt x="1629" y="719"/>
                  <a:pt x="1627" y="719"/>
                </a:cubicBezTo>
                <a:cubicBezTo>
                  <a:pt x="1625" y="719"/>
                  <a:pt x="1623" y="721"/>
                  <a:pt x="1623" y="723"/>
                </a:cubicBezTo>
                <a:cubicBezTo>
                  <a:pt x="1623" y="726"/>
                  <a:pt x="1625" y="728"/>
                  <a:pt x="1627" y="728"/>
                </a:cubicBezTo>
                <a:close/>
                <a:moveTo>
                  <a:pt x="1640" y="728"/>
                </a:moveTo>
                <a:cubicBezTo>
                  <a:pt x="1642" y="728"/>
                  <a:pt x="1644" y="726"/>
                  <a:pt x="1644" y="723"/>
                </a:cubicBezTo>
                <a:cubicBezTo>
                  <a:pt x="1644" y="721"/>
                  <a:pt x="1642" y="719"/>
                  <a:pt x="1640" y="719"/>
                </a:cubicBezTo>
                <a:cubicBezTo>
                  <a:pt x="1638" y="719"/>
                  <a:pt x="1636" y="721"/>
                  <a:pt x="1636" y="723"/>
                </a:cubicBezTo>
                <a:cubicBezTo>
                  <a:pt x="1636" y="726"/>
                  <a:pt x="1638" y="728"/>
                  <a:pt x="1640" y="728"/>
                </a:cubicBezTo>
                <a:close/>
                <a:moveTo>
                  <a:pt x="1653" y="728"/>
                </a:moveTo>
                <a:cubicBezTo>
                  <a:pt x="1655" y="728"/>
                  <a:pt x="1657" y="726"/>
                  <a:pt x="1657" y="723"/>
                </a:cubicBezTo>
                <a:cubicBezTo>
                  <a:pt x="1657" y="721"/>
                  <a:pt x="1655" y="719"/>
                  <a:pt x="1653" y="719"/>
                </a:cubicBezTo>
                <a:cubicBezTo>
                  <a:pt x="1650" y="719"/>
                  <a:pt x="1649" y="721"/>
                  <a:pt x="1649" y="723"/>
                </a:cubicBezTo>
                <a:cubicBezTo>
                  <a:pt x="1649" y="726"/>
                  <a:pt x="1650" y="728"/>
                  <a:pt x="1653" y="728"/>
                </a:cubicBezTo>
                <a:close/>
                <a:moveTo>
                  <a:pt x="1666" y="728"/>
                </a:moveTo>
                <a:cubicBezTo>
                  <a:pt x="1668" y="728"/>
                  <a:pt x="1670" y="726"/>
                  <a:pt x="1670" y="723"/>
                </a:cubicBezTo>
                <a:cubicBezTo>
                  <a:pt x="1670" y="721"/>
                  <a:pt x="1668" y="719"/>
                  <a:pt x="1666" y="719"/>
                </a:cubicBezTo>
                <a:cubicBezTo>
                  <a:pt x="1663" y="719"/>
                  <a:pt x="1661" y="721"/>
                  <a:pt x="1661" y="723"/>
                </a:cubicBezTo>
                <a:cubicBezTo>
                  <a:pt x="1661" y="726"/>
                  <a:pt x="1663" y="728"/>
                  <a:pt x="1666" y="728"/>
                </a:cubicBezTo>
                <a:close/>
                <a:moveTo>
                  <a:pt x="1683" y="723"/>
                </a:moveTo>
                <a:cubicBezTo>
                  <a:pt x="1683" y="721"/>
                  <a:pt x="1681" y="719"/>
                  <a:pt x="1679" y="719"/>
                </a:cubicBezTo>
                <a:cubicBezTo>
                  <a:pt x="1676" y="719"/>
                  <a:pt x="1674" y="721"/>
                  <a:pt x="1674" y="723"/>
                </a:cubicBezTo>
                <a:cubicBezTo>
                  <a:pt x="1674" y="726"/>
                  <a:pt x="1676" y="728"/>
                  <a:pt x="1679" y="728"/>
                </a:cubicBezTo>
                <a:cubicBezTo>
                  <a:pt x="1681" y="728"/>
                  <a:pt x="1683" y="726"/>
                  <a:pt x="1683" y="723"/>
                </a:cubicBezTo>
                <a:close/>
                <a:moveTo>
                  <a:pt x="1692" y="724"/>
                </a:moveTo>
                <a:cubicBezTo>
                  <a:pt x="1692" y="724"/>
                  <a:pt x="1692" y="723"/>
                  <a:pt x="1692" y="723"/>
                </a:cubicBezTo>
                <a:cubicBezTo>
                  <a:pt x="1692" y="723"/>
                  <a:pt x="1692" y="723"/>
                  <a:pt x="1692" y="723"/>
                </a:cubicBezTo>
                <a:cubicBezTo>
                  <a:pt x="1691" y="723"/>
                  <a:pt x="1691" y="723"/>
                  <a:pt x="1691" y="723"/>
                </a:cubicBezTo>
                <a:cubicBezTo>
                  <a:pt x="1691" y="723"/>
                  <a:pt x="1691" y="724"/>
                  <a:pt x="1692" y="724"/>
                </a:cubicBezTo>
                <a:close/>
                <a:moveTo>
                  <a:pt x="1704" y="724"/>
                </a:moveTo>
                <a:cubicBezTo>
                  <a:pt x="1704" y="724"/>
                  <a:pt x="1704" y="723"/>
                  <a:pt x="1704" y="723"/>
                </a:cubicBezTo>
                <a:cubicBezTo>
                  <a:pt x="1704" y="723"/>
                  <a:pt x="1704" y="723"/>
                  <a:pt x="1704" y="723"/>
                </a:cubicBezTo>
                <a:cubicBezTo>
                  <a:pt x="1704" y="723"/>
                  <a:pt x="1704" y="723"/>
                  <a:pt x="1704" y="723"/>
                </a:cubicBezTo>
                <a:cubicBezTo>
                  <a:pt x="1704" y="723"/>
                  <a:pt x="1704" y="724"/>
                  <a:pt x="1704" y="724"/>
                </a:cubicBezTo>
                <a:close/>
                <a:moveTo>
                  <a:pt x="1773" y="723"/>
                </a:moveTo>
                <a:cubicBezTo>
                  <a:pt x="1773" y="721"/>
                  <a:pt x="1771" y="719"/>
                  <a:pt x="1769" y="719"/>
                </a:cubicBezTo>
                <a:cubicBezTo>
                  <a:pt x="1767" y="719"/>
                  <a:pt x="1765" y="721"/>
                  <a:pt x="1765" y="723"/>
                </a:cubicBezTo>
                <a:cubicBezTo>
                  <a:pt x="1765" y="726"/>
                  <a:pt x="1767" y="728"/>
                  <a:pt x="1769" y="728"/>
                </a:cubicBezTo>
                <a:cubicBezTo>
                  <a:pt x="1771" y="728"/>
                  <a:pt x="1773" y="726"/>
                  <a:pt x="1773" y="723"/>
                </a:cubicBezTo>
                <a:close/>
                <a:moveTo>
                  <a:pt x="1846" y="719"/>
                </a:moveTo>
                <a:cubicBezTo>
                  <a:pt x="1844" y="719"/>
                  <a:pt x="1842" y="721"/>
                  <a:pt x="1842" y="723"/>
                </a:cubicBezTo>
                <a:cubicBezTo>
                  <a:pt x="1842" y="726"/>
                  <a:pt x="1844" y="728"/>
                  <a:pt x="1846" y="728"/>
                </a:cubicBezTo>
                <a:cubicBezTo>
                  <a:pt x="1849" y="728"/>
                  <a:pt x="1851" y="726"/>
                  <a:pt x="1851" y="723"/>
                </a:cubicBezTo>
                <a:cubicBezTo>
                  <a:pt x="1851" y="721"/>
                  <a:pt x="1849" y="719"/>
                  <a:pt x="1846" y="719"/>
                </a:cubicBezTo>
                <a:close/>
                <a:moveTo>
                  <a:pt x="1859" y="723"/>
                </a:moveTo>
                <a:cubicBezTo>
                  <a:pt x="1859" y="723"/>
                  <a:pt x="1859" y="724"/>
                  <a:pt x="1859" y="724"/>
                </a:cubicBezTo>
                <a:cubicBezTo>
                  <a:pt x="1859" y="724"/>
                  <a:pt x="1859" y="723"/>
                  <a:pt x="1859" y="723"/>
                </a:cubicBezTo>
                <a:cubicBezTo>
                  <a:pt x="1859" y="723"/>
                  <a:pt x="1859" y="723"/>
                  <a:pt x="1859" y="723"/>
                </a:cubicBezTo>
                <a:cubicBezTo>
                  <a:pt x="1859" y="723"/>
                  <a:pt x="1859" y="723"/>
                  <a:pt x="1859" y="723"/>
                </a:cubicBezTo>
                <a:close/>
                <a:moveTo>
                  <a:pt x="1885" y="722"/>
                </a:moveTo>
                <a:cubicBezTo>
                  <a:pt x="1884" y="722"/>
                  <a:pt x="1883" y="722"/>
                  <a:pt x="1883" y="723"/>
                </a:cubicBezTo>
                <a:cubicBezTo>
                  <a:pt x="1883" y="725"/>
                  <a:pt x="1884" y="725"/>
                  <a:pt x="1885" y="725"/>
                </a:cubicBezTo>
                <a:cubicBezTo>
                  <a:pt x="1886" y="725"/>
                  <a:pt x="1887" y="725"/>
                  <a:pt x="1887" y="723"/>
                </a:cubicBezTo>
                <a:cubicBezTo>
                  <a:pt x="1887" y="722"/>
                  <a:pt x="1886" y="722"/>
                  <a:pt x="1885" y="722"/>
                </a:cubicBezTo>
                <a:close/>
                <a:moveTo>
                  <a:pt x="1898" y="719"/>
                </a:moveTo>
                <a:cubicBezTo>
                  <a:pt x="1896" y="719"/>
                  <a:pt x="1894" y="721"/>
                  <a:pt x="1894" y="723"/>
                </a:cubicBezTo>
                <a:cubicBezTo>
                  <a:pt x="1894" y="726"/>
                  <a:pt x="1896" y="728"/>
                  <a:pt x="1898" y="728"/>
                </a:cubicBezTo>
                <a:cubicBezTo>
                  <a:pt x="1900" y="728"/>
                  <a:pt x="1902" y="726"/>
                  <a:pt x="1902" y="723"/>
                </a:cubicBezTo>
                <a:cubicBezTo>
                  <a:pt x="1902" y="721"/>
                  <a:pt x="1900" y="719"/>
                  <a:pt x="1898" y="719"/>
                </a:cubicBezTo>
                <a:close/>
                <a:moveTo>
                  <a:pt x="1911" y="721"/>
                </a:moveTo>
                <a:cubicBezTo>
                  <a:pt x="1910" y="721"/>
                  <a:pt x="1909" y="722"/>
                  <a:pt x="1909" y="723"/>
                </a:cubicBezTo>
                <a:cubicBezTo>
                  <a:pt x="1909" y="725"/>
                  <a:pt x="1910" y="726"/>
                  <a:pt x="1911" y="726"/>
                </a:cubicBezTo>
                <a:cubicBezTo>
                  <a:pt x="1912" y="726"/>
                  <a:pt x="1913" y="725"/>
                  <a:pt x="1913" y="723"/>
                </a:cubicBezTo>
                <a:cubicBezTo>
                  <a:pt x="1913" y="722"/>
                  <a:pt x="1912" y="721"/>
                  <a:pt x="1911" y="721"/>
                </a:cubicBezTo>
                <a:close/>
                <a:moveTo>
                  <a:pt x="1950" y="719"/>
                </a:moveTo>
                <a:cubicBezTo>
                  <a:pt x="1947" y="719"/>
                  <a:pt x="1946" y="721"/>
                  <a:pt x="1946" y="723"/>
                </a:cubicBezTo>
                <a:cubicBezTo>
                  <a:pt x="1946" y="726"/>
                  <a:pt x="1947" y="728"/>
                  <a:pt x="1950" y="728"/>
                </a:cubicBezTo>
                <a:cubicBezTo>
                  <a:pt x="1952" y="728"/>
                  <a:pt x="1954" y="726"/>
                  <a:pt x="1954" y="723"/>
                </a:cubicBezTo>
                <a:cubicBezTo>
                  <a:pt x="1954" y="721"/>
                  <a:pt x="1952" y="719"/>
                  <a:pt x="1950" y="719"/>
                </a:cubicBezTo>
                <a:close/>
                <a:moveTo>
                  <a:pt x="1963" y="719"/>
                </a:moveTo>
                <a:cubicBezTo>
                  <a:pt x="1960" y="719"/>
                  <a:pt x="1959" y="721"/>
                  <a:pt x="1959" y="723"/>
                </a:cubicBezTo>
                <a:cubicBezTo>
                  <a:pt x="1959" y="726"/>
                  <a:pt x="1960" y="728"/>
                  <a:pt x="1963" y="728"/>
                </a:cubicBezTo>
                <a:cubicBezTo>
                  <a:pt x="1965" y="728"/>
                  <a:pt x="1967" y="726"/>
                  <a:pt x="1967" y="723"/>
                </a:cubicBezTo>
                <a:cubicBezTo>
                  <a:pt x="1967" y="721"/>
                  <a:pt x="1965" y="719"/>
                  <a:pt x="1963" y="719"/>
                </a:cubicBezTo>
                <a:close/>
                <a:moveTo>
                  <a:pt x="1976" y="719"/>
                </a:moveTo>
                <a:cubicBezTo>
                  <a:pt x="1973" y="719"/>
                  <a:pt x="1971" y="721"/>
                  <a:pt x="1971" y="723"/>
                </a:cubicBezTo>
                <a:cubicBezTo>
                  <a:pt x="1971" y="726"/>
                  <a:pt x="1973" y="728"/>
                  <a:pt x="1976" y="728"/>
                </a:cubicBezTo>
                <a:cubicBezTo>
                  <a:pt x="1978" y="728"/>
                  <a:pt x="1980" y="726"/>
                  <a:pt x="1980" y="723"/>
                </a:cubicBezTo>
                <a:cubicBezTo>
                  <a:pt x="1980" y="721"/>
                  <a:pt x="1978" y="719"/>
                  <a:pt x="1976" y="719"/>
                </a:cubicBezTo>
                <a:close/>
                <a:moveTo>
                  <a:pt x="1989" y="719"/>
                </a:moveTo>
                <a:cubicBezTo>
                  <a:pt x="1986" y="719"/>
                  <a:pt x="1984" y="721"/>
                  <a:pt x="1984" y="723"/>
                </a:cubicBezTo>
                <a:cubicBezTo>
                  <a:pt x="1984" y="726"/>
                  <a:pt x="1986" y="728"/>
                  <a:pt x="1989" y="728"/>
                </a:cubicBezTo>
                <a:cubicBezTo>
                  <a:pt x="1991" y="728"/>
                  <a:pt x="1993" y="726"/>
                  <a:pt x="1993" y="723"/>
                </a:cubicBezTo>
                <a:cubicBezTo>
                  <a:pt x="1993" y="721"/>
                  <a:pt x="1991" y="719"/>
                  <a:pt x="1989" y="719"/>
                </a:cubicBezTo>
                <a:close/>
                <a:moveTo>
                  <a:pt x="2001" y="719"/>
                </a:moveTo>
                <a:cubicBezTo>
                  <a:pt x="1999" y="719"/>
                  <a:pt x="1997" y="721"/>
                  <a:pt x="1997" y="723"/>
                </a:cubicBezTo>
                <a:cubicBezTo>
                  <a:pt x="1997" y="726"/>
                  <a:pt x="1999" y="728"/>
                  <a:pt x="2001" y="728"/>
                </a:cubicBezTo>
                <a:cubicBezTo>
                  <a:pt x="2004" y="728"/>
                  <a:pt x="2006" y="726"/>
                  <a:pt x="2006" y="723"/>
                </a:cubicBezTo>
                <a:cubicBezTo>
                  <a:pt x="2006" y="721"/>
                  <a:pt x="2004" y="719"/>
                  <a:pt x="2001" y="719"/>
                </a:cubicBezTo>
                <a:close/>
                <a:moveTo>
                  <a:pt x="2014" y="719"/>
                </a:moveTo>
                <a:cubicBezTo>
                  <a:pt x="2012" y="719"/>
                  <a:pt x="2010" y="721"/>
                  <a:pt x="2010" y="723"/>
                </a:cubicBezTo>
                <a:cubicBezTo>
                  <a:pt x="2010" y="726"/>
                  <a:pt x="2012" y="728"/>
                  <a:pt x="2014" y="728"/>
                </a:cubicBezTo>
                <a:cubicBezTo>
                  <a:pt x="2017" y="728"/>
                  <a:pt x="2019" y="726"/>
                  <a:pt x="2019" y="723"/>
                </a:cubicBezTo>
                <a:cubicBezTo>
                  <a:pt x="2019" y="721"/>
                  <a:pt x="2017" y="719"/>
                  <a:pt x="2014" y="719"/>
                </a:cubicBezTo>
                <a:close/>
                <a:moveTo>
                  <a:pt x="2027" y="719"/>
                </a:moveTo>
                <a:cubicBezTo>
                  <a:pt x="2025" y="719"/>
                  <a:pt x="2023" y="721"/>
                  <a:pt x="2023" y="723"/>
                </a:cubicBezTo>
                <a:cubicBezTo>
                  <a:pt x="2023" y="726"/>
                  <a:pt x="2025" y="728"/>
                  <a:pt x="2027" y="728"/>
                </a:cubicBezTo>
                <a:cubicBezTo>
                  <a:pt x="2030" y="728"/>
                  <a:pt x="2031" y="726"/>
                  <a:pt x="2031" y="723"/>
                </a:cubicBezTo>
                <a:cubicBezTo>
                  <a:pt x="2031" y="721"/>
                  <a:pt x="2030" y="719"/>
                  <a:pt x="2027" y="719"/>
                </a:cubicBezTo>
                <a:close/>
                <a:moveTo>
                  <a:pt x="2040" y="719"/>
                </a:moveTo>
                <a:cubicBezTo>
                  <a:pt x="2038" y="719"/>
                  <a:pt x="2036" y="721"/>
                  <a:pt x="2036" y="723"/>
                </a:cubicBezTo>
                <a:cubicBezTo>
                  <a:pt x="2036" y="726"/>
                  <a:pt x="2038" y="728"/>
                  <a:pt x="2040" y="728"/>
                </a:cubicBezTo>
                <a:cubicBezTo>
                  <a:pt x="2042" y="728"/>
                  <a:pt x="2044" y="726"/>
                  <a:pt x="2044" y="723"/>
                </a:cubicBezTo>
                <a:cubicBezTo>
                  <a:pt x="2044" y="721"/>
                  <a:pt x="2042" y="719"/>
                  <a:pt x="2040" y="719"/>
                </a:cubicBezTo>
                <a:close/>
                <a:moveTo>
                  <a:pt x="2053" y="719"/>
                </a:moveTo>
                <a:cubicBezTo>
                  <a:pt x="2051" y="719"/>
                  <a:pt x="2049" y="721"/>
                  <a:pt x="2049" y="723"/>
                </a:cubicBezTo>
                <a:cubicBezTo>
                  <a:pt x="2049" y="726"/>
                  <a:pt x="2051" y="728"/>
                  <a:pt x="2053" y="728"/>
                </a:cubicBezTo>
                <a:cubicBezTo>
                  <a:pt x="2055" y="728"/>
                  <a:pt x="2057" y="726"/>
                  <a:pt x="2057" y="723"/>
                </a:cubicBezTo>
                <a:cubicBezTo>
                  <a:pt x="2057" y="721"/>
                  <a:pt x="2055" y="719"/>
                  <a:pt x="2053" y="719"/>
                </a:cubicBezTo>
                <a:close/>
                <a:moveTo>
                  <a:pt x="2066" y="719"/>
                </a:moveTo>
                <a:cubicBezTo>
                  <a:pt x="2064" y="719"/>
                  <a:pt x="2062" y="721"/>
                  <a:pt x="2062" y="723"/>
                </a:cubicBezTo>
                <a:cubicBezTo>
                  <a:pt x="2062" y="726"/>
                  <a:pt x="2064" y="728"/>
                  <a:pt x="2066" y="728"/>
                </a:cubicBezTo>
                <a:cubicBezTo>
                  <a:pt x="2068" y="728"/>
                  <a:pt x="2070" y="726"/>
                  <a:pt x="2070" y="723"/>
                </a:cubicBezTo>
                <a:cubicBezTo>
                  <a:pt x="2070" y="721"/>
                  <a:pt x="2068" y="719"/>
                  <a:pt x="2066" y="719"/>
                </a:cubicBezTo>
                <a:close/>
                <a:moveTo>
                  <a:pt x="2079" y="719"/>
                </a:moveTo>
                <a:cubicBezTo>
                  <a:pt x="2077" y="719"/>
                  <a:pt x="2075" y="721"/>
                  <a:pt x="2075" y="723"/>
                </a:cubicBezTo>
                <a:cubicBezTo>
                  <a:pt x="2075" y="726"/>
                  <a:pt x="2077" y="728"/>
                  <a:pt x="2079" y="728"/>
                </a:cubicBezTo>
                <a:cubicBezTo>
                  <a:pt x="2081" y="728"/>
                  <a:pt x="2083" y="726"/>
                  <a:pt x="2083" y="723"/>
                </a:cubicBezTo>
                <a:cubicBezTo>
                  <a:pt x="2083" y="721"/>
                  <a:pt x="2081" y="719"/>
                  <a:pt x="2079" y="719"/>
                </a:cubicBezTo>
                <a:close/>
                <a:moveTo>
                  <a:pt x="2092" y="728"/>
                </a:moveTo>
                <a:cubicBezTo>
                  <a:pt x="2094" y="728"/>
                  <a:pt x="2096" y="726"/>
                  <a:pt x="2096" y="723"/>
                </a:cubicBezTo>
                <a:cubicBezTo>
                  <a:pt x="2096" y="721"/>
                  <a:pt x="2094" y="719"/>
                  <a:pt x="2092" y="719"/>
                </a:cubicBezTo>
                <a:cubicBezTo>
                  <a:pt x="2090" y="719"/>
                  <a:pt x="2088" y="721"/>
                  <a:pt x="2088" y="723"/>
                </a:cubicBezTo>
                <a:cubicBezTo>
                  <a:pt x="2088" y="726"/>
                  <a:pt x="2090" y="728"/>
                  <a:pt x="2092" y="728"/>
                </a:cubicBezTo>
                <a:close/>
                <a:moveTo>
                  <a:pt x="2105" y="728"/>
                </a:moveTo>
                <a:cubicBezTo>
                  <a:pt x="2107" y="728"/>
                  <a:pt x="2109" y="726"/>
                  <a:pt x="2109" y="723"/>
                </a:cubicBezTo>
                <a:cubicBezTo>
                  <a:pt x="2109" y="721"/>
                  <a:pt x="2107" y="719"/>
                  <a:pt x="2105" y="719"/>
                </a:cubicBezTo>
                <a:cubicBezTo>
                  <a:pt x="2102" y="719"/>
                  <a:pt x="2101" y="721"/>
                  <a:pt x="2101" y="723"/>
                </a:cubicBezTo>
                <a:cubicBezTo>
                  <a:pt x="2101" y="726"/>
                  <a:pt x="2102" y="728"/>
                  <a:pt x="2105" y="728"/>
                </a:cubicBezTo>
                <a:close/>
                <a:moveTo>
                  <a:pt x="2118" y="719"/>
                </a:moveTo>
                <a:cubicBezTo>
                  <a:pt x="2115" y="719"/>
                  <a:pt x="2113" y="721"/>
                  <a:pt x="2113" y="723"/>
                </a:cubicBezTo>
                <a:cubicBezTo>
                  <a:pt x="2113" y="726"/>
                  <a:pt x="2115" y="728"/>
                  <a:pt x="2118" y="728"/>
                </a:cubicBezTo>
                <a:cubicBezTo>
                  <a:pt x="2120" y="728"/>
                  <a:pt x="2122" y="726"/>
                  <a:pt x="2122" y="723"/>
                </a:cubicBezTo>
                <a:cubicBezTo>
                  <a:pt x="2122" y="721"/>
                  <a:pt x="2120" y="719"/>
                  <a:pt x="2118" y="719"/>
                </a:cubicBezTo>
                <a:close/>
                <a:moveTo>
                  <a:pt x="2131" y="719"/>
                </a:moveTo>
                <a:cubicBezTo>
                  <a:pt x="2128" y="719"/>
                  <a:pt x="2126" y="721"/>
                  <a:pt x="2126" y="723"/>
                </a:cubicBezTo>
                <a:cubicBezTo>
                  <a:pt x="2126" y="726"/>
                  <a:pt x="2128" y="728"/>
                  <a:pt x="2131" y="728"/>
                </a:cubicBezTo>
                <a:cubicBezTo>
                  <a:pt x="2133" y="728"/>
                  <a:pt x="2135" y="726"/>
                  <a:pt x="2135" y="723"/>
                </a:cubicBezTo>
                <a:cubicBezTo>
                  <a:pt x="2135" y="721"/>
                  <a:pt x="2133" y="719"/>
                  <a:pt x="2131" y="719"/>
                </a:cubicBezTo>
                <a:close/>
                <a:moveTo>
                  <a:pt x="2143" y="719"/>
                </a:moveTo>
                <a:cubicBezTo>
                  <a:pt x="2141" y="719"/>
                  <a:pt x="2139" y="721"/>
                  <a:pt x="2139" y="723"/>
                </a:cubicBezTo>
                <a:cubicBezTo>
                  <a:pt x="2139" y="726"/>
                  <a:pt x="2141" y="728"/>
                  <a:pt x="2143" y="728"/>
                </a:cubicBezTo>
                <a:cubicBezTo>
                  <a:pt x="2146" y="728"/>
                  <a:pt x="2148" y="726"/>
                  <a:pt x="2148" y="723"/>
                </a:cubicBezTo>
                <a:cubicBezTo>
                  <a:pt x="2148" y="721"/>
                  <a:pt x="2146" y="719"/>
                  <a:pt x="2143" y="719"/>
                </a:cubicBezTo>
                <a:close/>
                <a:moveTo>
                  <a:pt x="2156" y="719"/>
                </a:moveTo>
                <a:cubicBezTo>
                  <a:pt x="2154" y="719"/>
                  <a:pt x="2152" y="721"/>
                  <a:pt x="2152" y="723"/>
                </a:cubicBezTo>
                <a:cubicBezTo>
                  <a:pt x="2152" y="726"/>
                  <a:pt x="2154" y="728"/>
                  <a:pt x="2156" y="728"/>
                </a:cubicBezTo>
                <a:cubicBezTo>
                  <a:pt x="2159" y="728"/>
                  <a:pt x="2161" y="726"/>
                  <a:pt x="2161" y="723"/>
                </a:cubicBezTo>
                <a:cubicBezTo>
                  <a:pt x="2161" y="721"/>
                  <a:pt x="2159" y="719"/>
                  <a:pt x="2156" y="719"/>
                </a:cubicBezTo>
                <a:close/>
                <a:moveTo>
                  <a:pt x="2169" y="719"/>
                </a:moveTo>
                <a:cubicBezTo>
                  <a:pt x="2167" y="719"/>
                  <a:pt x="2165" y="721"/>
                  <a:pt x="2165" y="723"/>
                </a:cubicBezTo>
                <a:cubicBezTo>
                  <a:pt x="2165" y="726"/>
                  <a:pt x="2167" y="728"/>
                  <a:pt x="2169" y="728"/>
                </a:cubicBezTo>
                <a:cubicBezTo>
                  <a:pt x="2172" y="728"/>
                  <a:pt x="2173" y="726"/>
                  <a:pt x="2173" y="723"/>
                </a:cubicBezTo>
                <a:cubicBezTo>
                  <a:pt x="2173" y="721"/>
                  <a:pt x="2172" y="719"/>
                  <a:pt x="2169" y="719"/>
                </a:cubicBezTo>
                <a:close/>
                <a:moveTo>
                  <a:pt x="2221" y="719"/>
                </a:moveTo>
                <a:cubicBezTo>
                  <a:pt x="2219" y="719"/>
                  <a:pt x="2217" y="721"/>
                  <a:pt x="2217" y="723"/>
                </a:cubicBezTo>
                <a:cubicBezTo>
                  <a:pt x="2217" y="726"/>
                  <a:pt x="2219" y="728"/>
                  <a:pt x="2221" y="728"/>
                </a:cubicBezTo>
                <a:cubicBezTo>
                  <a:pt x="2223" y="728"/>
                  <a:pt x="2225" y="726"/>
                  <a:pt x="2225" y="723"/>
                </a:cubicBezTo>
                <a:cubicBezTo>
                  <a:pt x="2225" y="721"/>
                  <a:pt x="2223" y="719"/>
                  <a:pt x="2221" y="719"/>
                </a:cubicBezTo>
                <a:close/>
                <a:moveTo>
                  <a:pt x="2234" y="728"/>
                </a:moveTo>
                <a:cubicBezTo>
                  <a:pt x="2236" y="728"/>
                  <a:pt x="2238" y="726"/>
                  <a:pt x="2238" y="723"/>
                </a:cubicBezTo>
                <a:cubicBezTo>
                  <a:pt x="2238" y="721"/>
                  <a:pt x="2236" y="719"/>
                  <a:pt x="2234" y="719"/>
                </a:cubicBezTo>
                <a:cubicBezTo>
                  <a:pt x="2232" y="719"/>
                  <a:pt x="2230" y="721"/>
                  <a:pt x="2230" y="723"/>
                </a:cubicBezTo>
                <a:cubicBezTo>
                  <a:pt x="2230" y="726"/>
                  <a:pt x="2232" y="728"/>
                  <a:pt x="2234" y="728"/>
                </a:cubicBezTo>
                <a:close/>
                <a:moveTo>
                  <a:pt x="2247" y="728"/>
                </a:moveTo>
                <a:cubicBezTo>
                  <a:pt x="2249" y="728"/>
                  <a:pt x="2251" y="726"/>
                  <a:pt x="2251" y="723"/>
                </a:cubicBezTo>
                <a:cubicBezTo>
                  <a:pt x="2251" y="721"/>
                  <a:pt x="2249" y="719"/>
                  <a:pt x="2247" y="719"/>
                </a:cubicBezTo>
                <a:cubicBezTo>
                  <a:pt x="2244" y="719"/>
                  <a:pt x="2243" y="721"/>
                  <a:pt x="2243" y="723"/>
                </a:cubicBezTo>
                <a:cubicBezTo>
                  <a:pt x="2243" y="726"/>
                  <a:pt x="2244" y="728"/>
                  <a:pt x="2247" y="728"/>
                </a:cubicBezTo>
                <a:close/>
                <a:moveTo>
                  <a:pt x="2260" y="728"/>
                </a:moveTo>
                <a:cubicBezTo>
                  <a:pt x="2262" y="728"/>
                  <a:pt x="2264" y="726"/>
                  <a:pt x="2264" y="723"/>
                </a:cubicBezTo>
                <a:cubicBezTo>
                  <a:pt x="2264" y="721"/>
                  <a:pt x="2262" y="719"/>
                  <a:pt x="2260" y="719"/>
                </a:cubicBezTo>
                <a:cubicBezTo>
                  <a:pt x="2257" y="719"/>
                  <a:pt x="2256" y="721"/>
                  <a:pt x="2256" y="723"/>
                </a:cubicBezTo>
                <a:cubicBezTo>
                  <a:pt x="2256" y="726"/>
                  <a:pt x="2257" y="728"/>
                  <a:pt x="2260" y="728"/>
                </a:cubicBezTo>
                <a:close/>
                <a:moveTo>
                  <a:pt x="2273" y="728"/>
                </a:moveTo>
                <a:cubicBezTo>
                  <a:pt x="2275" y="728"/>
                  <a:pt x="2277" y="726"/>
                  <a:pt x="2277" y="723"/>
                </a:cubicBezTo>
                <a:cubicBezTo>
                  <a:pt x="2277" y="721"/>
                  <a:pt x="2275" y="719"/>
                  <a:pt x="2273" y="719"/>
                </a:cubicBezTo>
                <a:cubicBezTo>
                  <a:pt x="2270" y="719"/>
                  <a:pt x="2268" y="721"/>
                  <a:pt x="2268" y="723"/>
                </a:cubicBezTo>
                <a:cubicBezTo>
                  <a:pt x="2268" y="726"/>
                  <a:pt x="2270" y="728"/>
                  <a:pt x="2273" y="728"/>
                </a:cubicBezTo>
                <a:close/>
                <a:moveTo>
                  <a:pt x="2286" y="728"/>
                </a:moveTo>
                <a:cubicBezTo>
                  <a:pt x="2288" y="728"/>
                  <a:pt x="2290" y="726"/>
                  <a:pt x="2290" y="723"/>
                </a:cubicBezTo>
                <a:cubicBezTo>
                  <a:pt x="2290" y="721"/>
                  <a:pt x="2288" y="719"/>
                  <a:pt x="2286" y="719"/>
                </a:cubicBezTo>
                <a:cubicBezTo>
                  <a:pt x="2283" y="719"/>
                  <a:pt x="2281" y="721"/>
                  <a:pt x="2281" y="723"/>
                </a:cubicBezTo>
                <a:cubicBezTo>
                  <a:pt x="2281" y="726"/>
                  <a:pt x="2283" y="728"/>
                  <a:pt x="2286" y="728"/>
                </a:cubicBezTo>
                <a:close/>
                <a:moveTo>
                  <a:pt x="2298" y="728"/>
                </a:moveTo>
                <a:cubicBezTo>
                  <a:pt x="2301" y="728"/>
                  <a:pt x="2303" y="726"/>
                  <a:pt x="2303" y="723"/>
                </a:cubicBezTo>
                <a:cubicBezTo>
                  <a:pt x="2303" y="721"/>
                  <a:pt x="2301" y="719"/>
                  <a:pt x="2298" y="719"/>
                </a:cubicBezTo>
                <a:cubicBezTo>
                  <a:pt x="2296" y="719"/>
                  <a:pt x="2294" y="721"/>
                  <a:pt x="2294" y="723"/>
                </a:cubicBezTo>
                <a:cubicBezTo>
                  <a:pt x="2294" y="726"/>
                  <a:pt x="2296" y="728"/>
                  <a:pt x="2298" y="728"/>
                </a:cubicBezTo>
                <a:close/>
                <a:moveTo>
                  <a:pt x="2311" y="728"/>
                </a:moveTo>
                <a:cubicBezTo>
                  <a:pt x="2314" y="728"/>
                  <a:pt x="2316" y="726"/>
                  <a:pt x="2316" y="723"/>
                </a:cubicBezTo>
                <a:cubicBezTo>
                  <a:pt x="2316" y="721"/>
                  <a:pt x="2314" y="719"/>
                  <a:pt x="2311" y="719"/>
                </a:cubicBezTo>
                <a:cubicBezTo>
                  <a:pt x="2309" y="719"/>
                  <a:pt x="2307" y="721"/>
                  <a:pt x="2307" y="723"/>
                </a:cubicBezTo>
                <a:cubicBezTo>
                  <a:pt x="2307" y="726"/>
                  <a:pt x="2309" y="728"/>
                  <a:pt x="2311" y="728"/>
                </a:cubicBezTo>
                <a:close/>
                <a:moveTo>
                  <a:pt x="2324" y="728"/>
                </a:moveTo>
                <a:cubicBezTo>
                  <a:pt x="2327" y="728"/>
                  <a:pt x="2328" y="726"/>
                  <a:pt x="2328" y="723"/>
                </a:cubicBezTo>
                <a:cubicBezTo>
                  <a:pt x="2328" y="721"/>
                  <a:pt x="2327" y="719"/>
                  <a:pt x="2324" y="719"/>
                </a:cubicBezTo>
                <a:cubicBezTo>
                  <a:pt x="2322" y="719"/>
                  <a:pt x="2320" y="721"/>
                  <a:pt x="2320" y="723"/>
                </a:cubicBezTo>
                <a:cubicBezTo>
                  <a:pt x="2320" y="726"/>
                  <a:pt x="2322" y="728"/>
                  <a:pt x="2324" y="728"/>
                </a:cubicBezTo>
                <a:close/>
                <a:moveTo>
                  <a:pt x="2337" y="728"/>
                </a:moveTo>
                <a:cubicBezTo>
                  <a:pt x="2339" y="728"/>
                  <a:pt x="2341" y="726"/>
                  <a:pt x="2341" y="723"/>
                </a:cubicBezTo>
                <a:cubicBezTo>
                  <a:pt x="2341" y="721"/>
                  <a:pt x="2339" y="719"/>
                  <a:pt x="2337" y="719"/>
                </a:cubicBezTo>
                <a:cubicBezTo>
                  <a:pt x="2335" y="719"/>
                  <a:pt x="2333" y="721"/>
                  <a:pt x="2333" y="723"/>
                </a:cubicBezTo>
                <a:cubicBezTo>
                  <a:pt x="2333" y="726"/>
                  <a:pt x="2335" y="728"/>
                  <a:pt x="2337" y="728"/>
                </a:cubicBezTo>
                <a:close/>
                <a:moveTo>
                  <a:pt x="2350" y="728"/>
                </a:moveTo>
                <a:cubicBezTo>
                  <a:pt x="2352" y="728"/>
                  <a:pt x="2354" y="726"/>
                  <a:pt x="2354" y="723"/>
                </a:cubicBezTo>
                <a:cubicBezTo>
                  <a:pt x="2354" y="721"/>
                  <a:pt x="2352" y="719"/>
                  <a:pt x="2350" y="719"/>
                </a:cubicBezTo>
                <a:cubicBezTo>
                  <a:pt x="2348" y="719"/>
                  <a:pt x="2346" y="721"/>
                  <a:pt x="2346" y="723"/>
                </a:cubicBezTo>
                <a:cubicBezTo>
                  <a:pt x="2346" y="726"/>
                  <a:pt x="2348" y="728"/>
                  <a:pt x="2350" y="728"/>
                </a:cubicBezTo>
                <a:close/>
                <a:moveTo>
                  <a:pt x="2363" y="728"/>
                </a:moveTo>
                <a:cubicBezTo>
                  <a:pt x="2365" y="728"/>
                  <a:pt x="2367" y="726"/>
                  <a:pt x="2367" y="723"/>
                </a:cubicBezTo>
                <a:cubicBezTo>
                  <a:pt x="2367" y="721"/>
                  <a:pt x="2365" y="719"/>
                  <a:pt x="2363" y="719"/>
                </a:cubicBezTo>
                <a:cubicBezTo>
                  <a:pt x="2361" y="719"/>
                  <a:pt x="2359" y="721"/>
                  <a:pt x="2359" y="723"/>
                </a:cubicBezTo>
                <a:cubicBezTo>
                  <a:pt x="2359" y="726"/>
                  <a:pt x="2361" y="728"/>
                  <a:pt x="2363" y="728"/>
                </a:cubicBezTo>
                <a:close/>
                <a:moveTo>
                  <a:pt x="2376" y="728"/>
                </a:moveTo>
                <a:cubicBezTo>
                  <a:pt x="2378" y="728"/>
                  <a:pt x="2380" y="726"/>
                  <a:pt x="2380" y="723"/>
                </a:cubicBezTo>
                <a:cubicBezTo>
                  <a:pt x="2380" y="721"/>
                  <a:pt x="2378" y="719"/>
                  <a:pt x="2376" y="719"/>
                </a:cubicBezTo>
                <a:cubicBezTo>
                  <a:pt x="2374" y="719"/>
                  <a:pt x="2372" y="721"/>
                  <a:pt x="2372" y="723"/>
                </a:cubicBezTo>
                <a:cubicBezTo>
                  <a:pt x="2372" y="726"/>
                  <a:pt x="2374" y="728"/>
                  <a:pt x="2376" y="728"/>
                </a:cubicBezTo>
                <a:close/>
                <a:moveTo>
                  <a:pt x="2389" y="728"/>
                </a:moveTo>
                <a:cubicBezTo>
                  <a:pt x="2391" y="728"/>
                  <a:pt x="2393" y="726"/>
                  <a:pt x="2393" y="723"/>
                </a:cubicBezTo>
                <a:cubicBezTo>
                  <a:pt x="2393" y="721"/>
                  <a:pt x="2391" y="719"/>
                  <a:pt x="2389" y="719"/>
                </a:cubicBezTo>
                <a:cubicBezTo>
                  <a:pt x="2387" y="719"/>
                  <a:pt x="2385" y="721"/>
                  <a:pt x="2385" y="723"/>
                </a:cubicBezTo>
                <a:cubicBezTo>
                  <a:pt x="2385" y="726"/>
                  <a:pt x="2387" y="728"/>
                  <a:pt x="2389" y="728"/>
                </a:cubicBezTo>
                <a:close/>
                <a:moveTo>
                  <a:pt x="2402" y="728"/>
                </a:moveTo>
                <a:cubicBezTo>
                  <a:pt x="2404" y="728"/>
                  <a:pt x="2406" y="726"/>
                  <a:pt x="2406" y="723"/>
                </a:cubicBezTo>
                <a:cubicBezTo>
                  <a:pt x="2406" y="721"/>
                  <a:pt x="2404" y="719"/>
                  <a:pt x="2402" y="719"/>
                </a:cubicBezTo>
                <a:cubicBezTo>
                  <a:pt x="2399" y="719"/>
                  <a:pt x="2398" y="721"/>
                  <a:pt x="2398" y="723"/>
                </a:cubicBezTo>
                <a:cubicBezTo>
                  <a:pt x="2398" y="726"/>
                  <a:pt x="2399" y="728"/>
                  <a:pt x="2402" y="728"/>
                </a:cubicBezTo>
                <a:close/>
                <a:moveTo>
                  <a:pt x="2415" y="728"/>
                </a:moveTo>
                <a:cubicBezTo>
                  <a:pt x="2417" y="728"/>
                  <a:pt x="2419" y="726"/>
                  <a:pt x="2419" y="723"/>
                </a:cubicBezTo>
                <a:cubicBezTo>
                  <a:pt x="2419" y="721"/>
                  <a:pt x="2417" y="719"/>
                  <a:pt x="2415" y="719"/>
                </a:cubicBezTo>
                <a:cubicBezTo>
                  <a:pt x="2412" y="719"/>
                  <a:pt x="2410" y="721"/>
                  <a:pt x="2410" y="723"/>
                </a:cubicBezTo>
                <a:cubicBezTo>
                  <a:pt x="2410" y="726"/>
                  <a:pt x="2412" y="728"/>
                  <a:pt x="2415" y="728"/>
                </a:cubicBezTo>
                <a:close/>
                <a:moveTo>
                  <a:pt x="2428" y="728"/>
                </a:moveTo>
                <a:cubicBezTo>
                  <a:pt x="2430" y="728"/>
                  <a:pt x="2432" y="726"/>
                  <a:pt x="2432" y="723"/>
                </a:cubicBezTo>
                <a:cubicBezTo>
                  <a:pt x="2432" y="721"/>
                  <a:pt x="2430" y="719"/>
                  <a:pt x="2428" y="719"/>
                </a:cubicBezTo>
                <a:cubicBezTo>
                  <a:pt x="2425" y="719"/>
                  <a:pt x="2423" y="721"/>
                  <a:pt x="2423" y="723"/>
                </a:cubicBezTo>
                <a:cubicBezTo>
                  <a:pt x="2423" y="726"/>
                  <a:pt x="2425" y="728"/>
                  <a:pt x="2428" y="728"/>
                </a:cubicBezTo>
                <a:close/>
                <a:moveTo>
                  <a:pt x="2440" y="728"/>
                </a:moveTo>
                <a:cubicBezTo>
                  <a:pt x="2443" y="728"/>
                  <a:pt x="2445" y="726"/>
                  <a:pt x="2445" y="723"/>
                </a:cubicBezTo>
                <a:cubicBezTo>
                  <a:pt x="2445" y="721"/>
                  <a:pt x="2443" y="719"/>
                  <a:pt x="2440" y="719"/>
                </a:cubicBezTo>
                <a:cubicBezTo>
                  <a:pt x="2438" y="719"/>
                  <a:pt x="2436" y="721"/>
                  <a:pt x="2436" y="723"/>
                </a:cubicBezTo>
                <a:cubicBezTo>
                  <a:pt x="2436" y="726"/>
                  <a:pt x="2438" y="728"/>
                  <a:pt x="2440" y="728"/>
                </a:cubicBezTo>
                <a:close/>
                <a:moveTo>
                  <a:pt x="2453" y="728"/>
                </a:moveTo>
                <a:cubicBezTo>
                  <a:pt x="2456" y="728"/>
                  <a:pt x="2458" y="726"/>
                  <a:pt x="2458" y="723"/>
                </a:cubicBezTo>
                <a:cubicBezTo>
                  <a:pt x="2458" y="721"/>
                  <a:pt x="2456" y="719"/>
                  <a:pt x="2453" y="719"/>
                </a:cubicBezTo>
                <a:cubicBezTo>
                  <a:pt x="2451" y="719"/>
                  <a:pt x="2449" y="721"/>
                  <a:pt x="2449" y="723"/>
                </a:cubicBezTo>
                <a:cubicBezTo>
                  <a:pt x="2449" y="726"/>
                  <a:pt x="2451" y="728"/>
                  <a:pt x="2453" y="728"/>
                </a:cubicBezTo>
                <a:close/>
                <a:moveTo>
                  <a:pt x="2466" y="728"/>
                </a:moveTo>
                <a:cubicBezTo>
                  <a:pt x="2469" y="728"/>
                  <a:pt x="2470" y="726"/>
                  <a:pt x="2470" y="723"/>
                </a:cubicBezTo>
                <a:cubicBezTo>
                  <a:pt x="2470" y="721"/>
                  <a:pt x="2469" y="719"/>
                  <a:pt x="2466" y="719"/>
                </a:cubicBezTo>
                <a:cubicBezTo>
                  <a:pt x="2464" y="719"/>
                  <a:pt x="2462" y="721"/>
                  <a:pt x="2462" y="723"/>
                </a:cubicBezTo>
                <a:cubicBezTo>
                  <a:pt x="2462" y="726"/>
                  <a:pt x="2464" y="728"/>
                  <a:pt x="2466" y="728"/>
                </a:cubicBezTo>
                <a:close/>
                <a:moveTo>
                  <a:pt x="2479" y="728"/>
                </a:moveTo>
                <a:cubicBezTo>
                  <a:pt x="2482" y="728"/>
                  <a:pt x="2483" y="726"/>
                  <a:pt x="2483" y="723"/>
                </a:cubicBezTo>
                <a:cubicBezTo>
                  <a:pt x="2483" y="721"/>
                  <a:pt x="2482" y="719"/>
                  <a:pt x="2479" y="719"/>
                </a:cubicBezTo>
                <a:cubicBezTo>
                  <a:pt x="2477" y="719"/>
                  <a:pt x="2475" y="721"/>
                  <a:pt x="2475" y="723"/>
                </a:cubicBezTo>
                <a:cubicBezTo>
                  <a:pt x="2475" y="726"/>
                  <a:pt x="2477" y="728"/>
                  <a:pt x="2479" y="728"/>
                </a:cubicBezTo>
                <a:close/>
                <a:moveTo>
                  <a:pt x="2492" y="728"/>
                </a:moveTo>
                <a:cubicBezTo>
                  <a:pt x="2494" y="728"/>
                  <a:pt x="2496" y="726"/>
                  <a:pt x="2496" y="723"/>
                </a:cubicBezTo>
                <a:cubicBezTo>
                  <a:pt x="2496" y="721"/>
                  <a:pt x="2494" y="719"/>
                  <a:pt x="2492" y="719"/>
                </a:cubicBezTo>
                <a:cubicBezTo>
                  <a:pt x="2490" y="719"/>
                  <a:pt x="2488" y="721"/>
                  <a:pt x="2488" y="723"/>
                </a:cubicBezTo>
                <a:cubicBezTo>
                  <a:pt x="2488" y="726"/>
                  <a:pt x="2490" y="728"/>
                  <a:pt x="2492" y="728"/>
                </a:cubicBezTo>
                <a:close/>
                <a:moveTo>
                  <a:pt x="2505" y="728"/>
                </a:moveTo>
                <a:cubicBezTo>
                  <a:pt x="2507" y="728"/>
                  <a:pt x="2509" y="726"/>
                  <a:pt x="2509" y="723"/>
                </a:cubicBezTo>
                <a:cubicBezTo>
                  <a:pt x="2509" y="721"/>
                  <a:pt x="2507" y="719"/>
                  <a:pt x="2505" y="719"/>
                </a:cubicBezTo>
                <a:cubicBezTo>
                  <a:pt x="2503" y="719"/>
                  <a:pt x="2501" y="721"/>
                  <a:pt x="2501" y="723"/>
                </a:cubicBezTo>
                <a:cubicBezTo>
                  <a:pt x="2501" y="726"/>
                  <a:pt x="2503" y="728"/>
                  <a:pt x="2505" y="728"/>
                </a:cubicBezTo>
                <a:close/>
                <a:moveTo>
                  <a:pt x="2518" y="728"/>
                </a:moveTo>
                <a:cubicBezTo>
                  <a:pt x="2520" y="728"/>
                  <a:pt x="2522" y="726"/>
                  <a:pt x="2522" y="723"/>
                </a:cubicBezTo>
                <a:cubicBezTo>
                  <a:pt x="2522" y="721"/>
                  <a:pt x="2520" y="719"/>
                  <a:pt x="2518" y="719"/>
                </a:cubicBezTo>
                <a:cubicBezTo>
                  <a:pt x="2516" y="719"/>
                  <a:pt x="2514" y="721"/>
                  <a:pt x="2514" y="723"/>
                </a:cubicBezTo>
                <a:cubicBezTo>
                  <a:pt x="2514" y="726"/>
                  <a:pt x="2516" y="728"/>
                  <a:pt x="2518" y="728"/>
                </a:cubicBezTo>
                <a:close/>
                <a:moveTo>
                  <a:pt x="2531" y="728"/>
                </a:moveTo>
                <a:cubicBezTo>
                  <a:pt x="2533" y="728"/>
                  <a:pt x="2535" y="726"/>
                  <a:pt x="2535" y="723"/>
                </a:cubicBezTo>
                <a:cubicBezTo>
                  <a:pt x="2535" y="721"/>
                  <a:pt x="2533" y="719"/>
                  <a:pt x="2531" y="719"/>
                </a:cubicBezTo>
                <a:cubicBezTo>
                  <a:pt x="2529" y="719"/>
                  <a:pt x="2527" y="721"/>
                  <a:pt x="2527" y="723"/>
                </a:cubicBezTo>
                <a:cubicBezTo>
                  <a:pt x="2527" y="726"/>
                  <a:pt x="2529" y="728"/>
                  <a:pt x="2531" y="728"/>
                </a:cubicBezTo>
                <a:close/>
                <a:moveTo>
                  <a:pt x="2544" y="728"/>
                </a:moveTo>
                <a:cubicBezTo>
                  <a:pt x="2546" y="728"/>
                  <a:pt x="2548" y="726"/>
                  <a:pt x="2548" y="723"/>
                </a:cubicBezTo>
                <a:cubicBezTo>
                  <a:pt x="2548" y="721"/>
                  <a:pt x="2546" y="719"/>
                  <a:pt x="2544" y="719"/>
                </a:cubicBezTo>
                <a:cubicBezTo>
                  <a:pt x="2541" y="719"/>
                  <a:pt x="2540" y="721"/>
                  <a:pt x="2540" y="723"/>
                </a:cubicBezTo>
                <a:cubicBezTo>
                  <a:pt x="2540" y="726"/>
                  <a:pt x="2541" y="728"/>
                  <a:pt x="2544" y="728"/>
                </a:cubicBezTo>
                <a:close/>
                <a:moveTo>
                  <a:pt x="2557" y="728"/>
                </a:moveTo>
                <a:cubicBezTo>
                  <a:pt x="2559" y="728"/>
                  <a:pt x="2561" y="726"/>
                  <a:pt x="2561" y="723"/>
                </a:cubicBezTo>
                <a:cubicBezTo>
                  <a:pt x="2561" y="721"/>
                  <a:pt x="2559" y="719"/>
                  <a:pt x="2557" y="719"/>
                </a:cubicBezTo>
                <a:cubicBezTo>
                  <a:pt x="2554" y="719"/>
                  <a:pt x="2553" y="721"/>
                  <a:pt x="2553" y="723"/>
                </a:cubicBezTo>
                <a:cubicBezTo>
                  <a:pt x="2553" y="726"/>
                  <a:pt x="2554" y="728"/>
                  <a:pt x="2557" y="728"/>
                </a:cubicBezTo>
                <a:close/>
                <a:moveTo>
                  <a:pt x="2570" y="728"/>
                </a:moveTo>
                <a:cubicBezTo>
                  <a:pt x="2572" y="728"/>
                  <a:pt x="2574" y="726"/>
                  <a:pt x="2574" y="723"/>
                </a:cubicBezTo>
                <a:cubicBezTo>
                  <a:pt x="2574" y="721"/>
                  <a:pt x="2572" y="719"/>
                  <a:pt x="2570" y="719"/>
                </a:cubicBezTo>
                <a:cubicBezTo>
                  <a:pt x="2567" y="719"/>
                  <a:pt x="2565" y="721"/>
                  <a:pt x="2565" y="723"/>
                </a:cubicBezTo>
                <a:cubicBezTo>
                  <a:pt x="2565" y="726"/>
                  <a:pt x="2567" y="728"/>
                  <a:pt x="2570" y="728"/>
                </a:cubicBezTo>
                <a:close/>
                <a:moveTo>
                  <a:pt x="2583" y="728"/>
                </a:moveTo>
                <a:cubicBezTo>
                  <a:pt x="2585" y="728"/>
                  <a:pt x="2587" y="726"/>
                  <a:pt x="2587" y="723"/>
                </a:cubicBezTo>
                <a:cubicBezTo>
                  <a:pt x="2587" y="721"/>
                  <a:pt x="2585" y="719"/>
                  <a:pt x="2583" y="719"/>
                </a:cubicBezTo>
                <a:cubicBezTo>
                  <a:pt x="2580" y="719"/>
                  <a:pt x="2578" y="721"/>
                  <a:pt x="2578" y="723"/>
                </a:cubicBezTo>
                <a:cubicBezTo>
                  <a:pt x="2578" y="726"/>
                  <a:pt x="2580" y="728"/>
                  <a:pt x="2583" y="728"/>
                </a:cubicBezTo>
                <a:close/>
                <a:moveTo>
                  <a:pt x="2595" y="728"/>
                </a:moveTo>
                <a:cubicBezTo>
                  <a:pt x="2598" y="728"/>
                  <a:pt x="2600" y="726"/>
                  <a:pt x="2600" y="723"/>
                </a:cubicBezTo>
                <a:cubicBezTo>
                  <a:pt x="2600" y="721"/>
                  <a:pt x="2598" y="719"/>
                  <a:pt x="2595" y="719"/>
                </a:cubicBezTo>
                <a:cubicBezTo>
                  <a:pt x="2593" y="719"/>
                  <a:pt x="2591" y="721"/>
                  <a:pt x="2591" y="723"/>
                </a:cubicBezTo>
                <a:cubicBezTo>
                  <a:pt x="2591" y="726"/>
                  <a:pt x="2593" y="728"/>
                  <a:pt x="2595" y="728"/>
                </a:cubicBezTo>
                <a:close/>
                <a:moveTo>
                  <a:pt x="2608" y="728"/>
                </a:moveTo>
                <a:cubicBezTo>
                  <a:pt x="2611" y="728"/>
                  <a:pt x="2613" y="726"/>
                  <a:pt x="2613" y="723"/>
                </a:cubicBezTo>
                <a:cubicBezTo>
                  <a:pt x="2613" y="721"/>
                  <a:pt x="2611" y="719"/>
                  <a:pt x="2608" y="719"/>
                </a:cubicBezTo>
                <a:cubicBezTo>
                  <a:pt x="2606" y="719"/>
                  <a:pt x="2604" y="721"/>
                  <a:pt x="2604" y="723"/>
                </a:cubicBezTo>
                <a:cubicBezTo>
                  <a:pt x="2604" y="726"/>
                  <a:pt x="2606" y="728"/>
                  <a:pt x="2608" y="728"/>
                </a:cubicBezTo>
                <a:close/>
                <a:moveTo>
                  <a:pt x="2621" y="728"/>
                </a:moveTo>
                <a:cubicBezTo>
                  <a:pt x="2624" y="728"/>
                  <a:pt x="2625" y="726"/>
                  <a:pt x="2625" y="723"/>
                </a:cubicBezTo>
                <a:cubicBezTo>
                  <a:pt x="2625" y="721"/>
                  <a:pt x="2624" y="719"/>
                  <a:pt x="2621" y="719"/>
                </a:cubicBezTo>
                <a:cubicBezTo>
                  <a:pt x="2619" y="719"/>
                  <a:pt x="2617" y="721"/>
                  <a:pt x="2617" y="723"/>
                </a:cubicBezTo>
                <a:cubicBezTo>
                  <a:pt x="2617" y="726"/>
                  <a:pt x="2619" y="728"/>
                  <a:pt x="2621" y="728"/>
                </a:cubicBezTo>
                <a:close/>
                <a:moveTo>
                  <a:pt x="2634" y="728"/>
                </a:moveTo>
                <a:cubicBezTo>
                  <a:pt x="2637" y="728"/>
                  <a:pt x="2638" y="726"/>
                  <a:pt x="2638" y="723"/>
                </a:cubicBezTo>
                <a:cubicBezTo>
                  <a:pt x="2638" y="721"/>
                  <a:pt x="2637" y="719"/>
                  <a:pt x="2634" y="719"/>
                </a:cubicBezTo>
                <a:cubicBezTo>
                  <a:pt x="2632" y="719"/>
                  <a:pt x="2630" y="721"/>
                  <a:pt x="2630" y="723"/>
                </a:cubicBezTo>
                <a:cubicBezTo>
                  <a:pt x="2630" y="726"/>
                  <a:pt x="2632" y="728"/>
                  <a:pt x="2634" y="728"/>
                </a:cubicBezTo>
                <a:close/>
                <a:moveTo>
                  <a:pt x="2647" y="728"/>
                </a:moveTo>
                <a:cubicBezTo>
                  <a:pt x="2649" y="728"/>
                  <a:pt x="2651" y="726"/>
                  <a:pt x="2651" y="723"/>
                </a:cubicBezTo>
                <a:cubicBezTo>
                  <a:pt x="2651" y="721"/>
                  <a:pt x="2649" y="719"/>
                  <a:pt x="2647" y="719"/>
                </a:cubicBezTo>
                <a:cubicBezTo>
                  <a:pt x="2645" y="719"/>
                  <a:pt x="2643" y="721"/>
                  <a:pt x="2643" y="723"/>
                </a:cubicBezTo>
                <a:cubicBezTo>
                  <a:pt x="2643" y="726"/>
                  <a:pt x="2645" y="728"/>
                  <a:pt x="2647" y="728"/>
                </a:cubicBezTo>
                <a:close/>
                <a:moveTo>
                  <a:pt x="2660" y="728"/>
                </a:moveTo>
                <a:cubicBezTo>
                  <a:pt x="2662" y="728"/>
                  <a:pt x="2664" y="726"/>
                  <a:pt x="2664" y="723"/>
                </a:cubicBezTo>
                <a:cubicBezTo>
                  <a:pt x="2664" y="721"/>
                  <a:pt x="2662" y="719"/>
                  <a:pt x="2660" y="719"/>
                </a:cubicBezTo>
                <a:cubicBezTo>
                  <a:pt x="2658" y="719"/>
                  <a:pt x="2656" y="721"/>
                  <a:pt x="2656" y="723"/>
                </a:cubicBezTo>
                <a:cubicBezTo>
                  <a:pt x="2656" y="726"/>
                  <a:pt x="2658" y="728"/>
                  <a:pt x="2660" y="728"/>
                </a:cubicBezTo>
                <a:close/>
                <a:moveTo>
                  <a:pt x="2673" y="728"/>
                </a:moveTo>
                <a:cubicBezTo>
                  <a:pt x="2675" y="728"/>
                  <a:pt x="2677" y="726"/>
                  <a:pt x="2677" y="723"/>
                </a:cubicBezTo>
                <a:cubicBezTo>
                  <a:pt x="2677" y="721"/>
                  <a:pt x="2675" y="719"/>
                  <a:pt x="2673" y="719"/>
                </a:cubicBezTo>
                <a:cubicBezTo>
                  <a:pt x="2671" y="719"/>
                  <a:pt x="2669" y="721"/>
                  <a:pt x="2669" y="723"/>
                </a:cubicBezTo>
                <a:cubicBezTo>
                  <a:pt x="2669" y="726"/>
                  <a:pt x="2671" y="728"/>
                  <a:pt x="2673" y="728"/>
                </a:cubicBezTo>
                <a:close/>
                <a:moveTo>
                  <a:pt x="2686" y="728"/>
                </a:moveTo>
                <a:cubicBezTo>
                  <a:pt x="2688" y="728"/>
                  <a:pt x="2690" y="726"/>
                  <a:pt x="2690" y="723"/>
                </a:cubicBezTo>
                <a:cubicBezTo>
                  <a:pt x="2690" y="721"/>
                  <a:pt x="2688" y="719"/>
                  <a:pt x="2686" y="719"/>
                </a:cubicBezTo>
                <a:cubicBezTo>
                  <a:pt x="2684" y="719"/>
                  <a:pt x="2682" y="721"/>
                  <a:pt x="2682" y="723"/>
                </a:cubicBezTo>
                <a:cubicBezTo>
                  <a:pt x="2682" y="726"/>
                  <a:pt x="2684" y="728"/>
                  <a:pt x="2686" y="728"/>
                </a:cubicBezTo>
                <a:close/>
                <a:moveTo>
                  <a:pt x="2699" y="728"/>
                </a:moveTo>
                <a:cubicBezTo>
                  <a:pt x="2701" y="728"/>
                  <a:pt x="2703" y="726"/>
                  <a:pt x="2703" y="723"/>
                </a:cubicBezTo>
                <a:cubicBezTo>
                  <a:pt x="2703" y="721"/>
                  <a:pt x="2701" y="719"/>
                  <a:pt x="2699" y="719"/>
                </a:cubicBezTo>
                <a:cubicBezTo>
                  <a:pt x="2696" y="719"/>
                  <a:pt x="2695" y="721"/>
                  <a:pt x="2695" y="723"/>
                </a:cubicBezTo>
                <a:cubicBezTo>
                  <a:pt x="2695" y="726"/>
                  <a:pt x="2696" y="728"/>
                  <a:pt x="2699" y="728"/>
                </a:cubicBezTo>
                <a:close/>
                <a:moveTo>
                  <a:pt x="2712" y="728"/>
                </a:moveTo>
                <a:cubicBezTo>
                  <a:pt x="2714" y="728"/>
                  <a:pt x="2716" y="726"/>
                  <a:pt x="2716" y="723"/>
                </a:cubicBezTo>
                <a:cubicBezTo>
                  <a:pt x="2716" y="721"/>
                  <a:pt x="2714" y="719"/>
                  <a:pt x="2712" y="719"/>
                </a:cubicBezTo>
                <a:cubicBezTo>
                  <a:pt x="2709" y="719"/>
                  <a:pt x="2708" y="721"/>
                  <a:pt x="2708" y="723"/>
                </a:cubicBezTo>
                <a:cubicBezTo>
                  <a:pt x="2708" y="726"/>
                  <a:pt x="2709" y="728"/>
                  <a:pt x="2712" y="728"/>
                </a:cubicBezTo>
                <a:close/>
                <a:moveTo>
                  <a:pt x="2725" y="728"/>
                </a:moveTo>
                <a:cubicBezTo>
                  <a:pt x="2727" y="728"/>
                  <a:pt x="2729" y="726"/>
                  <a:pt x="2729" y="723"/>
                </a:cubicBezTo>
                <a:cubicBezTo>
                  <a:pt x="2729" y="721"/>
                  <a:pt x="2727" y="719"/>
                  <a:pt x="2725" y="719"/>
                </a:cubicBezTo>
                <a:cubicBezTo>
                  <a:pt x="2722" y="719"/>
                  <a:pt x="2720" y="721"/>
                  <a:pt x="2720" y="723"/>
                </a:cubicBezTo>
                <a:cubicBezTo>
                  <a:pt x="2720" y="726"/>
                  <a:pt x="2722" y="728"/>
                  <a:pt x="2725" y="728"/>
                </a:cubicBezTo>
                <a:close/>
                <a:moveTo>
                  <a:pt x="2738" y="719"/>
                </a:moveTo>
                <a:cubicBezTo>
                  <a:pt x="2735" y="719"/>
                  <a:pt x="2733" y="721"/>
                  <a:pt x="2733" y="723"/>
                </a:cubicBezTo>
                <a:cubicBezTo>
                  <a:pt x="2733" y="726"/>
                  <a:pt x="2735" y="728"/>
                  <a:pt x="2738" y="728"/>
                </a:cubicBezTo>
                <a:cubicBezTo>
                  <a:pt x="2740" y="728"/>
                  <a:pt x="2742" y="726"/>
                  <a:pt x="2742" y="723"/>
                </a:cubicBezTo>
                <a:cubicBezTo>
                  <a:pt x="2742" y="721"/>
                  <a:pt x="2740" y="719"/>
                  <a:pt x="2738" y="719"/>
                </a:cubicBezTo>
                <a:close/>
                <a:moveTo>
                  <a:pt x="2750" y="728"/>
                </a:moveTo>
                <a:cubicBezTo>
                  <a:pt x="2753" y="728"/>
                  <a:pt x="2755" y="726"/>
                  <a:pt x="2755" y="723"/>
                </a:cubicBezTo>
                <a:cubicBezTo>
                  <a:pt x="2755" y="721"/>
                  <a:pt x="2753" y="719"/>
                  <a:pt x="2750" y="719"/>
                </a:cubicBezTo>
                <a:cubicBezTo>
                  <a:pt x="2748" y="719"/>
                  <a:pt x="2746" y="721"/>
                  <a:pt x="2746" y="723"/>
                </a:cubicBezTo>
                <a:cubicBezTo>
                  <a:pt x="2746" y="726"/>
                  <a:pt x="2748" y="728"/>
                  <a:pt x="2750" y="728"/>
                </a:cubicBezTo>
                <a:close/>
                <a:moveTo>
                  <a:pt x="2763" y="719"/>
                </a:moveTo>
                <a:cubicBezTo>
                  <a:pt x="2761" y="719"/>
                  <a:pt x="2759" y="721"/>
                  <a:pt x="2759" y="723"/>
                </a:cubicBezTo>
                <a:cubicBezTo>
                  <a:pt x="2759" y="726"/>
                  <a:pt x="2761" y="728"/>
                  <a:pt x="2763" y="728"/>
                </a:cubicBezTo>
                <a:cubicBezTo>
                  <a:pt x="2766" y="728"/>
                  <a:pt x="2768" y="726"/>
                  <a:pt x="2768" y="723"/>
                </a:cubicBezTo>
                <a:cubicBezTo>
                  <a:pt x="2768" y="721"/>
                  <a:pt x="2766" y="719"/>
                  <a:pt x="2763" y="719"/>
                </a:cubicBezTo>
                <a:close/>
                <a:moveTo>
                  <a:pt x="2776" y="728"/>
                </a:moveTo>
                <a:cubicBezTo>
                  <a:pt x="2779" y="728"/>
                  <a:pt x="2780" y="726"/>
                  <a:pt x="2780" y="723"/>
                </a:cubicBezTo>
                <a:cubicBezTo>
                  <a:pt x="2780" y="721"/>
                  <a:pt x="2779" y="719"/>
                  <a:pt x="2776" y="719"/>
                </a:cubicBezTo>
                <a:cubicBezTo>
                  <a:pt x="2774" y="719"/>
                  <a:pt x="2772" y="721"/>
                  <a:pt x="2772" y="723"/>
                </a:cubicBezTo>
                <a:cubicBezTo>
                  <a:pt x="2772" y="726"/>
                  <a:pt x="2774" y="728"/>
                  <a:pt x="2776" y="728"/>
                </a:cubicBezTo>
                <a:close/>
                <a:moveTo>
                  <a:pt x="2789" y="728"/>
                </a:moveTo>
                <a:cubicBezTo>
                  <a:pt x="2791" y="728"/>
                  <a:pt x="2793" y="726"/>
                  <a:pt x="2793" y="723"/>
                </a:cubicBezTo>
                <a:cubicBezTo>
                  <a:pt x="2793" y="721"/>
                  <a:pt x="2791" y="719"/>
                  <a:pt x="2789" y="719"/>
                </a:cubicBezTo>
                <a:cubicBezTo>
                  <a:pt x="2787" y="719"/>
                  <a:pt x="2785" y="721"/>
                  <a:pt x="2785" y="723"/>
                </a:cubicBezTo>
                <a:cubicBezTo>
                  <a:pt x="2785" y="726"/>
                  <a:pt x="2787" y="728"/>
                  <a:pt x="2789" y="728"/>
                </a:cubicBezTo>
                <a:close/>
                <a:moveTo>
                  <a:pt x="2802" y="719"/>
                </a:moveTo>
                <a:cubicBezTo>
                  <a:pt x="2800" y="719"/>
                  <a:pt x="2798" y="721"/>
                  <a:pt x="2798" y="723"/>
                </a:cubicBezTo>
                <a:cubicBezTo>
                  <a:pt x="2798" y="726"/>
                  <a:pt x="2800" y="728"/>
                  <a:pt x="2802" y="728"/>
                </a:cubicBezTo>
                <a:cubicBezTo>
                  <a:pt x="2804" y="728"/>
                  <a:pt x="2806" y="726"/>
                  <a:pt x="2806" y="723"/>
                </a:cubicBezTo>
                <a:cubicBezTo>
                  <a:pt x="2806" y="721"/>
                  <a:pt x="2804" y="719"/>
                  <a:pt x="2802" y="719"/>
                </a:cubicBezTo>
                <a:close/>
                <a:moveTo>
                  <a:pt x="2815" y="719"/>
                </a:moveTo>
                <a:cubicBezTo>
                  <a:pt x="2813" y="719"/>
                  <a:pt x="2811" y="721"/>
                  <a:pt x="2811" y="723"/>
                </a:cubicBezTo>
                <a:cubicBezTo>
                  <a:pt x="2811" y="726"/>
                  <a:pt x="2813" y="728"/>
                  <a:pt x="2815" y="728"/>
                </a:cubicBezTo>
                <a:cubicBezTo>
                  <a:pt x="2817" y="728"/>
                  <a:pt x="2819" y="726"/>
                  <a:pt x="2819" y="723"/>
                </a:cubicBezTo>
                <a:cubicBezTo>
                  <a:pt x="2819" y="721"/>
                  <a:pt x="2817" y="719"/>
                  <a:pt x="2815" y="719"/>
                </a:cubicBezTo>
                <a:close/>
                <a:moveTo>
                  <a:pt x="2828" y="719"/>
                </a:moveTo>
                <a:cubicBezTo>
                  <a:pt x="2826" y="719"/>
                  <a:pt x="2824" y="721"/>
                  <a:pt x="2824" y="723"/>
                </a:cubicBezTo>
                <a:cubicBezTo>
                  <a:pt x="2824" y="726"/>
                  <a:pt x="2826" y="728"/>
                  <a:pt x="2828" y="728"/>
                </a:cubicBezTo>
                <a:cubicBezTo>
                  <a:pt x="2830" y="728"/>
                  <a:pt x="2832" y="726"/>
                  <a:pt x="2832" y="723"/>
                </a:cubicBezTo>
                <a:cubicBezTo>
                  <a:pt x="2832" y="721"/>
                  <a:pt x="2830" y="719"/>
                  <a:pt x="2828" y="719"/>
                </a:cubicBezTo>
                <a:close/>
                <a:moveTo>
                  <a:pt x="2841" y="719"/>
                </a:moveTo>
                <a:cubicBezTo>
                  <a:pt x="2839" y="719"/>
                  <a:pt x="2837" y="721"/>
                  <a:pt x="2837" y="723"/>
                </a:cubicBezTo>
                <a:cubicBezTo>
                  <a:pt x="2837" y="726"/>
                  <a:pt x="2839" y="728"/>
                  <a:pt x="2841" y="728"/>
                </a:cubicBezTo>
                <a:cubicBezTo>
                  <a:pt x="2843" y="728"/>
                  <a:pt x="2845" y="726"/>
                  <a:pt x="2845" y="723"/>
                </a:cubicBezTo>
                <a:cubicBezTo>
                  <a:pt x="2845" y="721"/>
                  <a:pt x="2843" y="719"/>
                  <a:pt x="2841" y="719"/>
                </a:cubicBezTo>
                <a:close/>
                <a:moveTo>
                  <a:pt x="2854" y="719"/>
                </a:moveTo>
                <a:cubicBezTo>
                  <a:pt x="2851" y="719"/>
                  <a:pt x="2850" y="721"/>
                  <a:pt x="2850" y="723"/>
                </a:cubicBezTo>
                <a:cubicBezTo>
                  <a:pt x="2850" y="726"/>
                  <a:pt x="2851" y="728"/>
                  <a:pt x="2854" y="728"/>
                </a:cubicBezTo>
                <a:cubicBezTo>
                  <a:pt x="2856" y="728"/>
                  <a:pt x="2858" y="726"/>
                  <a:pt x="2858" y="723"/>
                </a:cubicBezTo>
                <a:cubicBezTo>
                  <a:pt x="2858" y="721"/>
                  <a:pt x="2856" y="719"/>
                  <a:pt x="2854" y="719"/>
                </a:cubicBezTo>
                <a:close/>
                <a:moveTo>
                  <a:pt x="2871" y="723"/>
                </a:moveTo>
                <a:cubicBezTo>
                  <a:pt x="2871" y="721"/>
                  <a:pt x="2869" y="719"/>
                  <a:pt x="2867" y="719"/>
                </a:cubicBezTo>
                <a:cubicBezTo>
                  <a:pt x="2864" y="719"/>
                  <a:pt x="2862" y="721"/>
                  <a:pt x="2862" y="723"/>
                </a:cubicBezTo>
                <a:cubicBezTo>
                  <a:pt x="2862" y="726"/>
                  <a:pt x="2864" y="728"/>
                  <a:pt x="2867" y="728"/>
                </a:cubicBezTo>
                <a:cubicBezTo>
                  <a:pt x="2869" y="728"/>
                  <a:pt x="2871" y="726"/>
                  <a:pt x="2871" y="723"/>
                </a:cubicBezTo>
                <a:close/>
                <a:moveTo>
                  <a:pt x="2905" y="723"/>
                </a:moveTo>
                <a:cubicBezTo>
                  <a:pt x="2905" y="723"/>
                  <a:pt x="2905" y="723"/>
                  <a:pt x="2905" y="723"/>
                </a:cubicBezTo>
                <a:cubicBezTo>
                  <a:pt x="2905" y="723"/>
                  <a:pt x="2905" y="724"/>
                  <a:pt x="2905" y="724"/>
                </a:cubicBezTo>
                <a:cubicBezTo>
                  <a:pt x="2905" y="724"/>
                  <a:pt x="2905" y="723"/>
                  <a:pt x="2905" y="723"/>
                </a:cubicBezTo>
                <a:cubicBezTo>
                  <a:pt x="2905" y="723"/>
                  <a:pt x="2905" y="723"/>
                  <a:pt x="2905" y="723"/>
                </a:cubicBezTo>
                <a:close/>
                <a:moveTo>
                  <a:pt x="2918" y="723"/>
                </a:moveTo>
                <a:cubicBezTo>
                  <a:pt x="2918" y="723"/>
                  <a:pt x="2918" y="724"/>
                  <a:pt x="2918" y="724"/>
                </a:cubicBezTo>
                <a:cubicBezTo>
                  <a:pt x="2918" y="724"/>
                  <a:pt x="2918" y="723"/>
                  <a:pt x="2918" y="723"/>
                </a:cubicBezTo>
                <a:cubicBezTo>
                  <a:pt x="2918" y="723"/>
                  <a:pt x="2918" y="723"/>
                  <a:pt x="2918" y="723"/>
                </a:cubicBezTo>
                <a:cubicBezTo>
                  <a:pt x="2918" y="723"/>
                  <a:pt x="2918" y="723"/>
                  <a:pt x="2918" y="723"/>
                </a:cubicBezTo>
                <a:close/>
                <a:moveTo>
                  <a:pt x="2944" y="719"/>
                </a:moveTo>
                <a:cubicBezTo>
                  <a:pt x="2942" y="719"/>
                  <a:pt x="2940" y="721"/>
                  <a:pt x="2940" y="723"/>
                </a:cubicBezTo>
                <a:cubicBezTo>
                  <a:pt x="2940" y="726"/>
                  <a:pt x="2942" y="728"/>
                  <a:pt x="2944" y="728"/>
                </a:cubicBezTo>
                <a:cubicBezTo>
                  <a:pt x="2946" y="728"/>
                  <a:pt x="2948" y="726"/>
                  <a:pt x="2948" y="723"/>
                </a:cubicBezTo>
                <a:cubicBezTo>
                  <a:pt x="2948" y="721"/>
                  <a:pt x="2946" y="719"/>
                  <a:pt x="2944" y="719"/>
                </a:cubicBezTo>
                <a:close/>
                <a:moveTo>
                  <a:pt x="3086" y="719"/>
                </a:moveTo>
                <a:cubicBezTo>
                  <a:pt x="3084" y="719"/>
                  <a:pt x="3082" y="721"/>
                  <a:pt x="3082" y="723"/>
                </a:cubicBezTo>
                <a:cubicBezTo>
                  <a:pt x="3082" y="726"/>
                  <a:pt x="3084" y="728"/>
                  <a:pt x="3086" y="728"/>
                </a:cubicBezTo>
                <a:cubicBezTo>
                  <a:pt x="3088" y="728"/>
                  <a:pt x="3090" y="726"/>
                  <a:pt x="3090" y="723"/>
                </a:cubicBezTo>
                <a:cubicBezTo>
                  <a:pt x="3090" y="721"/>
                  <a:pt x="3088" y="719"/>
                  <a:pt x="3086" y="719"/>
                </a:cubicBezTo>
                <a:close/>
                <a:moveTo>
                  <a:pt x="465" y="732"/>
                </a:moveTo>
                <a:cubicBezTo>
                  <a:pt x="462" y="732"/>
                  <a:pt x="461" y="734"/>
                  <a:pt x="461" y="736"/>
                </a:cubicBezTo>
                <a:cubicBezTo>
                  <a:pt x="461" y="739"/>
                  <a:pt x="462" y="741"/>
                  <a:pt x="465" y="741"/>
                </a:cubicBezTo>
                <a:cubicBezTo>
                  <a:pt x="467" y="741"/>
                  <a:pt x="469" y="739"/>
                  <a:pt x="469" y="736"/>
                </a:cubicBezTo>
                <a:cubicBezTo>
                  <a:pt x="469" y="734"/>
                  <a:pt x="467" y="732"/>
                  <a:pt x="465" y="732"/>
                </a:cubicBezTo>
                <a:close/>
                <a:moveTo>
                  <a:pt x="478" y="741"/>
                </a:moveTo>
                <a:cubicBezTo>
                  <a:pt x="480" y="741"/>
                  <a:pt x="482" y="739"/>
                  <a:pt x="482" y="736"/>
                </a:cubicBezTo>
                <a:cubicBezTo>
                  <a:pt x="482" y="734"/>
                  <a:pt x="480" y="732"/>
                  <a:pt x="478" y="732"/>
                </a:cubicBezTo>
                <a:cubicBezTo>
                  <a:pt x="475" y="732"/>
                  <a:pt x="473" y="734"/>
                  <a:pt x="473" y="736"/>
                </a:cubicBezTo>
                <a:cubicBezTo>
                  <a:pt x="473" y="739"/>
                  <a:pt x="475" y="741"/>
                  <a:pt x="478" y="741"/>
                </a:cubicBezTo>
                <a:close/>
                <a:moveTo>
                  <a:pt x="491" y="741"/>
                </a:moveTo>
                <a:cubicBezTo>
                  <a:pt x="493" y="741"/>
                  <a:pt x="495" y="739"/>
                  <a:pt x="495" y="736"/>
                </a:cubicBezTo>
                <a:cubicBezTo>
                  <a:pt x="495" y="734"/>
                  <a:pt x="493" y="732"/>
                  <a:pt x="491" y="732"/>
                </a:cubicBezTo>
                <a:cubicBezTo>
                  <a:pt x="488" y="732"/>
                  <a:pt x="486" y="734"/>
                  <a:pt x="486" y="736"/>
                </a:cubicBezTo>
                <a:cubicBezTo>
                  <a:pt x="486" y="739"/>
                  <a:pt x="488" y="741"/>
                  <a:pt x="491" y="741"/>
                </a:cubicBezTo>
                <a:close/>
                <a:moveTo>
                  <a:pt x="503" y="741"/>
                </a:moveTo>
                <a:cubicBezTo>
                  <a:pt x="506" y="741"/>
                  <a:pt x="508" y="739"/>
                  <a:pt x="508" y="736"/>
                </a:cubicBezTo>
                <a:cubicBezTo>
                  <a:pt x="508" y="734"/>
                  <a:pt x="506" y="732"/>
                  <a:pt x="503" y="732"/>
                </a:cubicBezTo>
                <a:cubicBezTo>
                  <a:pt x="501" y="732"/>
                  <a:pt x="499" y="734"/>
                  <a:pt x="499" y="736"/>
                </a:cubicBezTo>
                <a:cubicBezTo>
                  <a:pt x="499" y="739"/>
                  <a:pt x="501" y="741"/>
                  <a:pt x="503" y="741"/>
                </a:cubicBezTo>
                <a:close/>
                <a:moveTo>
                  <a:pt x="516" y="741"/>
                </a:moveTo>
                <a:cubicBezTo>
                  <a:pt x="519" y="741"/>
                  <a:pt x="521" y="739"/>
                  <a:pt x="521" y="736"/>
                </a:cubicBezTo>
                <a:cubicBezTo>
                  <a:pt x="521" y="734"/>
                  <a:pt x="519" y="732"/>
                  <a:pt x="516" y="732"/>
                </a:cubicBezTo>
                <a:cubicBezTo>
                  <a:pt x="514" y="732"/>
                  <a:pt x="512" y="734"/>
                  <a:pt x="512" y="736"/>
                </a:cubicBezTo>
                <a:cubicBezTo>
                  <a:pt x="512" y="739"/>
                  <a:pt x="514" y="741"/>
                  <a:pt x="516" y="741"/>
                </a:cubicBezTo>
                <a:close/>
                <a:moveTo>
                  <a:pt x="529" y="741"/>
                </a:moveTo>
                <a:cubicBezTo>
                  <a:pt x="532" y="741"/>
                  <a:pt x="533" y="739"/>
                  <a:pt x="533" y="736"/>
                </a:cubicBezTo>
                <a:cubicBezTo>
                  <a:pt x="533" y="734"/>
                  <a:pt x="532" y="732"/>
                  <a:pt x="529" y="732"/>
                </a:cubicBezTo>
                <a:cubicBezTo>
                  <a:pt x="527" y="732"/>
                  <a:pt x="525" y="734"/>
                  <a:pt x="525" y="736"/>
                </a:cubicBezTo>
                <a:cubicBezTo>
                  <a:pt x="525" y="739"/>
                  <a:pt x="527" y="741"/>
                  <a:pt x="529" y="741"/>
                </a:cubicBezTo>
                <a:close/>
                <a:moveTo>
                  <a:pt x="542" y="741"/>
                </a:moveTo>
                <a:cubicBezTo>
                  <a:pt x="544" y="741"/>
                  <a:pt x="546" y="739"/>
                  <a:pt x="546" y="736"/>
                </a:cubicBezTo>
                <a:cubicBezTo>
                  <a:pt x="546" y="734"/>
                  <a:pt x="544" y="732"/>
                  <a:pt x="542" y="732"/>
                </a:cubicBezTo>
                <a:cubicBezTo>
                  <a:pt x="540" y="732"/>
                  <a:pt x="538" y="734"/>
                  <a:pt x="538" y="736"/>
                </a:cubicBezTo>
                <a:cubicBezTo>
                  <a:pt x="538" y="739"/>
                  <a:pt x="540" y="741"/>
                  <a:pt x="542" y="741"/>
                </a:cubicBezTo>
                <a:close/>
                <a:moveTo>
                  <a:pt x="555" y="741"/>
                </a:moveTo>
                <a:cubicBezTo>
                  <a:pt x="557" y="741"/>
                  <a:pt x="559" y="739"/>
                  <a:pt x="559" y="736"/>
                </a:cubicBezTo>
                <a:cubicBezTo>
                  <a:pt x="559" y="734"/>
                  <a:pt x="557" y="732"/>
                  <a:pt x="555" y="732"/>
                </a:cubicBezTo>
                <a:cubicBezTo>
                  <a:pt x="553" y="732"/>
                  <a:pt x="551" y="734"/>
                  <a:pt x="551" y="736"/>
                </a:cubicBezTo>
                <a:cubicBezTo>
                  <a:pt x="551" y="739"/>
                  <a:pt x="553" y="741"/>
                  <a:pt x="555" y="741"/>
                </a:cubicBezTo>
                <a:close/>
                <a:moveTo>
                  <a:pt x="568" y="741"/>
                </a:moveTo>
                <a:cubicBezTo>
                  <a:pt x="570" y="741"/>
                  <a:pt x="572" y="739"/>
                  <a:pt x="572" y="736"/>
                </a:cubicBezTo>
                <a:cubicBezTo>
                  <a:pt x="572" y="734"/>
                  <a:pt x="570" y="732"/>
                  <a:pt x="568" y="732"/>
                </a:cubicBezTo>
                <a:cubicBezTo>
                  <a:pt x="566" y="732"/>
                  <a:pt x="564" y="734"/>
                  <a:pt x="564" y="736"/>
                </a:cubicBezTo>
                <a:cubicBezTo>
                  <a:pt x="564" y="739"/>
                  <a:pt x="566" y="741"/>
                  <a:pt x="568" y="741"/>
                </a:cubicBezTo>
                <a:close/>
                <a:moveTo>
                  <a:pt x="581" y="741"/>
                </a:moveTo>
                <a:cubicBezTo>
                  <a:pt x="583" y="741"/>
                  <a:pt x="585" y="739"/>
                  <a:pt x="585" y="736"/>
                </a:cubicBezTo>
                <a:cubicBezTo>
                  <a:pt x="585" y="734"/>
                  <a:pt x="583" y="732"/>
                  <a:pt x="581" y="732"/>
                </a:cubicBezTo>
                <a:cubicBezTo>
                  <a:pt x="579" y="732"/>
                  <a:pt x="577" y="734"/>
                  <a:pt x="577" y="736"/>
                </a:cubicBezTo>
                <a:cubicBezTo>
                  <a:pt x="577" y="739"/>
                  <a:pt x="579" y="741"/>
                  <a:pt x="581" y="741"/>
                </a:cubicBezTo>
                <a:close/>
                <a:moveTo>
                  <a:pt x="594" y="741"/>
                </a:moveTo>
                <a:cubicBezTo>
                  <a:pt x="596" y="741"/>
                  <a:pt x="598" y="739"/>
                  <a:pt x="598" y="736"/>
                </a:cubicBezTo>
                <a:cubicBezTo>
                  <a:pt x="598" y="734"/>
                  <a:pt x="596" y="732"/>
                  <a:pt x="594" y="732"/>
                </a:cubicBezTo>
                <a:cubicBezTo>
                  <a:pt x="592" y="732"/>
                  <a:pt x="590" y="734"/>
                  <a:pt x="590" y="736"/>
                </a:cubicBezTo>
                <a:cubicBezTo>
                  <a:pt x="590" y="739"/>
                  <a:pt x="592" y="741"/>
                  <a:pt x="594" y="741"/>
                </a:cubicBezTo>
                <a:close/>
                <a:moveTo>
                  <a:pt x="607" y="741"/>
                </a:moveTo>
                <a:cubicBezTo>
                  <a:pt x="609" y="741"/>
                  <a:pt x="611" y="739"/>
                  <a:pt x="611" y="736"/>
                </a:cubicBezTo>
                <a:cubicBezTo>
                  <a:pt x="611" y="734"/>
                  <a:pt x="609" y="732"/>
                  <a:pt x="607" y="732"/>
                </a:cubicBezTo>
                <a:cubicBezTo>
                  <a:pt x="604" y="732"/>
                  <a:pt x="603" y="734"/>
                  <a:pt x="603" y="736"/>
                </a:cubicBezTo>
                <a:cubicBezTo>
                  <a:pt x="603" y="739"/>
                  <a:pt x="604" y="741"/>
                  <a:pt x="607" y="741"/>
                </a:cubicBezTo>
                <a:close/>
                <a:moveTo>
                  <a:pt x="620" y="741"/>
                </a:moveTo>
                <a:cubicBezTo>
                  <a:pt x="622" y="741"/>
                  <a:pt x="624" y="739"/>
                  <a:pt x="624" y="736"/>
                </a:cubicBezTo>
                <a:cubicBezTo>
                  <a:pt x="624" y="734"/>
                  <a:pt x="622" y="732"/>
                  <a:pt x="620" y="732"/>
                </a:cubicBezTo>
                <a:cubicBezTo>
                  <a:pt x="617" y="732"/>
                  <a:pt x="615" y="734"/>
                  <a:pt x="615" y="736"/>
                </a:cubicBezTo>
                <a:cubicBezTo>
                  <a:pt x="615" y="739"/>
                  <a:pt x="617" y="741"/>
                  <a:pt x="620" y="741"/>
                </a:cubicBezTo>
                <a:close/>
                <a:moveTo>
                  <a:pt x="633" y="741"/>
                </a:moveTo>
                <a:cubicBezTo>
                  <a:pt x="635" y="741"/>
                  <a:pt x="637" y="739"/>
                  <a:pt x="637" y="736"/>
                </a:cubicBezTo>
                <a:cubicBezTo>
                  <a:pt x="637" y="734"/>
                  <a:pt x="635" y="732"/>
                  <a:pt x="633" y="732"/>
                </a:cubicBezTo>
                <a:cubicBezTo>
                  <a:pt x="630" y="732"/>
                  <a:pt x="628" y="734"/>
                  <a:pt x="628" y="736"/>
                </a:cubicBezTo>
                <a:cubicBezTo>
                  <a:pt x="628" y="739"/>
                  <a:pt x="630" y="741"/>
                  <a:pt x="633" y="741"/>
                </a:cubicBezTo>
                <a:close/>
                <a:moveTo>
                  <a:pt x="645" y="741"/>
                </a:moveTo>
                <a:cubicBezTo>
                  <a:pt x="648" y="741"/>
                  <a:pt x="650" y="739"/>
                  <a:pt x="650" y="736"/>
                </a:cubicBezTo>
                <a:cubicBezTo>
                  <a:pt x="650" y="734"/>
                  <a:pt x="648" y="732"/>
                  <a:pt x="645" y="732"/>
                </a:cubicBezTo>
                <a:cubicBezTo>
                  <a:pt x="643" y="732"/>
                  <a:pt x="641" y="734"/>
                  <a:pt x="641" y="736"/>
                </a:cubicBezTo>
                <a:cubicBezTo>
                  <a:pt x="641" y="739"/>
                  <a:pt x="643" y="741"/>
                  <a:pt x="645" y="741"/>
                </a:cubicBezTo>
                <a:close/>
                <a:moveTo>
                  <a:pt x="658" y="741"/>
                </a:moveTo>
                <a:cubicBezTo>
                  <a:pt x="661" y="741"/>
                  <a:pt x="663" y="739"/>
                  <a:pt x="663" y="736"/>
                </a:cubicBezTo>
                <a:cubicBezTo>
                  <a:pt x="663" y="734"/>
                  <a:pt x="661" y="732"/>
                  <a:pt x="658" y="732"/>
                </a:cubicBezTo>
                <a:cubicBezTo>
                  <a:pt x="656" y="732"/>
                  <a:pt x="654" y="734"/>
                  <a:pt x="654" y="736"/>
                </a:cubicBezTo>
                <a:cubicBezTo>
                  <a:pt x="654" y="739"/>
                  <a:pt x="656" y="741"/>
                  <a:pt x="658" y="741"/>
                </a:cubicBezTo>
                <a:close/>
                <a:moveTo>
                  <a:pt x="671" y="741"/>
                </a:moveTo>
                <a:cubicBezTo>
                  <a:pt x="674" y="741"/>
                  <a:pt x="675" y="739"/>
                  <a:pt x="675" y="736"/>
                </a:cubicBezTo>
                <a:cubicBezTo>
                  <a:pt x="675" y="734"/>
                  <a:pt x="674" y="732"/>
                  <a:pt x="671" y="732"/>
                </a:cubicBezTo>
                <a:cubicBezTo>
                  <a:pt x="669" y="732"/>
                  <a:pt x="667" y="734"/>
                  <a:pt x="667" y="736"/>
                </a:cubicBezTo>
                <a:cubicBezTo>
                  <a:pt x="667" y="739"/>
                  <a:pt x="669" y="741"/>
                  <a:pt x="671" y="741"/>
                </a:cubicBezTo>
                <a:close/>
                <a:moveTo>
                  <a:pt x="684" y="741"/>
                </a:moveTo>
                <a:cubicBezTo>
                  <a:pt x="687" y="741"/>
                  <a:pt x="688" y="739"/>
                  <a:pt x="688" y="736"/>
                </a:cubicBezTo>
                <a:cubicBezTo>
                  <a:pt x="688" y="734"/>
                  <a:pt x="687" y="732"/>
                  <a:pt x="684" y="732"/>
                </a:cubicBezTo>
                <a:cubicBezTo>
                  <a:pt x="682" y="732"/>
                  <a:pt x="680" y="734"/>
                  <a:pt x="680" y="736"/>
                </a:cubicBezTo>
                <a:cubicBezTo>
                  <a:pt x="680" y="739"/>
                  <a:pt x="682" y="741"/>
                  <a:pt x="684" y="741"/>
                </a:cubicBezTo>
                <a:close/>
                <a:moveTo>
                  <a:pt x="697" y="741"/>
                </a:moveTo>
                <a:cubicBezTo>
                  <a:pt x="699" y="741"/>
                  <a:pt x="701" y="739"/>
                  <a:pt x="701" y="736"/>
                </a:cubicBezTo>
                <a:cubicBezTo>
                  <a:pt x="701" y="734"/>
                  <a:pt x="699" y="732"/>
                  <a:pt x="697" y="732"/>
                </a:cubicBezTo>
                <a:cubicBezTo>
                  <a:pt x="695" y="732"/>
                  <a:pt x="693" y="734"/>
                  <a:pt x="693" y="736"/>
                </a:cubicBezTo>
                <a:cubicBezTo>
                  <a:pt x="693" y="739"/>
                  <a:pt x="695" y="741"/>
                  <a:pt x="697" y="741"/>
                </a:cubicBezTo>
                <a:close/>
                <a:moveTo>
                  <a:pt x="710" y="741"/>
                </a:moveTo>
                <a:cubicBezTo>
                  <a:pt x="712" y="741"/>
                  <a:pt x="714" y="739"/>
                  <a:pt x="714" y="736"/>
                </a:cubicBezTo>
                <a:cubicBezTo>
                  <a:pt x="714" y="734"/>
                  <a:pt x="712" y="732"/>
                  <a:pt x="710" y="732"/>
                </a:cubicBezTo>
                <a:cubicBezTo>
                  <a:pt x="708" y="732"/>
                  <a:pt x="706" y="734"/>
                  <a:pt x="706" y="736"/>
                </a:cubicBezTo>
                <a:cubicBezTo>
                  <a:pt x="706" y="739"/>
                  <a:pt x="708" y="741"/>
                  <a:pt x="710" y="741"/>
                </a:cubicBezTo>
                <a:close/>
                <a:moveTo>
                  <a:pt x="723" y="741"/>
                </a:moveTo>
                <a:cubicBezTo>
                  <a:pt x="725" y="741"/>
                  <a:pt x="727" y="739"/>
                  <a:pt x="727" y="736"/>
                </a:cubicBezTo>
                <a:cubicBezTo>
                  <a:pt x="727" y="734"/>
                  <a:pt x="725" y="732"/>
                  <a:pt x="723" y="732"/>
                </a:cubicBezTo>
                <a:cubicBezTo>
                  <a:pt x="721" y="732"/>
                  <a:pt x="719" y="734"/>
                  <a:pt x="719" y="736"/>
                </a:cubicBezTo>
                <a:cubicBezTo>
                  <a:pt x="719" y="739"/>
                  <a:pt x="721" y="741"/>
                  <a:pt x="723" y="741"/>
                </a:cubicBezTo>
                <a:close/>
                <a:moveTo>
                  <a:pt x="736" y="741"/>
                </a:moveTo>
                <a:cubicBezTo>
                  <a:pt x="738" y="741"/>
                  <a:pt x="740" y="739"/>
                  <a:pt x="740" y="736"/>
                </a:cubicBezTo>
                <a:cubicBezTo>
                  <a:pt x="740" y="734"/>
                  <a:pt x="738" y="732"/>
                  <a:pt x="736" y="732"/>
                </a:cubicBezTo>
                <a:cubicBezTo>
                  <a:pt x="734" y="732"/>
                  <a:pt x="732" y="734"/>
                  <a:pt x="732" y="736"/>
                </a:cubicBezTo>
                <a:cubicBezTo>
                  <a:pt x="732" y="739"/>
                  <a:pt x="734" y="741"/>
                  <a:pt x="736" y="741"/>
                </a:cubicBezTo>
                <a:close/>
                <a:moveTo>
                  <a:pt x="749" y="741"/>
                </a:moveTo>
                <a:cubicBezTo>
                  <a:pt x="751" y="741"/>
                  <a:pt x="753" y="739"/>
                  <a:pt x="753" y="736"/>
                </a:cubicBezTo>
                <a:cubicBezTo>
                  <a:pt x="753" y="734"/>
                  <a:pt x="751" y="732"/>
                  <a:pt x="749" y="732"/>
                </a:cubicBezTo>
                <a:cubicBezTo>
                  <a:pt x="746" y="732"/>
                  <a:pt x="745" y="734"/>
                  <a:pt x="745" y="736"/>
                </a:cubicBezTo>
                <a:cubicBezTo>
                  <a:pt x="745" y="739"/>
                  <a:pt x="746" y="741"/>
                  <a:pt x="749" y="741"/>
                </a:cubicBezTo>
                <a:close/>
                <a:moveTo>
                  <a:pt x="762" y="741"/>
                </a:moveTo>
                <a:cubicBezTo>
                  <a:pt x="764" y="741"/>
                  <a:pt x="766" y="739"/>
                  <a:pt x="766" y="736"/>
                </a:cubicBezTo>
                <a:cubicBezTo>
                  <a:pt x="766" y="734"/>
                  <a:pt x="764" y="732"/>
                  <a:pt x="762" y="732"/>
                </a:cubicBezTo>
                <a:cubicBezTo>
                  <a:pt x="759" y="732"/>
                  <a:pt x="758" y="734"/>
                  <a:pt x="758" y="736"/>
                </a:cubicBezTo>
                <a:cubicBezTo>
                  <a:pt x="758" y="739"/>
                  <a:pt x="759" y="741"/>
                  <a:pt x="762" y="741"/>
                </a:cubicBezTo>
                <a:close/>
                <a:moveTo>
                  <a:pt x="775" y="741"/>
                </a:moveTo>
                <a:cubicBezTo>
                  <a:pt x="777" y="741"/>
                  <a:pt x="779" y="739"/>
                  <a:pt x="779" y="736"/>
                </a:cubicBezTo>
                <a:cubicBezTo>
                  <a:pt x="779" y="734"/>
                  <a:pt x="777" y="732"/>
                  <a:pt x="775" y="732"/>
                </a:cubicBezTo>
                <a:cubicBezTo>
                  <a:pt x="772" y="732"/>
                  <a:pt x="770" y="734"/>
                  <a:pt x="770" y="736"/>
                </a:cubicBezTo>
                <a:cubicBezTo>
                  <a:pt x="770" y="739"/>
                  <a:pt x="772" y="741"/>
                  <a:pt x="775" y="741"/>
                </a:cubicBezTo>
                <a:close/>
                <a:moveTo>
                  <a:pt x="788" y="741"/>
                </a:moveTo>
                <a:cubicBezTo>
                  <a:pt x="790" y="741"/>
                  <a:pt x="792" y="739"/>
                  <a:pt x="792" y="736"/>
                </a:cubicBezTo>
                <a:cubicBezTo>
                  <a:pt x="792" y="734"/>
                  <a:pt x="790" y="732"/>
                  <a:pt x="788" y="732"/>
                </a:cubicBezTo>
                <a:cubicBezTo>
                  <a:pt x="785" y="732"/>
                  <a:pt x="783" y="734"/>
                  <a:pt x="783" y="736"/>
                </a:cubicBezTo>
                <a:cubicBezTo>
                  <a:pt x="783" y="739"/>
                  <a:pt x="785" y="741"/>
                  <a:pt x="788" y="741"/>
                </a:cubicBezTo>
                <a:close/>
                <a:moveTo>
                  <a:pt x="800" y="741"/>
                </a:moveTo>
                <a:cubicBezTo>
                  <a:pt x="803" y="741"/>
                  <a:pt x="805" y="739"/>
                  <a:pt x="805" y="736"/>
                </a:cubicBezTo>
                <a:cubicBezTo>
                  <a:pt x="805" y="734"/>
                  <a:pt x="803" y="732"/>
                  <a:pt x="800" y="732"/>
                </a:cubicBezTo>
                <a:cubicBezTo>
                  <a:pt x="798" y="732"/>
                  <a:pt x="796" y="734"/>
                  <a:pt x="796" y="736"/>
                </a:cubicBezTo>
                <a:cubicBezTo>
                  <a:pt x="796" y="739"/>
                  <a:pt x="798" y="741"/>
                  <a:pt x="800" y="741"/>
                </a:cubicBezTo>
                <a:close/>
                <a:moveTo>
                  <a:pt x="813" y="741"/>
                </a:moveTo>
                <a:cubicBezTo>
                  <a:pt x="816" y="741"/>
                  <a:pt x="818" y="739"/>
                  <a:pt x="818" y="736"/>
                </a:cubicBezTo>
                <a:cubicBezTo>
                  <a:pt x="818" y="734"/>
                  <a:pt x="816" y="732"/>
                  <a:pt x="813" y="732"/>
                </a:cubicBezTo>
                <a:cubicBezTo>
                  <a:pt x="811" y="732"/>
                  <a:pt x="809" y="734"/>
                  <a:pt x="809" y="736"/>
                </a:cubicBezTo>
                <a:cubicBezTo>
                  <a:pt x="809" y="739"/>
                  <a:pt x="811" y="741"/>
                  <a:pt x="813" y="741"/>
                </a:cubicBezTo>
                <a:close/>
                <a:moveTo>
                  <a:pt x="826" y="741"/>
                </a:moveTo>
                <a:cubicBezTo>
                  <a:pt x="829" y="741"/>
                  <a:pt x="830" y="739"/>
                  <a:pt x="830" y="736"/>
                </a:cubicBezTo>
                <a:cubicBezTo>
                  <a:pt x="830" y="734"/>
                  <a:pt x="829" y="732"/>
                  <a:pt x="826" y="732"/>
                </a:cubicBezTo>
                <a:cubicBezTo>
                  <a:pt x="824" y="732"/>
                  <a:pt x="822" y="734"/>
                  <a:pt x="822" y="736"/>
                </a:cubicBezTo>
                <a:cubicBezTo>
                  <a:pt x="822" y="739"/>
                  <a:pt x="824" y="741"/>
                  <a:pt x="826" y="741"/>
                </a:cubicBezTo>
                <a:close/>
                <a:moveTo>
                  <a:pt x="839" y="741"/>
                </a:moveTo>
                <a:cubicBezTo>
                  <a:pt x="842" y="741"/>
                  <a:pt x="843" y="739"/>
                  <a:pt x="843" y="736"/>
                </a:cubicBezTo>
                <a:cubicBezTo>
                  <a:pt x="843" y="734"/>
                  <a:pt x="842" y="732"/>
                  <a:pt x="839" y="732"/>
                </a:cubicBezTo>
                <a:cubicBezTo>
                  <a:pt x="837" y="732"/>
                  <a:pt x="835" y="734"/>
                  <a:pt x="835" y="736"/>
                </a:cubicBezTo>
                <a:cubicBezTo>
                  <a:pt x="835" y="739"/>
                  <a:pt x="837" y="741"/>
                  <a:pt x="839" y="741"/>
                </a:cubicBezTo>
                <a:close/>
                <a:moveTo>
                  <a:pt x="852" y="741"/>
                </a:moveTo>
                <a:cubicBezTo>
                  <a:pt x="854" y="741"/>
                  <a:pt x="856" y="739"/>
                  <a:pt x="856" y="736"/>
                </a:cubicBezTo>
                <a:cubicBezTo>
                  <a:pt x="856" y="734"/>
                  <a:pt x="854" y="732"/>
                  <a:pt x="852" y="732"/>
                </a:cubicBezTo>
                <a:cubicBezTo>
                  <a:pt x="850" y="732"/>
                  <a:pt x="848" y="734"/>
                  <a:pt x="848" y="736"/>
                </a:cubicBezTo>
                <a:cubicBezTo>
                  <a:pt x="848" y="739"/>
                  <a:pt x="850" y="741"/>
                  <a:pt x="852" y="741"/>
                </a:cubicBezTo>
                <a:close/>
                <a:moveTo>
                  <a:pt x="865" y="741"/>
                </a:moveTo>
                <a:cubicBezTo>
                  <a:pt x="867" y="741"/>
                  <a:pt x="869" y="739"/>
                  <a:pt x="869" y="736"/>
                </a:cubicBezTo>
                <a:cubicBezTo>
                  <a:pt x="869" y="734"/>
                  <a:pt x="867" y="732"/>
                  <a:pt x="865" y="732"/>
                </a:cubicBezTo>
                <a:cubicBezTo>
                  <a:pt x="863" y="732"/>
                  <a:pt x="861" y="734"/>
                  <a:pt x="861" y="736"/>
                </a:cubicBezTo>
                <a:cubicBezTo>
                  <a:pt x="861" y="739"/>
                  <a:pt x="863" y="741"/>
                  <a:pt x="865" y="741"/>
                </a:cubicBezTo>
                <a:close/>
                <a:moveTo>
                  <a:pt x="878" y="732"/>
                </a:moveTo>
                <a:cubicBezTo>
                  <a:pt x="876" y="732"/>
                  <a:pt x="874" y="734"/>
                  <a:pt x="874" y="736"/>
                </a:cubicBezTo>
                <a:cubicBezTo>
                  <a:pt x="874" y="739"/>
                  <a:pt x="876" y="741"/>
                  <a:pt x="878" y="741"/>
                </a:cubicBezTo>
                <a:cubicBezTo>
                  <a:pt x="880" y="741"/>
                  <a:pt x="882" y="739"/>
                  <a:pt x="882" y="736"/>
                </a:cubicBezTo>
                <a:cubicBezTo>
                  <a:pt x="882" y="734"/>
                  <a:pt x="880" y="732"/>
                  <a:pt x="878" y="732"/>
                </a:cubicBezTo>
                <a:close/>
                <a:moveTo>
                  <a:pt x="891" y="732"/>
                </a:moveTo>
                <a:cubicBezTo>
                  <a:pt x="889" y="732"/>
                  <a:pt x="887" y="734"/>
                  <a:pt x="887" y="736"/>
                </a:cubicBezTo>
                <a:cubicBezTo>
                  <a:pt x="887" y="739"/>
                  <a:pt x="889" y="741"/>
                  <a:pt x="891" y="741"/>
                </a:cubicBezTo>
                <a:cubicBezTo>
                  <a:pt x="893" y="741"/>
                  <a:pt x="895" y="739"/>
                  <a:pt x="895" y="736"/>
                </a:cubicBezTo>
                <a:cubicBezTo>
                  <a:pt x="895" y="734"/>
                  <a:pt x="893" y="732"/>
                  <a:pt x="891" y="732"/>
                </a:cubicBezTo>
                <a:close/>
                <a:moveTo>
                  <a:pt x="904" y="732"/>
                </a:moveTo>
                <a:cubicBezTo>
                  <a:pt x="901" y="732"/>
                  <a:pt x="900" y="734"/>
                  <a:pt x="900" y="736"/>
                </a:cubicBezTo>
                <a:cubicBezTo>
                  <a:pt x="900" y="739"/>
                  <a:pt x="901" y="741"/>
                  <a:pt x="904" y="741"/>
                </a:cubicBezTo>
                <a:cubicBezTo>
                  <a:pt x="906" y="741"/>
                  <a:pt x="908" y="739"/>
                  <a:pt x="908" y="736"/>
                </a:cubicBezTo>
                <a:cubicBezTo>
                  <a:pt x="908" y="734"/>
                  <a:pt x="906" y="732"/>
                  <a:pt x="904" y="732"/>
                </a:cubicBezTo>
                <a:close/>
                <a:moveTo>
                  <a:pt x="934" y="736"/>
                </a:moveTo>
                <a:cubicBezTo>
                  <a:pt x="934" y="734"/>
                  <a:pt x="932" y="732"/>
                  <a:pt x="930" y="732"/>
                </a:cubicBezTo>
                <a:cubicBezTo>
                  <a:pt x="927" y="732"/>
                  <a:pt x="925" y="734"/>
                  <a:pt x="925" y="736"/>
                </a:cubicBezTo>
                <a:cubicBezTo>
                  <a:pt x="925" y="739"/>
                  <a:pt x="927" y="741"/>
                  <a:pt x="930" y="741"/>
                </a:cubicBezTo>
                <a:cubicBezTo>
                  <a:pt x="932" y="741"/>
                  <a:pt x="934" y="739"/>
                  <a:pt x="934" y="736"/>
                </a:cubicBezTo>
                <a:close/>
                <a:moveTo>
                  <a:pt x="1588" y="736"/>
                </a:moveTo>
                <a:cubicBezTo>
                  <a:pt x="1588" y="736"/>
                  <a:pt x="1588" y="736"/>
                  <a:pt x="1588" y="736"/>
                </a:cubicBezTo>
                <a:cubicBezTo>
                  <a:pt x="1588" y="736"/>
                  <a:pt x="1588" y="736"/>
                  <a:pt x="1588" y="736"/>
                </a:cubicBezTo>
                <a:cubicBezTo>
                  <a:pt x="1588" y="736"/>
                  <a:pt x="1588" y="736"/>
                  <a:pt x="1588" y="736"/>
                </a:cubicBezTo>
                <a:cubicBezTo>
                  <a:pt x="1588" y="736"/>
                  <a:pt x="1588" y="736"/>
                  <a:pt x="1588" y="736"/>
                </a:cubicBezTo>
                <a:close/>
                <a:moveTo>
                  <a:pt x="1601" y="741"/>
                </a:moveTo>
                <a:cubicBezTo>
                  <a:pt x="1603" y="741"/>
                  <a:pt x="1605" y="739"/>
                  <a:pt x="1605" y="736"/>
                </a:cubicBezTo>
                <a:cubicBezTo>
                  <a:pt x="1605" y="734"/>
                  <a:pt x="1603" y="732"/>
                  <a:pt x="1601" y="732"/>
                </a:cubicBezTo>
                <a:cubicBezTo>
                  <a:pt x="1599" y="732"/>
                  <a:pt x="1597" y="734"/>
                  <a:pt x="1597" y="736"/>
                </a:cubicBezTo>
                <a:cubicBezTo>
                  <a:pt x="1597" y="739"/>
                  <a:pt x="1599" y="741"/>
                  <a:pt x="1601" y="741"/>
                </a:cubicBezTo>
                <a:close/>
                <a:moveTo>
                  <a:pt x="1614" y="741"/>
                </a:moveTo>
                <a:cubicBezTo>
                  <a:pt x="1616" y="741"/>
                  <a:pt x="1618" y="739"/>
                  <a:pt x="1618" y="736"/>
                </a:cubicBezTo>
                <a:cubicBezTo>
                  <a:pt x="1618" y="734"/>
                  <a:pt x="1616" y="732"/>
                  <a:pt x="1614" y="732"/>
                </a:cubicBezTo>
                <a:cubicBezTo>
                  <a:pt x="1612" y="732"/>
                  <a:pt x="1610" y="734"/>
                  <a:pt x="1610" y="736"/>
                </a:cubicBezTo>
                <a:cubicBezTo>
                  <a:pt x="1610" y="739"/>
                  <a:pt x="1612" y="741"/>
                  <a:pt x="1614" y="741"/>
                </a:cubicBezTo>
                <a:close/>
                <a:moveTo>
                  <a:pt x="1627" y="741"/>
                </a:moveTo>
                <a:cubicBezTo>
                  <a:pt x="1629" y="741"/>
                  <a:pt x="1631" y="739"/>
                  <a:pt x="1631" y="736"/>
                </a:cubicBezTo>
                <a:cubicBezTo>
                  <a:pt x="1631" y="734"/>
                  <a:pt x="1629" y="732"/>
                  <a:pt x="1627" y="732"/>
                </a:cubicBezTo>
                <a:cubicBezTo>
                  <a:pt x="1625" y="732"/>
                  <a:pt x="1623" y="734"/>
                  <a:pt x="1623" y="736"/>
                </a:cubicBezTo>
                <a:cubicBezTo>
                  <a:pt x="1623" y="739"/>
                  <a:pt x="1625" y="741"/>
                  <a:pt x="1627" y="741"/>
                </a:cubicBezTo>
                <a:close/>
                <a:moveTo>
                  <a:pt x="1640" y="741"/>
                </a:moveTo>
                <a:cubicBezTo>
                  <a:pt x="1642" y="741"/>
                  <a:pt x="1644" y="739"/>
                  <a:pt x="1644" y="736"/>
                </a:cubicBezTo>
                <a:cubicBezTo>
                  <a:pt x="1644" y="734"/>
                  <a:pt x="1642" y="732"/>
                  <a:pt x="1640" y="732"/>
                </a:cubicBezTo>
                <a:cubicBezTo>
                  <a:pt x="1638" y="732"/>
                  <a:pt x="1636" y="734"/>
                  <a:pt x="1636" y="736"/>
                </a:cubicBezTo>
                <a:cubicBezTo>
                  <a:pt x="1636" y="739"/>
                  <a:pt x="1638" y="741"/>
                  <a:pt x="1640" y="741"/>
                </a:cubicBezTo>
                <a:close/>
                <a:moveTo>
                  <a:pt x="1653" y="741"/>
                </a:moveTo>
                <a:cubicBezTo>
                  <a:pt x="1655" y="741"/>
                  <a:pt x="1657" y="739"/>
                  <a:pt x="1657" y="736"/>
                </a:cubicBezTo>
                <a:cubicBezTo>
                  <a:pt x="1657" y="734"/>
                  <a:pt x="1655" y="732"/>
                  <a:pt x="1653" y="732"/>
                </a:cubicBezTo>
                <a:cubicBezTo>
                  <a:pt x="1650" y="732"/>
                  <a:pt x="1649" y="734"/>
                  <a:pt x="1649" y="736"/>
                </a:cubicBezTo>
                <a:cubicBezTo>
                  <a:pt x="1649" y="739"/>
                  <a:pt x="1650" y="741"/>
                  <a:pt x="1653" y="741"/>
                </a:cubicBezTo>
                <a:close/>
                <a:moveTo>
                  <a:pt x="1666" y="741"/>
                </a:moveTo>
                <a:cubicBezTo>
                  <a:pt x="1668" y="741"/>
                  <a:pt x="1670" y="739"/>
                  <a:pt x="1670" y="736"/>
                </a:cubicBezTo>
                <a:cubicBezTo>
                  <a:pt x="1670" y="734"/>
                  <a:pt x="1668" y="732"/>
                  <a:pt x="1666" y="732"/>
                </a:cubicBezTo>
                <a:cubicBezTo>
                  <a:pt x="1663" y="732"/>
                  <a:pt x="1662" y="734"/>
                  <a:pt x="1662" y="736"/>
                </a:cubicBezTo>
                <a:cubicBezTo>
                  <a:pt x="1662" y="739"/>
                  <a:pt x="1663" y="741"/>
                  <a:pt x="1666" y="741"/>
                </a:cubicBezTo>
                <a:close/>
                <a:moveTo>
                  <a:pt x="1679" y="736"/>
                </a:moveTo>
                <a:cubicBezTo>
                  <a:pt x="1679" y="736"/>
                  <a:pt x="1679" y="736"/>
                  <a:pt x="1679" y="736"/>
                </a:cubicBezTo>
                <a:cubicBezTo>
                  <a:pt x="1679" y="736"/>
                  <a:pt x="1679" y="736"/>
                  <a:pt x="1679" y="736"/>
                </a:cubicBezTo>
                <a:cubicBezTo>
                  <a:pt x="1679" y="736"/>
                  <a:pt x="1679" y="736"/>
                  <a:pt x="1679" y="736"/>
                </a:cubicBezTo>
                <a:cubicBezTo>
                  <a:pt x="1679" y="736"/>
                  <a:pt x="1679" y="736"/>
                  <a:pt x="1679" y="736"/>
                </a:cubicBezTo>
                <a:close/>
                <a:moveTo>
                  <a:pt x="1835" y="736"/>
                </a:moveTo>
                <a:cubicBezTo>
                  <a:pt x="1835" y="735"/>
                  <a:pt x="1835" y="734"/>
                  <a:pt x="1834" y="734"/>
                </a:cubicBezTo>
                <a:cubicBezTo>
                  <a:pt x="1832" y="734"/>
                  <a:pt x="1832" y="735"/>
                  <a:pt x="1832" y="736"/>
                </a:cubicBezTo>
                <a:cubicBezTo>
                  <a:pt x="1832" y="737"/>
                  <a:pt x="1832" y="738"/>
                  <a:pt x="1834" y="738"/>
                </a:cubicBezTo>
                <a:cubicBezTo>
                  <a:pt x="1835" y="738"/>
                  <a:pt x="1835" y="737"/>
                  <a:pt x="1835" y="736"/>
                </a:cubicBezTo>
                <a:close/>
                <a:moveTo>
                  <a:pt x="1887" y="736"/>
                </a:moveTo>
                <a:cubicBezTo>
                  <a:pt x="1887" y="736"/>
                  <a:pt x="1886" y="735"/>
                  <a:pt x="1885" y="735"/>
                </a:cubicBezTo>
                <a:cubicBezTo>
                  <a:pt x="1884" y="735"/>
                  <a:pt x="1884" y="736"/>
                  <a:pt x="1884" y="736"/>
                </a:cubicBezTo>
                <a:cubicBezTo>
                  <a:pt x="1884" y="737"/>
                  <a:pt x="1884" y="738"/>
                  <a:pt x="1885" y="738"/>
                </a:cubicBezTo>
                <a:cubicBezTo>
                  <a:pt x="1886" y="738"/>
                  <a:pt x="1887" y="737"/>
                  <a:pt x="1887" y="736"/>
                </a:cubicBezTo>
                <a:close/>
                <a:moveTo>
                  <a:pt x="1898" y="732"/>
                </a:moveTo>
                <a:cubicBezTo>
                  <a:pt x="1896" y="732"/>
                  <a:pt x="1894" y="734"/>
                  <a:pt x="1894" y="736"/>
                </a:cubicBezTo>
                <a:cubicBezTo>
                  <a:pt x="1894" y="739"/>
                  <a:pt x="1896" y="741"/>
                  <a:pt x="1898" y="741"/>
                </a:cubicBezTo>
                <a:cubicBezTo>
                  <a:pt x="1900" y="741"/>
                  <a:pt x="1902" y="739"/>
                  <a:pt x="1902" y="736"/>
                </a:cubicBezTo>
                <a:cubicBezTo>
                  <a:pt x="1902" y="734"/>
                  <a:pt x="1900" y="732"/>
                  <a:pt x="1898" y="732"/>
                </a:cubicBezTo>
                <a:close/>
                <a:moveTo>
                  <a:pt x="1913" y="736"/>
                </a:moveTo>
                <a:cubicBezTo>
                  <a:pt x="1913" y="735"/>
                  <a:pt x="1912" y="734"/>
                  <a:pt x="1911" y="734"/>
                </a:cubicBezTo>
                <a:cubicBezTo>
                  <a:pt x="1910" y="734"/>
                  <a:pt x="1909" y="735"/>
                  <a:pt x="1909" y="736"/>
                </a:cubicBezTo>
                <a:cubicBezTo>
                  <a:pt x="1909" y="738"/>
                  <a:pt x="1910" y="739"/>
                  <a:pt x="1911" y="739"/>
                </a:cubicBezTo>
                <a:cubicBezTo>
                  <a:pt x="1912" y="739"/>
                  <a:pt x="1913" y="738"/>
                  <a:pt x="1913" y="736"/>
                </a:cubicBezTo>
                <a:close/>
                <a:moveTo>
                  <a:pt x="1928" y="736"/>
                </a:moveTo>
                <a:cubicBezTo>
                  <a:pt x="1928" y="734"/>
                  <a:pt x="1926" y="732"/>
                  <a:pt x="1924" y="732"/>
                </a:cubicBezTo>
                <a:cubicBezTo>
                  <a:pt x="1922" y="732"/>
                  <a:pt x="1920" y="734"/>
                  <a:pt x="1920" y="736"/>
                </a:cubicBezTo>
                <a:cubicBezTo>
                  <a:pt x="1920" y="739"/>
                  <a:pt x="1922" y="741"/>
                  <a:pt x="1924" y="741"/>
                </a:cubicBezTo>
                <a:cubicBezTo>
                  <a:pt x="1926" y="741"/>
                  <a:pt x="1928" y="739"/>
                  <a:pt x="1928" y="736"/>
                </a:cubicBezTo>
                <a:close/>
                <a:moveTo>
                  <a:pt x="1950" y="732"/>
                </a:moveTo>
                <a:cubicBezTo>
                  <a:pt x="1947" y="732"/>
                  <a:pt x="1946" y="734"/>
                  <a:pt x="1946" y="736"/>
                </a:cubicBezTo>
                <a:cubicBezTo>
                  <a:pt x="1946" y="739"/>
                  <a:pt x="1947" y="741"/>
                  <a:pt x="1950" y="741"/>
                </a:cubicBezTo>
                <a:cubicBezTo>
                  <a:pt x="1952" y="741"/>
                  <a:pt x="1954" y="739"/>
                  <a:pt x="1954" y="736"/>
                </a:cubicBezTo>
                <a:cubicBezTo>
                  <a:pt x="1954" y="734"/>
                  <a:pt x="1952" y="732"/>
                  <a:pt x="1950" y="732"/>
                </a:cubicBezTo>
                <a:close/>
                <a:moveTo>
                  <a:pt x="1963" y="732"/>
                </a:moveTo>
                <a:cubicBezTo>
                  <a:pt x="1960" y="732"/>
                  <a:pt x="1959" y="734"/>
                  <a:pt x="1959" y="736"/>
                </a:cubicBezTo>
                <a:cubicBezTo>
                  <a:pt x="1959" y="739"/>
                  <a:pt x="1960" y="741"/>
                  <a:pt x="1963" y="741"/>
                </a:cubicBezTo>
                <a:cubicBezTo>
                  <a:pt x="1965" y="741"/>
                  <a:pt x="1967" y="739"/>
                  <a:pt x="1967" y="736"/>
                </a:cubicBezTo>
                <a:cubicBezTo>
                  <a:pt x="1967" y="734"/>
                  <a:pt x="1965" y="732"/>
                  <a:pt x="1963" y="732"/>
                </a:cubicBezTo>
                <a:close/>
                <a:moveTo>
                  <a:pt x="1976" y="732"/>
                </a:moveTo>
                <a:cubicBezTo>
                  <a:pt x="1973" y="732"/>
                  <a:pt x="1971" y="734"/>
                  <a:pt x="1971" y="736"/>
                </a:cubicBezTo>
                <a:cubicBezTo>
                  <a:pt x="1971" y="739"/>
                  <a:pt x="1973" y="741"/>
                  <a:pt x="1976" y="741"/>
                </a:cubicBezTo>
                <a:cubicBezTo>
                  <a:pt x="1978" y="741"/>
                  <a:pt x="1980" y="739"/>
                  <a:pt x="1980" y="736"/>
                </a:cubicBezTo>
                <a:cubicBezTo>
                  <a:pt x="1980" y="734"/>
                  <a:pt x="1978" y="732"/>
                  <a:pt x="1976" y="732"/>
                </a:cubicBezTo>
                <a:close/>
                <a:moveTo>
                  <a:pt x="1989" y="732"/>
                </a:moveTo>
                <a:cubicBezTo>
                  <a:pt x="1986" y="732"/>
                  <a:pt x="1984" y="734"/>
                  <a:pt x="1984" y="736"/>
                </a:cubicBezTo>
                <a:cubicBezTo>
                  <a:pt x="1984" y="739"/>
                  <a:pt x="1986" y="741"/>
                  <a:pt x="1989" y="741"/>
                </a:cubicBezTo>
                <a:cubicBezTo>
                  <a:pt x="1991" y="741"/>
                  <a:pt x="1993" y="739"/>
                  <a:pt x="1993" y="736"/>
                </a:cubicBezTo>
                <a:cubicBezTo>
                  <a:pt x="1993" y="734"/>
                  <a:pt x="1991" y="732"/>
                  <a:pt x="1989" y="732"/>
                </a:cubicBezTo>
                <a:close/>
                <a:moveTo>
                  <a:pt x="2001" y="732"/>
                </a:moveTo>
                <a:cubicBezTo>
                  <a:pt x="1999" y="732"/>
                  <a:pt x="1997" y="734"/>
                  <a:pt x="1997" y="736"/>
                </a:cubicBezTo>
                <a:cubicBezTo>
                  <a:pt x="1997" y="739"/>
                  <a:pt x="1999" y="741"/>
                  <a:pt x="2001" y="741"/>
                </a:cubicBezTo>
                <a:cubicBezTo>
                  <a:pt x="2004" y="741"/>
                  <a:pt x="2006" y="739"/>
                  <a:pt x="2006" y="736"/>
                </a:cubicBezTo>
                <a:cubicBezTo>
                  <a:pt x="2006" y="734"/>
                  <a:pt x="2004" y="732"/>
                  <a:pt x="2001" y="732"/>
                </a:cubicBezTo>
                <a:close/>
                <a:moveTo>
                  <a:pt x="2014" y="732"/>
                </a:moveTo>
                <a:cubicBezTo>
                  <a:pt x="2012" y="732"/>
                  <a:pt x="2010" y="734"/>
                  <a:pt x="2010" y="736"/>
                </a:cubicBezTo>
                <a:cubicBezTo>
                  <a:pt x="2010" y="739"/>
                  <a:pt x="2012" y="741"/>
                  <a:pt x="2014" y="741"/>
                </a:cubicBezTo>
                <a:cubicBezTo>
                  <a:pt x="2017" y="741"/>
                  <a:pt x="2019" y="739"/>
                  <a:pt x="2019" y="736"/>
                </a:cubicBezTo>
                <a:cubicBezTo>
                  <a:pt x="2019" y="734"/>
                  <a:pt x="2017" y="732"/>
                  <a:pt x="2014" y="732"/>
                </a:cubicBezTo>
                <a:close/>
                <a:moveTo>
                  <a:pt x="2027" y="732"/>
                </a:moveTo>
                <a:cubicBezTo>
                  <a:pt x="2025" y="732"/>
                  <a:pt x="2023" y="734"/>
                  <a:pt x="2023" y="736"/>
                </a:cubicBezTo>
                <a:cubicBezTo>
                  <a:pt x="2023" y="739"/>
                  <a:pt x="2025" y="741"/>
                  <a:pt x="2027" y="741"/>
                </a:cubicBezTo>
                <a:cubicBezTo>
                  <a:pt x="2030" y="741"/>
                  <a:pt x="2031" y="739"/>
                  <a:pt x="2031" y="736"/>
                </a:cubicBezTo>
                <a:cubicBezTo>
                  <a:pt x="2031" y="734"/>
                  <a:pt x="2030" y="732"/>
                  <a:pt x="2027" y="732"/>
                </a:cubicBezTo>
                <a:close/>
                <a:moveTo>
                  <a:pt x="2040" y="732"/>
                </a:moveTo>
                <a:cubicBezTo>
                  <a:pt x="2038" y="732"/>
                  <a:pt x="2036" y="734"/>
                  <a:pt x="2036" y="736"/>
                </a:cubicBezTo>
                <a:cubicBezTo>
                  <a:pt x="2036" y="739"/>
                  <a:pt x="2038" y="741"/>
                  <a:pt x="2040" y="741"/>
                </a:cubicBezTo>
                <a:cubicBezTo>
                  <a:pt x="2042" y="741"/>
                  <a:pt x="2044" y="739"/>
                  <a:pt x="2044" y="736"/>
                </a:cubicBezTo>
                <a:cubicBezTo>
                  <a:pt x="2044" y="734"/>
                  <a:pt x="2042" y="732"/>
                  <a:pt x="2040" y="732"/>
                </a:cubicBezTo>
                <a:close/>
                <a:moveTo>
                  <a:pt x="2053" y="732"/>
                </a:moveTo>
                <a:cubicBezTo>
                  <a:pt x="2051" y="732"/>
                  <a:pt x="2049" y="734"/>
                  <a:pt x="2049" y="736"/>
                </a:cubicBezTo>
                <a:cubicBezTo>
                  <a:pt x="2049" y="739"/>
                  <a:pt x="2051" y="741"/>
                  <a:pt x="2053" y="741"/>
                </a:cubicBezTo>
                <a:cubicBezTo>
                  <a:pt x="2055" y="741"/>
                  <a:pt x="2057" y="739"/>
                  <a:pt x="2057" y="736"/>
                </a:cubicBezTo>
                <a:cubicBezTo>
                  <a:pt x="2057" y="734"/>
                  <a:pt x="2055" y="732"/>
                  <a:pt x="2053" y="732"/>
                </a:cubicBezTo>
                <a:close/>
                <a:moveTo>
                  <a:pt x="2066" y="732"/>
                </a:moveTo>
                <a:cubicBezTo>
                  <a:pt x="2064" y="732"/>
                  <a:pt x="2062" y="734"/>
                  <a:pt x="2062" y="736"/>
                </a:cubicBezTo>
                <a:cubicBezTo>
                  <a:pt x="2062" y="739"/>
                  <a:pt x="2064" y="741"/>
                  <a:pt x="2066" y="741"/>
                </a:cubicBezTo>
                <a:cubicBezTo>
                  <a:pt x="2068" y="741"/>
                  <a:pt x="2070" y="739"/>
                  <a:pt x="2070" y="736"/>
                </a:cubicBezTo>
                <a:cubicBezTo>
                  <a:pt x="2070" y="734"/>
                  <a:pt x="2068" y="732"/>
                  <a:pt x="2066" y="732"/>
                </a:cubicBezTo>
                <a:close/>
                <a:moveTo>
                  <a:pt x="2079" y="732"/>
                </a:moveTo>
                <a:cubicBezTo>
                  <a:pt x="2077" y="732"/>
                  <a:pt x="2075" y="734"/>
                  <a:pt x="2075" y="736"/>
                </a:cubicBezTo>
                <a:cubicBezTo>
                  <a:pt x="2075" y="739"/>
                  <a:pt x="2077" y="741"/>
                  <a:pt x="2079" y="741"/>
                </a:cubicBezTo>
                <a:cubicBezTo>
                  <a:pt x="2081" y="741"/>
                  <a:pt x="2083" y="739"/>
                  <a:pt x="2083" y="736"/>
                </a:cubicBezTo>
                <a:cubicBezTo>
                  <a:pt x="2083" y="734"/>
                  <a:pt x="2081" y="732"/>
                  <a:pt x="2079" y="732"/>
                </a:cubicBezTo>
                <a:close/>
                <a:moveTo>
                  <a:pt x="2092" y="741"/>
                </a:moveTo>
                <a:cubicBezTo>
                  <a:pt x="2094" y="741"/>
                  <a:pt x="2096" y="739"/>
                  <a:pt x="2096" y="736"/>
                </a:cubicBezTo>
                <a:cubicBezTo>
                  <a:pt x="2096" y="734"/>
                  <a:pt x="2094" y="732"/>
                  <a:pt x="2092" y="732"/>
                </a:cubicBezTo>
                <a:cubicBezTo>
                  <a:pt x="2090" y="732"/>
                  <a:pt x="2088" y="734"/>
                  <a:pt x="2088" y="736"/>
                </a:cubicBezTo>
                <a:cubicBezTo>
                  <a:pt x="2088" y="739"/>
                  <a:pt x="2090" y="741"/>
                  <a:pt x="2092" y="741"/>
                </a:cubicBezTo>
                <a:close/>
                <a:moveTo>
                  <a:pt x="2105" y="741"/>
                </a:moveTo>
                <a:cubicBezTo>
                  <a:pt x="2107" y="741"/>
                  <a:pt x="2109" y="739"/>
                  <a:pt x="2109" y="736"/>
                </a:cubicBezTo>
                <a:cubicBezTo>
                  <a:pt x="2109" y="734"/>
                  <a:pt x="2107" y="732"/>
                  <a:pt x="2105" y="732"/>
                </a:cubicBezTo>
                <a:cubicBezTo>
                  <a:pt x="2102" y="732"/>
                  <a:pt x="2101" y="734"/>
                  <a:pt x="2101" y="736"/>
                </a:cubicBezTo>
                <a:cubicBezTo>
                  <a:pt x="2101" y="739"/>
                  <a:pt x="2102" y="741"/>
                  <a:pt x="2105" y="741"/>
                </a:cubicBezTo>
                <a:close/>
                <a:moveTo>
                  <a:pt x="2118" y="732"/>
                </a:moveTo>
                <a:cubicBezTo>
                  <a:pt x="2115" y="732"/>
                  <a:pt x="2113" y="734"/>
                  <a:pt x="2113" y="736"/>
                </a:cubicBezTo>
                <a:cubicBezTo>
                  <a:pt x="2113" y="739"/>
                  <a:pt x="2115" y="741"/>
                  <a:pt x="2118" y="741"/>
                </a:cubicBezTo>
                <a:cubicBezTo>
                  <a:pt x="2120" y="741"/>
                  <a:pt x="2122" y="739"/>
                  <a:pt x="2122" y="736"/>
                </a:cubicBezTo>
                <a:cubicBezTo>
                  <a:pt x="2122" y="734"/>
                  <a:pt x="2120" y="732"/>
                  <a:pt x="2118" y="732"/>
                </a:cubicBezTo>
                <a:close/>
                <a:moveTo>
                  <a:pt x="2131" y="732"/>
                </a:moveTo>
                <a:cubicBezTo>
                  <a:pt x="2128" y="732"/>
                  <a:pt x="2126" y="734"/>
                  <a:pt x="2126" y="736"/>
                </a:cubicBezTo>
                <a:cubicBezTo>
                  <a:pt x="2126" y="739"/>
                  <a:pt x="2128" y="741"/>
                  <a:pt x="2131" y="741"/>
                </a:cubicBezTo>
                <a:cubicBezTo>
                  <a:pt x="2133" y="741"/>
                  <a:pt x="2135" y="739"/>
                  <a:pt x="2135" y="736"/>
                </a:cubicBezTo>
                <a:cubicBezTo>
                  <a:pt x="2135" y="734"/>
                  <a:pt x="2133" y="732"/>
                  <a:pt x="2131" y="732"/>
                </a:cubicBezTo>
                <a:close/>
                <a:moveTo>
                  <a:pt x="2143" y="732"/>
                </a:moveTo>
                <a:cubicBezTo>
                  <a:pt x="2141" y="732"/>
                  <a:pt x="2139" y="734"/>
                  <a:pt x="2139" y="736"/>
                </a:cubicBezTo>
                <a:cubicBezTo>
                  <a:pt x="2139" y="739"/>
                  <a:pt x="2141" y="741"/>
                  <a:pt x="2143" y="741"/>
                </a:cubicBezTo>
                <a:cubicBezTo>
                  <a:pt x="2146" y="741"/>
                  <a:pt x="2148" y="739"/>
                  <a:pt x="2148" y="736"/>
                </a:cubicBezTo>
                <a:cubicBezTo>
                  <a:pt x="2148" y="734"/>
                  <a:pt x="2146" y="732"/>
                  <a:pt x="2143" y="732"/>
                </a:cubicBezTo>
                <a:close/>
                <a:moveTo>
                  <a:pt x="2156" y="732"/>
                </a:moveTo>
                <a:cubicBezTo>
                  <a:pt x="2154" y="732"/>
                  <a:pt x="2152" y="734"/>
                  <a:pt x="2152" y="736"/>
                </a:cubicBezTo>
                <a:cubicBezTo>
                  <a:pt x="2152" y="739"/>
                  <a:pt x="2154" y="741"/>
                  <a:pt x="2156" y="741"/>
                </a:cubicBezTo>
                <a:cubicBezTo>
                  <a:pt x="2159" y="741"/>
                  <a:pt x="2161" y="739"/>
                  <a:pt x="2161" y="736"/>
                </a:cubicBezTo>
                <a:cubicBezTo>
                  <a:pt x="2161" y="734"/>
                  <a:pt x="2159" y="732"/>
                  <a:pt x="2156" y="732"/>
                </a:cubicBezTo>
                <a:close/>
                <a:moveTo>
                  <a:pt x="2172" y="736"/>
                </a:moveTo>
                <a:cubicBezTo>
                  <a:pt x="2172" y="735"/>
                  <a:pt x="2171" y="734"/>
                  <a:pt x="2169" y="734"/>
                </a:cubicBezTo>
                <a:cubicBezTo>
                  <a:pt x="2168" y="734"/>
                  <a:pt x="2167" y="735"/>
                  <a:pt x="2167" y="736"/>
                </a:cubicBezTo>
                <a:cubicBezTo>
                  <a:pt x="2167" y="738"/>
                  <a:pt x="2168" y="739"/>
                  <a:pt x="2169" y="739"/>
                </a:cubicBezTo>
                <a:cubicBezTo>
                  <a:pt x="2171" y="739"/>
                  <a:pt x="2172" y="738"/>
                  <a:pt x="2172" y="736"/>
                </a:cubicBezTo>
                <a:close/>
                <a:moveTo>
                  <a:pt x="2221" y="741"/>
                </a:moveTo>
                <a:cubicBezTo>
                  <a:pt x="2223" y="741"/>
                  <a:pt x="2225" y="739"/>
                  <a:pt x="2225" y="736"/>
                </a:cubicBezTo>
                <a:cubicBezTo>
                  <a:pt x="2225" y="734"/>
                  <a:pt x="2223" y="732"/>
                  <a:pt x="2221" y="732"/>
                </a:cubicBezTo>
                <a:cubicBezTo>
                  <a:pt x="2219" y="732"/>
                  <a:pt x="2217" y="734"/>
                  <a:pt x="2217" y="736"/>
                </a:cubicBezTo>
                <a:cubicBezTo>
                  <a:pt x="2217" y="739"/>
                  <a:pt x="2219" y="741"/>
                  <a:pt x="2221" y="741"/>
                </a:cubicBezTo>
                <a:close/>
                <a:moveTo>
                  <a:pt x="2234" y="741"/>
                </a:moveTo>
                <a:cubicBezTo>
                  <a:pt x="2236" y="741"/>
                  <a:pt x="2238" y="739"/>
                  <a:pt x="2238" y="736"/>
                </a:cubicBezTo>
                <a:cubicBezTo>
                  <a:pt x="2238" y="734"/>
                  <a:pt x="2236" y="732"/>
                  <a:pt x="2234" y="732"/>
                </a:cubicBezTo>
                <a:cubicBezTo>
                  <a:pt x="2232" y="732"/>
                  <a:pt x="2230" y="734"/>
                  <a:pt x="2230" y="736"/>
                </a:cubicBezTo>
                <a:cubicBezTo>
                  <a:pt x="2230" y="739"/>
                  <a:pt x="2232" y="741"/>
                  <a:pt x="2234" y="741"/>
                </a:cubicBezTo>
                <a:close/>
                <a:moveTo>
                  <a:pt x="2247" y="741"/>
                </a:moveTo>
                <a:cubicBezTo>
                  <a:pt x="2249" y="741"/>
                  <a:pt x="2251" y="739"/>
                  <a:pt x="2251" y="736"/>
                </a:cubicBezTo>
                <a:cubicBezTo>
                  <a:pt x="2251" y="734"/>
                  <a:pt x="2249" y="732"/>
                  <a:pt x="2247" y="732"/>
                </a:cubicBezTo>
                <a:cubicBezTo>
                  <a:pt x="2244" y="732"/>
                  <a:pt x="2243" y="734"/>
                  <a:pt x="2243" y="736"/>
                </a:cubicBezTo>
                <a:cubicBezTo>
                  <a:pt x="2243" y="739"/>
                  <a:pt x="2244" y="741"/>
                  <a:pt x="2247" y="741"/>
                </a:cubicBezTo>
                <a:close/>
                <a:moveTo>
                  <a:pt x="2260" y="741"/>
                </a:moveTo>
                <a:cubicBezTo>
                  <a:pt x="2262" y="741"/>
                  <a:pt x="2264" y="739"/>
                  <a:pt x="2264" y="736"/>
                </a:cubicBezTo>
                <a:cubicBezTo>
                  <a:pt x="2264" y="734"/>
                  <a:pt x="2262" y="732"/>
                  <a:pt x="2260" y="732"/>
                </a:cubicBezTo>
                <a:cubicBezTo>
                  <a:pt x="2257" y="732"/>
                  <a:pt x="2256" y="734"/>
                  <a:pt x="2256" y="736"/>
                </a:cubicBezTo>
                <a:cubicBezTo>
                  <a:pt x="2256" y="739"/>
                  <a:pt x="2257" y="741"/>
                  <a:pt x="2260" y="741"/>
                </a:cubicBezTo>
                <a:close/>
                <a:moveTo>
                  <a:pt x="2273" y="741"/>
                </a:moveTo>
                <a:cubicBezTo>
                  <a:pt x="2275" y="741"/>
                  <a:pt x="2277" y="739"/>
                  <a:pt x="2277" y="736"/>
                </a:cubicBezTo>
                <a:cubicBezTo>
                  <a:pt x="2277" y="734"/>
                  <a:pt x="2275" y="732"/>
                  <a:pt x="2273" y="732"/>
                </a:cubicBezTo>
                <a:cubicBezTo>
                  <a:pt x="2270" y="732"/>
                  <a:pt x="2268" y="734"/>
                  <a:pt x="2268" y="736"/>
                </a:cubicBezTo>
                <a:cubicBezTo>
                  <a:pt x="2268" y="739"/>
                  <a:pt x="2270" y="741"/>
                  <a:pt x="2273" y="741"/>
                </a:cubicBezTo>
                <a:close/>
                <a:moveTo>
                  <a:pt x="2286" y="741"/>
                </a:moveTo>
                <a:cubicBezTo>
                  <a:pt x="2288" y="741"/>
                  <a:pt x="2290" y="739"/>
                  <a:pt x="2290" y="736"/>
                </a:cubicBezTo>
                <a:cubicBezTo>
                  <a:pt x="2290" y="734"/>
                  <a:pt x="2288" y="732"/>
                  <a:pt x="2286" y="732"/>
                </a:cubicBezTo>
                <a:cubicBezTo>
                  <a:pt x="2283" y="732"/>
                  <a:pt x="2281" y="734"/>
                  <a:pt x="2281" y="736"/>
                </a:cubicBezTo>
                <a:cubicBezTo>
                  <a:pt x="2281" y="739"/>
                  <a:pt x="2283" y="741"/>
                  <a:pt x="2286" y="741"/>
                </a:cubicBezTo>
                <a:close/>
                <a:moveTo>
                  <a:pt x="2298" y="741"/>
                </a:moveTo>
                <a:cubicBezTo>
                  <a:pt x="2301" y="741"/>
                  <a:pt x="2303" y="739"/>
                  <a:pt x="2303" y="736"/>
                </a:cubicBezTo>
                <a:cubicBezTo>
                  <a:pt x="2303" y="734"/>
                  <a:pt x="2301" y="732"/>
                  <a:pt x="2298" y="732"/>
                </a:cubicBezTo>
                <a:cubicBezTo>
                  <a:pt x="2296" y="732"/>
                  <a:pt x="2294" y="734"/>
                  <a:pt x="2294" y="736"/>
                </a:cubicBezTo>
                <a:cubicBezTo>
                  <a:pt x="2294" y="739"/>
                  <a:pt x="2296" y="741"/>
                  <a:pt x="2298" y="741"/>
                </a:cubicBezTo>
                <a:close/>
                <a:moveTo>
                  <a:pt x="2311" y="741"/>
                </a:moveTo>
                <a:cubicBezTo>
                  <a:pt x="2314" y="741"/>
                  <a:pt x="2316" y="739"/>
                  <a:pt x="2316" y="736"/>
                </a:cubicBezTo>
                <a:cubicBezTo>
                  <a:pt x="2316" y="734"/>
                  <a:pt x="2314" y="732"/>
                  <a:pt x="2311" y="732"/>
                </a:cubicBezTo>
                <a:cubicBezTo>
                  <a:pt x="2309" y="732"/>
                  <a:pt x="2307" y="734"/>
                  <a:pt x="2307" y="736"/>
                </a:cubicBezTo>
                <a:cubicBezTo>
                  <a:pt x="2307" y="739"/>
                  <a:pt x="2309" y="741"/>
                  <a:pt x="2311" y="741"/>
                </a:cubicBezTo>
                <a:close/>
                <a:moveTo>
                  <a:pt x="2324" y="741"/>
                </a:moveTo>
                <a:cubicBezTo>
                  <a:pt x="2327" y="741"/>
                  <a:pt x="2328" y="739"/>
                  <a:pt x="2328" y="736"/>
                </a:cubicBezTo>
                <a:cubicBezTo>
                  <a:pt x="2328" y="734"/>
                  <a:pt x="2327" y="732"/>
                  <a:pt x="2324" y="732"/>
                </a:cubicBezTo>
                <a:cubicBezTo>
                  <a:pt x="2322" y="732"/>
                  <a:pt x="2320" y="734"/>
                  <a:pt x="2320" y="736"/>
                </a:cubicBezTo>
                <a:cubicBezTo>
                  <a:pt x="2320" y="739"/>
                  <a:pt x="2322" y="741"/>
                  <a:pt x="2324" y="741"/>
                </a:cubicBezTo>
                <a:close/>
                <a:moveTo>
                  <a:pt x="2337" y="741"/>
                </a:moveTo>
                <a:cubicBezTo>
                  <a:pt x="2339" y="741"/>
                  <a:pt x="2341" y="739"/>
                  <a:pt x="2341" y="736"/>
                </a:cubicBezTo>
                <a:cubicBezTo>
                  <a:pt x="2341" y="734"/>
                  <a:pt x="2339" y="732"/>
                  <a:pt x="2337" y="732"/>
                </a:cubicBezTo>
                <a:cubicBezTo>
                  <a:pt x="2335" y="732"/>
                  <a:pt x="2333" y="734"/>
                  <a:pt x="2333" y="736"/>
                </a:cubicBezTo>
                <a:cubicBezTo>
                  <a:pt x="2333" y="739"/>
                  <a:pt x="2335" y="741"/>
                  <a:pt x="2337" y="741"/>
                </a:cubicBezTo>
                <a:close/>
                <a:moveTo>
                  <a:pt x="2350" y="741"/>
                </a:moveTo>
                <a:cubicBezTo>
                  <a:pt x="2352" y="741"/>
                  <a:pt x="2354" y="739"/>
                  <a:pt x="2354" y="736"/>
                </a:cubicBezTo>
                <a:cubicBezTo>
                  <a:pt x="2354" y="734"/>
                  <a:pt x="2352" y="732"/>
                  <a:pt x="2350" y="732"/>
                </a:cubicBezTo>
                <a:cubicBezTo>
                  <a:pt x="2348" y="732"/>
                  <a:pt x="2346" y="734"/>
                  <a:pt x="2346" y="736"/>
                </a:cubicBezTo>
                <a:cubicBezTo>
                  <a:pt x="2346" y="739"/>
                  <a:pt x="2348" y="741"/>
                  <a:pt x="2350" y="741"/>
                </a:cubicBezTo>
                <a:close/>
                <a:moveTo>
                  <a:pt x="2363" y="741"/>
                </a:moveTo>
                <a:cubicBezTo>
                  <a:pt x="2365" y="741"/>
                  <a:pt x="2367" y="739"/>
                  <a:pt x="2367" y="736"/>
                </a:cubicBezTo>
                <a:cubicBezTo>
                  <a:pt x="2367" y="734"/>
                  <a:pt x="2365" y="732"/>
                  <a:pt x="2363" y="732"/>
                </a:cubicBezTo>
                <a:cubicBezTo>
                  <a:pt x="2361" y="732"/>
                  <a:pt x="2359" y="734"/>
                  <a:pt x="2359" y="736"/>
                </a:cubicBezTo>
                <a:cubicBezTo>
                  <a:pt x="2359" y="739"/>
                  <a:pt x="2361" y="741"/>
                  <a:pt x="2363" y="741"/>
                </a:cubicBezTo>
                <a:close/>
                <a:moveTo>
                  <a:pt x="2376" y="741"/>
                </a:moveTo>
                <a:cubicBezTo>
                  <a:pt x="2378" y="741"/>
                  <a:pt x="2380" y="739"/>
                  <a:pt x="2380" y="736"/>
                </a:cubicBezTo>
                <a:cubicBezTo>
                  <a:pt x="2380" y="734"/>
                  <a:pt x="2378" y="732"/>
                  <a:pt x="2376" y="732"/>
                </a:cubicBezTo>
                <a:cubicBezTo>
                  <a:pt x="2374" y="732"/>
                  <a:pt x="2372" y="734"/>
                  <a:pt x="2372" y="736"/>
                </a:cubicBezTo>
                <a:cubicBezTo>
                  <a:pt x="2372" y="739"/>
                  <a:pt x="2374" y="741"/>
                  <a:pt x="2376" y="741"/>
                </a:cubicBezTo>
                <a:close/>
                <a:moveTo>
                  <a:pt x="2389" y="741"/>
                </a:moveTo>
                <a:cubicBezTo>
                  <a:pt x="2391" y="741"/>
                  <a:pt x="2393" y="739"/>
                  <a:pt x="2393" y="736"/>
                </a:cubicBezTo>
                <a:cubicBezTo>
                  <a:pt x="2393" y="734"/>
                  <a:pt x="2391" y="732"/>
                  <a:pt x="2389" y="732"/>
                </a:cubicBezTo>
                <a:cubicBezTo>
                  <a:pt x="2387" y="732"/>
                  <a:pt x="2385" y="734"/>
                  <a:pt x="2385" y="736"/>
                </a:cubicBezTo>
                <a:cubicBezTo>
                  <a:pt x="2385" y="739"/>
                  <a:pt x="2387" y="741"/>
                  <a:pt x="2389" y="741"/>
                </a:cubicBezTo>
                <a:close/>
                <a:moveTo>
                  <a:pt x="2402" y="741"/>
                </a:moveTo>
                <a:cubicBezTo>
                  <a:pt x="2404" y="741"/>
                  <a:pt x="2406" y="739"/>
                  <a:pt x="2406" y="736"/>
                </a:cubicBezTo>
                <a:cubicBezTo>
                  <a:pt x="2406" y="734"/>
                  <a:pt x="2404" y="732"/>
                  <a:pt x="2402" y="732"/>
                </a:cubicBezTo>
                <a:cubicBezTo>
                  <a:pt x="2399" y="732"/>
                  <a:pt x="2398" y="734"/>
                  <a:pt x="2398" y="736"/>
                </a:cubicBezTo>
                <a:cubicBezTo>
                  <a:pt x="2398" y="739"/>
                  <a:pt x="2399" y="741"/>
                  <a:pt x="2402" y="741"/>
                </a:cubicBezTo>
                <a:close/>
                <a:moveTo>
                  <a:pt x="2415" y="741"/>
                </a:moveTo>
                <a:cubicBezTo>
                  <a:pt x="2417" y="741"/>
                  <a:pt x="2419" y="739"/>
                  <a:pt x="2419" y="736"/>
                </a:cubicBezTo>
                <a:cubicBezTo>
                  <a:pt x="2419" y="734"/>
                  <a:pt x="2417" y="732"/>
                  <a:pt x="2415" y="732"/>
                </a:cubicBezTo>
                <a:cubicBezTo>
                  <a:pt x="2412" y="732"/>
                  <a:pt x="2410" y="734"/>
                  <a:pt x="2410" y="736"/>
                </a:cubicBezTo>
                <a:cubicBezTo>
                  <a:pt x="2410" y="739"/>
                  <a:pt x="2412" y="741"/>
                  <a:pt x="2415" y="741"/>
                </a:cubicBezTo>
                <a:close/>
                <a:moveTo>
                  <a:pt x="2428" y="741"/>
                </a:moveTo>
                <a:cubicBezTo>
                  <a:pt x="2430" y="741"/>
                  <a:pt x="2432" y="739"/>
                  <a:pt x="2432" y="736"/>
                </a:cubicBezTo>
                <a:cubicBezTo>
                  <a:pt x="2432" y="734"/>
                  <a:pt x="2430" y="732"/>
                  <a:pt x="2428" y="732"/>
                </a:cubicBezTo>
                <a:cubicBezTo>
                  <a:pt x="2425" y="732"/>
                  <a:pt x="2423" y="734"/>
                  <a:pt x="2423" y="736"/>
                </a:cubicBezTo>
                <a:cubicBezTo>
                  <a:pt x="2423" y="739"/>
                  <a:pt x="2425" y="741"/>
                  <a:pt x="2428" y="741"/>
                </a:cubicBezTo>
                <a:close/>
                <a:moveTo>
                  <a:pt x="2440" y="741"/>
                </a:moveTo>
                <a:cubicBezTo>
                  <a:pt x="2443" y="741"/>
                  <a:pt x="2445" y="739"/>
                  <a:pt x="2445" y="736"/>
                </a:cubicBezTo>
                <a:cubicBezTo>
                  <a:pt x="2445" y="734"/>
                  <a:pt x="2443" y="732"/>
                  <a:pt x="2440" y="732"/>
                </a:cubicBezTo>
                <a:cubicBezTo>
                  <a:pt x="2438" y="732"/>
                  <a:pt x="2436" y="734"/>
                  <a:pt x="2436" y="736"/>
                </a:cubicBezTo>
                <a:cubicBezTo>
                  <a:pt x="2436" y="739"/>
                  <a:pt x="2438" y="741"/>
                  <a:pt x="2440" y="741"/>
                </a:cubicBezTo>
                <a:close/>
                <a:moveTo>
                  <a:pt x="2453" y="741"/>
                </a:moveTo>
                <a:cubicBezTo>
                  <a:pt x="2456" y="741"/>
                  <a:pt x="2458" y="739"/>
                  <a:pt x="2458" y="736"/>
                </a:cubicBezTo>
                <a:cubicBezTo>
                  <a:pt x="2458" y="734"/>
                  <a:pt x="2456" y="732"/>
                  <a:pt x="2453" y="732"/>
                </a:cubicBezTo>
                <a:cubicBezTo>
                  <a:pt x="2451" y="732"/>
                  <a:pt x="2449" y="734"/>
                  <a:pt x="2449" y="736"/>
                </a:cubicBezTo>
                <a:cubicBezTo>
                  <a:pt x="2449" y="739"/>
                  <a:pt x="2451" y="741"/>
                  <a:pt x="2453" y="741"/>
                </a:cubicBezTo>
                <a:close/>
                <a:moveTo>
                  <a:pt x="2466" y="741"/>
                </a:moveTo>
                <a:cubicBezTo>
                  <a:pt x="2469" y="741"/>
                  <a:pt x="2470" y="739"/>
                  <a:pt x="2470" y="736"/>
                </a:cubicBezTo>
                <a:cubicBezTo>
                  <a:pt x="2470" y="734"/>
                  <a:pt x="2469" y="732"/>
                  <a:pt x="2466" y="732"/>
                </a:cubicBezTo>
                <a:cubicBezTo>
                  <a:pt x="2464" y="732"/>
                  <a:pt x="2462" y="734"/>
                  <a:pt x="2462" y="736"/>
                </a:cubicBezTo>
                <a:cubicBezTo>
                  <a:pt x="2462" y="739"/>
                  <a:pt x="2464" y="741"/>
                  <a:pt x="2466" y="741"/>
                </a:cubicBezTo>
                <a:close/>
                <a:moveTo>
                  <a:pt x="2479" y="741"/>
                </a:moveTo>
                <a:cubicBezTo>
                  <a:pt x="2482" y="741"/>
                  <a:pt x="2483" y="739"/>
                  <a:pt x="2483" y="736"/>
                </a:cubicBezTo>
                <a:cubicBezTo>
                  <a:pt x="2483" y="734"/>
                  <a:pt x="2482" y="732"/>
                  <a:pt x="2479" y="732"/>
                </a:cubicBezTo>
                <a:cubicBezTo>
                  <a:pt x="2477" y="732"/>
                  <a:pt x="2475" y="734"/>
                  <a:pt x="2475" y="736"/>
                </a:cubicBezTo>
                <a:cubicBezTo>
                  <a:pt x="2475" y="739"/>
                  <a:pt x="2477" y="741"/>
                  <a:pt x="2479" y="741"/>
                </a:cubicBezTo>
                <a:close/>
                <a:moveTo>
                  <a:pt x="2492" y="741"/>
                </a:moveTo>
                <a:cubicBezTo>
                  <a:pt x="2494" y="741"/>
                  <a:pt x="2496" y="739"/>
                  <a:pt x="2496" y="736"/>
                </a:cubicBezTo>
                <a:cubicBezTo>
                  <a:pt x="2496" y="734"/>
                  <a:pt x="2494" y="732"/>
                  <a:pt x="2492" y="732"/>
                </a:cubicBezTo>
                <a:cubicBezTo>
                  <a:pt x="2490" y="732"/>
                  <a:pt x="2488" y="734"/>
                  <a:pt x="2488" y="736"/>
                </a:cubicBezTo>
                <a:cubicBezTo>
                  <a:pt x="2488" y="739"/>
                  <a:pt x="2490" y="741"/>
                  <a:pt x="2492" y="741"/>
                </a:cubicBezTo>
                <a:close/>
                <a:moveTo>
                  <a:pt x="2505" y="741"/>
                </a:moveTo>
                <a:cubicBezTo>
                  <a:pt x="2507" y="741"/>
                  <a:pt x="2509" y="739"/>
                  <a:pt x="2509" y="736"/>
                </a:cubicBezTo>
                <a:cubicBezTo>
                  <a:pt x="2509" y="734"/>
                  <a:pt x="2507" y="732"/>
                  <a:pt x="2505" y="732"/>
                </a:cubicBezTo>
                <a:cubicBezTo>
                  <a:pt x="2503" y="732"/>
                  <a:pt x="2501" y="734"/>
                  <a:pt x="2501" y="736"/>
                </a:cubicBezTo>
                <a:cubicBezTo>
                  <a:pt x="2501" y="739"/>
                  <a:pt x="2503" y="741"/>
                  <a:pt x="2505" y="741"/>
                </a:cubicBezTo>
                <a:close/>
                <a:moveTo>
                  <a:pt x="2518" y="741"/>
                </a:moveTo>
                <a:cubicBezTo>
                  <a:pt x="2520" y="741"/>
                  <a:pt x="2522" y="739"/>
                  <a:pt x="2522" y="736"/>
                </a:cubicBezTo>
                <a:cubicBezTo>
                  <a:pt x="2522" y="734"/>
                  <a:pt x="2520" y="732"/>
                  <a:pt x="2518" y="732"/>
                </a:cubicBezTo>
                <a:cubicBezTo>
                  <a:pt x="2516" y="732"/>
                  <a:pt x="2514" y="734"/>
                  <a:pt x="2514" y="736"/>
                </a:cubicBezTo>
                <a:cubicBezTo>
                  <a:pt x="2514" y="739"/>
                  <a:pt x="2516" y="741"/>
                  <a:pt x="2518" y="741"/>
                </a:cubicBezTo>
                <a:close/>
                <a:moveTo>
                  <a:pt x="2531" y="741"/>
                </a:moveTo>
                <a:cubicBezTo>
                  <a:pt x="2533" y="741"/>
                  <a:pt x="2535" y="739"/>
                  <a:pt x="2535" y="736"/>
                </a:cubicBezTo>
                <a:cubicBezTo>
                  <a:pt x="2535" y="734"/>
                  <a:pt x="2533" y="732"/>
                  <a:pt x="2531" y="732"/>
                </a:cubicBezTo>
                <a:cubicBezTo>
                  <a:pt x="2529" y="732"/>
                  <a:pt x="2527" y="734"/>
                  <a:pt x="2527" y="736"/>
                </a:cubicBezTo>
                <a:cubicBezTo>
                  <a:pt x="2527" y="739"/>
                  <a:pt x="2529" y="741"/>
                  <a:pt x="2531" y="741"/>
                </a:cubicBezTo>
                <a:close/>
                <a:moveTo>
                  <a:pt x="2544" y="741"/>
                </a:moveTo>
                <a:cubicBezTo>
                  <a:pt x="2546" y="741"/>
                  <a:pt x="2548" y="739"/>
                  <a:pt x="2548" y="736"/>
                </a:cubicBezTo>
                <a:cubicBezTo>
                  <a:pt x="2548" y="734"/>
                  <a:pt x="2546" y="732"/>
                  <a:pt x="2544" y="732"/>
                </a:cubicBezTo>
                <a:cubicBezTo>
                  <a:pt x="2541" y="732"/>
                  <a:pt x="2540" y="734"/>
                  <a:pt x="2540" y="736"/>
                </a:cubicBezTo>
                <a:cubicBezTo>
                  <a:pt x="2540" y="739"/>
                  <a:pt x="2541" y="741"/>
                  <a:pt x="2544" y="741"/>
                </a:cubicBezTo>
                <a:close/>
                <a:moveTo>
                  <a:pt x="2557" y="741"/>
                </a:moveTo>
                <a:cubicBezTo>
                  <a:pt x="2559" y="741"/>
                  <a:pt x="2561" y="739"/>
                  <a:pt x="2561" y="736"/>
                </a:cubicBezTo>
                <a:cubicBezTo>
                  <a:pt x="2561" y="734"/>
                  <a:pt x="2559" y="732"/>
                  <a:pt x="2557" y="732"/>
                </a:cubicBezTo>
                <a:cubicBezTo>
                  <a:pt x="2554" y="732"/>
                  <a:pt x="2553" y="734"/>
                  <a:pt x="2553" y="736"/>
                </a:cubicBezTo>
                <a:cubicBezTo>
                  <a:pt x="2553" y="739"/>
                  <a:pt x="2554" y="741"/>
                  <a:pt x="2557" y="741"/>
                </a:cubicBezTo>
                <a:close/>
                <a:moveTo>
                  <a:pt x="2570" y="741"/>
                </a:moveTo>
                <a:cubicBezTo>
                  <a:pt x="2572" y="741"/>
                  <a:pt x="2574" y="739"/>
                  <a:pt x="2574" y="736"/>
                </a:cubicBezTo>
                <a:cubicBezTo>
                  <a:pt x="2574" y="734"/>
                  <a:pt x="2572" y="732"/>
                  <a:pt x="2570" y="732"/>
                </a:cubicBezTo>
                <a:cubicBezTo>
                  <a:pt x="2567" y="732"/>
                  <a:pt x="2565" y="734"/>
                  <a:pt x="2565" y="736"/>
                </a:cubicBezTo>
                <a:cubicBezTo>
                  <a:pt x="2565" y="739"/>
                  <a:pt x="2567" y="741"/>
                  <a:pt x="2570" y="741"/>
                </a:cubicBezTo>
                <a:close/>
                <a:moveTo>
                  <a:pt x="2583" y="741"/>
                </a:moveTo>
                <a:cubicBezTo>
                  <a:pt x="2585" y="741"/>
                  <a:pt x="2587" y="739"/>
                  <a:pt x="2587" y="736"/>
                </a:cubicBezTo>
                <a:cubicBezTo>
                  <a:pt x="2587" y="734"/>
                  <a:pt x="2585" y="732"/>
                  <a:pt x="2583" y="732"/>
                </a:cubicBezTo>
                <a:cubicBezTo>
                  <a:pt x="2580" y="732"/>
                  <a:pt x="2578" y="734"/>
                  <a:pt x="2578" y="736"/>
                </a:cubicBezTo>
                <a:cubicBezTo>
                  <a:pt x="2578" y="739"/>
                  <a:pt x="2580" y="741"/>
                  <a:pt x="2583" y="741"/>
                </a:cubicBezTo>
                <a:close/>
                <a:moveTo>
                  <a:pt x="2595" y="741"/>
                </a:moveTo>
                <a:cubicBezTo>
                  <a:pt x="2598" y="741"/>
                  <a:pt x="2600" y="739"/>
                  <a:pt x="2600" y="736"/>
                </a:cubicBezTo>
                <a:cubicBezTo>
                  <a:pt x="2600" y="734"/>
                  <a:pt x="2598" y="732"/>
                  <a:pt x="2595" y="732"/>
                </a:cubicBezTo>
                <a:cubicBezTo>
                  <a:pt x="2593" y="732"/>
                  <a:pt x="2591" y="734"/>
                  <a:pt x="2591" y="736"/>
                </a:cubicBezTo>
                <a:cubicBezTo>
                  <a:pt x="2591" y="739"/>
                  <a:pt x="2593" y="741"/>
                  <a:pt x="2595" y="741"/>
                </a:cubicBezTo>
                <a:close/>
                <a:moveTo>
                  <a:pt x="2608" y="741"/>
                </a:moveTo>
                <a:cubicBezTo>
                  <a:pt x="2611" y="741"/>
                  <a:pt x="2613" y="739"/>
                  <a:pt x="2613" y="736"/>
                </a:cubicBezTo>
                <a:cubicBezTo>
                  <a:pt x="2613" y="734"/>
                  <a:pt x="2611" y="732"/>
                  <a:pt x="2608" y="732"/>
                </a:cubicBezTo>
                <a:cubicBezTo>
                  <a:pt x="2606" y="732"/>
                  <a:pt x="2604" y="734"/>
                  <a:pt x="2604" y="736"/>
                </a:cubicBezTo>
                <a:cubicBezTo>
                  <a:pt x="2604" y="739"/>
                  <a:pt x="2606" y="741"/>
                  <a:pt x="2608" y="741"/>
                </a:cubicBezTo>
                <a:close/>
                <a:moveTo>
                  <a:pt x="2621" y="741"/>
                </a:moveTo>
                <a:cubicBezTo>
                  <a:pt x="2624" y="741"/>
                  <a:pt x="2625" y="739"/>
                  <a:pt x="2625" y="736"/>
                </a:cubicBezTo>
                <a:cubicBezTo>
                  <a:pt x="2625" y="734"/>
                  <a:pt x="2624" y="732"/>
                  <a:pt x="2621" y="732"/>
                </a:cubicBezTo>
                <a:cubicBezTo>
                  <a:pt x="2619" y="732"/>
                  <a:pt x="2617" y="734"/>
                  <a:pt x="2617" y="736"/>
                </a:cubicBezTo>
                <a:cubicBezTo>
                  <a:pt x="2617" y="739"/>
                  <a:pt x="2619" y="741"/>
                  <a:pt x="2621" y="741"/>
                </a:cubicBezTo>
                <a:close/>
                <a:moveTo>
                  <a:pt x="2634" y="741"/>
                </a:moveTo>
                <a:cubicBezTo>
                  <a:pt x="2637" y="741"/>
                  <a:pt x="2638" y="739"/>
                  <a:pt x="2638" y="736"/>
                </a:cubicBezTo>
                <a:cubicBezTo>
                  <a:pt x="2638" y="734"/>
                  <a:pt x="2637" y="732"/>
                  <a:pt x="2634" y="732"/>
                </a:cubicBezTo>
                <a:cubicBezTo>
                  <a:pt x="2632" y="732"/>
                  <a:pt x="2630" y="734"/>
                  <a:pt x="2630" y="736"/>
                </a:cubicBezTo>
                <a:cubicBezTo>
                  <a:pt x="2630" y="739"/>
                  <a:pt x="2632" y="741"/>
                  <a:pt x="2634" y="741"/>
                </a:cubicBezTo>
                <a:close/>
                <a:moveTo>
                  <a:pt x="2647" y="741"/>
                </a:moveTo>
                <a:cubicBezTo>
                  <a:pt x="2649" y="741"/>
                  <a:pt x="2651" y="739"/>
                  <a:pt x="2651" y="736"/>
                </a:cubicBezTo>
                <a:cubicBezTo>
                  <a:pt x="2651" y="734"/>
                  <a:pt x="2649" y="732"/>
                  <a:pt x="2647" y="732"/>
                </a:cubicBezTo>
                <a:cubicBezTo>
                  <a:pt x="2645" y="732"/>
                  <a:pt x="2643" y="734"/>
                  <a:pt x="2643" y="736"/>
                </a:cubicBezTo>
                <a:cubicBezTo>
                  <a:pt x="2643" y="739"/>
                  <a:pt x="2645" y="741"/>
                  <a:pt x="2647" y="741"/>
                </a:cubicBezTo>
                <a:close/>
                <a:moveTo>
                  <a:pt x="2660" y="741"/>
                </a:moveTo>
                <a:cubicBezTo>
                  <a:pt x="2662" y="741"/>
                  <a:pt x="2664" y="739"/>
                  <a:pt x="2664" y="736"/>
                </a:cubicBezTo>
                <a:cubicBezTo>
                  <a:pt x="2664" y="734"/>
                  <a:pt x="2662" y="732"/>
                  <a:pt x="2660" y="732"/>
                </a:cubicBezTo>
                <a:cubicBezTo>
                  <a:pt x="2658" y="732"/>
                  <a:pt x="2656" y="734"/>
                  <a:pt x="2656" y="736"/>
                </a:cubicBezTo>
                <a:cubicBezTo>
                  <a:pt x="2656" y="739"/>
                  <a:pt x="2658" y="741"/>
                  <a:pt x="2660" y="741"/>
                </a:cubicBezTo>
                <a:close/>
                <a:moveTo>
                  <a:pt x="2673" y="741"/>
                </a:moveTo>
                <a:cubicBezTo>
                  <a:pt x="2675" y="741"/>
                  <a:pt x="2677" y="739"/>
                  <a:pt x="2677" y="736"/>
                </a:cubicBezTo>
                <a:cubicBezTo>
                  <a:pt x="2677" y="734"/>
                  <a:pt x="2675" y="732"/>
                  <a:pt x="2673" y="732"/>
                </a:cubicBezTo>
                <a:cubicBezTo>
                  <a:pt x="2671" y="732"/>
                  <a:pt x="2669" y="734"/>
                  <a:pt x="2669" y="736"/>
                </a:cubicBezTo>
                <a:cubicBezTo>
                  <a:pt x="2669" y="739"/>
                  <a:pt x="2671" y="741"/>
                  <a:pt x="2673" y="741"/>
                </a:cubicBezTo>
                <a:close/>
                <a:moveTo>
                  <a:pt x="2686" y="741"/>
                </a:moveTo>
                <a:cubicBezTo>
                  <a:pt x="2688" y="741"/>
                  <a:pt x="2690" y="739"/>
                  <a:pt x="2690" y="736"/>
                </a:cubicBezTo>
                <a:cubicBezTo>
                  <a:pt x="2690" y="734"/>
                  <a:pt x="2688" y="732"/>
                  <a:pt x="2686" y="732"/>
                </a:cubicBezTo>
                <a:cubicBezTo>
                  <a:pt x="2684" y="732"/>
                  <a:pt x="2682" y="734"/>
                  <a:pt x="2682" y="736"/>
                </a:cubicBezTo>
                <a:cubicBezTo>
                  <a:pt x="2682" y="739"/>
                  <a:pt x="2684" y="741"/>
                  <a:pt x="2686" y="741"/>
                </a:cubicBezTo>
                <a:close/>
                <a:moveTo>
                  <a:pt x="2699" y="741"/>
                </a:moveTo>
                <a:cubicBezTo>
                  <a:pt x="2701" y="741"/>
                  <a:pt x="2703" y="739"/>
                  <a:pt x="2703" y="736"/>
                </a:cubicBezTo>
                <a:cubicBezTo>
                  <a:pt x="2703" y="734"/>
                  <a:pt x="2701" y="732"/>
                  <a:pt x="2699" y="732"/>
                </a:cubicBezTo>
                <a:cubicBezTo>
                  <a:pt x="2696" y="732"/>
                  <a:pt x="2695" y="734"/>
                  <a:pt x="2695" y="736"/>
                </a:cubicBezTo>
                <a:cubicBezTo>
                  <a:pt x="2695" y="739"/>
                  <a:pt x="2696" y="741"/>
                  <a:pt x="2699" y="741"/>
                </a:cubicBezTo>
                <a:close/>
                <a:moveTo>
                  <a:pt x="2712" y="732"/>
                </a:moveTo>
                <a:cubicBezTo>
                  <a:pt x="2709" y="732"/>
                  <a:pt x="2708" y="734"/>
                  <a:pt x="2708" y="736"/>
                </a:cubicBezTo>
                <a:cubicBezTo>
                  <a:pt x="2708" y="739"/>
                  <a:pt x="2709" y="741"/>
                  <a:pt x="2712" y="741"/>
                </a:cubicBezTo>
                <a:cubicBezTo>
                  <a:pt x="2714" y="741"/>
                  <a:pt x="2716" y="739"/>
                  <a:pt x="2716" y="736"/>
                </a:cubicBezTo>
                <a:cubicBezTo>
                  <a:pt x="2716" y="734"/>
                  <a:pt x="2714" y="732"/>
                  <a:pt x="2712" y="732"/>
                </a:cubicBezTo>
                <a:close/>
                <a:moveTo>
                  <a:pt x="2725" y="732"/>
                </a:moveTo>
                <a:cubicBezTo>
                  <a:pt x="2722" y="732"/>
                  <a:pt x="2720" y="734"/>
                  <a:pt x="2720" y="736"/>
                </a:cubicBezTo>
                <a:cubicBezTo>
                  <a:pt x="2720" y="739"/>
                  <a:pt x="2722" y="741"/>
                  <a:pt x="2725" y="741"/>
                </a:cubicBezTo>
                <a:cubicBezTo>
                  <a:pt x="2727" y="741"/>
                  <a:pt x="2729" y="739"/>
                  <a:pt x="2729" y="736"/>
                </a:cubicBezTo>
                <a:cubicBezTo>
                  <a:pt x="2729" y="734"/>
                  <a:pt x="2727" y="732"/>
                  <a:pt x="2725" y="732"/>
                </a:cubicBezTo>
                <a:close/>
                <a:moveTo>
                  <a:pt x="2738" y="732"/>
                </a:moveTo>
                <a:cubicBezTo>
                  <a:pt x="2735" y="732"/>
                  <a:pt x="2733" y="734"/>
                  <a:pt x="2733" y="736"/>
                </a:cubicBezTo>
                <a:cubicBezTo>
                  <a:pt x="2733" y="739"/>
                  <a:pt x="2735" y="741"/>
                  <a:pt x="2738" y="741"/>
                </a:cubicBezTo>
                <a:cubicBezTo>
                  <a:pt x="2740" y="741"/>
                  <a:pt x="2742" y="739"/>
                  <a:pt x="2742" y="736"/>
                </a:cubicBezTo>
                <a:cubicBezTo>
                  <a:pt x="2742" y="734"/>
                  <a:pt x="2740" y="732"/>
                  <a:pt x="2738" y="732"/>
                </a:cubicBezTo>
                <a:close/>
                <a:moveTo>
                  <a:pt x="2750" y="741"/>
                </a:moveTo>
                <a:cubicBezTo>
                  <a:pt x="2753" y="741"/>
                  <a:pt x="2755" y="739"/>
                  <a:pt x="2755" y="736"/>
                </a:cubicBezTo>
                <a:cubicBezTo>
                  <a:pt x="2755" y="734"/>
                  <a:pt x="2753" y="732"/>
                  <a:pt x="2750" y="732"/>
                </a:cubicBezTo>
                <a:cubicBezTo>
                  <a:pt x="2748" y="732"/>
                  <a:pt x="2746" y="734"/>
                  <a:pt x="2746" y="736"/>
                </a:cubicBezTo>
                <a:cubicBezTo>
                  <a:pt x="2746" y="739"/>
                  <a:pt x="2748" y="741"/>
                  <a:pt x="2750" y="741"/>
                </a:cubicBezTo>
                <a:close/>
                <a:moveTo>
                  <a:pt x="2763" y="732"/>
                </a:moveTo>
                <a:cubicBezTo>
                  <a:pt x="2761" y="732"/>
                  <a:pt x="2759" y="734"/>
                  <a:pt x="2759" y="736"/>
                </a:cubicBezTo>
                <a:cubicBezTo>
                  <a:pt x="2759" y="739"/>
                  <a:pt x="2761" y="741"/>
                  <a:pt x="2763" y="741"/>
                </a:cubicBezTo>
                <a:cubicBezTo>
                  <a:pt x="2766" y="741"/>
                  <a:pt x="2768" y="739"/>
                  <a:pt x="2768" y="736"/>
                </a:cubicBezTo>
                <a:cubicBezTo>
                  <a:pt x="2768" y="734"/>
                  <a:pt x="2766" y="732"/>
                  <a:pt x="2763" y="732"/>
                </a:cubicBezTo>
                <a:close/>
                <a:moveTo>
                  <a:pt x="2776" y="741"/>
                </a:moveTo>
                <a:cubicBezTo>
                  <a:pt x="2779" y="741"/>
                  <a:pt x="2780" y="739"/>
                  <a:pt x="2780" y="736"/>
                </a:cubicBezTo>
                <a:cubicBezTo>
                  <a:pt x="2780" y="734"/>
                  <a:pt x="2779" y="732"/>
                  <a:pt x="2776" y="732"/>
                </a:cubicBezTo>
                <a:cubicBezTo>
                  <a:pt x="2774" y="732"/>
                  <a:pt x="2772" y="734"/>
                  <a:pt x="2772" y="736"/>
                </a:cubicBezTo>
                <a:cubicBezTo>
                  <a:pt x="2772" y="739"/>
                  <a:pt x="2774" y="741"/>
                  <a:pt x="2776" y="741"/>
                </a:cubicBezTo>
                <a:close/>
                <a:moveTo>
                  <a:pt x="2789" y="741"/>
                </a:moveTo>
                <a:cubicBezTo>
                  <a:pt x="2791" y="741"/>
                  <a:pt x="2793" y="739"/>
                  <a:pt x="2793" y="736"/>
                </a:cubicBezTo>
                <a:cubicBezTo>
                  <a:pt x="2793" y="734"/>
                  <a:pt x="2791" y="732"/>
                  <a:pt x="2789" y="732"/>
                </a:cubicBezTo>
                <a:cubicBezTo>
                  <a:pt x="2787" y="732"/>
                  <a:pt x="2785" y="734"/>
                  <a:pt x="2785" y="736"/>
                </a:cubicBezTo>
                <a:cubicBezTo>
                  <a:pt x="2785" y="739"/>
                  <a:pt x="2787" y="741"/>
                  <a:pt x="2789" y="741"/>
                </a:cubicBezTo>
                <a:close/>
                <a:moveTo>
                  <a:pt x="2802" y="732"/>
                </a:moveTo>
                <a:cubicBezTo>
                  <a:pt x="2800" y="732"/>
                  <a:pt x="2798" y="734"/>
                  <a:pt x="2798" y="736"/>
                </a:cubicBezTo>
                <a:cubicBezTo>
                  <a:pt x="2798" y="739"/>
                  <a:pt x="2800" y="741"/>
                  <a:pt x="2802" y="741"/>
                </a:cubicBezTo>
                <a:cubicBezTo>
                  <a:pt x="2804" y="741"/>
                  <a:pt x="2806" y="739"/>
                  <a:pt x="2806" y="736"/>
                </a:cubicBezTo>
                <a:cubicBezTo>
                  <a:pt x="2806" y="734"/>
                  <a:pt x="2804" y="732"/>
                  <a:pt x="2802" y="732"/>
                </a:cubicBezTo>
                <a:close/>
                <a:moveTo>
                  <a:pt x="2815" y="732"/>
                </a:moveTo>
                <a:cubicBezTo>
                  <a:pt x="2813" y="732"/>
                  <a:pt x="2811" y="734"/>
                  <a:pt x="2811" y="736"/>
                </a:cubicBezTo>
                <a:cubicBezTo>
                  <a:pt x="2811" y="739"/>
                  <a:pt x="2813" y="741"/>
                  <a:pt x="2815" y="741"/>
                </a:cubicBezTo>
                <a:cubicBezTo>
                  <a:pt x="2817" y="741"/>
                  <a:pt x="2819" y="739"/>
                  <a:pt x="2819" y="736"/>
                </a:cubicBezTo>
                <a:cubicBezTo>
                  <a:pt x="2819" y="734"/>
                  <a:pt x="2817" y="732"/>
                  <a:pt x="2815" y="732"/>
                </a:cubicBezTo>
                <a:close/>
                <a:moveTo>
                  <a:pt x="2828" y="732"/>
                </a:moveTo>
                <a:cubicBezTo>
                  <a:pt x="2826" y="732"/>
                  <a:pt x="2824" y="734"/>
                  <a:pt x="2824" y="736"/>
                </a:cubicBezTo>
                <a:cubicBezTo>
                  <a:pt x="2824" y="739"/>
                  <a:pt x="2826" y="741"/>
                  <a:pt x="2828" y="741"/>
                </a:cubicBezTo>
                <a:cubicBezTo>
                  <a:pt x="2830" y="741"/>
                  <a:pt x="2832" y="739"/>
                  <a:pt x="2832" y="736"/>
                </a:cubicBezTo>
                <a:cubicBezTo>
                  <a:pt x="2832" y="734"/>
                  <a:pt x="2830" y="732"/>
                  <a:pt x="2828" y="732"/>
                </a:cubicBezTo>
                <a:close/>
                <a:moveTo>
                  <a:pt x="2841" y="732"/>
                </a:moveTo>
                <a:cubicBezTo>
                  <a:pt x="2839" y="732"/>
                  <a:pt x="2837" y="734"/>
                  <a:pt x="2837" y="736"/>
                </a:cubicBezTo>
                <a:cubicBezTo>
                  <a:pt x="2837" y="739"/>
                  <a:pt x="2839" y="741"/>
                  <a:pt x="2841" y="741"/>
                </a:cubicBezTo>
                <a:cubicBezTo>
                  <a:pt x="2843" y="741"/>
                  <a:pt x="2845" y="739"/>
                  <a:pt x="2845" y="736"/>
                </a:cubicBezTo>
                <a:cubicBezTo>
                  <a:pt x="2845" y="734"/>
                  <a:pt x="2843" y="732"/>
                  <a:pt x="2841" y="732"/>
                </a:cubicBezTo>
                <a:close/>
                <a:moveTo>
                  <a:pt x="2854" y="732"/>
                </a:moveTo>
                <a:cubicBezTo>
                  <a:pt x="2851" y="732"/>
                  <a:pt x="2850" y="734"/>
                  <a:pt x="2850" y="736"/>
                </a:cubicBezTo>
                <a:cubicBezTo>
                  <a:pt x="2850" y="739"/>
                  <a:pt x="2851" y="741"/>
                  <a:pt x="2854" y="741"/>
                </a:cubicBezTo>
                <a:cubicBezTo>
                  <a:pt x="2856" y="741"/>
                  <a:pt x="2858" y="739"/>
                  <a:pt x="2858" y="736"/>
                </a:cubicBezTo>
                <a:cubicBezTo>
                  <a:pt x="2858" y="734"/>
                  <a:pt x="2856" y="732"/>
                  <a:pt x="2854" y="732"/>
                </a:cubicBezTo>
                <a:close/>
                <a:moveTo>
                  <a:pt x="2866" y="736"/>
                </a:moveTo>
                <a:cubicBezTo>
                  <a:pt x="2866" y="737"/>
                  <a:pt x="2866" y="737"/>
                  <a:pt x="2867" y="737"/>
                </a:cubicBezTo>
                <a:cubicBezTo>
                  <a:pt x="2867" y="737"/>
                  <a:pt x="2868" y="737"/>
                  <a:pt x="2868" y="736"/>
                </a:cubicBezTo>
                <a:cubicBezTo>
                  <a:pt x="2868" y="736"/>
                  <a:pt x="2867" y="735"/>
                  <a:pt x="2867" y="735"/>
                </a:cubicBezTo>
                <a:cubicBezTo>
                  <a:pt x="2866" y="735"/>
                  <a:pt x="2866" y="736"/>
                  <a:pt x="2866" y="736"/>
                </a:cubicBezTo>
                <a:close/>
                <a:moveTo>
                  <a:pt x="2931" y="732"/>
                </a:moveTo>
                <a:cubicBezTo>
                  <a:pt x="2929" y="732"/>
                  <a:pt x="2927" y="734"/>
                  <a:pt x="2927" y="736"/>
                </a:cubicBezTo>
                <a:cubicBezTo>
                  <a:pt x="2927" y="739"/>
                  <a:pt x="2929" y="741"/>
                  <a:pt x="2931" y="741"/>
                </a:cubicBezTo>
                <a:cubicBezTo>
                  <a:pt x="2934" y="741"/>
                  <a:pt x="2935" y="739"/>
                  <a:pt x="2935" y="736"/>
                </a:cubicBezTo>
                <a:cubicBezTo>
                  <a:pt x="2935" y="734"/>
                  <a:pt x="2934" y="732"/>
                  <a:pt x="2931" y="732"/>
                </a:cubicBezTo>
                <a:close/>
                <a:moveTo>
                  <a:pt x="2944" y="732"/>
                </a:moveTo>
                <a:cubicBezTo>
                  <a:pt x="2942" y="732"/>
                  <a:pt x="2940" y="734"/>
                  <a:pt x="2940" y="736"/>
                </a:cubicBezTo>
                <a:cubicBezTo>
                  <a:pt x="2940" y="739"/>
                  <a:pt x="2942" y="741"/>
                  <a:pt x="2944" y="741"/>
                </a:cubicBezTo>
                <a:cubicBezTo>
                  <a:pt x="2946" y="741"/>
                  <a:pt x="2948" y="739"/>
                  <a:pt x="2948" y="736"/>
                </a:cubicBezTo>
                <a:cubicBezTo>
                  <a:pt x="2948" y="734"/>
                  <a:pt x="2946" y="732"/>
                  <a:pt x="2944" y="732"/>
                </a:cubicBezTo>
                <a:close/>
                <a:moveTo>
                  <a:pt x="2957" y="732"/>
                </a:moveTo>
                <a:cubicBezTo>
                  <a:pt x="2955" y="732"/>
                  <a:pt x="2953" y="734"/>
                  <a:pt x="2953" y="736"/>
                </a:cubicBezTo>
                <a:cubicBezTo>
                  <a:pt x="2953" y="739"/>
                  <a:pt x="2955" y="741"/>
                  <a:pt x="2957" y="741"/>
                </a:cubicBezTo>
                <a:cubicBezTo>
                  <a:pt x="2959" y="741"/>
                  <a:pt x="2961" y="739"/>
                  <a:pt x="2961" y="736"/>
                </a:cubicBezTo>
                <a:cubicBezTo>
                  <a:pt x="2961" y="734"/>
                  <a:pt x="2959" y="732"/>
                  <a:pt x="2957" y="732"/>
                </a:cubicBezTo>
                <a:close/>
                <a:moveTo>
                  <a:pt x="3073" y="732"/>
                </a:moveTo>
                <a:cubicBezTo>
                  <a:pt x="3071" y="732"/>
                  <a:pt x="3069" y="734"/>
                  <a:pt x="3069" y="736"/>
                </a:cubicBezTo>
                <a:cubicBezTo>
                  <a:pt x="3069" y="739"/>
                  <a:pt x="3071" y="741"/>
                  <a:pt x="3073" y="741"/>
                </a:cubicBezTo>
                <a:cubicBezTo>
                  <a:pt x="3076" y="741"/>
                  <a:pt x="3077" y="739"/>
                  <a:pt x="3077" y="736"/>
                </a:cubicBezTo>
                <a:cubicBezTo>
                  <a:pt x="3077" y="734"/>
                  <a:pt x="3076" y="732"/>
                  <a:pt x="3073" y="732"/>
                </a:cubicBezTo>
                <a:close/>
                <a:moveTo>
                  <a:pt x="3086" y="732"/>
                </a:moveTo>
                <a:cubicBezTo>
                  <a:pt x="3084" y="732"/>
                  <a:pt x="3082" y="734"/>
                  <a:pt x="3082" y="736"/>
                </a:cubicBezTo>
                <a:cubicBezTo>
                  <a:pt x="3082" y="739"/>
                  <a:pt x="3084" y="741"/>
                  <a:pt x="3086" y="741"/>
                </a:cubicBezTo>
                <a:cubicBezTo>
                  <a:pt x="3088" y="741"/>
                  <a:pt x="3090" y="739"/>
                  <a:pt x="3090" y="736"/>
                </a:cubicBezTo>
                <a:cubicBezTo>
                  <a:pt x="3090" y="734"/>
                  <a:pt x="3088" y="732"/>
                  <a:pt x="3086" y="732"/>
                </a:cubicBezTo>
                <a:close/>
                <a:moveTo>
                  <a:pt x="452" y="749"/>
                </a:moveTo>
                <a:cubicBezTo>
                  <a:pt x="452" y="749"/>
                  <a:pt x="452" y="749"/>
                  <a:pt x="452" y="749"/>
                </a:cubicBezTo>
                <a:cubicBezTo>
                  <a:pt x="452" y="749"/>
                  <a:pt x="452" y="749"/>
                  <a:pt x="452" y="749"/>
                </a:cubicBezTo>
                <a:cubicBezTo>
                  <a:pt x="452" y="749"/>
                  <a:pt x="452" y="749"/>
                  <a:pt x="452" y="749"/>
                </a:cubicBezTo>
                <a:cubicBezTo>
                  <a:pt x="452" y="749"/>
                  <a:pt x="452" y="749"/>
                  <a:pt x="452" y="749"/>
                </a:cubicBezTo>
                <a:close/>
                <a:moveTo>
                  <a:pt x="465" y="745"/>
                </a:moveTo>
                <a:cubicBezTo>
                  <a:pt x="462" y="745"/>
                  <a:pt x="461" y="747"/>
                  <a:pt x="461" y="749"/>
                </a:cubicBezTo>
                <a:cubicBezTo>
                  <a:pt x="461" y="752"/>
                  <a:pt x="462" y="753"/>
                  <a:pt x="465" y="753"/>
                </a:cubicBezTo>
                <a:cubicBezTo>
                  <a:pt x="467" y="753"/>
                  <a:pt x="469" y="752"/>
                  <a:pt x="469" y="749"/>
                </a:cubicBezTo>
                <a:cubicBezTo>
                  <a:pt x="469" y="747"/>
                  <a:pt x="467" y="745"/>
                  <a:pt x="465" y="745"/>
                </a:cubicBezTo>
                <a:close/>
                <a:moveTo>
                  <a:pt x="478" y="745"/>
                </a:moveTo>
                <a:cubicBezTo>
                  <a:pt x="475" y="745"/>
                  <a:pt x="473" y="747"/>
                  <a:pt x="473" y="749"/>
                </a:cubicBezTo>
                <a:cubicBezTo>
                  <a:pt x="473" y="752"/>
                  <a:pt x="475" y="753"/>
                  <a:pt x="478" y="753"/>
                </a:cubicBezTo>
                <a:cubicBezTo>
                  <a:pt x="480" y="753"/>
                  <a:pt x="482" y="752"/>
                  <a:pt x="482" y="749"/>
                </a:cubicBezTo>
                <a:cubicBezTo>
                  <a:pt x="482" y="747"/>
                  <a:pt x="480" y="745"/>
                  <a:pt x="478" y="745"/>
                </a:cubicBezTo>
                <a:close/>
                <a:moveTo>
                  <a:pt x="491" y="753"/>
                </a:moveTo>
                <a:cubicBezTo>
                  <a:pt x="493" y="753"/>
                  <a:pt x="495" y="752"/>
                  <a:pt x="495" y="749"/>
                </a:cubicBezTo>
                <a:cubicBezTo>
                  <a:pt x="495" y="747"/>
                  <a:pt x="493" y="745"/>
                  <a:pt x="491" y="745"/>
                </a:cubicBezTo>
                <a:cubicBezTo>
                  <a:pt x="488" y="745"/>
                  <a:pt x="486" y="747"/>
                  <a:pt x="486" y="749"/>
                </a:cubicBezTo>
                <a:cubicBezTo>
                  <a:pt x="486" y="752"/>
                  <a:pt x="488" y="753"/>
                  <a:pt x="491" y="753"/>
                </a:cubicBezTo>
                <a:close/>
                <a:moveTo>
                  <a:pt x="503" y="753"/>
                </a:moveTo>
                <a:cubicBezTo>
                  <a:pt x="506" y="753"/>
                  <a:pt x="508" y="752"/>
                  <a:pt x="508" y="749"/>
                </a:cubicBezTo>
                <a:cubicBezTo>
                  <a:pt x="508" y="747"/>
                  <a:pt x="506" y="745"/>
                  <a:pt x="503" y="745"/>
                </a:cubicBezTo>
                <a:cubicBezTo>
                  <a:pt x="501" y="745"/>
                  <a:pt x="499" y="747"/>
                  <a:pt x="499" y="749"/>
                </a:cubicBezTo>
                <a:cubicBezTo>
                  <a:pt x="499" y="752"/>
                  <a:pt x="501" y="753"/>
                  <a:pt x="503" y="753"/>
                </a:cubicBezTo>
                <a:close/>
                <a:moveTo>
                  <a:pt x="516" y="753"/>
                </a:moveTo>
                <a:cubicBezTo>
                  <a:pt x="519" y="753"/>
                  <a:pt x="521" y="752"/>
                  <a:pt x="521" y="749"/>
                </a:cubicBezTo>
                <a:cubicBezTo>
                  <a:pt x="521" y="747"/>
                  <a:pt x="519" y="745"/>
                  <a:pt x="516" y="745"/>
                </a:cubicBezTo>
                <a:cubicBezTo>
                  <a:pt x="514" y="745"/>
                  <a:pt x="512" y="747"/>
                  <a:pt x="512" y="749"/>
                </a:cubicBezTo>
                <a:cubicBezTo>
                  <a:pt x="512" y="752"/>
                  <a:pt x="514" y="753"/>
                  <a:pt x="516" y="753"/>
                </a:cubicBezTo>
                <a:close/>
                <a:moveTo>
                  <a:pt x="529" y="753"/>
                </a:moveTo>
                <a:cubicBezTo>
                  <a:pt x="532" y="753"/>
                  <a:pt x="533" y="752"/>
                  <a:pt x="533" y="749"/>
                </a:cubicBezTo>
                <a:cubicBezTo>
                  <a:pt x="533" y="747"/>
                  <a:pt x="532" y="745"/>
                  <a:pt x="529" y="745"/>
                </a:cubicBezTo>
                <a:cubicBezTo>
                  <a:pt x="527" y="745"/>
                  <a:pt x="525" y="747"/>
                  <a:pt x="525" y="749"/>
                </a:cubicBezTo>
                <a:cubicBezTo>
                  <a:pt x="525" y="752"/>
                  <a:pt x="527" y="753"/>
                  <a:pt x="529" y="753"/>
                </a:cubicBezTo>
                <a:close/>
                <a:moveTo>
                  <a:pt x="542" y="753"/>
                </a:moveTo>
                <a:cubicBezTo>
                  <a:pt x="544" y="753"/>
                  <a:pt x="546" y="752"/>
                  <a:pt x="546" y="749"/>
                </a:cubicBezTo>
                <a:cubicBezTo>
                  <a:pt x="546" y="747"/>
                  <a:pt x="544" y="745"/>
                  <a:pt x="542" y="745"/>
                </a:cubicBezTo>
                <a:cubicBezTo>
                  <a:pt x="540" y="745"/>
                  <a:pt x="538" y="747"/>
                  <a:pt x="538" y="749"/>
                </a:cubicBezTo>
                <a:cubicBezTo>
                  <a:pt x="538" y="752"/>
                  <a:pt x="540" y="753"/>
                  <a:pt x="542" y="753"/>
                </a:cubicBezTo>
                <a:close/>
                <a:moveTo>
                  <a:pt x="555" y="753"/>
                </a:moveTo>
                <a:cubicBezTo>
                  <a:pt x="557" y="753"/>
                  <a:pt x="559" y="752"/>
                  <a:pt x="559" y="749"/>
                </a:cubicBezTo>
                <a:cubicBezTo>
                  <a:pt x="559" y="747"/>
                  <a:pt x="557" y="745"/>
                  <a:pt x="555" y="745"/>
                </a:cubicBezTo>
                <a:cubicBezTo>
                  <a:pt x="553" y="745"/>
                  <a:pt x="551" y="747"/>
                  <a:pt x="551" y="749"/>
                </a:cubicBezTo>
                <a:cubicBezTo>
                  <a:pt x="551" y="752"/>
                  <a:pt x="553" y="753"/>
                  <a:pt x="555" y="753"/>
                </a:cubicBezTo>
                <a:close/>
                <a:moveTo>
                  <a:pt x="568" y="753"/>
                </a:moveTo>
                <a:cubicBezTo>
                  <a:pt x="570" y="753"/>
                  <a:pt x="572" y="752"/>
                  <a:pt x="572" y="749"/>
                </a:cubicBezTo>
                <a:cubicBezTo>
                  <a:pt x="572" y="747"/>
                  <a:pt x="570" y="745"/>
                  <a:pt x="568" y="745"/>
                </a:cubicBezTo>
                <a:cubicBezTo>
                  <a:pt x="566" y="745"/>
                  <a:pt x="564" y="747"/>
                  <a:pt x="564" y="749"/>
                </a:cubicBezTo>
                <a:cubicBezTo>
                  <a:pt x="564" y="752"/>
                  <a:pt x="566" y="753"/>
                  <a:pt x="568" y="753"/>
                </a:cubicBezTo>
                <a:close/>
                <a:moveTo>
                  <a:pt x="581" y="753"/>
                </a:moveTo>
                <a:cubicBezTo>
                  <a:pt x="583" y="753"/>
                  <a:pt x="585" y="752"/>
                  <a:pt x="585" y="749"/>
                </a:cubicBezTo>
                <a:cubicBezTo>
                  <a:pt x="585" y="747"/>
                  <a:pt x="583" y="745"/>
                  <a:pt x="581" y="745"/>
                </a:cubicBezTo>
                <a:cubicBezTo>
                  <a:pt x="579" y="745"/>
                  <a:pt x="577" y="747"/>
                  <a:pt x="577" y="749"/>
                </a:cubicBezTo>
                <a:cubicBezTo>
                  <a:pt x="577" y="752"/>
                  <a:pt x="579" y="753"/>
                  <a:pt x="581" y="753"/>
                </a:cubicBezTo>
                <a:close/>
                <a:moveTo>
                  <a:pt x="594" y="753"/>
                </a:moveTo>
                <a:cubicBezTo>
                  <a:pt x="596" y="753"/>
                  <a:pt x="598" y="752"/>
                  <a:pt x="598" y="749"/>
                </a:cubicBezTo>
                <a:cubicBezTo>
                  <a:pt x="598" y="747"/>
                  <a:pt x="596" y="745"/>
                  <a:pt x="594" y="745"/>
                </a:cubicBezTo>
                <a:cubicBezTo>
                  <a:pt x="592" y="745"/>
                  <a:pt x="590" y="747"/>
                  <a:pt x="590" y="749"/>
                </a:cubicBezTo>
                <a:cubicBezTo>
                  <a:pt x="590" y="752"/>
                  <a:pt x="592" y="753"/>
                  <a:pt x="594" y="753"/>
                </a:cubicBezTo>
                <a:close/>
                <a:moveTo>
                  <a:pt x="607" y="753"/>
                </a:moveTo>
                <a:cubicBezTo>
                  <a:pt x="609" y="753"/>
                  <a:pt x="611" y="752"/>
                  <a:pt x="611" y="749"/>
                </a:cubicBezTo>
                <a:cubicBezTo>
                  <a:pt x="611" y="747"/>
                  <a:pt x="609" y="745"/>
                  <a:pt x="607" y="745"/>
                </a:cubicBezTo>
                <a:cubicBezTo>
                  <a:pt x="604" y="745"/>
                  <a:pt x="603" y="747"/>
                  <a:pt x="603" y="749"/>
                </a:cubicBezTo>
                <a:cubicBezTo>
                  <a:pt x="603" y="752"/>
                  <a:pt x="604" y="753"/>
                  <a:pt x="607" y="753"/>
                </a:cubicBezTo>
                <a:close/>
                <a:moveTo>
                  <a:pt x="620" y="753"/>
                </a:moveTo>
                <a:cubicBezTo>
                  <a:pt x="622" y="753"/>
                  <a:pt x="624" y="752"/>
                  <a:pt x="624" y="749"/>
                </a:cubicBezTo>
                <a:cubicBezTo>
                  <a:pt x="624" y="747"/>
                  <a:pt x="622" y="745"/>
                  <a:pt x="620" y="745"/>
                </a:cubicBezTo>
                <a:cubicBezTo>
                  <a:pt x="617" y="745"/>
                  <a:pt x="615" y="747"/>
                  <a:pt x="615" y="749"/>
                </a:cubicBezTo>
                <a:cubicBezTo>
                  <a:pt x="615" y="752"/>
                  <a:pt x="617" y="753"/>
                  <a:pt x="620" y="753"/>
                </a:cubicBezTo>
                <a:close/>
                <a:moveTo>
                  <a:pt x="633" y="753"/>
                </a:moveTo>
                <a:cubicBezTo>
                  <a:pt x="635" y="753"/>
                  <a:pt x="637" y="752"/>
                  <a:pt x="637" y="749"/>
                </a:cubicBezTo>
                <a:cubicBezTo>
                  <a:pt x="637" y="747"/>
                  <a:pt x="635" y="745"/>
                  <a:pt x="633" y="745"/>
                </a:cubicBezTo>
                <a:cubicBezTo>
                  <a:pt x="630" y="745"/>
                  <a:pt x="628" y="747"/>
                  <a:pt x="628" y="749"/>
                </a:cubicBezTo>
                <a:cubicBezTo>
                  <a:pt x="628" y="752"/>
                  <a:pt x="630" y="753"/>
                  <a:pt x="633" y="753"/>
                </a:cubicBezTo>
                <a:close/>
                <a:moveTo>
                  <a:pt x="645" y="753"/>
                </a:moveTo>
                <a:cubicBezTo>
                  <a:pt x="648" y="753"/>
                  <a:pt x="650" y="752"/>
                  <a:pt x="650" y="749"/>
                </a:cubicBezTo>
                <a:cubicBezTo>
                  <a:pt x="650" y="747"/>
                  <a:pt x="648" y="745"/>
                  <a:pt x="645" y="745"/>
                </a:cubicBezTo>
                <a:cubicBezTo>
                  <a:pt x="643" y="745"/>
                  <a:pt x="641" y="747"/>
                  <a:pt x="641" y="749"/>
                </a:cubicBezTo>
                <a:cubicBezTo>
                  <a:pt x="641" y="752"/>
                  <a:pt x="643" y="753"/>
                  <a:pt x="645" y="753"/>
                </a:cubicBezTo>
                <a:close/>
                <a:moveTo>
                  <a:pt x="658" y="753"/>
                </a:moveTo>
                <a:cubicBezTo>
                  <a:pt x="661" y="753"/>
                  <a:pt x="663" y="752"/>
                  <a:pt x="663" y="749"/>
                </a:cubicBezTo>
                <a:cubicBezTo>
                  <a:pt x="663" y="747"/>
                  <a:pt x="661" y="745"/>
                  <a:pt x="658" y="745"/>
                </a:cubicBezTo>
                <a:cubicBezTo>
                  <a:pt x="656" y="745"/>
                  <a:pt x="654" y="747"/>
                  <a:pt x="654" y="749"/>
                </a:cubicBezTo>
                <a:cubicBezTo>
                  <a:pt x="654" y="752"/>
                  <a:pt x="656" y="753"/>
                  <a:pt x="658" y="753"/>
                </a:cubicBezTo>
                <a:close/>
                <a:moveTo>
                  <a:pt x="671" y="753"/>
                </a:moveTo>
                <a:cubicBezTo>
                  <a:pt x="674" y="753"/>
                  <a:pt x="675" y="752"/>
                  <a:pt x="675" y="749"/>
                </a:cubicBezTo>
                <a:cubicBezTo>
                  <a:pt x="675" y="747"/>
                  <a:pt x="674" y="745"/>
                  <a:pt x="671" y="745"/>
                </a:cubicBezTo>
                <a:cubicBezTo>
                  <a:pt x="669" y="745"/>
                  <a:pt x="667" y="747"/>
                  <a:pt x="667" y="749"/>
                </a:cubicBezTo>
                <a:cubicBezTo>
                  <a:pt x="667" y="752"/>
                  <a:pt x="669" y="753"/>
                  <a:pt x="671" y="753"/>
                </a:cubicBezTo>
                <a:close/>
                <a:moveTo>
                  <a:pt x="684" y="753"/>
                </a:moveTo>
                <a:cubicBezTo>
                  <a:pt x="687" y="753"/>
                  <a:pt x="688" y="752"/>
                  <a:pt x="688" y="749"/>
                </a:cubicBezTo>
                <a:cubicBezTo>
                  <a:pt x="688" y="747"/>
                  <a:pt x="687" y="745"/>
                  <a:pt x="684" y="745"/>
                </a:cubicBezTo>
                <a:cubicBezTo>
                  <a:pt x="682" y="745"/>
                  <a:pt x="680" y="747"/>
                  <a:pt x="680" y="749"/>
                </a:cubicBezTo>
                <a:cubicBezTo>
                  <a:pt x="680" y="752"/>
                  <a:pt x="682" y="753"/>
                  <a:pt x="684" y="753"/>
                </a:cubicBezTo>
                <a:close/>
                <a:moveTo>
                  <a:pt x="697" y="753"/>
                </a:moveTo>
                <a:cubicBezTo>
                  <a:pt x="699" y="753"/>
                  <a:pt x="701" y="752"/>
                  <a:pt x="701" y="749"/>
                </a:cubicBezTo>
                <a:cubicBezTo>
                  <a:pt x="701" y="747"/>
                  <a:pt x="699" y="745"/>
                  <a:pt x="697" y="745"/>
                </a:cubicBezTo>
                <a:cubicBezTo>
                  <a:pt x="695" y="745"/>
                  <a:pt x="693" y="747"/>
                  <a:pt x="693" y="749"/>
                </a:cubicBezTo>
                <a:cubicBezTo>
                  <a:pt x="693" y="752"/>
                  <a:pt x="695" y="753"/>
                  <a:pt x="697" y="753"/>
                </a:cubicBezTo>
                <a:close/>
                <a:moveTo>
                  <a:pt x="710" y="753"/>
                </a:moveTo>
                <a:cubicBezTo>
                  <a:pt x="712" y="753"/>
                  <a:pt x="714" y="752"/>
                  <a:pt x="714" y="749"/>
                </a:cubicBezTo>
                <a:cubicBezTo>
                  <a:pt x="714" y="747"/>
                  <a:pt x="712" y="745"/>
                  <a:pt x="710" y="745"/>
                </a:cubicBezTo>
                <a:cubicBezTo>
                  <a:pt x="708" y="745"/>
                  <a:pt x="706" y="747"/>
                  <a:pt x="706" y="749"/>
                </a:cubicBezTo>
                <a:cubicBezTo>
                  <a:pt x="706" y="752"/>
                  <a:pt x="708" y="753"/>
                  <a:pt x="710" y="753"/>
                </a:cubicBezTo>
                <a:close/>
                <a:moveTo>
                  <a:pt x="723" y="753"/>
                </a:moveTo>
                <a:cubicBezTo>
                  <a:pt x="725" y="753"/>
                  <a:pt x="727" y="752"/>
                  <a:pt x="727" y="749"/>
                </a:cubicBezTo>
                <a:cubicBezTo>
                  <a:pt x="727" y="747"/>
                  <a:pt x="725" y="745"/>
                  <a:pt x="723" y="745"/>
                </a:cubicBezTo>
                <a:cubicBezTo>
                  <a:pt x="721" y="745"/>
                  <a:pt x="719" y="747"/>
                  <a:pt x="719" y="749"/>
                </a:cubicBezTo>
                <a:cubicBezTo>
                  <a:pt x="719" y="752"/>
                  <a:pt x="721" y="753"/>
                  <a:pt x="723" y="753"/>
                </a:cubicBezTo>
                <a:close/>
                <a:moveTo>
                  <a:pt x="736" y="753"/>
                </a:moveTo>
                <a:cubicBezTo>
                  <a:pt x="738" y="753"/>
                  <a:pt x="740" y="752"/>
                  <a:pt x="740" y="749"/>
                </a:cubicBezTo>
                <a:cubicBezTo>
                  <a:pt x="740" y="747"/>
                  <a:pt x="738" y="745"/>
                  <a:pt x="736" y="745"/>
                </a:cubicBezTo>
                <a:cubicBezTo>
                  <a:pt x="734" y="745"/>
                  <a:pt x="732" y="747"/>
                  <a:pt x="732" y="749"/>
                </a:cubicBezTo>
                <a:cubicBezTo>
                  <a:pt x="732" y="752"/>
                  <a:pt x="734" y="753"/>
                  <a:pt x="736" y="753"/>
                </a:cubicBezTo>
                <a:close/>
                <a:moveTo>
                  <a:pt x="749" y="753"/>
                </a:moveTo>
                <a:cubicBezTo>
                  <a:pt x="751" y="753"/>
                  <a:pt x="753" y="752"/>
                  <a:pt x="753" y="749"/>
                </a:cubicBezTo>
                <a:cubicBezTo>
                  <a:pt x="753" y="747"/>
                  <a:pt x="751" y="745"/>
                  <a:pt x="749" y="745"/>
                </a:cubicBezTo>
                <a:cubicBezTo>
                  <a:pt x="746" y="745"/>
                  <a:pt x="745" y="747"/>
                  <a:pt x="745" y="749"/>
                </a:cubicBezTo>
                <a:cubicBezTo>
                  <a:pt x="745" y="752"/>
                  <a:pt x="746" y="753"/>
                  <a:pt x="749" y="753"/>
                </a:cubicBezTo>
                <a:close/>
                <a:moveTo>
                  <a:pt x="762" y="753"/>
                </a:moveTo>
                <a:cubicBezTo>
                  <a:pt x="764" y="753"/>
                  <a:pt x="766" y="752"/>
                  <a:pt x="766" y="749"/>
                </a:cubicBezTo>
                <a:cubicBezTo>
                  <a:pt x="766" y="747"/>
                  <a:pt x="764" y="745"/>
                  <a:pt x="762" y="745"/>
                </a:cubicBezTo>
                <a:cubicBezTo>
                  <a:pt x="759" y="745"/>
                  <a:pt x="758" y="747"/>
                  <a:pt x="758" y="749"/>
                </a:cubicBezTo>
                <a:cubicBezTo>
                  <a:pt x="758" y="752"/>
                  <a:pt x="759" y="753"/>
                  <a:pt x="762" y="753"/>
                </a:cubicBezTo>
                <a:close/>
                <a:moveTo>
                  <a:pt x="775" y="753"/>
                </a:moveTo>
                <a:cubicBezTo>
                  <a:pt x="777" y="753"/>
                  <a:pt x="779" y="752"/>
                  <a:pt x="779" y="749"/>
                </a:cubicBezTo>
                <a:cubicBezTo>
                  <a:pt x="779" y="747"/>
                  <a:pt x="777" y="745"/>
                  <a:pt x="775" y="745"/>
                </a:cubicBezTo>
                <a:cubicBezTo>
                  <a:pt x="772" y="745"/>
                  <a:pt x="770" y="747"/>
                  <a:pt x="770" y="749"/>
                </a:cubicBezTo>
                <a:cubicBezTo>
                  <a:pt x="770" y="752"/>
                  <a:pt x="772" y="753"/>
                  <a:pt x="775" y="753"/>
                </a:cubicBezTo>
                <a:close/>
                <a:moveTo>
                  <a:pt x="788" y="753"/>
                </a:moveTo>
                <a:cubicBezTo>
                  <a:pt x="790" y="753"/>
                  <a:pt x="792" y="752"/>
                  <a:pt x="792" y="749"/>
                </a:cubicBezTo>
                <a:cubicBezTo>
                  <a:pt x="792" y="747"/>
                  <a:pt x="790" y="745"/>
                  <a:pt x="788" y="745"/>
                </a:cubicBezTo>
                <a:cubicBezTo>
                  <a:pt x="785" y="745"/>
                  <a:pt x="783" y="747"/>
                  <a:pt x="783" y="749"/>
                </a:cubicBezTo>
                <a:cubicBezTo>
                  <a:pt x="783" y="752"/>
                  <a:pt x="785" y="753"/>
                  <a:pt x="788" y="753"/>
                </a:cubicBezTo>
                <a:close/>
                <a:moveTo>
                  <a:pt x="800" y="753"/>
                </a:moveTo>
                <a:cubicBezTo>
                  <a:pt x="803" y="753"/>
                  <a:pt x="805" y="752"/>
                  <a:pt x="805" y="749"/>
                </a:cubicBezTo>
                <a:cubicBezTo>
                  <a:pt x="805" y="747"/>
                  <a:pt x="803" y="745"/>
                  <a:pt x="800" y="745"/>
                </a:cubicBezTo>
                <a:cubicBezTo>
                  <a:pt x="798" y="745"/>
                  <a:pt x="796" y="747"/>
                  <a:pt x="796" y="749"/>
                </a:cubicBezTo>
                <a:cubicBezTo>
                  <a:pt x="796" y="752"/>
                  <a:pt x="798" y="753"/>
                  <a:pt x="800" y="753"/>
                </a:cubicBezTo>
                <a:close/>
                <a:moveTo>
                  <a:pt x="813" y="753"/>
                </a:moveTo>
                <a:cubicBezTo>
                  <a:pt x="816" y="753"/>
                  <a:pt x="818" y="752"/>
                  <a:pt x="818" y="749"/>
                </a:cubicBezTo>
                <a:cubicBezTo>
                  <a:pt x="818" y="747"/>
                  <a:pt x="816" y="745"/>
                  <a:pt x="813" y="745"/>
                </a:cubicBezTo>
                <a:cubicBezTo>
                  <a:pt x="811" y="745"/>
                  <a:pt x="809" y="747"/>
                  <a:pt x="809" y="749"/>
                </a:cubicBezTo>
                <a:cubicBezTo>
                  <a:pt x="809" y="752"/>
                  <a:pt x="811" y="753"/>
                  <a:pt x="813" y="753"/>
                </a:cubicBezTo>
                <a:close/>
                <a:moveTo>
                  <a:pt x="826" y="753"/>
                </a:moveTo>
                <a:cubicBezTo>
                  <a:pt x="829" y="753"/>
                  <a:pt x="830" y="752"/>
                  <a:pt x="830" y="749"/>
                </a:cubicBezTo>
                <a:cubicBezTo>
                  <a:pt x="830" y="747"/>
                  <a:pt x="829" y="745"/>
                  <a:pt x="826" y="745"/>
                </a:cubicBezTo>
                <a:cubicBezTo>
                  <a:pt x="824" y="745"/>
                  <a:pt x="822" y="747"/>
                  <a:pt x="822" y="749"/>
                </a:cubicBezTo>
                <a:cubicBezTo>
                  <a:pt x="822" y="752"/>
                  <a:pt x="824" y="753"/>
                  <a:pt x="826" y="753"/>
                </a:cubicBezTo>
                <a:close/>
                <a:moveTo>
                  <a:pt x="839" y="753"/>
                </a:moveTo>
                <a:cubicBezTo>
                  <a:pt x="842" y="753"/>
                  <a:pt x="843" y="752"/>
                  <a:pt x="843" y="749"/>
                </a:cubicBezTo>
                <a:cubicBezTo>
                  <a:pt x="843" y="747"/>
                  <a:pt x="842" y="745"/>
                  <a:pt x="839" y="745"/>
                </a:cubicBezTo>
                <a:cubicBezTo>
                  <a:pt x="837" y="745"/>
                  <a:pt x="835" y="747"/>
                  <a:pt x="835" y="749"/>
                </a:cubicBezTo>
                <a:cubicBezTo>
                  <a:pt x="835" y="752"/>
                  <a:pt x="837" y="753"/>
                  <a:pt x="839" y="753"/>
                </a:cubicBezTo>
                <a:close/>
                <a:moveTo>
                  <a:pt x="852" y="753"/>
                </a:moveTo>
                <a:cubicBezTo>
                  <a:pt x="854" y="753"/>
                  <a:pt x="856" y="752"/>
                  <a:pt x="856" y="749"/>
                </a:cubicBezTo>
                <a:cubicBezTo>
                  <a:pt x="856" y="747"/>
                  <a:pt x="854" y="745"/>
                  <a:pt x="852" y="745"/>
                </a:cubicBezTo>
                <a:cubicBezTo>
                  <a:pt x="850" y="745"/>
                  <a:pt x="848" y="747"/>
                  <a:pt x="848" y="749"/>
                </a:cubicBezTo>
                <a:cubicBezTo>
                  <a:pt x="848" y="752"/>
                  <a:pt x="850" y="753"/>
                  <a:pt x="852" y="753"/>
                </a:cubicBezTo>
                <a:close/>
                <a:moveTo>
                  <a:pt x="865" y="753"/>
                </a:moveTo>
                <a:cubicBezTo>
                  <a:pt x="867" y="753"/>
                  <a:pt x="869" y="752"/>
                  <a:pt x="869" y="749"/>
                </a:cubicBezTo>
                <a:cubicBezTo>
                  <a:pt x="869" y="747"/>
                  <a:pt x="867" y="745"/>
                  <a:pt x="865" y="745"/>
                </a:cubicBezTo>
                <a:cubicBezTo>
                  <a:pt x="863" y="745"/>
                  <a:pt x="861" y="747"/>
                  <a:pt x="861" y="749"/>
                </a:cubicBezTo>
                <a:cubicBezTo>
                  <a:pt x="861" y="752"/>
                  <a:pt x="863" y="753"/>
                  <a:pt x="865" y="753"/>
                </a:cubicBezTo>
                <a:close/>
                <a:moveTo>
                  <a:pt x="878" y="745"/>
                </a:moveTo>
                <a:cubicBezTo>
                  <a:pt x="876" y="745"/>
                  <a:pt x="874" y="747"/>
                  <a:pt x="874" y="749"/>
                </a:cubicBezTo>
                <a:cubicBezTo>
                  <a:pt x="874" y="752"/>
                  <a:pt x="876" y="753"/>
                  <a:pt x="878" y="753"/>
                </a:cubicBezTo>
                <a:cubicBezTo>
                  <a:pt x="880" y="753"/>
                  <a:pt x="882" y="752"/>
                  <a:pt x="882" y="749"/>
                </a:cubicBezTo>
                <a:cubicBezTo>
                  <a:pt x="882" y="747"/>
                  <a:pt x="880" y="745"/>
                  <a:pt x="878" y="745"/>
                </a:cubicBezTo>
                <a:close/>
                <a:moveTo>
                  <a:pt x="891" y="745"/>
                </a:moveTo>
                <a:cubicBezTo>
                  <a:pt x="889" y="745"/>
                  <a:pt x="887" y="747"/>
                  <a:pt x="887" y="749"/>
                </a:cubicBezTo>
                <a:cubicBezTo>
                  <a:pt x="887" y="752"/>
                  <a:pt x="889" y="753"/>
                  <a:pt x="891" y="753"/>
                </a:cubicBezTo>
                <a:cubicBezTo>
                  <a:pt x="893" y="753"/>
                  <a:pt x="895" y="752"/>
                  <a:pt x="895" y="749"/>
                </a:cubicBezTo>
                <a:cubicBezTo>
                  <a:pt x="895" y="747"/>
                  <a:pt x="893" y="745"/>
                  <a:pt x="891" y="745"/>
                </a:cubicBezTo>
                <a:close/>
                <a:moveTo>
                  <a:pt x="904" y="745"/>
                </a:moveTo>
                <a:cubicBezTo>
                  <a:pt x="901" y="745"/>
                  <a:pt x="900" y="747"/>
                  <a:pt x="900" y="749"/>
                </a:cubicBezTo>
                <a:cubicBezTo>
                  <a:pt x="900" y="752"/>
                  <a:pt x="901" y="753"/>
                  <a:pt x="904" y="753"/>
                </a:cubicBezTo>
                <a:cubicBezTo>
                  <a:pt x="906" y="753"/>
                  <a:pt x="908" y="752"/>
                  <a:pt x="908" y="749"/>
                </a:cubicBezTo>
                <a:cubicBezTo>
                  <a:pt x="908" y="747"/>
                  <a:pt x="906" y="745"/>
                  <a:pt x="904" y="745"/>
                </a:cubicBezTo>
                <a:close/>
                <a:moveTo>
                  <a:pt x="917" y="753"/>
                </a:moveTo>
                <a:cubicBezTo>
                  <a:pt x="919" y="753"/>
                  <a:pt x="921" y="751"/>
                  <a:pt x="921" y="749"/>
                </a:cubicBezTo>
                <a:cubicBezTo>
                  <a:pt x="921" y="747"/>
                  <a:pt x="919" y="745"/>
                  <a:pt x="917" y="745"/>
                </a:cubicBezTo>
                <a:cubicBezTo>
                  <a:pt x="914" y="745"/>
                  <a:pt x="913" y="747"/>
                  <a:pt x="913" y="749"/>
                </a:cubicBezTo>
                <a:cubicBezTo>
                  <a:pt x="913" y="751"/>
                  <a:pt x="914" y="753"/>
                  <a:pt x="917" y="753"/>
                </a:cubicBezTo>
                <a:close/>
                <a:moveTo>
                  <a:pt x="1604" y="749"/>
                </a:moveTo>
                <a:cubicBezTo>
                  <a:pt x="1604" y="748"/>
                  <a:pt x="1603" y="747"/>
                  <a:pt x="1601" y="747"/>
                </a:cubicBezTo>
                <a:cubicBezTo>
                  <a:pt x="1600" y="747"/>
                  <a:pt x="1598" y="748"/>
                  <a:pt x="1598" y="749"/>
                </a:cubicBezTo>
                <a:cubicBezTo>
                  <a:pt x="1598" y="751"/>
                  <a:pt x="1600" y="752"/>
                  <a:pt x="1601" y="752"/>
                </a:cubicBezTo>
                <a:cubicBezTo>
                  <a:pt x="1603" y="752"/>
                  <a:pt x="1604" y="751"/>
                  <a:pt x="1604" y="749"/>
                </a:cubicBezTo>
                <a:close/>
                <a:moveTo>
                  <a:pt x="1616" y="749"/>
                </a:moveTo>
                <a:cubicBezTo>
                  <a:pt x="1616" y="748"/>
                  <a:pt x="1615" y="748"/>
                  <a:pt x="1614" y="748"/>
                </a:cubicBezTo>
                <a:cubicBezTo>
                  <a:pt x="1613" y="748"/>
                  <a:pt x="1612" y="748"/>
                  <a:pt x="1612" y="749"/>
                </a:cubicBezTo>
                <a:cubicBezTo>
                  <a:pt x="1612" y="750"/>
                  <a:pt x="1613" y="751"/>
                  <a:pt x="1614" y="751"/>
                </a:cubicBezTo>
                <a:cubicBezTo>
                  <a:pt x="1615" y="751"/>
                  <a:pt x="1616" y="750"/>
                  <a:pt x="1616" y="749"/>
                </a:cubicBezTo>
                <a:close/>
                <a:moveTo>
                  <a:pt x="1627" y="753"/>
                </a:moveTo>
                <a:cubicBezTo>
                  <a:pt x="1629" y="753"/>
                  <a:pt x="1631" y="752"/>
                  <a:pt x="1631" y="749"/>
                </a:cubicBezTo>
                <a:cubicBezTo>
                  <a:pt x="1631" y="747"/>
                  <a:pt x="1629" y="745"/>
                  <a:pt x="1627" y="745"/>
                </a:cubicBezTo>
                <a:cubicBezTo>
                  <a:pt x="1625" y="745"/>
                  <a:pt x="1623" y="747"/>
                  <a:pt x="1623" y="749"/>
                </a:cubicBezTo>
                <a:cubicBezTo>
                  <a:pt x="1623" y="752"/>
                  <a:pt x="1625" y="753"/>
                  <a:pt x="1627" y="753"/>
                </a:cubicBezTo>
                <a:close/>
                <a:moveTo>
                  <a:pt x="1640" y="753"/>
                </a:moveTo>
                <a:cubicBezTo>
                  <a:pt x="1642" y="753"/>
                  <a:pt x="1644" y="752"/>
                  <a:pt x="1644" y="749"/>
                </a:cubicBezTo>
                <a:cubicBezTo>
                  <a:pt x="1644" y="747"/>
                  <a:pt x="1642" y="745"/>
                  <a:pt x="1640" y="745"/>
                </a:cubicBezTo>
                <a:cubicBezTo>
                  <a:pt x="1638" y="745"/>
                  <a:pt x="1636" y="747"/>
                  <a:pt x="1636" y="749"/>
                </a:cubicBezTo>
                <a:cubicBezTo>
                  <a:pt x="1636" y="752"/>
                  <a:pt x="1638" y="753"/>
                  <a:pt x="1640" y="753"/>
                </a:cubicBezTo>
                <a:close/>
                <a:moveTo>
                  <a:pt x="1653" y="753"/>
                </a:moveTo>
                <a:cubicBezTo>
                  <a:pt x="1655" y="753"/>
                  <a:pt x="1657" y="752"/>
                  <a:pt x="1657" y="749"/>
                </a:cubicBezTo>
                <a:cubicBezTo>
                  <a:pt x="1657" y="747"/>
                  <a:pt x="1655" y="745"/>
                  <a:pt x="1653" y="745"/>
                </a:cubicBezTo>
                <a:cubicBezTo>
                  <a:pt x="1650" y="745"/>
                  <a:pt x="1649" y="747"/>
                  <a:pt x="1649" y="749"/>
                </a:cubicBezTo>
                <a:cubicBezTo>
                  <a:pt x="1649" y="752"/>
                  <a:pt x="1650" y="753"/>
                  <a:pt x="1653" y="753"/>
                </a:cubicBezTo>
                <a:close/>
                <a:moveTo>
                  <a:pt x="1743" y="749"/>
                </a:moveTo>
                <a:cubicBezTo>
                  <a:pt x="1743" y="749"/>
                  <a:pt x="1743" y="749"/>
                  <a:pt x="1743" y="749"/>
                </a:cubicBezTo>
                <a:cubicBezTo>
                  <a:pt x="1743" y="749"/>
                  <a:pt x="1743" y="749"/>
                  <a:pt x="1743" y="749"/>
                </a:cubicBezTo>
                <a:cubicBezTo>
                  <a:pt x="1743" y="749"/>
                  <a:pt x="1743" y="749"/>
                  <a:pt x="1743" y="749"/>
                </a:cubicBezTo>
                <a:cubicBezTo>
                  <a:pt x="1743" y="749"/>
                  <a:pt x="1743" y="749"/>
                  <a:pt x="1743" y="749"/>
                </a:cubicBezTo>
                <a:close/>
                <a:moveTo>
                  <a:pt x="1753" y="749"/>
                </a:moveTo>
                <a:cubicBezTo>
                  <a:pt x="1753" y="751"/>
                  <a:pt x="1755" y="752"/>
                  <a:pt x="1756" y="752"/>
                </a:cubicBezTo>
                <a:cubicBezTo>
                  <a:pt x="1758" y="752"/>
                  <a:pt x="1759" y="751"/>
                  <a:pt x="1759" y="749"/>
                </a:cubicBezTo>
                <a:cubicBezTo>
                  <a:pt x="1759" y="748"/>
                  <a:pt x="1758" y="746"/>
                  <a:pt x="1756" y="746"/>
                </a:cubicBezTo>
                <a:cubicBezTo>
                  <a:pt x="1755" y="746"/>
                  <a:pt x="1753" y="748"/>
                  <a:pt x="1753" y="749"/>
                </a:cubicBezTo>
                <a:close/>
                <a:moveTo>
                  <a:pt x="1769" y="749"/>
                </a:moveTo>
                <a:cubicBezTo>
                  <a:pt x="1769" y="749"/>
                  <a:pt x="1769" y="749"/>
                  <a:pt x="1769" y="749"/>
                </a:cubicBezTo>
                <a:cubicBezTo>
                  <a:pt x="1769" y="749"/>
                  <a:pt x="1769" y="749"/>
                  <a:pt x="1769" y="749"/>
                </a:cubicBezTo>
                <a:cubicBezTo>
                  <a:pt x="1769" y="749"/>
                  <a:pt x="1769" y="749"/>
                  <a:pt x="1769" y="749"/>
                </a:cubicBezTo>
                <a:cubicBezTo>
                  <a:pt x="1769" y="749"/>
                  <a:pt x="1769" y="749"/>
                  <a:pt x="1769" y="749"/>
                </a:cubicBezTo>
                <a:close/>
                <a:moveTo>
                  <a:pt x="1782" y="745"/>
                </a:moveTo>
                <a:cubicBezTo>
                  <a:pt x="1780" y="745"/>
                  <a:pt x="1778" y="747"/>
                  <a:pt x="1778" y="749"/>
                </a:cubicBezTo>
                <a:cubicBezTo>
                  <a:pt x="1778" y="752"/>
                  <a:pt x="1780" y="753"/>
                  <a:pt x="1782" y="753"/>
                </a:cubicBezTo>
                <a:cubicBezTo>
                  <a:pt x="1784" y="753"/>
                  <a:pt x="1786" y="752"/>
                  <a:pt x="1786" y="749"/>
                </a:cubicBezTo>
                <a:cubicBezTo>
                  <a:pt x="1786" y="747"/>
                  <a:pt x="1784" y="745"/>
                  <a:pt x="1782" y="745"/>
                </a:cubicBezTo>
                <a:close/>
                <a:moveTo>
                  <a:pt x="1823" y="749"/>
                </a:moveTo>
                <a:cubicBezTo>
                  <a:pt x="1823" y="748"/>
                  <a:pt x="1822" y="747"/>
                  <a:pt x="1821" y="747"/>
                </a:cubicBezTo>
                <a:cubicBezTo>
                  <a:pt x="1820" y="747"/>
                  <a:pt x="1819" y="748"/>
                  <a:pt x="1819" y="749"/>
                </a:cubicBezTo>
                <a:cubicBezTo>
                  <a:pt x="1819" y="750"/>
                  <a:pt x="1820" y="751"/>
                  <a:pt x="1821" y="751"/>
                </a:cubicBezTo>
                <a:cubicBezTo>
                  <a:pt x="1822" y="751"/>
                  <a:pt x="1823" y="750"/>
                  <a:pt x="1823" y="749"/>
                </a:cubicBezTo>
                <a:close/>
                <a:moveTo>
                  <a:pt x="1829" y="749"/>
                </a:moveTo>
                <a:cubicBezTo>
                  <a:pt x="1829" y="752"/>
                  <a:pt x="1831" y="753"/>
                  <a:pt x="1834" y="753"/>
                </a:cubicBezTo>
                <a:cubicBezTo>
                  <a:pt x="1836" y="753"/>
                  <a:pt x="1838" y="752"/>
                  <a:pt x="1838" y="749"/>
                </a:cubicBezTo>
                <a:cubicBezTo>
                  <a:pt x="1838" y="747"/>
                  <a:pt x="1836" y="745"/>
                  <a:pt x="1834" y="745"/>
                </a:cubicBezTo>
                <a:cubicBezTo>
                  <a:pt x="1831" y="745"/>
                  <a:pt x="1829" y="747"/>
                  <a:pt x="1829" y="749"/>
                </a:cubicBezTo>
                <a:close/>
                <a:moveTo>
                  <a:pt x="1898" y="753"/>
                </a:moveTo>
                <a:cubicBezTo>
                  <a:pt x="1900" y="753"/>
                  <a:pt x="1902" y="752"/>
                  <a:pt x="1902" y="749"/>
                </a:cubicBezTo>
                <a:cubicBezTo>
                  <a:pt x="1902" y="747"/>
                  <a:pt x="1900" y="745"/>
                  <a:pt x="1898" y="745"/>
                </a:cubicBezTo>
                <a:cubicBezTo>
                  <a:pt x="1896" y="745"/>
                  <a:pt x="1894" y="747"/>
                  <a:pt x="1894" y="749"/>
                </a:cubicBezTo>
                <a:cubicBezTo>
                  <a:pt x="1894" y="752"/>
                  <a:pt x="1896" y="753"/>
                  <a:pt x="1898" y="753"/>
                </a:cubicBezTo>
                <a:close/>
                <a:moveTo>
                  <a:pt x="1940" y="749"/>
                </a:moveTo>
                <a:cubicBezTo>
                  <a:pt x="1940" y="748"/>
                  <a:pt x="1939" y="746"/>
                  <a:pt x="1937" y="746"/>
                </a:cubicBezTo>
                <a:cubicBezTo>
                  <a:pt x="1935" y="746"/>
                  <a:pt x="1934" y="748"/>
                  <a:pt x="1934" y="749"/>
                </a:cubicBezTo>
                <a:cubicBezTo>
                  <a:pt x="1934" y="751"/>
                  <a:pt x="1935" y="752"/>
                  <a:pt x="1937" y="752"/>
                </a:cubicBezTo>
                <a:cubicBezTo>
                  <a:pt x="1939" y="752"/>
                  <a:pt x="1940" y="751"/>
                  <a:pt x="1940" y="749"/>
                </a:cubicBezTo>
                <a:close/>
                <a:moveTo>
                  <a:pt x="1950" y="749"/>
                </a:moveTo>
                <a:cubicBezTo>
                  <a:pt x="1950" y="749"/>
                  <a:pt x="1950" y="749"/>
                  <a:pt x="1950" y="749"/>
                </a:cubicBezTo>
                <a:cubicBezTo>
                  <a:pt x="1950" y="749"/>
                  <a:pt x="1950" y="749"/>
                  <a:pt x="1950" y="749"/>
                </a:cubicBezTo>
                <a:cubicBezTo>
                  <a:pt x="1950" y="749"/>
                  <a:pt x="1950" y="749"/>
                  <a:pt x="1950" y="749"/>
                </a:cubicBezTo>
                <a:cubicBezTo>
                  <a:pt x="1950" y="749"/>
                  <a:pt x="1950" y="749"/>
                  <a:pt x="1950" y="749"/>
                </a:cubicBezTo>
                <a:close/>
                <a:moveTo>
                  <a:pt x="1963" y="745"/>
                </a:moveTo>
                <a:cubicBezTo>
                  <a:pt x="1960" y="745"/>
                  <a:pt x="1959" y="747"/>
                  <a:pt x="1959" y="749"/>
                </a:cubicBezTo>
                <a:cubicBezTo>
                  <a:pt x="1959" y="752"/>
                  <a:pt x="1960" y="753"/>
                  <a:pt x="1963" y="753"/>
                </a:cubicBezTo>
                <a:cubicBezTo>
                  <a:pt x="1965" y="753"/>
                  <a:pt x="1967" y="752"/>
                  <a:pt x="1967" y="749"/>
                </a:cubicBezTo>
                <a:cubicBezTo>
                  <a:pt x="1967" y="747"/>
                  <a:pt x="1965" y="745"/>
                  <a:pt x="1963" y="745"/>
                </a:cubicBezTo>
                <a:close/>
                <a:moveTo>
                  <a:pt x="1980" y="749"/>
                </a:moveTo>
                <a:cubicBezTo>
                  <a:pt x="1980" y="747"/>
                  <a:pt x="1978" y="745"/>
                  <a:pt x="1976" y="745"/>
                </a:cubicBezTo>
                <a:cubicBezTo>
                  <a:pt x="1973" y="745"/>
                  <a:pt x="1971" y="747"/>
                  <a:pt x="1971" y="749"/>
                </a:cubicBezTo>
                <a:cubicBezTo>
                  <a:pt x="1971" y="752"/>
                  <a:pt x="1973" y="753"/>
                  <a:pt x="1976" y="753"/>
                </a:cubicBezTo>
                <a:cubicBezTo>
                  <a:pt x="1978" y="753"/>
                  <a:pt x="1980" y="752"/>
                  <a:pt x="1980" y="749"/>
                </a:cubicBezTo>
                <a:close/>
                <a:moveTo>
                  <a:pt x="1989" y="745"/>
                </a:moveTo>
                <a:cubicBezTo>
                  <a:pt x="1986" y="745"/>
                  <a:pt x="1984" y="747"/>
                  <a:pt x="1984" y="749"/>
                </a:cubicBezTo>
                <a:cubicBezTo>
                  <a:pt x="1984" y="752"/>
                  <a:pt x="1986" y="753"/>
                  <a:pt x="1989" y="753"/>
                </a:cubicBezTo>
                <a:cubicBezTo>
                  <a:pt x="1991" y="753"/>
                  <a:pt x="1993" y="752"/>
                  <a:pt x="1993" y="749"/>
                </a:cubicBezTo>
                <a:cubicBezTo>
                  <a:pt x="1993" y="747"/>
                  <a:pt x="1991" y="745"/>
                  <a:pt x="1989" y="745"/>
                </a:cubicBezTo>
                <a:close/>
                <a:moveTo>
                  <a:pt x="2001" y="745"/>
                </a:moveTo>
                <a:cubicBezTo>
                  <a:pt x="1999" y="745"/>
                  <a:pt x="1997" y="747"/>
                  <a:pt x="1997" y="749"/>
                </a:cubicBezTo>
                <a:cubicBezTo>
                  <a:pt x="1997" y="752"/>
                  <a:pt x="1999" y="753"/>
                  <a:pt x="2001" y="753"/>
                </a:cubicBezTo>
                <a:cubicBezTo>
                  <a:pt x="2004" y="753"/>
                  <a:pt x="2006" y="752"/>
                  <a:pt x="2006" y="749"/>
                </a:cubicBezTo>
                <a:cubicBezTo>
                  <a:pt x="2006" y="747"/>
                  <a:pt x="2004" y="745"/>
                  <a:pt x="2001" y="745"/>
                </a:cubicBezTo>
                <a:close/>
                <a:moveTo>
                  <a:pt x="2014" y="745"/>
                </a:moveTo>
                <a:cubicBezTo>
                  <a:pt x="2012" y="745"/>
                  <a:pt x="2010" y="747"/>
                  <a:pt x="2010" y="749"/>
                </a:cubicBezTo>
                <a:cubicBezTo>
                  <a:pt x="2010" y="752"/>
                  <a:pt x="2012" y="753"/>
                  <a:pt x="2014" y="753"/>
                </a:cubicBezTo>
                <a:cubicBezTo>
                  <a:pt x="2017" y="753"/>
                  <a:pt x="2019" y="752"/>
                  <a:pt x="2019" y="749"/>
                </a:cubicBezTo>
                <a:cubicBezTo>
                  <a:pt x="2019" y="747"/>
                  <a:pt x="2017" y="745"/>
                  <a:pt x="2014" y="745"/>
                </a:cubicBezTo>
                <a:close/>
                <a:moveTo>
                  <a:pt x="2027" y="745"/>
                </a:moveTo>
                <a:cubicBezTo>
                  <a:pt x="2025" y="745"/>
                  <a:pt x="2023" y="747"/>
                  <a:pt x="2023" y="749"/>
                </a:cubicBezTo>
                <a:cubicBezTo>
                  <a:pt x="2023" y="752"/>
                  <a:pt x="2025" y="753"/>
                  <a:pt x="2027" y="753"/>
                </a:cubicBezTo>
                <a:cubicBezTo>
                  <a:pt x="2030" y="753"/>
                  <a:pt x="2031" y="752"/>
                  <a:pt x="2031" y="749"/>
                </a:cubicBezTo>
                <a:cubicBezTo>
                  <a:pt x="2031" y="747"/>
                  <a:pt x="2030" y="745"/>
                  <a:pt x="2027" y="745"/>
                </a:cubicBezTo>
                <a:close/>
                <a:moveTo>
                  <a:pt x="2040" y="745"/>
                </a:moveTo>
                <a:cubicBezTo>
                  <a:pt x="2038" y="745"/>
                  <a:pt x="2036" y="747"/>
                  <a:pt x="2036" y="749"/>
                </a:cubicBezTo>
                <a:cubicBezTo>
                  <a:pt x="2036" y="752"/>
                  <a:pt x="2038" y="753"/>
                  <a:pt x="2040" y="753"/>
                </a:cubicBezTo>
                <a:cubicBezTo>
                  <a:pt x="2042" y="753"/>
                  <a:pt x="2044" y="752"/>
                  <a:pt x="2044" y="749"/>
                </a:cubicBezTo>
                <a:cubicBezTo>
                  <a:pt x="2044" y="747"/>
                  <a:pt x="2042" y="745"/>
                  <a:pt x="2040" y="745"/>
                </a:cubicBezTo>
                <a:close/>
                <a:moveTo>
                  <a:pt x="2053" y="745"/>
                </a:moveTo>
                <a:cubicBezTo>
                  <a:pt x="2051" y="745"/>
                  <a:pt x="2049" y="747"/>
                  <a:pt x="2049" y="749"/>
                </a:cubicBezTo>
                <a:cubicBezTo>
                  <a:pt x="2049" y="752"/>
                  <a:pt x="2051" y="753"/>
                  <a:pt x="2053" y="753"/>
                </a:cubicBezTo>
                <a:cubicBezTo>
                  <a:pt x="2055" y="753"/>
                  <a:pt x="2057" y="752"/>
                  <a:pt x="2057" y="749"/>
                </a:cubicBezTo>
                <a:cubicBezTo>
                  <a:pt x="2057" y="747"/>
                  <a:pt x="2055" y="745"/>
                  <a:pt x="2053" y="745"/>
                </a:cubicBezTo>
                <a:close/>
                <a:moveTo>
                  <a:pt x="2066" y="745"/>
                </a:moveTo>
                <a:cubicBezTo>
                  <a:pt x="2064" y="745"/>
                  <a:pt x="2062" y="747"/>
                  <a:pt x="2062" y="749"/>
                </a:cubicBezTo>
                <a:cubicBezTo>
                  <a:pt x="2062" y="752"/>
                  <a:pt x="2064" y="753"/>
                  <a:pt x="2066" y="753"/>
                </a:cubicBezTo>
                <a:cubicBezTo>
                  <a:pt x="2068" y="753"/>
                  <a:pt x="2070" y="752"/>
                  <a:pt x="2070" y="749"/>
                </a:cubicBezTo>
                <a:cubicBezTo>
                  <a:pt x="2070" y="747"/>
                  <a:pt x="2068" y="745"/>
                  <a:pt x="2066" y="745"/>
                </a:cubicBezTo>
                <a:close/>
                <a:moveTo>
                  <a:pt x="2079" y="745"/>
                </a:moveTo>
                <a:cubicBezTo>
                  <a:pt x="2077" y="745"/>
                  <a:pt x="2075" y="747"/>
                  <a:pt x="2075" y="749"/>
                </a:cubicBezTo>
                <a:cubicBezTo>
                  <a:pt x="2075" y="752"/>
                  <a:pt x="2077" y="753"/>
                  <a:pt x="2079" y="753"/>
                </a:cubicBezTo>
                <a:cubicBezTo>
                  <a:pt x="2081" y="753"/>
                  <a:pt x="2083" y="752"/>
                  <a:pt x="2083" y="749"/>
                </a:cubicBezTo>
                <a:cubicBezTo>
                  <a:pt x="2083" y="747"/>
                  <a:pt x="2081" y="745"/>
                  <a:pt x="2079" y="745"/>
                </a:cubicBezTo>
                <a:close/>
                <a:moveTo>
                  <a:pt x="2092" y="753"/>
                </a:moveTo>
                <a:cubicBezTo>
                  <a:pt x="2094" y="753"/>
                  <a:pt x="2096" y="752"/>
                  <a:pt x="2096" y="749"/>
                </a:cubicBezTo>
                <a:cubicBezTo>
                  <a:pt x="2096" y="747"/>
                  <a:pt x="2094" y="745"/>
                  <a:pt x="2092" y="745"/>
                </a:cubicBezTo>
                <a:cubicBezTo>
                  <a:pt x="2090" y="745"/>
                  <a:pt x="2088" y="747"/>
                  <a:pt x="2088" y="749"/>
                </a:cubicBezTo>
                <a:cubicBezTo>
                  <a:pt x="2088" y="752"/>
                  <a:pt x="2090" y="753"/>
                  <a:pt x="2092" y="753"/>
                </a:cubicBezTo>
                <a:close/>
                <a:moveTo>
                  <a:pt x="2105" y="753"/>
                </a:moveTo>
                <a:cubicBezTo>
                  <a:pt x="2107" y="753"/>
                  <a:pt x="2109" y="752"/>
                  <a:pt x="2109" y="749"/>
                </a:cubicBezTo>
                <a:cubicBezTo>
                  <a:pt x="2109" y="747"/>
                  <a:pt x="2107" y="745"/>
                  <a:pt x="2105" y="745"/>
                </a:cubicBezTo>
                <a:cubicBezTo>
                  <a:pt x="2102" y="745"/>
                  <a:pt x="2101" y="747"/>
                  <a:pt x="2101" y="749"/>
                </a:cubicBezTo>
                <a:cubicBezTo>
                  <a:pt x="2101" y="752"/>
                  <a:pt x="2102" y="753"/>
                  <a:pt x="2105" y="753"/>
                </a:cubicBezTo>
                <a:close/>
                <a:moveTo>
                  <a:pt x="2118" y="745"/>
                </a:moveTo>
                <a:cubicBezTo>
                  <a:pt x="2115" y="745"/>
                  <a:pt x="2113" y="747"/>
                  <a:pt x="2113" y="749"/>
                </a:cubicBezTo>
                <a:cubicBezTo>
                  <a:pt x="2113" y="752"/>
                  <a:pt x="2115" y="753"/>
                  <a:pt x="2118" y="753"/>
                </a:cubicBezTo>
                <a:cubicBezTo>
                  <a:pt x="2120" y="753"/>
                  <a:pt x="2122" y="752"/>
                  <a:pt x="2122" y="749"/>
                </a:cubicBezTo>
                <a:cubicBezTo>
                  <a:pt x="2122" y="747"/>
                  <a:pt x="2120" y="745"/>
                  <a:pt x="2118" y="745"/>
                </a:cubicBezTo>
                <a:close/>
                <a:moveTo>
                  <a:pt x="2131" y="745"/>
                </a:moveTo>
                <a:cubicBezTo>
                  <a:pt x="2128" y="745"/>
                  <a:pt x="2126" y="747"/>
                  <a:pt x="2126" y="749"/>
                </a:cubicBezTo>
                <a:cubicBezTo>
                  <a:pt x="2126" y="752"/>
                  <a:pt x="2128" y="753"/>
                  <a:pt x="2131" y="753"/>
                </a:cubicBezTo>
                <a:cubicBezTo>
                  <a:pt x="2133" y="753"/>
                  <a:pt x="2135" y="752"/>
                  <a:pt x="2135" y="749"/>
                </a:cubicBezTo>
                <a:cubicBezTo>
                  <a:pt x="2135" y="747"/>
                  <a:pt x="2133" y="745"/>
                  <a:pt x="2131" y="745"/>
                </a:cubicBezTo>
                <a:close/>
                <a:moveTo>
                  <a:pt x="2143" y="745"/>
                </a:moveTo>
                <a:cubicBezTo>
                  <a:pt x="2141" y="745"/>
                  <a:pt x="2139" y="747"/>
                  <a:pt x="2139" y="749"/>
                </a:cubicBezTo>
                <a:cubicBezTo>
                  <a:pt x="2139" y="752"/>
                  <a:pt x="2141" y="753"/>
                  <a:pt x="2143" y="753"/>
                </a:cubicBezTo>
                <a:cubicBezTo>
                  <a:pt x="2146" y="753"/>
                  <a:pt x="2148" y="752"/>
                  <a:pt x="2148" y="749"/>
                </a:cubicBezTo>
                <a:cubicBezTo>
                  <a:pt x="2148" y="747"/>
                  <a:pt x="2146" y="745"/>
                  <a:pt x="2143" y="745"/>
                </a:cubicBezTo>
                <a:close/>
                <a:moveTo>
                  <a:pt x="2156" y="745"/>
                </a:moveTo>
                <a:cubicBezTo>
                  <a:pt x="2154" y="745"/>
                  <a:pt x="2152" y="747"/>
                  <a:pt x="2152" y="749"/>
                </a:cubicBezTo>
                <a:cubicBezTo>
                  <a:pt x="2152" y="752"/>
                  <a:pt x="2154" y="753"/>
                  <a:pt x="2156" y="753"/>
                </a:cubicBezTo>
                <a:cubicBezTo>
                  <a:pt x="2159" y="753"/>
                  <a:pt x="2161" y="752"/>
                  <a:pt x="2161" y="749"/>
                </a:cubicBezTo>
                <a:cubicBezTo>
                  <a:pt x="2161" y="747"/>
                  <a:pt x="2159" y="745"/>
                  <a:pt x="2156" y="745"/>
                </a:cubicBezTo>
                <a:close/>
                <a:moveTo>
                  <a:pt x="2169" y="745"/>
                </a:moveTo>
                <a:cubicBezTo>
                  <a:pt x="2167" y="745"/>
                  <a:pt x="2165" y="747"/>
                  <a:pt x="2165" y="749"/>
                </a:cubicBezTo>
                <a:cubicBezTo>
                  <a:pt x="2165" y="752"/>
                  <a:pt x="2167" y="753"/>
                  <a:pt x="2169" y="753"/>
                </a:cubicBezTo>
                <a:cubicBezTo>
                  <a:pt x="2172" y="753"/>
                  <a:pt x="2173" y="752"/>
                  <a:pt x="2173" y="749"/>
                </a:cubicBezTo>
                <a:cubicBezTo>
                  <a:pt x="2173" y="747"/>
                  <a:pt x="2172" y="745"/>
                  <a:pt x="2169" y="745"/>
                </a:cubicBezTo>
                <a:close/>
                <a:moveTo>
                  <a:pt x="2182" y="745"/>
                </a:moveTo>
                <a:cubicBezTo>
                  <a:pt x="2180" y="745"/>
                  <a:pt x="2178" y="747"/>
                  <a:pt x="2178" y="749"/>
                </a:cubicBezTo>
                <a:cubicBezTo>
                  <a:pt x="2178" y="752"/>
                  <a:pt x="2180" y="753"/>
                  <a:pt x="2182" y="753"/>
                </a:cubicBezTo>
                <a:cubicBezTo>
                  <a:pt x="2185" y="753"/>
                  <a:pt x="2186" y="752"/>
                  <a:pt x="2186" y="749"/>
                </a:cubicBezTo>
                <a:cubicBezTo>
                  <a:pt x="2186" y="747"/>
                  <a:pt x="2185" y="745"/>
                  <a:pt x="2182" y="745"/>
                </a:cubicBezTo>
                <a:close/>
                <a:moveTo>
                  <a:pt x="2221" y="745"/>
                </a:moveTo>
                <a:cubicBezTo>
                  <a:pt x="2219" y="745"/>
                  <a:pt x="2217" y="747"/>
                  <a:pt x="2217" y="749"/>
                </a:cubicBezTo>
                <a:cubicBezTo>
                  <a:pt x="2217" y="752"/>
                  <a:pt x="2219" y="753"/>
                  <a:pt x="2221" y="753"/>
                </a:cubicBezTo>
                <a:cubicBezTo>
                  <a:pt x="2223" y="753"/>
                  <a:pt x="2225" y="752"/>
                  <a:pt x="2225" y="749"/>
                </a:cubicBezTo>
                <a:cubicBezTo>
                  <a:pt x="2225" y="747"/>
                  <a:pt x="2223" y="745"/>
                  <a:pt x="2221" y="745"/>
                </a:cubicBezTo>
                <a:close/>
                <a:moveTo>
                  <a:pt x="2234" y="753"/>
                </a:moveTo>
                <a:cubicBezTo>
                  <a:pt x="2236" y="753"/>
                  <a:pt x="2238" y="752"/>
                  <a:pt x="2238" y="749"/>
                </a:cubicBezTo>
                <a:cubicBezTo>
                  <a:pt x="2238" y="747"/>
                  <a:pt x="2236" y="745"/>
                  <a:pt x="2234" y="745"/>
                </a:cubicBezTo>
                <a:cubicBezTo>
                  <a:pt x="2232" y="745"/>
                  <a:pt x="2230" y="747"/>
                  <a:pt x="2230" y="749"/>
                </a:cubicBezTo>
                <a:cubicBezTo>
                  <a:pt x="2230" y="752"/>
                  <a:pt x="2232" y="753"/>
                  <a:pt x="2234" y="753"/>
                </a:cubicBezTo>
                <a:close/>
                <a:moveTo>
                  <a:pt x="2247" y="753"/>
                </a:moveTo>
                <a:cubicBezTo>
                  <a:pt x="2249" y="753"/>
                  <a:pt x="2251" y="752"/>
                  <a:pt x="2251" y="749"/>
                </a:cubicBezTo>
                <a:cubicBezTo>
                  <a:pt x="2251" y="747"/>
                  <a:pt x="2249" y="745"/>
                  <a:pt x="2247" y="745"/>
                </a:cubicBezTo>
                <a:cubicBezTo>
                  <a:pt x="2244" y="745"/>
                  <a:pt x="2243" y="747"/>
                  <a:pt x="2243" y="749"/>
                </a:cubicBezTo>
                <a:cubicBezTo>
                  <a:pt x="2243" y="752"/>
                  <a:pt x="2244" y="753"/>
                  <a:pt x="2247" y="753"/>
                </a:cubicBezTo>
                <a:close/>
                <a:moveTo>
                  <a:pt x="2260" y="753"/>
                </a:moveTo>
                <a:cubicBezTo>
                  <a:pt x="2262" y="753"/>
                  <a:pt x="2264" y="752"/>
                  <a:pt x="2264" y="749"/>
                </a:cubicBezTo>
                <a:cubicBezTo>
                  <a:pt x="2264" y="747"/>
                  <a:pt x="2262" y="745"/>
                  <a:pt x="2260" y="745"/>
                </a:cubicBezTo>
                <a:cubicBezTo>
                  <a:pt x="2257" y="745"/>
                  <a:pt x="2256" y="747"/>
                  <a:pt x="2256" y="749"/>
                </a:cubicBezTo>
                <a:cubicBezTo>
                  <a:pt x="2256" y="752"/>
                  <a:pt x="2257" y="753"/>
                  <a:pt x="2260" y="753"/>
                </a:cubicBezTo>
                <a:close/>
                <a:moveTo>
                  <a:pt x="2273" y="753"/>
                </a:moveTo>
                <a:cubicBezTo>
                  <a:pt x="2275" y="753"/>
                  <a:pt x="2277" y="752"/>
                  <a:pt x="2277" y="749"/>
                </a:cubicBezTo>
                <a:cubicBezTo>
                  <a:pt x="2277" y="747"/>
                  <a:pt x="2275" y="745"/>
                  <a:pt x="2273" y="745"/>
                </a:cubicBezTo>
                <a:cubicBezTo>
                  <a:pt x="2270" y="745"/>
                  <a:pt x="2268" y="747"/>
                  <a:pt x="2268" y="749"/>
                </a:cubicBezTo>
                <a:cubicBezTo>
                  <a:pt x="2268" y="752"/>
                  <a:pt x="2270" y="753"/>
                  <a:pt x="2273" y="753"/>
                </a:cubicBezTo>
                <a:close/>
                <a:moveTo>
                  <a:pt x="2286" y="753"/>
                </a:moveTo>
                <a:cubicBezTo>
                  <a:pt x="2288" y="753"/>
                  <a:pt x="2290" y="752"/>
                  <a:pt x="2290" y="749"/>
                </a:cubicBezTo>
                <a:cubicBezTo>
                  <a:pt x="2290" y="747"/>
                  <a:pt x="2288" y="745"/>
                  <a:pt x="2286" y="745"/>
                </a:cubicBezTo>
                <a:cubicBezTo>
                  <a:pt x="2283" y="745"/>
                  <a:pt x="2281" y="747"/>
                  <a:pt x="2281" y="749"/>
                </a:cubicBezTo>
                <a:cubicBezTo>
                  <a:pt x="2281" y="752"/>
                  <a:pt x="2283" y="753"/>
                  <a:pt x="2286" y="753"/>
                </a:cubicBezTo>
                <a:close/>
                <a:moveTo>
                  <a:pt x="2298" y="753"/>
                </a:moveTo>
                <a:cubicBezTo>
                  <a:pt x="2301" y="753"/>
                  <a:pt x="2303" y="752"/>
                  <a:pt x="2303" y="749"/>
                </a:cubicBezTo>
                <a:cubicBezTo>
                  <a:pt x="2303" y="747"/>
                  <a:pt x="2301" y="745"/>
                  <a:pt x="2298" y="745"/>
                </a:cubicBezTo>
                <a:cubicBezTo>
                  <a:pt x="2296" y="745"/>
                  <a:pt x="2294" y="747"/>
                  <a:pt x="2294" y="749"/>
                </a:cubicBezTo>
                <a:cubicBezTo>
                  <a:pt x="2294" y="752"/>
                  <a:pt x="2296" y="753"/>
                  <a:pt x="2298" y="753"/>
                </a:cubicBezTo>
                <a:close/>
                <a:moveTo>
                  <a:pt x="2311" y="753"/>
                </a:moveTo>
                <a:cubicBezTo>
                  <a:pt x="2314" y="753"/>
                  <a:pt x="2316" y="752"/>
                  <a:pt x="2316" y="749"/>
                </a:cubicBezTo>
                <a:cubicBezTo>
                  <a:pt x="2316" y="747"/>
                  <a:pt x="2314" y="745"/>
                  <a:pt x="2311" y="745"/>
                </a:cubicBezTo>
                <a:cubicBezTo>
                  <a:pt x="2309" y="745"/>
                  <a:pt x="2307" y="747"/>
                  <a:pt x="2307" y="749"/>
                </a:cubicBezTo>
                <a:cubicBezTo>
                  <a:pt x="2307" y="752"/>
                  <a:pt x="2309" y="753"/>
                  <a:pt x="2311" y="753"/>
                </a:cubicBezTo>
                <a:close/>
                <a:moveTo>
                  <a:pt x="2324" y="753"/>
                </a:moveTo>
                <a:cubicBezTo>
                  <a:pt x="2327" y="753"/>
                  <a:pt x="2328" y="752"/>
                  <a:pt x="2328" y="749"/>
                </a:cubicBezTo>
                <a:cubicBezTo>
                  <a:pt x="2328" y="747"/>
                  <a:pt x="2327" y="745"/>
                  <a:pt x="2324" y="745"/>
                </a:cubicBezTo>
                <a:cubicBezTo>
                  <a:pt x="2322" y="745"/>
                  <a:pt x="2320" y="747"/>
                  <a:pt x="2320" y="749"/>
                </a:cubicBezTo>
                <a:cubicBezTo>
                  <a:pt x="2320" y="752"/>
                  <a:pt x="2322" y="753"/>
                  <a:pt x="2324" y="753"/>
                </a:cubicBezTo>
                <a:close/>
                <a:moveTo>
                  <a:pt x="2337" y="753"/>
                </a:moveTo>
                <a:cubicBezTo>
                  <a:pt x="2339" y="753"/>
                  <a:pt x="2341" y="752"/>
                  <a:pt x="2341" y="749"/>
                </a:cubicBezTo>
                <a:cubicBezTo>
                  <a:pt x="2341" y="747"/>
                  <a:pt x="2339" y="745"/>
                  <a:pt x="2337" y="745"/>
                </a:cubicBezTo>
                <a:cubicBezTo>
                  <a:pt x="2335" y="745"/>
                  <a:pt x="2333" y="747"/>
                  <a:pt x="2333" y="749"/>
                </a:cubicBezTo>
                <a:cubicBezTo>
                  <a:pt x="2333" y="752"/>
                  <a:pt x="2335" y="753"/>
                  <a:pt x="2337" y="753"/>
                </a:cubicBezTo>
                <a:close/>
                <a:moveTo>
                  <a:pt x="2350" y="753"/>
                </a:moveTo>
                <a:cubicBezTo>
                  <a:pt x="2352" y="753"/>
                  <a:pt x="2354" y="752"/>
                  <a:pt x="2354" y="749"/>
                </a:cubicBezTo>
                <a:cubicBezTo>
                  <a:pt x="2354" y="747"/>
                  <a:pt x="2352" y="745"/>
                  <a:pt x="2350" y="745"/>
                </a:cubicBezTo>
                <a:cubicBezTo>
                  <a:pt x="2348" y="745"/>
                  <a:pt x="2346" y="747"/>
                  <a:pt x="2346" y="749"/>
                </a:cubicBezTo>
                <a:cubicBezTo>
                  <a:pt x="2346" y="752"/>
                  <a:pt x="2348" y="753"/>
                  <a:pt x="2350" y="753"/>
                </a:cubicBezTo>
                <a:close/>
                <a:moveTo>
                  <a:pt x="2363" y="753"/>
                </a:moveTo>
                <a:cubicBezTo>
                  <a:pt x="2365" y="753"/>
                  <a:pt x="2367" y="752"/>
                  <a:pt x="2367" y="749"/>
                </a:cubicBezTo>
                <a:cubicBezTo>
                  <a:pt x="2367" y="747"/>
                  <a:pt x="2365" y="745"/>
                  <a:pt x="2363" y="745"/>
                </a:cubicBezTo>
                <a:cubicBezTo>
                  <a:pt x="2361" y="745"/>
                  <a:pt x="2359" y="747"/>
                  <a:pt x="2359" y="749"/>
                </a:cubicBezTo>
                <a:cubicBezTo>
                  <a:pt x="2359" y="752"/>
                  <a:pt x="2361" y="753"/>
                  <a:pt x="2363" y="753"/>
                </a:cubicBezTo>
                <a:close/>
                <a:moveTo>
                  <a:pt x="2376" y="753"/>
                </a:moveTo>
                <a:cubicBezTo>
                  <a:pt x="2378" y="753"/>
                  <a:pt x="2380" y="752"/>
                  <a:pt x="2380" y="749"/>
                </a:cubicBezTo>
                <a:cubicBezTo>
                  <a:pt x="2380" y="747"/>
                  <a:pt x="2378" y="745"/>
                  <a:pt x="2376" y="745"/>
                </a:cubicBezTo>
                <a:cubicBezTo>
                  <a:pt x="2374" y="745"/>
                  <a:pt x="2372" y="747"/>
                  <a:pt x="2372" y="749"/>
                </a:cubicBezTo>
                <a:cubicBezTo>
                  <a:pt x="2372" y="752"/>
                  <a:pt x="2374" y="753"/>
                  <a:pt x="2376" y="753"/>
                </a:cubicBezTo>
                <a:close/>
                <a:moveTo>
                  <a:pt x="2389" y="753"/>
                </a:moveTo>
                <a:cubicBezTo>
                  <a:pt x="2391" y="753"/>
                  <a:pt x="2393" y="752"/>
                  <a:pt x="2393" y="749"/>
                </a:cubicBezTo>
                <a:cubicBezTo>
                  <a:pt x="2393" y="747"/>
                  <a:pt x="2391" y="745"/>
                  <a:pt x="2389" y="745"/>
                </a:cubicBezTo>
                <a:cubicBezTo>
                  <a:pt x="2387" y="745"/>
                  <a:pt x="2385" y="747"/>
                  <a:pt x="2385" y="749"/>
                </a:cubicBezTo>
                <a:cubicBezTo>
                  <a:pt x="2385" y="752"/>
                  <a:pt x="2387" y="753"/>
                  <a:pt x="2389" y="753"/>
                </a:cubicBezTo>
                <a:close/>
                <a:moveTo>
                  <a:pt x="2402" y="753"/>
                </a:moveTo>
                <a:cubicBezTo>
                  <a:pt x="2404" y="753"/>
                  <a:pt x="2406" y="752"/>
                  <a:pt x="2406" y="749"/>
                </a:cubicBezTo>
                <a:cubicBezTo>
                  <a:pt x="2406" y="747"/>
                  <a:pt x="2404" y="745"/>
                  <a:pt x="2402" y="745"/>
                </a:cubicBezTo>
                <a:cubicBezTo>
                  <a:pt x="2399" y="745"/>
                  <a:pt x="2398" y="747"/>
                  <a:pt x="2398" y="749"/>
                </a:cubicBezTo>
                <a:cubicBezTo>
                  <a:pt x="2398" y="752"/>
                  <a:pt x="2399" y="753"/>
                  <a:pt x="2402" y="753"/>
                </a:cubicBezTo>
                <a:close/>
                <a:moveTo>
                  <a:pt x="2415" y="753"/>
                </a:moveTo>
                <a:cubicBezTo>
                  <a:pt x="2417" y="753"/>
                  <a:pt x="2419" y="752"/>
                  <a:pt x="2419" y="749"/>
                </a:cubicBezTo>
                <a:cubicBezTo>
                  <a:pt x="2419" y="747"/>
                  <a:pt x="2417" y="745"/>
                  <a:pt x="2415" y="745"/>
                </a:cubicBezTo>
                <a:cubicBezTo>
                  <a:pt x="2412" y="745"/>
                  <a:pt x="2410" y="747"/>
                  <a:pt x="2410" y="749"/>
                </a:cubicBezTo>
                <a:cubicBezTo>
                  <a:pt x="2410" y="752"/>
                  <a:pt x="2412" y="753"/>
                  <a:pt x="2415" y="753"/>
                </a:cubicBezTo>
                <a:close/>
                <a:moveTo>
                  <a:pt x="2428" y="753"/>
                </a:moveTo>
                <a:cubicBezTo>
                  <a:pt x="2430" y="753"/>
                  <a:pt x="2432" y="752"/>
                  <a:pt x="2432" y="749"/>
                </a:cubicBezTo>
                <a:cubicBezTo>
                  <a:pt x="2432" y="747"/>
                  <a:pt x="2430" y="745"/>
                  <a:pt x="2428" y="745"/>
                </a:cubicBezTo>
                <a:cubicBezTo>
                  <a:pt x="2425" y="745"/>
                  <a:pt x="2423" y="747"/>
                  <a:pt x="2423" y="749"/>
                </a:cubicBezTo>
                <a:cubicBezTo>
                  <a:pt x="2423" y="752"/>
                  <a:pt x="2425" y="753"/>
                  <a:pt x="2428" y="753"/>
                </a:cubicBezTo>
                <a:close/>
                <a:moveTo>
                  <a:pt x="2440" y="753"/>
                </a:moveTo>
                <a:cubicBezTo>
                  <a:pt x="2443" y="753"/>
                  <a:pt x="2445" y="752"/>
                  <a:pt x="2445" y="749"/>
                </a:cubicBezTo>
                <a:cubicBezTo>
                  <a:pt x="2445" y="747"/>
                  <a:pt x="2443" y="745"/>
                  <a:pt x="2440" y="745"/>
                </a:cubicBezTo>
                <a:cubicBezTo>
                  <a:pt x="2438" y="745"/>
                  <a:pt x="2436" y="747"/>
                  <a:pt x="2436" y="749"/>
                </a:cubicBezTo>
                <a:cubicBezTo>
                  <a:pt x="2436" y="752"/>
                  <a:pt x="2438" y="753"/>
                  <a:pt x="2440" y="753"/>
                </a:cubicBezTo>
                <a:close/>
                <a:moveTo>
                  <a:pt x="2453" y="753"/>
                </a:moveTo>
                <a:cubicBezTo>
                  <a:pt x="2456" y="753"/>
                  <a:pt x="2458" y="752"/>
                  <a:pt x="2458" y="749"/>
                </a:cubicBezTo>
                <a:cubicBezTo>
                  <a:pt x="2458" y="747"/>
                  <a:pt x="2456" y="745"/>
                  <a:pt x="2453" y="745"/>
                </a:cubicBezTo>
                <a:cubicBezTo>
                  <a:pt x="2451" y="745"/>
                  <a:pt x="2449" y="747"/>
                  <a:pt x="2449" y="749"/>
                </a:cubicBezTo>
                <a:cubicBezTo>
                  <a:pt x="2449" y="752"/>
                  <a:pt x="2451" y="753"/>
                  <a:pt x="2453" y="753"/>
                </a:cubicBezTo>
                <a:close/>
                <a:moveTo>
                  <a:pt x="2466" y="753"/>
                </a:moveTo>
                <a:cubicBezTo>
                  <a:pt x="2469" y="753"/>
                  <a:pt x="2471" y="752"/>
                  <a:pt x="2471" y="749"/>
                </a:cubicBezTo>
                <a:cubicBezTo>
                  <a:pt x="2471" y="747"/>
                  <a:pt x="2469" y="745"/>
                  <a:pt x="2466" y="745"/>
                </a:cubicBezTo>
                <a:cubicBezTo>
                  <a:pt x="2464" y="745"/>
                  <a:pt x="2462" y="747"/>
                  <a:pt x="2462" y="749"/>
                </a:cubicBezTo>
                <a:cubicBezTo>
                  <a:pt x="2462" y="752"/>
                  <a:pt x="2464" y="753"/>
                  <a:pt x="2466" y="753"/>
                </a:cubicBezTo>
                <a:close/>
                <a:moveTo>
                  <a:pt x="2479" y="753"/>
                </a:moveTo>
                <a:cubicBezTo>
                  <a:pt x="2482" y="753"/>
                  <a:pt x="2483" y="752"/>
                  <a:pt x="2483" y="749"/>
                </a:cubicBezTo>
                <a:cubicBezTo>
                  <a:pt x="2483" y="747"/>
                  <a:pt x="2482" y="745"/>
                  <a:pt x="2479" y="745"/>
                </a:cubicBezTo>
                <a:cubicBezTo>
                  <a:pt x="2477" y="745"/>
                  <a:pt x="2475" y="747"/>
                  <a:pt x="2475" y="749"/>
                </a:cubicBezTo>
                <a:cubicBezTo>
                  <a:pt x="2475" y="752"/>
                  <a:pt x="2477" y="753"/>
                  <a:pt x="2479" y="753"/>
                </a:cubicBezTo>
                <a:close/>
                <a:moveTo>
                  <a:pt x="2492" y="753"/>
                </a:moveTo>
                <a:cubicBezTo>
                  <a:pt x="2494" y="753"/>
                  <a:pt x="2496" y="752"/>
                  <a:pt x="2496" y="749"/>
                </a:cubicBezTo>
                <a:cubicBezTo>
                  <a:pt x="2496" y="747"/>
                  <a:pt x="2494" y="745"/>
                  <a:pt x="2492" y="745"/>
                </a:cubicBezTo>
                <a:cubicBezTo>
                  <a:pt x="2490" y="745"/>
                  <a:pt x="2488" y="747"/>
                  <a:pt x="2488" y="749"/>
                </a:cubicBezTo>
                <a:cubicBezTo>
                  <a:pt x="2488" y="752"/>
                  <a:pt x="2490" y="753"/>
                  <a:pt x="2492" y="753"/>
                </a:cubicBezTo>
                <a:close/>
                <a:moveTo>
                  <a:pt x="2505" y="753"/>
                </a:moveTo>
                <a:cubicBezTo>
                  <a:pt x="2507" y="753"/>
                  <a:pt x="2509" y="752"/>
                  <a:pt x="2509" y="749"/>
                </a:cubicBezTo>
                <a:cubicBezTo>
                  <a:pt x="2509" y="747"/>
                  <a:pt x="2507" y="745"/>
                  <a:pt x="2505" y="745"/>
                </a:cubicBezTo>
                <a:cubicBezTo>
                  <a:pt x="2503" y="745"/>
                  <a:pt x="2501" y="747"/>
                  <a:pt x="2501" y="749"/>
                </a:cubicBezTo>
                <a:cubicBezTo>
                  <a:pt x="2501" y="752"/>
                  <a:pt x="2503" y="753"/>
                  <a:pt x="2505" y="753"/>
                </a:cubicBezTo>
                <a:close/>
                <a:moveTo>
                  <a:pt x="2518" y="753"/>
                </a:moveTo>
                <a:cubicBezTo>
                  <a:pt x="2520" y="753"/>
                  <a:pt x="2522" y="752"/>
                  <a:pt x="2522" y="749"/>
                </a:cubicBezTo>
                <a:cubicBezTo>
                  <a:pt x="2522" y="747"/>
                  <a:pt x="2520" y="745"/>
                  <a:pt x="2518" y="745"/>
                </a:cubicBezTo>
                <a:cubicBezTo>
                  <a:pt x="2516" y="745"/>
                  <a:pt x="2514" y="747"/>
                  <a:pt x="2514" y="749"/>
                </a:cubicBezTo>
                <a:cubicBezTo>
                  <a:pt x="2514" y="752"/>
                  <a:pt x="2516" y="753"/>
                  <a:pt x="2518" y="753"/>
                </a:cubicBezTo>
                <a:close/>
                <a:moveTo>
                  <a:pt x="2531" y="753"/>
                </a:moveTo>
                <a:cubicBezTo>
                  <a:pt x="2533" y="753"/>
                  <a:pt x="2535" y="752"/>
                  <a:pt x="2535" y="749"/>
                </a:cubicBezTo>
                <a:cubicBezTo>
                  <a:pt x="2535" y="747"/>
                  <a:pt x="2533" y="745"/>
                  <a:pt x="2531" y="745"/>
                </a:cubicBezTo>
                <a:cubicBezTo>
                  <a:pt x="2529" y="745"/>
                  <a:pt x="2527" y="747"/>
                  <a:pt x="2527" y="749"/>
                </a:cubicBezTo>
                <a:cubicBezTo>
                  <a:pt x="2527" y="752"/>
                  <a:pt x="2529" y="753"/>
                  <a:pt x="2531" y="753"/>
                </a:cubicBezTo>
                <a:close/>
                <a:moveTo>
                  <a:pt x="2544" y="753"/>
                </a:moveTo>
                <a:cubicBezTo>
                  <a:pt x="2546" y="753"/>
                  <a:pt x="2548" y="752"/>
                  <a:pt x="2548" y="749"/>
                </a:cubicBezTo>
                <a:cubicBezTo>
                  <a:pt x="2548" y="747"/>
                  <a:pt x="2546" y="745"/>
                  <a:pt x="2544" y="745"/>
                </a:cubicBezTo>
                <a:cubicBezTo>
                  <a:pt x="2542" y="745"/>
                  <a:pt x="2540" y="747"/>
                  <a:pt x="2540" y="749"/>
                </a:cubicBezTo>
                <a:cubicBezTo>
                  <a:pt x="2540" y="752"/>
                  <a:pt x="2542" y="753"/>
                  <a:pt x="2544" y="753"/>
                </a:cubicBezTo>
                <a:close/>
                <a:moveTo>
                  <a:pt x="2557" y="753"/>
                </a:moveTo>
                <a:cubicBezTo>
                  <a:pt x="2559" y="753"/>
                  <a:pt x="2561" y="752"/>
                  <a:pt x="2561" y="749"/>
                </a:cubicBezTo>
                <a:cubicBezTo>
                  <a:pt x="2561" y="747"/>
                  <a:pt x="2559" y="745"/>
                  <a:pt x="2557" y="745"/>
                </a:cubicBezTo>
                <a:cubicBezTo>
                  <a:pt x="2554" y="745"/>
                  <a:pt x="2553" y="747"/>
                  <a:pt x="2553" y="749"/>
                </a:cubicBezTo>
                <a:cubicBezTo>
                  <a:pt x="2553" y="752"/>
                  <a:pt x="2554" y="753"/>
                  <a:pt x="2557" y="753"/>
                </a:cubicBezTo>
                <a:close/>
                <a:moveTo>
                  <a:pt x="2570" y="753"/>
                </a:moveTo>
                <a:cubicBezTo>
                  <a:pt x="2572" y="753"/>
                  <a:pt x="2574" y="752"/>
                  <a:pt x="2574" y="749"/>
                </a:cubicBezTo>
                <a:cubicBezTo>
                  <a:pt x="2574" y="747"/>
                  <a:pt x="2572" y="745"/>
                  <a:pt x="2570" y="745"/>
                </a:cubicBezTo>
                <a:cubicBezTo>
                  <a:pt x="2567" y="745"/>
                  <a:pt x="2565" y="747"/>
                  <a:pt x="2565" y="749"/>
                </a:cubicBezTo>
                <a:cubicBezTo>
                  <a:pt x="2565" y="752"/>
                  <a:pt x="2567" y="753"/>
                  <a:pt x="2570" y="753"/>
                </a:cubicBezTo>
                <a:close/>
                <a:moveTo>
                  <a:pt x="2583" y="753"/>
                </a:moveTo>
                <a:cubicBezTo>
                  <a:pt x="2585" y="753"/>
                  <a:pt x="2587" y="752"/>
                  <a:pt x="2587" y="749"/>
                </a:cubicBezTo>
                <a:cubicBezTo>
                  <a:pt x="2587" y="747"/>
                  <a:pt x="2585" y="745"/>
                  <a:pt x="2583" y="745"/>
                </a:cubicBezTo>
                <a:cubicBezTo>
                  <a:pt x="2580" y="745"/>
                  <a:pt x="2578" y="747"/>
                  <a:pt x="2578" y="749"/>
                </a:cubicBezTo>
                <a:cubicBezTo>
                  <a:pt x="2578" y="752"/>
                  <a:pt x="2580" y="753"/>
                  <a:pt x="2583" y="753"/>
                </a:cubicBezTo>
                <a:close/>
                <a:moveTo>
                  <a:pt x="2595" y="753"/>
                </a:moveTo>
                <a:cubicBezTo>
                  <a:pt x="2598" y="753"/>
                  <a:pt x="2600" y="752"/>
                  <a:pt x="2600" y="749"/>
                </a:cubicBezTo>
                <a:cubicBezTo>
                  <a:pt x="2600" y="747"/>
                  <a:pt x="2598" y="745"/>
                  <a:pt x="2595" y="745"/>
                </a:cubicBezTo>
                <a:cubicBezTo>
                  <a:pt x="2593" y="745"/>
                  <a:pt x="2591" y="747"/>
                  <a:pt x="2591" y="749"/>
                </a:cubicBezTo>
                <a:cubicBezTo>
                  <a:pt x="2591" y="752"/>
                  <a:pt x="2593" y="753"/>
                  <a:pt x="2595" y="753"/>
                </a:cubicBezTo>
                <a:close/>
                <a:moveTo>
                  <a:pt x="2608" y="753"/>
                </a:moveTo>
                <a:cubicBezTo>
                  <a:pt x="2611" y="753"/>
                  <a:pt x="2613" y="752"/>
                  <a:pt x="2613" y="749"/>
                </a:cubicBezTo>
                <a:cubicBezTo>
                  <a:pt x="2613" y="747"/>
                  <a:pt x="2611" y="745"/>
                  <a:pt x="2608" y="745"/>
                </a:cubicBezTo>
                <a:cubicBezTo>
                  <a:pt x="2606" y="745"/>
                  <a:pt x="2604" y="747"/>
                  <a:pt x="2604" y="749"/>
                </a:cubicBezTo>
                <a:cubicBezTo>
                  <a:pt x="2604" y="752"/>
                  <a:pt x="2606" y="753"/>
                  <a:pt x="2608" y="753"/>
                </a:cubicBezTo>
                <a:close/>
                <a:moveTo>
                  <a:pt x="2621" y="753"/>
                </a:moveTo>
                <a:cubicBezTo>
                  <a:pt x="2624" y="753"/>
                  <a:pt x="2625" y="752"/>
                  <a:pt x="2625" y="749"/>
                </a:cubicBezTo>
                <a:cubicBezTo>
                  <a:pt x="2625" y="747"/>
                  <a:pt x="2624" y="745"/>
                  <a:pt x="2621" y="745"/>
                </a:cubicBezTo>
                <a:cubicBezTo>
                  <a:pt x="2619" y="745"/>
                  <a:pt x="2617" y="747"/>
                  <a:pt x="2617" y="749"/>
                </a:cubicBezTo>
                <a:cubicBezTo>
                  <a:pt x="2617" y="752"/>
                  <a:pt x="2619" y="753"/>
                  <a:pt x="2621" y="753"/>
                </a:cubicBezTo>
                <a:close/>
                <a:moveTo>
                  <a:pt x="2634" y="753"/>
                </a:moveTo>
                <a:cubicBezTo>
                  <a:pt x="2637" y="753"/>
                  <a:pt x="2638" y="752"/>
                  <a:pt x="2638" y="749"/>
                </a:cubicBezTo>
                <a:cubicBezTo>
                  <a:pt x="2638" y="747"/>
                  <a:pt x="2637" y="745"/>
                  <a:pt x="2634" y="745"/>
                </a:cubicBezTo>
                <a:cubicBezTo>
                  <a:pt x="2632" y="745"/>
                  <a:pt x="2630" y="747"/>
                  <a:pt x="2630" y="749"/>
                </a:cubicBezTo>
                <a:cubicBezTo>
                  <a:pt x="2630" y="752"/>
                  <a:pt x="2632" y="753"/>
                  <a:pt x="2634" y="753"/>
                </a:cubicBezTo>
                <a:close/>
                <a:moveTo>
                  <a:pt x="2647" y="753"/>
                </a:moveTo>
                <a:cubicBezTo>
                  <a:pt x="2649" y="753"/>
                  <a:pt x="2651" y="752"/>
                  <a:pt x="2651" y="749"/>
                </a:cubicBezTo>
                <a:cubicBezTo>
                  <a:pt x="2651" y="747"/>
                  <a:pt x="2649" y="745"/>
                  <a:pt x="2647" y="745"/>
                </a:cubicBezTo>
                <a:cubicBezTo>
                  <a:pt x="2645" y="745"/>
                  <a:pt x="2643" y="747"/>
                  <a:pt x="2643" y="749"/>
                </a:cubicBezTo>
                <a:cubicBezTo>
                  <a:pt x="2643" y="752"/>
                  <a:pt x="2645" y="753"/>
                  <a:pt x="2647" y="753"/>
                </a:cubicBezTo>
                <a:close/>
                <a:moveTo>
                  <a:pt x="2660" y="753"/>
                </a:moveTo>
                <a:cubicBezTo>
                  <a:pt x="2662" y="753"/>
                  <a:pt x="2664" y="752"/>
                  <a:pt x="2664" y="749"/>
                </a:cubicBezTo>
                <a:cubicBezTo>
                  <a:pt x="2664" y="747"/>
                  <a:pt x="2662" y="745"/>
                  <a:pt x="2660" y="745"/>
                </a:cubicBezTo>
                <a:cubicBezTo>
                  <a:pt x="2658" y="745"/>
                  <a:pt x="2656" y="747"/>
                  <a:pt x="2656" y="749"/>
                </a:cubicBezTo>
                <a:cubicBezTo>
                  <a:pt x="2656" y="752"/>
                  <a:pt x="2658" y="753"/>
                  <a:pt x="2660" y="753"/>
                </a:cubicBezTo>
                <a:close/>
                <a:moveTo>
                  <a:pt x="2673" y="753"/>
                </a:moveTo>
                <a:cubicBezTo>
                  <a:pt x="2675" y="753"/>
                  <a:pt x="2677" y="752"/>
                  <a:pt x="2677" y="749"/>
                </a:cubicBezTo>
                <a:cubicBezTo>
                  <a:pt x="2677" y="747"/>
                  <a:pt x="2675" y="745"/>
                  <a:pt x="2673" y="745"/>
                </a:cubicBezTo>
                <a:cubicBezTo>
                  <a:pt x="2671" y="745"/>
                  <a:pt x="2669" y="747"/>
                  <a:pt x="2669" y="749"/>
                </a:cubicBezTo>
                <a:cubicBezTo>
                  <a:pt x="2669" y="752"/>
                  <a:pt x="2671" y="753"/>
                  <a:pt x="2673" y="753"/>
                </a:cubicBezTo>
                <a:close/>
                <a:moveTo>
                  <a:pt x="2686" y="753"/>
                </a:moveTo>
                <a:cubicBezTo>
                  <a:pt x="2688" y="753"/>
                  <a:pt x="2690" y="752"/>
                  <a:pt x="2690" y="749"/>
                </a:cubicBezTo>
                <a:cubicBezTo>
                  <a:pt x="2690" y="747"/>
                  <a:pt x="2688" y="745"/>
                  <a:pt x="2686" y="745"/>
                </a:cubicBezTo>
                <a:cubicBezTo>
                  <a:pt x="2684" y="745"/>
                  <a:pt x="2682" y="747"/>
                  <a:pt x="2682" y="749"/>
                </a:cubicBezTo>
                <a:cubicBezTo>
                  <a:pt x="2682" y="752"/>
                  <a:pt x="2684" y="753"/>
                  <a:pt x="2686" y="753"/>
                </a:cubicBezTo>
                <a:close/>
                <a:moveTo>
                  <a:pt x="2699" y="753"/>
                </a:moveTo>
                <a:cubicBezTo>
                  <a:pt x="2701" y="753"/>
                  <a:pt x="2703" y="752"/>
                  <a:pt x="2703" y="749"/>
                </a:cubicBezTo>
                <a:cubicBezTo>
                  <a:pt x="2703" y="747"/>
                  <a:pt x="2701" y="745"/>
                  <a:pt x="2699" y="745"/>
                </a:cubicBezTo>
                <a:cubicBezTo>
                  <a:pt x="2696" y="745"/>
                  <a:pt x="2695" y="747"/>
                  <a:pt x="2695" y="749"/>
                </a:cubicBezTo>
                <a:cubicBezTo>
                  <a:pt x="2695" y="752"/>
                  <a:pt x="2696" y="753"/>
                  <a:pt x="2699" y="753"/>
                </a:cubicBezTo>
                <a:close/>
                <a:moveTo>
                  <a:pt x="2712" y="745"/>
                </a:moveTo>
                <a:cubicBezTo>
                  <a:pt x="2709" y="745"/>
                  <a:pt x="2708" y="747"/>
                  <a:pt x="2708" y="749"/>
                </a:cubicBezTo>
                <a:cubicBezTo>
                  <a:pt x="2708" y="752"/>
                  <a:pt x="2709" y="753"/>
                  <a:pt x="2712" y="753"/>
                </a:cubicBezTo>
                <a:cubicBezTo>
                  <a:pt x="2714" y="753"/>
                  <a:pt x="2716" y="752"/>
                  <a:pt x="2716" y="749"/>
                </a:cubicBezTo>
                <a:cubicBezTo>
                  <a:pt x="2716" y="747"/>
                  <a:pt x="2714" y="745"/>
                  <a:pt x="2712" y="745"/>
                </a:cubicBezTo>
                <a:close/>
                <a:moveTo>
                  <a:pt x="2725" y="745"/>
                </a:moveTo>
                <a:cubicBezTo>
                  <a:pt x="2722" y="745"/>
                  <a:pt x="2720" y="747"/>
                  <a:pt x="2720" y="749"/>
                </a:cubicBezTo>
                <a:cubicBezTo>
                  <a:pt x="2720" y="752"/>
                  <a:pt x="2722" y="753"/>
                  <a:pt x="2725" y="753"/>
                </a:cubicBezTo>
                <a:cubicBezTo>
                  <a:pt x="2727" y="753"/>
                  <a:pt x="2729" y="752"/>
                  <a:pt x="2729" y="749"/>
                </a:cubicBezTo>
                <a:cubicBezTo>
                  <a:pt x="2729" y="747"/>
                  <a:pt x="2727" y="745"/>
                  <a:pt x="2725" y="745"/>
                </a:cubicBezTo>
                <a:close/>
                <a:moveTo>
                  <a:pt x="2738" y="745"/>
                </a:moveTo>
                <a:cubicBezTo>
                  <a:pt x="2735" y="745"/>
                  <a:pt x="2733" y="747"/>
                  <a:pt x="2733" y="749"/>
                </a:cubicBezTo>
                <a:cubicBezTo>
                  <a:pt x="2733" y="752"/>
                  <a:pt x="2735" y="753"/>
                  <a:pt x="2738" y="753"/>
                </a:cubicBezTo>
                <a:cubicBezTo>
                  <a:pt x="2740" y="753"/>
                  <a:pt x="2742" y="752"/>
                  <a:pt x="2742" y="749"/>
                </a:cubicBezTo>
                <a:cubicBezTo>
                  <a:pt x="2742" y="747"/>
                  <a:pt x="2740" y="745"/>
                  <a:pt x="2738" y="745"/>
                </a:cubicBezTo>
                <a:close/>
                <a:moveTo>
                  <a:pt x="2750" y="753"/>
                </a:moveTo>
                <a:cubicBezTo>
                  <a:pt x="2753" y="753"/>
                  <a:pt x="2755" y="752"/>
                  <a:pt x="2755" y="749"/>
                </a:cubicBezTo>
                <a:cubicBezTo>
                  <a:pt x="2755" y="747"/>
                  <a:pt x="2753" y="745"/>
                  <a:pt x="2750" y="745"/>
                </a:cubicBezTo>
                <a:cubicBezTo>
                  <a:pt x="2748" y="745"/>
                  <a:pt x="2746" y="747"/>
                  <a:pt x="2746" y="749"/>
                </a:cubicBezTo>
                <a:cubicBezTo>
                  <a:pt x="2746" y="752"/>
                  <a:pt x="2748" y="753"/>
                  <a:pt x="2750" y="753"/>
                </a:cubicBezTo>
                <a:close/>
                <a:moveTo>
                  <a:pt x="2763" y="745"/>
                </a:moveTo>
                <a:cubicBezTo>
                  <a:pt x="2761" y="745"/>
                  <a:pt x="2759" y="747"/>
                  <a:pt x="2759" y="749"/>
                </a:cubicBezTo>
                <a:cubicBezTo>
                  <a:pt x="2759" y="752"/>
                  <a:pt x="2761" y="753"/>
                  <a:pt x="2763" y="753"/>
                </a:cubicBezTo>
                <a:cubicBezTo>
                  <a:pt x="2766" y="753"/>
                  <a:pt x="2768" y="752"/>
                  <a:pt x="2768" y="749"/>
                </a:cubicBezTo>
                <a:cubicBezTo>
                  <a:pt x="2768" y="747"/>
                  <a:pt x="2766" y="745"/>
                  <a:pt x="2763" y="745"/>
                </a:cubicBezTo>
                <a:close/>
                <a:moveTo>
                  <a:pt x="2776" y="753"/>
                </a:moveTo>
                <a:cubicBezTo>
                  <a:pt x="2779" y="753"/>
                  <a:pt x="2780" y="752"/>
                  <a:pt x="2780" y="749"/>
                </a:cubicBezTo>
                <a:cubicBezTo>
                  <a:pt x="2780" y="747"/>
                  <a:pt x="2779" y="745"/>
                  <a:pt x="2776" y="745"/>
                </a:cubicBezTo>
                <a:cubicBezTo>
                  <a:pt x="2774" y="745"/>
                  <a:pt x="2772" y="747"/>
                  <a:pt x="2772" y="749"/>
                </a:cubicBezTo>
                <a:cubicBezTo>
                  <a:pt x="2772" y="752"/>
                  <a:pt x="2774" y="753"/>
                  <a:pt x="2776" y="753"/>
                </a:cubicBezTo>
                <a:close/>
                <a:moveTo>
                  <a:pt x="2789" y="745"/>
                </a:moveTo>
                <a:cubicBezTo>
                  <a:pt x="2787" y="745"/>
                  <a:pt x="2785" y="747"/>
                  <a:pt x="2785" y="749"/>
                </a:cubicBezTo>
                <a:cubicBezTo>
                  <a:pt x="2785" y="752"/>
                  <a:pt x="2787" y="753"/>
                  <a:pt x="2789" y="753"/>
                </a:cubicBezTo>
                <a:cubicBezTo>
                  <a:pt x="2791" y="753"/>
                  <a:pt x="2793" y="752"/>
                  <a:pt x="2793" y="749"/>
                </a:cubicBezTo>
                <a:cubicBezTo>
                  <a:pt x="2793" y="747"/>
                  <a:pt x="2791" y="745"/>
                  <a:pt x="2789" y="745"/>
                </a:cubicBezTo>
                <a:close/>
                <a:moveTo>
                  <a:pt x="2802" y="745"/>
                </a:moveTo>
                <a:cubicBezTo>
                  <a:pt x="2800" y="745"/>
                  <a:pt x="2798" y="747"/>
                  <a:pt x="2798" y="749"/>
                </a:cubicBezTo>
                <a:cubicBezTo>
                  <a:pt x="2798" y="752"/>
                  <a:pt x="2800" y="753"/>
                  <a:pt x="2802" y="753"/>
                </a:cubicBezTo>
                <a:cubicBezTo>
                  <a:pt x="2804" y="753"/>
                  <a:pt x="2806" y="752"/>
                  <a:pt x="2806" y="749"/>
                </a:cubicBezTo>
                <a:cubicBezTo>
                  <a:pt x="2806" y="747"/>
                  <a:pt x="2804" y="745"/>
                  <a:pt x="2802" y="745"/>
                </a:cubicBezTo>
                <a:close/>
                <a:moveTo>
                  <a:pt x="2815" y="745"/>
                </a:moveTo>
                <a:cubicBezTo>
                  <a:pt x="2813" y="745"/>
                  <a:pt x="2811" y="747"/>
                  <a:pt x="2811" y="749"/>
                </a:cubicBezTo>
                <a:cubicBezTo>
                  <a:pt x="2811" y="752"/>
                  <a:pt x="2813" y="753"/>
                  <a:pt x="2815" y="753"/>
                </a:cubicBezTo>
                <a:cubicBezTo>
                  <a:pt x="2817" y="753"/>
                  <a:pt x="2819" y="752"/>
                  <a:pt x="2819" y="749"/>
                </a:cubicBezTo>
                <a:cubicBezTo>
                  <a:pt x="2819" y="747"/>
                  <a:pt x="2817" y="745"/>
                  <a:pt x="2815" y="745"/>
                </a:cubicBezTo>
                <a:close/>
                <a:moveTo>
                  <a:pt x="2828" y="745"/>
                </a:moveTo>
                <a:cubicBezTo>
                  <a:pt x="2826" y="745"/>
                  <a:pt x="2824" y="747"/>
                  <a:pt x="2824" y="749"/>
                </a:cubicBezTo>
                <a:cubicBezTo>
                  <a:pt x="2824" y="752"/>
                  <a:pt x="2826" y="753"/>
                  <a:pt x="2828" y="753"/>
                </a:cubicBezTo>
                <a:cubicBezTo>
                  <a:pt x="2830" y="753"/>
                  <a:pt x="2832" y="752"/>
                  <a:pt x="2832" y="749"/>
                </a:cubicBezTo>
                <a:cubicBezTo>
                  <a:pt x="2832" y="747"/>
                  <a:pt x="2830" y="745"/>
                  <a:pt x="2828" y="745"/>
                </a:cubicBezTo>
                <a:close/>
                <a:moveTo>
                  <a:pt x="2841" y="745"/>
                </a:moveTo>
                <a:cubicBezTo>
                  <a:pt x="2839" y="745"/>
                  <a:pt x="2837" y="747"/>
                  <a:pt x="2837" y="749"/>
                </a:cubicBezTo>
                <a:cubicBezTo>
                  <a:pt x="2837" y="752"/>
                  <a:pt x="2839" y="753"/>
                  <a:pt x="2841" y="753"/>
                </a:cubicBezTo>
                <a:cubicBezTo>
                  <a:pt x="2843" y="753"/>
                  <a:pt x="2845" y="752"/>
                  <a:pt x="2845" y="749"/>
                </a:cubicBezTo>
                <a:cubicBezTo>
                  <a:pt x="2845" y="747"/>
                  <a:pt x="2843" y="745"/>
                  <a:pt x="2841" y="745"/>
                </a:cubicBezTo>
                <a:close/>
                <a:moveTo>
                  <a:pt x="2854" y="745"/>
                </a:moveTo>
                <a:cubicBezTo>
                  <a:pt x="2851" y="745"/>
                  <a:pt x="2850" y="747"/>
                  <a:pt x="2850" y="749"/>
                </a:cubicBezTo>
                <a:cubicBezTo>
                  <a:pt x="2850" y="752"/>
                  <a:pt x="2851" y="753"/>
                  <a:pt x="2854" y="753"/>
                </a:cubicBezTo>
                <a:cubicBezTo>
                  <a:pt x="2856" y="753"/>
                  <a:pt x="2858" y="752"/>
                  <a:pt x="2858" y="749"/>
                </a:cubicBezTo>
                <a:cubicBezTo>
                  <a:pt x="2858" y="747"/>
                  <a:pt x="2856" y="745"/>
                  <a:pt x="2854" y="745"/>
                </a:cubicBezTo>
                <a:close/>
                <a:moveTo>
                  <a:pt x="2867" y="745"/>
                </a:moveTo>
                <a:cubicBezTo>
                  <a:pt x="2864" y="745"/>
                  <a:pt x="2862" y="747"/>
                  <a:pt x="2862" y="749"/>
                </a:cubicBezTo>
                <a:cubicBezTo>
                  <a:pt x="2862" y="752"/>
                  <a:pt x="2864" y="753"/>
                  <a:pt x="2867" y="753"/>
                </a:cubicBezTo>
                <a:cubicBezTo>
                  <a:pt x="2869" y="753"/>
                  <a:pt x="2871" y="752"/>
                  <a:pt x="2871" y="749"/>
                </a:cubicBezTo>
                <a:cubicBezTo>
                  <a:pt x="2871" y="747"/>
                  <a:pt x="2869" y="745"/>
                  <a:pt x="2867" y="745"/>
                </a:cubicBezTo>
                <a:close/>
                <a:moveTo>
                  <a:pt x="2880" y="745"/>
                </a:moveTo>
                <a:cubicBezTo>
                  <a:pt x="2877" y="745"/>
                  <a:pt x="2875" y="747"/>
                  <a:pt x="2875" y="749"/>
                </a:cubicBezTo>
                <a:cubicBezTo>
                  <a:pt x="2875" y="752"/>
                  <a:pt x="2877" y="753"/>
                  <a:pt x="2880" y="753"/>
                </a:cubicBezTo>
                <a:cubicBezTo>
                  <a:pt x="2882" y="753"/>
                  <a:pt x="2884" y="752"/>
                  <a:pt x="2884" y="749"/>
                </a:cubicBezTo>
                <a:cubicBezTo>
                  <a:pt x="2884" y="747"/>
                  <a:pt x="2882" y="745"/>
                  <a:pt x="2880" y="745"/>
                </a:cubicBezTo>
                <a:close/>
                <a:moveTo>
                  <a:pt x="2892" y="745"/>
                </a:moveTo>
                <a:cubicBezTo>
                  <a:pt x="2890" y="745"/>
                  <a:pt x="2888" y="747"/>
                  <a:pt x="2888" y="749"/>
                </a:cubicBezTo>
                <a:cubicBezTo>
                  <a:pt x="2888" y="752"/>
                  <a:pt x="2890" y="753"/>
                  <a:pt x="2892" y="753"/>
                </a:cubicBezTo>
                <a:cubicBezTo>
                  <a:pt x="2895" y="753"/>
                  <a:pt x="2897" y="752"/>
                  <a:pt x="2897" y="749"/>
                </a:cubicBezTo>
                <a:cubicBezTo>
                  <a:pt x="2897" y="747"/>
                  <a:pt x="2895" y="745"/>
                  <a:pt x="2892" y="745"/>
                </a:cubicBezTo>
                <a:close/>
                <a:moveTo>
                  <a:pt x="2905" y="749"/>
                </a:moveTo>
                <a:cubicBezTo>
                  <a:pt x="2905" y="749"/>
                  <a:pt x="2905" y="749"/>
                  <a:pt x="2905" y="749"/>
                </a:cubicBezTo>
                <a:cubicBezTo>
                  <a:pt x="2905" y="749"/>
                  <a:pt x="2905" y="749"/>
                  <a:pt x="2905" y="749"/>
                </a:cubicBezTo>
                <a:cubicBezTo>
                  <a:pt x="2905" y="749"/>
                  <a:pt x="2905" y="749"/>
                  <a:pt x="2905" y="749"/>
                </a:cubicBezTo>
                <a:cubicBezTo>
                  <a:pt x="2905" y="749"/>
                  <a:pt x="2905" y="749"/>
                  <a:pt x="2905" y="749"/>
                </a:cubicBezTo>
                <a:close/>
                <a:moveTo>
                  <a:pt x="2957" y="745"/>
                </a:moveTo>
                <a:cubicBezTo>
                  <a:pt x="2955" y="745"/>
                  <a:pt x="2953" y="747"/>
                  <a:pt x="2953" y="749"/>
                </a:cubicBezTo>
                <a:cubicBezTo>
                  <a:pt x="2953" y="752"/>
                  <a:pt x="2955" y="753"/>
                  <a:pt x="2957" y="753"/>
                </a:cubicBezTo>
                <a:cubicBezTo>
                  <a:pt x="2959" y="753"/>
                  <a:pt x="2961" y="752"/>
                  <a:pt x="2961" y="749"/>
                </a:cubicBezTo>
                <a:cubicBezTo>
                  <a:pt x="2961" y="747"/>
                  <a:pt x="2959" y="745"/>
                  <a:pt x="2957" y="745"/>
                </a:cubicBezTo>
                <a:close/>
                <a:moveTo>
                  <a:pt x="2970" y="745"/>
                </a:moveTo>
                <a:cubicBezTo>
                  <a:pt x="2968" y="745"/>
                  <a:pt x="2966" y="747"/>
                  <a:pt x="2966" y="749"/>
                </a:cubicBezTo>
                <a:cubicBezTo>
                  <a:pt x="2966" y="752"/>
                  <a:pt x="2968" y="753"/>
                  <a:pt x="2970" y="753"/>
                </a:cubicBezTo>
                <a:cubicBezTo>
                  <a:pt x="2972" y="753"/>
                  <a:pt x="2974" y="752"/>
                  <a:pt x="2974" y="749"/>
                </a:cubicBezTo>
                <a:cubicBezTo>
                  <a:pt x="2974" y="747"/>
                  <a:pt x="2972" y="745"/>
                  <a:pt x="2970" y="745"/>
                </a:cubicBezTo>
                <a:close/>
                <a:moveTo>
                  <a:pt x="3044" y="749"/>
                </a:moveTo>
                <a:cubicBezTo>
                  <a:pt x="3044" y="751"/>
                  <a:pt x="3045" y="753"/>
                  <a:pt x="3047" y="753"/>
                </a:cubicBezTo>
                <a:cubicBezTo>
                  <a:pt x="3050" y="753"/>
                  <a:pt x="3051" y="751"/>
                  <a:pt x="3051" y="749"/>
                </a:cubicBezTo>
                <a:cubicBezTo>
                  <a:pt x="3051" y="747"/>
                  <a:pt x="3050" y="746"/>
                  <a:pt x="3047" y="746"/>
                </a:cubicBezTo>
                <a:cubicBezTo>
                  <a:pt x="3045" y="746"/>
                  <a:pt x="3044" y="747"/>
                  <a:pt x="3044" y="749"/>
                </a:cubicBezTo>
                <a:close/>
                <a:moveTo>
                  <a:pt x="3060" y="745"/>
                </a:moveTo>
                <a:cubicBezTo>
                  <a:pt x="3058" y="745"/>
                  <a:pt x="3056" y="747"/>
                  <a:pt x="3056" y="749"/>
                </a:cubicBezTo>
                <a:cubicBezTo>
                  <a:pt x="3056" y="752"/>
                  <a:pt x="3058" y="753"/>
                  <a:pt x="3060" y="753"/>
                </a:cubicBezTo>
                <a:cubicBezTo>
                  <a:pt x="3063" y="753"/>
                  <a:pt x="3065" y="752"/>
                  <a:pt x="3065" y="749"/>
                </a:cubicBezTo>
                <a:cubicBezTo>
                  <a:pt x="3065" y="747"/>
                  <a:pt x="3063" y="745"/>
                  <a:pt x="3060" y="745"/>
                </a:cubicBezTo>
                <a:close/>
                <a:moveTo>
                  <a:pt x="3073" y="745"/>
                </a:moveTo>
                <a:cubicBezTo>
                  <a:pt x="3071" y="745"/>
                  <a:pt x="3069" y="747"/>
                  <a:pt x="3069" y="749"/>
                </a:cubicBezTo>
                <a:cubicBezTo>
                  <a:pt x="3069" y="752"/>
                  <a:pt x="3071" y="753"/>
                  <a:pt x="3073" y="753"/>
                </a:cubicBezTo>
                <a:cubicBezTo>
                  <a:pt x="3076" y="753"/>
                  <a:pt x="3077" y="752"/>
                  <a:pt x="3077" y="749"/>
                </a:cubicBezTo>
                <a:cubicBezTo>
                  <a:pt x="3077" y="747"/>
                  <a:pt x="3076" y="745"/>
                  <a:pt x="3073" y="745"/>
                </a:cubicBezTo>
                <a:close/>
                <a:moveTo>
                  <a:pt x="3086" y="745"/>
                </a:moveTo>
                <a:cubicBezTo>
                  <a:pt x="3084" y="745"/>
                  <a:pt x="3082" y="747"/>
                  <a:pt x="3082" y="749"/>
                </a:cubicBezTo>
                <a:cubicBezTo>
                  <a:pt x="3082" y="752"/>
                  <a:pt x="3084" y="753"/>
                  <a:pt x="3086" y="753"/>
                </a:cubicBezTo>
                <a:cubicBezTo>
                  <a:pt x="3088" y="753"/>
                  <a:pt x="3090" y="752"/>
                  <a:pt x="3090" y="749"/>
                </a:cubicBezTo>
                <a:cubicBezTo>
                  <a:pt x="3090" y="747"/>
                  <a:pt x="3088" y="745"/>
                  <a:pt x="3086" y="745"/>
                </a:cubicBezTo>
                <a:close/>
                <a:moveTo>
                  <a:pt x="478" y="758"/>
                </a:moveTo>
                <a:cubicBezTo>
                  <a:pt x="475" y="758"/>
                  <a:pt x="473" y="760"/>
                  <a:pt x="473" y="762"/>
                </a:cubicBezTo>
                <a:cubicBezTo>
                  <a:pt x="473" y="765"/>
                  <a:pt x="475" y="766"/>
                  <a:pt x="478" y="766"/>
                </a:cubicBezTo>
                <a:cubicBezTo>
                  <a:pt x="480" y="766"/>
                  <a:pt x="482" y="765"/>
                  <a:pt x="482" y="762"/>
                </a:cubicBezTo>
                <a:cubicBezTo>
                  <a:pt x="482" y="760"/>
                  <a:pt x="480" y="758"/>
                  <a:pt x="478" y="758"/>
                </a:cubicBezTo>
                <a:close/>
                <a:moveTo>
                  <a:pt x="491" y="766"/>
                </a:moveTo>
                <a:cubicBezTo>
                  <a:pt x="493" y="766"/>
                  <a:pt x="495" y="765"/>
                  <a:pt x="495" y="762"/>
                </a:cubicBezTo>
                <a:cubicBezTo>
                  <a:pt x="495" y="760"/>
                  <a:pt x="493" y="758"/>
                  <a:pt x="491" y="758"/>
                </a:cubicBezTo>
                <a:cubicBezTo>
                  <a:pt x="488" y="758"/>
                  <a:pt x="486" y="760"/>
                  <a:pt x="486" y="762"/>
                </a:cubicBezTo>
                <a:cubicBezTo>
                  <a:pt x="486" y="765"/>
                  <a:pt x="488" y="766"/>
                  <a:pt x="491" y="766"/>
                </a:cubicBezTo>
                <a:close/>
                <a:moveTo>
                  <a:pt x="503" y="766"/>
                </a:moveTo>
                <a:cubicBezTo>
                  <a:pt x="506" y="766"/>
                  <a:pt x="508" y="765"/>
                  <a:pt x="508" y="762"/>
                </a:cubicBezTo>
                <a:cubicBezTo>
                  <a:pt x="508" y="760"/>
                  <a:pt x="506" y="758"/>
                  <a:pt x="503" y="758"/>
                </a:cubicBezTo>
                <a:cubicBezTo>
                  <a:pt x="501" y="758"/>
                  <a:pt x="499" y="760"/>
                  <a:pt x="499" y="762"/>
                </a:cubicBezTo>
                <a:cubicBezTo>
                  <a:pt x="499" y="765"/>
                  <a:pt x="501" y="766"/>
                  <a:pt x="503" y="766"/>
                </a:cubicBezTo>
                <a:close/>
                <a:moveTo>
                  <a:pt x="516" y="766"/>
                </a:moveTo>
                <a:cubicBezTo>
                  <a:pt x="519" y="766"/>
                  <a:pt x="521" y="765"/>
                  <a:pt x="521" y="762"/>
                </a:cubicBezTo>
                <a:cubicBezTo>
                  <a:pt x="521" y="760"/>
                  <a:pt x="519" y="758"/>
                  <a:pt x="516" y="758"/>
                </a:cubicBezTo>
                <a:cubicBezTo>
                  <a:pt x="514" y="758"/>
                  <a:pt x="512" y="760"/>
                  <a:pt x="512" y="762"/>
                </a:cubicBezTo>
                <a:cubicBezTo>
                  <a:pt x="512" y="765"/>
                  <a:pt x="514" y="766"/>
                  <a:pt x="516" y="766"/>
                </a:cubicBezTo>
                <a:close/>
                <a:moveTo>
                  <a:pt x="529" y="766"/>
                </a:moveTo>
                <a:cubicBezTo>
                  <a:pt x="532" y="766"/>
                  <a:pt x="533" y="765"/>
                  <a:pt x="533" y="762"/>
                </a:cubicBezTo>
                <a:cubicBezTo>
                  <a:pt x="533" y="760"/>
                  <a:pt x="532" y="758"/>
                  <a:pt x="529" y="758"/>
                </a:cubicBezTo>
                <a:cubicBezTo>
                  <a:pt x="527" y="758"/>
                  <a:pt x="525" y="760"/>
                  <a:pt x="525" y="762"/>
                </a:cubicBezTo>
                <a:cubicBezTo>
                  <a:pt x="525" y="765"/>
                  <a:pt x="527" y="766"/>
                  <a:pt x="529" y="766"/>
                </a:cubicBezTo>
                <a:close/>
                <a:moveTo>
                  <a:pt x="542" y="766"/>
                </a:moveTo>
                <a:cubicBezTo>
                  <a:pt x="544" y="766"/>
                  <a:pt x="546" y="765"/>
                  <a:pt x="546" y="762"/>
                </a:cubicBezTo>
                <a:cubicBezTo>
                  <a:pt x="546" y="760"/>
                  <a:pt x="544" y="758"/>
                  <a:pt x="542" y="758"/>
                </a:cubicBezTo>
                <a:cubicBezTo>
                  <a:pt x="540" y="758"/>
                  <a:pt x="538" y="760"/>
                  <a:pt x="538" y="762"/>
                </a:cubicBezTo>
                <a:cubicBezTo>
                  <a:pt x="538" y="765"/>
                  <a:pt x="540" y="766"/>
                  <a:pt x="542" y="766"/>
                </a:cubicBezTo>
                <a:close/>
                <a:moveTo>
                  <a:pt x="555" y="766"/>
                </a:moveTo>
                <a:cubicBezTo>
                  <a:pt x="557" y="766"/>
                  <a:pt x="559" y="765"/>
                  <a:pt x="559" y="762"/>
                </a:cubicBezTo>
                <a:cubicBezTo>
                  <a:pt x="559" y="760"/>
                  <a:pt x="557" y="758"/>
                  <a:pt x="555" y="758"/>
                </a:cubicBezTo>
                <a:cubicBezTo>
                  <a:pt x="553" y="758"/>
                  <a:pt x="551" y="760"/>
                  <a:pt x="551" y="762"/>
                </a:cubicBezTo>
                <a:cubicBezTo>
                  <a:pt x="551" y="765"/>
                  <a:pt x="553" y="766"/>
                  <a:pt x="555" y="766"/>
                </a:cubicBezTo>
                <a:close/>
                <a:moveTo>
                  <a:pt x="568" y="766"/>
                </a:moveTo>
                <a:cubicBezTo>
                  <a:pt x="570" y="766"/>
                  <a:pt x="572" y="765"/>
                  <a:pt x="572" y="762"/>
                </a:cubicBezTo>
                <a:cubicBezTo>
                  <a:pt x="572" y="760"/>
                  <a:pt x="570" y="758"/>
                  <a:pt x="568" y="758"/>
                </a:cubicBezTo>
                <a:cubicBezTo>
                  <a:pt x="566" y="758"/>
                  <a:pt x="564" y="760"/>
                  <a:pt x="564" y="762"/>
                </a:cubicBezTo>
                <a:cubicBezTo>
                  <a:pt x="564" y="765"/>
                  <a:pt x="566" y="766"/>
                  <a:pt x="568" y="766"/>
                </a:cubicBezTo>
                <a:close/>
                <a:moveTo>
                  <a:pt x="581" y="766"/>
                </a:moveTo>
                <a:cubicBezTo>
                  <a:pt x="583" y="766"/>
                  <a:pt x="585" y="765"/>
                  <a:pt x="585" y="762"/>
                </a:cubicBezTo>
                <a:cubicBezTo>
                  <a:pt x="585" y="760"/>
                  <a:pt x="583" y="758"/>
                  <a:pt x="581" y="758"/>
                </a:cubicBezTo>
                <a:cubicBezTo>
                  <a:pt x="579" y="758"/>
                  <a:pt x="577" y="760"/>
                  <a:pt x="577" y="762"/>
                </a:cubicBezTo>
                <a:cubicBezTo>
                  <a:pt x="577" y="765"/>
                  <a:pt x="579" y="766"/>
                  <a:pt x="581" y="766"/>
                </a:cubicBezTo>
                <a:close/>
                <a:moveTo>
                  <a:pt x="594" y="766"/>
                </a:moveTo>
                <a:cubicBezTo>
                  <a:pt x="596" y="766"/>
                  <a:pt x="598" y="765"/>
                  <a:pt x="598" y="762"/>
                </a:cubicBezTo>
                <a:cubicBezTo>
                  <a:pt x="598" y="760"/>
                  <a:pt x="596" y="758"/>
                  <a:pt x="594" y="758"/>
                </a:cubicBezTo>
                <a:cubicBezTo>
                  <a:pt x="592" y="758"/>
                  <a:pt x="590" y="760"/>
                  <a:pt x="590" y="762"/>
                </a:cubicBezTo>
                <a:cubicBezTo>
                  <a:pt x="590" y="765"/>
                  <a:pt x="592" y="766"/>
                  <a:pt x="594" y="766"/>
                </a:cubicBezTo>
                <a:close/>
                <a:moveTo>
                  <a:pt x="607" y="766"/>
                </a:moveTo>
                <a:cubicBezTo>
                  <a:pt x="609" y="766"/>
                  <a:pt x="611" y="765"/>
                  <a:pt x="611" y="762"/>
                </a:cubicBezTo>
                <a:cubicBezTo>
                  <a:pt x="611" y="760"/>
                  <a:pt x="609" y="758"/>
                  <a:pt x="607" y="758"/>
                </a:cubicBezTo>
                <a:cubicBezTo>
                  <a:pt x="604" y="758"/>
                  <a:pt x="603" y="760"/>
                  <a:pt x="603" y="762"/>
                </a:cubicBezTo>
                <a:cubicBezTo>
                  <a:pt x="603" y="765"/>
                  <a:pt x="604" y="766"/>
                  <a:pt x="607" y="766"/>
                </a:cubicBezTo>
                <a:close/>
                <a:moveTo>
                  <a:pt x="620" y="766"/>
                </a:moveTo>
                <a:cubicBezTo>
                  <a:pt x="622" y="766"/>
                  <a:pt x="624" y="765"/>
                  <a:pt x="624" y="762"/>
                </a:cubicBezTo>
                <a:cubicBezTo>
                  <a:pt x="624" y="760"/>
                  <a:pt x="622" y="758"/>
                  <a:pt x="620" y="758"/>
                </a:cubicBezTo>
                <a:cubicBezTo>
                  <a:pt x="617" y="758"/>
                  <a:pt x="615" y="760"/>
                  <a:pt x="615" y="762"/>
                </a:cubicBezTo>
                <a:cubicBezTo>
                  <a:pt x="615" y="765"/>
                  <a:pt x="617" y="766"/>
                  <a:pt x="620" y="766"/>
                </a:cubicBezTo>
                <a:close/>
                <a:moveTo>
                  <a:pt x="633" y="766"/>
                </a:moveTo>
                <a:cubicBezTo>
                  <a:pt x="635" y="766"/>
                  <a:pt x="637" y="765"/>
                  <a:pt x="637" y="762"/>
                </a:cubicBezTo>
                <a:cubicBezTo>
                  <a:pt x="637" y="760"/>
                  <a:pt x="635" y="758"/>
                  <a:pt x="633" y="758"/>
                </a:cubicBezTo>
                <a:cubicBezTo>
                  <a:pt x="630" y="758"/>
                  <a:pt x="628" y="760"/>
                  <a:pt x="628" y="762"/>
                </a:cubicBezTo>
                <a:cubicBezTo>
                  <a:pt x="628" y="765"/>
                  <a:pt x="630" y="766"/>
                  <a:pt x="633" y="766"/>
                </a:cubicBezTo>
                <a:close/>
                <a:moveTo>
                  <a:pt x="645" y="766"/>
                </a:moveTo>
                <a:cubicBezTo>
                  <a:pt x="648" y="766"/>
                  <a:pt x="650" y="765"/>
                  <a:pt x="650" y="762"/>
                </a:cubicBezTo>
                <a:cubicBezTo>
                  <a:pt x="650" y="760"/>
                  <a:pt x="648" y="758"/>
                  <a:pt x="645" y="758"/>
                </a:cubicBezTo>
                <a:cubicBezTo>
                  <a:pt x="643" y="758"/>
                  <a:pt x="641" y="760"/>
                  <a:pt x="641" y="762"/>
                </a:cubicBezTo>
                <a:cubicBezTo>
                  <a:pt x="641" y="765"/>
                  <a:pt x="643" y="766"/>
                  <a:pt x="645" y="766"/>
                </a:cubicBezTo>
                <a:close/>
                <a:moveTo>
                  <a:pt x="658" y="766"/>
                </a:moveTo>
                <a:cubicBezTo>
                  <a:pt x="661" y="766"/>
                  <a:pt x="663" y="765"/>
                  <a:pt x="663" y="762"/>
                </a:cubicBezTo>
                <a:cubicBezTo>
                  <a:pt x="663" y="760"/>
                  <a:pt x="661" y="758"/>
                  <a:pt x="658" y="758"/>
                </a:cubicBezTo>
                <a:cubicBezTo>
                  <a:pt x="656" y="758"/>
                  <a:pt x="654" y="760"/>
                  <a:pt x="654" y="762"/>
                </a:cubicBezTo>
                <a:cubicBezTo>
                  <a:pt x="654" y="765"/>
                  <a:pt x="656" y="766"/>
                  <a:pt x="658" y="766"/>
                </a:cubicBezTo>
                <a:close/>
                <a:moveTo>
                  <a:pt x="671" y="766"/>
                </a:moveTo>
                <a:cubicBezTo>
                  <a:pt x="674" y="766"/>
                  <a:pt x="676" y="765"/>
                  <a:pt x="676" y="762"/>
                </a:cubicBezTo>
                <a:cubicBezTo>
                  <a:pt x="676" y="760"/>
                  <a:pt x="674" y="758"/>
                  <a:pt x="671" y="758"/>
                </a:cubicBezTo>
                <a:cubicBezTo>
                  <a:pt x="669" y="758"/>
                  <a:pt x="667" y="760"/>
                  <a:pt x="667" y="762"/>
                </a:cubicBezTo>
                <a:cubicBezTo>
                  <a:pt x="667" y="765"/>
                  <a:pt x="669" y="766"/>
                  <a:pt x="671" y="766"/>
                </a:cubicBezTo>
                <a:close/>
                <a:moveTo>
                  <a:pt x="684" y="766"/>
                </a:moveTo>
                <a:cubicBezTo>
                  <a:pt x="687" y="766"/>
                  <a:pt x="688" y="765"/>
                  <a:pt x="688" y="762"/>
                </a:cubicBezTo>
                <a:cubicBezTo>
                  <a:pt x="688" y="760"/>
                  <a:pt x="687" y="758"/>
                  <a:pt x="684" y="758"/>
                </a:cubicBezTo>
                <a:cubicBezTo>
                  <a:pt x="682" y="758"/>
                  <a:pt x="680" y="760"/>
                  <a:pt x="680" y="762"/>
                </a:cubicBezTo>
                <a:cubicBezTo>
                  <a:pt x="680" y="765"/>
                  <a:pt x="682" y="766"/>
                  <a:pt x="684" y="766"/>
                </a:cubicBezTo>
                <a:close/>
                <a:moveTo>
                  <a:pt x="697" y="766"/>
                </a:moveTo>
                <a:cubicBezTo>
                  <a:pt x="699" y="766"/>
                  <a:pt x="701" y="765"/>
                  <a:pt x="701" y="762"/>
                </a:cubicBezTo>
                <a:cubicBezTo>
                  <a:pt x="701" y="760"/>
                  <a:pt x="699" y="758"/>
                  <a:pt x="697" y="758"/>
                </a:cubicBezTo>
                <a:cubicBezTo>
                  <a:pt x="695" y="758"/>
                  <a:pt x="693" y="760"/>
                  <a:pt x="693" y="762"/>
                </a:cubicBezTo>
                <a:cubicBezTo>
                  <a:pt x="693" y="765"/>
                  <a:pt x="695" y="766"/>
                  <a:pt x="697" y="766"/>
                </a:cubicBezTo>
                <a:close/>
                <a:moveTo>
                  <a:pt x="710" y="766"/>
                </a:moveTo>
                <a:cubicBezTo>
                  <a:pt x="712" y="766"/>
                  <a:pt x="714" y="765"/>
                  <a:pt x="714" y="762"/>
                </a:cubicBezTo>
                <a:cubicBezTo>
                  <a:pt x="714" y="760"/>
                  <a:pt x="712" y="758"/>
                  <a:pt x="710" y="758"/>
                </a:cubicBezTo>
                <a:cubicBezTo>
                  <a:pt x="708" y="758"/>
                  <a:pt x="706" y="760"/>
                  <a:pt x="706" y="762"/>
                </a:cubicBezTo>
                <a:cubicBezTo>
                  <a:pt x="706" y="765"/>
                  <a:pt x="708" y="766"/>
                  <a:pt x="710" y="766"/>
                </a:cubicBezTo>
                <a:close/>
                <a:moveTo>
                  <a:pt x="723" y="766"/>
                </a:moveTo>
                <a:cubicBezTo>
                  <a:pt x="725" y="766"/>
                  <a:pt x="727" y="765"/>
                  <a:pt x="727" y="762"/>
                </a:cubicBezTo>
                <a:cubicBezTo>
                  <a:pt x="727" y="760"/>
                  <a:pt x="725" y="758"/>
                  <a:pt x="723" y="758"/>
                </a:cubicBezTo>
                <a:cubicBezTo>
                  <a:pt x="721" y="758"/>
                  <a:pt x="719" y="760"/>
                  <a:pt x="719" y="762"/>
                </a:cubicBezTo>
                <a:cubicBezTo>
                  <a:pt x="719" y="765"/>
                  <a:pt x="721" y="766"/>
                  <a:pt x="723" y="766"/>
                </a:cubicBezTo>
                <a:close/>
                <a:moveTo>
                  <a:pt x="736" y="766"/>
                </a:moveTo>
                <a:cubicBezTo>
                  <a:pt x="738" y="766"/>
                  <a:pt x="740" y="765"/>
                  <a:pt x="740" y="762"/>
                </a:cubicBezTo>
                <a:cubicBezTo>
                  <a:pt x="740" y="760"/>
                  <a:pt x="738" y="758"/>
                  <a:pt x="736" y="758"/>
                </a:cubicBezTo>
                <a:cubicBezTo>
                  <a:pt x="734" y="758"/>
                  <a:pt x="732" y="760"/>
                  <a:pt x="732" y="762"/>
                </a:cubicBezTo>
                <a:cubicBezTo>
                  <a:pt x="732" y="765"/>
                  <a:pt x="734" y="766"/>
                  <a:pt x="736" y="766"/>
                </a:cubicBezTo>
                <a:close/>
                <a:moveTo>
                  <a:pt x="749" y="766"/>
                </a:moveTo>
                <a:cubicBezTo>
                  <a:pt x="751" y="766"/>
                  <a:pt x="753" y="765"/>
                  <a:pt x="753" y="762"/>
                </a:cubicBezTo>
                <a:cubicBezTo>
                  <a:pt x="753" y="760"/>
                  <a:pt x="751" y="758"/>
                  <a:pt x="749" y="758"/>
                </a:cubicBezTo>
                <a:cubicBezTo>
                  <a:pt x="747" y="758"/>
                  <a:pt x="745" y="760"/>
                  <a:pt x="745" y="762"/>
                </a:cubicBezTo>
                <a:cubicBezTo>
                  <a:pt x="745" y="765"/>
                  <a:pt x="747" y="766"/>
                  <a:pt x="749" y="766"/>
                </a:cubicBezTo>
                <a:close/>
                <a:moveTo>
                  <a:pt x="762" y="766"/>
                </a:moveTo>
                <a:cubicBezTo>
                  <a:pt x="764" y="766"/>
                  <a:pt x="766" y="765"/>
                  <a:pt x="766" y="762"/>
                </a:cubicBezTo>
                <a:cubicBezTo>
                  <a:pt x="766" y="760"/>
                  <a:pt x="764" y="758"/>
                  <a:pt x="762" y="758"/>
                </a:cubicBezTo>
                <a:cubicBezTo>
                  <a:pt x="759" y="758"/>
                  <a:pt x="758" y="760"/>
                  <a:pt x="758" y="762"/>
                </a:cubicBezTo>
                <a:cubicBezTo>
                  <a:pt x="758" y="765"/>
                  <a:pt x="759" y="766"/>
                  <a:pt x="762" y="766"/>
                </a:cubicBezTo>
                <a:close/>
                <a:moveTo>
                  <a:pt x="775" y="766"/>
                </a:moveTo>
                <a:cubicBezTo>
                  <a:pt x="777" y="766"/>
                  <a:pt x="779" y="765"/>
                  <a:pt x="779" y="762"/>
                </a:cubicBezTo>
                <a:cubicBezTo>
                  <a:pt x="779" y="760"/>
                  <a:pt x="777" y="758"/>
                  <a:pt x="775" y="758"/>
                </a:cubicBezTo>
                <a:cubicBezTo>
                  <a:pt x="772" y="758"/>
                  <a:pt x="770" y="760"/>
                  <a:pt x="770" y="762"/>
                </a:cubicBezTo>
                <a:cubicBezTo>
                  <a:pt x="770" y="765"/>
                  <a:pt x="772" y="766"/>
                  <a:pt x="775" y="766"/>
                </a:cubicBezTo>
                <a:close/>
                <a:moveTo>
                  <a:pt x="788" y="766"/>
                </a:moveTo>
                <a:cubicBezTo>
                  <a:pt x="790" y="766"/>
                  <a:pt x="792" y="765"/>
                  <a:pt x="792" y="762"/>
                </a:cubicBezTo>
                <a:cubicBezTo>
                  <a:pt x="792" y="760"/>
                  <a:pt x="790" y="758"/>
                  <a:pt x="788" y="758"/>
                </a:cubicBezTo>
                <a:cubicBezTo>
                  <a:pt x="785" y="758"/>
                  <a:pt x="783" y="760"/>
                  <a:pt x="783" y="762"/>
                </a:cubicBezTo>
                <a:cubicBezTo>
                  <a:pt x="783" y="765"/>
                  <a:pt x="785" y="766"/>
                  <a:pt x="788" y="766"/>
                </a:cubicBezTo>
                <a:close/>
                <a:moveTo>
                  <a:pt x="800" y="766"/>
                </a:moveTo>
                <a:cubicBezTo>
                  <a:pt x="803" y="766"/>
                  <a:pt x="805" y="765"/>
                  <a:pt x="805" y="762"/>
                </a:cubicBezTo>
                <a:cubicBezTo>
                  <a:pt x="805" y="760"/>
                  <a:pt x="803" y="758"/>
                  <a:pt x="800" y="758"/>
                </a:cubicBezTo>
                <a:cubicBezTo>
                  <a:pt x="798" y="758"/>
                  <a:pt x="796" y="760"/>
                  <a:pt x="796" y="762"/>
                </a:cubicBezTo>
                <a:cubicBezTo>
                  <a:pt x="796" y="765"/>
                  <a:pt x="798" y="766"/>
                  <a:pt x="800" y="766"/>
                </a:cubicBezTo>
                <a:close/>
                <a:moveTo>
                  <a:pt x="813" y="766"/>
                </a:moveTo>
                <a:cubicBezTo>
                  <a:pt x="816" y="766"/>
                  <a:pt x="818" y="765"/>
                  <a:pt x="818" y="762"/>
                </a:cubicBezTo>
                <a:cubicBezTo>
                  <a:pt x="818" y="760"/>
                  <a:pt x="816" y="758"/>
                  <a:pt x="813" y="758"/>
                </a:cubicBezTo>
                <a:cubicBezTo>
                  <a:pt x="811" y="758"/>
                  <a:pt x="809" y="760"/>
                  <a:pt x="809" y="762"/>
                </a:cubicBezTo>
                <a:cubicBezTo>
                  <a:pt x="809" y="765"/>
                  <a:pt x="811" y="766"/>
                  <a:pt x="813" y="766"/>
                </a:cubicBezTo>
                <a:close/>
                <a:moveTo>
                  <a:pt x="826" y="766"/>
                </a:moveTo>
                <a:cubicBezTo>
                  <a:pt x="829" y="766"/>
                  <a:pt x="830" y="765"/>
                  <a:pt x="830" y="762"/>
                </a:cubicBezTo>
                <a:cubicBezTo>
                  <a:pt x="830" y="760"/>
                  <a:pt x="829" y="758"/>
                  <a:pt x="826" y="758"/>
                </a:cubicBezTo>
                <a:cubicBezTo>
                  <a:pt x="824" y="758"/>
                  <a:pt x="822" y="760"/>
                  <a:pt x="822" y="762"/>
                </a:cubicBezTo>
                <a:cubicBezTo>
                  <a:pt x="822" y="765"/>
                  <a:pt x="824" y="766"/>
                  <a:pt x="826" y="766"/>
                </a:cubicBezTo>
                <a:close/>
                <a:moveTo>
                  <a:pt x="839" y="766"/>
                </a:moveTo>
                <a:cubicBezTo>
                  <a:pt x="842" y="766"/>
                  <a:pt x="843" y="765"/>
                  <a:pt x="843" y="762"/>
                </a:cubicBezTo>
                <a:cubicBezTo>
                  <a:pt x="843" y="760"/>
                  <a:pt x="842" y="758"/>
                  <a:pt x="839" y="758"/>
                </a:cubicBezTo>
                <a:cubicBezTo>
                  <a:pt x="837" y="758"/>
                  <a:pt x="835" y="760"/>
                  <a:pt x="835" y="762"/>
                </a:cubicBezTo>
                <a:cubicBezTo>
                  <a:pt x="835" y="765"/>
                  <a:pt x="837" y="766"/>
                  <a:pt x="839" y="766"/>
                </a:cubicBezTo>
                <a:close/>
                <a:moveTo>
                  <a:pt x="852" y="766"/>
                </a:moveTo>
                <a:cubicBezTo>
                  <a:pt x="854" y="766"/>
                  <a:pt x="856" y="765"/>
                  <a:pt x="856" y="762"/>
                </a:cubicBezTo>
                <a:cubicBezTo>
                  <a:pt x="856" y="760"/>
                  <a:pt x="854" y="758"/>
                  <a:pt x="852" y="758"/>
                </a:cubicBezTo>
                <a:cubicBezTo>
                  <a:pt x="850" y="758"/>
                  <a:pt x="848" y="760"/>
                  <a:pt x="848" y="762"/>
                </a:cubicBezTo>
                <a:cubicBezTo>
                  <a:pt x="848" y="765"/>
                  <a:pt x="850" y="766"/>
                  <a:pt x="852" y="766"/>
                </a:cubicBezTo>
                <a:close/>
                <a:moveTo>
                  <a:pt x="865" y="766"/>
                </a:moveTo>
                <a:cubicBezTo>
                  <a:pt x="867" y="766"/>
                  <a:pt x="869" y="765"/>
                  <a:pt x="869" y="762"/>
                </a:cubicBezTo>
                <a:cubicBezTo>
                  <a:pt x="869" y="760"/>
                  <a:pt x="867" y="758"/>
                  <a:pt x="865" y="758"/>
                </a:cubicBezTo>
                <a:cubicBezTo>
                  <a:pt x="863" y="758"/>
                  <a:pt x="861" y="760"/>
                  <a:pt x="861" y="762"/>
                </a:cubicBezTo>
                <a:cubicBezTo>
                  <a:pt x="861" y="765"/>
                  <a:pt x="863" y="766"/>
                  <a:pt x="865" y="766"/>
                </a:cubicBezTo>
                <a:close/>
                <a:moveTo>
                  <a:pt x="878" y="758"/>
                </a:moveTo>
                <a:cubicBezTo>
                  <a:pt x="876" y="758"/>
                  <a:pt x="874" y="760"/>
                  <a:pt x="874" y="762"/>
                </a:cubicBezTo>
                <a:cubicBezTo>
                  <a:pt x="874" y="765"/>
                  <a:pt x="876" y="766"/>
                  <a:pt x="878" y="766"/>
                </a:cubicBezTo>
                <a:cubicBezTo>
                  <a:pt x="880" y="766"/>
                  <a:pt x="882" y="765"/>
                  <a:pt x="882" y="762"/>
                </a:cubicBezTo>
                <a:cubicBezTo>
                  <a:pt x="882" y="760"/>
                  <a:pt x="880" y="758"/>
                  <a:pt x="878" y="758"/>
                </a:cubicBezTo>
                <a:close/>
                <a:moveTo>
                  <a:pt x="891" y="758"/>
                </a:moveTo>
                <a:cubicBezTo>
                  <a:pt x="889" y="758"/>
                  <a:pt x="887" y="760"/>
                  <a:pt x="887" y="762"/>
                </a:cubicBezTo>
                <a:cubicBezTo>
                  <a:pt x="887" y="765"/>
                  <a:pt x="889" y="766"/>
                  <a:pt x="891" y="766"/>
                </a:cubicBezTo>
                <a:cubicBezTo>
                  <a:pt x="893" y="766"/>
                  <a:pt x="895" y="765"/>
                  <a:pt x="895" y="762"/>
                </a:cubicBezTo>
                <a:cubicBezTo>
                  <a:pt x="895" y="760"/>
                  <a:pt x="893" y="758"/>
                  <a:pt x="891" y="758"/>
                </a:cubicBezTo>
                <a:close/>
                <a:moveTo>
                  <a:pt x="904" y="758"/>
                </a:moveTo>
                <a:cubicBezTo>
                  <a:pt x="901" y="758"/>
                  <a:pt x="900" y="760"/>
                  <a:pt x="900" y="762"/>
                </a:cubicBezTo>
                <a:cubicBezTo>
                  <a:pt x="900" y="765"/>
                  <a:pt x="901" y="766"/>
                  <a:pt x="904" y="766"/>
                </a:cubicBezTo>
                <a:cubicBezTo>
                  <a:pt x="906" y="766"/>
                  <a:pt x="908" y="765"/>
                  <a:pt x="908" y="762"/>
                </a:cubicBezTo>
                <a:cubicBezTo>
                  <a:pt x="908" y="760"/>
                  <a:pt x="906" y="758"/>
                  <a:pt x="904" y="758"/>
                </a:cubicBezTo>
                <a:close/>
                <a:moveTo>
                  <a:pt x="917" y="758"/>
                </a:moveTo>
                <a:cubicBezTo>
                  <a:pt x="914" y="758"/>
                  <a:pt x="913" y="760"/>
                  <a:pt x="913" y="762"/>
                </a:cubicBezTo>
                <a:cubicBezTo>
                  <a:pt x="913" y="765"/>
                  <a:pt x="914" y="766"/>
                  <a:pt x="917" y="766"/>
                </a:cubicBezTo>
                <a:cubicBezTo>
                  <a:pt x="919" y="766"/>
                  <a:pt x="921" y="765"/>
                  <a:pt x="921" y="762"/>
                </a:cubicBezTo>
                <a:cubicBezTo>
                  <a:pt x="921" y="760"/>
                  <a:pt x="919" y="758"/>
                  <a:pt x="917" y="758"/>
                </a:cubicBezTo>
                <a:close/>
                <a:moveTo>
                  <a:pt x="930" y="762"/>
                </a:moveTo>
                <a:cubicBezTo>
                  <a:pt x="930" y="762"/>
                  <a:pt x="930" y="762"/>
                  <a:pt x="930" y="762"/>
                </a:cubicBezTo>
                <a:cubicBezTo>
                  <a:pt x="930" y="762"/>
                  <a:pt x="930" y="762"/>
                  <a:pt x="930" y="762"/>
                </a:cubicBezTo>
                <a:cubicBezTo>
                  <a:pt x="930" y="762"/>
                  <a:pt x="930" y="762"/>
                  <a:pt x="930" y="762"/>
                </a:cubicBezTo>
                <a:cubicBezTo>
                  <a:pt x="930" y="762"/>
                  <a:pt x="930" y="762"/>
                  <a:pt x="930" y="762"/>
                </a:cubicBezTo>
                <a:close/>
                <a:moveTo>
                  <a:pt x="1625" y="762"/>
                </a:moveTo>
                <a:cubicBezTo>
                  <a:pt x="1625" y="764"/>
                  <a:pt x="1626" y="765"/>
                  <a:pt x="1627" y="765"/>
                </a:cubicBezTo>
                <a:cubicBezTo>
                  <a:pt x="1628" y="765"/>
                  <a:pt x="1629" y="764"/>
                  <a:pt x="1629" y="762"/>
                </a:cubicBezTo>
                <a:cubicBezTo>
                  <a:pt x="1629" y="761"/>
                  <a:pt x="1628" y="760"/>
                  <a:pt x="1627" y="760"/>
                </a:cubicBezTo>
                <a:cubicBezTo>
                  <a:pt x="1626" y="760"/>
                  <a:pt x="1625" y="761"/>
                  <a:pt x="1625" y="762"/>
                </a:cubicBezTo>
                <a:close/>
                <a:moveTo>
                  <a:pt x="1692" y="766"/>
                </a:moveTo>
                <a:cubicBezTo>
                  <a:pt x="1694" y="766"/>
                  <a:pt x="1696" y="765"/>
                  <a:pt x="1696" y="762"/>
                </a:cubicBezTo>
                <a:cubicBezTo>
                  <a:pt x="1696" y="760"/>
                  <a:pt x="1694" y="758"/>
                  <a:pt x="1692" y="758"/>
                </a:cubicBezTo>
                <a:cubicBezTo>
                  <a:pt x="1689" y="758"/>
                  <a:pt x="1687" y="760"/>
                  <a:pt x="1687" y="762"/>
                </a:cubicBezTo>
                <a:cubicBezTo>
                  <a:pt x="1687" y="765"/>
                  <a:pt x="1689" y="766"/>
                  <a:pt x="1692" y="766"/>
                </a:cubicBezTo>
                <a:close/>
                <a:moveTo>
                  <a:pt x="1704" y="766"/>
                </a:moveTo>
                <a:cubicBezTo>
                  <a:pt x="1707" y="766"/>
                  <a:pt x="1709" y="765"/>
                  <a:pt x="1709" y="762"/>
                </a:cubicBezTo>
                <a:cubicBezTo>
                  <a:pt x="1709" y="760"/>
                  <a:pt x="1707" y="758"/>
                  <a:pt x="1704" y="758"/>
                </a:cubicBezTo>
                <a:cubicBezTo>
                  <a:pt x="1702" y="758"/>
                  <a:pt x="1700" y="760"/>
                  <a:pt x="1700" y="762"/>
                </a:cubicBezTo>
                <a:cubicBezTo>
                  <a:pt x="1700" y="765"/>
                  <a:pt x="1702" y="766"/>
                  <a:pt x="1704" y="766"/>
                </a:cubicBezTo>
                <a:close/>
                <a:moveTo>
                  <a:pt x="1717" y="766"/>
                </a:moveTo>
                <a:cubicBezTo>
                  <a:pt x="1720" y="766"/>
                  <a:pt x="1722" y="765"/>
                  <a:pt x="1722" y="762"/>
                </a:cubicBezTo>
                <a:cubicBezTo>
                  <a:pt x="1722" y="760"/>
                  <a:pt x="1720" y="758"/>
                  <a:pt x="1717" y="758"/>
                </a:cubicBezTo>
                <a:cubicBezTo>
                  <a:pt x="1715" y="758"/>
                  <a:pt x="1713" y="760"/>
                  <a:pt x="1713" y="762"/>
                </a:cubicBezTo>
                <a:cubicBezTo>
                  <a:pt x="1713" y="765"/>
                  <a:pt x="1715" y="766"/>
                  <a:pt x="1717" y="766"/>
                </a:cubicBezTo>
                <a:close/>
                <a:moveTo>
                  <a:pt x="1730" y="766"/>
                </a:moveTo>
                <a:cubicBezTo>
                  <a:pt x="1733" y="766"/>
                  <a:pt x="1734" y="765"/>
                  <a:pt x="1734" y="762"/>
                </a:cubicBezTo>
                <a:cubicBezTo>
                  <a:pt x="1734" y="760"/>
                  <a:pt x="1733" y="758"/>
                  <a:pt x="1730" y="758"/>
                </a:cubicBezTo>
                <a:cubicBezTo>
                  <a:pt x="1728" y="758"/>
                  <a:pt x="1726" y="760"/>
                  <a:pt x="1726" y="762"/>
                </a:cubicBezTo>
                <a:cubicBezTo>
                  <a:pt x="1726" y="765"/>
                  <a:pt x="1728" y="766"/>
                  <a:pt x="1730" y="766"/>
                </a:cubicBezTo>
                <a:close/>
                <a:moveTo>
                  <a:pt x="1743" y="766"/>
                </a:moveTo>
                <a:cubicBezTo>
                  <a:pt x="1745" y="766"/>
                  <a:pt x="1747" y="765"/>
                  <a:pt x="1747" y="762"/>
                </a:cubicBezTo>
                <a:cubicBezTo>
                  <a:pt x="1747" y="760"/>
                  <a:pt x="1745" y="758"/>
                  <a:pt x="1743" y="758"/>
                </a:cubicBezTo>
                <a:cubicBezTo>
                  <a:pt x="1741" y="758"/>
                  <a:pt x="1739" y="760"/>
                  <a:pt x="1739" y="762"/>
                </a:cubicBezTo>
                <a:cubicBezTo>
                  <a:pt x="1739" y="765"/>
                  <a:pt x="1741" y="766"/>
                  <a:pt x="1743" y="766"/>
                </a:cubicBezTo>
                <a:close/>
                <a:moveTo>
                  <a:pt x="1756" y="766"/>
                </a:moveTo>
                <a:cubicBezTo>
                  <a:pt x="1758" y="766"/>
                  <a:pt x="1760" y="765"/>
                  <a:pt x="1760" y="762"/>
                </a:cubicBezTo>
                <a:cubicBezTo>
                  <a:pt x="1760" y="760"/>
                  <a:pt x="1758" y="758"/>
                  <a:pt x="1756" y="758"/>
                </a:cubicBezTo>
                <a:cubicBezTo>
                  <a:pt x="1754" y="758"/>
                  <a:pt x="1752" y="760"/>
                  <a:pt x="1752" y="762"/>
                </a:cubicBezTo>
                <a:cubicBezTo>
                  <a:pt x="1752" y="765"/>
                  <a:pt x="1754" y="766"/>
                  <a:pt x="1756" y="766"/>
                </a:cubicBezTo>
                <a:close/>
                <a:moveTo>
                  <a:pt x="1769" y="766"/>
                </a:moveTo>
                <a:cubicBezTo>
                  <a:pt x="1771" y="766"/>
                  <a:pt x="1773" y="765"/>
                  <a:pt x="1773" y="762"/>
                </a:cubicBezTo>
                <a:cubicBezTo>
                  <a:pt x="1773" y="760"/>
                  <a:pt x="1771" y="758"/>
                  <a:pt x="1769" y="758"/>
                </a:cubicBezTo>
                <a:cubicBezTo>
                  <a:pt x="1767" y="758"/>
                  <a:pt x="1765" y="760"/>
                  <a:pt x="1765" y="762"/>
                </a:cubicBezTo>
                <a:cubicBezTo>
                  <a:pt x="1765" y="765"/>
                  <a:pt x="1767" y="766"/>
                  <a:pt x="1769" y="766"/>
                </a:cubicBezTo>
                <a:close/>
                <a:moveTo>
                  <a:pt x="1782" y="758"/>
                </a:moveTo>
                <a:cubicBezTo>
                  <a:pt x="1780" y="758"/>
                  <a:pt x="1778" y="760"/>
                  <a:pt x="1778" y="762"/>
                </a:cubicBezTo>
                <a:cubicBezTo>
                  <a:pt x="1778" y="765"/>
                  <a:pt x="1780" y="766"/>
                  <a:pt x="1782" y="766"/>
                </a:cubicBezTo>
                <a:cubicBezTo>
                  <a:pt x="1784" y="766"/>
                  <a:pt x="1786" y="765"/>
                  <a:pt x="1786" y="762"/>
                </a:cubicBezTo>
                <a:cubicBezTo>
                  <a:pt x="1786" y="760"/>
                  <a:pt x="1784" y="758"/>
                  <a:pt x="1782" y="758"/>
                </a:cubicBezTo>
                <a:close/>
                <a:moveTo>
                  <a:pt x="1821" y="762"/>
                </a:moveTo>
                <a:cubicBezTo>
                  <a:pt x="1821" y="762"/>
                  <a:pt x="1821" y="762"/>
                  <a:pt x="1821" y="762"/>
                </a:cubicBezTo>
                <a:cubicBezTo>
                  <a:pt x="1821" y="762"/>
                  <a:pt x="1821" y="762"/>
                  <a:pt x="1821" y="762"/>
                </a:cubicBezTo>
                <a:cubicBezTo>
                  <a:pt x="1821" y="762"/>
                  <a:pt x="1821" y="762"/>
                  <a:pt x="1821" y="762"/>
                </a:cubicBezTo>
                <a:cubicBezTo>
                  <a:pt x="1821" y="762"/>
                  <a:pt x="1821" y="762"/>
                  <a:pt x="1821" y="762"/>
                </a:cubicBezTo>
                <a:close/>
                <a:moveTo>
                  <a:pt x="1911" y="762"/>
                </a:moveTo>
                <a:cubicBezTo>
                  <a:pt x="1911" y="762"/>
                  <a:pt x="1911" y="762"/>
                  <a:pt x="1911" y="762"/>
                </a:cubicBezTo>
                <a:cubicBezTo>
                  <a:pt x="1911" y="762"/>
                  <a:pt x="1911" y="762"/>
                  <a:pt x="1911" y="762"/>
                </a:cubicBezTo>
                <a:cubicBezTo>
                  <a:pt x="1911" y="762"/>
                  <a:pt x="1911" y="762"/>
                  <a:pt x="1911" y="762"/>
                </a:cubicBezTo>
                <a:cubicBezTo>
                  <a:pt x="1911" y="762"/>
                  <a:pt x="1911" y="762"/>
                  <a:pt x="1911" y="762"/>
                </a:cubicBezTo>
                <a:close/>
                <a:moveTo>
                  <a:pt x="1924" y="762"/>
                </a:moveTo>
                <a:cubicBezTo>
                  <a:pt x="1924" y="762"/>
                  <a:pt x="1924" y="762"/>
                  <a:pt x="1924" y="762"/>
                </a:cubicBezTo>
                <a:cubicBezTo>
                  <a:pt x="1924" y="762"/>
                  <a:pt x="1924" y="762"/>
                  <a:pt x="1924" y="762"/>
                </a:cubicBezTo>
                <a:cubicBezTo>
                  <a:pt x="1924" y="762"/>
                  <a:pt x="1924" y="762"/>
                  <a:pt x="1924" y="762"/>
                </a:cubicBezTo>
                <a:cubicBezTo>
                  <a:pt x="1924" y="762"/>
                  <a:pt x="1924" y="762"/>
                  <a:pt x="1924" y="762"/>
                </a:cubicBezTo>
                <a:close/>
                <a:moveTo>
                  <a:pt x="2040" y="765"/>
                </a:moveTo>
                <a:cubicBezTo>
                  <a:pt x="2042" y="765"/>
                  <a:pt x="2043" y="764"/>
                  <a:pt x="2043" y="762"/>
                </a:cubicBezTo>
                <a:cubicBezTo>
                  <a:pt x="2043" y="761"/>
                  <a:pt x="2042" y="760"/>
                  <a:pt x="2040" y="760"/>
                </a:cubicBezTo>
                <a:cubicBezTo>
                  <a:pt x="2039" y="760"/>
                  <a:pt x="2038" y="761"/>
                  <a:pt x="2038" y="762"/>
                </a:cubicBezTo>
                <a:cubicBezTo>
                  <a:pt x="2038" y="764"/>
                  <a:pt x="2039" y="765"/>
                  <a:pt x="2040" y="765"/>
                </a:cubicBezTo>
                <a:close/>
                <a:moveTo>
                  <a:pt x="2053" y="758"/>
                </a:moveTo>
                <a:cubicBezTo>
                  <a:pt x="2051" y="758"/>
                  <a:pt x="2049" y="760"/>
                  <a:pt x="2049" y="762"/>
                </a:cubicBezTo>
                <a:cubicBezTo>
                  <a:pt x="2049" y="765"/>
                  <a:pt x="2051" y="766"/>
                  <a:pt x="2053" y="766"/>
                </a:cubicBezTo>
                <a:cubicBezTo>
                  <a:pt x="2055" y="766"/>
                  <a:pt x="2057" y="765"/>
                  <a:pt x="2057" y="762"/>
                </a:cubicBezTo>
                <a:cubicBezTo>
                  <a:pt x="2057" y="760"/>
                  <a:pt x="2055" y="758"/>
                  <a:pt x="2053" y="758"/>
                </a:cubicBezTo>
                <a:close/>
                <a:moveTo>
                  <a:pt x="2066" y="758"/>
                </a:moveTo>
                <a:cubicBezTo>
                  <a:pt x="2064" y="758"/>
                  <a:pt x="2062" y="760"/>
                  <a:pt x="2062" y="762"/>
                </a:cubicBezTo>
                <a:cubicBezTo>
                  <a:pt x="2062" y="765"/>
                  <a:pt x="2064" y="766"/>
                  <a:pt x="2066" y="766"/>
                </a:cubicBezTo>
                <a:cubicBezTo>
                  <a:pt x="2068" y="766"/>
                  <a:pt x="2070" y="765"/>
                  <a:pt x="2070" y="762"/>
                </a:cubicBezTo>
                <a:cubicBezTo>
                  <a:pt x="2070" y="760"/>
                  <a:pt x="2068" y="758"/>
                  <a:pt x="2066" y="758"/>
                </a:cubicBezTo>
                <a:close/>
                <a:moveTo>
                  <a:pt x="2079" y="758"/>
                </a:moveTo>
                <a:cubicBezTo>
                  <a:pt x="2077" y="758"/>
                  <a:pt x="2075" y="760"/>
                  <a:pt x="2075" y="762"/>
                </a:cubicBezTo>
                <a:cubicBezTo>
                  <a:pt x="2075" y="765"/>
                  <a:pt x="2077" y="766"/>
                  <a:pt x="2079" y="766"/>
                </a:cubicBezTo>
                <a:cubicBezTo>
                  <a:pt x="2081" y="766"/>
                  <a:pt x="2083" y="765"/>
                  <a:pt x="2083" y="762"/>
                </a:cubicBezTo>
                <a:cubicBezTo>
                  <a:pt x="2083" y="760"/>
                  <a:pt x="2081" y="758"/>
                  <a:pt x="2079" y="758"/>
                </a:cubicBezTo>
                <a:close/>
                <a:moveTo>
                  <a:pt x="2092" y="758"/>
                </a:moveTo>
                <a:cubicBezTo>
                  <a:pt x="2090" y="758"/>
                  <a:pt x="2088" y="760"/>
                  <a:pt x="2088" y="762"/>
                </a:cubicBezTo>
                <a:cubicBezTo>
                  <a:pt x="2088" y="765"/>
                  <a:pt x="2090" y="766"/>
                  <a:pt x="2092" y="766"/>
                </a:cubicBezTo>
                <a:cubicBezTo>
                  <a:pt x="2094" y="766"/>
                  <a:pt x="2096" y="765"/>
                  <a:pt x="2096" y="762"/>
                </a:cubicBezTo>
                <a:cubicBezTo>
                  <a:pt x="2096" y="760"/>
                  <a:pt x="2094" y="758"/>
                  <a:pt x="2092" y="758"/>
                </a:cubicBezTo>
                <a:close/>
                <a:moveTo>
                  <a:pt x="2105" y="758"/>
                </a:moveTo>
                <a:cubicBezTo>
                  <a:pt x="2102" y="758"/>
                  <a:pt x="2101" y="760"/>
                  <a:pt x="2101" y="762"/>
                </a:cubicBezTo>
                <a:cubicBezTo>
                  <a:pt x="2101" y="765"/>
                  <a:pt x="2102" y="766"/>
                  <a:pt x="2105" y="766"/>
                </a:cubicBezTo>
                <a:cubicBezTo>
                  <a:pt x="2107" y="766"/>
                  <a:pt x="2109" y="765"/>
                  <a:pt x="2109" y="762"/>
                </a:cubicBezTo>
                <a:cubicBezTo>
                  <a:pt x="2109" y="760"/>
                  <a:pt x="2107" y="758"/>
                  <a:pt x="2105" y="758"/>
                </a:cubicBezTo>
                <a:close/>
                <a:moveTo>
                  <a:pt x="2118" y="758"/>
                </a:moveTo>
                <a:cubicBezTo>
                  <a:pt x="2115" y="758"/>
                  <a:pt x="2113" y="760"/>
                  <a:pt x="2113" y="762"/>
                </a:cubicBezTo>
                <a:cubicBezTo>
                  <a:pt x="2113" y="765"/>
                  <a:pt x="2115" y="766"/>
                  <a:pt x="2118" y="766"/>
                </a:cubicBezTo>
                <a:cubicBezTo>
                  <a:pt x="2120" y="766"/>
                  <a:pt x="2122" y="765"/>
                  <a:pt x="2122" y="762"/>
                </a:cubicBezTo>
                <a:cubicBezTo>
                  <a:pt x="2122" y="760"/>
                  <a:pt x="2120" y="758"/>
                  <a:pt x="2118" y="758"/>
                </a:cubicBezTo>
                <a:close/>
                <a:moveTo>
                  <a:pt x="2131" y="758"/>
                </a:moveTo>
                <a:cubicBezTo>
                  <a:pt x="2128" y="758"/>
                  <a:pt x="2126" y="760"/>
                  <a:pt x="2126" y="762"/>
                </a:cubicBezTo>
                <a:cubicBezTo>
                  <a:pt x="2126" y="765"/>
                  <a:pt x="2128" y="766"/>
                  <a:pt x="2131" y="766"/>
                </a:cubicBezTo>
                <a:cubicBezTo>
                  <a:pt x="2133" y="766"/>
                  <a:pt x="2135" y="765"/>
                  <a:pt x="2135" y="762"/>
                </a:cubicBezTo>
                <a:cubicBezTo>
                  <a:pt x="2135" y="760"/>
                  <a:pt x="2133" y="758"/>
                  <a:pt x="2131" y="758"/>
                </a:cubicBezTo>
                <a:close/>
                <a:moveTo>
                  <a:pt x="2143" y="758"/>
                </a:moveTo>
                <a:cubicBezTo>
                  <a:pt x="2141" y="758"/>
                  <a:pt x="2139" y="760"/>
                  <a:pt x="2139" y="762"/>
                </a:cubicBezTo>
                <a:cubicBezTo>
                  <a:pt x="2139" y="765"/>
                  <a:pt x="2141" y="766"/>
                  <a:pt x="2143" y="766"/>
                </a:cubicBezTo>
                <a:cubicBezTo>
                  <a:pt x="2146" y="766"/>
                  <a:pt x="2148" y="765"/>
                  <a:pt x="2148" y="762"/>
                </a:cubicBezTo>
                <a:cubicBezTo>
                  <a:pt x="2148" y="760"/>
                  <a:pt x="2146" y="758"/>
                  <a:pt x="2143" y="758"/>
                </a:cubicBezTo>
                <a:close/>
                <a:moveTo>
                  <a:pt x="2156" y="758"/>
                </a:moveTo>
                <a:cubicBezTo>
                  <a:pt x="2154" y="758"/>
                  <a:pt x="2152" y="760"/>
                  <a:pt x="2152" y="762"/>
                </a:cubicBezTo>
                <a:cubicBezTo>
                  <a:pt x="2152" y="765"/>
                  <a:pt x="2154" y="766"/>
                  <a:pt x="2156" y="766"/>
                </a:cubicBezTo>
                <a:cubicBezTo>
                  <a:pt x="2159" y="766"/>
                  <a:pt x="2161" y="765"/>
                  <a:pt x="2161" y="762"/>
                </a:cubicBezTo>
                <a:cubicBezTo>
                  <a:pt x="2161" y="760"/>
                  <a:pt x="2159" y="758"/>
                  <a:pt x="2156" y="758"/>
                </a:cubicBezTo>
                <a:close/>
                <a:moveTo>
                  <a:pt x="2169" y="758"/>
                </a:moveTo>
                <a:cubicBezTo>
                  <a:pt x="2167" y="758"/>
                  <a:pt x="2165" y="760"/>
                  <a:pt x="2165" y="762"/>
                </a:cubicBezTo>
                <a:cubicBezTo>
                  <a:pt x="2165" y="765"/>
                  <a:pt x="2167" y="766"/>
                  <a:pt x="2169" y="766"/>
                </a:cubicBezTo>
                <a:cubicBezTo>
                  <a:pt x="2172" y="766"/>
                  <a:pt x="2173" y="765"/>
                  <a:pt x="2173" y="762"/>
                </a:cubicBezTo>
                <a:cubicBezTo>
                  <a:pt x="2173" y="760"/>
                  <a:pt x="2172" y="758"/>
                  <a:pt x="2169" y="758"/>
                </a:cubicBezTo>
                <a:close/>
                <a:moveTo>
                  <a:pt x="2182" y="758"/>
                </a:moveTo>
                <a:cubicBezTo>
                  <a:pt x="2180" y="758"/>
                  <a:pt x="2178" y="760"/>
                  <a:pt x="2178" y="762"/>
                </a:cubicBezTo>
                <a:cubicBezTo>
                  <a:pt x="2178" y="765"/>
                  <a:pt x="2180" y="766"/>
                  <a:pt x="2182" y="766"/>
                </a:cubicBezTo>
                <a:cubicBezTo>
                  <a:pt x="2185" y="766"/>
                  <a:pt x="2186" y="765"/>
                  <a:pt x="2186" y="762"/>
                </a:cubicBezTo>
                <a:cubicBezTo>
                  <a:pt x="2186" y="760"/>
                  <a:pt x="2185" y="758"/>
                  <a:pt x="2182" y="758"/>
                </a:cubicBezTo>
                <a:close/>
                <a:moveTo>
                  <a:pt x="2195" y="766"/>
                </a:moveTo>
                <a:cubicBezTo>
                  <a:pt x="2197" y="766"/>
                  <a:pt x="2199" y="765"/>
                  <a:pt x="2199" y="762"/>
                </a:cubicBezTo>
                <a:cubicBezTo>
                  <a:pt x="2199" y="760"/>
                  <a:pt x="2197" y="758"/>
                  <a:pt x="2195" y="758"/>
                </a:cubicBezTo>
                <a:cubicBezTo>
                  <a:pt x="2193" y="758"/>
                  <a:pt x="2191" y="760"/>
                  <a:pt x="2191" y="762"/>
                </a:cubicBezTo>
                <a:cubicBezTo>
                  <a:pt x="2191" y="765"/>
                  <a:pt x="2193" y="766"/>
                  <a:pt x="2195" y="766"/>
                </a:cubicBezTo>
                <a:close/>
                <a:moveTo>
                  <a:pt x="2208" y="766"/>
                </a:moveTo>
                <a:cubicBezTo>
                  <a:pt x="2210" y="766"/>
                  <a:pt x="2212" y="765"/>
                  <a:pt x="2212" y="762"/>
                </a:cubicBezTo>
                <a:cubicBezTo>
                  <a:pt x="2212" y="760"/>
                  <a:pt x="2210" y="758"/>
                  <a:pt x="2208" y="758"/>
                </a:cubicBezTo>
                <a:cubicBezTo>
                  <a:pt x="2206" y="758"/>
                  <a:pt x="2204" y="760"/>
                  <a:pt x="2204" y="762"/>
                </a:cubicBezTo>
                <a:cubicBezTo>
                  <a:pt x="2204" y="765"/>
                  <a:pt x="2206" y="766"/>
                  <a:pt x="2208" y="766"/>
                </a:cubicBezTo>
                <a:close/>
                <a:moveTo>
                  <a:pt x="2221" y="766"/>
                </a:moveTo>
                <a:cubicBezTo>
                  <a:pt x="2223" y="766"/>
                  <a:pt x="2225" y="765"/>
                  <a:pt x="2225" y="762"/>
                </a:cubicBezTo>
                <a:cubicBezTo>
                  <a:pt x="2225" y="760"/>
                  <a:pt x="2223" y="758"/>
                  <a:pt x="2221" y="758"/>
                </a:cubicBezTo>
                <a:cubicBezTo>
                  <a:pt x="2219" y="758"/>
                  <a:pt x="2217" y="760"/>
                  <a:pt x="2217" y="762"/>
                </a:cubicBezTo>
                <a:cubicBezTo>
                  <a:pt x="2217" y="765"/>
                  <a:pt x="2219" y="766"/>
                  <a:pt x="2221" y="766"/>
                </a:cubicBezTo>
                <a:close/>
                <a:moveTo>
                  <a:pt x="2234" y="766"/>
                </a:moveTo>
                <a:cubicBezTo>
                  <a:pt x="2236" y="766"/>
                  <a:pt x="2238" y="765"/>
                  <a:pt x="2238" y="762"/>
                </a:cubicBezTo>
                <a:cubicBezTo>
                  <a:pt x="2238" y="760"/>
                  <a:pt x="2236" y="758"/>
                  <a:pt x="2234" y="758"/>
                </a:cubicBezTo>
                <a:cubicBezTo>
                  <a:pt x="2232" y="758"/>
                  <a:pt x="2230" y="760"/>
                  <a:pt x="2230" y="762"/>
                </a:cubicBezTo>
                <a:cubicBezTo>
                  <a:pt x="2230" y="765"/>
                  <a:pt x="2232" y="766"/>
                  <a:pt x="2234" y="766"/>
                </a:cubicBezTo>
                <a:close/>
                <a:moveTo>
                  <a:pt x="2247" y="766"/>
                </a:moveTo>
                <a:cubicBezTo>
                  <a:pt x="2249" y="766"/>
                  <a:pt x="2251" y="765"/>
                  <a:pt x="2251" y="762"/>
                </a:cubicBezTo>
                <a:cubicBezTo>
                  <a:pt x="2251" y="760"/>
                  <a:pt x="2249" y="758"/>
                  <a:pt x="2247" y="758"/>
                </a:cubicBezTo>
                <a:cubicBezTo>
                  <a:pt x="2244" y="758"/>
                  <a:pt x="2243" y="760"/>
                  <a:pt x="2243" y="762"/>
                </a:cubicBezTo>
                <a:cubicBezTo>
                  <a:pt x="2243" y="765"/>
                  <a:pt x="2244" y="766"/>
                  <a:pt x="2247" y="766"/>
                </a:cubicBezTo>
                <a:close/>
                <a:moveTo>
                  <a:pt x="2260" y="766"/>
                </a:moveTo>
                <a:cubicBezTo>
                  <a:pt x="2262" y="766"/>
                  <a:pt x="2264" y="765"/>
                  <a:pt x="2264" y="762"/>
                </a:cubicBezTo>
                <a:cubicBezTo>
                  <a:pt x="2264" y="760"/>
                  <a:pt x="2262" y="758"/>
                  <a:pt x="2260" y="758"/>
                </a:cubicBezTo>
                <a:cubicBezTo>
                  <a:pt x="2257" y="758"/>
                  <a:pt x="2256" y="760"/>
                  <a:pt x="2256" y="762"/>
                </a:cubicBezTo>
                <a:cubicBezTo>
                  <a:pt x="2256" y="765"/>
                  <a:pt x="2257" y="766"/>
                  <a:pt x="2260" y="766"/>
                </a:cubicBezTo>
                <a:close/>
                <a:moveTo>
                  <a:pt x="2273" y="766"/>
                </a:moveTo>
                <a:cubicBezTo>
                  <a:pt x="2275" y="766"/>
                  <a:pt x="2277" y="765"/>
                  <a:pt x="2277" y="762"/>
                </a:cubicBezTo>
                <a:cubicBezTo>
                  <a:pt x="2277" y="760"/>
                  <a:pt x="2275" y="758"/>
                  <a:pt x="2273" y="758"/>
                </a:cubicBezTo>
                <a:cubicBezTo>
                  <a:pt x="2270" y="758"/>
                  <a:pt x="2268" y="760"/>
                  <a:pt x="2268" y="762"/>
                </a:cubicBezTo>
                <a:cubicBezTo>
                  <a:pt x="2268" y="765"/>
                  <a:pt x="2270" y="766"/>
                  <a:pt x="2273" y="766"/>
                </a:cubicBezTo>
                <a:close/>
                <a:moveTo>
                  <a:pt x="2286" y="766"/>
                </a:moveTo>
                <a:cubicBezTo>
                  <a:pt x="2288" y="766"/>
                  <a:pt x="2290" y="765"/>
                  <a:pt x="2290" y="762"/>
                </a:cubicBezTo>
                <a:cubicBezTo>
                  <a:pt x="2290" y="760"/>
                  <a:pt x="2288" y="758"/>
                  <a:pt x="2286" y="758"/>
                </a:cubicBezTo>
                <a:cubicBezTo>
                  <a:pt x="2283" y="758"/>
                  <a:pt x="2281" y="760"/>
                  <a:pt x="2281" y="762"/>
                </a:cubicBezTo>
                <a:cubicBezTo>
                  <a:pt x="2281" y="765"/>
                  <a:pt x="2283" y="766"/>
                  <a:pt x="2286" y="766"/>
                </a:cubicBezTo>
                <a:close/>
                <a:moveTo>
                  <a:pt x="2298" y="766"/>
                </a:moveTo>
                <a:cubicBezTo>
                  <a:pt x="2301" y="766"/>
                  <a:pt x="2303" y="765"/>
                  <a:pt x="2303" y="762"/>
                </a:cubicBezTo>
                <a:cubicBezTo>
                  <a:pt x="2303" y="760"/>
                  <a:pt x="2301" y="758"/>
                  <a:pt x="2298" y="758"/>
                </a:cubicBezTo>
                <a:cubicBezTo>
                  <a:pt x="2296" y="758"/>
                  <a:pt x="2294" y="760"/>
                  <a:pt x="2294" y="762"/>
                </a:cubicBezTo>
                <a:cubicBezTo>
                  <a:pt x="2294" y="765"/>
                  <a:pt x="2296" y="766"/>
                  <a:pt x="2298" y="766"/>
                </a:cubicBezTo>
                <a:close/>
                <a:moveTo>
                  <a:pt x="2311" y="766"/>
                </a:moveTo>
                <a:cubicBezTo>
                  <a:pt x="2314" y="766"/>
                  <a:pt x="2316" y="765"/>
                  <a:pt x="2316" y="762"/>
                </a:cubicBezTo>
                <a:cubicBezTo>
                  <a:pt x="2316" y="760"/>
                  <a:pt x="2314" y="758"/>
                  <a:pt x="2311" y="758"/>
                </a:cubicBezTo>
                <a:cubicBezTo>
                  <a:pt x="2309" y="758"/>
                  <a:pt x="2307" y="760"/>
                  <a:pt x="2307" y="762"/>
                </a:cubicBezTo>
                <a:cubicBezTo>
                  <a:pt x="2307" y="765"/>
                  <a:pt x="2309" y="766"/>
                  <a:pt x="2311" y="766"/>
                </a:cubicBezTo>
                <a:close/>
                <a:moveTo>
                  <a:pt x="2324" y="766"/>
                </a:moveTo>
                <a:cubicBezTo>
                  <a:pt x="2327" y="766"/>
                  <a:pt x="2328" y="765"/>
                  <a:pt x="2328" y="762"/>
                </a:cubicBezTo>
                <a:cubicBezTo>
                  <a:pt x="2328" y="760"/>
                  <a:pt x="2327" y="758"/>
                  <a:pt x="2324" y="758"/>
                </a:cubicBezTo>
                <a:cubicBezTo>
                  <a:pt x="2322" y="758"/>
                  <a:pt x="2320" y="760"/>
                  <a:pt x="2320" y="762"/>
                </a:cubicBezTo>
                <a:cubicBezTo>
                  <a:pt x="2320" y="765"/>
                  <a:pt x="2322" y="766"/>
                  <a:pt x="2324" y="766"/>
                </a:cubicBezTo>
                <a:close/>
                <a:moveTo>
                  <a:pt x="2337" y="766"/>
                </a:moveTo>
                <a:cubicBezTo>
                  <a:pt x="2339" y="766"/>
                  <a:pt x="2341" y="765"/>
                  <a:pt x="2341" y="762"/>
                </a:cubicBezTo>
                <a:cubicBezTo>
                  <a:pt x="2341" y="760"/>
                  <a:pt x="2339" y="758"/>
                  <a:pt x="2337" y="758"/>
                </a:cubicBezTo>
                <a:cubicBezTo>
                  <a:pt x="2335" y="758"/>
                  <a:pt x="2333" y="760"/>
                  <a:pt x="2333" y="762"/>
                </a:cubicBezTo>
                <a:cubicBezTo>
                  <a:pt x="2333" y="765"/>
                  <a:pt x="2335" y="766"/>
                  <a:pt x="2337" y="766"/>
                </a:cubicBezTo>
                <a:close/>
                <a:moveTo>
                  <a:pt x="2350" y="766"/>
                </a:moveTo>
                <a:cubicBezTo>
                  <a:pt x="2352" y="766"/>
                  <a:pt x="2354" y="765"/>
                  <a:pt x="2354" y="762"/>
                </a:cubicBezTo>
                <a:cubicBezTo>
                  <a:pt x="2354" y="760"/>
                  <a:pt x="2352" y="758"/>
                  <a:pt x="2350" y="758"/>
                </a:cubicBezTo>
                <a:cubicBezTo>
                  <a:pt x="2348" y="758"/>
                  <a:pt x="2346" y="760"/>
                  <a:pt x="2346" y="762"/>
                </a:cubicBezTo>
                <a:cubicBezTo>
                  <a:pt x="2346" y="765"/>
                  <a:pt x="2348" y="766"/>
                  <a:pt x="2350" y="766"/>
                </a:cubicBezTo>
                <a:close/>
                <a:moveTo>
                  <a:pt x="2363" y="766"/>
                </a:moveTo>
                <a:cubicBezTo>
                  <a:pt x="2365" y="766"/>
                  <a:pt x="2367" y="765"/>
                  <a:pt x="2367" y="762"/>
                </a:cubicBezTo>
                <a:cubicBezTo>
                  <a:pt x="2367" y="760"/>
                  <a:pt x="2365" y="758"/>
                  <a:pt x="2363" y="758"/>
                </a:cubicBezTo>
                <a:cubicBezTo>
                  <a:pt x="2361" y="758"/>
                  <a:pt x="2359" y="760"/>
                  <a:pt x="2359" y="762"/>
                </a:cubicBezTo>
                <a:cubicBezTo>
                  <a:pt x="2359" y="765"/>
                  <a:pt x="2361" y="766"/>
                  <a:pt x="2363" y="766"/>
                </a:cubicBezTo>
                <a:close/>
                <a:moveTo>
                  <a:pt x="2376" y="766"/>
                </a:moveTo>
                <a:cubicBezTo>
                  <a:pt x="2378" y="766"/>
                  <a:pt x="2380" y="765"/>
                  <a:pt x="2380" y="762"/>
                </a:cubicBezTo>
                <a:cubicBezTo>
                  <a:pt x="2380" y="760"/>
                  <a:pt x="2378" y="758"/>
                  <a:pt x="2376" y="758"/>
                </a:cubicBezTo>
                <a:cubicBezTo>
                  <a:pt x="2374" y="758"/>
                  <a:pt x="2372" y="760"/>
                  <a:pt x="2372" y="762"/>
                </a:cubicBezTo>
                <a:cubicBezTo>
                  <a:pt x="2372" y="765"/>
                  <a:pt x="2374" y="766"/>
                  <a:pt x="2376" y="766"/>
                </a:cubicBezTo>
                <a:close/>
                <a:moveTo>
                  <a:pt x="2389" y="766"/>
                </a:moveTo>
                <a:cubicBezTo>
                  <a:pt x="2391" y="766"/>
                  <a:pt x="2393" y="765"/>
                  <a:pt x="2393" y="762"/>
                </a:cubicBezTo>
                <a:cubicBezTo>
                  <a:pt x="2393" y="760"/>
                  <a:pt x="2391" y="758"/>
                  <a:pt x="2389" y="758"/>
                </a:cubicBezTo>
                <a:cubicBezTo>
                  <a:pt x="2387" y="758"/>
                  <a:pt x="2385" y="760"/>
                  <a:pt x="2385" y="762"/>
                </a:cubicBezTo>
                <a:cubicBezTo>
                  <a:pt x="2385" y="765"/>
                  <a:pt x="2387" y="766"/>
                  <a:pt x="2389" y="766"/>
                </a:cubicBezTo>
                <a:close/>
                <a:moveTo>
                  <a:pt x="2402" y="766"/>
                </a:moveTo>
                <a:cubicBezTo>
                  <a:pt x="2404" y="766"/>
                  <a:pt x="2406" y="765"/>
                  <a:pt x="2406" y="762"/>
                </a:cubicBezTo>
                <a:cubicBezTo>
                  <a:pt x="2406" y="760"/>
                  <a:pt x="2404" y="758"/>
                  <a:pt x="2402" y="758"/>
                </a:cubicBezTo>
                <a:cubicBezTo>
                  <a:pt x="2399" y="758"/>
                  <a:pt x="2398" y="760"/>
                  <a:pt x="2398" y="762"/>
                </a:cubicBezTo>
                <a:cubicBezTo>
                  <a:pt x="2398" y="765"/>
                  <a:pt x="2399" y="766"/>
                  <a:pt x="2402" y="766"/>
                </a:cubicBezTo>
                <a:close/>
                <a:moveTo>
                  <a:pt x="2415" y="766"/>
                </a:moveTo>
                <a:cubicBezTo>
                  <a:pt x="2417" y="766"/>
                  <a:pt x="2419" y="765"/>
                  <a:pt x="2419" y="762"/>
                </a:cubicBezTo>
                <a:cubicBezTo>
                  <a:pt x="2419" y="760"/>
                  <a:pt x="2417" y="758"/>
                  <a:pt x="2415" y="758"/>
                </a:cubicBezTo>
                <a:cubicBezTo>
                  <a:pt x="2412" y="758"/>
                  <a:pt x="2410" y="760"/>
                  <a:pt x="2410" y="762"/>
                </a:cubicBezTo>
                <a:cubicBezTo>
                  <a:pt x="2410" y="765"/>
                  <a:pt x="2412" y="766"/>
                  <a:pt x="2415" y="766"/>
                </a:cubicBezTo>
                <a:close/>
                <a:moveTo>
                  <a:pt x="2428" y="766"/>
                </a:moveTo>
                <a:cubicBezTo>
                  <a:pt x="2430" y="766"/>
                  <a:pt x="2432" y="765"/>
                  <a:pt x="2432" y="762"/>
                </a:cubicBezTo>
                <a:cubicBezTo>
                  <a:pt x="2432" y="760"/>
                  <a:pt x="2430" y="758"/>
                  <a:pt x="2428" y="758"/>
                </a:cubicBezTo>
                <a:cubicBezTo>
                  <a:pt x="2425" y="758"/>
                  <a:pt x="2423" y="760"/>
                  <a:pt x="2423" y="762"/>
                </a:cubicBezTo>
                <a:cubicBezTo>
                  <a:pt x="2423" y="765"/>
                  <a:pt x="2425" y="766"/>
                  <a:pt x="2428" y="766"/>
                </a:cubicBezTo>
                <a:close/>
                <a:moveTo>
                  <a:pt x="2440" y="766"/>
                </a:moveTo>
                <a:cubicBezTo>
                  <a:pt x="2443" y="766"/>
                  <a:pt x="2445" y="765"/>
                  <a:pt x="2445" y="762"/>
                </a:cubicBezTo>
                <a:cubicBezTo>
                  <a:pt x="2445" y="760"/>
                  <a:pt x="2443" y="758"/>
                  <a:pt x="2440" y="758"/>
                </a:cubicBezTo>
                <a:cubicBezTo>
                  <a:pt x="2438" y="758"/>
                  <a:pt x="2436" y="760"/>
                  <a:pt x="2436" y="762"/>
                </a:cubicBezTo>
                <a:cubicBezTo>
                  <a:pt x="2436" y="765"/>
                  <a:pt x="2438" y="766"/>
                  <a:pt x="2440" y="766"/>
                </a:cubicBezTo>
                <a:close/>
                <a:moveTo>
                  <a:pt x="2453" y="766"/>
                </a:moveTo>
                <a:cubicBezTo>
                  <a:pt x="2456" y="766"/>
                  <a:pt x="2458" y="765"/>
                  <a:pt x="2458" y="762"/>
                </a:cubicBezTo>
                <a:cubicBezTo>
                  <a:pt x="2458" y="760"/>
                  <a:pt x="2456" y="758"/>
                  <a:pt x="2453" y="758"/>
                </a:cubicBezTo>
                <a:cubicBezTo>
                  <a:pt x="2451" y="758"/>
                  <a:pt x="2449" y="760"/>
                  <a:pt x="2449" y="762"/>
                </a:cubicBezTo>
                <a:cubicBezTo>
                  <a:pt x="2449" y="765"/>
                  <a:pt x="2451" y="766"/>
                  <a:pt x="2453" y="766"/>
                </a:cubicBezTo>
                <a:close/>
                <a:moveTo>
                  <a:pt x="2466" y="766"/>
                </a:moveTo>
                <a:cubicBezTo>
                  <a:pt x="2469" y="766"/>
                  <a:pt x="2471" y="765"/>
                  <a:pt x="2471" y="762"/>
                </a:cubicBezTo>
                <a:cubicBezTo>
                  <a:pt x="2471" y="760"/>
                  <a:pt x="2469" y="758"/>
                  <a:pt x="2466" y="758"/>
                </a:cubicBezTo>
                <a:cubicBezTo>
                  <a:pt x="2464" y="758"/>
                  <a:pt x="2462" y="760"/>
                  <a:pt x="2462" y="762"/>
                </a:cubicBezTo>
                <a:cubicBezTo>
                  <a:pt x="2462" y="765"/>
                  <a:pt x="2464" y="766"/>
                  <a:pt x="2466" y="766"/>
                </a:cubicBezTo>
                <a:close/>
                <a:moveTo>
                  <a:pt x="2479" y="766"/>
                </a:moveTo>
                <a:cubicBezTo>
                  <a:pt x="2482" y="766"/>
                  <a:pt x="2483" y="765"/>
                  <a:pt x="2483" y="762"/>
                </a:cubicBezTo>
                <a:cubicBezTo>
                  <a:pt x="2483" y="760"/>
                  <a:pt x="2482" y="758"/>
                  <a:pt x="2479" y="758"/>
                </a:cubicBezTo>
                <a:cubicBezTo>
                  <a:pt x="2477" y="758"/>
                  <a:pt x="2475" y="760"/>
                  <a:pt x="2475" y="762"/>
                </a:cubicBezTo>
                <a:cubicBezTo>
                  <a:pt x="2475" y="765"/>
                  <a:pt x="2477" y="766"/>
                  <a:pt x="2479" y="766"/>
                </a:cubicBezTo>
                <a:close/>
                <a:moveTo>
                  <a:pt x="2492" y="766"/>
                </a:moveTo>
                <a:cubicBezTo>
                  <a:pt x="2494" y="766"/>
                  <a:pt x="2496" y="765"/>
                  <a:pt x="2496" y="762"/>
                </a:cubicBezTo>
                <a:cubicBezTo>
                  <a:pt x="2496" y="760"/>
                  <a:pt x="2494" y="758"/>
                  <a:pt x="2492" y="758"/>
                </a:cubicBezTo>
                <a:cubicBezTo>
                  <a:pt x="2490" y="758"/>
                  <a:pt x="2488" y="760"/>
                  <a:pt x="2488" y="762"/>
                </a:cubicBezTo>
                <a:cubicBezTo>
                  <a:pt x="2488" y="765"/>
                  <a:pt x="2490" y="766"/>
                  <a:pt x="2492" y="766"/>
                </a:cubicBezTo>
                <a:close/>
                <a:moveTo>
                  <a:pt x="2505" y="766"/>
                </a:moveTo>
                <a:cubicBezTo>
                  <a:pt x="2507" y="766"/>
                  <a:pt x="2509" y="765"/>
                  <a:pt x="2509" y="762"/>
                </a:cubicBezTo>
                <a:cubicBezTo>
                  <a:pt x="2509" y="760"/>
                  <a:pt x="2507" y="758"/>
                  <a:pt x="2505" y="758"/>
                </a:cubicBezTo>
                <a:cubicBezTo>
                  <a:pt x="2503" y="758"/>
                  <a:pt x="2501" y="760"/>
                  <a:pt x="2501" y="762"/>
                </a:cubicBezTo>
                <a:cubicBezTo>
                  <a:pt x="2501" y="765"/>
                  <a:pt x="2503" y="766"/>
                  <a:pt x="2505" y="766"/>
                </a:cubicBezTo>
                <a:close/>
                <a:moveTo>
                  <a:pt x="2518" y="766"/>
                </a:moveTo>
                <a:cubicBezTo>
                  <a:pt x="2520" y="766"/>
                  <a:pt x="2522" y="765"/>
                  <a:pt x="2522" y="762"/>
                </a:cubicBezTo>
                <a:cubicBezTo>
                  <a:pt x="2522" y="760"/>
                  <a:pt x="2520" y="758"/>
                  <a:pt x="2518" y="758"/>
                </a:cubicBezTo>
                <a:cubicBezTo>
                  <a:pt x="2516" y="758"/>
                  <a:pt x="2514" y="760"/>
                  <a:pt x="2514" y="762"/>
                </a:cubicBezTo>
                <a:cubicBezTo>
                  <a:pt x="2514" y="765"/>
                  <a:pt x="2516" y="766"/>
                  <a:pt x="2518" y="766"/>
                </a:cubicBezTo>
                <a:close/>
                <a:moveTo>
                  <a:pt x="2531" y="766"/>
                </a:moveTo>
                <a:cubicBezTo>
                  <a:pt x="2533" y="766"/>
                  <a:pt x="2535" y="765"/>
                  <a:pt x="2535" y="762"/>
                </a:cubicBezTo>
                <a:cubicBezTo>
                  <a:pt x="2535" y="760"/>
                  <a:pt x="2533" y="758"/>
                  <a:pt x="2531" y="758"/>
                </a:cubicBezTo>
                <a:cubicBezTo>
                  <a:pt x="2529" y="758"/>
                  <a:pt x="2527" y="760"/>
                  <a:pt x="2527" y="762"/>
                </a:cubicBezTo>
                <a:cubicBezTo>
                  <a:pt x="2527" y="765"/>
                  <a:pt x="2529" y="766"/>
                  <a:pt x="2531" y="766"/>
                </a:cubicBezTo>
                <a:close/>
                <a:moveTo>
                  <a:pt x="2544" y="766"/>
                </a:moveTo>
                <a:cubicBezTo>
                  <a:pt x="2546" y="766"/>
                  <a:pt x="2548" y="765"/>
                  <a:pt x="2548" y="762"/>
                </a:cubicBezTo>
                <a:cubicBezTo>
                  <a:pt x="2548" y="760"/>
                  <a:pt x="2546" y="758"/>
                  <a:pt x="2544" y="758"/>
                </a:cubicBezTo>
                <a:cubicBezTo>
                  <a:pt x="2542" y="758"/>
                  <a:pt x="2540" y="760"/>
                  <a:pt x="2540" y="762"/>
                </a:cubicBezTo>
                <a:cubicBezTo>
                  <a:pt x="2540" y="765"/>
                  <a:pt x="2542" y="766"/>
                  <a:pt x="2544" y="766"/>
                </a:cubicBezTo>
                <a:close/>
                <a:moveTo>
                  <a:pt x="2557" y="766"/>
                </a:moveTo>
                <a:cubicBezTo>
                  <a:pt x="2559" y="766"/>
                  <a:pt x="2561" y="765"/>
                  <a:pt x="2561" y="762"/>
                </a:cubicBezTo>
                <a:cubicBezTo>
                  <a:pt x="2561" y="760"/>
                  <a:pt x="2559" y="758"/>
                  <a:pt x="2557" y="758"/>
                </a:cubicBezTo>
                <a:cubicBezTo>
                  <a:pt x="2554" y="758"/>
                  <a:pt x="2553" y="760"/>
                  <a:pt x="2553" y="762"/>
                </a:cubicBezTo>
                <a:cubicBezTo>
                  <a:pt x="2553" y="765"/>
                  <a:pt x="2554" y="766"/>
                  <a:pt x="2557" y="766"/>
                </a:cubicBezTo>
                <a:close/>
                <a:moveTo>
                  <a:pt x="2570" y="766"/>
                </a:moveTo>
                <a:cubicBezTo>
                  <a:pt x="2572" y="766"/>
                  <a:pt x="2574" y="765"/>
                  <a:pt x="2574" y="762"/>
                </a:cubicBezTo>
                <a:cubicBezTo>
                  <a:pt x="2574" y="760"/>
                  <a:pt x="2572" y="758"/>
                  <a:pt x="2570" y="758"/>
                </a:cubicBezTo>
                <a:cubicBezTo>
                  <a:pt x="2567" y="758"/>
                  <a:pt x="2565" y="760"/>
                  <a:pt x="2565" y="762"/>
                </a:cubicBezTo>
                <a:cubicBezTo>
                  <a:pt x="2565" y="765"/>
                  <a:pt x="2567" y="766"/>
                  <a:pt x="2570" y="766"/>
                </a:cubicBezTo>
                <a:close/>
                <a:moveTo>
                  <a:pt x="2583" y="766"/>
                </a:moveTo>
                <a:cubicBezTo>
                  <a:pt x="2585" y="766"/>
                  <a:pt x="2587" y="765"/>
                  <a:pt x="2587" y="762"/>
                </a:cubicBezTo>
                <a:cubicBezTo>
                  <a:pt x="2587" y="760"/>
                  <a:pt x="2585" y="758"/>
                  <a:pt x="2583" y="758"/>
                </a:cubicBezTo>
                <a:cubicBezTo>
                  <a:pt x="2580" y="758"/>
                  <a:pt x="2578" y="760"/>
                  <a:pt x="2578" y="762"/>
                </a:cubicBezTo>
                <a:cubicBezTo>
                  <a:pt x="2578" y="765"/>
                  <a:pt x="2580" y="766"/>
                  <a:pt x="2583" y="766"/>
                </a:cubicBezTo>
                <a:close/>
                <a:moveTo>
                  <a:pt x="2595" y="766"/>
                </a:moveTo>
                <a:cubicBezTo>
                  <a:pt x="2598" y="766"/>
                  <a:pt x="2600" y="765"/>
                  <a:pt x="2600" y="762"/>
                </a:cubicBezTo>
                <a:cubicBezTo>
                  <a:pt x="2600" y="760"/>
                  <a:pt x="2598" y="758"/>
                  <a:pt x="2595" y="758"/>
                </a:cubicBezTo>
                <a:cubicBezTo>
                  <a:pt x="2593" y="758"/>
                  <a:pt x="2591" y="760"/>
                  <a:pt x="2591" y="762"/>
                </a:cubicBezTo>
                <a:cubicBezTo>
                  <a:pt x="2591" y="765"/>
                  <a:pt x="2593" y="766"/>
                  <a:pt x="2595" y="766"/>
                </a:cubicBezTo>
                <a:close/>
                <a:moveTo>
                  <a:pt x="2608" y="766"/>
                </a:moveTo>
                <a:cubicBezTo>
                  <a:pt x="2611" y="766"/>
                  <a:pt x="2613" y="765"/>
                  <a:pt x="2613" y="762"/>
                </a:cubicBezTo>
                <a:cubicBezTo>
                  <a:pt x="2613" y="760"/>
                  <a:pt x="2611" y="758"/>
                  <a:pt x="2608" y="758"/>
                </a:cubicBezTo>
                <a:cubicBezTo>
                  <a:pt x="2606" y="758"/>
                  <a:pt x="2604" y="760"/>
                  <a:pt x="2604" y="762"/>
                </a:cubicBezTo>
                <a:cubicBezTo>
                  <a:pt x="2604" y="765"/>
                  <a:pt x="2606" y="766"/>
                  <a:pt x="2608" y="766"/>
                </a:cubicBezTo>
                <a:close/>
                <a:moveTo>
                  <a:pt x="2621" y="766"/>
                </a:moveTo>
                <a:cubicBezTo>
                  <a:pt x="2624" y="766"/>
                  <a:pt x="2625" y="765"/>
                  <a:pt x="2625" y="762"/>
                </a:cubicBezTo>
                <a:cubicBezTo>
                  <a:pt x="2625" y="760"/>
                  <a:pt x="2624" y="758"/>
                  <a:pt x="2621" y="758"/>
                </a:cubicBezTo>
                <a:cubicBezTo>
                  <a:pt x="2619" y="758"/>
                  <a:pt x="2617" y="760"/>
                  <a:pt x="2617" y="762"/>
                </a:cubicBezTo>
                <a:cubicBezTo>
                  <a:pt x="2617" y="765"/>
                  <a:pt x="2619" y="766"/>
                  <a:pt x="2621" y="766"/>
                </a:cubicBezTo>
                <a:close/>
                <a:moveTo>
                  <a:pt x="2634" y="766"/>
                </a:moveTo>
                <a:cubicBezTo>
                  <a:pt x="2637" y="766"/>
                  <a:pt x="2638" y="765"/>
                  <a:pt x="2638" y="762"/>
                </a:cubicBezTo>
                <a:cubicBezTo>
                  <a:pt x="2638" y="760"/>
                  <a:pt x="2637" y="758"/>
                  <a:pt x="2634" y="758"/>
                </a:cubicBezTo>
                <a:cubicBezTo>
                  <a:pt x="2632" y="758"/>
                  <a:pt x="2630" y="760"/>
                  <a:pt x="2630" y="762"/>
                </a:cubicBezTo>
                <a:cubicBezTo>
                  <a:pt x="2630" y="765"/>
                  <a:pt x="2632" y="766"/>
                  <a:pt x="2634" y="766"/>
                </a:cubicBezTo>
                <a:close/>
                <a:moveTo>
                  <a:pt x="2647" y="766"/>
                </a:moveTo>
                <a:cubicBezTo>
                  <a:pt x="2649" y="766"/>
                  <a:pt x="2651" y="765"/>
                  <a:pt x="2651" y="762"/>
                </a:cubicBezTo>
                <a:cubicBezTo>
                  <a:pt x="2651" y="760"/>
                  <a:pt x="2649" y="758"/>
                  <a:pt x="2647" y="758"/>
                </a:cubicBezTo>
                <a:cubicBezTo>
                  <a:pt x="2645" y="758"/>
                  <a:pt x="2643" y="760"/>
                  <a:pt x="2643" y="762"/>
                </a:cubicBezTo>
                <a:cubicBezTo>
                  <a:pt x="2643" y="765"/>
                  <a:pt x="2645" y="766"/>
                  <a:pt x="2647" y="766"/>
                </a:cubicBezTo>
                <a:close/>
                <a:moveTo>
                  <a:pt x="2660" y="766"/>
                </a:moveTo>
                <a:cubicBezTo>
                  <a:pt x="2662" y="766"/>
                  <a:pt x="2664" y="765"/>
                  <a:pt x="2664" y="762"/>
                </a:cubicBezTo>
                <a:cubicBezTo>
                  <a:pt x="2664" y="760"/>
                  <a:pt x="2662" y="758"/>
                  <a:pt x="2660" y="758"/>
                </a:cubicBezTo>
                <a:cubicBezTo>
                  <a:pt x="2658" y="758"/>
                  <a:pt x="2656" y="760"/>
                  <a:pt x="2656" y="762"/>
                </a:cubicBezTo>
                <a:cubicBezTo>
                  <a:pt x="2656" y="765"/>
                  <a:pt x="2658" y="766"/>
                  <a:pt x="2660" y="766"/>
                </a:cubicBezTo>
                <a:close/>
                <a:moveTo>
                  <a:pt x="2673" y="766"/>
                </a:moveTo>
                <a:cubicBezTo>
                  <a:pt x="2675" y="766"/>
                  <a:pt x="2677" y="765"/>
                  <a:pt x="2677" y="762"/>
                </a:cubicBezTo>
                <a:cubicBezTo>
                  <a:pt x="2677" y="760"/>
                  <a:pt x="2675" y="758"/>
                  <a:pt x="2673" y="758"/>
                </a:cubicBezTo>
                <a:cubicBezTo>
                  <a:pt x="2671" y="758"/>
                  <a:pt x="2669" y="760"/>
                  <a:pt x="2669" y="762"/>
                </a:cubicBezTo>
                <a:cubicBezTo>
                  <a:pt x="2669" y="765"/>
                  <a:pt x="2671" y="766"/>
                  <a:pt x="2673" y="766"/>
                </a:cubicBezTo>
                <a:close/>
                <a:moveTo>
                  <a:pt x="2686" y="758"/>
                </a:moveTo>
                <a:cubicBezTo>
                  <a:pt x="2684" y="758"/>
                  <a:pt x="2682" y="760"/>
                  <a:pt x="2682" y="762"/>
                </a:cubicBezTo>
                <a:cubicBezTo>
                  <a:pt x="2682" y="765"/>
                  <a:pt x="2684" y="766"/>
                  <a:pt x="2686" y="766"/>
                </a:cubicBezTo>
                <a:cubicBezTo>
                  <a:pt x="2688" y="766"/>
                  <a:pt x="2690" y="765"/>
                  <a:pt x="2690" y="762"/>
                </a:cubicBezTo>
                <a:cubicBezTo>
                  <a:pt x="2690" y="760"/>
                  <a:pt x="2688" y="758"/>
                  <a:pt x="2686" y="758"/>
                </a:cubicBezTo>
                <a:close/>
                <a:moveTo>
                  <a:pt x="2699" y="758"/>
                </a:moveTo>
                <a:cubicBezTo>
                  <a:pt x="2696" y="758"/>
                  <a:pt x="2695" y="760"/>
                  <a:pt x="2695" y="762"/>
                </a:cubicBezTo>
                <a:cubicBezTo>
                  <a:pt x="2695" y="765"/>
                  <a:pt x="2696" y="766"/>
                  <a:pt x="2699" y="766"/>
                </a:cubicBezTo>
                <a:cubicBezTo>
                  <a:pt x="2701" y="766"/>
                  <a:pt x="2703" y="765"/>
                  <a:pt x="2703" y="762"/>
                </a:cubicBezTo>
                <a:cubicBezTo>
                  <a:pt x="2703" y="760"/>
                  <a:pt x="2701" y="758"/>
                  <a:pt x="2699" y="758"/>
                </a:cubicBezTo>
                <a:close/>
                <a:moveTo>
                  <a:pt x="2712" y="758"/>
                </a:moveTo>
                <a:cubicBezTo>
                  <a:pt x="2709" y="758"/>
                  <a:pt x="2708" y="760"/>
                  <a:pt x="2708" y="762"/>
                </a:cubicBezTo>
                <a:cubicBezTo>
                  <a:pt x="2708" y="765"/>
                  <a:pt x="2709" y="766"/>
                  <a:pt x="2712" y="766"/>
                </a:cubicBezTo>
                <a:cubicBezTo>
                  <a:pt x="2714" y="766"/>
                  <a:pt x="2716" y="765"/>
                  <a:pt x="2716" y="762"/>
                </a:cubicBezTo>
                <a:cubicBezTo>
                  <a:pt x="2716" y="760"/>
                  <a:pt x="2714" y="758"/>
                  <a:pt x="2712" y="758"/>
                </a:cubicBezTo>
                <a:close/>
                <a:moveTo>
                  <a:pt x="2725" y="758"/>
                </a:moveTo>
                <a:cubicBezTo>
                  <a:pt x="2722" y="758"/>
                  <a:pt x="2720" y="760"/>
                  <a:pt x="2720" y="762"/>
                </a:cubicBezTo>
                <a:cubicBezTo>
                  <a:pt x="2720" y="765"/>
                  <a:pt x="2722" y="766"/>
                  <a:pt x="2725" y="766"/>
                </a:cubicBezTo>
                <a:cubicBezTo>
                  <a:pt x="2727" y="766"/>
                  <a:pt x="2729" y="765"/>
                  <a:pt x="2729" y="762"/>
                </a:cubicBezTo>
                <a:cubicBezTo>
                  <a:pt x="2729" y="760"/>
                  <a:pt x="2727" y="758"/>
                  <a:pt x="2725" y="758"/>
                </a:cubicBezTo>
                <a:close/>
                <a:moveTo>
                  <a:pt x="2738" y="758"/>
                </a:moveTo>
                <a:cubicBezTo>
                  <a:pt x="2735" y="758"/>
                  <a:pt x="2733" y="760"/>
                  <a:pt x="2733" y="762"/>
                </a:cubicBezTo>
                <a:cubicBezTo>
                  <a:pt x="2733" y="765"/>
                  <a:pt x="2735" y="766"/>
                  <a:pt x="2738" y="766"/>
                </a:cubicBezTo>
                <a:cubicBezTo>
                  <a:pt x="2740" y="766"/>
                  <a:pt x="2742" y="765"/>
                  <a:pt x="2742" y="762"/>
                </a:cubicBezTo>
                <a:cubicBezTo>
                  <a:pt x="2742" y="760"/>
                  <a:pt x="2740" y="758"/>
                  <a:pt x="2738" y="758"/>
                </a:cubicBezTo>
                <a:close/>
                <a:moveTo>
                  <a:pt x="2750" y="766"/>
                </a:moveTo>
                <a:cubicBezTo>
                  <a:pt x="2753" y="766"/>
                  <a:pt x="2755" y="765"/>
                  <a:pt x="2755" y="762"/>
                </a:cubicBezTo>
                <a:cubicBezTo>
                  <a:pt x="2755" y="760"/>
                  <a:pt x="2753" y="758"/>
                  <a:pt x="2750" y="758"/>
                </a:cubicBezTo>
                <a:cubicBezTo>
                  <a:pt x="2748" y="758"/>
                  <a:pt x="2746" y="760"/>
                  <a:pt x="2746" y="762"/>
                </a:cubicBezTo>
                <a:cubicBezTo>
                  <a:pt x="2746" y="765"/>
                  <a:pt x="2748" y="766"/>
                  <a:pt x="2750" y="766"/>
                </a:cubicBezTo>
                <a:close/>
                <a:moveTo>
                  <a:pt x="2763" y="758"/>
                </a:moveTo>
                <a:cubicBezTo>
                  <a:pt x="2761" y="758"/>
                  <a:pt x="2759" y="760"/>
                  <a:pt x="2759" y="762"/>
                </a:cubicBezTo>
                <a:cubicBezTo>
                  <a:pt x="2759" y="765"/>
                  <a:pt x="2761" y="766"/>
                  <a:pt x="2763" y="766"/>
                </a:cubicBezTo>
                <a:cubicBezTo>
                  <a:pt x="2766" y="766"/>
                  <a:pt x="2768" y="765"/>
                  <a:pt x="2768" y="762"/>
                </a:cubicBezTo>
                <a:cubicBezTo>
                  <a:pt x="2768" y="760"/>
                  <a:pt x="2766" y="758"/>
                  <a:pt x="2763" y="758"/>
                </a:cubicBezTo>
                <a:close/>
                <a:moveTo>
                  <a:pt x="2776" y="766"/>
                </a:moveTo>
                <a:cubicBezTo>
                  <a:pt x="2779" y="766"/>
                  <a:pt x="2780" y="765"/>
                  <a:pt x="2780" y="762"/>
                </a:cubicBezTo>
                <a:cubicBezTo>
                  <a:pt x="2780" y="760"/>
                  <a:pt x="2779" y="758"/>
                  <a:pt x="2776" y="758"/>
                </a:cubicBezTo>
                <a:cubicBezTo>
                  <a:pt x="2774" y="758"/>
                  <a:pt x="2772" y="760"/>
                  <a:pt x="2772" y="762"/>
                </a:cubicBezTo>
                <a:cubicBezTo>
                  <a:pt x="2772" y="765"/>
                  <a:pt x="2774" y="766"/>
                  <a:pt x="2776" y="766"/>
                </a:cubicBezTo>
                <a:close/>
                <a:moveTo>
                  <a:pt x="2789" y="758"/>
                </a:moveTo>
                <a:cubicBezTo>
                  <a:pt x="2787" y="758"/>
                  <a:pt x="2785" y="760"/>
                  <a:pt x="2785" y="762"/>
                </a:cubicBezTo>
                <a:cubicBezTo>
                  <a:pt x="2785" y="765"/>
                  <a:pt x="2787" y="766"/>
                  <a:pt x="2789" y="766"/>
                </a:cubicBezTo>
                <a:cubicBezTo>
                  <a:pt x="2791" y="766"/>
                  <a:pt x="2793" y="765"/>
                  <a:pt x="2793" y="762"/>
                </a:cubicBezTo>
                <a:cubicBezTo>
                  <a:pt x="2793" y="760"/>
                  <a:pt x="2791" y="758"/>
                  <a:pt x="2789" y="758"/>
                </a:cubicBezTo>
                <a:close/>
                <a:moveTo>
                  <a:pt x="2802" y="758"/>
                </a:moveTo>
                <a:cubicBezTo>
                  <a:pt x="2800" y="758"/>
                  <a:pt x="2798" y="760"/>
                  <a:pt x="2798" y="762"/>
                </a:cubicBezTo>
                <a:cubicBezTo>
                  <a:pt x="2798" y="765"/>
                  <a:pt x="2800" y="766"/>
                  <a:pt x="2802" y="766"/>
                </a:cubicBezTo>
                <a:cubicBezTo>
                  <a:pt x="2804" y="766"/>
                  <a:pt x="2806" y="765"/>
                  <a:pt x="2806" y="762"/>
                </a:cubicBezTo>
                <a:cubicBezTo>
                  <a:pt x="2806" y="760"/>
                  <a:pt x="2804" y="758"/>
                  <a:pt x="2802" y="758"/>
                </a:cubicBezTo>
                <a:close/>
                <a:moveTo>
                  <a:pt x="2815" y="758"/>
                </a:moveTo>
                <a:cubicBezTo>
                  <a:pt x="2813" y="758"/>
                  <a:pt x="2811" y="760"/>
                  <a:pt x="2811" y="762"/>
                </a:cubicBezTo>
                <a:cubicBezTo>
                  <a:pt x="2811" y="765"/>
                  <a:pt x="2813" y="766"/>
                  <a:pt x="2815" y="766"/>
                </a:cubicBezTo>
                <a:cubicBezTo>
                  <a:pt x="2817" y="766"/>
                  <a:pt x="2819" y="765"/>
                  <a:pt x="2819" y="762"/>
                </a:cubicBezTo>
                <a:cubicBezTo>
                  <a:pt x="2819" y="760"/>
                  <a:pt x="2817" y="758"/>
                  <a:pt x="2815" y="758"/>
                </a:cubicBezTo>
                <a:close/>
                <a:moveTo>
                  <a:pt x="2828" y="758"/>
                </a:moveTo>
                <a:cubicBezTo>
                  <a:pt x="2826" y="758"/>
                  <a:pt x="2824" y="760"/>
                  <a:pt x="2824" y="762"/>
                </a:cubicBezTo>
                <a:cubicBezTo>
                  <a:pt x="2824" y="765"/>
                  <a:pt x="2826" y="766"/>
                  <a:pt x="2828" y="766"/>
                </a:cubicBezTo>
                <a:cubicBezTo>
                  <a:pt x="2830" y="766"/>
                  <a:pt x="2832" y="765"/>
                  <a:pt x="2832" y="762"/>
                </a:cubicBezTo>
                <a:cubicBezTo>
                  <a:pt x="2832" y="760"/>
                  <a:pt x="2830" y="758"/>
                  <a:pt x="2828" y="758"/>
                </a:cubicBezTo>
                <a:close/>
                <a:moveTo>
                  <a:pt x="2841" y="758"/>
                </a:moveTo>
                <a:cubicBezTo>
                  <a:pt x="2839" y="758"/>
                  <a:pt x="2837" y="760"/>
                  <a:pt x="2837" y="762"/>
                </a:cubicBezTo>
                <a:cubicBezTo>
                  <a:pt x="2837" y="765"/>
                  <a:pt x="2839" y="766"/>
                  <a:pt x="2841" y="766"/>
                </a:cubicBezTo>
                <a:cubicBezTo>
                  <a:pt x="2843" y="766"/>
                  <a:pt x="2845" y="765"/>
                  <a:pt x="2845" y="762"/>
                </a:cubicBezTo>
                <a:cubicBezTo>
                  <a:pt x="2845" y="760"/>
                  <a:pt x="2843" y="758"/>
                  <a:pt x="2841" y="758"/>
                </a:cubicBezTo>
                <a:close/>
                <a:moveTo>
                  <a:pt x="2854" y="758"/>
                </a:moveTo>
                <a:cubicBezTo>
                  <a:pt x="2851" y="758"/>
                  <a:pt x="2850" y="760"/>
                  <a:pt x="2850" y="762"/>
                </a:cubicBezTo>
                <a:cubicBezTo>
                  <a:pt x="2850" y="765"/>
                  <a:pt x="2851" y="766"/>
                  <a:pt x="2854" y="766"/>
                </a:cubicBezTo>
                <a:cubicBezTo>
                  <a:pt x="2856" y="766"/>
                  <a:pt x="2858" y="765"/>
                  <a:pt x="2858" y="762"/>
                </a:cubicBezTo>
                <a:cubicBezTo>
                  <a:pt x="2858" y="760"/>
                  <a:pt x="2856" y="758"/>
                  <a:pt x="2854" y="758"/>
                </a:cubicBezTo>
                <a:close/>
                <a:moveTo>
                  <a:pt x="2867" y="758"/>
                </a:moveTo>
                <a:cubicBezTo>
                  <a:pt x="2864" y="758"/>
                  <a:pt x="2862" y="760"/>
                  <a:pt x="2862" y="762"/>
                </a:cubicBezTo>
                <a:cubicBezTo>
                  <a:pt x="2862" y="765"/>
                  <a:pt x="2864" y="766"/>
                  <a:pt x="2867" y="766"/>
                </a:cubicBezTo>
                <a:cubicBezTo>
                  <a:pt x="2869" y="766"/>
                  <a:pt x="2871" y="765"/>
                  <a:pt x="2871" y="762"/>
                </a:cubicBezTo>
                <a:cubicBezTo>
                  <a:pt x="2871" y="760"/>
                  <a:pt x="2869" y="758"/>
                  <a:pt x="2867" y="758"/>
                </a:cubicBezTo>
                <a:close/>
                <a:moveTo>
                  <a:pt x="2882" y="762"/>
                </a:moveTo>
                <a:cubicBezTo>
                  <a:pt x="2882" y="761"/>
                  <a:pt x="2881" y="760"/>
                  <a:pt x="2880" y="760"/>
                </a:cubicBezTo>
                <a:cubicBezTo>
                  <a:pt x="2878" y="760"/>
                  <a:pt x="2877" y="761"/>
                  <a:pt x="2877" y="762"/>
                </a:cubicBezTo>
                <a:cubicBezTo>
                  <a:pt x="2877" y="764"/>
                  <a:pt x="2878" y="765"/>
                  <a:pt x="2880" y="765"/>
                </a:cubicBezTo>
                <a:cubicBezTo>
                  <a:pt x="2881" y="765"/>
                  <a:pt x="2882" y="764"/>
                  <a:pt x="2882" y="762"/>
                </a:cubicBezTo>
                <a:close/>
                <a:moveTo>
                  <a:pt x="2961" y="762"/>
                </a:moveTo>
                <a:cubicBezTo>
                  <a:pt x="2961" y="760"/>
                  <a:pt x="2959" y="758"/>
                  <a:pt x="2957" y="758"/>
                </a:cubicBezTo>
                <a:cubicBezTo>
                  <a:pt x="2955" y="758"/>
                  <a:pt x="2953" y="760"/>
                  <a:pt x="2953" y="762"/>
                </a:cubicBezTo>
                <a:cubicBezTo>
                  <a:pt x="2953" y="765"/>
                  <a:pt x="2955" y="766"/>
                  <a:pt x="2957" y="766"/>
                </a:cubicBezTo>
                <a:cubicBezTo>
                  <a:pt x="2959" y="766"/>
                  <a:pt x="2961" y="765"/>
                  <a:pt x="2961" y="762"/>
                </a:cubicBezTo>
                <a:close/>
                <a:moveTo>
                  <a:pt x="2970" y="758"/>
                </a:moveTo>
                <a:cubicBezTo>
                  <a:pt x="2968" y="758"/>
                  <a:pt x="2966" y="760"/>
                  <a:pt x="2966" y="762"/>
                </a:cubicBezTo>
                <a:cubicBezTo>
                  <a:pt x="2966" y="765"/>
                  <a:pt x="2968" y="766"/>
                  <a:pt x="2970" y="766"/>
                </a:cubicBezTo>
                <a:cubicBezTo>
                  <a:pt x="2972" y="766"/>
                  <a:pt x="2974" y="765"/>
                  <a:pt x="2974" y="762"/>
                </a:cubicBezTo>
                <a:cubicBezTo>
                  <a:pt x="2974" y="760"/>
                  <a:pt x="2972" y="758"/>
                  <a:pt x="2970" y="758"/>
                </a:cubicBezTo>
                <a:close/>
                <a:moveTo>
                  <a:pt x="3009" y="762"/>
                </a:moveTo>
                <a:cubicBezTo>
                  <a:pt x="3009" y="762"/>
                  <a:pt x="3009" y="762"/>
                  <a:pt x="3009" y="762"/>
                </a:cubicBezTo>
                <a:cubicBezTo>
                  <a:pt x="3009" y="762"/>
                  <a:pt x="3009" y="762"/>
                  <a:pt x="3009" y="762"/>
                </a:cubicBezTo>
                <a:cubicBezTo>
                  <a:pt x="3009" y="762"/>
                  <a:pt x="3009" y="762"/>
                  <a:pt x="3009" y="762"/>
                </a:cubicBezTo>
                <a:cubicBezTo>
                  <a:pt x="3009" y="762"/>
                  <a:pt x="3009" y="762"/>
                  <a:pt x="3009" y="762"/>
                </a:cubicBezTo>
                <a:close/>
                <a:moveTo>
                  <a:pt x="3047" y="758"/>
                </a:moveTo>
                <a:cubicBezTo>
                  <a:pt x="3045" y="758"/>
                  <a:pt x="3043" y="760"/>
                  <a:pt x="3043" y="762"/>
                </a:cubicBezTo>
                <a:cubicBezTo>
                  <a:pt x="3043" y="765"/>
                  <a:pt x="3045" y="766"/>
                  <a:pt x="3047" y="766"/>
                </a:cubicBezTo>
                <a:cubicBezTo>
                  <a:pt x="3050" y="766"/>
                  <a:pt x="3052" y="765"/>
                  <a:pt x="3052" y="762"/>
                </a:cubicBezTo>
                <a:cubicBezTo>
                  <a:pt x="3052" y="760"/>
                  <a:pt x="3050" y="758"/>
                  <a:pt x="3047" y="758"/>
                </a:cubicBezTo>
                <a:close/>
                <a:moveTo>
                  <a:pt x="3060" y="758"/>
                </a:moveTo>
                <a:cubicBezTo>
                  <a:pt x="3058" y="758"/>
                  <a:pt x="3056" y="760"/>
                  <a:pt x="3056" y="762"/>
                </a:cubicBezTo>
                <a:cubicBezTo>
                  <a:pt x="3056" y="765"/>
                  <a:pt x="3058" y="766"/>
                  <a:pt x="3060" y="766"/>
                </a:cubicBezTo>
                <a:cubicBezTo>
                  <a:pt x="3063" y="766"/>
                  <a:pt x="3065" y="765"/>
                  <a:pt x="3065" y="762"/>
                </a:cubicBezTo>
                <a:cubicBezTo>
                  <a:pt x="3065" y="760"/>
                  <a:pt x="3063" y="758"/>
                  <a:pt x="3060" y="758"/>
                </a:cubicBezTo>
                <a:close/>
                <a:moveTo>
                  <a:pt x="3073" y="758"/>
                </a:moveTo>
                <a:cubicBezTo>
                  <a:pt x="3071" y="758"/>
                  <a:pt x="3069" y="760"/>
                  <a:pt x="3069" y="762"/>
                </a:cubicBezTo>
                <a:cubicBezTo>
                  <a:pt x="3069" y="765"/>
                  <a:pt x="3071" y="766"/>
                  <a:pt x="3073" y="766"/>
                </a:cubicBezTo>
                <a:cubicBezTo>
                  <a:pt x="3076" y="766"/>
                  <a:pt x="3077" y="765"/>
                  <a:pt x="3077" y="762"/>
                </a:cubicBezTo>
                <a:cubicBezTo>
                  <a:pt x="3077" y="760"/>
                  <a:pt x="3076" y="758"/>
                  <a:pt x="3073" y="758"/>
                </a:cubicBezTo>
                <a:close/>
                <a:moveTo>
                  <a:pt x="3087" y="762"/>
                </a:moveTo>
                <a:cubicBezTo>
                  <a:pt x="3087" y="762"/>
                  <a:pt x="3086" y="762"/>
                  <a:pt x="3086" y="762"/>
                </a:cubicBezTo>
                <a:cubicBezTo>
                  <a:pt x="3086" y="762"/>
                  <a:pt x="3086" y="762"/>
                  <a:pt x="3086" y="762"/>
                </a:cubicBezTo>
                <a:cubicBezTo>
                  <a:pt x="3086" y="762"/>
                  <a:pt x="3086" y="763"/>
                  <a:pt x="3086" y="763"/>
                </a:cubicBezTo>
                <a:cubicBezTo>
                  <a:pt x="3086" y="763"/>
                  <a:pt x="3087" y="762"/>
                  <a:pt x="3087" y="762"/>
                </a:cubicBezTo>
                <a:close/>
                <a:moveTo>
                  <a:pt x="491" y="771"/>
                </a:moveTo>
                <a:cubicBezTo>
                  <a:pt x="488" y="771"/>
                  <a:pt x="486" y="773"/>
                  <a:pt x="486" y="775"/>
                </a:cubicBezTo>
                <a:cubicBezTo>
                  <a:pt x="486" y="777"/>
                  <a:pt x="488" y="779"/>
                  <a:pt x="491" y="779"/>
                </a:cubicBezTo>
                <a:cubicBezTo>
                  <a:pt x="493" y="779"/>
                  <a:pt x="495" y="777"/>
                  <a:pt x="495" y="775"/>
                </a:cubicBezTo>
                <a:cubicBezTo>
                  <a:pt x="495" y="773"/>
                  <a:pt x="493" y="771"/>
                  <a:pt x="491" y="771"/>
                </a:cubicBezTo>
                <a:close/>
                <a:moveTo>
                  <a:pt x="503" y="771"/>
                </a:moveTo>
                <a:cubicBezTo>
                  <a:pt x="501" y="771"/>
                  <a:pt x="499" y="773"/>
                  <a:pt x="499" y="775"/>
                </a:cubicBezTo>
                <a:cubicBezTo>
                  <a:pt x="499" y="777"/>
                  <a:pt x="501" y="779"/>
                  <a:pt x="503" y="779"/>
                </a:cubicBezTo>
                <a:cubicBezTo>
                  <a:pt x="506" y="779"/>
                  <a:pt x="508" y="777"/>
                  <a:pt x="508" y="775"/>
                </a:cubicBezTo>
                <a:cubicBezTo>
                  <a:pt x="508" y="773"/>
                  <a:pt x="506" y="771"/>
                  <a:pt x="503" y="771"/>
                </a:cubicBezTo>
                <a:close/>
                <a:moveTo>
                  <a:pt x="516" y="779"/>
                </a:moveTo>
                <a:cubicBezTo>
                  <a:pt x="519" y="779"/>
                  <a:pt x="521" y="777"/>
                  <a:pt x="521" y="775"/>
                </a:cubicBezTo>
                <a:cubicBezTo>
                  <a:pt x="521" y="773"/>
                  <a:pt x="519" y="771"/>
                  <a:pt x="516" y="771"/>
                </a:cubicBezTo>
                <a:cubicBezTo>
                  <a:pt x="514" y="771"/>
                  <a:pt x="512" y="773"/>
                  <a:pt x="512" y="775"/>
                </a:cubicBezTo>
                <a:cubicBezTo>
                  <a:pt x="512" y="777"/>
                  <a:pt x="514" y="779"/>
                  <a:pt x="516" y="779"/>
                </a:cubicBezTo>
                <a:close/>
                <a:moveTo>
                  <a:pt x="529" y="779"/>
                </a:moveTo>
                <a:cubicBezTo>
                  <a:pt x="532" y="779"/>
                  <a:pt x="533" y="777"/>
                  <a:pt x="533" y="775"/>
                </a:cubicBezTo>
                <a:cubicBezTo>
                  <a:pt x="533" y="773"/>
                  <a:pt x="532" y="771"/>
                  <a:pt x="529" y="771"/>
                </a:cubicBezTo>
                <a:cubicBezTo>
                  <a:pt x="527" y="771"/>
                  <a:pt x="525" y="773"/>
                  <a:pt x="525" y="775"/>
                </a:cubicBezTo>
                <a:cubicBezTo>
                  <a:pt x="525" y="777"/>
                  <a:pt x="527" y="779"/>
                  <a:pt x="529" y="779"/>
                </a:cubicBezTo>
                <a:close/>
                <a:moveTo>
                  <a:pt x="542" y="779"/>
                </a:moveTo>
                <a:cubicBezTo>
                  <a:pt x="544" y="779"/>
                  <a:pt x="546" y="777"/>
                  <a:pt x="546" y="775"/>
                </a:cubicBezTo>
                <a:cubicBezTo>
                  <a:pt x="546" y="773"/>
                  <a:pt x="544" y="771"/>
                  <a:pt x="542" y="771"/>
                </a:cubicBezTo>
                <a:cubicBezTo>
                  <a:pt x="540" y="771"/>
                  <a:pt x="538" y="773"/>
                  <a:pt x="538" y="775"/>
                </a:cubicBezTo>
                <a:cubicBezTo>
                  <a:pt x="538" y="777"/>
                  <a:pt x="540" y="779"/>
                  <a:pt x="542" y="779"/>
                </a:cubicBezTo>
                <a:close/>
                <a:moveTo>
                  <a:pt x="555" y="779"/>
                </a:moveTo>
                <a:cubicBezTo>
                  <a:pt x="557" y="779"/>
                  <a:pt x="559" y="777"/>
                  <a:pt x="559" y="775"/>
                </a:cubicBezTo>
                <a:cubicBezTo>
                  <a:pt x="559" y="773"/>
                  <a:pt x="557" y="771"/>
                  <a:pt x="555" y="771"/>
                </a:cubicBezTo>
                <a:cubicBezTo>
                  <a:pt x="553" y="771"/>
                  <a:pt x="551" y="773"/>
                  <a:pt x="551" y="775"/>
                </a:cubicBezTo>
                <a:cubicBezTo>
                  <a:pt x="551" y="777"/>
                  <a:pt x="553" y="779"/>
                  <a:pt x="555" y="779"/>
                </a:cubicBezTo>
                <a:close/>
                <a:moveTo>
                  <a:pt x="568" y="779"/>
                </a:moveTo>
                <a:cubicBezTo>
                  <a:pt x="570" y="779"/>
                  <a:pt x="572" y="777"/>
                  <a:pt x="572" y="775"/>
                </a:cubicBezTo>
                <a:cubicBezTo>
                  <a:pt x="572" y="773"/>
                  <a:pt x="570" y="771"/>
                  <a:pt x="568" y="771"/>
                </a:cubicBezTo>
                <a:cubicBezTo>
                  <a:pt x="566" y="771"/>
                  <a:pt x="564" y="773"/>
                  <a:pt x="564" y="775"/>
                </a:cubicBezTo>
                <a:cubicBezTo>
                  <a:pt x="564" y="777"/>
                  <a:pt x="566" y="779"/>
                  <a:pt x="568" y="779"/>
                </a:cubicBezTo>
                <a:close/>
                <a:moveTo>
                  <a:pt x="581" y="779"/>
                </a:moveTo>
                <a:cubicBezTo>
                  <a:pt x="583" y="779"/>
                  <a:pt x="585" y="777"/>
                  <a:pt x="585" y="775"/>
                </a:cubicBezTo>
                <a:cubicBezTo>
                  <a:pt x="585" y="773"/>
                  <a:pt x="583" y="771"/>
                  <a:pt x="581" y="771"/>
                </a:cubicBezTo>
                <a:cubicBezTo>
                  <a:pt x="579" y="771"/>
                  <a:pt x="577" y="773"/>
                  <a:pt x="577" y="775"/>
                </a:cubicBezTo>
                <a:cubicBezTo>
                  <a:pt x="577" y="777"/>
                  <a:pt x="579" y="779"/>
                  <a:pt x="581" y="779"/>
                </a:cubicBezTo>
                <a:close/>
                <a:moveTo>
                  <a:pt x="594" y="779"/>
                </a:moveTo>
                <a:cubicBezTo>
                  <a:pt x="596" y="779"/>
                  <a:pt x="598" y="777"/>
                  <a:pt x="598" y="775"/>
                </a:cubicBezTo>
                <a:cubicBezTo>
                  <a:pt x="598" y="773"/>
                  <a:pt x="596" y="771"/>
                  <a:pt x="594" y="771"/>
                </a:cubicBezTo>
                <a:cubicBezTo>
                  <a:pt x="592" y="771"/>
                  <a:pt x="590" y="773"/>
                  <a:pt x="590" y="775"/>
                </a:cubicBezTo>
                <a:cubicBezTo>
                  <a:pt x="590" y="777"/>
                  <a:pt x="592" y="779"/>
                  <a:pt x="594" y="779"/>
                </a:cubicBezTo>
                <a:close/>
                <a:moveTo>
                  <a:pt x="607" y="779"/>
                </a:moveTo>
                <a:cubicBezTo>
                  <a:pt x="609" y="779"/>
                  <a:pt x="611" y="777"/>
                  <a:pt x="611" y="775"/>
                </a:cubicBezTo>
                <a:cubicBezTo>
                  <a:pt x="611" y="773"/>
                  <a:pt x="609" y="771"/>
                  <a:pt x="607" y="771"/>
                </a:cubicBezTo>
                <a:cubicBezTo>
                  <a:pt x="604" y="771"/>
                  <a:pt x="603" y="773"/>
                  <a:pt x="603" y="775"/>
                </a:cubicBezTo>
                <a:cubicBezTo>
                  <a:pt x="603" y="777"/>
                  <a:pt x="604" y="779"/>
                  <a:pt x="607" y="779"/>
                </a:cubicBezTo>
                <a:close/>
                <a:moveTo>
                  <a:pt x="620" y="779"/>
                </a:moveTo>
                <a:cubicBezTo>
                  <a:pt x="622" y="779"/>
                  <a:pt x="624" y="777"/>
                  <a:pt x="624" y="775"/>
                </a:cubicBezTo>
                <a:cubicBezTo>
                  <a:pt x="624" y="773"/>
                  <a:pt x="622" y="771"/>
                  <a:pt x="620" y="771"/>
                </a:cubicBezTo>
                <a:cubicBezTo>
                  <a:pt x="617" y="771"/>
                  <a:pt x="615" y="773"/>
                  <a:pt x="615" y="775"/>
                </a:cubicBezTo>
                <a:cubicBezTo>
                  <a:pt x="615" y="777"/>
                  <a:pt x="617" y="779"/>
                  <a:pt x="620" y="779"/>
                </a:cubicBezTo>
                <a:close/>
                <a:moveTo>
                  <a:pt x="633" y="779"/>
                </a:moveTo>
                <a:cubicBezTo>
                  <a:pt x="635" y="779"/>
                  <a:pt x="637" y="777"/>
                  <a:pt x="637" y="775"/>
                </a:cubicBezTo>
                <a:cubicBezTo>
                  <a:pt x="637" y="773"/>
                  <a:pt x="635" y="771"/>
                  <a:pt x="633" y="771"/>
                </a:cubicBezTo>
                <a:cubicBezTo>
                  <a:pt x="630" y="771"/>
                  <a:pt x="628" y="773"/>
                  <a:pt x="628" y="775"/>
                </a:cubicBezTo>
                <a:cubicBezTo>
                  <a:pt x="628" y="777"/>
                  <a:pt x="630" y="779"/>
                  <a:pt x="633" y="779"/>
                </a:cubicBezTo>
                <a:close/>
                <a:moveTo>
                  <a:pt x="645" y="779"/>
                </a:moveTo>
                <a:cubicBezTo>
                  <a:pt x="648" y="779"/>
                  <a:pt x="650" y="777"/>
                  <a:pt x="650" y="775"/>
                </a:cubicBezTo>
                <a:cubicBezTo>
                  <a:pt x="650" y="773"/>
                  <a:pt x="648" y="771"/>
                  <a:pt x="645" y="771"/>
                </a:cubicBezTo>
                <a:cubicBezTo>
                  <a:pt x="643" y="771"/>
                  <a:pt x="641" y="773"/>
                  <a:pt x="641" y="775"/>
                </a:cubicBezTo>
                <a:cubicBezTo>
                  <a:pt x="641" y="777"/>
                  <a:pt x="643" y="779"/>
                  <a:pt x="645" y="779"/>
                </a:cubicBezTo>
                <a:close/>
                <a:moveTo>
                  <a:pt x="658" y="779"/>
                </a:moveTo>
                <a:cubicBezTo>
                  <a:pt x="661" y="779"/>
                  <a:pt x="663" y="777"/>
                  <a:pt x="663" y="775"/>
                </a:cubicBezTo>
                <a:cubicBezTo>
                  <a:pt x="663" y="773"/>
                  <a:pt x="661" y="771"/>
                  <a:pt x="658" y="771"/>
                </a:cubicBezTo>
                <a:cubicBezTo>
                  <a:pt x="656" y="771"/>
                  <a:pt x="654" y="773"/>
                  <a:pt x="654" y="775"/>
                </a:cubicBezTo>
                <a:cubicBezTo>
                  <a:pt x="654" y="777"/>
                  <a:pt x="656" y="779"/>
                  <a:pt x="658" y="779"/>
                </a:cubicBezTo>
                <a:close/>
                <a:moveTo>
                  <a:pt x="671" y="779"/>
                </a:moveTo>
                <a:cubicBezTo>
                  <a:pt x="674" y="779"/>
                  <a:pt x="676" y="777"/>
                  <a:pt x="676" y="775"/>
                </a:cubicBezTo>
                <a:cubicBezTo>
                  <a:pt x="676" y="773"/>
                  <a:pt x="674" y="771"/>
                  <a:pt x="671" y="771"/>
                </a:cubicBezTo>
                <a:cubicBezTo>
                  <a:pt x="669" y="771"/>
                  <a:pt x="667" y="773"/>
                  <a:pt x="667" y="775"/>
                </a:cubicBezTo>
                <a:cubicBezTo>
                  <a:pt x="667" y="777"/>
                  <a:pt x="669" y="779"/>
                  <a:pt x="671" y="779"/>
                </a:cubicBezTo>
                <a:close/>
                <a:moveTo>
                  <a:pt x="684" y="779"/>
                </a:moveTo>
                <a:cubicBezTo>
                  <a:pt x="687" y="779"/>
                  <a:pt x="688" y="777"/>
                  <a:pt x="688" y="775"/>
                </a:cubicBezTo>
                <a:cubicBezTo>
                  <a:pt x="688" y="773"/>
                  <a:pt x="687" y="771"/>
                  <a:pt x="684" y="771"/>
                </a:cubicBezTo>
                <a:cubicBezTo>
                  <a:pt x="682" y="771"/>
                  <a:pt x="680" y="773"/>
                  <a:pt x="680" y="775"/>
                </a:cubicBezTo>
                <a:cubicBezTo>
                  <a:pt x="680" y="777"/>
                  <a:pt x="682" y="779"/>
                  <a:pt x="684" y="779"/>
                </a:cubicBezTo>
                <a:close/>
                <a:moveTo>
                  <a:pt x="697" y="779"/>
                </a:moveTo>
                <a:cubicBezTo>
                  <a:pt x="699" y="779"/>
                  <a:pt x="701" y="777"/>
                  <a:pt x="701" y="775"/>
                </a:cubicBezTo>
                <a:cubicBezTo>
                  <a:pt x="701" y="773"/>
                  <a:pt x="699" y="771"/>
                  <a:pt x="697" y="771"/>
                </a:cubicBezTo>
                <a:cubicBezTo>
                  <a:pt x="695" y="771"/>
                  <a:pt x="693" y="773"/>
                  <a:pt x="693" y="775"/>
                </a:cubicBezTo>
                <a:cubicBezTo>
                  <a:pt x="693" y="777"/>
                  <a:pt x="695" y="779"/>
                  <a:pt x="697" y="779"/>
                </a:cubicBezTo>
                <a:close/>
                <a:moveTo>
                  <a:pt x="710" y="779"/>
                </a:moveTo>
                <a:cubicBezTo>
                  <a:pt x="712" y="779"/>
                  <a:pt x="714" y="777"/>
                  <a:pt x="714" y="775"/>
                </a:cubicBezTo>
                <a:cubicBezTo>
                  <a:pt x="714" y="773"/>
                  <a:pt x="712" y="771"/>
                  <a:pt x="710" y="771"/>
                </a:cubicBezTo>
                <a:cubicBezTo>
                  <a:pt x="708" y="771"/>
                  <a:pt x="706" y="773"/>
                  <a:pt x="706" y="775"/>
                </a:cubicBezTo>
                <a:cubicBezTo>
                  <a:pt x="706" y="777"/>
                  <a:pt x="708" y="779"/>
                  <a:pt x="710" y="779"/>
                </a:cubicBezTo>
                <a:close/>
                <a:moveTo>
                  <a:pt x="723" y="779"/>
                </a:moveTo>
                <a:cubicBezTo>
                  <a:pt x="725" y="779"/>
                  <a:pt x="727" y="777"/>
                  <a:pt x="727" y="775"/>
                </a:cubicBezTo>
                <a:cubicBezTo>
                  <a:pt x="727" y="773"/>
                  <a:pt x="725" y="771"/>
                  <a:pt x="723" y="771"/>
                </a:cubicBezTo>
                <a:cubicBezTo>
                  <a:pt x="721" y="771"/>
                  <a:pt x="719" y="773"/>
                  <a:pt x="719" y="775"/>
                </a:cubicBezTo>
                <a:cubicBezTo>
                  <a:pt x="719" y="777"/>
                  <a:pt x="721" y="779"/>
                  <a:pt x="723" y="779"/>
                </a:cubicBezTo>
                <a:close/>
                <a:moveTo>
                  <a:pt x="736" y="779"/>
                </a:moveTo>
                <a:cubicBezTo>
                  <a:pt x="738" y="779"/>
                  <a:pt x="740" y="777"/>
                  <a:pt x="740" y="775"/>
                </a:cubicBezTo>
                <a:cubicBezTo>
                  <a:pt x="740" y="773"/>
                  <a:pt x="738" y="771"/>
                  <a:pt x="736" y="771"/>
                </a:cubicBezTo>
                <a:cubicBezTo>
                  <a:pt x="734" y="771"/>
                  <a:pt x="732" y="773"/>
                  <a:pt x="732" y="775"/>
                </a:cubicBezTo>
                <a:cubicBezTo>
                  <a:pt x="732" y="777"/>
                  <a:pt x="734" y="779"/>
                  <a:pt x="736" y="779"/>
                </a:cubicBezTo>
                <a:close/>
                <a:moveTo>
                  <a:pt x="749" y="779"/>
                </a:moveTo>
                <a:cubicBezTo>
                  <a:pt x="751" y="779"/>
                  <a:pt x="753" y="777"/>
                  <a:pt x="753" y="775"/>
                </a:cubicBezTo>
                <a:cubicBezTo>
                  <a:pt x="753" y="773"/>
                  <a:pt x="751" y="771"/>
                  <a:pt x="749" y="771"/>
                </a:cubicBezTo>
                <a:cubicBezTo>
                  <a:pt x="747" y="771"/>
                  <a:pt x="745" y="773"/>
                  <a:pt x="745" y="775"/>
                </a:cubicBezTo>
                <a:cubicBezTo>
                  <a:pt x="745" y="777"/>
                  <a:pt x="747" y="779"/>
                  <a:pt x="749" y="779"/>
                </a:cubicBezTo>
                <a:close/>
                <a:moveTo>
                  <a:pt x="762" y="779"/>
                </a:moveTo>
                <a:cubicBezTo>
                  <a:pt x="764" y="779"/>
                  <a:pt x="766" y="777"/>
                  <a:pt x="766" y="775"/>
                </a:cubicBezTo>
                <a:cubicBezTo>
                  <a:pt x="766" y="773"/>
                  <a:pt x="764" y="771"/>
                  <a:pt x="762" y="771"/>
                </a:cubicBezTo>
                <a:cubicBezTo>
                  <a:pt x="759" y="771"/>
                  <a:pt x="758" y="773"/>
                  <a:pt x="758" y="775"/>
                </a:cubicBezTo>
                <a:cubicBezTo>
                  <a:pt x="758" y="777"/>
                  <a:pt x="759" y="779"/>
                  <a:pt x="762" y="779"/>
                </a:cubicBezTo>
                <a:close/>
                <a:moveTo>
                  <a:pt x="775" y="779"/>
                </a:moveTo>
                <a:cubicBezTo>
                  <a:pt x="777" y="779"/>
                  <a:pt x="779" y="777"/>
                  <a:pt x="779" y="775"/>
                </a:cubicBezTo>
                <a:cubicBezTo>
                  <a:pt x="779" y="773"/>
                  <a:pt x="777" y="771"/>
                  <a:pt x="775" y="771"/>
                </a:cubicBezTo>
                <a:cubicBezTo>
                  <a:pt x="772" y="771"/>
                  <a:pt x="770" y="773"/>
                  <a:pt x="770" y="775"/>
                </a:cubicBezTo>
                <a:cubicBezTo>
                  <a:pt x="770" y="777"/>
                  <a:pt x="772" y="779"/>
                  <a:pt x="775" y="779"/>
                </a:cubicBezTo>
                <a:close/>
                <a:moveTo>
                  <a:pt x="788" y="779"/>
                </a:moveTo>
                <a:cubicBezTo>
                  <a:pt x="790" y="779"/>
                  <a:pt x="792" y="777"/>
                  <a:pt x="792" y="775"/>
                </a:cubicBezTo>
                <a:cubicBezTo>
                  <a:pt x="792" y="773"/>
                  <a:pt x="790" y="771"/>
                  <a:pt x="788" y="771"/>
                </a:cubicBezTo>
                <a:cubicBezTo>
                  <a:pt x="785" y="771"/>
                  <a:pt x="783" y="773"/>
                  <a:pt x="783" y="775"/>
                </a:cubicBezTo>
                <a:cubicBezTo>
                  <a:pt x="783" y="777"/>
                  <a:pt x="785" y="779"/>
                  <a:pt x="788" y="779"/>
                </a:cubicBezTo>
                <a:close/>
                <a:moveTo>
                  <a:pt x="800" y="779"/>
                </a:moveTo>
                <a:cubicBezTo>
                  <a:pt x="803" y="779"/>
                  <a:pt x="805" y="777"/>
                  <a:pt x="805" y="775"/>
                </a:cubicBezTo>
                <a:cubicBezTo>
                  <a:pt x="805" y="773"/>
                  <a:pt x="803" y="771"/>
                  <a:pt x="800" y="771"/>
                </a:cubicBezTo>
                <a:cubicBezTo>
                  <a:pt x="798" y="771"/>
                  <a:pt x="796" y="773"/>
                  <a:pt x="796" y="775"/>
                </a:cubicBezTo>
                <a:cubicBezTo>
                  <a:pt x="796" y="777"/>
                  <a:pt x="798" y="779"/>
                  <a:pt x="800" y="779"/>
                </a:cubicBezTo>
                <a:close/>
                <a:moveTo>
                  <a:pt x="813" y="779"/>
                </a:moveTo>
                <a:cubicBezTo>
                  <a:pt x="816" y="779"/>
                  <a:pt x="818" y="777"/>
                  <a:pt x="818" y="775"/>
                </a:cubicBezTo>
                <a:cubicBezTo>
                  <a:pt x="818" y="773"/>
                  <a:pt x="816" y="771"/>
                  <a:pt x="813" y="771"/>
                </a:cubicBezTo>
                <a:cubicBezTo>
                  <a:pt x="811" y="771"/>
                  <a:pt x="809" y="773"/>
                  <a:pt x="809" y="775"/>
                </a:cubicBezTo>
                <a:cubicBezTo>
                  <a:pt x="809" y="777"/>
                  <a:pt x="811" y="779"/>
                  <a:pt x="813" y="779"/>
                </a:cubicBezTo>
                <a:close/>
                <a:moveTo>
                  <a:pt x="826" y="779"/>
                </a:moveTo>
                <a:cubicBezTo>
                  <a:pt x="829" y="779"/>
                  <a:pt x="830" y="777"/>
                  <a:pt x="830" y="775"/>
                </a:cubicBezTo>
                <a:cubicBezTo>
                  <a:pt x="830" y="773"/>
                  <a:pt x="829" y="771"/>
                  <a:pt x="826" y="771"/>
                </a:cubicBezTo>
                <a:cubicBezTo>
                  <a:pt x="824" y="771"/>
                  <a:pt x="822" y="773"/>
                  <a:pt x="822" y="775"/>
                </a:cubicBezTo>
                <a:cubicBezTo>
                  <a:pt x="822" y="777"/>
                  <a:pt x="824" y="779"/>
                  <a:pt x="826" y="779"/>
                </a:cubicBezTo>
                <a:close/>
                <a:moveTo>
                  <a:pt x="839" y="779"/>
                </a:moveTo>
                <a:cubicBezTo>
                  <a:pt x="842" y="779"/>
                  <a:pt x="843" y="777"/>
                  <a:pt x="843" y="775"/>
                </a:cubicBezTo>
                <a:cubicBezTo>
                  <a:pt x="843" y="773"/>
                  <a:pt x="842" y="771"/>
                  <a:pt x="839" y="771"/>
                </a:cubicBezTo>
                <a:cubicBezTo>
                  <a:pt x="837" y="771"/>
                  <a:pt x="835" y="773"/>
                  <a:pt x="835" y="775"/>
                </a:cubicBezTo>
                <a:cubicBezTo>
                  <a:pt x="835" y="777"/>
                  <a:pt x="837" y="779"/>
                  <a:pt x="839" y="779"/>
                </a:cubicBezTo>
                <a:close/>
                <a:moveTo>
                  <a:pt x="852" y="779"/>
                </a:moveTo>
                <a:cubicBezTo>
                  <a:pt x="854" y="779"/>
                  <a:pt x="856" y="777"/>
                  <a:pt x="856" y="775"/>
                </a:cubicBezTo>
                <a:cubicBezTo>
                  <a:pt x="856" y="773"/>
                  <a:pt x="854" y="771"/>
                  <a:pt x="852" y="771"/>
                </a:cubicBezTo>
                <a:cubicBezTo>
                  <a:pt x="850" y="771"/>
                  <a:pt x="848" y="773"/>
                  <a:pt x="848" y="775"/>
                </a:cubicBezTo>
                <a:cubicBezTo>
                  <a:pt x="848" y="777"/>
                  <a:pt x="850" y="779"/>
                  <a:pt x="852" y="779"/>
                </a:cubicBezTo>
                <a:close/>
                <a:moveTo>
                  <a:pt x="865" y="779"/>
                </a:moveTo>
                <a:cubicBezTo>
                  <a:pt x="867" y="779"/>
                  <a:pt x="869" y="777"/>
                  <a:pt x="869" y="775"/>
                </a:cubicBezTo>
                <a:cubicBezTo>
                  <a:pt x="869" y="773"/>
                  <a:pt x="867" y="771"/>
                  <a:pt x="865" y="771"/>
                </a:cubicBezTo>
                <a:cubicBezTo>
                  <a:pt x="863" y="771"/>
                  <a:pt x="861" y="773"/>
                  <a:pt x="861" y="775"/>
                </a:cubicBezTo>
                <a:cubicBezTo>
                  <a:pt x="861" y="777"/>
                  <a:pt x="863" y="779"/>
                  <a:pt x="865" y="779"/>
                </a:cubicBezTo>
                <a:close/>
                <a:moveTo>
                  <a:pt x="878" y="771"/>
                </a:moveTo>
                <a:cubicBezTo>
                  <a:pt x="876" y="771"/>
                  <a:pt x="874" y="773"/>
                  <a:pt x="874" y="775"/>
                </a:cubicBezTo>
                <a:cubicBezTo>
                  <a:pt x="874" y="777"/>
                  <a:pt x="876" y="779"/>
                  <a:pt x="878" y="779"/>
                </a:cubicBezTo>
                <a:cubicBezTo>
                  <a:pt x="880" y="779"/>
                  <a:pt x="882" y="777"/>
                  <a:pt x="882" y="775"/>
                </a:cubicBezTo>
                <a:cubicBezTo>
                  <a:pt x="882" y="773"/>
                  <a:pt x="880" y="771"/>
                  <a:pt x="878" y="771"/>
                </a:cubicBezTo>
                <a:close/>
                <a:moveTo>
                  <a:pt x="891" y="771"/>
                </a:moveTo>
                <a:cubicBezTo>
                  <a:pt x="889" y="771"/>
                  <a:pt x="887" y="773"/>
                  <a:pt x="887" y="775"/>
                </a:cubicBezTo>
                <a:cubicBezTo>
                  <a:pt x="887" y="777"/>
                  <a:pt x="889" y="779"/>
                  <a:pt x="891" y="779"/>
                </a:cubicBezTo>
                <a:cubicBezTo>
                  <a:pt x="893" y="779"/>
                  <a:pt x="895" y="777"/>
                  <a:pt x="895" y="775"/>
                </a:cubicBezTo>
                <a:cubicBezTo>
                  <a:pt x="895" y="773"/>
                  <a:pt x="893" y="771"/>
                  <a:pt x="891" y="771"/>
                </a:cubicBezTo>
                <a:close/>
                <a:moveTo>
                  <a:pt x="904" y="771"/>
                </a:moveTo>
                <a:cubicBezTo>
                  <a:pt x="901" y="771"/>
                  <a:pt x="900" y="773"/>
                  <a:pt x="900" y="775"/>
                </a:cubicBezTo>
                <a:cubicBezTo>
                  <a:pt x="900" y="777"/>
                  <a:pt x="901" y="779"/>
                  <a:pt x="904" y="779"/>
                </a:cubicBezTo>
                <a:cubicBezTo>
                  <a:pt x="906" y="779"/>
                  <a:pt x="908" y="777"/>
                  <a:pt x="908" y="775"/>
                </a:cubicBezTo>
                <a:cubicBezTo>
                  <a:pt x="908" y="773"/>
                  <a:pt x="906" y="771"/>
                  <a:pt x="904" y="771"/>
                </a:cubicBezTo>
                <a:close/>
                <a:moveTo>
                  <a:pt x="921" y="775"/>
                </a:moveTo>
                <a:cubicBezTo>
                  <a:pt x="921" y="773"/>
                  <a:pt x="919" y="771"/>
                  <a:pt x="917" y="771"/>
                </a:cubicBezTo>
                <a:cubicBezTo>
                  <a:pt x="914" y="771"/>
                  <a:pt x="913" y="773"/>
                  <a:pt x="913" y="775"/>
                </a:cubicBezTo>
                <a:cubicBezTo>
                  <a:pt x="913" y="777"/>
                  <a:pt x="914" y="779"/>
                  <a:pt x="917" y="779"/>
                </a:cubicBezTo>
                <a:cubicBezTo>
                  <a:pt x="919" y="779"/>
                  <a:pt x="921" y="777"/>
                  <a:pt x="921" y="775"/>
                </a:cubicBezTo>
                <a:close/>
                <a:moveTo>
                  <a:pt x="930" y="775"/>
                </a:moveTo>
                <a:cubicBezTo>
                  <a:pt x="930" y="775"/>
                  <a:pt x="930" y="775"/>
                  <a:pt x="930" y="775"/>
                </a:cubicBezTo>
                <a:cubicBezTo>
                  <a:pt x="930" y="775"/>
                  <a:pt x="930" y="775"/>
                  <a:pt x="930" y="775"/>
                </a:cubicBezTo>
                <a:cubicBezTo>
                  <a:pt x="930" y="775"/>
                  <a:pt x="930" y="775"/>
                  <a:pt x="930" y="775"/>
                </a:cubicBezTo>
                <a:cubicBezTo>
                  <a:pt x="930" y="775"/>
                  <a:pt x="930" y="775"/>
                  <a:pt x="930" y="775"/>
                </a:cubicBezTo>
                <a:close/>
                <a:moveTo>
                  <a:pt x="1627" y="779"/>
                </a:moveTo>
                <a:cubicBezTo>
                  <a:pt x="1629" y="779"/>
                  <a:pt x="1631" y="777"/>
                  <a:pt x="1631" y="775"/>
                </a:cubicBezTo>
                <a:cubicBezTo>
                  <a:pt x="1631" y="773"/>
                  <a:pt x="1629" y="771"/>
                  <a:pt x="1627" y="771"/>
                </a:cubicBezTo>
                <a:cubicBezTo>
                  <a:pt x="1625" y="771"/>
                  <a:pt x="1623" y="773"/>
                  <a:pt x="1623" y="775"/>
                </a:cubicBezTo>
                <a:cubicBezTo>
                  <a:pt x="1623" y="777"/>
                  <a:pt x="1625" y="779"/>
                  <a:pt x="1627" y="779"/>
                </a:cubicBezTo>
                <a:close/>
                <a:moveTo>
                  <a:pt x="1640" y="771"/>
                </a:moveTo>
                <a:cubicBezTo>
                  <a:pt x="1638" y="771"/>
                  <a:pt x="1636" y="773"/>
                  <a:pt x="1636" y="775"/>
                </a:cubicBezTo>
                <a:cubicBezTo>
                  <a:pt x="1636" y="777"/>
                  <a:pt x="1638" y="779"/>
                  <a:pt x="1640" y="779"/>
                </a:cubicBezTo>
                <a:cubicBezTo>
                  <a:pt x="1642" y="779"/>
                  <a:pt x="1644" y="777"/>
                  <a:pt x="1644" y="775"/>
                </a:cubicBezTo>
                <a:cubicBezTo>
                  <a:pt x="1644" y="773"/>
                  <a:pt x="1642" y="771"/>
                  <a:pt x="1640" y="771"/>
                </a:cubicBezTo>
                <a:close/>
                <a:moveTo>
                  <a:pt x="1653" y="779"/>
                </a:moveTo>
                <a:cubicBezTo>
                  <a:pt x="1655" y="779"/>
                  <a:pt x="1657" y="777"/>
                  <a:pt x="1657" y="775"/>
                </a:cubicBezTo>
                <a:cubicBezTo>
                  <a:pt x="1657" y="773"/>
                  <a:pt x="1655" y="771"/>
                  <a:pt x="1653" y="771"/>
                </a:cubicBezTo>
                <a:cubicBezTo>
                  <a:pt x="1650" y="771"/>
                  <a:pt x="1649" y="773"/>
                  <a:pt x="1649" y="775"/>
                </a:cubicBezTo>
                <a:cubicBezTo>
                  <a:pt x="1649" y="777"/>
                  <a:pt x="1650" y="779"/>
                  <a:pt x="1653" y="779"/>
                </a:cubicBezTo>
                <a:close/>
                <a:moveTo>
                  <a:pt x="1666" y="771"/>
                </a:moveTo>
                <a:cubicBezTo>
                  <a:pt x="1663" y="771"/>
                  <a:pt x="1662" y="773"/>
                  <a:pt x="1662" y="775"/>
                </a:cubicBezTo>
                <a:cubicBezTo>
                  <a:pt x="1662" y="777"/>
                  <a:pt x="1663" y="779"/>
                  <a:pt x="1666" y="779"/>
                </a:cubicBezTo>
                <a:cubicBezTo>
                  <a:pt x="1668" y="779"/>
                  <a:pt x="1670" y="777"/>
                  <a:pt x="1670" y="775"/>
                </a:cubicBezTo>
                <a:cubicBezTo>
                  <a:pt x="1670" y="773"/>
                  <a:pt x="1668" y="771"/>
                  <a:pt x="1666" y="771"/>
                </a:cubicBezTo>
                <a:close/>
                <a:moveTo>
                  <a:pt x="1679" y="779"/>
                </a:moveTo>
                <a:cubicBezTo>
                  <a:pt x="1681" y="779"/>
                  <a:pt x="1683" y="777"/>
                  <a:pt x="1683" y="775"/>
                </a:cubicBezTo>
                <a:cubicBezTo>
                  <a:pt x="1683" y="773"/>
                  <a:pt x="1681" y="771"/>
                  <a:pt x="1679" y="771"/>
                </a:cubicBezTo>
                <a:cubicBezTo>
                  <a:pt x="1676" y="771"/>
                  <a:pt x="1674" y="773"/>
                  <a:pt x="1674" y="775"/>
                </a:cubicBezTo>
                <a:cubicBezTo>
                  <a:pt x="1674" y="777"/>
                  <a:pt x="1676" y="779"/>
                  <a:pt x="1679" y="779"/>
                </a:cubicBezTo>
                <a:close/>
                <a:moveTo>
                  <a:pt x="1692" y="779"/>
                </a:moveTo>
                <a:cubicBezTo>
                  <a:pt x="1694" y="779"/>
                  <a:pt x="1696" y="777"/>
                  <a:pt x="1696" y="775"/>
                </a:cubicBezTo>
                <a:cubicBezTo>
                  <a:pt x="1696" y="773"/>
                  <a:pt x="1694" y="771"/>
                  <a:pt x="1692" y="771"/>
                </a:cubicBezTo>
                <a:cubicBezTo>
                  <a:pt x="1689" y="771"/>
                  <a:pt x="1687" y="773"/>
                  <a:pt x="1687" y="775"/>
                </a:cubicBezTo>
                <a:cubicBezTo>
                  <a:pt x="1687" y="777"/>
                  <a:pt x="1689" y="779"/>
                  <a:pt x="1692" y="779"/>
                </a:cubicBezTo>
                <a:close/>
                <a:moveTo>
                  <a:pt x="1704" y="779"/>
                </a:moveTo>
                <a:cubicBezTo>
                  <a:pt x="1707" y="779"/>
                  <a:pt x="1709" y="777"/>
                  <a:pt x="1709" y="775"/>
                </a:cubicBezTo>
                <a:cubicBezTo>
                  <a:pt x="1709" y="773"/>
                  <a:pt x="1707" y="771"/>
                  <a:pt x="1704" y="771"/>
                </a:cubicBezTo>
                <a:cubicBezTo>
                  <a:pt x="1702" y="771"/>
                  <a:pt x="1700" y="773"/>
                  <a:pt x="1700" y="775"/>
                </a:cubicBezTo>
                <a:cubicBezTo>
                  <a:pt x="1700" y="777"/>
                  <a:pt x="1702" y="779"/>
                  <a:pt x="1704" y="779"/>
                </a:cubicBezTo>
                <a:close/>
                <a:moveTo>
                  <a:pt x="1717" y="779"/>
                </a:moveTo>
                <a:cubicBezTo>
                  <a:pt x="1720" y="779"/>
                  <a:pt x="1722" y="777"/>
                  <a:pt x="1722" y="775"/>
                </a:cubicBezTo>
                <a:cubicBezTo>
                  <a:pt x="1722" y="773"/>
                  <a:pt x="1720" y="771"/>
                  <a:pt x="1717" y="771"/>
                </a:cubicBezTo>
                <a:cubicBezTo>
                  <a:pt x="1715" y="771"/>
                  <a:pt x="1713" y="773"/>
                  <a:pt x="1713" y="775"/>
                </a:cubicBezTo>
                <a:cubicBezTo>
                  <a:pt x="1713" y="777"/>
                  <a:pt x="1715" y="779"/>
                  <a:pt x="1717" y="779"/>
                </a:cubicBezTo>
                <a:close/>
                <a:moveTo>
                  <a:pt x="1730" y="779"/>
                </a:moveTo>
                <a:cubicBezTo>
                  <a:pt x="1733" y="779"/>
                  <a:pt x="1734" y="777"/>
                  <a:pt x="1734" y="775"/>
                </a:cubicBezTo>
                <a:cubicBezTo>
                  <a:pt x="1734" y="773"/>
                  <a:pt x="1733" y="771"/>
                  <a:pt x="1730" y="771"/>
                </a:cubicBezTo>
                <a:cubicBezTo>
                  <a:pt x="1728" y="771"/>
                  <a:pt x="1726" y="773"/>
                  <a:pt x="1726" y="775"/>
                </a:cubicBezTo>
                <a:cubicBezTo>
                  <a:pt x="1726" y="777"/>
                  <a:pt x="1728" y="779"/>
                  <a:pt x="1730" y="779"/>
                </a:cubicBezTo>
                <a:close/>
                <a:moveTo>
                  <a:pt x="1743" y="779"/>
                </a:moveTo>
                <a:cubicBezTo>
                  <a:pt x="1745" y="779"/>
                  <a:pt x="1747" y="777"/>
                  <a:pt x="1747" y="775"/>
                </a:cubicBezTo>
                <a:cubicBezTo>
                  <a:pt x="1747" y="773"/>
                  <a:pt x="1745" y="771"/>
                  <a:pt x="1743" y="771"/>
                </a:cubicBezTo>
                <a:cubicBezTo>
                  <a:pt x="1741" y="771"/>
                  <a:pt x="1739" y="773"/>
                  <a:pt x="1739" y="775"/>
                </a:cubicBezTo>
                <a:cubicBezTo>
                  <a:pt x="1739" y="777"/>
                  <a:pt x="1741" y="779"/>
                  <a:pt x="1743" y="779"/>
                </a:cubicBezTo>
                <a:close/>
                <a:moveTo>
                  <a:pt x="1756" y="779"/>
                </a:moveTo>
                <a:cubicBezTo>
                  <a:pt x="1758" y="779"/>
                  <a:pt x="1760" y="777"/>
                  <a:pt x="1760" y="775"/>
                </a:cubicBezTo>
                <a:cubicBezTo>
                  <a:pt x="1760" y="773"/>
                  <a:pt x="1758" y="771"/>
                  <a:pt x="1756" y="771"/>
                </a:cubicBezTo>
                <a:cubicBezTo>
                  <a:pt x="1754" y="771"/>
                  <a:pt x="1752" y="773"/>
                  <a:pt x="1752" y="775"/>
                </a:cubicBezTo>
                <a:cubicBezTo>
                  <a:pt x="1752" y="777"/>
                  <a:pt x="1754" y="779"/>
                  <a:pt x="1756" y="779"/>
                </a:cubicBezTo>
                <a:close/>
                <a:moveTo>
                  <a:pt x="1769" y="779"/>
                </a:moveTo>
                <a:cubicBezTo>
                  <a:pt x="1771" y="779"/>
                  <a:pt x="1773" y="777"/>
                  <a:pt x="1773" y="775"/>
                </a:cubicBezTo>
                <a:cubicBezTo>
                  <a:pt x="1773" y="773"/>
                  <a:pt x="1771" y="771"/>
                  <a:pt x="1769" y="771"/>
                </a:cubicBezTo>
                <a:cubicBezTo>
                  <a:pt x="1767" y="771"/>
                  <a:pt x="1765" y="773"/>
                  <a:pt x="1765" y="775"/>
                </a:cubicBezTo>
                <a:cubicBezTo>
                  <a:pt x="1765" y="777"/>
                  <a:pt x="1767" y="779"/>
                  <a:pt x="1769" y="779"/>
                </a:cubicBezTo>
                <a:close/>
                <a:moveTo>
                  <a:pt x="1782" y="771"/>
                </a:moveTo>
                <a:cubicBezTo>
                  <a:pt x="1780" y="771"/>
                  <a:pt x="1778" y="773"/>
                  <a:pt x="1778" y="775"/>
                </a:cubicBezTo>
                <a:cubicBezTo>
                  <a:pt x="1778" y="777"/>
                  <a:pt x="1780" y="779"/>
                  <a:pt x="1782" y="779"/>
                </a:cubicBezTo>
                <a:cubicBezTo>
                  <a:pt x="1784" y="779"/>
                  <a:pt x="1786" y="777"/>
                  <a:pt x="1786" y="775"/>
                </a:cubicBezTo>
                <a:cubicBezTo>
                  <a:pt x="1786" y="773"/>
                  <a:pt x="1784" y="771"/>
                  <a:pt x="1782" y="771"/>
                </a:cubicBezTo>
                <a:close/>
                <a:moveTo>
                  <a:pt x="2014" y="779"/>
                </a:moveTo>
                <a:cubicBezTo>
                  <a:pt x="2016" y="779"/>
                  <a:pt x="2018" y="777"/>
                  <a:pt x="2018" y="775"/>
                </a:cubicBezTo>
                <a:cubicBezTo>
                  <a:pt x="2018" y="773"/>
                  <a:pt x="2016" y="771"/>
                  <a:pt x="2014" y="771"/>
                </a:cubicBezTo>
                <a:cubicBezTo>
                  <a:pt x="2012" y="771"/>
                  <a:pt x="2011" y="773"/>
                  <a:pt x="2011" y="775"/>
                </a:cubicBezTo>
                <a:cubicBezTo>
                  <a:pt x="2011" y="777"/>
                  <a:pt x="2012" y="779"/>
                  <a:pt x="2014" y="779"/>
                </a:cubicBezTo>
                <a:close/>
                <a:moveTo>
                  <a:pt x="2040" y="778"/>
                </a:moveTo>
                <a:cubicBezTo>
                  <a:pt x="2042" y="778"/>
                  <a:pt x="2043" y="777"/>
                  <a:pt x="2043" y="775"/>
                </a:cubicBezTo>
                <a:cubicBezTo>
                  <a:pt x="2043" y="773"/>
                  <a:pt x="2042" y="772"/>
                  <a:pt x="2040" y="772"/>
                </a:cubicBezTo>
                <a:cubicBezTo>
                  <a:pt x="2038" y="772"/>
                  <a:pt x="2037" y="773"/>
                  <a:pt x="2037" y="775"/>
                </a:cubicBezTo>
                <a:cubicBezTo>
                  <a:pt x="2037" y="777"/>
                  <a:pt x="2038" y="778"/>
                  <a:pt x="2040" y="778"/>
                </a:cubicBezTo>
                <a:close/>
                <a:moveTo>
                  <a:pt x="2053" y="771"/>
                </a:moveTo>
                <a:cubicBezTo>
                  <a:pt x="2051" y="771"/>
                  <a:pt x="2049" y="773"/>
                  <a:pt x="2049" y="775"/>
                </a:cubicBezTo>
                <a:cubicBezTo>
                  <a:pt x="2049" y="777"/>
                  <a:pt x="2051" y="779"/>
                  <a:pt x="2053" y="779"/>
                </a:cubicBezTo>
                <a:cubicBezTo>
                  <a:pt x="2055" y="779"/>
                  <a:pt x="2057" y="777"/>
                  <a:pt x="2057" y="775"/>
                </a:cubicBezTo>
                <a:cubicBezTo>
                  <a:pt x="2057" y="773"/>
                  <a:pt x="2055" y="771"/>
                  <a:pt x="2053" y="771"/>
                </a:cubicBezTo>
                <a:close/>
                <a:moveTo>
                  <a:pt x="2066" y="771"/>
                </a:moveTo>
                <a:cubicBezTo>
                  <a:pt x="2064" y="771"/>
                  <a:pt x="2062" y="773"/>
                  <a:pt x="2062" y="775"/>
                </a:cubicBezTo>
                <a:cubicBezTo>
                  <a:pt x="2062" y="777"/>
                  <a:pt x="2064" y="779"/>
                  <a:pt x="2066" y="779"/>
                </a:cubicBezTo>
                <a:cubicBezTo>
                  <a:pt x="2068" y="779"/>
                  <a:pt x="2070" y="777"/>
                  <a:pt x="2070" y="775"/>
                </a:cubicBezTo>
                <a:cubicBezTo>
                  <a:pt x="2070" y="773"/>
                  <a:pt x="2068" y="771"/>
                  <a:pt x="2066" y="771"/>
                </a:cubicBezTo>
                <a:close/>
                <a:moveTo>
                  <a:pt x="2079" y="771"/>
                </a:moveTo>
                <a:cubicBezTo>
                  <a:pt x="2077" y="771"/>
                  <a:pt x="2075" y="773"/>
                  <a:pt x="2075" y="775"/>
                </a:cubicBezTo>
                <a:cubicBezTo>
                  <a:pt x="2075" y="777"/>
                  <a:pt x="2077" y="779"/>
                  <a:pt x="2079" y="779"/>
                </a:cubicBezTo>
                <a:cubicBezTo>
                  <a:pt x="2081" y="779"/>
                  <a:pt x="2083" y="777"/>
                  <a:pt x="2083" y="775"/>
                </a:cubicBezTo>
                <a:cubicBezTo>
                  <a:pt x="2083" y="773"/>
                  <a:pt x="2081" y="771"/>
                  <a:pt x="2079" y="771"/>
                </a:cubicBezTo>
                <a:close/>
                <a:moveTo>
                  <a:pt x="2092" y="771"/>
                </a:moveTo>
                <a:cubicBezTo>
                  <a:pt x="2090" y="771"/>
                  <a:pt x="2088" y="773"/>
                  <a:pt x="2088" y="775"/>
                </a:cubicBezTo>
                <a:cubicBezTo>
                  <a:pt x="2088" y="777"/>
                  <a:pt x="2090" y="779"/>
                  <a:pt x="2092" y="779"/>
                </a:cubicBezTo>
                <a:cubicBezTo>
                  <a:pt x="2094" y="779"/>
                  <a:pt x="2096" y="777"/>
                  <a:pt x="2096" y="775"/>
                </a:cubicBezTo>
                <a:cubicBezTo>
                  <a:pt x="2096" y="773"/>
                  <a:pt x="2094" y="771"/>
                  <a:pt x="2092" y="771"/>
                </a:cubicBezTo>
                <a:close/>
                <a:moveTo>
                  <a:pt x="2105" y="771"/>
                </a:moveTo>
                <a:cubicBezTo>
                  <a:pt x="2102" y="771"/>
                  <a:pt x="2101" y="773"/>
                  <a:pt x="2101" y="775"/>
                </a:cubicBezTo>
                <a:cubicBezTo>
                  <a:pt x="2101" y="777"/>
                  <a:pt x="2102" y="779"/>
                  <a:pt x="2105" y="779"/>
                </a:cubicBezTo>
                <a:cubicBezTo>
                  <a:pt x="2107" y="779"/>
                  <a:pt x="2109" y="777"/>
                  <a:pt x="2109" y="775"/>
                </a:cubicBezTo>
                <a:cubicBezTo>
                  <a:pt x="2109" y="773"/>
                  <a:pt x="2107" y="771"/>
                  <a:pt x="2105" y="771"/>
                </a:cubicBezTo>
                <a:close/>
                <a:moveTo>
                  <a:pt x="2118" y="771"/>
                </a:moveTo>
                <a:cubicBezTo>
                  <a:pt x="2115" y="771"/>
                  <a:pt x="2113" y="773"/>
                  <a:pt x="2113" y="775"/>
                </a:cubicBezTo>
                <a:cubicBezTo>
                  <a:pt x="2113" y="777"/>
                  <a:pt x="2115" y="779"/>
                  <a:pt x="2118" y="779"/>
                </a:cubicBezTo>
                <a:cubicBezTo>
                  <a:pt x="2120" y="779"/>
                  <a:pt x="2122" y="777"/>
                  <a:pt x="2122" y="775"/>
                </a:cubicBezTo>
                <a:cubicBezTo>
                  <a:pt x="2122" y="773"/>
                  <a:pt x="2120" y="771"/>
                  <a:pt x="2118" y="771"/>
                </a:cubicBezTo>
                <a:close/>
                <a:moveTo>
                  <a:pt x="2131" y="771"/>
                </a:moveTo>
                <a:cubicBezTo>
                  <a:pt x="2128" y="771"/>
                  <a:pt x="2126" y="773"/>
                  <a:pt x="2126" y="775"/>
                </a:cubicBezTo>
                <a:cubicBezTo>
                  <a:pt x="2126" y="777"/>
                  <a:pt x="2128" y="779"/>
                  <a:pt x="2131" y="779"/>
                </a:cubicBezTo>
                <a:cubicBezTo>
                  <a:pt x="2133" y="779"/>
                  <a:pt x="2135" y="777"/>
                  <a:pt x="2135" y="775"/>
                </a:cubicBezTo>
                <a:cubicBezTo>
                  <a:pt x="2135" y="773"/>
                  <a:pt x="2133" y="771"/>
                  <a:pt x="2131" y="771"/>
                </a:cubicBezTo>
                <a:close/>
                <a:moveTo>
                  <a:pt x="2143" y="771"/>
                </a:moveTo>
                <a:cubicBezTo>
                  <a:pt x="2141" y="771"/>
                  <a:pt x="2139" y="773"/>
                  <a:pt x="2139" y="775"/>
                </a:cubicBezTo>
                <a:cubicBezTo>
                  <a:pt x="2139" y="777"/>
                  <a:pt x="2141" y="779"/>
                  <a:pt x="2143" y="779"/>
                </a:cubicBezTo>
                <a:cubicBezTo>
                  <a:pt x="2146" y="779"/>
                  <a:pt x="2148" y="777"/>
                  <a:pt x="2148" y="775"/>
                </a:cubicBezTo>
                <a:cubicBezTo>
                  <a:pt x="2148" y="773"/>
                  <a:pt x="2146" y="771"/>
                  <a:pt x="2143" y="771"/>
                </a:cubicBezTo>
                <a:close/>
                <a:moveTo>
                  <a:pt x="2156" y="771"/>
                </a:moveTo>
                <a:cubicBezTo>
                  <a:pt x="2154" y="771"/>
                  <a:pt x="2152" y="773"/>
                  <a:pt x="2152" y="775"/>
                </a:cubicBezTo>
                <a:cubicBezTo>
                  <a:pt x="2152" y="777"/>
                  <a:pt x="2154" y="779"/>
                  <a:pt x="2156" y="779"/>
                </a:cubicBezTo>
                <a:cubicBezTo>
                  <a:pt x="2159" y="779"/>
                  <a:pt x="2161" y="777"/>
                  <a:pt x="2161" y="775"/>
                </a:cubicBezTo>
                <a:cubicBezTo>
                  <a:pt x="2161" y="773"/>
                  <a:pt x="2159" y="771"/>
                  <a:pt x="2156" y="771"/>
                </a:cubicBezTo>
                <a:close/>
                <a:moveTo>
                  <a:pt x="2169" y="771"/>
                </a:moveTo>
                <a:cubicBezTo>
                  <a:pt x="2167" y="771"/>
                  <a:pt x="2165" y="773"/>
                  <a:pt x="2165" y="775"/>
                </a:cubicBezTo>
                <a:cubicBezTo>
                  <a:pt x="2165" y="777"/>
                  <a:pt x="2167" y="779"/>
                  <a:pt x="2169" y="779"/>
                </a:cubicBezTo>
                <a:cubicBezTo>
                  <a:pt x="2172" y="779"/>
                  <a:pt x="2173" y="777"/>
                  <a:pt x="2173" y="775"/>
                </a:cubicBezTo>
                <a:cubicBezTo>
                  <a:pt x="2173" y="773"/>
                  <a:pt x="2172" y="771"/>
                  <a:pt x="2169" y="771"/>
                </a:cubicBezTo>
                <a:close/>
                <a:moveTo>
                  <a:pt x="2182" y="771"/>
                </a:moveTo>
                <a:cubicBezTo>
                  <a:pt x="2180" y="771"/>
                  <a:pt x="2178" y="773"/>
                  <a:pt x="2178" y="775"/>
                </a:cubicBezTo>
                <a:cubicBezTo>
                  <a:pt x="2178" y="777"/>
                  <a:pt x="2180" y="779"/>
                  <a:pt x="2182" y="779"/>
                </a:cubicBezTo>
                <a:cubicBezTo>
                  <a:pt x="2185" y="779"/>
                  <a:pt x="2186" y="777"/>
                  <a:pt x="2186" y="775"/>
                </a:cubicBezTo>
                <a:cubicBezTo>
                  <a:pt x="2186" y="773"/>
                  <a:pt x="2185" y="771"/>
                  <a:pt x="2182" y="771"/>
                </a:cubicBezTo>
                <a:close/>
                <a:moveTo>
                  <a:pt x="2195" y="779"/>
                </a:moveTo>
                <a:cubicBezTo>
                  <a:pt x="2197" y="779"/>
                  <a:pt x="2199" y="777"/>
                  <a:pt x="2199" y="775"/>
                </a:cubicBezTo>
                <a:cubicBezTo>
                  <a:pt x="2199" y="773"/>
                  <a:pt x="2197" y="771"/>
                  <a:pt x="2195" y="771"/>
                </a:cubicBezTo>
                <a:cubicBezTo>
                  <a:pt x="2193" y="771"/>
                  <a:pt x="2191" y="773"/>
                  <a:pt x="2191" y="775"/>
                </a:cubicBezTo>
                <a:cubicBezTo>
                  <a:pt x="2191" y="777"/>
                  <a:pt x="2193" y="779"/>
                  <a:pt x="2195" y="779"/>
                </a:cubicBezTo>
                <a:close/>
                <a:moveTo>
                  <a:pt x="2208" y="779"/>
                </a:moveTo>
                <a:cubicBezTo>
                  <a:pt x="2210" y="779"/>
                  <a:pt x="2212" y="777"/>
                  <a:pt x="2212" y="775"/>
                </a:cubicBezTo>
                <a:cubicBezTo>
                  <a:pt x="2212" y="773"/>
                  <a:pt x="2210" y="771"/>
                  <a:pt x="2208" y="771"/>
                </a:cubicBezTo>
                <a:cubicBezTo>
                  <a:pt x="2206" y="771"/>
                  <a:pt x="2204" y="773"/>
                  <a:pt x="2204" y="775"/>
                </a:cubicBezTo>
                <a:cubicBezTo>
                  <a:pt x="2204" y="777"/>
                  <a:pt x="2206" y="779"/>
                  <a:pt x="2208" y="779"/>
                </a:cubicBezTo>
                <a:close/>
                <a:moveTo>
                  <a:pt x="2221" y="779"/>
                </a:moveTo>
                <a:cubicBezTo>
                  <a:pt x="2223" y="779"/>
                  <a:pt x="2225" y="777"/>
                  <a:pt x="2225" y="775"/>
                </a:cubicBezTo>
                <a:cubicBezTo>
                  <a:pt x="2225" y="773"/>
                  <a:pt x="2223" y="771"/>
                  <a:pt x="2221" y="771"/>
                </a:cubicBezTo>
                <a:cubicBezTo>
                  <a:pt x="2219" y="771"/>
                  <a:pt x="2217" y="773"/>
                  <a:pt x="2217" y="775"/>
                </a:cubicBezTo>
                <a:cubicBezTo>
                  <a:pt x="2217" y="777"/>
                  <a:pt x="2219" y="779"/>
                  <a:pt x="2221" y="779"/>
                </a:cubicBezTo>
                <a:close/>
                <a:moveTo>
                  <a:pt x="2234" y="779"/>
                </a:moveTo>
                <a:cubicBezTo>
                  <a:pt x="2236" y="779"/>
                  <a:pt x="2238" y="777"/>
                  <a:pt x="2238" y="775"/>
                </a:cubicBezTo>
                <a:cubicBezTo>
                  <a:pt x="2238" y="773"/>
                  <a:pt x="2236" y="771"/>
                  <a:pt x="2234" y="771"/>
                </a:cubicBezTo>
                <a:cubicBezTo>
                  <a:pt x="2232" y="771"/>
                  <a:pt x="2230" y="773"/>
                  <a:pt x="2230" y="775"/>
                </a:cubicBezTo>
                <a:cubicBezTo>
                  <a:pt x="2230" y="777"/>
                  <a:pt x="2232" y="779"/>
                  <a:pt x="2234" y="779"/>
                </a:cubicBezTo>
                <a:close/>
                <a:moveTo>
                  <a:pt x="2247" y="779"/>
                </a:moveTo>
                <a:cubicBezTo>
                  <a:pt x="2249" y="779"/>
                  <a:pt x="2251" y="777"/>
                  <a:pt x="2251" y="775"/>
                </a:cubicBezTo>
                <a:cubicBezTo>
                  <a:pt x="2251" y="773"/>
                  <a:pt x="2249" y="771"/>
                  <a:pt x="2247" y="771"/>
                </a:cubicBezTo>
                <a:cubicBezTo>
                  <a:pt x="2244" y="771"/>
                  <a:pt x="2243" y="773"/>
                  <a:pt x="2243" y="775"/>
                </a:cubicBezTo>
                <a:cubicBezTo>
                  <a:pt x="2243" y="777"/>
                  <a:pt x="2244" y="779"/>
                  <a:pt x="2247" y="779"/>
                </a:cubicBezTo>
                <a:close/>
                <a:moveTo>
                  <a:pt x="2260" y="779"/>
                </a:moveTo>
                <a:cubicBezTo>
                  <a:pt x="2262" y="779"/>
                  <a:pt x="2264" y="777"/>
                  <a:pt x="2264" y="775"/>
                </a:cubicBezTo>
                <a:cubicBezTo>
                  <a:pt x="2264" y="773"/>
                  <a:pt x="2262" y="771"/>
                  <a:pt x="2260" y="771"/>
                </a:cubicBezTo>
                <a:cubicBezTo>
                  <a:pt x="2257" y="771"/>
                  <a:pt x="2256" y="773"/>
                  <a:pt x="2256" y="775"/>
                </a:cubicBezTo>
                <a:cubicBezTo>
                  <a:pt x="2256" y="777"/>
                  <a:pt x="2257" y="779"/>
                  <a:pt x="2260" y="779"/>
                </a:cubicBezTo>
                <a:close/>
                <a:moveTo>
                  <a:pt x="2273" y="779"/>
                </a:moveTo>
                <a:cubicBezTo>
                  <a:pt x="2275" y="779"/>
                  <a:pt x="2277" y="777"/>
                  <a:pt x="2277" y="775"/>
                </a:cubicBezTo>
                <a:cubicBezTo>
                  <a:pt x="2277" y="773"/>
                  <a:pt x="2275" y="771"/>
                  <a:pt x="2273" y="771"/>
                </a:cubicBezTo>
                <a:cubicBezTo>
                  <a:pt x="2270" y="771"/>
                  <a:pt x="2268" y="773"/>
                  <a:pt x="2268" y="775"/>
                </a:cubicBezTo>
                <a:cubicBezTo>
                  <a:pt x="2268" y="777"/>
                  <a:pt x="2270" y="779"/>
                  <a:pt x="2273" y="779"/>
                </a:cubicBezTo>
                <a:close/>
                <a:moveTo>
                  <a:pt x="2286" y="779"/>
                </a:moveTo>
                <a:cubicBezTo>
                  <a:pt x="2288" y="779"/>
                  <a:pt x="2290" y="777"/>
                  <a:pt x="2290" y="775"/>
                </a:cubicBezTo>
                <a:cubicBezTo>
                  <a:pt x="2290" y="773"/>
                  <a:pt x="2288" y="771"/>
                  <a:pt x="2286" y="771"/>
                </a:cubicBezTo>
                <a:cubicBezTo>
                  <a:pt x="2283" y="771"/>
                  <a:pt x="2281" y="773"/>
                  <a:pt x="2281" y="775"/>
                </a:cubicBezTo>
                <a:cubicBezTo>
                  <a:pt x="2281" y="777"/>
                  <a:pt x="2283" y="779"/>
                  <a:pt x="2286" y="779"/>
                </a:cubicBezTo>
                <a:close/>
                <a:moveTo>
                  <a:pt x="2298" y="779"/>
                </a:moveTo>
                <a:cubicBezTo>
                  <a:pt x="2301" y="779"/>
                  <a:pt x="2303" y="777"/>
                  <a:pt x="2303" y="775"/>
                </a:cubicBezTo>
                <a:cubicBezTo>
                  <a:pt x="2303" y="773"/>
                  <a:pt x="2301" y="771"/>
                  <a:pt x="2298" y="771"/>
                </a:cubicBezTo>
                <a:cubicBezTo>
                  <a:pt x="2296" y="771"/>
                  <a:pt x="2294" y="773"/>
                  <a:pt x="2294" y="775"/>
                </a:cubicBezTo>
                <a:cubicBezTo>
                  <a:pt x="2294" y="777"/>
                  <a:pt x="2296" y="779"/>
                  <a:pt x="2298" y="779"/>
                </a:cubicBezTo>
                <a:close/>
                <a:moveTo>
                  <a:pt x="2311" y="779"/>
                </a:moveTo>
                <a:cubicBezTo>
                  <a:pt x="2314" y="779"/>
                  <a:pt x="2316" y="777"/>
                  <a:pt x="2316" y="775"/>
                </a:cubicBezTo>
                <a:cubicBezTo>
                  <a:pt x="2316" y="773"/>
                  <a:pt x="2314" y="771"/>
                  <a:pt x="2311" y="771"/>
                </a:cubicBezTo>
                <a:cubicBezTo>
                  <a:pt x="2309" y="771"/>
                  <a:pt x="2307" y="773"/>
                  <a:pt x="2307" y="775"/>
                </a:cubicBezTo>
                <a:cubicBezTo>
                  <a:pt x="2307" y="777"/>
                  <a:pt x="2309" y="779"/>
                  <a:pt x="2311" y="779"/>
                </a:cubicBezTo>
                <a:close/>
                <a:moveTo>
                  <a:pt x="2324" y="779"/>
                </a:moveTo>
                <a:cubicBezTo>
                  <a:pt x="2327" y="779"/>
                  <a:pt x="2328" y="777"/>
                  <a:pt x="2328" y="775"/>
                </a:cubicBezTo>
                <a:cubicBezTo>
                  <a:pt x="2328" y="773"/>
                  <a:pt x="2327" y="771"/>
                  <a:pt x="2324" y="771"/>
                </a:cubicBezTo>
                <a:cubicBezTo>
                  <a:pt x="2322" y="771"/>
                  <a:pt x="2320" y="773"/>
                  <a:pt x="2320" y="775"/>
                </a:cubicBezTo>
                <a:cubicBezTo>
                  <a:pt x="2320" y="777"/>
                  <a:pt x="2322" y="779"/>
                  <a:pt x="2324" y="779"/>
                </a:cubicBezTo>
                <a:close/>
                <a:moveTo>
                  <a:pt x="2337" y="779"/>
                </a:moveTo>
                <a:cubicBezTo>
                  <a:pt x="2340" y="779"/>
                  <a:pt x="2341" y="777"/>
                  <a:pt x="2341" y="775"/>
                </a:cubicBezTo>
                <a:cubicBezTo>
                  <a:pt x="2341" y="773"/>
                  <a:pt x="2340" y="771"/>
                  <a:pt x="2337" y="771"/>
                </a:cubicBezTo>
                <a:cubicBezTo>
                  <a:pt x="2335" y="771"/>
                  <a:pt x="2333" y="773"/>
                  <a:pt x="2333" y="775"/>
                </a:cubicBezTo>
                <a:cubicBezTo>
                  <a:pt x="2333" y="777"/>
                  <a:pt x="2335" y="779"/>
                  <a:pt x="2337" y="779"/>
                </a:cubicBezTo>
                <a:close/>
                <a:moveTo>
                  <a:pt x="2350" y="779"/>
                </a:moveTo>
                <a:cubicBezTo>
                  <a:pt x="2352" y="779"/>
                  <a:pt x="2354" y="777"/>
                  <a:pt x="2354" y="775"/>
                </a:cubicBezTo>
                <a:cubicBezTo>
                  <a:pt x="2354" y="773"/>
                  <a:pt x="2352" y="771"/>
                  <a:pt x="2350" y="771"/>
                </a:cubicBezTo>
                <a:cubicBezTo>
                  <a:pt x="2348" y="771"/>
                  <a:pt x="2346" y="773"/>
                  <a:pt x="2346" y="775"/>
                </a:cubicBezTo>
                <a:cubicBezTo>
                  <a:pt x="2346" y="777"/>
                  <a:pt x="2348" y="779"/>
                  <a:pt x="2350" y="779"/>
                </a:cubicBezTo>
                <a:close/>
                <a:moveTo>
                  <a:pt x="2363" y="779"/>
                </a:moveTo>
                <a:cubicBezTo>
                  <a:pt x="2365" y="779"/>
                  <a:pt x="2367" y="777"/>
                  <a:pt x="2367" y="775"/>
                </a:cubicBezTo>
                <a:cubicBezTo>
                  <a:pt x="2367" y="773"/>
                  <a:pt x="2365" y="771"/>
                  <a:pt x="2363" y="771"/>
                </a:cubicBezTo>
                <a:cubicBezTo>
                  <a:pt x="2361" y="771"/>
                  <a:pt x="2359" y="773"/>
                  <a:pt x="2359" y="775"/>
                </a:cubicBezTo>
                <a:cubicBezTo>
                  <a:pt x="2359" y="777"/>
                  <a:pt x="2361" y="779"/>
                  <a:pt x="2363" y="779"/>
                </a:cubicBezTo>
                <a:close/>
                <a:moveTo>
                  <a:pt x="2376" y="779"/>
                </a:moveTo>
                <a:cubicBezTo>
                  <a:pt x="2378" y="779"/>
                  <a:pt x="2380" y="777"/>
                  <a:pt x="2380" y="775"/>
                </a:cubicBezTo>
                <a:cubicBezTo>
                  <a:pt x="2380" y="773"/>
                  <a:pt x="2378" y="771"/>
                  <a:pt x="2376" y="771"/>
                </a:cubicBezTo>
                <a:cubicBezTo>
                  <a:pt x="2374" y="771"/>
                  <a:pt x="2372" y="773"/>
                  <a:pt x="2372" y="775"/>
                </a:cubicBezTo>
                <a:cubicBezTo>
                  <a:pt x="2372" y="777"/>
                  <a:pt x="2374" y="779"/>
                  <a:pt x="2376" y="779"/>
                </a:cubicBezTo>
                <a:close/>
                <a:moveTo>
                  <a:pt x="2389" y="779"/>
                </a:moveTo>
                <a:cubicBezTo>
                  <a:pt x="2391" y="779"/>
                  <a:pt x="2393" y="777"/>
                  <a:pt x="2393" y="775"/>
                </a:cubicBezTo>
                <a:cubicBezTo>
                  <a:pt x="2393" y="773"/>
                  <a:pt x="2391" y="771"/>
                  <a:pt x="2389" y="771"/>
                </a:cubicBezTo>
                <a:cubicBezTo>
                  <a:pt x="2387" y="771"/>
                  <a:pt x="2385" y="773"/>
                  <a:pt x="2385" y="775"/>
                </a:cubicBezTo>
                <a:cubicBezTo>
                  <a:pt x="2385" y="777"/>
                  <a:pt x="2387" y="779"/>
                  <a:pt x="2389" y="779"/>
                </a:cubicBezTo>
                <a:close/>
                <a:moveTo>
                  <a:pt x="2402" y="779"/>
                </a:moveTo>
                <a:cubicBezTo>
                  <a:pt x="2404" y="779"/>
                  <a:pt x="2406" y="777"/>
                  <a:pt x="2406" y="775"/>
                </a:cubicBezTo>
                <a:cubicBezTo>
                  <a:pt x="2406" y="773"/>
                  <a:pt x="2404" y="771"/>
                  <a:pt x="2402" y="771"/>
                </a:cubicBezTo>
                <a:cubicBezTo>
                  <a:pt x="2399" y="771"/>
                  <a:pt x="2398" y="773"/>
                  <a:pt x="2398" y="775"/>
                </a:cubicBezTo>
                <a:cubicBezTo>
                  <a:pt x="2398" y="777"/>
                  <a:pt x="2399" y="779"/>
                  <a:pt x="2402" y="779"/>
                </a:cubicBezTo>
                <a:close/>
                <a:moveTo>
                  <a:pt x="2415" y="779"/>
                </a:moveTo>
                <a:cubicBezTo>
                  <a:pt x="2417" y="779"/>
                  <a:pt x="2419" y="777"/>
                  <a:pt x="2419" y="775"/>
                </a:cubicBezTo>
                <a:cubicBezTo>
                  <a:pt x="2419" y="773"/>
                  <a:pt x="2417" y="771"/>
                  <a:pt x="2415" y="771"/>
                </a:cubicBezTo>
                <a:cubicBezTo>
                  <a:pt x="2412" y="771"/>
                  <a:pt x="2411" y="773"/>
                  <a:pt x="2411" y="775"/>
                </a:cubicBezTo>
                <a:cubicBezTo>
                  <a:pt x="2411" y="777"/>
                  <a:pt x="2412" y="779"/>
                  <a:pt x="2415" y="779"/>
                </a:cubicBezTo>
                <a:close/>
                <a:moveTo>
                  <a:pt x="2428" y="779"/>
                </a:moveTo>
                <a:cubicBezTo>
                  <a:pt x="2430" y="779"/>
                  <a:pt x="2432" y="777"/>
                  <a:pt x="2432" y="775"/>
                </a:cubicBezTo>
                <a:cubicBezTo>
                  <a:pt x="2432" y="773"/>
                  <a:pt x="2430" y="771"/>
                  <a:pt x="2428" y="771"/>
                </a:cubicBezTo>
                <a:cubicBezTo>
                  <a:pt x="2425" y="771"/>
                  <a:pt x="2423" y="773"/>
                  <a:pt x="2423" y="775"/>
                </a:cubicBezTo>
                <a:cubicBezTo>
                  <a:pt x="2423" y="777"/>
                  <a:pt x="2425" y="779"/>
                  <a:pt x="2428" y="779"/>
                </a:cubicBezTo>
                <a:close/>
                <a:moveTo>
                  <a:pt x="2440" y="779"/>
                </a:moveTo>
                <a:cubicBezTo>
                  <a:pt x="2443" y="779"/>
                  <a:pt x="2445" y="777"/>
                  <a:pt x="2445" y="775"/>
                </a:cubicBezTo>
                <a:cubicBezTo>
                  <a:pt x="2445" y="773"/>
                  <a:pt x="2443" y="771"/>
                  <a:pt x="2440" y="771"/>
                </a:cubicBezTo>
                <a:cubicBezTo>
                  <a:pt x="2438" y="771"/>
                  <a:pt x="2436" y="773"/>
                  <a:pt x="2436" y="775"/>
                </a:cubicBezTo>
                <a:cubicBezTo>
                  <a:pt x="2436" y="777"/>
                  <a:pt x="2438" y="779"/>
                  <a:pt x="2440" y="779"/>
                </a:cubicBezTo>
                <a:close/>
                <a:moveTo>
                  <a:pt x="2453" y="779"/>
                </a:moveTo>
                <a:cubicBezTo>
                  <a:pt x="2456" y="779"/>
                  <a:pt x="2458" y="777"/>
                  <a:pt x="2458" y="775"/>
                </a:cubicBezTo>
                <a:cubicBezTo>
                  <a:pt x="2458" y="773"/>
                  <a:pt x="2456" y="771"/>
                  <a:pt x="2453" y="771"/>
                </a:cubicBezTo>
                <a:cubicBezTo>
                  <a:pt x="2451" y="771"/>
                  <a:pt x="2449" y="773"/>
                  <a:pt x="2449" y="775"/>
                </a:cubicBezTo>
                <a:cubicBezTo>
                  <a:pt x="2449" y="777"/>
                  <a:pt x="2451" y="779"/>
                  <a:pt x="2453" y="779"/>
                </a:cubicBezTo>
                <a:close/>
                <a:moveTo>
                  <a:pt x="2466" y="779"/>
                </a:moveTo>
                <a:cubicBezTo>
                  <a:pt x="2469" y="779"/>
                  <a:pt x="2471" y="777"/>
                  <a:pt x="2471" y="775"/>
                </a:cubicBezTo>
                <a:cubicBezTo>
                  <a:pt x="2471" y="773"/>
                  <a:pt x="2469" y="771"/>
                  <a:pt x="2466" y="771"/>
                </a:cubicBezTo>
                <a:cubicBezTo>
                  <a:pt x="2464" y="771"/>
                  <a:pt x="2462" y="773"/>
                  <a:pt x="2462" y="775"/>
                </a:cubicBezTo>
                <a:cubicBezTo>
                  <a:pt x="2462" y="777"/>
                  <a:pt x="2464" y="779"/>
                  <a:pt x="2466" y="779"/>
                </a:cubicBezTo>
                <a:close/>
                <a:moveTo>
                  <a:pt x="2479" y="779"/>
                </a:moveTo>
                <a:cubicBezTo>
                  <a:pt x="2482" y="779"/>
                  <a:pt x="2483" y="777"/>
                  <a:pt x="2483" y="775"/>
                </a:cubicBezTo>
                <a:cubicBezTo>
                  <a:pt x="2483" y="773"/>
                  <a:pt x="2482" y="771"/>
                  <a:pt x="2479" y="771"/>
                </a:cubicBezTo>
                <a:cubicBezTo>
                  <a:pt x="2477" y="771"/>
                  <a:pt x="2475" y="773"/>
                  <a:pt x="2475" y="775"/>
                </a:cubicBezTo>
                <a:cubicBezTo>
                  <a:pt x="2475" y="777"/>
                  <a:pt x="2477" y="779"/>
                  <a:pt x="2479" y="779"/>
                </a:cubicBezTo>
                <a:close/>
                <a:moveTo>
                  <a:pt x="2492" y="779"/>
                </a:moveTo>
                <a:cubicBezTo>
                  <a:pt x="2494" y="779"/>
                  <a:pt x="2496" y="777"/>
                  <a:pt x="2496" y="775"/>
                </a:cubicBezTo>
                <a:cubicBezTo>
                  <a:pt x="2496" y="773"/>
                  <a:pt x="2494" y="771"/>
                  <a:pt x="2492" y="771"/>
                </a:cubicBezTo>
                <a:cubicBezTo>
                  <a:pt x="2490" y="771"/>
                  <a:pt x="2488" y="773"/>
                  <a:pt x="2488" y="775"/>
                </a:cubicBezTo>
                <a:cubicBezTo>
                  <a:pt x="2488" y="777"/>
                  <a:pt x="2490" y="779"/>
                  <a:pt x="2492" y="779"/>
                </a:cubicBezTo>
                <a:close/>
                <a:moveTo>
                  <a:pt x="2505" y="779"/>
                </a:moveTo>
                <a:cubicBezTo>
                  <a:pt x="2507" y="779"/>
                  <a:pt x="2509" y="777"/>
                  <a:pt x="2509" y="775"/>
                </a:cubicBezTo>
                <a:cubicBezTo>
                  <a:pt x="2509" y="773"/>
                  <a:pt x="2507" y="771"/>
                  <a:pt x="2505" y="771"/>
                </a:cubicBezTo>
                <a:cubicBezTo>
                  <a:pt x="2503" y="771"/>
                  <a:pt x="2501" y="773"/>
                  <a:pt x="2501" y="775"/>
                </a:cubicBezTo>
                <a:cubicBezTo>
                  <a:pt x="2501" y="777"/>
                  <a:pt x="2503" y="779"/>
                  <a:pt x="2505" y="779"/>
                </a:cubicBezTo>
                <a:close/>
                <a:moveTo>
                  <a:pt x="2518" y="779"/>
                </a:moveTo>
                <a:cubicBezTo>
                  <a:pt x="2520" y="779"/>
                  <a:pt x="2522" y="777"/>
                  <a:pt x="2522" y="775"/>
                </a:cubicBezTo>
                <a:cubicBezTo>
                  <a:pt x="2522" y="773"/>
                  <a:pt x="2520" y="771"/>
                  <a:pt x="2518" y="771"/>
                </a:cubicBezTo>
                <a:cubicBezTo>
                  <a:pt x="2516" y="771"/>
                  <a:pt x="2514" y="773"/>
                  <a:pt x="2514" y="775"/>
                </a:cubicBezTo>
                <a:cubicBezTo>
                  <a:pt x="2514" y="777"/>
                  <a:pt x="2516" y="779"/>
                  <a:pt x="2518" y="779"/>
                </a:cubicBezTo>
                <a:close/>
                <a:moveTo>
                  <a:pt x="2531" y="779"/>
                </a:moveTo>
                <a:cubicBezTo>
                  <a:pt x="2533" y="779"/>
                  <a:pt x="2535" y="777"/>
                  <a:pt x="2535" y="775"/>
                </a:cubicBezTo>
                <a:cubicBezTo>
                  <a:pt x="2535" y="773"/>
                  <a:pt x="2533" y="771"/>
                  <a:pt x="2531" y="771"/>
                </a:cubicBezTo>
                <a:cubicBezTo>
                  <a:pt x="2529" y="771"/>
                  <a:pt x="2527" y="773"/>
                  <a:pt x="2527" y="775"/>
                </a:cubicBezTo>
                <a:cubicBezTo>
                  <a:pt x="2527" y="777"/>
                  <a:pt x="2529" y="779"/>
                  <a:pt x="2531" y="779"/>
                </a:cubicBezTo>
                <a:close/>
                <a:moveTo>
                  <a:pt x="2544" y="779"/>
                </a:moveTo>
                <a:cubicBezTo>
                  <a:pt x="2546" y="779"/>
                  <a:pt x="2548" y="777"/>
                  <a:pt x="2548" y="775"/>
                </a:cubicBezTo>
                <a:cubicBezTo>
                  <a:pt x="2548" y="773"/>
                  <a:pt x="2546" y="771"/>
                  <a:pt x="2544" y="771"/>
                </a:cubicBezTo>
                <a:cubicBezTo>
                  <a:pt x="2542" y="771"/>
                  <a:pt x="2540" y="773"/>
                  <a:pt x="2540" y="775"/>
                </a:cubicBezTo>
                <a:cubicBezTo>
                  <a:pt x="2540" y="777"/>
                  <a:pt x="2542" y="779"/>
                  <a:pt x="2544" y="779"/>
                </a:cubicBezTo>
                <a:close/>
                <a:moveTo>
                  <a:pt x="2557" y="779"/>
                </a:moveTo>
                <a:cubicBezTo>
                  <a:pt x="2559" y="779"/>
                  <a:pt x="2561" y="777"/>
                  <a:pt x="2561" y="775"/>
                </a:cubicBezTo>
                <a:cubicBezTo>
                  <a:pt x="2561" y="773"/>
                  <a:pt x="2559" y="771"/>
                  <a:pt x="2557" y="771"/>
                </a:cubicBezTo>
                <a:cubicBezTo>
                  <a:pt x="2554" y="771"/>
                  <a:pt x="2553" y="773"/>
                  <a:pt x="2553" y="775"/>
                </a:cubicBezTo>
                <a:cubicBezTo>
                  <a:pt x="2553" y="777"/>
                  <a:pt x="2554" y="779"/>
                  <a:pt x="2557" y="779"/>
                </a:cubicBezTo>
                <a:close/>
                <a:moveTo>
                  <a:pt x="2570" y="779"/>
                </a:moveTo>
                <a:cubicBezTo>
                  <a:pt x="2572" y="779"/>
                  <a:pt x="2574" y="777"/>
                  <a:pt x="2574" y="775"/>
                </a:cubicBezTo>
                <a:cubicBezTo>
                  <a:pt x="2574" y="773"/>
                  <a:pt x="2572" y="771"/>
                  <a:pt x="2570" y="771"/>
                </a:cubicBezTo>
                <a:cubicBezTo>
                  <a:pt x="2567" y="771"/>
                  <a:pt x="2565" y="773"/>
                  <a:pt x="2565" y="775"/>
                </a:cubicBezTo>
                <a:cubicBezTo>
                  <a:pt x="2565" y="777"/>
                  <a:pt x="2567" y="779"/>
                  <a:pt x="2570" y="779"/>
                </a:cubicBezTo>
                <a:close/>
                <a:moveTo>
                  <a:pt x="2583" y="779"/>
                </a:moveTo>
                <a:cubicBezTo>
                  <a:pt x="2585" y="779"/>
                  <a:pt x="2587" y="777"/>
                  <a:pt x="2587" y="775"/>
                </a:cubicBezTo>
                <a:cubicBezTo>
                  <a:pt x="2587" y="773"/>
                  <a:pt x="2585" y="771"/>
                  <a:pt x="2583" y="771"/>
                </a:cubicBezTo>
                <a:cubicBezTo>
                  <a:pt x="2580" y="771"/>
                  <a:pt x="2578" y="773"/>
                  <a:pt x="2578" y="775"/>
                </a:cubicBezTo>
                <a:cubicBezTo>
                  <a:pt x="2578" y="777"/>
                  <a:pt x="2580" y="779"/>
                  <a:pt x="2583" y="779"/>
                </a:cubicBezTo>
                <a:close/>
                <a:moveTo>
                  <a:pt x="2595" y="779"/>
                </a:moveTo>
                <a:cubicBezTo>
                  <a:pt x="2598" y="779"/>
                  <a:pt x="2600" y="777"/>
                  <a:pt x="2600" y="775"/>
                </a:cubicBezTo>
                <a:cubicBezTo>
                  <a:pt x="2600" y="773"/>
                  <a:pt x="2598" y="771"/>
                  <a:pt x="2595" y="771"/>
                </a:cubicBezTo>
                <a:cubicBezTo>
                  <a:pt x="2593" y="771"/>
                  <a:pt x="2591" y="773"/>
                  <a:pt x="2591" y="775"/>
                </a:cubicBezTo>
                <a:cubicBezTo>
                  <a:pt x="2591" y="777"/>
                  <a:pt x="2593" y="779"/>
                  <a:pt x="2595" y="779"/>
                </a:cubicBezTo>
                <a:close/>
                <a:moveTo>
                  <a:pt x="2608" y="779"/>
                </a:moveTo>
                <a:cubicBezTo>
                  <a:pt x="2611" y="779"/>
                  <a:pt x="2613" y="777"/>
                  <a:pt x="2613" y="775"/>
                </a:cubicBezTo>
                <a:cubicBezTo>
                  <a:pt x="2613" y="773"/>
                  <a:pt x="2611" y="771"/>
                  <a:pt x="2608" y="771"/>
                </a:cubicBezTo>
                <a:cubicBezTo>
                  <a:pt x="2606" y="771"/>
                  <a:pt x="2604" y="773"/>
                  <a:pt x="2604" y="775"/>
                </a:cubicBezTo>
                <a:cubicBezTo>
                  <a:pt x="2604" y="777"/>
                  <a:pt x="2606" y="779"/>
                  <a:pt x="2608" y="779"/>
                </a:cubicBezTo>
                <a:close/>
                <a:moveTo>
                  <a:pt x="2621" y="779"/>
                </a:moveTo>
                <a:cubicBezTo>
                  <a:pt x="2624" y="779"/>
                  <a:pt x="2625" y="777"/>
                  <a:pt x="2625" y="775"/>
                </a:cubicBezTo>
                <a:cubicBezTo>
                  <a:pt x="2625" y="773"/>
                  <a:pt x="2624" y="771"/>
                  <a:pt x="2621" y="771"/>
                </a:cubicBezTo>
                <a:cubicBezTo>
                  <a:pt x="2619" y="771"/>
                  <a:pt x="2617" y="773"/>
                  <a:pt x="2617" y="775"/>
                </a:cubicBezTo>
                <a:cubicBezTo>
                  <a:pt x="2617" y="777"/>
                  <a:pt x="2619" y="779"/>
                  <a:pt x="2621" y="779"/>
                </a:cubicBezTo>
                <a:close/>
                <a:moveTo>
                  <a:pt x="2634" y="779"/>
                </a:moveTo>
                <a:cubicBezTo>
                  <a:pt x="2637" y="779"/>
                  <a:pt x="2638" y="777"/>
                  <a:pt x="2638" y="775"/>
                </a:cubicBezTo>
                <a:cubicBezTo>
                  <a:pt x="2638" y="773"/>
                  <a:pt x="2637" y="771"/>
                  <a:pt x="2634" y="771"/>
                </a:cubicBezTo>
                <a:cubicBezTo>
                  <a:pt x="2632" y="771"/>
                  <a:pt x="2630" y="773"/>
                  <a:pt x="2630" y="775"/>
                </a:cubicBezTo>
                <a:cubicBezTo>
                  <a:pt x="2630" y="777"/>
                  <a:pt x="2632" y="779"/>
                  <a:pt x="2634" y="779"/>
                </a:cubicBezTo>
                <a:close/>
                <a:moveTo>
                  <a:pt x="2647" y="779"/>
                </a:moveTo>
                <a:cubicBezTo>
                  <a:pt x="2649" y="779"/>
                  <a:pt x="2651" y="777"/>
                  <a:pt x="2651" y="775"/>
                </a:cubicBezTo>
                <a:cubicBezTo>
                  <a:pt x="2651" y="773"/>
                  <a:pt x="2649" y="771"/>
                  <a:pt x="2647" y="771"/>
                </a:cubicBezTo>
                <a:cubicBezTo>
                  <a:pt x="2645" y="771"/>
                  <a:pt x="2643" y="773"/>
                  <a:pt x="2643" y="775"/>
                </a:cubicBezTo>
                <a:cubicBezTo>
                  <a:pt x="2643" y="777"/>
                  <a:pt x="2645" y="779"/>
                  <a:pt x="2647" y="779"/>
                </a:cubicBezTo>
                <a:close/>
                <a:moveTo>
                  <a:pt x="2660" y="779"/>
                </a:moveTo>
                <a:cubicBezTo>
                  <a:pt x="2662" y="779"/>
                  <a:pt x="2664" y="777"/>
                  <a:pt x="2664" y="775"/>
                </a:cubicBezTo>
                <a:cubicBezTo>
                  <a:pt x="2664" y="773"/>
                  <a:pt x="2662" y="771"/>
                  <a:pt x="2660" y="771"/>
                </a:cubicBezTo>
                <a:cubicBezTo>
                  <a:pt x="2658" y="771"/>
                  <a:pt x="2656" y="773"/>
                  <a:pt x="2656" y="775"/>
                </a:cubicBezTo>
                <a:cubicBezTo>
                  <a:pt x="2656" y="777"/>
                  <a:pt x="2658" y="779"/>
                  <a:pt x="2660" y="779"/>
                </a:cubicBezTo>
                <a:close/>
                <a:moveTo>
                  <a:pt x="2673" y="779"/>
                </a:moveTo>
                <a:cubicBezTo>
                  <a:pt x="2675" y="779"/>
                  <a:pt x="2677" y="777"/>
                  <a:pt x="2677" y="775"/>
                </a:cubicBezTo>
                <a:cubicBezTo>
                  <a:pt x="2677" y="773"/>
                  <a:pt x="2675" y="771"/>
                  <a:pt x="2673" y="771"/>
                </a:cubicBezTo>
                <a:cubicBezTo>
                  <a:pt x="2671" y="771"/>
                  <a:pt x="2669" y="773"/>
                  <a:pt x="2669" y="775"/>
                </a:cubicBezTo>
                <a:cubicBezTo>
                  <a:pt x="2669" y="777"/>
                  <a:pt x="2671" y="779"/>
                  <a:pt x="2673" y="779"/>
                </a:cubicBezTo>
                <a:close/>
                <a:moveTo>
                  <a:pt x="2686" y="771"/>
                </a:moveTo>
                <a:cubicBezTo>
                  <a:pt x="2684" y="771"/>
                  <a:pt x="2682" y="773"/>
                  <a:pt x="2682" y="775"/>
                </a:cubicBezTo>
                <a:cubicBezTo>
                  <a:pt x="2682" y="777"/>
                  <a:pt x="2684" y="779"/>
                  <a:pt x="2686" y="779"/>
                </a:cubicBezTo>
                <a:cubicBezTo>
                  <a:pt x="2688" y="779"/>
                  <a:pt x="2690" y="777"/>
                  <a:pt x="2690" y="775"/>
                </a:cubicBezTo>
                <a:cubicBezTo>
                  <a:pt x="2690" y="773"/>
                  <a:pt x="2688" y="771"/>
                  <a:pt x="2686" y="771"/>
                </a:cubicBezTo>
                <a:close/>
                <a:moveTo>
                  <a:pt x="2699" y="771"/>
                </a:moveTo>
                <a:cubicBezTo>
                  <a:pt x="2696" y="771"/>
                  <a:pt x="2695" y="773"/>
                  <a:pt x="2695" y="775"/>
                </a:cubicBezTo>
                <a:cubicBezTo>
                  <a:pt x="2695" y="777"/>
                  <a:pt x="2696" y="779"/>
                  <a:pt x="2699" y="779"/>
                </a:cubicBezTo>
                <a:cubicBezTo>
                  <a:pt x="2701" y="779"/>
                  <a:pt x="2703" y="777"/>
                  <a:pt x="2703" y="775"/>
                </a:cubicBezTo>
                <a:cubicBezTo>
                  <a:pt x="2703" y="773"/>
                  <a:pt x="2701" y="771"/>
                  <a:pt x="2699" y="771"/>
                </a:cubicBezTo>
                <a:close/>
                <a:moveTo>
                  <a:pt x="2712" y="771"/>
                </a:moveTo>
                <a:cubicBezTo>
                  <a:pt x="2709" y="771"/>
                  <a:pt x="2708" y="773"/>
                  <a:pt x="2708" y="775"/>
                </a:cubicBezTo>
                <a:cubicBezTo>
                  <a:pt x="2708" y="777"/>
                  <a:pt x="2709" y="779"/>
                  <a:pt x="2712" y="779"/>
                </a:cubicBezTo>
                <a:cubicBezTo>
                  <a:pt x="2714" y="779"/>
                  <a:pt x="2716" y="777"/>
                  <a:pt x="2716" y="775"/>
                </a:cubicBezTo>
                <a:cubicBezTo>
                  <a:pt x="2716" y="773"/>
                  <a:pt x="2714" y="771"/>
                  <a:pt x="2712" y="771"/>
                </a:cubicBezTo>
                <a:close/>
                <a:moveTo>
                  <a:pt x="2725" y="771"/>
                </a:moveTo>
                <a:cubicBezTo>
                  <a:pt x="2722" y="771"/>
                  <a:pt x="2720" y="773"/>
                  <a:pt x="2720" y="775"/>
                </a:cubicBezTo>
                <a:cubicBezTo>
                  <a:pt x="2720" y="777"/>
                  <a:pt x="2722" y="779"/>
                  <a:pt x="2725" y="779"/>
                </a:cubicBezTo>
                <a:cubicBezTo>
                  <a:pt x="2727" y="779"/>
                  <a:pt x="2729" y="777"/>
                  <a:pt x="2729" y="775"/>
                </a:cubicBezTo>
                <a:cubicBezTo>
                  <a:pt x="2729" y="773"/>
                  <a:pt x="2727" y="771"/>
                  <a:pt x="2725" y="771"/>
                </a:cubicBezTo>
                <a:close/>
                <a:moveTo>
                  <a:pt x="2738" y="771"/>
                </a:moveTo>
                <a:cubicBezTo>
                  <a:pt x="2735" y="771"/>
                  <a:pt x="2733" y="773"/>
                  <a:pt x="2733" y="775"/>
                </a:cubicBezTo>
                <a:cubicBezTo>
                  <a:pt x="2733" y="777"/>
                  <a:pt x="2735" y="779"/>
                  <a:pt x="2738" y="779"/>
                </a:cubicBezTo>
                <a:cubicBezTo>
                  <a:pt x="2740" y="779"/>
                  <a:pt x="2742" y="777"/>
                  <a:pt x="2742" y="775"/>
                </a:cubicBezTo>
                <a:cubicBezTo>
                  <a:pt x="2742" y="773"/>
                  <a:pt x="2740" y="771"/>
                  <a:pt x="2738" y="771"/>
                </a:cubicBezTo>
                <a:close/>
                <a:moveTo>
                  <a:pt x="2750" y="779"/>
                </a:moveTo>
                <a:cubicBezTo>
                  <a:pt x="2753" y="779"/>
                  <a:pt x="2755" y="777"/>
                  <a:pt x="2755" y="775"/>
                </a:cubicBezTo>
                <a:cubicBezTo>
                  <a:pt x="2755" y="773"/>
                  <a:pt x="2753" y="771"/>
                  <a:pt x="2750" y="771"/>
                </a:cubicBezTo>
                <a:cubicBezTo>
                  <a:pt x="2748" y="771"/>
                  <a:pt x="2746" y="773"/>
                  <a:pt x="2746" y="775"/>
                </a:cubicBezTo>
                <a:cubicBezTo>
                  <a:pt x="2746" y="777"/>
                  <a:pt x="2748" y="779"/>
                  <a:pt x="2750" y="779"/>
                </a:cubicBezTo>
                <a:close/>
                <a:moveTo>
                  <a:pt x="2763" y="771"/>
                </a:moveTo>
                <a:cubicBezTo>
                  <a:pt x="2761" y="771"/>
                  <a:pt x="2759" y="773"/>
                  <a:pt x="2759" y="775"/>
                </a:cubicBezTo>
                <a:cubicBezTo>
                  <a:pt x="2759" y="777"/>
                  <a:pt x="2761" y="779"/>
                  <a:pt x="2763" y="779"/>
                </a:cubicBezTo>
                <a:cubicBezTo>
                  <a:pt x="2766" y="779"/>
                  <a:pt x="2768" y="777"/>
                  <a:pt x="2768" y="775"/>
                </a:cubicBezTo>
                <a:cubicBezTo>
                  <a:pt x="2768" y="773"/>
                  <a:pt x="2766" y="771"/>
                  <a:pt x="2763" y="771"/>
                </a:cubicBezTo>
                <a:close/>
                <a:moveTo>
                  <a:pt x="2776" y="771"/>
                </a:moveTo>
                <a:cubicBezTo>
                  <a:pt x="2774" y="771"/>
                  <a:pt x="2772" y="773"/>
                  <a:pt x="2772" y="775"/>
                </a:cubicBezTo>
                <a:cubicBezTo>
                  <a:pt x="2772" y="777"/>
                  <a:pt x="2774" y="779"/>
                  <a:pt x="2776" y="779"/>
                </a:cubicBezTo>
                <a:cubicBezTo>
                  <a:pt x="2779" y="779"/>
                  <a:pt x="2780" y="777"/>
                  <a:pt x="2780" y="775"/>
                </a:cubicBezTo>
                <a:cubicBezTo>
                  <a:pt x="2780" y="773"/>
                  <a:pt x="2779" y="771"/>
                  <a:pt x="2776" y="771"/>
                </a:cubicBezTo>
                <a:close/>
                <a:moveTo>
                  <a:pt x="2789" y="771"/>
                </a:moveTo>
                <a:cubicBezTo>
                  <a:pt x="2787" y="771"/>
                  <a:pt x="2785" y="773"/>
                  <a:pt x="2785" y="775"/>
                </a:cubicBezTo>
                <a:cubicBezTo>
                  <a:pt x="2785" y="777"/>
                  <a:pt x="2787" y="779"/>
                  <a:pt x="2789" y="779"/>
                </a:cubicBezTo>
                <a:cubicBezTo>
                  <a:pt x="2791" y="779"/>
                  <a:pt x="2793" y="777"/>
                  <a:pt x="2793" y="775"/>
                </a:cubicBezTo>
                <a:cubicBezTo>
                  <a:pt x="2793" y="773"/>
                  <a:pt x="2791" y="771"/>
                  <a:pt x="2789" y="771"/>
                </a:cubicBezTo>
                <a:close/>
                <a:moveTo>
                  <a:pt x="2802" y="771"/>
                </a:moveTo>
                <a:cubicBezTo>
                  <a:pt x="2800" y="771"/>
                  <a:pt x="2798" y="773"/>
                  <a:pt x="2798" y="775"/>
                </a:cubicBezTo>
                <a:cubicBezTo>
                  <a:pt x="2798" y="777"/>
                  <a:pt x="2800" y="779"/>
                  <a:pt x="2802" y="779"/>
                </a:cubicBezTo>
                <a:cubicBezTo>
                  <a:pt x="2804" y="779"/>
                  <a:pt x="2806" y="777"/>
                  <a:pt x="2806" y="775"/>
                </a:cubicBezTo>
                <a:cubicBezTo>
                  <a:pt x="2806" y="773"/>
                  <a:pt x="2804" y="771"/>
                  <a:pt x="2802" y="771"/>
                </a:cubicBezTo>
                <a:close/>
                <a:moveTo>
                  <a:pt x="2815" y="771"/>
                </a:moveTo>
                <a:cubicBezTo>
                  <a:pt x="2813" y="771"/>
                  <a:pt x="2811" y="773"/>
                  <a:pt x="2811" y="775"/>
                </a:cubicBezTo>
                <a:cubicBezTo>
                  <a:pt x="2811" y="777"/>
                  <a:pt x="2813" y="779"/>
                  <a:pt x="2815" y="779"/>
                </a:cubicBezTo>
                <a:cubicBezTo>
                  <a:pt x="2817" y="779"/>
                  <a:pt x="2819" y="777"/>
                  <a:pt x="2819" y="775"/>
                </a:cubicBezTo>
                <a:cubicBezTo>
                  <a:pt x="2819" y="773"/>
                  <a:pt x="2817" y="771"/>
                  <a:pt x="2815" y="771"/>
                </a:cubicBezTo>
                <a:close/>
                <a:moveTo>
                  <a:pt x="2828" y="771"/>
                </a:moveTo>
                <a:cubicBezTo>
                  <a:pt x="2826" y="771"/>
                  <a:pt x="2824" y="773"/>
                  <a:pt x="2824" y="775"/>
                </a:cubicBezTo>
                <a:cubicBezTo>
                  <a:pt x="2824" y="777"/>
                  <a:pt x="2826" y="779"/>
                  <a:pt x="2828" y="779"/>
                </a:cubicBezTo>
                <a:cubicBezTo>
                  <a:pt x="2830" y="779"/>
                  <a:pt x="2832" y="777"/>
                  <a:pt x="2832" y="775"/>
                </a:cubicBezTo>
                <a:cubicBezTo>
                  <a:pt x="2832" y="773"/>
                  <a:pt x="2830" y="771"/>
                  <a:pt x="2828" y="771"/>
                </a:cubicBezTo>
                <a:close/>
                <a:moveTo>
                  <a:pt x="2841" y="771"/>
                </a:moveTo>
                <a:cubicBezTo>
                  <a:pt x="2839" y="771"/>
                  <a:pt x="2837" y="773"/>
                  <a:pt x="2837" y="775"/>
                </a:cubicBezTo>
                <a:cubicBezTo>
                  <a:pt x="2837" y="777"/>
                  <a:pt x="2839" y="779"/>
                  <a:pt x="2841" y="779"/>
                </a:cubicBezTo>
                <a:cubicBezTo>
                  <a:pt x="2843" y="779"/>
                  <a:pt x="2845" y="777"/>
                  <a:pt x="2845" y="775"/>
                </a:cubicBezTo>
                <a:cubicBezTo>
                  <a:pt x="2845" y="773"/>
                  <a:pt x="2843" y="771"/>
                  <a:pt x="2841" y="771"/>
                </a:cubicBezTo>
                <a:close/>
                <a:moveTo>
                  <a:pt x="2854" y="771"/>
                </a:moveTo>
                <a:cubicBezTo>
                  <a:pt x="2851" y="771"/>
                  <a:pt x="2850" y="773"/>
                  <a:pt x="2850" y="775"/>
                </a:cubicBezTo>
                <a:cubicBezTo>
                  <a:pt x="2850" y="777"/>
                  <a:pt x="2851" y="779"/>
                  <a:pt x="2854" y="779"/>
                </a:cubicBezTo>
                <a:cubicBezTo>
                  <a:pt x="2856" y="779"/>
                  <a:pt x="2858" y="777"/>
                  <a:pt x="2858" y="775"/>
                </a:cubicBezTo>
                <a:cubicBezTo>
                  <a:pt x="2858" y="773"/>
                  <a:pt x="2856" y="771"/>
                  <a:pt x="2854" y="771"/>
                </a:cubicBezTo>
                <a:close/>
                <a:moveTo>
                  <a:pt x="2867" y="771"/>
                </a:moveTo>
                <a:cubicBezTo>
                  <a:pt x="2864" y="771"/>
                  <a:pt x="2862" y="773"/>
                  <a:pt x="2862" y="775"/>
                </a:cubicBezTo>
                <a:cubicBezTo>
                  <a:pt x="2862" y="777"/>
                  <a:pt x="2864" y="779"/>
                  <a:pt x="2867" y="779"/>
                </a:cubicBezTo>
                <a:cubicBezTo>
                  <a:pt x="2869" y="779"/>
                  <a:pt x="2871" y="777"/>
                  <a:pt x="2871" y="775"/>
                </a:cubicBezTo>
                <a:cubicBezTo>
                  <a:pt x="2871" y="773"/>
                  <a:pt x="2869" y="771"/>
                  <a:pt x="2867" y="771"/>
                </a:cubicBezTo>
                <a:close/>
                <a:moveTo>
                  <a:pt x="2947" y="775"/>
                </a:moveTo>
                <a:cubicBezTo>
                  <a:pt x="2947" y="774"/>
                  <a:pt x="2946" y="773"/>
                  <a:pt x="2944" y="773"/>
                </a:cubicBezTo>
                <a:cubicBezTo>
                  <a:pt x="2943" y="773"/>
                  <a:pt x="2942" y="774"/>
                  <a:pt x="2942" y="775"/>
                </a:cubicBezTo>
                <a:cubicBezTo>
                  <a:pt x="2942" y="777"/>
                  <a:pt x="2943" y="778"/>
                  <a:pt x="2944" y="778"/>
                </a:cubicBezTo>
                <a:cubicBezTo>
                  <a:pt x="2946" y="778"/>
                  <a:pt x="2947" y="777"/>
                  <a:pt x="2947" y="775"/>
                </a:cubicBezTo>
                <a:close/>
                <a:moveTo>
                  <a:pt x="2957" y="773"/>
                </a:moveTo>
                <a:cubicBezTo>
                  <a:pt x="2956" y="773"/>
                  <a:pt x="2955" y="774"/>
                  <a:pt x="2955" y="775"/>
                </a:cubicBezTo>
                <a:cubicBezTo>
                  <a:pt x="2955" y="776"/>
                  <a:pt x="2956" y="777"/>
                  <a:pt x="2957" y="777"/>
                </a:cubicBezTo>
                <a:cubicBezTo>
                  <a:pt x="2958" y="777"/>
                  <a:pt x="2959" y="776"/>
                  <a:pt x="2959" y="775"/>
                </a:cubicBezTo>
                <a:cubicBezTo>
                  <a:pt x="2959" y="774"/>
                  <a:pt x="2958" y="773"/>
                  <a:pt x="2957" y="773"/>
                </a:cubicBezTo>
                <a:close/>
                <a:moveTo>
                  <a:pt x="2996" y="775"/>
                </a:moveTo>
                <a:cubicBezTo>
                  <a:pt x="2996" y="775"/>
                  <a:pt x="2996" y="775"/>
                  <a:pt x="2996" y="775"/>
                </a:cubicBezTo>
                <a:cubicBezTo>
                  <a:pt x="2996" y="775"/>
                  <a:pt x="2996" y="775"/>
                  <a:pt x="2996" y="775"/>
                </a:cubicBezTo>
                <a:cubicBezTo>
                  <a:pt x="2996" y="775"/>
                  <a:pt x="2996" y="775"/>
                  <a:pt x="2996" y="775"/>
                </a:cubicBezTo>
                <a:cubicBezTo>
                  <a:pt x="2996" y="775"/>
                  <a:pt x="2996" y="775"/>
                  <a:pt x="2996" y="775"/>
                </a:cubicBezTo>
                <a:close/>
                <a:moveTo>
                  <a:pt x="3005" y="775"/>
                </a:moveTo>
                <a:cubicBezTo>
                  <a:pt x="3005" y="777"/>
                  <a:pt x="3006" y="779"/>
                  <a:pt x="3009" y="779"/>
                </a:cubicBezTo>
                <a:cubicBezTo>
                  <a:pt x="3011" y="779"/>
                  <a:pt x="3013" y="777"/>
                  <a:pt x="3013" y="775"/>
                </a:cubicBezTo>
                <a:cubicBezTo>
                  <a:pt x="3013" y="773"/>
                  <a:pt x="3011" y="771"/>
                  <a:pt x="3009" y="771"/>
                </a:cubicBezTo>
                <a:cubicBezTo>
                  <a:pt x="3006" y="771"/>
                  <a:pt x="3005" y="773"/>
                  <a:pt x="3005" y="775"/>
                </a:cubicBezTo>
                <a:close/>
                <a:moveTo>
                  <a:pt x="3022" y="771"/>
                </a:moveTo>
                <a:cubicBezTo>
                  <a:pt x="3019" y="771"/>
                  <a:pt x="3017" y="773"/>
                  <a:pt x="3017" y="775"/>
                </a:cubicBezTo>
                <a:cubicBezTo>
                  <a:pt x="3017" y="777"/>
                  <a:pt x="3019" y="779"/>
                  <a:pt x="3022" y="779"/>
                </a:cubicBezTo>
                <a:cubicBezTo>
                  <a:pt x="3024" y="779"/>
                  <a:pt x="3026" y="777"/>
                  <a:pt x="3026" y="775"/>
                </a:cubicBezTo>
                <a:cubicBezTo>
                  <a:pt x="3026" y="773"/>
                  <a:pt x="3024" y="771"/>
                  <a:pt x="3022" y="771"/>
                </a:cubicBezTo>
                <a:close/>
                <a:moveTo>
                  <a:pt x="3035" y="779"/>
                </a:moveTo>
                <a:cubicBezTo>
                  <a:pt x="3037" y="779"/>
                  <a:pt x="3039" y="777"/>
                  <a:pt x="3039" y="775"/>
                </a:cubicBezTo>
                <a:cubicBezTo>
                  <a:pt x="3039" y="773"/>
                  <a:pt x="3037" y="771"/>
                  <a:pt x="3035" y="771"/>
                </a:cubicBezTo>
                <a:cubicBezTo>
                  <a:pt x="3032" y="771"/>
                  <a:pt x="3030" y="773"/>
                  <a:pt x="3030" y="775"/>
                </a:cubicBezTo>
                <a:cubicBezTo>
                  <a:pt x="3030" y="777"/>
                  <a:pt x="3032" y="779"/>
                  <a:pt x="3035" y="779"/>
                </a:cubicBezTo>
                <a:close/>
                <a:moveTo>
                  <a:pt x="3050" y="775"/>
                </a:moveTo>
                <a:cubicBezTo>
                  <a:pt x="3050" y="774"/>
                  <a:pt x="3049" y="773"/>
                  <a:pt x="3047" y="773"/>
                </a:cubicBezTo>
                <a:cubicBezTo>
                  <a:pt x="3046" y="773"/>
                  <a:pt x="3045" y="774"/>
                  <a:pt x="3045" y="775"/>
                </a:cubicBezTo>
                <a:cubicBezTo>
                  <a:pt x="3045" y="777"/>
                  <a:pt x="3046" y="778"/>
                  <a:pt x="3047" y="778"/>
                </a:cubicBezTo>
                <a:cubicBezTo>
                  <a:pt x="3049" y="778"/>
                  <a:pt x="3050" y="777"/>
                  <a:pt x="3050" y="775"/>
                </a:cubicBezTo>
                <a:close/>
                <a:moveTo>
                  <a:pt x="3060" y="771"/>
                </a:moveTo>
                <a:cubicBezTo>
                  <a:pt x="3058" y="771"/>
                  <a:pt x="3056" y="773"/>
                  <a:pt x="3056" y="775"/>
                </a:cubicBezTo>
                <a:cubicBezTo>
                  <a:pt x="3056" y="777"/>
                  <a:pt x="3058" y="779"/>
                  <a:pt x="3060" y="779"/>
                </a:cubicBezTo>
                <a:cubicBezTo>
                  <a:pt x="3063" y="779"/>
                  <a:pt x="3065" y="777"/>
                  <a:pt x="3065" y="775"/>
                </a:cubicBezTo>
                <a:cubicBezTo>
                  <a:pt x="3065" y="773"/>
                  <a:pt x="3063" y="771"/>
                  <a:pt x="3060" y="771"/>
                </a:cubicBezTo>
                <a:close/>
                <a:moveTo>
                  <a:pt x="478" y="788"/>
                </a:moveTo>
                <a:cubicBezTo>
                  <a:pt x="478" y="788"/>
                  <a:pt x="478" y="788"/>
                  <a:pt x="478" y="788"/>
                </a:cubicBezTo>
                <a:cubicBezTo>
                  <a:pt x="478" y="788"/>
                  <a:pt x="478" y="788"/>
                  <a:pt x="478" y="788"/>
                </a:cubicBezTo>
                <a:cubicBezTo>
                  <a:pt x="478" y="788"/>
                  <a:pt x="478" y="788"/>
                  <a:pt x="478" y="788"/>
                </a:cubicBezTo>
                <a:cubicBezTo>
                  <a:pt x="478" y="788"/>
                  <a:pt x="478" y="788"/>
                  <a:pt x="478" y="788"/>
                </a:cubicBezTo>
                <a:close/>
                <a:moveTo>
                  <a:pt x="516" y="792"/>
                </a:moveTo>
                <a:cubicBezTo>
                  <a:pt x="519" y="792"/>
                  <a:pt x="521" y="790"/>
                  <a:pt x="521" y="788"/>
                </a:cubicBezTo>
                <a:cubicBezTo>
                  <a:pt x="521" y="786"/>
                  <a:pt x="519" y="784"/>
                  <a:pt x="516" y="784"/>
                </a:cubicBezTo>
                <a:cubicBezTo>
                  <a:pt x="514" y="784"/>
                  <a:pt x="512" y="786"/>
                  <a:pt x="512" y="788"/>
                </a:cubicBezTo>
                <a:cubicBezTo>
                  <a:pt x="512" y="790"/>
                  <a:pt x="514" y="792"/>
                  <a:pt x="516" y="792"/>
                </a:cubicBezTo>
                <a:close/>
                <a:moveTo>
                  <a:pt x="529" y="792"/>
                </a:moveTo>
                <a:cubicBezTo>
                  <a:pt x="532" y="792"/>
                  <a:pt x="533" y="790"/>
                  <a:pt x="533" y="788"/>
                </a:cubicBezTo>
                <a:cubicBezTo>
                  <a:pt x="533" y="786"/>
                  <a:pt x="532" y="784"/>
                  <a:pt x="529" y="784"/>
                </a:cubicBezTo>
                <a:cubicBezTo>
                  <a:pt x="527" y="784"/>
                  <a:pt x="525" y="786"/>
                  <a:pt x="525" y="788"/>
                </a:cubicBezTo>
                <a:cubicBezTo>
                  <a:pt x="525" y="790"/>
                  <a:pt x="527" y="792"/>
                  <a:pt x="529" y="792"/>
                </a:cubicBezTo>
                <a:close/>
                <a:moveTo>
                  <a:pt x="542" y="792"/>
                </a:moveTo>
                <a:cubicBezTo>
                  <a:pt x="544" y="792"/>
                  <a:pt x="546" y="790"/>
                  <a:pt x="546" y="788"/>
                </a:cubicBezTo>
                <a:cubicBezTo>
                  <a:pt x="546" y="786"/>
                  <a:pt x="544" y="784"/>
                  <a:pt x="542" y="784"/>
                </a:cubicBezTo>
                <a:cubicBezTo>
                  <a:pt x="540" y="784"/>
                  <a:pt x="538" y="786"/>
                  <a:pt x="538" y="788"/>
                </a:cubicBezTo>
                <a:cubicBezTo>
                  <a:pt x="538" y="790"/>
                  <a:pt x="540" y="792"/>
                  <a:pt x="542" y="792"/>
                </a:cubicBezTo>
                <a:close/>
                <a:moveTo>
                  <a:pt x="555" y="792"/>
                </a:moveTo>
                <a:cubicBezTo>
                  <a:pt x="557" y="792"/>
                  <a:pt x="559" y="790"/>
                  <a:pt x="559" y="788"/>
                </a:cubicBezTo>
                <a:cubicBezTo>
                  <a:pt x="559" y="786"/>
                  <a:pt x="557" y="784"/>
                  <a:pt x="555" y="784"/>
                </a:cubicBezTo>
                <a:cubicBezTo>
                  <a:pt x="553" y="784"/>
                  <a:pt x="551" y="786"/>
                  <a:pt x="551" y="788"/>
                </a:cubicBezTo>
                <a:cubicBezTo>
                  <a:pt x="551" y="790"/>
                  <a:pt x="553" y="792"/>
                  <a:pt x="555" y="792"/>
                </a:cubicBezTo>
                <a:close/>
                <a:moveTo>
                  <a:pt x="568" y="792"/>
                </a:moveTo>
                <a:cubicBezTo>
                  <a:pt x="570" y="792"/>
                  <a:pt x="572" y="790"/>
                  <a:pt x="572" y="788"/>
                </a:cubicBezTo>
                <a:cubicBezTo>
                  <a:pt x="572" y="786"/>
                  <a:pt x="570" y="784"/>
                  <a:pt x="568" y="784"/>
                </a:cubicBezTo>
                <a:cubicBezTo>
                  <a:pt x="566" y="784"/>
                  <a:pt x="564" y="786"/>
                  <a:pt x="564" y="788"/>
                </a:cubicBezTo>
                <a:cubicBezTo>
                  <a:pt x="564" y="790"/>
                  <a:pt x="566" y="792"/>
                  <a:pt x="568" y="792"/>
                </a:cubicBezTo>
                <a:close/>
                <a:moveTo>
                  <a:pt x="581" y="792"/>
                </a:moveTo>
                <a:cubicBezTo>
                  <a:pt x="583" y="792"/>
                  <a:pt x="585" y="790"/>
                  <a:pt x="585" y="788"/>
                </a:cubicBezTo>
                <a:cubicBezTo>
                  <a:pt x="585" y="786"/>
                  <a:pt x="583" y="784"/>
                  <a:pt x="581" y="784"/>
                </a:cubicBezTo>
                <a:cubicBezTo>
                  <a:pt x="579" y="784"/>
                  <a:pt x="577" y="786"/>
                  <a:pt x="577" y="788"/>
                </a:cubicBezTo>
                <a:cubicBezTo>
                  <a:pt x="577" y="790"/>
                  <a:pt x="579" y="792"/>
                  <a:pt x="581" y="792"/>
                </a:cubicBezTo>
                <a:close/>
                <a:moveTo>
                  <a:pt x="594" y="792"/>
                </a:moveTo>
                <a:cubicBezTo>
                  <a:pt x="596" y="792"/>
                  <a:pt x="598" y="790"/>
                  <a:pt x="598" y="788"/>
                </a:cubicBezTo>
                <a:cubicBezTo>
                  <a:pt x="598" y="786"/>
                  <a:pt x="596" y="784"/>
                  <a:pt x="594" y="784"/>
                </a:cubicBezTo>
                <a:cubicBezTo>
                  <a:pt x="592" y="784"/>
                  <a:pt x="590" y="786"/>
                  <a:pt x="590" y="788"/>
                </a:cubicBezTo>
                <a:cubicBezTo>
                  <a:pt x="590" y="790"/>
                  <a:pt x="592" y="792"/>
                  <a:pt x="594" y="792"/>
                </a:cubicBezTo>
                <a:close/>
                <a:moveTo>
                  <a:pt x="607" y="792"/>
                </a:moveTo>
                <a:cubicBezTo>
                  <a:pt x="609" y="792"/>
                  <a:pt x="611" y="790"/>
                  <a:pt x="611" y="788"/>
                </a:cubicBezTo>
                <a:cubicBezTo>
                  <a:pt x="611" y="786"/>
                  <a:pt x="609" y="784"/>
                  <a:pt x="607" y="784"/>
                </a:cubicBezTo>
                <a:cubicBezTo>
                  <a:pt x="604" y="784"/>
                  <a:pt x="603" y="786"/>
                  <a:pt x="603" y="788"/>
                </a:cubicBezTo>
                <a:cubicBezTo>
                  <a:pt x="603" y="790"/>
                  <a:pt x="604" y="792"/>
                  <a:pt x="607" y="792"/>
                </a:cubicBezTo>
                <a:close/>
                <a:moveTo>
                  <a:pt x="620" y="792"/>
                </a:moveTo>
                <a:cubicBezTo>
                  <a:pt x="622" y="792"/>
                  <a:pt x="624" y="790"/>
                  <a:pt x="624" y="788"/>
                </a:cubicBezTo>
                <a:cubicBezTo>
                  <a:pt x="624" y="786"/>
                  <a:pt x="622" y="784"/>
                  <a:pt x="620" y="784"/>
                </a:cubicBezTo>
                <a:cubicBezTo>
                  <a:pt x="617" y="784"/>
                  <a:pt x="615" y="786"/>
                  <a:pt x="615" y="788"/>
                </a:cubicBezTo>
                <a:cubicBezTo>
                  <a:pt x="615" y="790"/>
                  <a:pt x="617" y="792"/>
                  <a:pt x="620" y="792"/>
                </a:cubicBezTo>
                <a:close/>
                <a:moveTo>
                  <a:pt x="633" y="792"/>
                </a:moveTo>
                <a:cubicBezTo>
                  <a:pt x="635" y="792"/>
                  <a:pt x="637" y="790"/>
                  <a:pt x="637" y="788"/>
                </a:cubicBezTo>
                <a:cubicBezTo>
                  <a:pt x="637" y="786"/>
                  <a:pt x="635" y="784"/>
                  <a:pt x="633" y="784"/>
                </a:cubicBezTo>
                <a:cubicBezTo>
                  <a:pt x="630" y="784"/>
                  <a:pt x="628" y="786"/>
                  <a:pt x="628" y="788"/>
                </a:cubicBezTo>
                <a:cubicBezTo>
                  <a:pt x="628" y="790"/>
                  <a:pt x="630" y="792"/>
                  <a:pt x="633" y="792"/>
                </a:cubicBezTo>
                <a:close/>
                <a:moveTo>
                  <a:pt x="645" y="792"/>
                </a:moveTo>
                <a:cubicBezTo>
                  <a:pt x="648" y="792"/>
                  <a:pt x="650" y="790"/>
                  <a:pt x="650" y="788"/>
                </a:cubicBezTo>
                <a:cubicBezTo>
                  <a:pt x="650" y="786"/>
                  <a:pt x="648" y="784"/>
                  <a:pt x="645" y="784"/>
                </a:cubicBezTo>
                <a:cubicBezTo>
                  <a:pt x="643" y="784"/>
                  <a:pt x="641" y="786"/>
                  <a:pt x="641" y="788"/>
                </a:cubicBezTo>
                <a:cubicBezTo>
                  <a:pt x="641" y="790"/>
                  <a:pt x="643" y="792"/>
                  <a:pt x="645" y="792"/>
                </a:cubicBezTo>
                <a:close/>
                <a:moveTo>
                  <a:pt x="658" y="792"/>
                </a:moveTo>
                <a:cubicBezTo>
                  <a:pt x="661" y="792"/>
                  <a:pt x="663" y="790"/>
                  <a:pt x="663" y="788"/>
                </a:cubicBezTo>
                <a:cubicBezTo>
                  <a:pt x="663" y="786"/>
                  <a:pt x="661" y="784"/>
                  <a:pt x="658" y="784"/>
                </a:cubicBezTo>
                <a:cubicBezTo>
                  <a:pt x="656" y="784"/>
                  <a:pt x="654" y="786"/>
                  <a:pt x="654" y="788"/>
                </a:cubicBezTo>
                <a:cubicBezTo>
                  <a:pt x="654" y="790"/>
                  <a:pt x="656" y="792"/>
                  <a:pt x="658" y="792"/>
                </a:cubicBezTo>
                <a:close/>
                <a:moveTo>
                  <a:pt x="671" y="792"/>
                </a:moveTo>
                <a:cubicBezTo>
                  <a:pt x="674" y="792"/>
                  <a:pt x="676" y="790"/>
                  <a:pt x="676" y="788"/>
                </a:cubicBezTo>
                <a:cubicBezTo>
                  <a:pt x="676" y="786"/>
                  <a:pt x="674" y="784"/>
                  <a:pt x="671" y="784"/>
                </a:cubicBezTo>
                <a:cubicBezTo>
                  <a:pt x="669" y="784"/>
                  <a:pt x="667" y="786"/>
                  <a:pt x="667" y="788"/>
                </a:cubicBezTo>
                <a:cubicBezTo>
                  <a:pt x="667" y="790"/>
                  <a:pt x="669" y="792"/>
                  <a:pt x="671" y="792"/>
                </a:cubicBezTo>
                <a:close/>
                <a:moveTo>
                  <a:pt x="684" y="792"/>
                </a:moveTo>
                <a:cubicBezTo>
                  <a:pt x="687" y="792"/>
                  <a:pt x="688" y="790"/>
                  <a:pt x="688" y="788"/>
                </a:cubicBezTo>
                <a:cubicBezTo>
                  <a:pt x="688" y="786"/>
                  <a:pt x="687" y="784"/>
                  <a:pt x="684" y="784"/>
                </a:cubicBezTo>
                <a:cubicBezTo>
                  <a:pt x="682" y="784"/>
                  <a:pt x="680" y="786"/>
                  <a:pt x="680" y="788"/>
                </a:cubicBezTo>
                <a:cubicBezTo>
                  <a:pt x="680" y="790"/>
                  <a:pt x="682" y="792"/>
                  <a:pt x="684" y="792"/>
                </a:cubicBezTo>
                <a:close/>
                <a:moveTo>
                  <a:pt x="697" y="792"/>
                </a:moveTo>
                <a:cubicBezTo>
                  <a:pt x="699" y="792"/>
                  <a:pt x="701" y="790"/>
                  <a:pt x="701" y="788"/>
                </a:cubicBezTo>
                <a:cubicBezTo>
                  <a:pt x="701" y="786"/>
                  <a:pt x="699" y="784"/>
                  <a:pt x="697" y="784"/>
                </a:cubicBezTo>
                <a:cubicBezTo>
                  <a:pt x="695" y="784"/>
                  <a:pt x="693" y="786"/>
                  <a:pt x="693" y="788"/>
                </a:cubicBezTo>
                <a:cubicBezTo>
                  <a:pt x="693" y="790"/>
                  <a:pt x="695" y="792"/>
                  <a:pt x="697" y="792"/>
                </a:cubicBezTo>
                <a:close/>
                <a:moveTo>
                  <a:pt x="710" y="792"/>
                </a:moveTo>
                <a:cubicBezTo>
                  <a:pt x="712" y="792"/>
                  <a:pt x="714" y="790"/>
                  <a:pt x="714" y="788"/>
                </a:cubicBezTo>
                <a:cubicBezTo>
                  <a:pt x="714" y="786"/>
                  <a:pt x="712" y="784"/>
                  <a:pt x="710" y="784"/>
                </a:cubicBezTo>
                <a:cubicBezTo>
                  <a:pt x="708" y="784"/>
                  <a:pt x="706" y="786"/>
                  <a:pt x="706" y="788"/>
                </a:cubicBezTo>
                <a:cubicBezTo>
                  <a:pt x="706" y="790"/>
                  <a:pt x="708" y="792"/>
                  <a:pt x="710" y="792"/>
                </a:cubicBezTo>
                <a:close/>
                <a:moveTo>
                  <a:pt x="723" y="792"/>
                </a:moveTo>
                <a:cubicBezTo>
                  <a:pt x="725" y="792"/>
                  <a:pt x="727" y="790"/>
                  <a:pt x="727" y="788"/>
                </a:cubicBezTo>
                <a:cubicBezTo>
                  <a:pt x="727" y="786"/>
                  <a:pt x="725" y="784"/>
                  <a:pt x="723" y="784"/>
                </a:cubicBezTo>
                <a:cubicBezTo>
                  <a:pt x="721" y="784"/>
                  <a:pt x="719" y="786"/>
                  <a:pt x="719" y="788"/>
                </a:cubicBezTo>
                <a:cubicBezTo>
                  <a:pt x="719" y="790"/>
                  <a:pt x="721" y="792"/>
                  <a:pt x="723" y="792"/>
                </a:cubicBezTo>
                <a:close/>
                <a:moveTo>
                  <a:pt x="736" y="792"/>
                </a:moveTo>
                <a:cubicBezTo>
                  <a:pt x="738" y="792"/>
                  <a:pt x="740" y="790"/>
                  <a:pt x="740" y="788"/>
                </a:cubicBezTo>
                <a:cubicBezTo>
                  <a:pt x="740" y="786"/>
                  <a:pt x="738" y="784"/>
                  <a:pt x="736" y="784"/>
                </a:cubicBezTo>
                <a:cubicBezTo>
                  <a:pt x="734" y="784"/>
                  <a:pt x="732" y="786"/>
                  <a:pt x="732" y="788"/>
                </a:cubicBezTo>
                <a:cubicBezTo>
                  <a:pt x="732" y="790"/>
                  <a:pt x="734" y="792"/>
                  <a:pt x="736" y="792"/>
                </a:cubicBezTo>
                <a:close/>
                <a:moveTo>
                  <a:pt x="749" y="792"/>
                </a:moveTo>
                <a:cubicBezTo>
                  <a:pt x="751" y="792"/>
                  <a:pt x="753" y="790"/>
                  <a:pt x="753" y="788"/>
                </a:cubicBezTo>
                <a:cubicBezTo>
                  <a:pt x="753" y="786"/>
                  <a:pt x="751" y="784"/>
                  <a:pt x="749" y="784"/>
                </a:cubicBezTo>
                <a:cubicBezTo>
                  <a:pt x="747" y="784"/>
                  <a:pt x="745" y="786"/>
                  <a:pt x="745" y="788"/>
                </a:cubicBezTo>
                <a:cubicBezTo>
                  <a:pt x="745" y="790"/>
                  <a:pt x="747" y="792"/>
                  <a:pt x="749" y="792"/>
                </a:cubicBezTo>
                <a:close/>
                <a:moveTo>
                  <a:pt x="762" y="792"/>
                </a:moveTo>
                <a:cubicBezTo>
                  <a:pt x="764" y="792"/>
                  <a:pt x="766" y="790"/>
                  <a:pt x="766" y="788"/>
                </a:cubicBezTo>
                <a:cubicBezTo>
                  <a:pt x="766" y="786"/>
                  <a:pt x="764" y="784"/>
                  <a:pt x="762" y="784"/>
                </a:cubicBezTo>
                <a:cubicBezTo>
                  <a:pt x="759" y="784"/>
                  <a:pt x="758" y="786"/>
                  <a:pt x="758" y="788"/>
                </a:cubicBezTo>
                <a:cubicBezTo>
                  <a:pt x="758" y="790"/>
                  <a:pt x="759" y="792"/>
                  <a:pt x="762" y="792"/>
                </a:cubicBezTo>
                <a:close/>
                <a:moveTo>
                  <a:pt x="775" y="792"/>
                </a:moveTo>
                <a:cubicBezTo>
                  <a:pt x="777" y="792"/>
                  <a:pt x="779" y="790"/>
                  <a:pt x="779" y="788"/>
                </a:cubicBezTo>
                <a:cubicBezTo>
                  <a:pt x="779" y="786"/>
                  <a:pt x="777" y="784"/>
                  <a:pt x="775" y="784"/>
                </a:cubicBezTo>
                <a:cubicBezTo>
                  <a:pt x="772" y="784"/>
                  <a:pt x="770" y="786"/>
                  <a:pt x="770" y="788"/>
                </a:cubicBezTo>
                <a:cubicBezTo>
                  <a:pt x="770" y="790"/>
                  <a:pt x="772" y="792"/>
                  <a:pt x="775" y="792"/>
                </a:cubicBezTo>
                <a:close/>
                <a:moveTo>
                  <a:pt x="788" y="792"/>
                </a:moveTo>
                <a:cubicBezTo>
                  <a:pt x="790" y="792"/>
                  <a:pt x="792" y="790"/>
                  <a:pt x="792" y="788"/>
                </a:cubicBezTo>
                <a:cubicBezTo>
                  <a:pt x="792" y="786"/>
                  <a:pt x="790" y="784"/>
                  <a:pt x="788" y="784"/>
                </a:cubicBezTo>
                <a:cubicBezTo>
                  <a:pt x="785" y="784"/>
                  <a:pt x="783" y="786"/>
                  <a:pt x="783" y="788"/>
                </a:cubicBezTo>
                <a:cubicBezTo>
                  <a:pt x="783" y="790"/>
                  <a:pt x="785" y="792"/>
                  <a:pt x="788" y="792"/>
                </a:cubicBezTo>
                <a:close/>
                <a:moveTo>
                  <a:pt x="800" y="792"/>
                </a:moveTo>
                <a:cubicBezTo>
                  <a:pt x="803" y="792"/>
                  <a:pt x="805" y="790"/>
                  <a:pt x="805" y="788"/>
                </a:cubicBezTo>
                <a:cubicBezTo>
                  <a:pt x="805" y="786"/>
                  <a:pt x="803" y="784"/>
                  <a:pt x="800" y="784"/>
                </a:cubicBezTo>
                <a:cubicBezTo>
                  <a:pt x="798" y="784"/>
                  <a:pt x="796" y="786"/>
                  <a:pt x="796" y="788"/>
                </a:cubicBezTo>
                <a:cubicBezTo>
                  <a:pt x="796" y="790"/>
                  <a:pt x="798" y="792"/>
                  <a:pt x="800" y="792"/>
                </a:cubicBezTo>
                <a:close/>
                <a:moveTo>
                  <a:pt x="813" y="792"/>
                </a:moveTo>
                <a:cubicBezTo>
                  <a:pt x="816" y="792"/>
                  <a:pt x="818" y="790"/>
                  <a:pt x="818" y="788"/>
                </a:cubicBezTo>
                <a:cubicBezTo>
                  <a:pt x="818" y="786"/>
                  <a:pt x="816" y="784"/>
                  <a:pt x="813" y="784"/>
                </a:cubicBezTo>
                <a:cubicBezTo>
                  <a:pt x="811" y="784"/>
                  <a:pt x="809" y="786"/>
                  <a:pt x="809" y="788"/>
                </a:cubicBezTo>
                <a:cubicBezTo>
                  <a:pt x="809" y="790"/>
                  <a:pt x="811" y="792"/>
                  <a:pt x="813" y="792"/>
                </a:cubicBezTo>
                <a:close/>
                <a:moveTo>
                  <a:pt x="826" y="792"/>
                </a:moveTo>
                <a:cubicBezTo>
                  <a:pt x="829" y="792"/>
                  <a:pt x="830" y="790"/>
                  <a:pt x="830" y="788"/>
                </a:cubicBezTo>
                <a:cubicBezTo>
                  <a:pt x="830" y="786"/>
                  <a:pt x="829" y="784"/>
                  <a:pt x="826" y="784"/>
                </a:cubicBezTo>
                <a:cubicBezTo>
                  <a:pt x="824" y="784"/>
                  <a:pt x="822" y="786"/>
                  <a:pt x="822" y="788"/>
                </a:cubicBezTo>
                <a:cubicBezTo>
                  <a:pt x="822" y="790"/>
                  <a:pt x="824" y="792"/>
                  <a:pt x="826" y="792"/>
                </a:cubicBezTo>
                <a:close/>
                <a:moveTo>
                  <a:pt x="839" y="792"/>
                </a:moveTo>
                <a:cubicBezTo>
                  <a:pt x="842" y="792"/>
                  <a:pt x="843" y="790"/>
                  <a:pt x="843" y="788"/>
                </a:cubicBezTo>
                <a:cubicBezTo>
                  <a:pt x="843" y="786"/>
                  <a:pt x="842" y="784"/>
                  <a:pt x="839" y="784"/>
                </a:cubicBezTo>
                <a:cubicBezTo>
                  <a:pt x="837" y="784"/>
                  <a:pt x="835" y="786"/>
                  <a:pt x="835" y="788"/>
                </a:cubicBezTo>
                <a:cubicBezTo>
                  <a:pt x="835" y="790"/>
                  <a:pt x="837" y="792"/>
                  <a:pt x="839" y="792"/>
                </a:cubicBezTo>
                <a:close/>
                <a:moveTo>
                  <a:pt x="852" y="792"/>
                </a:moveTo>
                <a:cubicBezTo>
                  <a:pt x="854" y="792"/>
                  <a:pt x="856" y="790"/>
                  <a:pt x="856" y="788"/>
                </a:cubicBezTo>
                <a:cubicBezTo>
                  <a:pt x="856" y="786"/>
                  <a:pt x="854" y="784"/>
                  <a:pt x="852" y="784"/>
                </a:cubicBezTo>
                <a:cubicBezTo>
                  <a:pt x="850" y="784"/>
                  <a:pt x="848" y="786"/>
                  <a:pt x="848" y="788"/>
                </a:cubicBezTo>
                <a:cubicBezTo>
                  <a:pt x="848" y="790"/>
                  <a:pt x="850" y="792"/>
                  <a:pt x="852" y="792"/>
                </a:cubicBezTo>
                <a:close/>
                <a:moveTo>
                  <a:pt x="865" y="792"/>
                </a:moveTo>
                <a:cubicBezTo>
                  <a:pt x="867" y="792"/>
                  <a:pt x="869" y="790"/>
                  <a:pt x="869" y="788"/>
                </a:cubicBezTo>
                <a:cubicBezTo>
                  <a:pt x="869" y="786"/>
                  <a:pt x="867" y="784"/>
                  <a:pt x="865" y="784"/>
                </a:cubicBezTo>
                <a:cubicBezTo>
                  <a:pt x="863" y="784"/>
                  <a:pt x="861" y="786"/>
                  <a:pt x="861" y="788"/>
                </a:cubicBezTo>
                <a:cubicBezTo>
                  <a:pt x="861" y="790"/>
                  <a:pt x="863" y="792"/>
                  <a:pt x="865" y="792"/>
                </a:cubicBezTo>
                <a:close/>
                <a:moveTo>
                  <a:pt x="878" y="784"/>
                </a:moveTo>
                <a:cubicBezTo>
                  <a:pt x="876" y="784"/>
                  <a:pt x="874" y="786"/>
                  <a:pt x="874" y="788"/>
                </a:cubicBezTo>
                <a:cubicBezTo>
                  <a:pt x="874" y="790"/>
                  <a:pt x="876" y="792"/>
                  <a:pt x="878" y="792"/>
                </a:cubicBezTo>
                <a:cubicBezTo>
                  <a:pt x="880" y="792"/>
                  <a:pt x="882" y="790"/>
                  <a:pt x="882" y="788"/>
                </a:cubicBezTo>
                <a:cubicBezTo>
                  <a:pt x="882" y="786"/>
                  <a:pt x="880" y="784"/>
                  <a:pt x="878" y="784"/>
                </a:cubicBezTo>
                <a:close/>
                <a:moveTo>
                  <a:pt x="891" y="784"/>
                </a:moveTo>
                <a:cubicBezTo>
                  <a:pt x="889" y="784"/>
                  <a:pt x="887" y="786"/>
                  <a:pt x="887" y="788"/>
                </a:cubicBezTo>
                <a:cubicBezTo>
                  <a:pt x="887" y="790"/>
                  <a:pt x="889" y="792"/>
                  <a:pt x="891" y="792"/>
                </a:cubicBezTo>
                <a:cubicBezTo>
                  <a:pt x="893" y="792"/>
                  <a:pt x="895" y="790"/>
                  <a:pt x="895" y="788"/>
                </a:cubicBezTo>
                <a:cubicBezTo>
                  <a:pt x="895" y="786"/>
                  <a:pt x="893" y="784"/>
                  <a:pt x="891" y="784"/>
                </a:cubicBezTo>
                <a:close/>
                <a:moveTo>
                  <a:pt x="1601" y="788"/>
                </a:moveTo>
                <a:cubicBezTo>
                  <a:pt x="1601" y="788"/>
                  <a:pt x="1601" y="788"/>
                  <a:pt x="1601" y="788"/>
                </a:cubicBezTo>
                <a:cubicBezTo>
                  <a:pt x="1601" y="788"/>
                  <a:pt x="1601" y="788"/>
                  <a:pt x="1601" y="788"/>
                </a:cubicBezTo>
                <a:cubicBezTo>
                  <a:pt x="1601" y="788"/>
                  <a:pt x="1601" y="788"/>
                  <a:pt x="1601" y="788"/>
                </a:cubicBezTo>
                <a:cubicBezTo>
                  <a:pt x="1601" y="788"/>
                  <a:pt x="1601" y="788"/>
                  <a:pt x="1601" y="788"/>
                </a:cubicBezTo>
                <a:close/>
                <a:moveTo>
                  <a:pt x="1610" y="788"/>
                </a:moveTo>
                <a:cubicBezTo>
                  <a:pt x="1610" y="790"/>
                  <a:pt x="1612" y="792"/>
                  <a:pt x="1614" y="792"/>
                </a:cubicBezTo>
                <a:cubicBezTo>
                  <a:pt x="1616" y="792"/>
                  <a:pt x="1618" y="790"/>
                  <a:pt x="1618" y="788"/>
                </a:cubicBezTo>
                <a:cubicBezTo>
                  <a:pt x="1618" y="786"/>
                  <a:pt x="1616" y="784"/>
                  <a:pt x="1614" y="784"/>
                </a:cubicBezTo>
                <a:cubicBezTo>
                  <a:pt x="1612" y="784"/>
                  <a:pt x="1610" y="786"/>
                  <a:pt x="1610" y="788"/>
                </a:cubicBezTo>
                <a:close/>
                <a:moveTo>
                  <a:pt x="1627" y="792"/>
                </a:moveTo>
                <a:cubicBezTo>
                  <a:pt x="1629" y="792"/>
                  <a:pt x="1631" y="790"/>
                  <a:pt x="1631" y="788"/>
                </a:cubicBezTo>
                <a:cubicBezTo>
                  <a:pt x="1631" y="786"/>
                  <a:pt x="1629" y="784"/>
                  <a:pt x="1627" y="784"/>
                </a:cubicBezTo>
                <a:cubicBezTo>
                  <a:pt x="1625" y="784"/>
                  <a:pt x="1623" y="786"/>
                  <a:pt x="1623" y="788"/>
                </a:cubicBezTo>
                <a:cubicBezTo>
                  <a:pt x="1623" y="790"/>
                  <a:pt x="1625" y="792"/>
                  <a:pt x="1627" y="792"/>
                </a:cubicBezTo>
                <a:close/>
                <a:moveTo>
                  <a:pt x="1640" y="792"/>
                </a:moveTo>
                <a:cubicBezTo>
                  <a:pt x="1642" y="792"/>
                  <a:pt x="1644" y="790"/>
                  <a:pt x="1644" y="788"/>
                </a:cubicBezTo>
                <a:cubicBezTo>
                  <a:pt x="1644" y="786"/>
                  <a:pt x="1642" y="784"/>
                  <a:pt x="1640" y="784"/>
                </a:cubicBezTo>
                <a:cubicBezTo>
                  <a:pt x="1638" y="784"/>
                  <a:pt x="1636" y="786"/>
                  <a:pt x="1636" y="788"/>
                </a:cubicBezTo>
                <a:cubicBezTo>
                  <a:pt x="1636" y="790"/>
                  <a:pt x="1638" y="792"/>
                  <a:pt x="1640" y="792"/>
                </a:cubicBezTo>
                <a:close/>
                <a:moveTo>
                  <a:pt x="1653" y="792"/>
                </a:moveTo>
                <a:cubicBezTo>
                  <a:pt x="1655" y="792"/>
                  <a:pt x="1657" y="790"/>
                  <a:pt x="1657" y="788"/>
                </a:cubicBezTo>
                <a:cubicBezTo>
                  <a:pt x="1657" y="786"/>
                  <a:pt x="1655" y="784"/>
                  <a:pt x="1653" y="784"/>
                </a:cubicBezTo>
                <a:cubicBezTo>
                  <a:pt x="1650" y="784"/>
                  <a:pt x="1649" y="786"/>
                  <a:pt x="1649" y="788"/>
                </a:cubicBezTo>
                <a:cubicBezTo>
                  <a:pt x="1649" y="790"/>
                  <a:pt x="1650" y="792"/>
                  <a:pt x="1653" y="792"/>
                </a:cubicBezTo>
                <a:close/>
                <a:moveTo>
                  <a:pt x="1666" y="792"/>
                </a:moveTo>
                <a:cubicBezTo>
                  <a:pt x="1668" y="792"/>
                  <a:pt x="1670" y="790"/>
                  <a:pt x="1670" y="788"/>
                </a:cubicBezTo>
                <a:cubicBezTo>
                  <a:pt x="1670" y="786"/>
                  <a:pt x="1668" y="784"/>
                  <a:pt x="1666" y="784"/>
                </a:cubicBezTo>
                <a:cubicBezTo>
                  <a:pt x="1663" y="784"/>
                  <a:pt x="1662" y="786"/>
                  <a:pt x="1662" y="788"/>
                </a:cubicBezTo>
                <a:cubicBezTo>
                  <a:pt x="1662" y="790"/>
                  <a:pt x="1663" y="792"/>
                  <a:pt x="1666" y="792"/>
                </a:cubicBezTo>
                <a:close/>
                <a:moveTo>
                  <a:pt x="1679" y="792"/>
                </a:moveTo>
                <a:cubicBezTo>
                  <a:pt x="1681" y="792"/>
                  <a:pt x="1683" y="790"/>
                  <a:pt x="1683" y="788"/>
                </a:cubicBezTo>
                <a:cubicBezTo>
                  <a:pt x="1683" y="786"/>
                  <a:pt x="1681" y="784"/>
                  <a:pt x="1679" y="784"/>
                </a:cubicBezTo>
                <a:cubicBezTo>
                  <a:pt x="1676" y="784"/>
                  <a:pt x="1674" y="786"/>
                  <a:pt x="1674" y="788"/>
                </a:cubicBezTo>
                <a:cubicBezTo>
                  <a:pt x="1674" y="790"/>
                  <a:pt x="1676" y="792"/>
                  <a:pt x="1679" y="792"/>
                </a:cubicBezTo>
                <a:close/>
                <a:moveTo>
                  <a:pt x="1692" y="792"/>
                </a:moveTo>
                <a:cubicBezTo>
                  <a:pt x="1694" y="792"/>
                  <a:pt x="1696" y="790"/>
                  <a:pt x="1696" y="788"/>
                </a:cubicBezTo>
                <a:cubicBezTo>
                  <a:pt x="1696" y="786"/>
                  <a:pt x="1694" y="784"/>
                  <a:pt x="1692" y="784"/>
                </a:cubicBezTo>
                <a:cubicBezTo>
                  <a:pt x="1689" y="784"/>
                  <a:pt x="1687" y="786"/>
                  <a:pt x="1687" y="788"/>
                </a:cubicBezTo>
                <a:cubicBezTo>
                  <a:pt x="1687" y="790"/>
                  <a:pt x="1689" y="792"/>
                  <a:pt x="1692" y="792"/>
                </a:cubicBezTo>
                <a:close/>
                <a:moveTo>
                  <a:pt x="1704" y="792"/>
                </a:moveTo>
                <a:cubicBezTo>
                  <a:pt x="1707" y="792"/>
                  <a:pt x="1709" y="790"/>
                  <a:pt x="1709" y="788"/>
                </a:cubicBezTo>
                <a:cubicBezTo>
                  <a:pt x="1709" y="786"/>
                  <a:pt x="1707" y="784"/>
                  <a:pt x="1704" y="784"/>
                </a:cubicBezTo>
                <a:cubicBezTo>
                  <a:pt x="1702" y="784"/>
                  <a:pt x="1700" y="786"/>
                  <a:pt x="1700" y="788"/>
                </a:cubicBezTo>
                <a:cubicBezTo>
                  <a:pt x="1700" y="790"/>
                  <a:pt x="1702" y="792"/>
                  <a:pt x="1704" y="792"/>
                </a:cubicBezTo>
                <a:close/>
                <a:moveTo>
                  <a:pt x="1717" y="792"/>
                </a:moveTo>
                <a:cubicBezTo>
                  <a:pt x="1720" y="792"/>
                  <a:pt x="1722" y="790"/>
                  <a:pt x="1722" y="788"/>
                </a:cubicBezTo>
                <a:cubicBezTo>
                  <a:pt x="1722" y="786"/>
                  <a:pt x="1720" y="784"/>
                  <a:pt x="1717" y="784"/>
                </a:cubicBezTo>
                <a:cubicBezTo>
                  <a:pt x="1715" y="784"/>
                  <a:pt x="1713" y="786"/>
                  <a:pt x="1713" y="788"/>
                </a:cubicBezTo>
                <a:cubicBezTo>
                  <a:pt x="1713" y="790"/>
                  <a:pt x="1715" y="792"/>
                  <a:pt x="1717" y="792"/>
                </a:cubicBezTo>
                <a:close/>
                <a:moveTo>
                  <a:pt x="1730" y="792"/>
                </a:moveTo>
                <a:cubicBezTo>
                  <a:pt x="1733" y="792"/>
                  <a:pt x="1734" y="790"/>
                  <a:pt x="1734" y="788"/>
                </a:cubicBezTo>
                <a:cubicBezTo>
                  <a:pt x="1734" y="786"/>
                  <a:pt x="1733" y="784"/>
                  <a:pt x="1730" y="784"/>
                </a:cubicBezTo>
                <a:cubicBezTo>
                  <a:pt x="1728" y="784"/>
                  <a:pt x="1726" y="786"/>
                  <a:pt x="1726" y="788"/>
                </a:cubicBezTo>
                <a:cubicBezTo>
                  <a:pt x="1726" y="790"/>
                  <a:pt x="1728" y="792"/>
                  <a:pt x="1730" y="792"/>
                </a:cubicBezTo>
                <a:close/>
                <a:moveTo>
                  <a:pt x="1743" y="792"/>
                </a:moveTo>
                <a:cubicBezTo>
                  <a:pt x="1745" y="792"/>
                  <a:pt x="1747" y="790"/>
                  <a:pt x="1747" y="788"/>
                </a:cubicBezTo>
                <a:cubicBezTo>
                  <a:pt x="1747" y="786"/>
                  <a:pt x="1745" y="784"/>
                  <a:pt x="1743" y="784"/>
                </a:cubicBezTo>
                <a:cubicBezTo>
                  <a:pt x="1741" y="784"/>
                  <a:pt x="1739" y="786"/>
                  <a:pt x="1739" y="788"/>
                </a:cubicBezTo>
                <a:cubicBezTo>
                  <a:pt x="1739" y="790"/>
                  <a:pt x="1741" y="792"/>
                  <a:pt x="1743" y="792"/>
                </a:cubicBezTo>
                <a:close/>
                <a:moveTo>
                  <a:pt x="1756" y="792"/>
                </a:moveTo>
                <a:cubicBezTo>
                  <a:pt x="1758" y="792"/>
                  <a:pt x="1760" y="790"/>
                  <a:pt x="1760" y="788"/>
                </a:cubicBezTo>
                <a:cubicBezTo>
                  <a:pt x="1760" y="786"/>
                  <a:pt x="1758" y="784"/>
                  <a:pt x="1756" y="784"/>
                </a:cubicBezTo>
                <a:cubicBezTo>
                  <a:pt x="1754" y="784"/>
                  <a:pt x="1752" y="786"/>
                  <a:pt x="1752" y="788"/>
                </a:cubicBezTo>
                <a:cubicBezTo>
                  <a:pt x="1752" y="790"/>
                  <a:pt x="1754" y="792"/>
                  <a:pt x="1756" y="792"/>
                </a:cubicBezTo>
                <a:close/>
                <a:moveTo>
                  <a:pt x="1769" y="792"/>
                </a:moveTo>
                <a:cubicBezTo>
                  <a:pt x="1771" y="792"/>
                  <a:pt x="1773" y="790"/>
                  <a:pt x="1773" y="788"/>
                </a:cubicBezTo>
                <a:cubicBezTo>
                  <a:pt x="1773" y="786"/>
                  <a:pt x="1771" y="784"/>
                  <a:pt x="1769" y="784"/>
                </a:cubicBezTo>
                <a:cubicBezTo>
                  <a:pt x="1767" y="784"/>
                  <a:pt x="1765" y="786"/>
                  <a:pt x="1765" y="788"/>
                </a:cubicBezTo>
                <a:cubicBezTo>
                  <a:pt x="1765" y="790"/>
                  <a:pt x="1767" y="792"/>
                  <a:pt x="1769" y="792"/>
                </a:cubicBezTo>
                <a:close/>
                <a:moveTo>
                  <a:pt x="1782" y="784"/>
                </a:moveTo>
                <a:cubicBezTo>
                  <a:pt x="1780" y="784"/>
                  <a:pt x="1778" y="786"/>
                  <a:pt x="1778" y="788"/>
                </a:cubicBezTo>
                <a:cubicBezTo>
                  <a:pt x="1778" y="790"/>
                  <a:pt x="1780" y="792"/>
                  <a:pt x="1782" y="792"/>
                </a:cubicBezTo>
                <a:cubicBezTo>
                  <a:pt x="1784" y="792"/>
                  <a:pt x="1786" y="790"/>
                  <a:pt x="1786" y="788"/>
                </a:cubicBezTo>
                <a:cubicBezTo>
                  <a:pt x="1786" y="786"/>
                  <a:pt x="1784" y="784"/>
                  <a:pt x="1782" y="784"/>
                </a:cubicBezTo>
                <a:close/>
                <a:moveTo>
                  <a:pt x="2040" y="784"/>
                </a:moveTo>
                <a:cubicBezTo>
                  <a:pt x="2038" y="784"/>
                  <a:pt x="2036" y="786"/>
                  <a:pt x="2036" y="788"/>
                </a:cubicBezTo>
                <a:cubicBezTo>
                  <a:pt x="2036" y="790"/>
                  <a:pt x="2038" y="792"/>
                  <a:pt x="2040" y="792"/>
                </a:cubicBezTo>
                <a:cubicBezTo>
                  <a:pt x="2042" y="792"/>
                  <a:pt x="2044" y="790"/>
                  <a:pt x="2044" y="788"/>
                </a:cubicBezTo>
                <a:cubicBezTo>
                  <a:pt x="2044" y="786"/>
                  <a:pt x="2042" y="784"/>
                  <a:pt x="2040" y="784"/>
                </a:cubicBezTo>
                <a:close/>
                <a:moveTo>
                  <a:pt x="2053" y="784"/>
                </a:moveTo>
                <a:cubicBezTo>
                  <a:pt x="2051" y="784"/>
                  <a:pt x="2049" y="786"/>
                  <a:pt x="2049" y="788"/>
                </a:cubicBezTo>
                <a:cubicBezTo>
                  <a:pt x="2049" y="790"/>
                  <a:pt x="2051" y="792"/>
                  <a:pt x="2053" y="792"/>
                </a:cubicBezTo>
                <a:cubicBezTo>
                  <a:pt x="2055" y="792"/>
                  <a:pt x="2057" y="790"/>
                  <a:pt x="2057" y="788"/>
                </a:cubicBezTo>
                <a:cubicBezTo>
                  <a:pt x="2057" y="786"/>
                  <a:pt x="2055" y="784"/>
                  <a:pt x="2053" y="784"/>
                </a:cubicBezTo>
                <a:close/>
                <a:moveTo>
                  <a:pt x="2066" y="784"/>
                </a:moveTo>
                <a:cubicBezTo>
                  <a:pt x="2064" y="784"/>
                  <a:pt x="2062" y="786"/>
                  <a:pt x="2062" y="788"/>
                </a:cubicBezTo>
                <a:cubicBezTo>
                  <a:pt x="2062" y="790"/>
                  <a:pt x="2064" y="792"/>
                  <a:pt x="2066" y="792"/>
                </a:cubicBezTo>
                <a:cubicBezTo>
                  <a:pt x="2068" y="792"/>
                  <a:pt x="2070" y="790"/>
                  <a:pt x="2070" y="788"/>
                </a:cubicBezTo>
                <a:cubicBezTo>
                  <a:pt x="2070" y="786"/>
                  <a:pt x="2068" y="784"/>
                  <a:pt x="2066" y="784"/>
                </a:cubicBezTo>
                <a:close/>
                <a:moveTo>
                  <a:pt x="2079" y="784"/>
                </a:moveTo>
                <a:cubicBezTo>
                  <a:pt x="2077" y="784"/>
                  <a:pt x="2075" y="786"/>
                  <a:pt x="2075" y="788"/>
                </a:cubicBezTo>
                <a:cubicBezTo>
                  <a:pt x="2075" y="790"/>
                  <a:pt x="2077" y="792"/>
                  <a:pt x="2079" y="792"/>
                </a:cubicBezTo>
                <a:cubicBezTo>
                  <a:pt x="2081" y="792"/>
                  <a:pt x="2083" y="790"/>
                  <a:pt x="2083" y="788"/>
                </a:cubicBezTo>
                <a:cubicBezTo>
                  <a:pt x="2083" y="786"/>
                  <a:pt x="2081" y="784"/>
                  <a:pt x="2079" y="784"/>
                </a:cubicBezTo>
                <a:close/>
                <a:moveTo>
                  <a:pt x="2092" y="784"/>
                </a:moveTo>
                <a:cubicBezTo>
                  <a:pt x="2090" y="784"/>
                  <a:pt x="2088" y="786"/>
                  <a:pt x="2088" y="788"/>
                </a:cubicBezTo>
                <a:cubicBezTo>
                  <a:pt x="2088" y="790"/>
                  <a:pt x="2090" y="792"/>
                  <a:pt x="2092" y="792"/>
                </a:cubicBezTo>
                <a:cubicBezTo>
                  <a:pt x="2094" y="792"/>
                  <a:pt x="2096" y="790"/>
                  <a:pt x="2096" y="788"/>
                </a:cubicBezTo>
                <a:cubicBezTo>
                  <a:pt x="2096" y="786"/>
                  <a:pt x="2094" y="784"/>
                  <a:pt x="2092" y="784"/>
                </a:cubicBezTo>
                <a:close/>
                <a:moveTo>
                  <a:pt x="2105" y="784"/>
                </a:moveTo>
                <a:cubicBezTo>
                  <a:pt x="2102" y="784"/>
                  <a:pt x="2101" y="786"/>
                  <a:pt x="2101" y="788"/>
                </a:cubicBezTo>
                <a:cubicBezTo>
                  <a:pt x="2101" y="790"/>
                  <a:pt x="2102" y="792"/>
                  <a:pt x="2105" y="792"/>
                </a:cubicBezTo>
                <a:cubicBezTo>
                  <a:pt x="2107" y="792"/>
                  <a:pt x="2109" y="790"/>
                  <a:pt x="2109" y="788"/>
                </a:cubicBezTo>
                <a:cubicBezTo>
                  <a:pt x="2109" y="786"/>
                  <a:pt x="2107" y="784"/>
                  <a:pt x="2105" y="784"/>
                </a:cubicBezTo>
                <a:close/>
                <a:moveTo>
                  <a:pt x="2118" y="784"/>
                </a:moveTo>
                <a:cubicBezTo>
                  <a:pt x="2115" y="784"/>
                  <a:pt x="2113" y="786"/>
                  <a:pt x="2113" y="788"/>
                </a:cubicBezTo>
                <a:cubicBezTo>
                  <a:pt x="2113" y="790"/>
                  <a:pt x="2115" y="792"/>
                  <a:pt x="2118" y="792"/>
                </a:cubicBezTo>
                <a:cubicBezTo>
                  <a:pt x="2120" y="792"/>
                  <a:pt x="2122" y="790"/>
                  <a:pt x="2122" y="788"/>
                </a:cubicBezTo>
                <a:cubicBezTo>
                  <a:pt x="2122" y="786"/>
                  <a:pt x="2120" y="784"/>
                  <a:pt x="2118" y="784"/>
                </a:cubicBezTo>
                <a:close/>
                <a:moveTo>
                  <a:pt x="2131" y="784"/>
                </a:moveTo>
                <a:cubicBezTo>
                  <a:pt x="2128" y="784"/>
                  <a:pt x="2126" y="786"/>
                  <a:pt x="2126" y="788"/>
                </a:cubicBezTo>
                <a:cubicBezTo>
                  <a:pt x="2126" y="790"/>
                  <a:pt x="2128" y="792"/>
                  <a:pt x="2131" y="792"/>
                </a:cubicBezTo>
                <a:cubicBezTo>
                  <a:pt x="2133" y="792"/>
                  <a:pt x="2135" y="790"/>
                  <a:pt x="2135" y="788"/>
                </a:cubicBezTo>
                <a:cubicBezTo>
                  <a:pt x="2135" y="786"/>
                  <a:pt x="2133" y="784"/>
                  <a:pt x="2131" y="784"/>
                </a:cubicBezTo>
                <a:close/>
                <a:moveTo>
                  <a:pt x="2143" y="784"/>
                </a:moveTo>
                <a:cubicBezTo>
                  <a:pt x="2141" y="784"/>
                  <a:pt x="2139" y="786"/>
                  <a:pt x="2139" y="788"/>
                </a:cubicBezTo>
                <a:cubicBezTo>
                  <a:pt x="2139" y="790"/>
                  <a:pt x="2141" y="792"/>
                  <a:pt x="2143" y="792"/>
                </a:cubicBezTo>
                <a:cubicBezTo>
                  <a:pt x="2146" y="792"/>
                  <a:pt x="2148" y="790"/>
                  <a:pt x="2148" y="788"/>
                </a:cubicBezTo>
                <a:cubicBezTo>
                  <a:pt x="2148" y="786"/>
                  <a:pt x="2146" y="784"/>
                  <a:pt x="2143" y="784"/>
                </a:cubicBezTo>
                <a:close/>
                <a:moveTo>
                  <a:pt x="2156" y="784"/>
                </a:moveTo>
                <a:cubicBezTo>
                  <a:pt x="2154" y="784"/>
                  <a:pt x="2152" y="786"/>
                  <a:pt x="2152" y="788"/>
                </a:cubicBezTo>
                <a:cubicBezTo>
                  <a:pt x="2152" y="790"/>
                  <a:pt x="2154" y="792"/>
                  <a:pt x="2156" y="792"/>
                </a:cubicBezTo>
                <a:cubicBezTo>
                  <a:pt x="2159" y="792"/>
                  <a:pt x="2161" y="790"/>
                  <a:pt x="2161" y="788"/>
                </a:cubicBezTo>
                <a:cubicBezTo>
                  <a:pt x="2161" y="786"/>
                  <a:pt x="2159" y="784"/>
                  <a:pt x="2156" y="784"/>
                </a:cubicBezTo>
                <a:close/>
                <a:moveTo>
                  <a:pt x="2169" y="784"/>
                </a:moveTo>
                <a:cubicBezTo>
                  <a:pt x="2167" y="784"/>
                  <a:pt x="2165" y="786"/>
                  <a:pt x="2165" y="788"/>
                </a:cubicBezTo>
                <a:cubicBezTo>
                  <a:pt x="2165" y="790"/>
                  <a:pt x="2167" y="792"/>
                  <a:pt x="2169" y="792"/>
                </a:cubicBezTo>
                <a:cubicBezTo>
                  <a:pt x="2172" y="792"/>
                  <a:pt x="2173" y="790"/>
                  <a:pt x="2173" y="788"/>
                </a:cubicBezTo>
                <a:cubicBezTo>
                  <a:pt x="2173" y="786"/>
                  <a:pt x="2172" y="784"/>
                  <a:pt x="2169" y="784"/>
                </a:cubicBezTo>
                <a:close/>
                <a:moveTo>
                  <a:pt x="2182" y="784"/>
                </a:moveTo>
                <a:cubicBezTo>
                  <a:pt x="2180" y="784"/>
                  <a:pt x="2178" y="786"/>
                  <a:pt x="2178" y="788"/>
                </a:cubicBezTo>
                <a:cubicBezTo>
                  <a:pt x="2178" y="790"/>
                  <a:pt x="2180" y="792"/>
                  <a:pt x="2182" y="792"/>
                </a:cubicBezTo>
                <a:cubicBezTo>
                  <a:pt x="2185" y="792"/>
                  <a:pt x="2186" y="790"/>
                  <a:pt x="2186" y="788"/>
                </a:cubicBezTo>
                <a:cubicBezTo>
                  <a:pt x="2186" y="786"/>
                  <a:pt x="2185" y="784"/>
                  <a:pt x="2182" y="784"/>
                </a:cubicBezTo>
                <a:close/>
                <a:moveTo>
                  <a:pt x="2195" y="792"/>
                </a:moveTo>
                <a:cubicBezTo>
                  <a:pt x="2197" y="792"/>
                  <a:pt x="2199" y="790"/>
                  <a:pt x="2199" y="788"/>
                </a:cubicBezTo>
                <a:cubicBezTo>
                  <a:pt x="2199" y="786"/>
                  <a:pt x="2197" y="784"/>
                  <a:pt x="2195" y="784"/>
                </a:cubicBezTo>
                <a:cubicBezTo>
                  <a:pt x="2193" y="784"/>
                  <a:pt x="2191" y="786"/>
                  <a:pt x="2191" y="788"/>
                </a:cubicBezTo>
                <a:cubicBezTo>
                  <a:pt x="2191" y="790"/>
                  <a:pt x="2193" y="792"/>
                  <a:pt x="2195" y="792"/>
                </a:cubicBezTo>
                <a:close/>
                <a:moveTo>
                  <a:pt x="2208" y="792"/>
                </a:moveTo>
                <a:cubicBezTo>
                  <a:pt x="2210" y="792"/>
                  <a:pt x="2212" y="790"/>
                  <a:pt x="2212" y="788"/>
                </a:cubicBezTo>
                <a:cubicBezTo>
                  <a:pt x="2212" y="786"/>
                  <a:pt x="2210" y="784"/>
                  <a:pt x="2208" y="784"/>
                </a:cubicBezTo>
                <a:cubicBezTo>
                  <a:pt x="2206" y="784"/>
                  <a:pt x="2204" y="786"/>
                  <a:pt x="2204" y="788"/>
                </a:cubicBezTo>
                <a:cubicBezTo>
                  <a:pt x="2204" y="790"/>
                  <a:pt x="2206" y="792"/>
                  <a:pt x="2208" y="792"/>
                </a:cubicBezTo>
                <a:close/>
                <a:moveTo>
                  <a:pt x="2221" y="792"/>
                </a:moveTo>
                <a:cubicBezTo>
                  <a:pt x="2223" y="792"/>
                  <a:pt x="2225" y="790"/>
                  <a:pt x="2225" y="788"/>
                </a:cubicBezTo>
                <a:cubicBezTo>
                  <a:pt x="2225" y="786"/>
                  <a:pt x="2223" y="784"/>
                  <a:pt x="2221" y="784"/>
                </a:cubicBezTo>
                <a:cubicBezTo>
                  <a:pt x="2219" y="784"/>
                  <a:pt x="2217" y="786"/>
                  <a:pt x="2217" y="788"/>
                </a:cubicBezTo>
                <a:cubicBezTo>
                  <a:pt x="2217" y="790"/>
                  <a:pt x="2219" y="792"/>
                  <a:pt x="2221" y="792"/>
                </a:cubicBezTo>
                <a:close/>
                <a:moveTo>
                  <a:pt x="2234" y="792"/>
                </a:moveTo>
                <a:cubicBezTo>
                  <a:pt x="2236" y="792"/>
                  <a:pt x="2238" y="790"/>
                  <a:pt x="2238" y="788"/>
                </a:cubicBezTo>
                <a:cubicBezTo>
                  <a:pt x="2238" y="786"/>
                  <a:pt x="2236" y="784"/>
                  <a:pt x="2234" y="784"/>
                </a:cubicBezTo>
                <a:cubicBezTo>
                  <a:pt x="2232" y="784"/>
                  <a:pt x="2230" y="786"/>
                  <a:pt x="2230" y="788"/>
                </a:cubicBezTo>
                <a:cubicBezTo>
                  <a:pt x="2230" y="790"/>
                  <a:pt x="2232" y="792"/>
                  <a:pt x="2234" y="792"/>
                </a:cubicBezTo>
                <a:close/>
                <a:moveTo>
                  <a:pt x="2247" y="792"/>
                </a:moveTo>
                <a:cubicBezTo>
                  <a:pt x="2249" y="792"/>
                  <a:pt x="2251" y="790"/>
                  <a:pt x="2251" y="788"/>
                </a:cubicBezTo>
                <a:cubicBezTo>
                  <a:pt x="2251" y="786"/>
                  <a:pt x="2249" y="784"/>
                  <a:pt x="2247" y="784"/>
                </a:cubicBezTo>
                <a:cubicBezTo>
                  <a:pt x="2244" y="784"/>
                  <a:pt x="2243" y="786"/>
                  <a:pt x="2243" y="788"/>
                </a:cubicBezTo>
                <a:cubicBezTo>
                  <a:pt x="2243" y="790"/>
                  <a:pt x="2244" y="792"/>
                  <a:pt x="2247" y="792"/>
                </a:cubicBezTo>
                <a:close/>
                <a:moveTo>
                  <a:pt x="2260" y="792"/>
                </a:moveTo>
                <a:cubicBezTo>
                  <a:pt x="2262" y="792"/>
                  <a:pt x="2264" y="790"/>
                  <a:pt x="2264" y="788"/>
                </a:cubicBezTo>
                <a:cubicBezTo>
                  <a:pt x="2264" y="786"/>
                  <a:pt x="2262" y="784"/>
                  <a:pt x="2260" y="784"/>
                </a:cubicBezTo>
                <a:cubicBezTo>
                  <a:pt x="2257" y="784"/>
                  <a:pt x="2256" y="786"/>
                  <a:pt x="2256" y="788"/>
                </a:cubicBezTo>
                <a:cubicBezTo>
                  <a:pt x="2256" y="790"/>
                  <a:pt x="2257" y="792"/>
                  <a:pt x="2260" y="792"/>
                </a:cubicBezTo>
                <a:close/>
                <a:moveTo>
                  <a:pt x="2273" y="792"/>
                </a:moveTo>
                <a:cubicBezTo>
                  <a:pt x="2275" y="792"/>
                  <a:pt x="2277" y="790"/>
                  <a:pt x="2277" y="788"/>
                </a:cubicBezTo>
                <a:cubicBezTo>
                  <a:pt x="2277" y="786"/>
                  <a:pt x="2275" y="784"/>
                  <a:pt x="2273" y="784"/>
                </a:cubicBezTo>
                <a:cubicBezTo>
                  <a:pt x="2270" y="784"/>
                  <a:pt x="2268" y="786"/>
                  <a:pt x="2268" y="788"/>
                </a:cubicBezTo>
                <a:cubicBezTo>
                  <a:pt x="2268" y="790"/>
                  <a:pt x="2270" y="792"/>
                  <a:pt x="2273" y="792"/>
                </a:cubicBezTo>
                <a:close/>
                <a:moveTo>
                  <a:pt x="2286" y="792"/>
                </a:moveTo>
                <a:cubicBezTo>
                  <a:pt x="2288" y="792"/>
                  <a:pt x="2290" y="790"/>
                  <a:pt x="2290" y="788"/>
                </a:cubicBezTo>
                <a:cubicBezTo>
                  <a:pt x="2290" y="786"/>
                  <a:pt x="2288" y="784"/>
                  <a:pt x="2286" y="784"/>
                </a:cubicBezTo>
                <a:cubicBezTo>
                  <a:pt x="2283" y="784"/>
                  <a:pt x="2281" y="786"/>
                  <a:pt x="2281" y="788"/>
                </a:cubicBezTo>
                <a:cubicBezTo>
                  <a:pt x="2281" y="790"/>
                  <a:pt x="2283" y="792"/>
                  <a:pt x="2286" y="792"/>
                </a:cubicBezTo>
                <a:close/>
                <a:moveTo>
                  <a:pt x="2298" y="792"/>
                </a:moveTo>
                <a:cubicBezTo>
                  <a:pt x="2301" y="792"/>
                  <a:pt x="2303" y="790"/>
                  <a:pt x="2303" y="788"/>
                </a:cubicBezTo>
                <a:cubicBezTo>
                  <a:pt x="2303" y="786"/>
                  <a:pt x="2301" y="784"/>
                  <a:pt x="2298" y="784"/>
                </a:cubicBezTo>
                <a:cubicBezTo>
                  <a:pt x="2296" y="784"/>
                  <a:pt x="2294" y="786"/>
                  <a:pt x="2294" y="788"/>
                </a:cubicBezTo>
                <a:cubicBezTo>
                  <a:pt x="2294" y="790"/>
                  <a:pt x="2296" y="792"/>
                  <a:pt x="2298" y="792"/>
                </a:cubicBezTo>
                <a:close/>
                <a:moveTo>
                  <a:pt x="2311" y="792"/>
                </a:moveTo>
                <a:cubicBezTo>
                  <a:pt x="2314" y="792"/>
                  <a:pt x="2316" y="790"/>
                  <a:pt x="2316" y="788"/>
                </a:cubicBezTo>
                <a:cubicBezTo>
                  <a:pt x="2316" y="786"/>
                  <a:pt x="2314" y="784"/>
                  <a:pt x="2311" y="784"/>
                </a:cubicBezTo>
                <a:cubicBezTo>
                  <a:pt x="2309" y="784"/>
                  <a:pt x="2307" y="786"/>
                  <a:pt x="2307" y="788"/>
                </a:cubicBezTo>
                <a:cubicBezTo>
                  <a:pt x="2307" y="790"/>
                  <a:pt x="2309" y="792"/>
                  <a:pt x="2311" y="792"/>
                </a:cubicBezTo>
                <a:close/>
                <a:moveTo>
                  <a:pt x="2324" y="792"/>
                </a:moveTo>
                <a:cubicBezTo>
                  <a:pt x="2327" y="792"/>
                  <a:pt x="2328" y="790"/>
                  <a:pt x="2328" y="788"/>
                </a:cubicBezTo>
                <a:cubicBezTo>
                  <a:pt x="2328" y="786"/>
                  <a:pt x="2327" y="784"/>
                  <a:pt x="2324" y="784"/>
                </a:cubicBezTo>
                <a:cubicBezTo>
                  <a:pt x="2322" y="784"/>
                  <a:pt x="2320" y="786"/>
                  <a:pt x="2320" y="788"/>
                </a:cubicBezTo>
                <a:cubicBezTo>
                  <a:pt x="2320" y="790"/>
                  <a:pt x="2322" y="792"/>
                  <a:pt x="2324" y="792"/>
                </a:cubicBezTo>
                <a:close/>
                <a:moveTo>
                  <a:pt x="2337" y="792"/>
                </a:moveTo>
                <a:cubicBezTo>
                  <a:pt x="2340" y="792"/>
                  <a:pt x="2341" y="790"/>
                  <a:pt x="2341" y="788"/>
                </a:cubicBezTo>
                <a:cubicBezTo>
                  <a:pt x="2341" y="786"/>
                  <a:pt x="2340" y="784"/>
                  <a:pt x="2337" y="784"/>
                </a:cubicBezTo>
                <a:cubicBezTo>
                  <a:pt x="2335" y="784"/>
                  <a:pt x="2333" y="786"/>
                  <a:pt x="2333" y="788"/>
                </a:cubicBezTo>
                <a:cubicBezTo>
                  <a:pt x="2333" y="790"/>
                  <a:pt x="2335" y="792"/>
                  <a:pt x="2337" y="792"/>
                </a:cubicBezTo>
                <a:close/>
                <a:moveTo>
                  <a:pt x="2350" y="792"/>
                </a:moveTo>
                <a:cubicBezTo>
                  <a:pt x="2352" y="792"/>
                  <a:pt x="2354" y="790"/>
                  <a:pt x="2354" y="788"/>
                </a:cubicBezTo>
                <a:cubicBezTo>
                  <a:pt x="2354" y="786"/>
                  <a:pt x="2352" y="784"/>
                  <a:pt x="2350" y="784"/>
                </a:cubicBezTo>
                <a:cubicBezTo>
                  <a:pt x="2348" y="784"/>
                  <a:pt x="2346" y="786"/>
                  <a:pt x="2346" y="788"/>
                </a:cubicBezTo>
                <a:cubicBezTo>
                  <a:pt x="2346" y="790"/>
                  <a:pt x="2348" y="792"/>
                  <a:pt x="2350" y="792"/>
                </a:cubicBezTo>
                <a:close/>
                <a:moveTo>
                  <a:pt x="2363" y="792"/>
                </a:moveTo>
                <a:cubicBezTo>
                  <a:pt x="2365" y="792"/>
                  <a:pt x="2367" y="790"/>
                  <a:pt x="2367" y="788"/>
                </a:cubicBezTo>
                <a:cubicBezTo>
                  <a:pt x="2367" y="786"/>
                  <a:pt x="2365" y="784"/>
                  <a:pt x="2363" y="784"/>
                </a:cubicBezTo>
                <a:cubicBezTo>
                  <a:pt x="2361" y="784"/>
                  <a:pt x="2359" y="786"/>
                  <a:pt x="2359" y="788"/>
                </a:cubicBezTo>
                <a:cubicBezTo>
                  <a:pt x="2359" y="790"/>
                  <a:pt x="2361" y="792"/>
                  <a:pt x="2363" y="792"/>
                </a:cubicBezTo>
                <a:close/>
                <a:moveTo>
                  <a:pt x="2376" y="792"/>
                </a:moveTo>
                <a:cubicBezTo>
                  <a:pt x="2378" y="792"/>
                  <a:pt x="2380" y="790"/>
                  <a:pt x="2380" y="788"/>
                </a:cubicBezTo>
                <a:cubicBezTo>
                  <a:pt x="2380" y="786"/>
                  <a:pt x="2378" y="784"/>
                  <a:pt x="2376" y="784"/>
                </a:cubicBezTo>
                <a:cubicBezTo>
                  <a:pt x="2374" y="784"/>
                  <a:pt x="2372" y="786"/>
                  <a:pt x="2372" y="788"/>
                </a:cubicBezTo>
                <a:cubicBezTo>
                  <a:pt x="2372" y="790"/>
                  <a:pt x="2374" y="792"/>
                  <a:pt x="2376" y="792"/>
                </a:cubicBezTo>
                <a:close/>
                <a:moveTo>
                  <a:pt x="2389" y="792"/>
                </a:moveTo>
                <a:cubicBezTo>
                  <a:pt x="2391" y="792"/>
                  <a:pt x="2393" y="790"/>
                  <a:pt x="2393" y="788"/>
                </a:cubicBezTo>
                <a:cubicBezTo>
                  <a:pt x="2393" y="786"/>
                  <a:pt x="2391" y="784"/>
                  <a:pt x="2389" y="784"/>
                </a:cubicBezTo>
                <a:cubicBezTo>
                  <a:pt x="2387" y="784"/>
                  <a:pt x="2385" y="786"/>
                  <a:pt x="2385" y="788"/>
                </a:cubicBezTo>
                <a:cubicBezTo>
                  <a:pt x="2385" y="790"/>
                  <a:pt x="2387" y="792"/>
                  <a:pt x="2389" y="792"/>
                </a:cubicBezTo>
                <a:close/>
                <a:moveTo>
                  <a:pt x="2402" y="792"/>
                </a:moveTo>
                <a:cubicBezTo>
                  <a:pt x="2404" y="792"/>
                  <a:pt x="2406" y="790"/>
                  <a:pt x="2406" y="788"/>
                </a:cubicBezTo>
                <a:cubicBezTo>
                  <a:pt x="2406" y="786"/>
                  <a:pt x="2404" y="784"/>
                  <a:pt x="2402" y="784"/>
                </a:cubicBezTo>
                <a:cubicBezTo>
                  <a:pt x="2399" y="784"/>
                  <a:pt x="2398" y="786"/>
                  <a:pt x="2398" y="788"/>
                </a:cubicBezTo>
                <a:cubicBezTo>
                  <a:pt x="2398" y="790"/>
                  <a:pt x="2399" y="792"/>
                  <a:pt x="2402" y="792"/>
                </a:cubicBezTo>
                <a:close/>
                <a:moveTo>
                  <a:pt x="2415" y="792"/>
                </a:moveTo>
                <a:cubicBezTo>
                  <a:pt x="2417" y="792"/>
                  <a:pt x="2419" y="790"/>
                  <a:pt x="2419" y="788"/>
                </a:cubicBezTo>
                <a:cubicBezTo>
                  <a:pt x="2419" y="786"/>
                  <a:pt x="2417" y="784"/>
                  <a:pt x="2415" y="784"/>
                </a:cubicBezTo>
                <a:cubicBezTo>
                  <a:pt x="2412" y="784"/>
                  <a:pt x="2411" y="786"/>
                  <a:pt x="2411" y="788"/>
                </a:cubicBezTo>
                <a:cubicBezTo>
                  <a:pt x="2411" y="790"/>
                  <a:pt x="2412" y="792"/>
                  <a:pt x="2415" y="792"/>
                </a:cubicBezTo>
                <a:close/>
                <a:moveTo>
                  <a:pt x="2428" y="792"/>
                </a:moveTo>
                <a:cubicBezTo>
                  <a:pt x="2430" y="792"/>
                  <a:pt x="2432" y="790"/>
                  <a:pt x="2432" y="788"/>
                </a:cubicBezTo>
                <a:cubicBezTo>
                  <a:pt x="2432" y="786"/>
                  <a:pt x="2430" y="784"/>
                  <a:pt x="2428" y="784"/>
                </a:cubicBezTo>
                <a:cubicBezTo>
                  <a:pt x="2425" y="784"/>
                  <a:pt x="2423" y="786"/>
                  <a:pt x="2423" y="788"/>
                </a:cubicBezTo>
                <a:cubicBezTo>
                  <a:pt x="2423" y="790"/>
                  <a:pt x="2425" y="792"/>
                  <a:pt x="2428" y="792"/>
                </a:cubicBezTo>
                <a:close/>
                <a:moveTo>
                  <a:pt x="2440" y="792"/>
                </a:moveTo>
                <a:cubicBezTo>
                  <a:pt x="2443" y="792"/>
                  <a:pt x="2445" y="790"/>
                  <a:pt x="2445" y="788"/>
                </a:cubicBezTo>
                <a:cubicBezTo>
                  <a:pt x="2445" y="786"/>
                  <a:pt x="2443" y="784"/>
                  <a:pt x="2440" y="784"/>
                </a:cubicBezTo>
                <a:cubicBezTo>
                  <a:pt x="2438" y="784"/>
                  <a:pt x="2436" y="786"/>
                  <a:pt x="2436" y="788"/>
                </a:cubicBezTo>
                <a:cubicBezTo>
                  <a:pt x="2436" y="790"/>
                  <a:pt x="2438" y="792"/>
                  <a:pt x="2440" y="792"/>
                </a:cubicBezTo>
                <a:close/>
                <a:moveTo>
                  <a:pt x="2453" y="792"/>
                </a:moveTo>
                <a:cubicBezTo>
                  <a:pt x="2456" y="792"/>
                  <a:pt x="2458" y="790"/>
                  <a:pt x="2458" y="788"/>
                </a:cubicBezTo>
                <a:cubicBezTo>
                  <a:pt x="2458" y="786"/>
                  <a:pt x="2456" y="784"/>
                  <a:pt x="2453" y="784"/>
                </a:cubicBezTo>
                <a:cubicBezTo>
                  <a:pt x="2451" y="784"/>
                  <a:pt x="2449" y="786"/>
                  <a:pt x="2449" y="788"/>
                </a:cubicBezTo>
                <a:cubicBezTo>
                  <a:pt x="2449" y="790"/>
                  <a:pt x="2451" y="792"/>
                  <a:pt x="2453" y="792"/>
                </a:cubicBezTo>
                <a:close/>
                <a:moveTo>
                  <a:pt x="2466" y="792"/>
                </a:moveTo>
                <a:cubicBezTo>
                  <a:pt x="2469" y="792"/>
                  <a:pt x="2471" y="790"/>
                  <a:pt x="2471" y="788"/>
                </a:cubicBezTo>
                <a:cubicBezTo>
                  <a:pt x="2471" y="786"/>
                  <a:pt x="2469" y="784"/>
                  <a:pt x="2466" y="784"/>
                </a:cubicBezTo>
                <a:cubicBezTo>
                  <a:pt x="2464" y="784"/>
                  <a:pt x="2462" y="786"/>
                  <a:pt x="2462" y="788"/>
                </a:cubicBezTo>
                <a:cubicBezTo>
                  <a:pt x="2462" y="790"/>
                  <a:pt x="2464" y="792"/>
                  <a:pt x="2466" y="792"/>
                </a:cubicBezTo>
                <a:close/>
                <a:moveTo>
                  <a:pt x="2479" y="792"/>
                </a:moveTo>
                <a:cubicBezTo>
                  <a:pt x="2482" y="792"/>
                  <a:pt x="2483" y="790"/>
                  <a:pt x="2483" y="788"/>
                </a:cubicBezTo>
                <a:cubicBezTo>
                  <a:pt x="2483" y="786"/>
                  <a:pt x="2482" y="784"/>
                  <a:pt x="2479" y="784"/>
                </a:cubicBezTo>
                <a:cubicBezTo>
                  <a:pt x="2477" y="784"/>
                  <a:pt x="2475" y="786"/>
                  <a:pt x="2475" y="788"/>
                </a:cubicBezTo>
                <a:cubicBezTo>
                  <a:pt x="2475" y="790"/>
                  <a:pt x="2477" y="792"/>
                  <a:pt x="2479" y="792"/>
                </a:cubicBezTo>
                <a:close/>
                <a:moveTo>
                  <a:pt x="2492" y="792"/>
                </a:moveTo>
                <a:cubicBezTo>
                  <a:pt x="2494" y="792"/>
                  <a:pt x="2496" y="790"/>
                  <a:pt x="2496" y="788"/>
                </a:cubicBezTo>
                <a:cubicBezTo>
                  <a:pt x="2496" y="786"/>
                  <a:pt x="2494" y="784"/>
                  <a:pt x="2492" y="784"/>
                </a:cubicBezTo>
                <a:cubicBezTo>
                  <a:pt x="2490" y="784"/>
                  <a:pt x="2488" y="786"/>
                  <a:pt x="2488" y="788"/>
                </a:cubicBezTo>
                <a:cubicBezTo>
                  <a:pt x="2488" y="790"/>
                  <a:pt x="2490" y="792"/>
                  <a:pt x="2492" y="792"/>
                </a:cubicBezTo>
                <a:close/>
                <a:moveTo>
                  <a:pt x="2505" y="792"/>
                </a:moveTo>
                <a:cubicBezTo>
                  <a:pt x="2507" y="792"/>
                  <a:pt x="2509" y="790"/>
                  <a:pt x="2509" y="788"/>
                </a:cubicBezTo>
                <a:cubicBezTo>
                  <a:pt x="2509" y="786"/>
                  <a:pt x="2507" y="784"/>
                  <a:pt x="2505" y="784"/>
                </a:cubicBezTo>
                <a:cubicBezTo>
                  <a:pt x="2503" y="784"/>
                  <a:pt x="2501" y="786"/>
                  <a:pt x="2501" y="788"/>
                </a:cubicBezTo>
                <a:cubicBezTo>
                  <a:pt x="2501" y="790"/>
                  <a:pt x="2503" y="792"/>
                  <a:pt x="2505" y="792"/>
                </a:cubicBezTo>
                <a:close/>
                <a:moveTo>
                  <a:pt x="2518" y="792"/>
                </a:moveTo>
                <a:cubicBezTo>
                  <a:pt x="2520" y="792"/>
                  <a:pt x="2522" y="790"/>
                  <a:pt x="2522" y="788"/>
                </a:cubicBezTo>
                <a:cubicBezTo>
                  <a:pt x="2522" y="786"/>
                  <a:pt x="2520" y="784"/>
                  <a:pt x="2518" y="784"/>
                </a:cubicBezTo>
                <a:cubicBezTo>
                  <a:pt x="2516" y="784"/>
                  <a:pt x="2514" y="786"/>
                  <a:pt x="2514" y="788"/>
                </a:cubicBezTo>
                <a:cubicBezTo>
                  <a:pt x="2514" y="790"/>
                  <a:pt x="2516" y="792"/>
                  <a:pt x="2518" y="792"/>
                </a:cubicBezTo>
                <a:close/>
                <a:moveTo>
                  <a:pt x="2531" y="792"/>
                </a:moveTo>
                <a:cubicBezTo>
                  <a:pt x="2533" y="792"/>
                  <a:pt x="2535" y="790"/>
                  <a:pt x="2535" y="788"/>
                </a:cubicBezTo>
                <a:cubicBezTo>
                  <a:pt x="2535" y="786"/>
                  <a:pt x="2533" y="784"/>
                  <a:pt x="2531" y="784"/>
                </a:cubicBezTo>
                <a:cubicBezTo>
                  <a:pt x="2529" y="784"/>
                  <a:pt x="2527" y="786"/>
                  <a:pt x="2527" y="788"/>
                </a:cubicBezTo>
                <a:cubicBezTo>
                  <a:pt x="2527" y="790"/>
                  <a:pt x="2529" y="792"/>
                  <a:pt x="2531" y="792"/>
                </a:cubicBezTo>
                <a:close/>
                <a:moveTo>
                  <a:pt x="2544" y="792"/>
                </a:moveTo>
                <a:cubicBezTo>
                  <a:pt x="2546" y="792"/>
                  <a:pt x="2548" y="790"/>
                  <a:pt x="2548" y="788"/>
                </a:cubicBezTo>
                <a:cubicBezTo>
                  <a:pt x="2548" y="786"/>
                  <a:pt x="2546" y="784"/>
                  <a:pt x="2544" y="784"/>
                </a:cubicBezTo>
                <a:cubicBezTo>
                  <a:pt x="2542" y="784"/>
                  <a:pt x="2540" y="786"/>
                  <a:pt x="2540" y="788"/>
                </a:cubicBezTo>
                <a:cubicBezTo>
                  <a:pt x="2540" y="790"/>
                  <a:pt x="2542" y="792"/>
                  <a:pt x="2544" y="792"/>
                </a:cubicBezTo>
                <a:close/>
                <a:moveTo>
                  <a:pt x="2557" y="792"/>
                </a:moveTo>
                <a:cubicBezTo>
                  <a:pt x="2559" y="792"/>
                  <a:pt x="2561" y="790"/>
                  <a:pt x="2561" y="788"/>
                </a:cubicBezTo>
                <a:cubicBezTo>
                  <a:pt x="2561" y="786"/>
                  <a:pt x="2559" y="784"/>
                  <a:pt x="2557" y="784"/>
                </a:cubicBezTo>
                <a:cubicBezTo>
                  <a:pt x="2554" y="784"/>
                  <a:pt x="2553" y="786"/>
                  <a:pt x="2553" y="788"/>
                </a:cubicBezTo>
                <a:cubicBezTo>
                  <a:pt x="2553" y="790"/>
                  <a:pt x="2554" y="792"/>
                  <a:pt x="2557" y="792"/>
                </a:cubicBezTo>
                <a:close/>
                <a:moveTo>
                  <a:pt x="2570" y="792"/>
                </a:moveTo>
                <a:cubicBezTo>
                  <a:pt x="2572" y="792"/>
                  <a:pt x="2574" y="790"/>
                  <a:pt x="2574" y="788"/>
                </a:cubicBezTo>
                <a:cubicBezTo>
                  <a:pt x="2574" y="786"/>
                  <a:pt x="2572" y="784"/>
                  <a:pt x="2570" y="784"/>
                </a:cubicBezTo>
                <a:cubicBezTo>
                  <a:pt x="2567" y="784"/>
                  <a:pt x="2565" y="786"/>
                  <a:pt x="2565" y="788"/>
                </a:cubicBezTo>
                <a:cubicBezTo>
                  <a:pt x="2565" y="790"/>
                  <a:pt x="2567" y="792"/>
                  <a:pt x="2570" y="792"/>
                </a:cubicBezTo>
                <a:close/>
                <a:moveTo>
                  <a:pt x="2583" y="792"/>
                </a:moveTo>
                <a:cubicBezTo>
                  <a:pt x="2585" y="792"/>
                  <a:pt x="2587" y="790"/>
                  <a:pt x="2587" y="788"/>
                </a:cubicBezTo>
                <a:cubicBezTo>
                  <a:pt x="2587" y="786"/>
                  <a:pt x="2585" y="784"/>
                  <a:pt x="2583" y="784"/>
                </a:cubicBezTo>
                <a:cubicBezTo>
                  <a:pt x="2580" y="784"/>
                  <a:pt x="2578" y="786"/>
                  <a:pt x="2578" y="788"/>
                </a:cubicBezTo>
                <a:cubicBezTo>
                  <a:pt x="2578" y="790"/>
                  <a:pt x="2580" y="792"/>
                  <a:pt x="2583" y="792"/>
                </a:cubicBezTo>
                <a:close/>
                <a:moveTo>
                  <a:pt x="2595" y="792"/>
                </a:moveTo>
                <a:cubicBezTo>
                  <a:pt x="2598" y="792"/>
                  <a:pt x="2600" y="790"/>
                  <a:pt x="2600" y="788"/>
                </a:cubicBezTo>
                <a:cubicBezTo>
                  <a:pt x="2600" y="786"/>
                  <a:pt x="2598" y="784"/>
                  <a:pt x="2595" y="784"/>
                </a:cubicBezTo>
                <a:cubicBezTo>
                  <a:pt x="2593" y="784"/>
                  <a:pt x="2591" y="786"/>
                  <a:pt x="2591" y="788"/>
                </a:cubicBezTo>
                <a:cubicBezTo>
                  <a:pt x="2591" y="790"/>
                  <a:pt x="2593" y="792"/>
                  <a:pt x="2595" y="792"/>
                </a:cubicBezTo>
                <a:close/>
                <a:moveTo>
                  <a:pt x="2608" y="792"/>
                </a:moveTo>
                <a:cubicBezTo>
                  <a:pt x="2611" y="792"/>
                  <a:pt x="2613" y="790"/>
                  <a:pt x="2613" y="788"/>
                </a:cubicBezTo>
                <a:cubicBezTo>
                  <a:pt x="2613" y="786"/>
                  <a:pt x="2611" y="784"/>
                  <a:pt x="2608" y="784"/>
                </a:cubicBezTo>
                <a:cubicBezTo>
                  <a:pt x="2606" y="784"/>
                  <a:pt x="2604" y="786"/>
                  <a:pt x="2604" y="788"/>
                </a:cubicBezTo>
                <a:cubicBezTo>
                  <a:pt x="2604" y="790"/>
                  <a:pt x="2606" y="792"/>
                  <a:pt x="2608" y="792"/>
                </a:cubicBezTo>
                <a:close/>
                <a:moveTo>
                  <a:pt x="2621" y="792"/>
                </a:moveTo>
                <a:cubicBezTo>
                  <a:pt x="2624" y="792"/>
                  <a:pt x="2625" y="790"/>
                  <a:pt x="2625" y="788"/>
                </a:cubicBezTo>
                <a:cubicBezTo>
                  <a:pt x="2625" y="786"/>
                  <a:pt x="2624" y="784"/>
                  <a:pt x="2621" y="784"/>
                </a:cubicBezTo>
                <a:cubicBezTo>
                  <a:pt x="2619" y="784"/>
                  <a:pt x="2617" y="786"/>
                  <a:pt x="2617" y="788"/>
                </a:cubicBezTo>
                <a:cubicBezTo>
                  <a:pt x="2617" y="790"/>
                  <a:pt x="2619" y="792"/>
                  <a:pt x="2621" y="792"/>
                </a:cubicBezTo>
                <a:close/>
                <a:moveTo>
                  <a:pt x="2634" y="792"/>
                </a:moveTo>
                <a:cubicBezTo>
                  <a:pt x="2637" y="792"/>
                  <a:pt x="2638" y="790"/>
                  <a:pt x="2638" y="788"/>
                </a:cubicBezTo>
                <a:cubicBezTo>
                  <a:pt x="2638" y="786"/>
                  <a:pt x="2637" y="784"/>
                  <a:pt x="2634" y="784"/>
                </a:cubicBezTo>
                <a:cubicBezTo>
                  <a:pt x="2632" y="784"/>
                  <a:pt x="2630" y="786"/>
                  <a:pt x="2630" y="788"/>
                </a:cubicBezTo>
                <a:cubicBezTo>
                  <a:pt x="2630" y="790"/>
                  <a:pt x="2632" y="792"/>
                  <a:pt x="2634" y="792"/>
                </a:cubicBezTo>
                <a:close/>
                <a:moveTo>
                  <a:pt x="2647" y="792"/>
                </a:moveTo>
                <a:cubicBezTo>
                  <a:pt x="2649" y="792"/>
                  <a:pt x="2651" y="790"/>
                  <a:pt x="2651" y="788"/>
                </a:cubicBezTo>
                <a:cubicBezTo>
                  <a:pt x="2651" y="786"/>
                  <a:pt x="2649" y="784"/>
                  <a:pt x="2647" y="784"/>
                </a:cubicBezTo>
                <a:cubicBezTo>
                  <a:pt x="2645" y="784"/>
                  <a:pt x="2643" y="786"/>
                  <a:pt x="2643" y="788"/>
                </a:cubicBezTo>
                <a:cubicBezTo>
                  <a:pt x="2643" y="790"/>
                  <a:pt x="2645" y="792"/>
                  <a:pt x="2647" y="792"/>
                </a:cubicBezTo>
                <a:close/>
                <a:moveTo>
                  <a:pt x="2660" y="792"/>
                </a:moveTo>
                <a:cubicBezTo>
                  <a:pt x="2662" y="792"/>
                  <a:pt x="2664" y="790"/>
                  <a:pt x="2664" y="788"/>
                </a:cubicBezTo>
                <a:cubicBezTo>
                  <a:pt x="2664" y="786"/>
                  <a:pt x="2662" y="784"/>
                  <a:pt x="2660" y="784"/>
                </a:cubicBezTo>
                <a:cubicBezTo>
                  <a:pt x="2658" y="784"/>
                  <a:pt x="2656" y="786"/>
                  <a:pt x="2656" y="788"/>
                </a:cubicBezTo>
                <a:cubicBezTo>
                  <a:pt x="2656" y="790"/>
                  <a:pt x="2658" y="792"/>
                  <a:pt x="2660" y="792"/>
                </a:cubicBezTo>
                <a:close/>
                <a:moveTo>
                  <a:pt x="2673" y="784"/>
                </a:moveTo>
                <a:cubicBezTo>
                  <a:pt x="2671" y="784"/>
                  <a:pt x="2669" y="786"/>
                  <a:pt x="2669" y="788"/>
                </a:cubicBezTo>
                <a:cubicBezTo>
                  <a:pt x="2669" y="790"/>
                  <a:pt x="2671" y="792"/>
                  <a:pt x="2673" y="792"/>
                </a:cubicBezTo>
                <a:cubicBezTo>
                  <a:pt x="2675" y="792"/>
                  <a:pt x="2677" y="790"/>
                  <a:pt x="2677" y="788"/>
                </a:cubicBezTo>
                <a:cubicBezTo>
                  <a:pt x="2677" y="786"/>
                  <a:pt x="2675" y="784"/>
                  <a:pt x="2673" y="784"/>
                </a:cubicBezTo>
                <a:close/>
                <a:moveTo>
                  <a:pt x="2686" y="784"/>
                </a:moveTo>
                <a:cubicBezTo>
                  <a:pt x="2684" y="784"/>
                  <a:pt x="2682" y="786"/>
                  <a:pt x="2682" y="788"/>
                </a:cubicBezTo>
                <a:cubicBezTo>
                  <a:pt x="2682" y="790"/>
                  <a:pt x="2684" y="792"/>
                  <a:pt x="2686" y="792"/>
                </a:cubicBezTo>
                <a:cubicBezTo>
                  <a:pt x="2688" y="792"/>
                  <a:pt x="2690" y="790"/>
                  <a:pt x="2690" y="788"/>
                </a:cubicBezTo>
                <a:cubicBezTo>
                  <a:pt x="2690" y="786"/>
                  <a:pt x="2688" y="784"/>
                  <a:pt x="2686" y="784"/>
                </a:cubicBezTo>
                <a:close/>
                <a:moveTo>
                  <a:pt x="2699" y="784"/>
                </a:moveTo>
                <a:cubicBezTo>
                  <a:pt x="2696" y="784"/>
                  <a:pt x="2695" y="786"/>
                  <a:pt x="2695" y="788"/>
                </a:cubicBezTo>
                <a:cubicBezTo>
                  <a:pt x="2695" y="790"/>
                  <a:pt x="2696" y="792"/>
                  <a:pt x="2699" y="792"/>
                </a:cubicBezTo>
                <a:cubicBezTo>
                  <a:pt x="2701" y="792"/>
                  <a:pt x="2703" y="790"/>
                  <a:pt x="2703" y="788"/>
                </a:cubicBezTo>
                <a:cubicBezTo>
                  <a:pt x="2703" y="786"/>
                  <a:pt x="2701" y="784"/>
                  <a:pt x="2699" y="784"/>
                </a:cubicBezTo>
                <a:close/>
                <a:moveTo>
                  <a:pt x="2712" y="784"/>
                </a:moveTo>
                <a:cubicBezTo>
                  <a:pt x="2709" y="784"/>
                  <a:pt x="2708" y="786"/>
                  <a:pt x="2708" y="788"/>
                </a:cubicBezTo>
                <a:cubicBezTo>
                  <a:pt x="2708" y="790"/>
                  <a:pt x="2709" y="792"/>
                  <a:pt x="2712" y="792"/>
                </a:cubicBezTo>
                <a:cubicBezTo>
                  <a:pt x="2714" y="792"/>
                  <a:pt x="2716" y="790"/>
                  <a:pt x="2716" y="788"/>
                </a:cubicBezTo>
                <a:cubicBezTo>
                  <a:pt x="2716" y="786"/>
                  <a:pt x="2714" y="784"/>
                  <a:pt x="2712" y="784"/>
                </a:cubicBezTo>
                <a:close/>
                <a:moveTo>
                  <a:pt x="2725" y="784"/>
                </a:moveTo>
                <a:cubicBezTo>
                  <a:pt x="2722" y="784"/>
                  <a:pt x="2720" y="786"/>
                  <a:pt x="2720" y="788"/>
                </a:cubicBezTo>
                <a:cubicBezTo>
                  <a:pt x="2720" y="790"/>
                  <a:pt x="2722" y="792"/>
                  <a:pt x="2725" y="792"/>
                </a:cubicBezTo>
                <a:cubicBezTo>
                  <a:pt x="2727" y="792"/>
                  <a:pt x="2729" y="790"/>
                  <a:pt x="2729" y="788"/>
                </a:cubicBezTo>
                <a:cubicBezTo>
                  <a:pt x="2729" y="786"/>
                  <a:pt x="2727" y="784"/>
                  <a:pt x="2725" y="784"/>
                </a:cubicBezTo>
                <a:close/>
                <a:moveTo>
                  <a:pt x="2738" y="784"/>
                </a:moveTo>
                <a:cubicBezTo>
                  <a:pt x="2735" y="784"/>
                  <a:pt x="2733" y="786"/>
                  <a:pt x="2733" y="788"/>
                </a:cubicBezTo>
                <a:cubicBezTo>
                  <a:pt x="2733" y="790"/>
                  <a:pt x="2735" y="792"/>
                  <a:pt x="2738" y="792"/>
                </a:cubicBezTo>
                <a:cubicBezTo>
                  <a:pt x="2740" y="792"/>
                  <a:pt x="2742" y="790"/>
                  <a:pt x="2742" y="788"/>
                </a:cubicBezTo>
                <a:cubicBezTo>
                  <a:pt x="2742" y="786"/>
                  <a:pt x="2740" y="784"/>
                  <a:pt x="2738" y="784"/>
                </a:cubicBezTo>
                <a:close/>
                <a:moveTo>
                  <a:pt x="2750" y="792"/>
                </a:moveTo>
                <a:cubicBezTo>
                  <a:pt x="2753" y="792"/>
                  <a:pt x="2755" y="790"/>
                  <a:pt x="2755" y="788"/>
                </a:cubicBezTo>
                <a:cubicBezTo>
                  <a:pt x="2755" y="786"/>
                  <a:pt x="2753" y="784"/>
                  <a:pt x="2750" y="784"/>
                </a:cubicBezTo>
                <a:cubicBezTo>
                  <a:pt x="2748" y="784"/>
                  <a:pt x="2746" y="786"/>
                  <a:pt x="2746" y="788"/>
                </a:cubicBezTo>
                <a:cubicBezTo>
                  <a:pt x="2746" y="790"/>
                  <a:pt x="2748" y="792"/>
                  <a:pt x="2750" y="792"/>
                </a:cubicBezTo>
                <a:close/>
                <a:moveTo>
                  <a:pt x="2763" y="784"/>
                </a:moveTo>
                <a:cubicBezTo>
                  <a:pt x="2761" y="784"/>
                  <a:pt x="2759" y="786"/>
                  <a:pt x="2759" y="788"/>
                </a:cubicBezTo>
                <a:cubicBezTo>
                  <a:pt x="2759" y="790"/>
                  <a:pt x="2761" y="792"/>
                  <a:pt x="2763" y="792"/>
                </a:cubicBezTo>
                <a:cubicBezTo>
                  <a:pt x="2766" y="792"/>
                  <a:pt x="2768" y="790"/>
                  <a:pt x="2768" y="788"/>
                </a:cubicBezTo>
                <a:cubicBezTo>
                  <a:pt x="2768" y="786"/>
                  <a:pt x="2766" y="784"/>
                  <a:pt x="2763" y="784"/>
                </a:cubicBezTo>
                <a:close/>
                <a:moveTo>
                  <a:pt x="2776" y="784"/>
                </a:moveTo>
                <a:cubicBezTo>
                  <a:pt x="2774" y="784"/>
                  <a:pt x="2772" y="786"/>
                  <a:pt x="2772" y="788"/>
                </a:cubicBezTo>
                <a:cubicBezTo>
                  <a:pt x="2772" y="790"/>
                  <a:pt x="2774" y="792"/>
                  <a:pt x="2776" y="792"/>
                </a:cubicBezTo>
                <a:cubicBezTo>
                  <a:pt x="2779" y="792"/>
                  <a:pt x="2780" y="790"/>
                  <a:pt x="2780" y="788"/>
                </a:cubicBezTo>
                <a:cubicBezTo>
                  <a:pt x="2780" y="786"/>
                  <a:pt x="2779" y="784"/>
                  <a:pt x="2776" y="784"/>
                </a:cubicBezTo>
                <a:close/>
                <a:moveTo>
                  <a:pt x="2789" y="784"/>
                </a:moveTo>
                <a:cubicBezTo>
                  <a:pt x="2787" y="784"/>
                  <a:pt x="2785" y="786"/>
                  <a:pt x="2785" y="788"/>
                </a:cubicBezTo>
                <a:cubicBezTo>
                  <a:pt x="2785" y="790"/>
                  <a:pt x="2787" y="792"/>
                  <a:pt x="2789" y="792"/>
                </a:cubicBezTo>
                <a:cubicBezTo>
                  <a:pt x="2791" y="792"/>
                  <a:pt x="2793" y="790"/>
                  <a:pt x="2793" y="788"/>
                </a:cubicBezTo>
                <a:cubicBezTo>
                  <a:pt x="2793" y="786"/>
                  <a:pt x="2791" y="784"/>
                  <a:pt x="2789" y="784"/>
                </a:cubicBezTo>
                <a:close/>
                <a:moveTo>
                  <a:pt x="2802" y="784"/>
                </a:moveTo>
                <a:cubicBezTo>
                  <a:pt x="2800" y="784"/>
                  <a:pt x="2798" y="786"/>
                  <a:pt x="2798" y="788"/>
                </a:cubicBezTo>
                <a:cubicBezTo>
                  <a:pt x="2798" y="790"/>
                  <a:pt x="2800" y="792"/>
                  <a:pt x="2802" y="792"/>
                </a:cubicBezTo>
                <a:cubicBezTo>
                  <a:pt x="2804" y="792"/>
                  <a:pt x="2806" y="790"/>
                  <a:pt x="2806" y="788"/>
                </a:cubicBezTo>
                <a:cubicBezTo>
                  <a:pt x="2806" y="786"/>
                  <a:pt x="2804" y="784"/>
                  <a:pt x="2802" y="784"/>
                </a:cubicBezTo>
                <a:close/>
                <a:moveTo>
                  <a:pt x="2815" y="784"/>
                </a:moveTo>
                <a:cubicBezTo>
                  <a:pt x="2813" y="784"/>
                  <a:pt x="2811" y="786"/>
                  <a:pt x="2811" y="788"/>
                </a:cubicBezTo>
                <a:cubicBezTo>
                  <a:pt x="2811" y="790"/>
                  <a:pt x="2813" y="792"/>
                  <a:pt x="2815" y="792"/>
                </a:cubicBezTo>
                <a:cubicBezTo>
                  <a:pt x="2817" y="792"/>
                  <a:pt x="2819" y="790"/>
                  <a:pt x="2819" y="788"/>
                </a:cubicBezTo>
                <a:cubicBezTo>
                  <a:pt x="2819" y="786"/>
                  <a:pt x="2817" y="784"/>
                  <a:pt x="2815" y="784"/>
                </a:cubicBezTo>
                <a:close/>
                <a:moveTo>
                  <a:pt x="2828" y="784"/>
                </a:moveTo>
                <a:cubicBezTo>
                  <a:pt x="2826" y="784"/>
                  <a:pt x="2824" y="786"/>
                  <a:pt x="2824" y="788"/>
                </a:cubicBezTo>
                <a:cubicBezTo>
                  <a:pt x="2824" y="790"/>
                  <a:pt x="2826" y="792"/>
                  <a:pt x="2828" y="792"/>
                </a:cubicBezTo>
                <a:cubicBezTo>
                  <a:pt x="2830" y="792"/>
                  <a:pt x="2832" y="790"/>
                  <a:pt x="2832" y="788"/>
                </a:cubicBezTo>
                <a:cubicBezTo>
                  <a:pt x="2832" y="786"/>
                  <a:pt x="2830" y="784"/>
                  <a:pt x="2828" y="784"/>
                </a:cubicBezTo>
                <a:close/>
                <a:moveTo>
                  <a:pt x="2841" y="784"/>
                </a:moveTo>
                <a:cubicBezTo>
                  <a:pt x="2839" y="784"/>
                  <a:pt x="2837" y="786"/>
                  <a:pt x="2837" y="788"/>
                </a:cubicBezTo>
                <a:cubicBezTo>
                  <a:pt x="2837" y="790"/>
                  <a:pt x="2839" y="792"/>
                  <a:pt x="2841" y="792"/>
                </a:cubicBezTo>
                <a:cubicBezTo>
                  <a:pt x="2843" y="792"/>
                  <a:pt x="2845" y="790"/>
                  <a:pt x="2845" y="788"/>
                </a:cubicBezTo>
                <a:cubicBezTo>
                  <a:pt x="2845" y="786"/>
                  <a:pt x="2843" y="784"/>
                  <a:pt x="2841" y="784"/>
                </a:cubicBezTo>
                <a:close/>
                <a:moveTo>
                  <a:pt x="2854" y="784"/>
                </a:moveTo>
                <a:cubicBezTo>
                  <a:pt x="2851" y="784"/>
                  <a:pt x="2850" y="786"/>
                  <a:pt x="2850" y="788"/>
                </a:cubicBezTo>
                <a:cubicBezTo>
                  <a:pt x="2850" y="790"/>
                  <a:pt x="2851" y="792"/>
                  <a:pt x="2854" y="792"/>
                </a:cubicBezTo>
                <a:cubicBezTo>
                  <a:pt x="2856" y="792"/>
                  <a:pt x="2858" y="790"/>
                  <a:pt x="2858" y="788"/>
                </a:cubicBezTo>
                <a:cubicBezTo>
                  <a:pt x="2858" y="786"/>
                  <a:pt x="2856" y="784"/>
                  <a:pt x="2854" y="784"/>
                </a:cubicBezTo>
                <a:close/>
                <a:moveTo>
                  <a:pt x="2867" y="784"/>
                </a:moveTo>
                <a:cubicBezTo>
                  <a:pt x="2864" y="784"/>
                  <a:pt x="2862" y="786"/>
                  <a:pt x="2862" y="788"/>
                </a:cubicBezTo>
                <a:cubicBezTo>
                  <a:pt x="2862" y="790"/>
                  <a:pt x="2864" y="792"/>
                  <a:pt x="2867" y="792"/>
                </a:cubicBezTo>
                <a:cubicBezTo>
                  <a:pt x="2869" y="792"/>
                  <a:pt x="2871" y="790"/>
                  <a:pt x="2871" y="788"/>
                </a:cubicBezTo>
                <a:cubicBezTo>
                  <a:pt x="2871" y="786"/>
                  <a:pt x="2869" y="784"/>
                  <a:pt x="2867" y="784"/>
                </a:cubicBezTo>
                <a:close/>
                <a:moveTo>
                  <a:pt x="2880" y="784"/>
                </a:moveTo>
                <a:cubicBezTo>
                  <a:pt x="2877" y="784"/>
                  <a:pt x="2875" y="786"/>
                  <a:pt x="2875" y="788"/>
                </a:cubicBezTo>
                <a:cubicBezTo>
                  <a:pt x="2875" y="790"/>
                  <a:pt x="2877" y="792"/>
                  <a:pt x="2880" y="792"/>
                </a:cubicBezTo>
                <a:cubicBezTo>
                  <a:pt x="2882" y="792"/>
                  <a:pt x="2884" y="790"/>
                  <a:pt x="2884" y="788"/>
                </a:cubicBezTo>
                <a:cubicBezTo>
                  <a:pt x="2884" y="786"/>
                  <a:pt x="2882" y="784"/>
                  <a:pt x="2880" y="784"/>
                </a:cubicBezTo>
                <a:close/>
                <a:moveTo>
                  <a:pt x="2983" y="784"/>
                </a:moveTo>
                <a:cubicBezTo>
                  <a:pt x="2981" y="784"/>
                  <a:pt x="2979" y="786"/>
                  <a:pt x="2979" y="788"/>
                </a:cubicBezTo>
                <a:cubicBezTo>
                  <a:pt x="2979" y="790"/>
                  <a:pt x="2981" y="792"/>
                  <a:pt x="2983" y="792"/>
                </a:cubicBezTo>
                <a:cubicBezTo>
                  <a:pt x="2985" y="792"/>
                  <a:pt x="2987" y="790"/>
                  <a:pt x="2987" y="788"/>
                </a:cubicBezTo>
                <a:cubicBezTo>
                  <a:pt x="2987" y="786"/>
                  <a:pt x="2985" y="784"/>
                  <a:pt x="2983" y="784"/>
                </a:cubicBezTo>
                <a:close/>
                <a:moveTo>
                  <a:pt x="3009" y="784"/>
                </a:moveTo>
                <a:cubicBezTo>
                  <a:pt x="3006" y="784"/>
                  <a:pt x="3005" y="786"/>
                  <a:pt x="3005" y="788"/>
                </a:cubicBezTo>
                <a:cubicBezTo>
                  <a:pt x="3005" y="790"/>
                  <a:pt x="3006" y="792"/>
                  <a:pt x="3009" y="792"/>
                </a:cubicBezTo>
                <a:cubicBezTo>
                  <a:pt x="3011" y="792"/>
                  <a:pt x="3013" y="790"/>
                  <a:pt x="3013" y="788"/>
                </a:cubicBezTo>
                <a:cubicBezTo>
                  <a:pt x="3013" y="786"/>
                  <a:pt x="3011" y="784"/>
                  <a:pt x="3009" y="784"/>
                </a:cubicBezTo>
                <a:close/>
                <a:moveTo>
                  <a:pt x="3022" y="784"/>
                </a:moveTo>
                <a:cubicBezTo>
                  <a:pt x="3019" y="784"/>
                  <a:pt x="3017" y="786"/>
                  <a:pt x="3017" y="788"/>
                </a:cubicBezTo>
                <a:cubicBezTo>
                  <a:pt x="3017" y="790"/>
                  <a:pt x="3019" y="792"/>
                  <a:pt x="3022" y="792"/>
                </a:cubicBezTo>
                <a:cubicBezTo>
                  <a:pt x="3024" y="792"/>
                  <a:pt x="3026" y="790"/>
                  <a:pt x="3026" y="788"/>
                </a:cubicBezTo>
                <a:cubicBezTo>
                  <a:pt x="3026" y="786"/>
                  <a:pt x="3024" y="784"/>
                  <a:pt x="3022" y="784"/>
                </a:cubicBezTo>
                <a:close/>
                <a:moveTo>
                  <a:pt x="3035" y="784"/>
                </a:moveTo>
                <a:cubicBezTo>
                  <a:pt x="3032" y="784"/>
                  <a:pt x="3030" y="786"/>
                  <a:pt x="3030" y="788"/>
                </a:cubicBezTo>
                <a:cubicBezTo>
                  <a:pt x="3030" y="790"/>
                  <a:pt x="3032" y="792"/>
                  <a:pt x="3035" y="792"/>
                </a:cubicBezTo>
                <a:cubicBezTo>
                  <a:pt x="3037" y="792"/>
                  <a:pt x="3039" y="790"/>
                  <a:pt x="3039" y="788"/>
                </a:cubicBezTo>
                <a:cubicBezTo>
                  <a:pt x="3039" y="786"/>
                  <a:pt x="3037" y="784"/>
                  <a:pt x="3035" y="784"/>
                </a:cubicBezTo>
                <a:close/>
                <a:moveTo>
                  <a:pt x="503" y="801"/>
                </a:moveTo>
                <a:cubicBezTo>
                  <a:pt x="503" y="801"/>
                  <a:pt x="503" y="801"/>
                  <a:pt x="503" y="801"/>
                </a:cubicBezTo>
                <a:cubicBezTo>
                  <a:pt x="503" y="801"/>
                  <a:pt x="503" y="801"/>
                  <a:pt x="503" y="801"/>
                </a:cubicBezTo>
                <a:cubicBezTo>
                  <a:pt x="503" y="801"/>
                  <a:pt x="503" y="801"/>
                  <a:pt x="503" y="801"/>
                </a:cubicBezTo>
                <a:cubicBezTo>
                  <a:pt x="503" y="801"/>
                  <a:pt x="503" y="801"/>
                  <a:pt x="503" y="801"/>
                </a:cubicBezTo>
                <a:close/>
                <a:moveTo>
                  <a:pt x="516" y="797"/>
                </a:moveTo>
                <a:cubicBezTo>
                  <a:pt x="514" y="797"/>
                  <a:pt x="512" y="799"/>
                  <a:pt x="512" y="801"/>
                </a:cubicBezTo>
                <a:cubicBezTo>
                  <a:pt x="512" y="803"/>
                  <a:pt x="514" y="805"/>
                  <a:pt x="516" y="805"/>
                </a:cubicBezTo>
                <a:cubicBezTo>
                  <a:pt x="519" y="805"/>
                  <a:pt x="521" y="803"/>
                  <a:pt x="521" y="801"/>
                </a:cubicBezTo>
                <a:cubicBezTo>
                  <a:pt x="521" y="799"/>
                  <a:pt x="519" y="797"/>
                  <a:pt x="516" y="797"/>
                </a:cubicBezTo>
                <a:close/>
                <a:moveTo>
                  <a:pt x="529" y="805"/>
                </a:moveTo>
                <a:cubicBezTo>
                  <a:pt x="532" y="805"/>
                  <a:pt x="533" y="803"/>
                  <a:pt x="533" y="801"/>
                </a:cubicBezTo>
                <a:cubicBezTo>
                  <a:pt x="533" y="799"/>
                  <a:pt x="532" y="797"/>
                  <a:pt x="529" y="797"/>
                </a:cubicBezTo>
                <a:cubicBezTo>
                  <a:pt x="527" y="797"/>
                  <a:pt x="525" y="799"/>
                  <a:pt x="525" y="801"/>
                </a:cubicBezTo>
                <a:cubicBezTo>
                  <a:pt x="525" y="803"/>
                  <a:pt x="527" y="805"/>
                  <a:pt x="529" y="805"/>
                </a:cubicBezTo>
                <a:close/>
                <a:moveTo>
                  <a:pt x="542" y="805"/>
                </a:moveTo>
                <a:cubicBezTo>
                  <a:pt x="544" y="805"/>
                  <a:pt x="546" y="803"/>
                  <a:pt x="546" y="801"/>
                </a:cubicBezTo>
                <a:cubicBezTo>
                  <a:pt x="546" y="799"/>
                  <a:pt x="544" y="797"/>
                  <a:pt x="542" y="797"/>
                </a:cubicBezTo>
                <a:cubicBezTo>
                  <a:pt x="540" y="797"/>
                  <a:pt x="538" y="799"/>
                  <a:pt x="538" y="801"/>
                </a:cubicBezTo>
                <a:cubicBezTo>
                  <a:pt x="538" y="803"/>
                  <a:pt x="540" y="805"/>
                  <a:pt x="542" y="805"/>
                </a:cubicBezTo>
                <a:close/>
                <a:moveTo>
                  <a:pt x="555" y="805"/>
                </a:moveTo>
                <a:cubicBezTo>
                  <a:pt x="557" y="805"/>
                  <a:pt x="559" y="803"/>
                  <a:pt x="559" y="801"/>
                </a:cubicBezTo>
                <a:cubicBezTo>
                  <a:pt x="559" y="799"/>
                  <a:pt x="557" y="797"/>
                  <a:pt x="555" y="797"/>
                </a:cubicBezTo>
                <a:cubicBezTo>
                  <a:pt x="553" y="797"/>
                  <a:pt x="551" y="799"/>
                  <a:pt x="551" y="801"/>
                </a:cubicBezTo>
                <a:cubicBezTo>
                  <a:pt x="551" y="803"/>
                  <a:pt x="553" y="805"/>
                  <a:pt x="555" y="805"/>
                </a:cubicBezTo>
                <a:close/>
                <a:moveTo>
                  <a:pt x="568" y="805"/>
                </a:moveTo>
                <a:cubicBezTo>
                  <a:pt x="570" y="805"/>
                  <a:pt x="572" y="803"/>
                  <a:pt x="572" y="801"/>
                </a:cubicBezTo>
                <a:cubicBezTo>
                  <a:pt x="572" y="799"/>
                  <a:pt x="570" y="797"/>
                  <a:pt x="568" y="797"/>
                </a:cubicBezTo>
                <a:cubicBezTo>
                  <a:pt x="566" y="797"/>
                  <a:pt x="564" y="799"/>
                  <a:pt x="564" y="801"/>
                </a:cubicBezTo>
                <a:cubicBezTo>
                  <a:pt x="564" y="803"/>
                  <a:pt x="566" y="805"/>
                  <a:pt x="568" y="805"/>
                </a:cubicBezTo>
                <a:close/>
                <a:moveTo>
                  <a:pt x="581" y="805"/>
                </a:moveTo>
                <a:cubicBezTo>
                  <a:pt x="583" y="805"/>
                  <a:pt x="585" y="803"/>
                  <a:pt x="585" y="801"/>
                </a:cubicBezTo>
                <a:cubicBezTo>
                  <a:pt x="585" y="799"/>
                  <a:pt x="583" y="797"/>
                  <a:pt x="581" y="797"/>
                </a:cubicBezTo>
                <a:cubicBezTo>
                  <a:pt x="579" y="797"/>
                  <a:pt x="577" y="799"/>
                  <a:pt x="577" y="801"/>
                </a:cubicBezTo>
                <a:cubicBezTo>
                  <a:pt x="577" y="803"/>
                  <a:pt x="579" y="805"/>
                  <a:pt x="581" y="805"/>
                </a:cubicBezTo>
                <a:close/>
                <a:moveTo>
                  <a:pt x="594" y="805"/>
                </a:moveTo>
                <a:cubicBezTo>
                  <a:pt x="596" y="805"/>
                  <a:pt x="598" y="803"/>
                  <a:pt x="598" y="801"/>
                </a:cubicBezTo>
                <a:cubicBezTo>
                  <a:pt x="598" y="799"/>
                  <a:pt x="596" y="797"/>
                  <a:pt x="594" y="797"/>
                </a:cubicBezTo>
                <a:cubicBezTo>
                  <a:pt x="592" y="797"/>
                  <a:pt x="590" y="799"/>
                  <a:pt x="590" y="801"/>
                </a:cubicBezTo>
                <a:cubicBezTo>
                  <a:pt x="590" y="803"/>
                  <a:pt x="592" y="805"/>
                  <a:pt x="594" y="805"/>
                </a:cubicBezTo>
                <a:close/>
                <a:moveTo>
                  <a:pt x="607" y="805"/>
                </a:moveTo>
                <a:cubicBezTo>
                  <a:pt x="609" y="805"/>
                  <a:pt x="611" y="803"/>
                  <a:pt x="611" y="801"/>
                </a:cubicBezTo>
                <a:cubicBezTo>
                  <a:pt x="611" y="799"/>
                  <a:pt x="609" y="797"/>
                  <a:pt x="607" y="797"/>
                </a:cubicBezTo>
                <a:cubicBezTo>
                  <a:pt x="604" y="797"/>
                  <a:pt x="603" y="799"/>
                  <a:pt x="603" y="801"/>
                </a:cubicBezTo>
                <a:cubicBezTo>
                  <a:pt x="603" y="803"/>
                  <a:pt x="604" y="805"/>
                  <a:pt x="607" y="805"/>
                </a:cubicBezTo>
                <a:close/>
                <a:moveTo>
                  <a:pt x="620" y="805"/>
                </a:moveTo>
                <a:cubicBezTo>
                  <a:pt x="622" y="805"/>
                  <a:pt x="624" y="803"/>
                  <a:pt x="624" y="801"/>
                </a:cubicBezTo>
                <a:cubicBezTo>
                  <a:pt x="624" y="799"/>
                  <a:pt x="622" y="797"/>
                  <a:pt x="620" y="797"/>
                </a:cubicBezTo>
                <a:cubicBezTo>
                  <a:pt x="617" y="797"/>
                  <a:pt x="615" y="799"/>
                  <a:pt x="615" y="801"/>
                </a:cubicBezTo>
                <a:cubicBezTo>
                  <a:pt x="615" y="803"/>
                  <a:pt x="617" y="805"/>
                  <a:pt x="620" y="805"/>
                </a:cubicBezTo>
                <a:close/>
                <a:moveTo>
                  <a:pt x="633" y="805"/>
                </a:moveTo>
                <a:cubicBezTo>
                  <a:pt x="635" y="805"/>
                  <a:pt x="637" y="803"/>
                  <a:pt x="637" y="801"/>
                </a:cubicBezTo>
                <a:cubicBezTo>
                  <a:pt x="637" y="799"/>
                  <a:pt x="635" y="797"/>
                  <a:pt x="633" y="797"/>
                </a:cubicBezTo>
                <a:cubicBezTo>
                  <a:pt x="630" y="797"/>
                  <a:pt x="628" y="799"/>
                  <a:pt x="628" y="801"/>
                </a:cubicBezTo>
                <a:cubicBezTo>
                  <a:pt x="628" y="803"/>
                  <a:pt x="630" y="805"/>
                  <a:pt x="633" y="805"/>
                </a:cubicBezTo>
                <a:close/>
                <a:moveTo>
                  <a:pt x="645" y="805"/>
                </a:moveTo>
                <a:cubicBezTo>
                  <a:pt x="648" y="805"/>
                  <a:pt x="650" y="803"/>
                  <a:pt x="650" y="801"/>
                </a:cubicBezTo>
                <a:cubicBezTo>
                  <a:pt x="650" y="799"/>
                  <a:pt x="648" y="797"/>
                  <a:pt x="645" y="797"/>
                </a:cubicBezTo>
                <a:cubicBezTo>
                  <a:pt x="643" y="797"/>
                  <a:pt x="641" y="799"/>
                  <a:pt x="641" y="801"/>
                </a:cubicBezTo>
                <a:cubicBezTo>
                  <a:pt x="641" y="803"/>
                  <a:pt x="643" y="805"/>
                  <a:pt x="645" y="805"/>
                </a:cubicBezTo>
                <a:close/>
                <a:moveTo>
                  <a:pt x="658" y="805"/>
                </a:moveTo>
                <a:cubicBezTo>
                  <a:pt x="661" y="805"/>
                  <a:pt x="663" y="803"/>
                  <a:pt x="663" y="801"/>
                </a:cubicBezTo>
                <a:cubicBezTo>
                  <a:pt x="663" y="799"/>
                  <a:pt x="661" y="797"/>
                  <a:pt x="658" y="797"/>
                </a:cubicBezTo>
                <a:cubicBezTo>
                  <a:pt x="656" y="797"/>
                  <a:pt x="654" y="799"/>
                  <a:pt x="654" y="801"/>
                </a:cubicBezTo>
                <a:cubicBezTo>
                  <a:pt x="654" y="803"/>
                  <a:pt x="656" y="805"/>
                  <a:pt x="658" y="805"/>
                </a:cubicBezTo>
                <a:close/>
                <a:moveTo>
                  <a:pt x="671" y="805"/>
                </a:moveTo>
                <a:cubicBezTo>
                  <a:pt x="674" y="805"/>
                  <a:pt x="676" y="803"/>
                  <a:pt x="676" y="801"/>
                </a:cubicBezTo>
                <a:cubicBezTo>
                  <a:pt x="676" y="799"/>
                  <a:pt x="674" y="797"/>
                  <a:pt x="671" y="797"/>
                </a:cubicBezTo>
                <a:cubicBezTo>
                  <a:pt x="669" y="797"/>
                  <a:pt x="667" y="799"/>
                  <a:pt x="667" y="801"/>
                </a:cubicBezTo>
                <a:cubicBezTo>
                  <a:pt x="667" y="803"/>
                  <a:pt x="669" y="805"/>
                  <a:pt x="671" y="805"/>
                </a:cubicBezTo>
                <a:close/>
                <a:moveTo>
                  <a:pt x="684" y="805"/>
                </a:moveTo>
                <a:cubicBezTo>
                  <a:pt x="687" y="805"/>
                  <a:pt x="688" y="803"/>
                  <a:pt x="688" y="801"/>
                </a:cubicBezTo>
                <a:cubicBezTo>
                  <a:pt x="688" y="799"/>
                  <a:pt x="687" y="797"/>
                  <a:pt x="684" y="797"/>
                </a:cubicBezTo>
                <a:cubicBezTo>
                  <a:pt x="682" y="797"/>
                  <a:pt x="680" y="799"/>
                  <a:pt x="680" y="801"/>
                </a:cubicBezTo>
                <a:cubicBezTo>
                  <a:pt x="680" y="803"/>
                  <a:pt x="682" y="805"/>
                  <a:pt x="684" y="805"/>
                </a:cubicBezTo>
                <a:close/>
                <a:moveTo>
                  <a:pt x="697" y="805"/>
                </a:moveTo>
                <a:cubicBezTo>
                  <a:pt x="699" y="805"/>
                  <a:pt x="701" y="803"/>
                  <a:pt x="701" y="801"/>
                </a:cubicBezTo>
                <a:cubicBezTo>
                  <a:pt x="701" y="799"/>
                  <a:pt x="699" y="797"/>
                  <a:pt x="697" y="797"/>
                </a:cubicBezTo>
                <a:cubicBezTo>
                  <a:pt x="695" y="797"/>
                  <a:pt x="693" y="799"/>
                  <a:pt x="693" y="801"/>
                </a:cubicBezTo>
                <a:cubicBezTo>
                  <a:pt x="693" y="803"/>
                  <a:pt x="695" y="805"/>
                  <a:pt x="697" y="805"/>
                </a:cubicBezTo>
                <a:close/>
                <a:moveTo>
                  <a:pt x="710" y="805"/>
                </a:moveTo>
                <a:cubicBezTo>
                  <a:pt x="712" y="805"/>
                  <a:pt x="714" y="803"/>
                  <a:pt x="714" y="801"/>
                </a:cubicBezTo>
                <a:cubicBezTo>
                  <a:pt x="714" y="799"/>
                  <a:pt x="712" y="797"/>
                  <a:pt x="710" y="797"/>
                </a:cubicBezTo>
                <a:cubicBezTo>
                  <a:pt x="708" y="797"/>
                  <a:pt x="706" y="799"/>
                  <a:pt x="706" y="801"/>
                </a:cubicBezTo>
                <a:cubicBezTo>
                  <a:pt x="706" y="803"/>
                  <a:pt x="708" y="805"/>
                  <a:pt x="710" y="805"/>
                </a:cubicBezTo>
                <a:close/>
                <a:moveTo>
                  <a:pt x="723" y="805"/>
                </a:moveTo>
                <a:cubicBezTo>
                  <a:pt x="725" y="805"/>
                  <a:pt x="727" y="803"/>
                  <a:pt x="727" y="801"/>
                </a:cubicBezTo>
                <a:cubicBezTo>
                  <a:pt x="727" y="799"/>
                  <a:pt x="725" y="797"/>
                  <a:pt x="723" y="797"/>
                </a:cubicBezTo>
                <a:cubicBezTo>
                  <a:pt x="721" y="797"/>
                  <a:pt x="719" y="799"/>
                  <a:pt x="719" y="801"/>
                </a:cubicBezTo>
                <a:cubicBezTo>
                  <a:pt x="719" y="803"/>
                  <a:pt x="721" y="805"/>
                  <a:pt x="723" y="805"/>
                </a:cubicBezTo>
                <a:close/>
                <a:moveTo>
                  <a:pt x="736" y="805"/>
                </a:moveTo>
                <a:cubicBezTo>
                  <a:pt x="738" y="805"/>
                  <a:pt x="740" y="803"/>
                  <a:pt x="740" y="801"/>
                </a:cubicBezTo>
                <a:cubicBezTo>
                  <a:pt x="740" y="799"/>
                  <a:pt x="738" y="797"/>
                  <a:pt x="736" y="797"/>
                </a:cubicBezTo>
                <a:cubicBezTo>
                  <a:pt x="734" y="797"/>
                  <a:pt x="732" y="799"/>
                  <a:pt x="732" y="801"/>
                </a:cubicBezTo>
                <a:cubicBezTo>
                  <a:pt x="732" y="803"/>
                  <a:pt x="734" y="805"/>
                  <a:pt x="736" y="805"/>
                </a:cubicBezTo>
                <a:close/>
                <a:moveTo>
                  <a:pt x="749" y="805"/>
                </a:moveTo>
                <a:cubicBezTo>
                  <a:pt x="751" y="805"/>
                  <a:pt x="753" y="803"/>
                  <a:pt x="753" y="801"/>
                </a:cubicBezTo>
                <a:cubicBezTo>
                  <a:pt x="753" y="799"/>
                  <a:pt x="751" y="797"/>
                  <a:pt x="749" y="797"/>
                </a:cubicBezTo>
                <a:cubicBezTo>
                  <a:pt x="747" y="797"/>
                  <a:pt x="745" y="799"/>
                  <a:pt x="745" y="801"/>
                </a:cubicBezTo>
                <a:cubicBezTo>
                  <a:pt x="745" y="803"/>
                  <a:pt x="747" y="805"/>
                  <a:pt x="749" y="805"/>
                </a:cubicBezTo>
                <a:close/>
                <a:moveTo>
                  <a:pt x="762" y="805"/>
                </a:moveTo>
                <a:cubicBezTo>
                  <a:pt x="764" y="805"/>
                  <a:pt x="766" y="803"/>
                  <a:pt x="766" y="801"/>
                </a:cubicBezTo>
                <a:cubicBezTo>
                  <a:pt x="766" y="799"/>
                  <a:pt x="764" y="797"/>
                  <a:pt x="762" y="797"/>
                </a:cubicBezTo>
                <a:cubicBezTo>
                  <a:pt x="759" y="797"/>
                  <a:pt x="758" y="799"/>
                  <a:pt x="758" y="801"/>
                </a:cubicBezTo>
                <a:cubicBezTo>
                  <a:pt x="758" y="803"/>
                  <a:pt x="759" y="805"/>
                  <a:pt x="762" y="805"/>
                </a:cubicBezTo>
                <a:close/>
                <a:moveTo>
                  <a:pt x="775" y="805"/>
                </a:moveTo>
                <a:cubicBezTo>
                  <a:pt x="777" y="805"/>
                  <a:pt x="779" y="803"/>
                  <a:pt x="779" y="801"/>
                </a:cubicBezTo>
                <a:cubicBezTo>
                  <a:pt x="779" y="799"/>
                  <a:pt x="777" y="797"/>
                  <a:pt x="775" y="797"/>
                </a:cubicBezTo>
                <a:cubicBezTo>
                  <a:pt x="772" y="797"/>
                  <a:pt x="770" y="799"/>
                  <a:pt x="770" y="801"/>
                </a:cubicBezTo>
                <a:cubicBezTo>
                  <a:pt x="770" y="803"/>
                  <a:pt x="772" y="805"/>
                  <a:pt x="775" y="805"/>
                </a:cubicBezTo>
                <a:close/>
                <a:moveTo>
                  <a:pt x="788" y="805"/>
                </a:moveTo>
                <a:cubicBezTo>
                  <a:pt x="790" y="805"/>
                  <a:pt x="792" y="803"/>
                  <a:pt x="792" y="801"/>
                </a:cubicBezTo>
                <a:cubicBezTo>
                  <a:pt x="792" y="799"/>
                  <a:pt x="790" y="797"/>
                  <a:pt x="788" y="797"/>
                </a:cubicBezTo>
                <a:cubicBezTo>
                  <a:pt x="785" y="797"/>
                  <a:pt x="783" y="799"/>
                  <a:pt x="783" y="801"/>
                </a:cubicBezTo>
                <a:cubicBezTo>
                  <a:pt x="783" y="803"/>
                  <a:pt x="785" y="805"/>
                  <a:pt x="788" y="805"/>
                </a:cubicBezTo>
                <a:close/>
                <a:moveTo>
                  <a:pt x="800" y="805"/>
                </a:moveTo>
                <a:cubicBezTo>
                  <a:pt x="803" y="805"/>
                  <a:pt x="805" y="803"/>
                  <a:pt x="805" y="801"/>
                </a:cubicBezTo>
                <a:cubicBezTo>
                  <a:pt x="805" y="799"/>
                  <a:pt x="803" y="797"/>
                  <a:pt x="800" y="797"/>
                </a:cubicBezTo>
                <a:cubicBezTo>
                  <a:pt x="798" y="797"/>
                  <a:pt x="796" y="799"/>
                  <a:pt x="796" y="801"/>
                </a:cubicBezTo>
                <a:cubicBezTo>
                  <a:pt x="796" y="803"/>
                  <a:pt x="798" y="805"/>
                  <a:pt x="800" y="805"/>
                </a:cubicBezTo>
                <a:close/>
                <a:moveTo>
                  <a:pt x="813" y="805"/>
                </a:moveTo>
                <a:cubicBezTo>
                  <a:pt x="816" y="805"/>
                  <a:pt x="818" y="803"/>
                  <a:pt x="818" y="801"/>
                </a:cubicBezTo>
                <a:cubicBezTo>
                  <a:pt x="818" y="799"/>
                  <a:pt x="816" y="797"/>
                  <a:pt x="813" y="797"/>
                </a:cubicBezTo>
                <a:cubicBezTo>
                  <a:pt x="811" y="797"/>
                  <a:pt x="809" y="799"/>
                  <a:pt x="809" y="801"/>
                </a:cubicBezTo>
                <a:cubicBezTo>
                  <a:pt x="809" y="803"/>
                  <a:pt x="811" y="805"/>
                  <a:pt x="813" y="805"/>
                </a:cubicBezTo>
                <a:close/>
                <a:moveTo>
                  <a:pt x="826" y="805"/>
                </a:moveTo>
                <a:cubicBezTo>
                  <a:pt x="829" y="805"/>
                  <a:pt x="830" y="803"/>
                  <a:pt x="830" y="801"/>
                </a:cubicBezTo>
                <a:cubicBezTo>
                  <a:pt x="830" y="799"/>
                  <a:pt x="829" y="797"/>
                  <a:pt x="826" y="797"/>
                </a:cubicBezTo>
                <a:cubicBezTo>
                  <a:pt x="824" y="797"/>
                  <a:pt x="822" y="799"/>
                  <a:pt x="822" y="801"/>
                </a:cubicBezTo>
                <a:cubicBezTo>
                  <a:pt x="822" y="803"/>
                  <a:pt x="824" y="805"/>
                  <a:pt x="826" y="805"/>
                </a:cubicBezTo>
                <a:close/>
                <a:moveTo>
                  <a:pt x="839" y="805"/>
                </a:moveTo>
                <a:cubicBezTo>
                  <a:pt x="842" y="805"/>
                  <a:pt x="843" y="803"/>
                  <a:pt x="843" y="801"/>
                </a:cubicBezTo>
                <a:cubicBezTo>
                  <a:pt x="843" y="799"/>
                  <a:pt x="842" y="797"/>
                  <a:pt x="839" y="797"/>
                </a:cubicBezTo>
                <a:cubicBezTo>
                  <a:pt x="837" y="797"/>
                  <a:pt x="835" y="799"/>
                  <a:pt x="835" y="801"/>
                </a:cubicBezTo>
                <a:cubicBezTo>
                  <a:pt x="835" y="803"/>
                  <a:pt x="837" y="805"/>
                  <a:pt x="839" y="805"/>
                </a:cubicBezTo>
                <a:close/>
                <a:moveTo>
                  <a:pt x="852" y="805"/>
                </a:moveTo>
                <a:cubicBezTo>
                  <a:pt x="854" y="805"/>
                  <a:pt x="856" y="803"/>
                  <a:pt x="856" y="801"/>
                </a:cubicBezTo>
                <a:cubicBezTo>
                  <a:pt x="856" y="799"/>
                  <a:pt x="854" y="797"/>
                  <a:pt x="852" y="797"/>
                </a:cubicBezTo>
                <a:cubicBezTo>
                  <a:pt x="850" y="797"/>
                  <a:pt x="848" y="799"/>
                  <a:pt x="848" y="801"/>
                </a:cubicBezTo>
                <a:cubicBezTo>
                  <a:pt x="848" y="803"/>
                  <a:pt x="850" y="805"/>
                  <a:pt x="852" y="805"/>
                </a:cubicBezTo>
                <a:close/>
                <a:moveTo>
                  <a:pt x="865" y="805"/>
                </a:moveTo>
                <a:cubicBezTo>
                  <a:pt x="867" y="805"/>
                  <a:pt x="869" y="803"/>
                  <a:pt x="869" y="801"/>
                </a:cubicBezTo>
                <a:cubicBezTo>
                  <a:pt x="869" y="799"/>
                  <a:pt x="867" y="797"/>
                  <a:pt x="865" y="797"/>
                </a:cubicBezTo>
                <a:cubicBezTo>
                  <a:pt x="863" y="797"/>
                  <a:pt x="861" y="799"/>
                  <a:pt x="861" y="801"/>
                </a:cubicBezTo>
                <a:cubicBezTo>
                  <a:pt x="861" y="803"/>
                  <a:pt x="863" y="805"/>
                  <a:pt x="865" y="805"/>
                </a:cubicBezTo>
                <a:close/>
                <a:moveTo>
                  <a:pt x="878" y="797"/>
                </a:moveTo>
                <a:cubicBezTo>
                  <a:pt x="876" y="797"/>
                  <a:pt x="874" y="799"/>
                  <a:pt x="874" y="801"/>
                </a:cubicBezTo>
                <a:cubicBezTo>
                  <a:pt x="874" y="803"/>
                  <a:pt x="876" y="805"/>
                  <a:pt x="878" y="805"/>
                </a:cubicBezTo>
                <a:cubicBezTo>
                  <a:pt x="880" y="805"/>
                  <a:pt x="882" y="803"/>
                  <a:pt x="882" y="801"/>
                </a:cubicBezTo>
                <a:cubicBezTo>
                  <a:pt x="882" y="799"/>
                  <a:pt x="880" y="797"/>
                  <a:pt x="878" y="797"/>
                </a:cubicBezTo>
                <a:close/>
                <a:moveTo>
                  <a:pt x="1601" y="805"/>
                </a:moveTo>
                <a:cubicBezTo>
                  <a:pt x="1603" y="805"/>
                  <a:pt x="1605" y="803"/>
                  <a:pt x="1605" y="801"/>
                </a:cubicBezTo>
                <a:cubicBezTo>
                  <a:pt x="1605" y="799"/>
                  <a:pt x="1603" y="797"/>
                  <a:pt x="1601" y="797"/>
                </a:cubicBezTo>
                <a:cubicBezTo>
                  <a:pt x="1599" y="797"/>
                  <a:pt x="1597" y="799"/>
                  <a:pt x="1597" y="801"/>
                </a:cubicBezTo>
                <a:cubicBezTo>
                  <a:pt x="1597" y="803"/>
                  <a:pt x="1599" y="805"/>
                  <a:pt x="1601" y="805"/>
                </a:cubicBezTo>
                <a:close/>
                <a:moveTo>
                  <a:pt x="1614" y="805"/>
                </a:moveTo>
                <a:cubicBezTo>
                  <a:pt x="1616" y="805"/>
                  <a:pt x="1618" y="803"/>
                  <a:pt x="1618" y="801"/>
                </a:cubicBezTo>
                <a:cubicBezTo>
                  <a:pt x="1618" y="799"/>
                  <a:pt x="1616" y="797"/>
                  <a:pt x="1614" y="797"/>
                </a:cubicBezTo>
                <a:cubicBezTo>
                  <a:pt x="1612" y="797"/>
                  <a:pt x="1610" y="799"/>
                  <a:pt x="1610" y="801"/>
                </a:cubicBezTo>
                <a:cubicBezTo>
                  <a:pt x="1610" y="803"/>
                  <a:pt x="1612" y="805"/>
                  <a:pt x="1614" y="805"/>
                </a:cubicBezTo>
                <a:close/>
                <a:moveTo>
                  <a:pt x="1627" y="805"/>
                </a:moveTo>
                <a:cubicBezTo>
                  <a:pt x="1629" y="805"/>
                  <a:pt x="1631" y="803"/>
                  <a:pt x="1631" y="801"/>
                </a:cubicBezTo>
                <a:cubicBezTo>
                  <a:pt x="1631" y="799"/>
                  <a:pt x="1629" y="797"/>
                  <a:pt x="1627" y="797"/>
                </a:cubicBezTo>
                <a:cubicBezTo>
                  <a:pt x="1625" y="797"/>
                  <a:pt x="1623" y="799"/>
                  <a:pt x="1623" y="801"/>
                </a:cubicBezTo>
                <a:cubicBezTo>
                  <a:pt x="1623" y="803"/>
                  <a:pt x="1625" y="805"/>
                  <a:pt x="1627" y="805"/>
                </a:cubicBezTo>
                <a:close/>
                <a:moveTo>
                  <a:pt x="1640" y="805"/>
                </a:moveTo>
                <a:cubicBezTo>
                  <a:pt x="1642" y="805"/>
                  <a:pt x="1644" y="803"/>
                  <a:pt x="1644" y="801"/>
                </a:cubicBezTo>
                <a:cubicBezTo>
                  <a:pt x="1644" y="799"/>
                  <a:pt x="1642" y="797"/>
                  <a:pt x="1640" y="797"/>
                </a:cubicBezTo>
                <a:cubicBezTo>
                  <a:pt x="1638" y="797"/>
                  <a:pt x="1636" y="799"/>
                  <a:pt x="1636" y="801"/>
                </a:cubicBezTo>
                <a:cubicBezTo>
                  <a:pt x="1636" y="803"/>
                  <a:pt x="1638" y="805"/>
                  <a:pt x="1640" y="805"/>
                </a:cubicBezTo>
                <a:close/>
                <a:moveTo>
                  <a:pt x="1653" y="805"/>
                </a:moveTo>
                <a:cubicBezTo>
                  <a:pt x="1655" y="805"/>
                  <a:pt x="1657" y="803"/>
                  <a:pt x="1657" y="801"/>
                </a:cubicBezTo>
                <a:cubicBezTo>
                  <a:pt x="1657" y="799"/>
                  <a:pt x="1655" y="797"/>
                  <a:pt x="1653" y="797"/>
                </a:cubicBezTo>
                <a:cubicBezTo>
                  <a:pt x="1650" y="797"/>
                  <a:pt x="1649" y="799"/>
                  <a:pt x="1649" y="801"/>
                </a:cubicBezTo>
                <a:cubicBezTo>
                  <a:pt x="1649" y="803"/>
                  <a:pt x="1650" y="805"/>
                  <a:pt x="1653" y="805"/>
                </a:cubicBezTo>
                <a:close/>
                <a:moveTo>
                  <a:pt x="1666" y="805"/>
                </a:moveTo>
                <a:cubicBezTo>
                  <a:pt x="1668" y="805"/>
                  <a:pt x="1670" y="803"/>
                  <a:pt x="1670" y="801"/>
                </a:cubicBezTo>
                <a:cubicBezTo>
                  <a:pt x="1670" y="799"/>
                  <a:pt x="1668" y="797"/>
                  <a:pt x="1666" y="797"/>
                </a:cubicBezTo>
                <a:cubicBezTo>
                  <a:pt x="1663" y="797"/>
                  <a:pt x="1662" y="799"/>
                  <a:pt x="1662" y="801"/>
                </a:cubicBezTo>
                <a:cubicBezTo>
                  <a:pt x="1662" y="803"/>
                  <a:pt x="1663" y="805"/>
                  <a:pt x="1666" y="805"/>
                </a:cubicBezTo>
                <a:close/>
                <a:moveTo>
                  <a:pt x="1679" y="805"/>
                </a:moveTo>
                <a:cubicBezTo>
                  <a:pt x="1681" y="805"/>
                  <a:pt x="1683" y="803"/>
                  <a:pt x="1683" y="801"/>
                </a:cubicBezTo>
                <a:cubicBezTo>
                  <a:pt x="1683" y="799"/>
                  <a:pt x="1681" y="797"/>
                  <a:pt x="1679" y="797"/>
                </a:cubicBezTo>
                <a:cubicBezTo>
                  <a:pt x="1676" y="797"/>
                  <a:pt x="1674" y="799"/>
                  <a:pt x="1674" y="801"/>
                </a:cubicBezTo>
                <a:cubicBezTo>
                  <a:pt x="1674" y="803"/>
                  <a:pt x="1676" y="805"/>
                  <a:pt x="1679" y="805"/>
                </a:cubicBezTo>
                <a:close/>
                <a:moveTo>
                  <a:pt x="1692" y="805"/>
                </a:moveTo>
                <a:cubicBezTo>
                  <a:pt x="1694" y="805"/>
                  <a:pt x="1696" y="803"/>
                  <a:pt x="1696" y="801"/>
                </a:cubicBezTo>
                <a:cubicBezTo>
                  <a:pt x="1696" y="799"/>
                  <a:pt x="1694" y="797"/>
                  <a:pt x="1692" y="797"/>
                </a:cubicBezTo>
                <a:cubicBezTo>
                  <a:pt x="1689" y="797"/>
                  <a:pt x="1687" y="799"/>
                  <a:pt x="1687" y="801"/>
                </a:cubicBezTo>
                <a:cubicBezTo>
                  <a:pt x="1687" y="803"/>
                  <a:pt x="1689" y="805"/>
                  <a:pt x="1692" y="805"/>
                </a:cubicBezTo>
                <a:close/>
                <a:moveTo>
                  <a:pt x="1704" y="805"/>
                </a:moveTo>
                <a:cubicBezTo>
                  <a:pt x="1707" y="805"/>
                  <a:pt x="1709" y="803"/>
                  <a:pt x="1709" y="801"/>
                </a:cubicBezTo>
                <a:cubicBezTo>
                  <a:pt x="1709" y="799"/>
                  <a:pt x="1707" y="797"/>
                  <a:pt x="1704" y="797"/>
                </a:cubicBezTo>
                <a:cubicBezTo>
                  <a:pt x="1702" y="797"/>
                  <a:pt x="1700" y="799"/>
                  <a:pt x="1700" y="801"/>
                </a:cubicBezTo>
                <a:cubicBezTo>
                  <a:pt x="1700" y="803"/>
                  <a:pt x="1702" y="805"/>
                  <a:pt x="1704" y="805"/>
                </a:cubicBezTo>
                <a:close/>
                <a:moveTo>
                  <a:pt x="1717" y="805"/>
                </a:moveTo>
                <a:cubicBezTo>
                  <a:pt x="1720" y="805"/>
                  <a:pt x="1722" y="803"/>
                  <a:pt x="1722" y="801"/>
                </a:cubicBezTo>
                <a:cubicBezTo>
                  <a:pt x="1722" y="799"/>
                  <a:pt x="1720" y="797"/>
                  <a:pt x="1717" y="797"/>
                </a:cubicBezTo>
                <a:cubicBezTo>
                  <a:pt x="1715" y="797"/>
                  <a:pt x="1713" y="799"/>
                  <a:pt x="1713" y="801"/>
                </a:cubicBezTo>
                <a:cubicBezTo>
                  <a:pt x="1713" y="803"/>
                  <a:pt x="1715" y="805"/>
                  <a:pt x="1717" y="805"/>
                </a:cubicBezTo>
                <a:close/>
                <a:moveTo>
                  <a:pt x="1730" y="805"/>
                </a:moveTo>
                <a:cubicBezTo>
                  <a:pt x="1733" y="805"/>
                  <a:pt x="1734" y="803"/>
                  <a:pt x="1734" y="801"/>
                </a:cubicBezTo>
                <a:cubicBezTo>
                  <a:pt x="1734" y="799"/>
                  <a:pt x="1733" y="797"/>
                  <a:pt x="1730" y="797"/>
                </a:cubicBezTo>
                <a:cubicBezTo>
                  <a:pt x="1728" y="797"/>
                  <a:pt x="1726" y="799"/>
                  <a:pt x="1726" y="801"/>
                </a:cubicBezTo>
                <a:cubicBezTo>
                  <a:pt x="1726" y="803"/>
                  <a:pt x="1728" y="805"/>
                  <a:pt x="1730" y="805"/>
                </a:cubicBezTo>
                <a:close/>
                <a:moveTo>
                  <a:pt x="1743" y="805"/>
                </a:moveTo>
                <a:cubicBezTo>
                  <a:pt x="1745" y="805"/>
                  <a:pt x="1747" y="803"/>
                  <a:pt x="1747" y="801"/>
                </a:cubicBezTo>
                <a:cubicBezTo>
                  <a:pt x="1747" y="799"/>
                  <a:pt x="1745" y="797"/>
                  <a:pt x="1743" y="797"/>
                </a:cubicBezTo>
                <a:cubicBezTo>
                  <a:pt x="1741" y="797"/>
                  <a:pt x="1739" y="799"/>
                  <a:pt x="1739" y="801"/>
                </a:cubicBezTo>
                <a:cubicBezTo>
                  <a:pt x="1739" y="803"/>
                  <a:pt x="1741" y="805"/>
                  <a:pt x="1743" y="805"/>
                </a:cubicBezTo>
                <a:close/>
                <a:moveTo>
                  <a:pt x="1756" y="805"/>
                </a:moveTo>
                <a:cubicBezTo>
                  <a:pt x="1758" y="805"/>
                  <a:pt x="1760" y="803"/>
                  <a:pt x="1760" y="801"/>
                </a:cubicBezTo>
                <a:cubicBezTo>
                  <a:pt x="1760" y="799"/>
                  <a:pt x="1758" y="797"/>
                  <a:pt x="1756" y="797"/>
                </a:cubicBezTo>
                <a:cubicBezTo>
                  <a:pt x="1754" y="797"/>
                  <a:pt x="1752" y="799"/>
                  <a:pt x="1752" y="801"/>
                </a:cubicBezTo>
                <a:cubicBezTo>
                  <a:pt x="1752" y="803"/>
                  <a:pt x="1754" y="805"/>
                  <a:pt x="1756" y="805"/>
                </a:cubicBezTo>
                <a:close/>
                <a:moveTo>
                  <a:pt x="1769" y="805"/>
                </a:moveTo>
                <a:cubicBezTo>
                  <a:pt x="1771" y="805"/>
                  <a:pt x="1773" y="803"/>
                  <a:pt x="1773" y="801"/>
                </a:cubicBezTo>
                <a:cubicBezTo>
                  <a:pt x="1773" y="799"/>
                  <a:pt x="1771" y="797"/>
                  <a:pt x="1769" y="797"/>
                </a:cubicBezTo>
                <a:cubicBezTo>
                  <a:pt x="1767" y="797"/>
                  <a:pt x="1765" y="799"/>
                  <a:pt x="1765" y="801"/>
                </a:cubicBezTo>
                <a:cubicBezTo>
                  <a:pt x="1765" y="803"/>
                  <a:pt x="1767" y="805"/>
                  <a:pt x="1769" y="805"/>
                </a:cubicBezTo>
                <a:close/>
                <a:moveTo>
                  <a:pt x="1782" y="797"/>
                </a:moveTo>
                <a:cubicBezTo>
                  <a:pt x="1780" y="797"/>
                  <a:pt x="1778" y="799"/>
                  <a:pt x="1778" y="801"/>
                </a:cubicBezTo>
                <a:cubicBezTo>
                  <a:pt x="1778" y="803"/>
                  <a:pt x="1780" y="805"/>
                  <a:pt x="1782" y="805"/>
                </a:cubicBezTo>
                <a:cubicBezTo>
                  <a:pt x="1784" y="805"/>
                  <a:pt x="1786" y="803"/>
                  <a:pt x="1786" y="801"/>
                </a:cubicBezTo>
                <a:cubicBezTo>
                  <a:pt x="1786" y="799"/>
                  <a:pt x="1784" y="797"/>
                  <a:pt x="1782" y="797"/>
                </a:cubicBezTo>
                <a:close/>
                <a:moveTo>
                  <a:pt x="1795" y="797"/>
                </a:moveTo>
                <a:cubicBezTo>
                  <a:pt x="1793" y="797"/>
                  <a:pt x="1791" y="799"/>
                  <a:pt x="1791" y="801"/>
                </a:cubicBezTo>
                <a:cubicBezTo>
                  <a:pt x="1791" y="803"/>
                  <a:pt x="1793" y="805"/>
                  <a:pt x="1795" y="805"/>
                </a:cubicBezTo>
                <a:cubicBezTo>
                  <a:pt x="1797" y="805"/>
                  <a:pt x="1799" y="803"/>
                  <a:pt x="1799" y="801"/>
                </a:cubicBezTo>
                <a:cubicBezTo>
                  <a:pt x="1799" y="799"/>
                  <a:pt x="1797" y="797"/>
                  <a:pt x="1795" y="797"/>
                </a:cubicBezTo>
                <a:close/>
                <a:moveTo>
                  <a:pt x="1808" y="797"/>
                </a:moveTo>
                <a:cubicBezTo>
                  <a:pt x="1805" y="797"/>
                  <a:pt x="1804" y="799"/>
                  <a:pt x="1804" y="801"/>
                </a:cubicBezTo>
                <a:cubicBezTo>
                  <a:pt x="1804" y="803"/>
                  <a:pt x="1805" y="805"/>
                  <a:pt x="1808" y="805"/>
                </a:cubicBezTo>
                <a:cubicBezTo>
                  <a:pt x="1810" y="805"/>
                  <a:pt x="1812" y="803"/>
                  <a:pt x="1812" y="801"/>
                </a:cubicBezTo>
                <a:cubicBezTo>
                  <a:pt x="1812" y="799"/>
                  <a:pt x="1810" y="797"/>
                  <a:pt x="1808" y="797"/>
                </a:cubicBezTo>
                <a:close/>
                <a:moveTo>
                  <a:pt x="1821" y="797"/>
                </a:moveTo>
                <a:cubicBezTo>
                  <a:pt x="1818" y="797"/>
                  <a:pt x="1816" y="799"/>
                  <a:pt x="1816" y="801"/>
                </a:cubicBezTo>
                <a:cubicBezTo>
                  <a:pt x="1816" y="803"/>
                  <a:pt x="1818" y="805"/>
                  <a:pt x="1821" y="805"/>
                </a:cubicBezTo>
                <a:cubicBezTo>
                  <a:pt x="1823" y="805"/>
                  <a:pt x="1825" y="803"/>
                  <a:pt x="1825" y="801"/>
                </a:cubicBezTo>
                <a:cubicBezTo>
                  <a:pt x="1825" y="799"/>
                  <a:pt x="1823" y="797"/>
                  <a:pt x="1821" y="797"/>
                </a:cubicBezTo>
                <a:close/>
                <a:moveTo>
                  <a:pt x="1885" y="802"/>
                </a:moveTo>
                <a:cubicBezTo>
                  <a:pt x="1886" y="802"/>
                  <a:pt x="1887" y="802"/>
                  <a:pt x="1887" y="801"/>
                </a:cubicBezTo>
                <a:cubicBezTo>
                  <a:pt x="1887" y="800"/>
                  <a:pt x="1886" y="800"/>
                  <a:pt x="1885" y="800"/>
                </a:cubicBezTo>
                <a:cubicBezTo>
                  <a:pt x="1884" y="800"/>
                  <a:pt x="1884" y="800"/>
                  <a:pt x="1884" y="801"/>
                </a:cubicBezTo>
                <a:cubicBezTo>
                  <a:pt x="1884" y="802"/>
                  <a:pt x="1884" y="802"/>
                  <a:pt x="1885" y="802"/>
                </a:cubicBezTo>
                <a:close/>
                <a:moveTo>
                  <a:pt x="1898" y="797"/>
                </a:moveTo>
                <a:cubicBezTo>
                  <a:pt x="1896" y="797"/>
                  <a:pt x="1894" y="799"/>
                  <a:pt x="1894" y="801"/>
                </a:cubicBezTo>
                <a:cubicBezTo>
                  <a:pt x="1894" y="803"/>
                  <a:pt x="1896" y="805"/>
                  <a:pt x="1898" y="805"/>
                </a:cubicBezTo>
                <a:cubicBezTo>
                  <a:pt x="1900" y="805"/>
                  <a:pt x="1902" y="803"/>
                  <a:pt x="1902" y="801"/>
                </a:cubicBezTo>
                <a:cubicBezTo>
                  <a:pt x="1902" y="799"/>
                  <a:pt x="1900" y="797"/>
                  <a:pt x="1898" y="797"/>
                </a:cubicBezTo>
                <a:close/>
                <a:moveTo>
                  <a:pt x="1911" y="797"/>
                </a:moveTo>
                <a:cubicBezTo>
                  <a:pt x="1909" y="797"/>
                  <a:pt x="1907" y="799"/>
                  <a:pt x="1907" y="801"/>
                </a:cubicBezTo>
                <a:cubicBezTo>
                  <a:pt x="1907" y="803"/>
                  <a:pt x="1909" y="805"/>
                  <a:pt x="1911" y="805"/>
                </a:cubicBezTo>
                <a:cubicBezTo>
                  <a:pt x="1913" y="805"/>
                  <a:pt x="1915" y="803"/>
                  <a:pt x="1915" y="801"/>
                </a:cubicBezTo>
                <a:cubicBezTo>
                  <a:pt x="1915" y="799"/>
                  <a:pt x="1913" y="797"/>
                  <a:pt x="1911" y="797"/>
                </a:cubicBezTo>
                <a:close/>
                <a:moveTo>
                  <a:pt x="1924" y="801"/>
                </a:moveTo>
                <a:cubicBezTo>
                  <a:pt x="1924" y="801"/>
                  <a:pt x="1924" y="801"/>
                  <a:pt x="1924" y="801"/>
                </a:cubicBezTo>
                <a:cubicBezTo>
                  <a:pt x="1924" y="801"/>
                  <a:pt x="1924" y="801"/>
                  <a:pt x="1924" y="801"/>
                </a:cubicBezTo>
                <a:cubicBezTo>
                  <a:pt x="1924" y="801"/>
                  <a:pt x="1924" y="801"/>
                  <a:pt x="1924" y="801"/>
                </a:cubicBezTo>
                <a:cubicBezTo>
                  <a:pt x="1924" y="801"/>
                  <a:pt x="1924" y="801"/>
                  <a:pt x="1924" y="801"/>
                </a:cubicBezTo>
                <a:close/>
                <a:moveTo>
                  <a:pt x="1937" y="801"/>
                </a:moveTo>
                <a:cubicBezTo>
                  <a:pt x="1937" y="801"/>
                  <a:pt x="1937" y="801"/>
                  <a:pt x="1937" y="801"/>
                </a:cubicBezTo>
                <a:cubicBezTo>
                  <a:pt x="1937" y="801"/>
                  <a:pt x="1937" y="801"/>
                  <a:pt x="1937" y="801"/>
                </a:cubicBezTo>
                <a:cubicBezTo>
                  <a:pt x="1937" y="801"/>
                  <a:pt x="1937" y="801"/>
                  <a:pt x="1937" y="801"/>
                </a:cubicBezTo>
                <a:cubicBezTo>
                  <a:pt x="1937" y="801"/>
                  <a:pt x="1937" y="801"/>
                  <a:pt x="1937" y="801"/>
                </a:cubicBezTo>
                <a:close/>
                <a:moveTo>
                  <a:pt x="2040" y="797"/>
                </a:moveTo>
                <a:cubicBezTo>
                  <a:pt x="2038" y="797"/>
                  <a:pt x="2036" y="799"/>
                  <a:pt x="2036" y="801"/>
                </a:cubicBezTo>
                <a:cubicBezTo>
                  <a:pt x="2036" y="803"/>
                  <a:pt x="2038" y="805"/>
                  <a:pt x="2040" y="805"/>
                </a:cubicBezTo>
                <a:cubicBezTo>
                  <a:pt x="2042" y="805"/>
                  <a:pt x="2044" y="803"/>
                  <a:pt x="2044" y="801"/>
                </a:cubicBezTo>
                <a:cubicBezTo>
                  <a:pt x="2044" y="799"/>
                  <a:pt x="2042" y="797"/>
                  <a:pt x="2040" y="797"/>
                </a:cubicBezTo>
                <a:close/>
                <a:moveTo>
                  <a:pt x="2053" y="797"/>
                </a:moveTo>
                <a:cubicBezTo>
                  <a:pt x="2051" y="797"/>
                  <a:pt x="2049" y="799"/>
                  <a:pt x="2049" y="801"/>
                </a:cubicBezTo>
                <a:cubicBezTo>
                  <a:pt x="2049" y="803"/>
                  <a:pt x="2051" y="805"/>
                  <a:pt x="2053" y="805"/>
                </a:cubicBezTo>
                <a:cubicBezTo>
                  <a:pt x="2055" y="805"/>
                  <a:pt x="2057" y="803"/>
                  <a:pt x="2057" y="801"/>
                </a:cubicBezTo>
                <a:cubicBezTo>
                  <a:pt x="2057" y="799"/>
                  <a:pt x="2055" y="797"/>
                  <a:pt x="2053" y="797"/>
                </a:cubicBezTo>
                <a:close/>
                <a:moveTo>
                  <a:pt x="2066" y="797"/>
                </a:moveTo>
                <a:cubicBezTo>
                  <a:pt x="2064" y="797"/>
                  <a:pt x="2062" y="799"/>
                  <a:pt x="2062" y="801"/>
                </a:cubicBezTo>
                <a:cubicBezTo>
                  <a:pt x="2062" y="803"/>
                  <a:pt x="2064" y="805"/>
                  <a:pt x="2066" y="805"/>
                </a:cubicBezTo>
                <a:cubicBezTo>
                  <a:pt x="2068" y="805"/>
                  <a:pt x="2070" y="803"/>
                  <a:pt x="2070" y="801"/>
                </a:cubicBezTo>
                <a:cubicBezTo>
                  <a:pt x="2070" y="799"/>
                  <a:pt x="2068" y="797"/>
                  <a:pt x="2066" y="797"/>
                </a:cubicBezTo>
                <a:close/>
                <a:moveTo>
                  <a:pt x="2079" y="797"/>
                </a:moveTo>
                <a:cubicBezTo>
                  <a:pt x="2077" y="797"/>
                  <a:pt x="2075" y="799"/>
                  <a:pt x="2075" y="801"/>
                </a:cubicBezTo>
                <a:cubicBezTo>
                  <a:pt x="2075" y="803"/>
                  <a:pt x="2077" y="805"/>
                  <a:pt x="2079" y="805"/>
                </a:cubicBezTo>
                <a:cubicBezTo>
                  <a:pt x="2081" y="805"/>
                  <a:pt x="2083" y="803"/>
                  <a:pt x="2083" y="801"/>
                </a:cubicBezTo>
                <a:cubicBezTo>
                  <a:pt x="2083" y="799"/>
                  <a:pt x="2081" y="797"/>
                  <a:pt x="2079" y="797"/>
                </a:cubicBezTo>
                <a:close/>
                <a:moveTo>
                  <a:pt x="2092" y="797"/>
                </a:moveTo>
                <a:cubicBezTo>
                  <a:pt x="2090" y="797"/>
                  <a:pt x="2088" y="799"/>
                  <a:pt x="2088" y="801"/>
                </a:cubicBezTo>
                <a:cubicBezTo>
                  <a:pt x="2088" y="803"/>
                  <a:pt x="2090" y="805"/>
                  <a:pt x="2092" y="805"/>
                </a:cubicBezTo>
                <a:cubicBezTo>
                  <a:pt x="2094" y="805"/>
                  <a:pt x="2096" y="803"/>
                  <a:pt x="2096" y="801"/>
                </a:cubicBezTo>
                <a:cubicBezTo>
                  <a:pt x="2096" y="799"/>
                  <a:pt x="2094" y="797"/>
                  <a:pt x="2092" y="797"/>
                </a:cubicBezTo>
                <a:close/>
                <a:moveTo>
                  <a:pt x="2105" y="797"/>
                </a:moveTo>
                <a:cubicBezTo>
                  <a:pt x="2102" y="797"/>
                  <a:pt x="2101" y="799"/>
                  <a:pt x="2101" y="801"/>
                </a:cubicBezTo>
                <a:cubicBezTo>
                  <a:pt x="2101" y="803"/>
                  <a:pt x="2102" y="805"/>
                  <a:pt x="2105" y="805"/>
                </a:cubicBezTo>
                <a:cubicBezTo>
                  <a:pt x="2107" y="805"/>
                  <a:pt x="2109" y="803"/>
                  <a:pt x="2109" y="801"/>
                </a:cubicBezTo>
                <a:cubicBezTo>
                  <a:pt x="2109" y="799"/>
                  <a:pt x="2107" y="797"/>
                  <a:pt x="2105" y="797"/>
                </a:cubicBezTo>
                <a:close/>
                <a:moveTo>
                  <a:pt x="2118" y="797"/>
                </a:moveTo>
                <a:cubicBezTo>
                  <a:pt x="2115" y="797"/>
                  <a:pt x="2113" y="799"/>
                  <a:pt x="2113" y="801"/>
                </a:cubicBezTo>
                <a:cubicBezTo>
                  <a:pt x="2113" y="803"/>
                  <a:pt x="2115" y="805"/>
                  <a:pt x="2118" y="805"/>
                </a:cubicBezTo>
                <a:cubicBezTo>
                  <a:pt x="2120" y="805"/>
                  <a:pt x="2122" y="803"/>
                  <a:pt x="2122" y="801"/>
                </a:cubicBezTo>
                <a:cubicBezTo>
                  <a:pt x="2122" y="799"/>
                  <a:pt x="2120" y="797"/>
                  <a:pt x="2118" y="797"/>
                </a:cubicBezTo>
                <a:close/>
                <a:moveTo>
                  <a:pt x="2131" y="797"/>
                </a:moveTo>
                <a:cubicBezTo>
                  <a:pt x="2128" y="797"/>
                  <a:pt x="2126" y="799"/>
                  <a:pt x="2126" y="801"/>
                </a:cubicBezTo>
                <a:cubicBezTo>
                  <a:pt x="2126" y="803"/>
                  <a:pt x="2128" y="805"/>
                  <a:pt x="2131" y="805"/>
                </a:cubicBezTo>
                <a:cubicBezTo>
                  <a:pt x="2133" y="805"/>
                  <a:pt x="2135" y="803"/>
                  <a:pt x="2135" y="801"/>
                </a:cubicBezTo>
                <a:cubicBezTo>
                  <a:pt x="2135" y="799"/>
                  <a:pt x="2133" y="797"/>
                  <a:pt x="2131" y="797"/>
                </a:cubicBezTo>
                <a:close/>
                <a:moveTo>
                  <a:pt x="2143" y="797"/>
                </a:moveTo>
                <a:cubicBezTo>
                  <a:pt x="2141" y="797"/>
                  <a:pt x="2139" y="799"/>
                  <a:pt x="2139" y="801"/>
                </a:cubicBezTo>
                <a:cubicBezTo>
                  <a:pt x="2139" y="803"/>
                  <a:pt x="2141" y="805"/>
                  <a:pt x="2143" y="805"/>
                </a:cubicBezTo>
                <a:cubicBezTo>
                  <a:pt x="2146" y="805"/>
                  <a:pt x="2148" y="803"/>
                  <a:pt x="2148" y="801"/>
                </a:cubicBezTo>
                <a:cubicBezTo>
                  <a:pt x="2148" y="799"/>
                  <a:pt x="2146" y="797"/>
                  <a:pt x="2143" y="797"/>
                </a:cubicBezTo>
                <a:close/>
                <a:moveTo>
                  <a:pt x="2156" y="797"/>
                </a:moveTo>
                <a:cubicBezTo>
                  <a:pt x="2154" y="797"/>
                  <a:pt x="2152" y="799"/>
                  <a:pt x="2152" y="801"/>
                </a:cubicBezTo>
                <a:cubicBezTo>
                  <a:pt x="2152" y="803"/>
                  <a:pt x="2154" y="805"/>
                  <a:pt x="2156" y="805"/>
                </a:cubicBezTo>
                <a:cubicBezTo>
                  <a:pt x="2159" y="805"/>
                  <a:pt x="2161" y="803"/>
                  <a:pt x="2161" y="801"/>
                </a:cubicBezTo>
                <a:cubicBezTo>
                  <a:pt x="2161" y="799"/>
                  <a:pt x="2159" y="797"/>
                  <a:pt x="2156" y="797"/>
                </a:cubicBezTo>
                <a:close/>
                <a:moveTo>
                  <a:pt x="2169" y="797"/>
                </a:moveTo>
                <a:cubicBezTo>
                  <a:pt x="2167" y="797"/>
                  <a:pt x="2165" y="799"/>
                  <a:pt x="2165" y="801"/>
                </a:cubicBezTo>
                <a:cubicBezTo>
                  <a:pt x="2165" y="803"/>
                  <a:pt x="2167" y="805"/>
                  <a:pt x="2169" y="805"/>
                </a:cubicBezTo>
                <a:cubicBezTo>
                  <a:pt x="2172" y="805"/>
                  <a:pt x="2173" y="803"/>
                  <a:pt x="2173" y="801"/>
                </a:cubicBezTo>
                <a:cubicBezTo>
                  <a:pt x="2173" y="799"/>
                  <a:pt x="2172" y="797"/>
                  <a:pt x="2169" y="797"/>
                </a:cubicBezTo>
                <a:close/>
                <a:moveTo>
                  <a:pt x="2182" y="797"/>
                </a:moveTo>
                <a:cubicBezTo>
                  <a:pt x="2180" y="797"/>
                  <a:pt x="2178" y="799"/>
                  <a:pt x="2178" y="801"/>
                </a:cubicBezTo>
                <a:cubicBezTo>
                  <a:pt x="2178" y="803"/>
                  <a:pt x="2180" y="805"/>
                  <a:pt x="2182" y="805"/>
                </a:cubicBezTo>
                <a:cubicBezTo>
                  <a:pt x="2185" y="805"/>
                  <a:pt x="2186" y="803"/>
                  <a:pt x="2186" y="801"/>
                </a:cubicBezTo>
                <a:cubicBezTo>
                  <a:pt x="2186" y="799"/>
                  <a:pt x="2185" y="797"/>
                  <a:pt x="2182" y="797"/>
                </a:cubicBezTo>
                <a:close/>
                <a:moveTo>
                  <a:pt x="2195" y="805"/>
                </a:moveTo>
                <a:cubicBezTo>
                  <a:pt x="2197" y="805"/>
                  <a:pt x="2199" y="803"/>
                  <a:pt x="2199" y="801"/>
                </a:cubicBezTo>
                <a:cubicBezTo>
                  <a:pt x="2199" y="799"/>
                  <a:pt x="2197" y="797"/>
                  <a:pt x="2195" y="797"/>
                </a:cubicBezTo>
                <a:cubicBezTo>
                  <a:pt x="2193" y="797"/>
                  <a:pt x="2191" y="799"/>
                  <a:pt x="2191" y="801"/>
                </a:cubicBezTo>
                <a:cubicBezTo>
                  <a:pt x="2191" y="803"/>
                  <a:pt x="2193" y="805"/>
                  <a:pt x="2195" y="805"/>
                </a:cubicBezTo>
                <a:close/>
                <a:moveTo>
                  <a:pt x="2208" y="805"/>
                </a:moveTo>
                <a:cubicBezTo>
                  <a:pt x="2210" y="805"/>
                  <a:pt x="2212" y="803"/>
                  <a:pt x="2212" y="801"/>
                </a:cubicBezTo>
                <a:cubicBezTo>
                  <a:pt x="2212" y="799"/>
                  <a:pt x="2210" y="797"/>
                  <a:pt x="2208" y="797"/>
                </a:cubicBezTo>
                <a:cubicBezTo>
                  <a:pt x="2206" y="797"/>
                  <a:pt x="2204" y="799"/>
                  <a:pt x="2204" y="801"/>
                </a:cubicBezTo>
                <a:cubicBezTo>
                  <a:pt x="2204" y="803"/>
                  <a:pt x="2206" y="805"/>
                  <a:pt x="2208" y="805"/>
                </a:cubicBezTo>
                <a:close/>
                <a:moveTo>
                  <a:pt x="2221" y="805"/>
                </a:moveTo>
                <a:cubicBezTo>
                  <a:pt x="2223" y="805"/>
                  <a:pt x="2225" y="803"/>
                  <a:pt x="2225" y="801"/>
                </a:cubicBezTo>
                <a:cubicBezTo>
                  <a:pt x="2225" y="799"/>
                  <a:pt x="2223" y="797"/>
                  <a:pt x="2221" y="797"/>
                </a:cubicBezTo>
                <a:cubicBezTo>
                  <a:pt x="2219" y="797"/>
                  <a:pt x="2217" y="799"/>
                  <a:pt x="2217" y="801"/>
                </a:cubicBezTo>
                <a:cubicBezTo>
                  <a:pt x="2217" y="803"/>
                  <a:pt x="2219" y="805"/>
                  <a:pt x="2221" y="805"/>
                </a:cubicBezTo>
                <a:close/>
                <a:moveTo>
                  <a:pt x="2234" y="805"/>
                </a:moveTo>
                <a:cubicBezTo>
                  <a:pt x="2236" y="805"/>
                  <a:pt x="2238" y="803"/>
                  <a:pt x="2238" y="801"/>
                </a:cubicBezTo>
                <a:cubicBezTo>
                  <a:pt x="2238" y="799"/>
                  <a:pt x="2236" y="797"/>
                  <a:pt x="2234" y="797"/>
                </a:cubicBezTo>
                <a:cubicBezTo>
                  <a:pt x="2232" y="797"/>
                  <a:pt x="2230" y="799"/>
                  <a:pt x="2230" y="801"/>
                </a:cubicBezTo>
                <a:cubicBezTo>
                  <a:pt x="2230" y="803"/>
                  <a:pt x="2232" y="805"/>
                  <a:pt x="2234" y="805"/>
                </a:cubicBezTo>
                <a:close/>
                <a:moveTo>
                  <a:pt x="2247" y="805"/>
                </a:moveTo>
                <a:cubicBezTo>
                  <a:pt x="2249" y="805"/>
                  <a:pt x="2251" y="803"/>
                  <a:pt x="2251" y="801"/>
                </a:cubicBezTo>
                <a:cubicBezTo>
                  <a:pt x="2251" y="799"/>
                  <a:pt x="2249" y="797"/>
                  <a:pt x="2247" y="797"/>
                </a:cubicBezTo>
                <a:cubicBezTo>
                  <a:pt x="2244" y="797"/>
                  <a:pt x="2243" y="799"/>
                  <a:pt x="2243" y="801"/>
                </a:cubicBezTo>
                <a:cubicBezTo>
                  <a:pt x="2243" y="803"/>
                  <a:pt x="2244" y="805"/>
                  <a:pt x="2247" y="805"/>
                </a:cubicBezTo>
                <a:close/>
                <a:moveTo>
                  <a:pt x="2260" y="805"/>
                </a:moveTo>
                <a:cubicBezTo>
                  <a:pt x="2262" y="805"/>
                  <a:pt x="2264" y="803"/>
                  <a:pt x="2264" y="801"/>
                </a:cubicBezTo>
                <a:cubicBezTo>
                  <a:pt x="2264" y="799"/>
                  <a:pt x="2262" y="797"/>
                  <a:pt x="2260" y="797"/>
                </a:cubicBezTo>
                <a:cubicBezTo>
                  <a:pt x="2257" y="797"/>
                  <a:pt x="2256" y="799"/>
                  <a:pt x="2256" y="801"/>
                </a:cubicBezTo>
                <a:cubicBezTo>
                  <a:pt x="2256" y="803"/>
                  <a:pt x="2257" y="805"/>
                  <a:pt x="2260" y="805"/>
                </a:cubicBezTo>
                <a:close/>
                <a:moveTo>
                  <a:pt x="2273" y="805"/>
                </a:moveTo>
                <a:cubicBezTo>
                  <a:pt x="2275" y="805"/>
                  <a:pt x="2277" y="803"/>
                  <a:pt x="2277" y="801"/>
                </a:cubicBezTo>
                <a:cubicBezTo>
                  <a:pt x="2277" y="799"/>
                  <a:pt x="2275" y="797"/>
                  <a:pt x="2273" y="797"/>
                </a:cubicBezTo>
                <a:cubicBezTo>
                  <a:pt x="2270" y="797"/>
                  <a:pt x="2268" y="799"/>
                  <a:pt x="2268" y="801"/>
                </a:cubicBezTo>
                <a:cubicBezTo>
                  <a:pt x="2268" y="803"/>
                  <a:pt x="2270" y="805"/>
                  <a:pt x="2273" y="805"/>
                </a:cubicBezTo>
                <a:close/>
                <a:moveTo>
                  <a:pt x="2286" y="805"/>
                </a:moveTo>
                <a:cubicBezTo>
                  <a:pt x="2288" y="805"/>
                  <a:pt x="2290" y="803"/>
                  <a:pt x="2290" y="801"/>
                </a:cubicBezTo>
                <a:cubicBezTo>
                  <a:pt x="2290" y="799"/>
                  <a:pt x="2288" y="797"/>
                  <a:pt x="2286" y="797"/>
                </a:cubicBezTo>
                <a:cubicBezTo>
                  <a:pt x="2283" y="797"/>
                  <a:pt x="2281" y="799"/>
                  <a:pt x="2281" y="801"/>
                </a:cubicBezTo>
                <a:cubicBezTo>
                  <a:pt x="2281" y="803"/>
                  <a:pt x="2283" y="805"/>
                  <a:pt x="2286" y="805"/>
                </a:cubicBezTo>
                <a:close/>
                <a:moveTo>
                  <a:pt x="2298" y="805"/>
                </a:moveTo>
                <a:cubicBezTo>
                  <a:pt x="2301" y="805"/>
                  <a:pt x="2303" y="803"/>
                  <a:pt x="2303" y="801"/>
                </a:cubicBezTo>
                <a:cubicBezTo>
                  <a:pt x="2303" y="799"/>
                  <a:pt x="2301" y="797"/>
                  <a:pt x="2298" y="797"/>
                </a:cubicBezTo>
                <a:cubicBezTo>
                  <a:pt x="2296" y="797"/>
                  <a:pt x="2294" y="799"/>
                  <a:pt x="2294" y="801"/>
                </a:cubicBezTo>
                <a:cubicBezTo>
                  <a:pt x="2294" y="803"/>
                  <a:pt x="2296" y="805"/>
                  <a:pt x="2298" y="805"/>
                </a:cubicBezTo>
                <a:close/>
                <a:moveTo>
                  <a:pt x="2311" y="805"/>
                </a:moveTo>
                <a:cubicBezTo>
                  <a:pt x="2314" y="805"/>
                  <a:pt x="2316" y="803"/>
                  <a:pt x="2316" y="801"/>
                </a:cubicBezTo>
                <a:cubicBezTo>
                  <a:pt x="2316" y="799"/>
                  <a:pt x="2314" y="797"/>
                  <a:pt x="2311" y="797"/>
                </a:cubicBezTo>
                <a:cubicBezTo>
                  <a:pt x="2309" y="797"/>
                  <a:pt x="2307" y="799"/>
                  <a:pt x="2307" y="801"/>
                </a:cubicBezTo>
                <a:cubicBezTo>
                  <a:pt x="2307" y="803"/>
                  <a:pt x="2309" y="805"/>
                  <a:pt x="2311" y="805"/>
                </a:cubicBezTo>
                <a:close/>
                <a:moveTo>
                  <a:pt x="2324" y="805"/>
                </a:moveTo>
                <a:cubicBezTo>
                  <a:pt x="2327" y="805"/>
                  <a:pt x="2328" y="803"/>
                  <a:pt x="2328" y="801"/>
                </a:cubicBezTo>
                <a:cubicBezTo>
                  <a:pt x="2328" y="799"/>
                  <a:pt x="2327" y="797"/>
                  <a:pt x="2324" y="797"/>
                </a:cubicBezTo>
                <a:cubicBezTo>
                  <a:pt x="2322" y="797"/>
                  <a:pt x="2320" y="799"/>
                  <a:pt x="2320" y="801"/>
                </a:cubicBezTo>
                <a:cubicBezTo>
                  <a:pt x="2320" y="803"/>
                  <a:pt x="2322" y="805"/>
                  <a:pt x="2324" y="805"/>
                </a:cubicBezTo>
                <a:close/>
                <a:moveTo>
                  <a:pt x="2337" y="805"/>
                </a:moveTo>
                <a:cubicBezTo>
                  <a:pt x="2340" y="805"/>
                  <a:pt x="2341" y="803"/>
                  <a:pt x="2341" y="801"/>
                </a:cubicBezTo>
                <a:cubicBezTo>
                  <a:pt x="2341" y="799"/>
                  <a:pt x="2340" y="797"/>
                  <a:pt x="2337" y="797"/>
                </a:cubicBezTo>
                <a:cubicBezTo>
                  <a:pt x="2335" y="797"/>
                  <a:pt x="2333" y="799"/>
                  <a:pt x="2333" y="801"/>
                </a:cubicBezTo>
                <a:cubicBezTo>
                  <a:pt x="2333" y="803"/>
                  <a:pt x="2335" y="805"/>
                  <a:pt x="2337" y="805"/>
                </a:cubicBezTo>
                <a:close/>
                <a:moveTo>
                  <a:pt x="2350" y="805"/>
                </a:moveTo>
                <a:cubicBezTo>
                  <a:pt x="2352" y="805"/>
                  <a:pt x="2354" y="803"/>
                  <a:pt x="2354" y="801"/>
                </a:cubicBezTo>
                <a:cubicBezTo>
                  <a:pt x="2354" y="799"/>
                  <a:pt x="2352" y="797"/>
                  <a:pt x="2350" y="797"/>
                </a:cubicBezTo>
                <a:cubicBezTo>
                  <a:pt x="2348" y="797"/>
                  <a:pt x="2346" y="799"/>
                  <a:pt x="2346" y="801"/>
                </a:cubicBezTo>
                <a:cubicBezTo>
                  <a:pt x="2346" y="803"/>
                  <a:pt x="2348" y="805"/>
                  <a:pt x="2350" y="805"/>
                </a:cubicBezTo>
                <a:close/>
                <a:moveTo>
                  <a:pt x="2363" y="805"/>
                </a:moveTo>
                <a:cubicBezTo>
                  <a:pt x="2365" y="805"/>
                  <a:pt x="2367" y="803"/>
                  <a:pt x="2367" y="801"/>
                </a:cubicBezTo>
                <a:cubicBezTo>
                  <a:pt x="2367" y="799"/>
                  <a:pt x="2365" y="797"/>
                  <a:pt x="2363" y="797"/>
                </a:cubicBezTo>
                <a:cubicBezTo>
                  <a:pt x="2361" y="797"/>
                  <a:pt x="2359" y="799"/>
                  <a:pt x="2359" y="801"/>
                </a:cubicBezTo>
                <a:cubicBezTo>
                  <a:pt x="2359" y="803"/>
                  <a:pt x="2361" y="805"/>
                  <a:pt x="2363" y="805"/>
                </a:cubicBezTo>
                <a:close/>
                <a:moveTo>
                  <a:pt x="2376" y="805"/>
                </a:moveTo>
                <a:cubicBezTo>
                  <a:pt x="2378" y="805"/>
                  <a:pt x="2380" y="803"/>
                  <a:pt x="2380" y="801"/>
                </a:cubicBezTo>
                <a:cubicBezTo>
                  <a:pt x="2380" y="799"/>
                  <a:pt x="2378" y="797"/>
                  <a:pt x="2376" y="797"/>
                </a:cubicBezTo>
                <a:cubicBezTo>
                  <a:pt x="2374" y="797"/>
                  <a:pt x="2372" y="799"/>
                  <a:pt x="2372" y="801"/>
                </a:cubicBezTo>
                <a:cubicBezTo>
                  <a:pt x="2372" y="803"/>
                  <a:pt x="2374" y="805"/>
                  <a:pt x="2376" y="805"/>
                </a:cubicBezTo>
                <a:close/>
                <a:moveTo>
                  <a:pt x="2389" y="805"/>
                </a:moveTo>
                <a:cubicBezTo>
                  <a:pt x="2391" y="805"/>
                  <a:pt x="2393" y="803"/>
                  <a:pt x="2393" y="801"/>
                </a:cubicBezTo>
                <a:cubicBezTo>
                  <a:pt x="2393" y="799"/>
                  <a:pt x="2391" y="797"/>
                  <a:pt x="2389" y="797"/>
                </a:cubicBezTo>
                <a:cubicBezTo>
                  <a:pt x="2387" y="797"/>
                  <a:pt x="2385" y="799"/>
                  <a:pt x="2385" y="801"/>
                </a:cubicBezTo>
                <a:cubicBezTo>
                  <a:pt x="2385" y="803"/>
                  <a:pt x="2387" y="805"/>
                  <a:pt x="2389" y="805"/>
                </a:cubicBezTo>
                <a:close/>
                <a:moveTo>
                  <a:pt x="2402" y="805"/>
                </a:moveTo>
                <a:cubicBezTo>
                  <a:pt x="2404" y="805"/>
                  <a:pt x="2406" y="803"/>
                  <a:pt x="2406" y="801"/>
                </a:cubicBezTo>
                <a:cubicBezTo>
                  <a:pt x="2406" y="799"/>
                  <a:pt x="2404" y="797"/>
                  <a:pt x="2402" y="797"/>
                </a:cubicBezTo>
                <a:cubicBezTo>
                  <a:pt x="2399" y="797"/>
                  <a:pt x="2398" y="799"/>
                  <a:pt x="2398" y="801"/>
                </a:cubicBezTo>
                <a:cubicBezTo>
                  <a:pt x="2398" y="803"/>
                  <a:pt x="2399" y="805"/>
                  <a:pt x="2402" y="805"/>
                </a:cubicBezTo>
                <a:close/>
                <a:moveTo>
                  <a:pt x="2415" y="805"/>
                </a:moveTo>
                <a:cubicBezTo>
                  <a:pt x="2417" y="805"/>
                  <a:pt x="2419" y="803"/>
                  <a:pt x="2419" y="801"/>
                </a:cubicBezTo>
                <a:cubicBezTo>
                  <a:pt x="2419" y="799"/>
                  <a:pt x="2417" y="797"/>
                  <a:pt x="2415" y="797"/>
                </a:cubicBezTo>
                <a:cubicBezTo>
                  <a:pt x="2412" y="797"/>
                  <a:pt x="2411" y="799"/>
                  <a:pt x="2411" y="801"/>
                </a:cubicBezTo>
                <a:cubicBezTo>
                  <a:pt x="2411" y="803"/>
                  <a:pt x="2412" y="805"/>
                  <a:pt x="2415" y="805"/>
                </a:cubicBezTo>
                <a:close/>
                <a:moveTo>
                  <a:pt x="2428" y="805"/>
                </a:moveTo>
                <a:cubicBezTo>
                  <a:pt x="2430" y="805"/>
                  <a:pt x="2432" y="803"/>
                  <a:pt x="2432" y="801"/>
                </a:cubicBezTo>
                <a:cubicBezTo>
                  <a:pt x="2432" y="799"/>
                  <a:pt x="2430" y="797"/>
                  <a:pt x="2428" y="797"/>
                </a:cubicBezTo>
                <a:cubicBezTo>
                  <a:pt x="2425" y="797"/>
                  <a:pt x="2423" y="799"/>
                  <a:pt x="2423" y="801"/>
                </a:cubicBezTo>
                <a:cubicBezTo>
                  <a:pt x="2423" y="803"/>
                  <a:pt x="2425" y="805"/>
                  <a:pt x="2428" y="805"/>
                </a:cubicBezTo>
                <a:close/>
                <a:moveTo>
                  <a:pt x="2441" y="805"/>
                </a:moveTo>
                <a:cubicBezTo>
                  <a:pt x="2443" y="805"/>
                  <a:pt x="2445" y="803"/>
                  <a:pt x="2445" y="801"/>
                </a:cubicBezTo>
                <a:cubicBezTo>
                  <a:pt x="2445" y="799"/>
                  <a:pt x="2443" y="797"/>
                  <a:pt x="2441" y="797"/>
                </a:cubicBezTo>
                <a:cubicBezTo>
                  <a:pt x="2438" y="797"/>
                  <a:pt x="2436" y="799"/>
                  <a:pt x="2436" y="801"/>
                </a:cubicBezTo>
                <a:cubicBezTo>
                  <a:pt x="2436" y="803"/>
                  <a:pt x="2438" y="805"/>
                  <a:pt x="2441" y="805"/>
                </a:cubicBezTo>
                <a:close/>
                <a:moveTo>
                  <a:pt x="2453" y="805"/>
                </a:moveTo>
                <a:cubicBezTo>
                  <a:pt x="2456" y="805"/>
                  <a:pt x="2458" y="803"/>
                  <a:pt x="2458" y="801"/>
                </a:cubicBezTo>
                <a:cubicBezTo>
                  <a:pt x="2458" y="799"/>
                  <a:pt x="2456" y="797"/>
                  <a:pt x="2453" y="797"/>
                </a:cubicBezTo>
                <a:cubicBezTo>
                  <a:pt x="2451" y="797"/>
                  <a:pt x="2449" y="799"/>
                  <a:pt x="2449" y="801"/>
                </a:cubicBezTo>
                <a:cubicBezTo>
                  <a:pt x="2449" y="803"/>
                  <a:pt x="2451" y="805"/>
                  <a:pt x="2453" y="805"/>
                </a:cubicBezTo>
                <a:close/>
                <a:moveTo>
                  <a:pt x="2466" y="805"/>
                </a:moveTo>
                <a:cubicBezTo>
                  <a:pt x="2469" y="805"/>
                  <a:pt x="2471" y="803"/>
                  <a:pt x="2471" y="801"/>
                </a:cubicBezTo>
                <a:cubicBezTo>
                  <a:pt x="2471" y="799"/>
                  <a:pt x="2469" y="797"/>
                  <a:pt x="2466" y="797"/>
                </a:cubicBezTo>
                <a:cubicBezTo>
                  <a:pt x="2464" y="797"/>
                  <a:pt x="2462" y="799"/>
                  <a:pt x="2462" y="801"/>
                </a:cubicBezTo>
                <a:cubicBezTo>
                  <a:pt x="2462" y="803"/>
                  <a:pt x="2464" y="805"/>
                  <a:pt x="2466" y="805"/>
                </a:cubicBezTo>
                <a:close/>
                <a:moveTo>
                  <a:pt x="2479" y="805"/>
                </a:moveTo>
                <a:cubicBezTo>
                  <a:pt x="2482" y="805"/>
                  <a:pt x="2483" y="803"/>
                  <a:pt x="2483" y="801"/>
                </a:cubicBezTo>
                <a:cubicBezTo>
                  <a:pt x="2483" y="799"/>
                  <a:pt x="2482" y="797"/>
                  <a:pt x="2479" y="797"/>
                </a:cubicBezTo>
                <a:cubicBezTo>
                  <a:pt x="2477" y="797"/>
                  <a:pt x="2475" y="799"/>
                  <a:pt x="2475" y="801"/>
                </a:cubicBezTo>
                <a:cubicBezTo>
                  <a:pt x="2475" y="803"/>
                  <a:pt x="2477" y="805"/>
                  <a:pt x="2479" y="805"/>
                </a:cubicBezTo>
                <a:close/>
                <a:moveTo>
                  <a:pt x="2492" y="805"/>
                </a:moveTo>
                <a:cubicBezTo>
                  <a:pt x="2494" y="805"/>
                  <a:pt x="2496" y="803"/>
                  <a:pt x="2496" y="801"/>
                </a:cubicBezTo>
                <a:cubicBezTo>
                  <a:pt x="2496" y="799"/>
                  <a:pt x="2494" y="797"/>
                  <a:pt x="2492" y="797"/>
                </a:cubicBezTo>
                <a:cubicBezTo>
                  <a:pt x="2490" y="797"/>
                  <a:pt x="2488" y="799"/>
                  <a:pt x="2488" y="801"/>
                </a:cubicBezTo>
                <a:cubicBezTo>
                  <a:pt x="2488" y="803"/>
                  <a:pt x="2490" y="805"/>
                  <a:pt x="2492" y="805"/>
                </a:cubicBezTo>
                <a:close/>
                <a:moveTo>
                  <a:pt x="2505" y="805"/>
                </a:moveTo>
                <a:cubicBezTo>
                  <a:pt x="2507" y="805"/>
                  <a:pt x="2509" y="803"/>
                  <a:pt x="2509" y="801"/>
                </a:cubicBezTo>
                <a:cubicBezTo>
                  <a:pt x="2509" y="799"/>
                  <a:pt x="2507" y="797"/>
                  <a:pt x="2505" y="797"/>
                </a:cubicBezTo>
                <a:cubicBezTo>
                  <a:pt x="2503" y="797"/>
                  <a:pt x="2501" y="799"/>
                  <a:pt x="2501" y="801"/>
                </a:cubicBezTo>
                <a:cubicBezTo>
                  <a:pt x="2501" y="803"/>
                  <a:pt x="2503" y="805"/>
                  <a:pt x="2505" y="805"/>
                </a:cubicBezTo>
                <a:close/>
                <a:moveTo>
                  <a:pt x="2518" y="805"/>
                </a:moveTo>
                <a:cubicBezTo>
                  <a:pt x="2520" y="805"/>
                  <a:pt x="2522" y="803"/>
                  <a:pt x="2522" y="801"/>
                </a:cubicBezTo>
                <a:cubicBezTo>
                  <a:pt x="2522" y="799"/>
                  <a:pt x="2520" y="797"/>
                  <a:pt x="2518" y="797"/>
                </a:cubicBezTo>
                <a:cubicBezTo>
                  <a:pt x="2516" y="797"/>
                  <a:pt x="2514" y="799"/>
                  <a:pt x="2514" y="801"/>
                </a:cubicBezTo>
                <a:cubicBezTo>
                  <a:pt x="2514" y="803"/>
                  <a:pt x="2516" y="805"/>
                  <a:pt x="2518" y="805"/>
                </a:cubicBezTo>
                <a:close/>
                <a:moveTo>
                  <a:pt x="2531" y="805"/>
                </a:moveTo>
                <a:cubicBezTo>
                  <a:pt x="2533" y="805"/>
                  <a:pt x="2535" y="803"/>
                  <a:pt x="2535" y="801"/>
                </a:cubicBezTo>
                <a:cubicBezTo>
                  <a:pt x="2535" y="799"/>
                  <a:pt x="2533" y="797"/>
                  <a:pt x="2531" y="797"/>
                </a:cubicBezTo>
                <a:cubicBezTo>
                  <a:pt x="2529" y="797"/>
                  <a:pt x="2527" y="799"/>
                  <a:pt x="2527" y="801"/>
                </a:cubicBezTo>
                <a:cubicBezTo>
                  <a:pt x="2527" y="803"/>
                  <a:pt x="2529" y="805"/>
                  <a:pt x="2531" y="805"/>
                </a:cubicBezTo>
                <a:close/>
                <a:moveTo>
                  <a:pt x="2544" y="805"/>
                </a:moveTo>
                <a:cubicBezTo>
                  <a:pt x="2546" y="805"/>
                  <a:pt x="2548" y="803"/>
                  <a:pt x="2548" y="801"/>
                </a:cubicBezTo>
                <a:cubicBezTo>
                  <a:pt x="2548" y="799"/>
                  <a:pt x="2546" y="797"/>
                  <a:pt x="2544" y="797"/>
                </a:cubicBezTo>
                <a:cubicBezTo>
                  <a:pt x="2542" y="797"/>
                  <a:pt x="2540" y="799"/>
                  <a:pt x="2540" y="801"/>
                </a:cubicBezTo>
                <a:cubicBezTo>
                  <a:pt x="2540" y="803"/>
                  <a:pt x="2542" y="805"/>
                  <a:pt x="2544" y="805"/>
                </a:cubicBezTo>
                <a:close/>
                <a:moveTo>
                  <a:pt x="2557" y="805"/>
                </a:moveTo>
                <a:cubicBezTo>
                  <a:pt x="2559" y="805"/>
                  <a:pt x="2561" y="803"/>
                  <a:pt x="2561" y="801"/>
                </a:cubicBezTo>
                <a:cubicBezTo>
                  <a:pt x="2561" y="799"/>
                  <a:pt x="2559" y="797"/>
                  <a:pt x="2557" y="797"/>
                </a:cubicBezTo>
                <a:cubicBezTo>
                  <a:pt x="2554" y="797"/>
                  <a:pt x="2553" y="799"/>
                  <a:pt x="2553" y="801"/>
                </a:cubicBezTo>
                <a:cubicBezTo>
                  <a:pt x="2553" y="803"/>
                  <a:pt x="2554" y="805"/>
                  <a:pt x="2557" y="805"/>
                </a:cubicBezTo>
                <a:close/>
                <a:moveTo>
                  <a:pt x="2570" y="805"/>
                </a:moveTo>
                <a:cubicBezTo>
                  <a:pt x="2572" y="805"/>
                  <a:pt x="2574" y="803"/>
                  <a:pt x="2574" y="801"/>
                </a:cubicBezTo>
                <a:cubicBezTo>
                  <a:pt x="2574" y="799"/>
                  <a:pt x="2572" y="797"/>
                  <a:pt x="2570" y="797"/>
                </a:cubicBezTo>
                <a:cubicBezTo>
                  <a:pt x="2567" y="797"/>
                  <a:pt x="2565" y="799"/>
                  <a:pt x="2565" y="801"/>
                </a:cubicBezTo>
                <a:cubicBezTo>
                  <a:pt x="2565" y="803"/>
                  <a:pt x="2567" y="805"/>
                  <a:pt x="2570" y="805"/>
                </a:cubicBezTo>
                <a:close/>
                <a:moveTo>
                  <a:pt x="2583" y="805"/>
                </a:moveTo>
                <a:cubicBezTo>
                  <a:pt x="2585" y="805"/>
                  <a:pt x="2587" y="803"/>
                  <a:pt x="2587" y="801"/>
                </a:cubicBezTo>
                <a:cubicBezTo>
                  <a:pt x="2587" y="799"/>
                  <a:pt x="2585" y="797"/>
                  <a:pt x="2583" y="797"/>
                </a:cubicBezTo>
                <a:cubicBezTo>
                  <a:pt x="2580" y="797"/>
                  <a:pt x="2578" y="799"/>
                  <a:pt x="2578" y="801"/>
                </a:cubicBezTo>
                <a:cubicBezTo>
                  <a:pt x="2578" y="803"/>
                  <a:pt x="2580" y="805"/>
                  <a:pt x="2583" y="805"/>
                </a:cubicBezTo>
                <a:close/>
                <a:moveTo>
                  <a:pt x="2595" y="805"/>
                </a:moveTo>
                <a:cubicBezTo>
                  <a:pt x="2598" y="805"/>
                  <a:pt x="2600" y="803"/>
                  <a:pt x="2600" y="801"/>
                </a:cubicBezTo>
                <a:cubicBezTo>
                  <a:pt x="2600" y="799"/>
                  <a:pt x="2598" y="797"/>
                  <a:pt x="2595" y="797"/>
                </a:cubicBezTo>
                <a:cubicBezTo>
                  <a:pt x="2593" y="797"/>
                  <a:pt x="2591" y="799"/>
                  <a:pt x="2591" y="801"/>
                </a:cubicBezTo>
                <a:cubicBezTo>
                  <a:pt x="2591" y="803"/>
                  <a:pt x="2593" y="805"/>
                  <a:pt x="2595" y="805"/>
                </a:cubicBezTo>
                <a:close/>
                <a:moveTo>
                  <a:pt x="2608" y="805"/>
                </a:moveTo>
                <a:cubicBezTo>
                  <a:pt x="2611" y="805"/>
                  <a:pt x="2613" y="803"/>
                  <a:pt x="2613" y="801"/>
                </a:cubicBezTo>
                <a:cubicBezTo>
                  <a:pt x="2613" y="799"/>
                  <a:pt x="2611" y="797"/>
                  <a:pt x="2608" y="797"/>
                </a:cubicBezTo>
                <a:cubicBezTo>
                  <a:pt x="2606" y="797"/>
                  <a:pt x="2604" y="799"/>
                  <a:pt x="2604" y="801"/>
                </a:cubicBezTo>
                <a:cubicBezTo>
                  <a:pt x="2604" y="803"/>
                  <a:pt x="2606" y="805"/>
                  <a:pt x="2608" y="805"/>
                </a:cubicBezTo>
                <a:close/>
                <a:moveTo>
                  <a:pt x="2621" y="805"/>
                </a:moveTo>
                <a:cubicBezTo>
                  <a:pt x="2624" y="805"/>
                  <a:pt x="2625" y="803"/>
                  <a:pt x="2625" y="801"/>
                </a:cubicBezTo>
                <a:cubicBezTo>
                  <a:pt x="2625" y="799"/>
                  <a:pt x="2624" y="797"/>
                  <a:pt x="2621" y="797"/>
                </a:cubicBezTo>
                <a:cubicBezTo>
                  <a:pt x="2619" y="797"/>
                  <a:pt x="2617" y="799"/>
                  <a:pt x="2617" y="801"/>
                </a:cubicBezTo>
                <a:cubicBezTo>
                  <a:pt x="2617" y="803"/>
                  <a:pt x="2619" y="805"/>
                  <a:pt x="2621" y="805"/>
                </a:cubicBezTo>
                <a:close/>
                <a:moveTo>
                  <a:pt x="2634" y="805"/>
                </a:moveTo>
                <a:cubicBezTo>
                  <a:pt x="2637" y="805"/>
                  <a:pt x="2638" y="803"/>
                  <a:pt x="2638" y="801"/>
                </a:cubicBezTo>
                <a:cubicBezTo>
                  <a:pt x="2638" y="799"/>
                  <a:pt x="2637" y="797"/>
                  <a:pt x="2634" y="797"/>
                </a:cubicBezTo>
                <a:cubicBezTo>
                  <a:pt x="2632" y="797"/>
                  <a:pt x="2630" y="799"/>
                  <a:pt x="2630" y="801"/>
                </a:cubicBezTo>
                <a:cubicBezTo>
                  <a:pt x="2630" y="803"/>
                  <a:pt x="2632" y="805"/>
                  <a:pt x="2634" y="805"/>
                </a:cubicBezTo>
                <a:close/>
                <a:moveTo>
                  <a:pt x="2647" y="805"/>
                </a:moveTo>
                <a:cubicBezTo>
                  <a:pt x="2649" y="805"/>
                  <a:pt x="2651" y="803"/>
                  <a:pt x="2651" y="801"/>
                </a:cubicBezTo>
                <a:cubicBezTo>
                  <a:pt x="2651" y="799"/>
                  <a:pt x="2649" y="797"/>
                  <a:pt x="2647" y="797"/>
                </a:cubicBezTo>
                <a:cubicBezTo>
                  <a:pt x="2645" y="797"/>
                  <a:pt x="2643" y="799"/>
                  <a:pt x="2643" y="801"/>
                </a:cubicBezTo>
                <a:cubicBezTo>
                  <a:pt x="2643" y="803"/>
                  <a:pt x="2645" y="805"/>
                  <a:pt x="2647" y="805"/>
                </a:cubicBezTo>
                <a:close/>
                <a:moveTo>
                  <a:pt x="2660" y="797"/>
                </a:moveTo>
                <a:cubicBezTo>
                  <a:pt x="2658" y="797"/>
                  <a:pt x="2656" y="799"/>
                  <a:pt x="2656" y="801"/>
                </a:cubicBezTo>
                <a:cubicBezTo>
                  <a:pt x="2656" y="803"/>
                  <a:pt x="2658" y="805"/>
                  <a:pt x="2660" y="805"/>
                </a:cubicBezTo>
                <a:cubicBezTo>
                  <a:pt x="2662" y="805"/>
                  <a:pt x="2664" y="803"/>
                  <a:pt x="2664" y="801"/>
                </a:cubicBezTo>
                <a:cubicBezTo>
                  <a:pt x="2664" y="799"/>
                  <a:pt x="2662" y="797"/>
                  <a:pt x="2660" y="797"/>
                </a:cubicBezTo>
                <a:close/>
                <a:moveTo>
                  <a:pt x="2673" y="797"/>
                </a:moveTo>
                <a:cubicBezTo>
                  <a:pt x="2671" y="797"/>
                  <a:pt x="2669" y="799"/>
                  <a:pt x="2669" y="801"/>
                </a:cubicBezTo>
                <a:cubicBezTo>
                  <a:pt x="2669" y="803"/>
                  <a:pt x="2671" y="805"/>
                  <a:pt x="2673" y="805"/>
                </a:cubicBezTo>
                <a:cubicBezTo>
                  <a:pt x="2675" y="805"/>
                  <a:pt x="2677" y="803"/>
                  <a:pt x="2677" y="801"/>
                </a:cubicBezTo>
                <a:cubicBezTo>
                  <a:pt x="2677" y="799"/>
                  <a:pt x="2675" y="797"/>
                  <a:pt x="2673" y="797"/>
                </a:cubicBezTo>
                <a:close/>
                <a:moveTo>
                  <a:pt x="2686" y="797"/>
                </a:moveTo>
                <a:cubicBezTo>
                  <a:pt x="2684" y="797"/>
                  <a:pt x="2682" y="799"/>
                  <a:pt x="2682" y="801"/>
                </a:cubicBezTo>
                <a:cubicBezTo>
                  <a:pt x="2682" y="803"/>
                  <a:pt x="2684" y="805"/>
                  <a:pt x="2686" y="805"/>
                </a:cubicBezTo>
                <a:cubicBezTo>
                  <a:pt x="2688" y="805"/>
                  <a:pt x="2690" y="803"/>
                  <a:pt x="2690" y="801"/>
                </a:cubicBezTo>
                <a:cubicBezTo>
                  <a:pt x="2690" y="799"/>
                  <a:pt x="2688" y="797"/>
                  <a:pt x="2686" y="797"/>
                </a:cubicBezTo>
                <a:close/>
                <a:moveTo>
                  <a:pt x="2699" y="797"/>
                </a:moveTo>
                <a:cubicBezTo>
                  <a:pt x="2696" y="797"/>
                  <a:pt x="2695" y="799"/>
                  <a:pt x="2695" y="801"/>
                </a:cubicBezTo>
                <a:cubicBezTo>
                  <a:pt x="2695" y="803"/>
                  <a:pt x="2696" y="805"/>
                  <a:pt x="2699" y="805"/>
                </a:cubicBezTo>
                <a:cubicBezTo>
                  <a:pt x="2701" y="805"/>
                  <a:pt x="2703" y="803"/>
                  <a:pt x="2703" y="801"/>
                </a:cubicBezTo>
                <a:cubicBezTo>
                  <a:pt x="2703" y="799"/>
                  <a:pt x="2701" y="797"/>
                  <a:pt x="2699" y="797"/>
                </a:cubicBezTo>
                <a:close/>
                <a:moveTo>
                  <a:pt x="2712" y="797"/>
                </a:moveTo>
                <a:cubicBezTo>
                  <a:pt x="2709" y="797"/>
                  <a:pt x="2708" y="799"/>
                  <a:pt x="2708" y="801"/>
                </a:cubicBezTo>
                <a:cubicBezTo>
                  <a:pt x="2708" y="803"/>
                  <a:pt x="2709" y="805"/>
                  <a:pt x="2712" y="805"/>
                </a:cubicBezTo>
                <a:cubicBezTo>
                  <a:pt x="2714" y="805"/>
                  <a:pt x="2716" y="803"/>
                  <a:pt x="2716" y="801"/>
                </a:cubicBezTo>
                <a:cubicBezTo>
                  <a:pt x="2716" y="799"/>
                  <a:pt x="2714" y="797"/>
                  <a:pt x="2712" y="797"/>
                </a:cubicBezTo>
                <a:close/>
                <a:moveTo>
                  <a:pt x="2725" y="797"/>
                </a:moveTo>
                <a:cubicBezTo>
                  <a:pt x="2722" y="797"/>
                  <a:pt x="2720" y="799"/>
                  <a:pt x="2720" y="801"/>
                </a:cubicBezTo>
                <a:cubicBezTo>
                  <a:pt x="2720" y="803"/>
                  <a:pt x="2722" y="805"/>
                  <a:pt x="2725" y="805"/>
                </a:cubicBezTo>
                <a:cubicBezTo>
                  <a:pt x="2727" y="805"/>
                  <a:pt x="2729" y="803"/>
                  <a:pt x="2729" y="801"/>
                </a:cubicBezTo>
                <a:cubicBezTo>
                  <a:pt x="2729" y="799"/>
                  <a:pt x="2727" y="797"/>
                  <a:pt x="2725" y="797"/>
                </a:cubicBezTo>
                <a:close/>
                <a:moveTo>
                  <a:pt x="2738" y="797"/>
                </a:moveTo>
                <a:cubicBezTo>
                  <a:pt x="2735" y="797"/>
                  <a:pt x="2733" y="799"/>
                  <a:pt x="2733" y="801"/>
                </a:cubicBezTo>
                <a:cubicBezTo>
                  <a:pt x="2733" y="803"/>
                  <a:pt x="2735" y="805"/>
                  <a:pt x="2738" y="805"/>
                </a:cubicBezTo>
                <a:cubicBezTo>
                  <a:pt x="2740" y="805"/>
                  <a:pt x="2742" y="803"/>
                  <a:pt x="2742" y="801"/>
                </a:cubicBezTo>
                <a:cubicBezTo>
                  <a:pt x="2742" y="799"/>
                  <a:pt x="2740" y="797"/>
                  <a:pt x="2738" y="797"/>
                </a:cubicBezTo>
                <a:close/>
                <a:moveTo>
                  <a:pt x="2750" y="797"/>
                </a:moveTo>
                <a:cubicBezTo>
                  <a:pt x="2748" y="797"/>
                  <a:pt x="2746" y="799"/>
                  <a:pt x="2746" y="801"/>
                </a:cubicBezTo>
                <a:cubicBezTo>
                  <a:pt x="2746" y="803"/>
                  <a:pt x="2748" y="805"/>
                  <a:pt x="2750" y="805"/>
                </a:cubicBezTo>
                <a:cubicBezTo>
                  <a:pt x="2753" y="805"/>
                  <a:pt x="2755" y="803"/>
                  <a:pt x="2755" y="801"/>
                </a:cubicBezTo>
                <a:cubicBezTo>
                  <a:pt x="2755" y="799"/>
                  <a:pt x="2753" y="797"/>
                  <a:pt x="2750" y="797"/>
                </a:cubicBezTo>
                <a:close/>
                <a:moveTo>
                  <a:pt x="2763" y="797"/>
                </a:moveTo>
                <a:cubicBezTo>
                  <a:pt x="2761" y="797"/>
                  <a:pt x="2759" y="799"/>
                  <a:pt x="2759" y="801"/>
                </a:cubicBezTo>
                <a:cubicBezTo>
                  <a:pt x="2759" y="803"/>
                  <a:pt x="2761" y="805"/>
                  <a:pt x="2763" y="805"/>
                </a:cubicBezTo>
                <a:cubicBezTo>
                  <a:pt x="2766" y="805"/>
                  <a:pt x="2768" y="803"/>
                  <a:pt x="2768" y="801"/>
                </a:cubicBezTo>
                <a:cubicBezTo>
                  <a:pt x="2768" y="799"/>
                  <a:pt x="2766" y="797"/>
                  <a:pt x="2763" y="797"/>
                </a:cubicBezTo>
                <a:close/>
                <a:moveTo>
                  <a:pt x="2776" y="797"/>
                </a:moveTo>
                <a:cubicBezTo>
                  <a:pt x="2774" y="797"/>
                  <a:pt x="2772" y="799"/>
                  <a:pt x="2772" y="801"/>
                </a:cubicBezTo>
                <a:cubicBezTo>
                  <a:pt x="2772" y="803"/>
                  <a:pt x="2774" y="805"/>
                  <a:pt x="2776" y="805"/>
                </a:cubicBezTo>
                <a:cubicBezTo>
                  <a:pt x="2779" y="805"/>
                  <a:pt x="2780" y="803"/>
                  <a:pt x="2780" y="801"/>
                </a:cubicBezTo>
                <a:cubicBezTo>
                  <a:pt x="2780" y="799"/>
                  <a:pt x="2779" y="797"/>
                  <a:pt x="2776" y="797"/>
                </a:cubicBezTo>
                <a:close/>
                <a:moveTo>
                  <a:pt x="2789" y="797"/>
                </a:moveTo>
                <a:cubicBezTo>
                  <a:pt x="2787" y="797"/>
                  <a:pt x="2785" y="799"/>
                  <a:pt x="2785" y="801"/>
                </a:cubicBezTo>
                <a:cubicBezTo>
                  <a:pt x="2785" y="803"/>
                  <a:pt x="2787" y="805"/>
                  <a:pt x="2789" y="805"/>
                </a:cubicBezTo>
                <a:cubicBezTo>
                  <a:pt x="2791" y="805"/>
                  <a:pt x="2793" y="803"/>
                  <a:pt x="2793" y="801"/>
                </a:cubicBezTo>
                <a:cubicBezTo>
                  <a:pt x="2793" y="799"/>
                  <a:pt x="2791" y="797"/>
                  <a:pt x="2789" y="797"/>
                </a:cubicBezTo>
                <a:close/>
                <a:moveTo>
                  <a:pt x="2802" y="797"/>
                </a:moveTo>
                <a:cubicBezTo>
                  <a:pt x="2800" y="797"/>
                  <a:pt x="2798" y="799"/>
                  <a:pt x="2798" y="801"/>
                </a:cubicBezTo>
                <a:cubicBezTo>
                  <a:pt x="2798" y="803"/>
                  <a:pt x="2800" y="805"/>
                  <a:pt x="2802" y="805"/>
                </a:cubicBezTo>
                <a:cubicBezTo>
                  <a:pt x="2804" y="805"/>
                  <a:pt x="2806" y="803"/>
                  <a:pt x="2806" y="801"/>
                </a:cubicBezTo>
                <a:cubicBezTo>
                  <a:pt x="2806" y="799"/>
                  <a:pt x="2804" y="797"/>
                  <a:pt x="2802" y="797"/>
                </a:cubicBezTo>
                <a:close/>
                <a:moveTo>
                  <a:pt x="2815" y="797"/>
                </a:moveTo>
                <a:cubicBezTo>
                  <a:pt x="2813" y="797"/>
                  <a:pt x="2811" y="799"/>
                  <a:pt x="2811" y="801"/>
                </a:cubicBezTo>
                <a:cubicBezTo>
                  <a:pt x="2811" y="803"/>
                  <a:pt x="2813" y="805"/>
                  <a:pt x="2815" y="805"/>
                </a:cubicBezTo>
                <a:cubicBezTo>
                  <a:pt x="2817" y="805"/>
                  <a:pt x="2819" y="803"/>
                  <a:pt x="2819" y="801"/>
                </a:cubicBezTo>
                <a:cubicBezTo>
                  <a:pt x="2819" y="799"/>
                  <a:pt x="2817" y="797"/>
                  <a:pt x="2815" y="797"/>
                </a:cubicBezTo>
                <a:close/>
                <a:moveTo>
                  <a:pt x="2828" y="797"/>
                </a:moveTo>
                <a:cubicBezTo>
                  <a:pt x="2826" y="797"/>
                  <a:pt x="2824" y="799"/>
                  <a:pt x="2824" y="801"/>
                </a:cubicBezTo>
                <a:cubicBezTo>
                  <a:pt x="2824" y="803"/>
                  <a:pt x="2826" y="805"/>
                  <a:pt x="2828" y="805"/>
                </a:cubicBezTo>
                <a:cubicBezTo>
                  <a:pt x="2830" y="805"/>
                  <a:pt x="2832" y="803"/>
                  <a:pt x="2832" y="801"/>
                </a:cubicBezTo>
                <a:cubicBezTo>
                  <a:pt x="2832" y="799"/>
                  <a:pt x="2830" y="797"/>
                  <a:pt x="2828" y="797"/>
                </a:cubicBezTo>
                <a:close/>
                <a:moveTo>
                  <a:pt x="2841" y="797"/>
                </a:moveTo>
                <a:cubicBezTo>
                  <a:pt x="2839" y="797"/>
                  <a:pt x="2837" y="799"/>
                  <a:pt x="2837" y="801"/>
                </a:cubicBezTo>
                <a:cubicBezTo>
                  <a:pt x="2837" y="803"/>
                  <a:pt x="2839" y="805"/>
                  <a:pt x="2841" y="805"/>
                </a:cubicBezTo>
                <a:cubicBezTo>
                  <a:pt x="2843" y="805"/>
                  <a:pt x="2845" y="803"/>
                  <a:pt x="2845" y="801"/>
                </a:cubicBezTo>
                <a:cubicBezTo>
                  <a:pt x="2845" y="799"/>
                  <a:pt x="2843" y="797"/>
                  <a:pt x="2841" y="797"/>
                </a:cubicBezTo>
                <a:close/>
                <a:moveTo>
                  <a:pt x="2854" y="797"/>
                </a:moveTo>
                <a:cubicBezTo>
                  <a:pt x="2851" y="797"/>
                  <a:pt x="2850" y="799"/>
                  <a:pt x="2850" y="801"/>
                </a:cubicBezTo>
                <a:cubicBezTo>
                  <a:pt x="2850" y="803"/>
                  <a:pt x="2851" y="805"/>
                  <a:pt x="2854" y="805"/>
                </a:cubicBezTo>
                <a:cubicBezTo>
                  <a:pt x="2856" y="805"/>
                  <a:pt x="2858" y="803"/>
                  <a:pt x="2858" y="801"/>
                </a:cubicBezTo>
                <a:cubicBezTo>
                  <a:pt x="2858" y="799"/>
                  <a:pt x="2856" y="797"/>
                  <a:pt x="2854" y="797"/>
                </a:cubicBezTo>
                <a:close/>
                <a:moveTo>
                  <a:pt x="2867" y="797"/>
                </a:moveTo>
                <a:cubicBezTo>
                  <a:pt x="2864" y="797"/>
                  <a:pt x="2862" y="799"/>
                  <a:pt x="2862" y="801"/>
                </a:cubicBezTo>
                <a:cubicBezTo>
                  <a:pt x="2862" y="803"/>
                  <a:pt x="2864" y="805"/>
                  <a:pt x="2867" y="805"/>
                </a:cubicBezTo>
                <a:cubicBezTo>
                  <a:pt x="2869" y="805"/>
                  <a:pt x="2871" y="803"/>
                  <a:pt x="2871" y="801"/>
                </a:cubicBezTo>
                <a:cubicBezTo>
                  <a:pt x="2871" y="799"/>
                  <a:pt x="2869" y="797"/>
                  <a:pt x="2867" y="797"/>
                </a:cubicBezTo>
                <a:close/>
                <a:moveTo>
                  <a:pt x="2880" y="805"/>
                </a:moveTo>
                <a:cubicBezTo>
                  <a:pt x="2882" y="805"/>
                  <a:pt x="2884" y="803"/>
                  <a:pt x="2884" y="801"/>
                </a:cubicBezTo>
                <a:cubicBezTo>
                  <a:pt x="2884" y="799"/>
                  <a:pt x="2882" y="797"/>
                  <a:pt x="2880" y="797"/>
                </a:cubicBezTo>
                <a:cubicBezTo>
                  <a:pt x="2877" y="797"/>
                  <a:pt x="2875" y="799"/>
                  <a:pt x="2875" y="801"/>
                </a:cubicBezTo>
                <a:cubicBezTo>
                  <a:pt x="2875" y="803"/>
                  <a:pt x="2877" y="805"/>
                  <a:pt x="2880" y="805"/>
                </a:cubicBezTo>
                <a:close/>
                <a:moveTo>
                  <a:pt x="2985" y="801"/>
                </a:moveTo>
                <a:cubicBezTo>
                  <a:pt x="2985" y="800"/>
                  <a:pt x="2984" y="799"/>
                  <a:pt x="2983" y="799"/>
                </a:cubicBezTo>
                <a:cubicBezTo>
                  <a:pt x="2982" y="799"/>
                  <a:pt x="2981" y="800"/>
                  <a:pt x="2981" y="801"/>
                </a:cubicBezTo>
                <a:cubicBezTo>
                  <a:pt x="2981" y="802"/>
                  <a:pt x="2982" y="803"/>
                  <a:pt x="2983" y="803"/>
                </a:cubicBezTo>
                <a:cubicBezTo>
                  <a:pt x="2984" y="803"/>
                  <a:pt x="2985" y="802"/>
                  <a:pt x="2985" y="801"/>
                </a:cubicBezTo>
                <a:close/>
                <a:moveTo>
                  <a:pt x="2993" y="801"/>
                </a:moveTo>
                <a:cubicBezTo>
                  <a:pt x="2993" y="802"/>
                  <a:pt x="2994" y="803"/>
                  <a:pt x="2996" y="803"/>
                </a:cubicBezTo>
                <a:cubicBezTo>
                  <a:pt x="2997" y="803"/>
                  <a:pt x="2998" y="802"/>
                  <a:pt x="2998" y="801"/>
                </a:cubicBezTo>
                <a:cubicBezTo>
                  <a:pt x="2998" y="800"/>
                  <a:pt x="2997" y="799"/>
                  <a:pt x="2996" y="799"/>
                </a:cubicBezTo>
                <a:cubicBezTo>
                  <a:pt x="2994" y="799"/>
                  <a:pt x="2993" y="800"/>
                  <a:pt x="2993" y="801"/>
                </a:cubicBezTo>
                <a:close/>
                <a:moveTo>
                  <a:pt x="529" y="818"/>
                </a:moveTo>
                <a:cubicBezTo>
                  <a:pt x="532" y="818"/>
                  <a:pt x="533" y="816"/>
                  <a:pt x="533" y="814"/>
                </a:cubicBezTo>
                <a:cubicBezTo>
                  <a:pt x="533" y="812"/>
                  <a:pt x="532" y="810"/>
                  <a:pt x="529" y="810"/>
                </a:cubicBezTo>
                <a:cubicBezTo>
                  <a:pt x="527" y="810"/>
                  <a:pt x="525" y="812"/>
                  <a:pt x="525" y="814"/>
                </a:cubicBezTo>
                <a:cubicBezTo>
                  <a:pt x="525" y="816"/>
                  <a:pt x="527" y="818"/>
                  <a:pt x="529" y="818"/>
                </a:cubicBezTo>
                <a:close/>
                <a:moveTo>
                  <a:pt x="555" y="818"/>
                </a:moveTo>
                <a:cubicBezTo>
                  <a:pt x="557" y="818"/>
                  <a:pt x="559" y="816"/>
                  <a:pt x="559" y="814"/>
                </a:cubicBezTo>
                <a:cubicBezTo>
                  <a:pt x="559" y="812"/>
                  <a:pt x="557" y="810"/>
                  <a:pt x="555" y="810"/>
                </a:cubicBezTo>
                <a:cubicBezTo>
                  <a:pt x="553" y="810"/>
                  <a:pt x="551" y="812"/>
                  <a:pt x="551" y="814"/>
                </a:cubicBezTo>
                <a:cubicBezTo>
                  <a:pt x="551" y="816"/>
                  <a:pt x="553" y="818"/>
                  <a:pt x="555" y="818"/>
                </a:cubicBezTo>
                <a:close/>
                <a:moveTo>
                  <a:pt x="568" y="818"/>
                </a:moveTo>
                <a:cubicBezTo>
                  <a:pt x="570" y="818"/>
                  <a:pt x="572" y="816"/>
                  <a:pt x="572" y="814"/>
                </a:cubicBezTo>
                <a:cubicBezTo>
                  <a:pt x="572" y="812"/>
                  <a:pt x="570" y="810"/>
                  <a:pt x="568" y="810"/>
                </a:cubicBezTo>
                <a:cubicBezTo>
                  <a:pt x="566" y="810"/>
                  <a:pt x="564" y="812"/>
                  <a:pt x="564" y="814"/>
                </a:cubicBezTo>
                <a:cubicBezTo>
                  <a:pt x="564" y="816"/>
                  <a:pt x="566" y="818"/>
                  <a:pt x="568" y="818"/>
                </a:cubicBezTo>
                <a:close/>
                <a:moveTo>
                  <a:pt x="581" y="818"/>
                </a:moveTo>
                <a:cubicBezTo>
                  <a:pt x="583" y="818"/>
                  <a:pt x="585" y="816"/>
                  <a:pt x="585" y="814"/>
                </a:cubicBezTo>
                <a:cubicBezTo>
                  <a:pt x="585" y="812"/>
                  <a:pt x="583" y="810"/>
                  <a:pt x="581" y="810"/>
                </a:cubicBezTo>
                <a:cubicBezTo>
                  <a:pt x="579" y="810"/>
                  <a:pt x="577" y="812"/>
                  <a:pt x="577" y="814"/>
                </a:cubicBezTo>
                <a:cubicBezTo>
                  <a:pt x="577" y="816"/>
                  <a:pt x="579" y="818"/>
                  <a:pt x="581" y="818"/>
                </a:cubicBezTo>
                <a:close/>
                <a:moveTo>
                  <a:pt x="594" y="818"/>
                </a:moveTo>
                <a:cubicBezTo>
                  <a:pt x="596" y="818"/>
                  <a:pt x="598" y="816"/>
                  <a:pt x="598" y="814"/>
                </a:cubicBezTo>
                <a:cubicBezTo>
                  <a:pt x="598" y="812"/>
                  <a:pt x="596" y="810"/>
                  <a:pt x="594" y="810"/>
                </a:cubicBezTo>
                <a:cubicBezTo>
                  <a:pt x="592" y="810"/>
                  <a:pt x="590" y="812"/>
                  <a:pt x="590" y="814"/>
                </a:cubicBezTo>
                <a:cubicBezTo>
                  <a:pt x="590" y="816"/>
                  <a:pt x="592" y="818"/>
                  <a:pt x="594" y="818"/>
                </a:cubicBezTo>
                <a:close/>
                <a:moveTo>
                  <a:pt x="607" y="818"/>
                </a:moveTo>
                <a:cubicBezTo>
                  <a:pt x="609" y="818"/>
                  <a:pt x="611" y="816"/>
                  <a:pt x="611" y="814"/>
                </a:cubicBezTo>
                <a:cubicBezTo>
                  <a:pt x="611" y="812"/>
                  <a:pt x="609" y="810"/>
                  <a:pt x="607" y="810"/>
                </a:cubicBezTo>
                <a:cubicBezTo>
                  <a:pt x="604" y="810"/>
                  <a:pt x="603" y="812"/>
                  <a:pt x="603" y="814"/>
                </a:cubicBezTo>
                <a:cubicBezTo>
                  <a:pt x="603" y="816"/>
                  <a:pt x="604" y="818"/>
                  <a:pt x="607" y="818"/>
                </a:cubicBezTo>
                <a:close/>
                <a:moveTo>
                  <a:pt x="620" y="818"/>
                </a:moveTo>
                <a:cubicBezTo>
                  <a:pt x="622" y="818"/>
                  <a:pt x="624" y="816"/>
                  <a:pt x="624" y="814"/>
                </a:cubicBezTo>
                <a:cubicBezTo>
                  <a:pt x="624" y="812"/>
                  <a:pt x="622" y="810"/>
                  <a:pt x="620" y="810"/>
                </a:cubicBezTo>
                <a:cubicBezTo>
                  <a:pt x="617" y="810"/>
                  <a:pt x="615" y="812"/>
                  <a:pt x="615" y="814"/>
                </a:cubicBezTo>
                <a:cubicBezTo>
                  <a:pt x="615" y="816"/>
                  <a:pt x="617" y="818"/>
                  <a:pt x="620" y="818"/>
                </a:cubicBezTo>
                <a:close/>
                <a:moveTo>
                  <a:pt x="633" y="818"/>
                </a:moveTo>
                <a:cubicBezTo>
                  <a:pt x="635" y="818"/>
                  <a:pt x="637" y="816"/>
                  <a:pt x="637" y="814"/>
                </a:cubicBezTo>
                <a:cubicBezTo>
                  <a:pt x="637" y="812"/>
                  <a:pt x="635" y="810"/>
                  <a:pt x="633" y="810"/>
                </a:cubicBezTo>
                <a:cubicBezTo>
                  <a:pt x="630" y="810"/>
                  <a:pt x="628" y="812"/>
                  <a:pt x="628" y="814"/>
                </a:cubicBezTo>
                <a:cubicBezTo>
                  <a:pt x="628" y="816"/>
                  <a:pt x="630" y="818"/>
                  <a:pt x="633" y="818"/>
                </a:cubicBezTo>
                <a:close/>
                <a:moveTo>
                  <a:pt x="646" y="818"/>
                </a:moveTo>
                <a:cubicBezTo>
                  <a:pt x="648" y="818"/>
                  <a:pt x="650" y="816"/>
                  <a:pt x="650" y="814"/>
                </a:cubicBezTo>
                <a:cubicBezTo>
                  <a:pt x="650" y="812"/>
                  <a:pt x="648" y="810"/>
                  <a:pt x="646" y="810"/>
                </a:cubicBezTo>
                <a:cubicBezTo>
                  <a:pt x="643" y="810"/>
                  <a:pt x="641" y="812"/>
                  <a:pt x="641" y="814"/>
                </a:cubicBezTo>
                <a:cubicBezTo>
                  <a:pt x="641" y="816"/>
                  <a:pt x="643" y="818"/>
                  <a:pt x="646" y="818"/>
                </a:cubicBezTo>
                <a:close/>
                <a:moveTo>
                  <a:pt x="658" y="818"/>
                </a:moveTo>
                <a:cubicBezTo>
                  <a:pt x="661" y="818"/>
                  <a:pt x="663" y="816"/>
                  <a:pt x="663" y="814"/>
                </a:cubicBezTo>
                <a:cubicBezTo>
                  <a:pt x="663" y="812"/>
                  <a:pt x="661" y="810"/>
                  <a:pt x="658" y="810"/>
                </a:cubicBezTo>
                <a:cubicBezTo>
                  <a:pt x="656" y="810"/>
                  <a:pt x="654" y="812"/>
                  <a:pt x="654" y="814"/>
                </a:cubicBezTo>
                <a:cubicBezTo>
                  <a:pt x="654" y="816"/>
                  <a:pt x="656" y="818"/>
                  <a:pt x="658" y="818"/>
                </a:cubicBezTo>
                <a:close/>
                <a:moveTo>
                  <a:pt x="671" y="818"/>
                </a:moveTo>
                <a:cubicBezTo>
                  <a:pt x="674" y="818"/>
                  <a:pt x="676" y="816"/>
                  <a:pt x="676" y="814"/>
                </a:cubicBezTo>
                <a:cubicBezTo>
                  <a:pt x="676" y="812"/>
                  <a:pt x="674" y="810"/>
                  <a:pt x="671" y="810"/>
                </a:cubicBezTo>
                <a:cubicBezTo>
                  <a:pt x="669" y="810"/>
                  <a:pt x="667" y="812"/>
                  <a:pt x="667" y="814"/>
                </a:cubicBezTo>
                <a:cubicBezTo>
                  <a:pt x="667" y="816"/>
                  <a:pt x="669" y="818"/>
                  <a:pt x="671" y="818"/>
                </a:cubicBezTo>
                <a:close/>
                <a:moveTo>
                  <a:pt x="684" y="818"/>
                </a:moveTo>
                <a:cubicBezTo>
                  <a:pt x="687" y="818"/>
                  <a:pt x="688" y="816"/>
                  <a:pt x="688" y="814"/>
                </a:cubicBezTo>
                <a:cubicBezTo>
                  <a:pt x="688" y="812"/>
                  <a:pt x="687" y="810"/>
                  <a:pt x="684" y="810"/>
                </a:cubicBezTo>
                <a:cubicBezTo>
                  <a:pt x="682" y="810"/>
                  <a:pt x="680" y="812"/>
                  <a:pt x="680" y="814"/>
                </a:cubicBezTo>
                <a:cubicBezTo>
                  <a:pt x="680" y="816"/>
                  <a:pt x="682" y="818"/>
                  <a:pt x="684" y="818"/>
                </a:cubicBezTo>
                <a:close/>
                <a:moveTo>
                  <a:pt x="697" y="818"/>
                </a:moveTo>
                <a:cubicBezTo>
                  <a:pt x="699" y="818"/>
                  <a:pt x="701" y="816"/>
                  <a:pt x="701" y="814"/>
                </a:cubicBezTo>
                <a:cubicBezTo>
                  <a:pt x="701" y="812"/>
                  <a:pt x="699" y="810"/>
                  <a:pt x="697" y="810"/>
                </a:cubicBezTo>
                <a:cubicBezTo>
                  <a:pt x="695" y="810"/>
                  <a:pt x="693" y="812"/>
                  <a:pt x="693" y="814"/>
                </a:cubicBezTo>
                <a:cubicBezTo>
                  <a:pt x="693" y="816"/>
                  <a:pt x="695" y="818"/>
                  <a:pt x="697" y="818"/>
                </a:cubicBezTo>
                <a:close/>
                <a:moveTo>
                  <a:pt x="710" y="818"/>
                </a:moveTo>
                <a:cubicBezTo>
                  <a:pt x="712" y="818"/>
                  <a:pt x="714" y="816"/>
                  <a:pt x="714" y="814"/>
                </a:cubicBezTo>
                <a:cubicBezTo>
                  <a:pt x="714" y="812"/>
                  <a:pt x="712" y="810"/>
                  <a:pt x="710" y="810"/>
                </a:cubicBezTo>
                <a:cubicBezTo>
                  <a:pt x="708" y="810"/>
                  <a:pt x="706" y="812"/>
                  <a:pt x="706" y="814"/>
                </a:cubicBezTo>
                <a:cubicBezTo>
                  <a:pt x="706" y="816"/>
                  <a:pt x="708" y="818"/>
                  <a:pt x="710" y="818"/>
                </a:cubicBezTo>
                <a:close/>
                <a:moveTo>
                  <a:pt x="723" y="818"/>
                </a:moveTo>
                <a:cubicBezTo>
                  <a:pt x="725" y="818"/>
                  <a:pt x="727" y="816"/>
                  <a:pt x="727" y="814"/>
                </a:cubicBezTo>
                <a:cubicBezTo>
                  <a:pt x="727" y="812"/>
                  <a:pt x="725" y="810"/>
                  <a:pt x="723" y="810"/>
                </a:cubicBezTo>
                <a:cubicBezTo>
                  <a:pt x="721" y="810"/>
                  <a:pt x="719" y="812"/>
                  <a:pt x="719" y="814"/>
                </a:cubicBezTo>
                <a:cubicBezTo>
                  <a:pt x="719" y="816"/>
                  <a:pt x="721" y="818"/>
                  <a:pt x="723" y="818"/>
                </a:cubicBezTo>
                <a:close/>
                <a:moveTo>
                  <a:pt x="736" y="818"/>
                </a:moveTo>
                <a:cubicBezTo>
                  <a:pt x="738" y="818"/>
                  <a:pt x="740" y="816"/>
                  <a:pt x="740" y="814"/>
                </a:cubicBezTo>
                <a:cubicBezTo>
                  <a:pt x="740" y="812"/>
                  <a:pt x="738" y="810"/>
                  <a:pt x="736" y="810"/>
                </a:cubicBezTo>
                <a:cubicBezTo>
                  <a:pt x="734" y="810"/>
                  <a:pt x="732" y="812"/>
                  <a:pt x="732" y="814"/>
                </a:cubicBezTo>
                <a:cubicBezTo>
                  <a:pt x="732" y="816"/>
                  <a:pt x="734" y="818"/>
                  <a:pt x="736" y="818"/>
                </a:cubicBezTo>
                <a:close/>
                <a:moveTo>
                  <a:pt x="749" y="818"/>
                </a:moveTo>
                <a:cubicBezTo>
                  <a:pt x="751" y="818"/>
                  <a:pt x="753" y="816"/>
                  <a:pt x="753" y="814"/>
                </a:cubicBezTo>
                <a:cubicBezTo>
                  <a:pt x="753" y="812"/>
                  <a:pt x="751" y="810"/>
                  <a:pt x="749" y="810"/>
                </a:cubicBezTo>
                <a:cubicBezTo>
                  <a:pt x="747" y="810"/>
                  <a:pt x="745" y="812"/>
                  <a:pt x="745" y="814"/>
                </a:cubicBezTo>
                <a:cubicBezTo>
                  <a:pt x="745" y="816"/>
                  <a:pt x="747" y="818"/>
                  <a:pt x="749" y="818"/>
                </a:cubicBezTo>
                <a:close/>
                <a:moveTo>
                  <a:pt x="762" y="818"/>
                </a:moveTo>
                <a:cubicBezTo>
                  <a:pt x="764" y="818"/>
                  <a:pt x="766" y="816"/>
                  <a:pt x="766" y="814"/>
                </a:cubicBezTo>
                <a:cubicBezTo>
                  <a:pt x="766" y="812"/>
                  <a:pt x="764" y="810"/>
                  <a:pt x="762" y="810"/>
                </a:cubicBezTo>
                <a:cubicBezTo>
                  <a:pt x="759" y="810"/>
                  <a:pt x="758" y="812"/>
                  <a:pt x="758" y="814"/>
                </a:cubicBezTo>
                <a:cubicBezTo>
                  <a:pt x="758" y="816"/>
                  <a:pt x="759" y="818"/>
                  <a:pt x="762" y="818"/>
                </a:cubicBezTo>
                <a:close/>
                <a:moveTo>
                  <a:pt x="775" y="818"/>
                </a:moveTo>
                <a:cubicBezTo>
                  <a:pt x="777" y="818"/>
                  <a:pt x="779" y="816"/>
                  <a:pt x="779" y="814"/>
                </a:cubicBezTo>
                <a:cubicBezTo>
                  <a:pt x="779" y="812"/>
                  <a:pt x="777" y="810"/>
                  <a:pt x="775" y="810"/>
                </a:cubicBezTo>
                <a:cubicBezTo>
                  <a:pt x="772" y="810"/>
                  <a:pt x="770" y="812"/>
                  <a:pt x="770" y="814"/>
                </a:cubicBezTo>
                <a:cubicBezTo>
                  <a:pt x="770" y="816"/>
                  <a:pt x="772" y="818"/>
                  <a:pt x="775" y="818"/>
                </a:cubicBezTo>
                <a:close/>
                <a:moveTo>
                  <a:pt x="788" y="818"/>
                </a:moveTo>
                <a:cubicBezTo>
                  <a:pt x="790" y="818"/>
                  <a:pt x="792" y="816"/>
                  <a:pt x="792" y="814"/>
                </a:cubicBezTo>
                <a:cubicBezTo>
                  <a:pt x="792" y="812"/>
                  <a:pt x="790" y="810"/>
                  <a:pt x="788" y="810"/>
                </a:cubicBezTo>
                <a:cubicBezTo>
                  <a:pt x="785" y="810"/>
                  <a:pt x="783" y="812"/>
                  <a:pt x="783" y="814"/>
                </a:cubicBezTo>
                <a:cubicBezTo>
                  <a:pt x="783" y="816"/>
                  <a:pt x="785" y="818"/>
                  <a:pt x="788" y="818"/>
                </a:cubicBezTo>
                <a:close/>
                <a:moveTo>
                  <a:pt x="800" y="818"/>
                </a:moveTo>
                <a:cubicBezTo>
                  <a:pt x="803" y="818"/>
                  <a:pt x="805" y="816"/>
                  <a:pt x="805" y="814"/>
                </a:cubicBezTo>
                <a:cubicBezTo>
                  <a:pt x="805" y="812"/>
                  <a:pt x="803" y="810"/>
                  <a:pt x="800" y="810"/>
                </a:cubicBezTo>
                <a:cubicBezTo>
                  <a:pt x="798" y="810"/>
                  <a:pt x="796" y="812"/>
                  <a:pt x="796" y="814"/>
                </a:cubicBezTo>
                <a:cubicBezTo>
                  <a:pt x="796" y="816"/>
                  <a:pt x="798" y="818"/>
                  <a:pt x="800" y="818"/>
                </a:cubicBezTo>
                <a:close/>
                <a:moveTo>
                  <a:pt x="813" y="818"/>
                </a:moveTo>
                <a:cubicBezTo>
                  <a:pt x="816" y="818"/>
                  <a:pt x="818" y="816"/>
                  <a:pt x="818" y="814"/>
                </a:cubicBezTo>
                <a:cubicBezTo>
                  <a:pt x="818" y="812"/>
                  <a:pt x="816" y="810"/>
                  <a:pt x="813" y="810"/>
                </a:cubicBezTo>
                <a:cubicBezTo>
                  <a:pt x="811" y="810"/>
                  <a:pt x="809" y="812"/>
                  <a:pt x="809" y="814"/>
                </a:cubicBezTo>
                <a:cubicBezTo>
                  <a:pt x="809" y="816"/>
                  <a:pt x="811" y="818"/>
                  <a:pt x="813" y="818"/>
                </a:cubicBezTo>
                <a:close/>
                <a:moveTo>
                  <a:pt x="826" y="818"/>
                </a:moveTo>
                <a:cubicBezTo>
                  <a:pt x="829" y="818"/>
                  <a:pt x="830" y="816"/>
                  <a:pt x="830" y="814"/>
                </a:cubicBezTo>
                <a:cubicBezTo>
                  <a:pt x="830" y="812"/>
                  <a:pt x="829" y="810"/>
                  <a:pt x="826" y="810"/>
                </a:cubicBezTo>
                <a:cubicBezTo>
                  <a:pt x="824" y="810"/>
                  <a:pt x="822" y="812"/>
                  <a:pt x="822" y="814"/>
                </a:cubicBezTo>
                <a:cubicBezTo>
                  <a:pt x="822" y="816"/>
                  <a:pt x="824" y="818"/>
                  <a:pt x="826" y="818"/>
                </a:cubicBezTo>
                <a:close/>
                <a:moveTo>
                  <a:pt x="839" y="818"/>
                </a:moveTo>
                <a:cubicBezTo>
                  <a:pt x="842" y="818"/>
                  <a:pt x="843" y="816"/>
                  <a:pt x="843" y="814"/>
                </a:cubicBezTo>
                <a:cubicBezTo>
                  <a:pt x="843" y="812"/>
                  <a:pt x="842" y="810"/>
                  <a:pt x="839" y="810"/>
                </a:cubicBezTo>
                <a:cubicBezTo>
                  <a:pt x="837" y="810"/>
                  <a:pt x="835" y="812"/>
                  <a:pt x="835" y="814"/>
                </a:cubicBezTo>
                <a:cubicBezTo>
                  <a:pt x="835" y="816"/>
                  <a:pt x="837" y="818"/>
                  <a:pt x="839" y="818"/>
                </a:cubicBezTo>
                <a:close/>
                <a:moveTo>
                  <a:pt x="852" y="818"/>
                </a:moveTo>
                <a:cubicBezTo>
                  <a:pt x="854" y="818"/>
                  <a:pt x="856" y="816"/>
                  <a:pt x="856" y="814"/>
                </a:cubicBezTo>
                <a:cubicBezTo>
                  <a:pt x="856" y="812"/>
                  <a:pt x="854" y="810"/>
                  <a:pt x="852" y="810"/>
                </a:cubicBezTo>
                <a:cubicBezTo>
                  <a:pt x="850" y="810"/>
                  <a:pt x="848" y="812"/>
                  <a:pt x="848" y="814"/>
                </a:cubicBezTo>
                <a:cubicBezTo>
                  <a:pt x="848" y="816"/>
                  <a:pt x="850" y="818"/>
                  <a:pt x="852" y="818"/>
                </a:cubicBezTo>
                <a:close/>
                <a:moveTo>
                  <a:pt x="865" y="818"/>
                </a:moveTo>
                <a:cubicBezTo>
                  <a:pt x="867" y="818"/>
                  <a:pt x="869" y="816"/>
                  <a:pt x="869" y="814"/>
                </a:cubicBezTo>
                <a:cubicBezTo>
                  <a:pt x="869" y="812"/>
                  <a:pt x="867" y="810"/>
                  <a:pt x="865" y="810"/>
                </a:cubicBezTo>
                <a:cubicBezTo>
                  <a:pt x="863" y="810"/>
                  <a:pt x="861" y="812"/>
                  <a:pt x="861" y="814"/>
                </a:cubicBezTo>
                <a:cubicBezTo>
                  <a:pt x="861" y="816"/>
                  <a:pt x="863" y="818"/>
                  <a:pt x="865" y="818"/>
                </a:cubicBezTo>
                <a:close/>
                <a:moveTo>
                  <a:pt x="1588" y="810"/>
                </a:moveTo>
                <a:cubicBezTo>
                  <a:pt x="1586" y="810"/>
                  <a:pt x="1584" y="812"/>
                  <a:pt x="1584" y="814"/>
                </a:cubicBezTo>
                <a:cubicBezTo>
                  <a:pt x="1584" y="816"/>
                  <a:pt x="1586" y="818"/>
                  <a:pt x="1588" y="818"/>
                </a:cubicBezTo>
                <a:cubicBezTo>
                  <a:pt x="1591" y="818"/>
                  <a:pt x="1592" y="816"/>
                  <a:pt x="1592" y="814"/>
                </a:cubicBezTo>
                <a:cubicBezTo>
                  <a:pt x="1592" y="812"/>
                  <a:pt x="1591" y="810"/>
                  <a:pt x="1588" y="810"/>
                </a:cubicBezTo>
                <a:close/>
                <a:moveTo>
                  <a:pt x="1601" y="810"/>
                </a:moveTo>
                <a:cubicBezTo>
                  <a:pt x="1599" y="810"/>
                  <a:pt x="1597" y="812"/>
                  <a:pt x="1597" y="814"/>
                </a:cubicBezTo>
                <a:cubicBezTo>
                  <a:pt x="1597" y="816"/>
                  <a:pt x="1599" y="818"/>
                  <a:pt x="1601" y="818"/>
                </a:cubicBezTo>
                <a:cubicBezTo>
                  <a:pt x="1603" y="818"/>
                  <a:pt x="1605" y="816"/>
                  <a:pt x="1605" y="814"/>
                </a:cubicBezTo>
                <a:cubicBezTo>
                  <a:pt x="1605" y="812"/>
                  <a:pt x="1603" y="810"/>
                  <a:pt x="1601" y="810"/>
                </a:cubicBezTo>
                <a:close/>
                <a:moveTo>
                  <a:pt x="1614" y="810"/>
                </a:moveTo>
                <a:cubicBezTo>
                  <a:pt x="1612" y="810"/>
                  <a:pt x="1610" y="812"/>
                  <a:pt x="1610" y="814"/>
                </a:cubicBezTo>
                <a:cubicBezTo>
                  <a:pt x="1610" y="816"/>
                  <a:pt x="1612" y="818"/>
                  <a:pt x="1614" y="818"/>
                </a:cubicBezTo>
                <a:cubicBezTo>
                  <a:pt x="1616" y="818"/>
                  <a:pt x="1618" y="816"/>
                  <a:pt x="1618" y="814"/>
                </a:cubicBezTo>
                <a:cubicBezTo>
                  <a:pt x="1618" y="812"/>
                  <a:pt x="1616" y="810"/>
                  <a:pt x="1614" y="810"/>
                </a:cubicBezTo>
                <a:close/>
                <a:moveTo>
                  <a:pt x="1627" y="810"/>
                </a:moveTo>
                <a:cubicBezTo>
                  <a:pt x="1625" y="810"/>
                  <a:pt x="1623" y="812"/>
                  <a:pt x="1623" y="814"/>
                </a:cubicBezTo>
                <a:cubicBezTo>
                  <a:pt x="1623" y="816"/>
                  <a:pt x="1625" y="818"/>
                  <a:pt x="1627" y="818"/>
                </a:cubicBezTo>
                <a:cubicBezTo>
                  <a:pt x="1629" y="818"/>
                  <a:pt x="1631" y="816"/>
                  <a:pt x="1631" y="814"/>
                </a:cubicBezTo>
                <a:cubicBezTo>
                  <a:pt x="1631" y="812"/>
                  <a:pt x="1629" y="810"/>
                  <a:pt x="1627" y="810"/>
                </a:cubicBezTo>
                <a:close/>
                <a:moveTo>
                  <a:pt x="1640" y="810"/>
                </a:moveTo>
                <a:cubicBezTo>
                  <a:pt x="1638" y="810"/>
                  <a:pt x="1636" y="812"/>
                  <a:pt x="1636" y="814"/>
                </a:cubicBezTo>
                <a:cubicBezTo>
                  <a:pt x="1636" y="816"/>
                  <a:pt x="1638" y="818"/>
                  <a:pt x="1640" y="818"/>
                </a:cubicBezTo>
                <a:cubicBezTo>
                  <a:pt x="1642" y="818"/>
                  <a:pt x="1644" y="816"/>
                  <a:pt x="1644" y="814"/>
                </a:cubicBezTo>
                <a:cubicBezTo>
                  <a:pt x="1644" y="812"/>
                  <a:pt x="1642" y="810"/>
                  <a:pt x="1640" y="810"/>
                </a:cubicBezTo>
                <a:close/>
                <a:moveTo>
                  <a:pt x="1653" y="810"/>
                </a:moveTo>
                <a:cubicBezTo>
                  <a:pt x="1650" y="810"/>
                  <a:pt x="1649" y="812"/>
                  <a:pt x="1649" y="814"/>
                </a:cubicBezTo>
                <a:cubicBezTo>
                  <a:pt x="1649" y="816"/>
                  <a:pt x="1650" y="818"/>
                  <a:pt x="1653" y="818"/>
                </a:cubicBezTo>
                <a:cubicBezTo>
                  <a:pt x="1655" y="818"/>
                  <a:pt x="1657" y="816"/>
                  <a:pt x="1657" y="814"/>
                </a:cubicBezTo>
                <a:cubicBezTo>
                  <a:pt x="1657" y="812"/>
                  <a:pt x="1655" y="810"/>
                  <a:pt x="1653" y="810"/>
                </a:cubicBezTo>
                <a:close/>
                <a:moveTo>
                  <a:pt x="1666" y="810"/>
                </a:moveTo>
                <a:cubicBezTo>
                  <a:pt x="1663" y="810"/>
                  <a:pt x="1662" y="812"/>
                  <a:pt x="1662" y="814"/>
                </a:cubicBezTo>
                <a:cubicBezTo>
                  <a:pt x="1662" y="816"/>
                  <a:pt x="1663" y="818"/>
                  <a:pt x="1666" y="818"/>
                </a:cubicBezTo>
                <a:cubicBezTo>
                  <a:pt x="1668" y="818"/>
                  <a:pt x="1670" y="816"/>
                  <a:pt x="1670" y="814"/>
                </a:cubicBezTo>
                <a:cubicBezTo>
                  <a:pt x="1670" y="812"/>
                  <a:pt x="1668" y="810"/>
                  <a:pt x="1666" y="810"/>
                </a:cubicBezTo>
                <a:close/>
                <a:moveTo>
                  <a:pt x="1679" y="810"/>
                </a:moveTo>
                <a:cubicBezTo>
                  <a:pt x="1676" y="810"/>
                  <a:pt x="1674" y="812"/>
                  <a:pt x="1674" y="814"/>
                </a:cubicBezTo>
                <a:cubicBezTo>
                  <a:pt x="1674" y="816"/>
                  <a:pt x="1676" y="818"/>
                  <a:pt x="1679" y="818"/>
                </a:cubicBezTo>
                <a:cubicBezTo>
                  <a:pt x="1681" y="818"/>
                  <a:pt x="1683" y="816"/>
                  <a:pt x="1683" y="814"/>
                </a:cubicBezTo>
                <a:cubicBezTo>
                  <a:pt x="1683" y="812"/>
                  <a:pt x="1681" y="810"/>
                  <a:pt x="1679" y="810"/>
                </a:cubicBezTo>
                <a:close/>
                <a:moveTo>
                  <a:pt x="1692" y="810"/>
                </a:moveTo>
                <a:cubicBezTo>
                  <a:pt x="1689" y="810"/>
                  <a:pt x="1687" y="812"/>
                  <a:pt x="1687" y="814"/>
                </a:cubicBezTo>
                <a:cubicBezTo>
                  <a:pt x="1687" y="816"/>
                  <a:pt x="1689" y="818"/>
                  <a:pt x="1692" y="818"/>
                </a:cubicBezTo>
                <a:cubicBezTo>
                  <a:pt x="1694" y="818"/>
                  <a:pt x="1696" y="816"/>
                  <a:pt x="1696" y="814"/>
                </a:cubicBezTo>
                <a:cubicBezTo>
                  <a:pt x="1696" y="812"/>
                  <a:pt x="1694" y="810"/>
                  <a:pt x="1692" y="810"/>
                </a:cubicBezTo>
                <a:close/>
                <a:moveTo>
                  <a:pt x="1704" y="818"/>
                </a:moveTo>
                <a:cubicBezTo>
                  <a:pt x="1707" y="818"/>
                  <a:pt x="1709" y="816"/>
                  <a:pt x="1709" y="814"/>
                </a:cubicBezTo>
                <a:cubicBezTo>
                  <a:pt x="1709" y="812"/>
                  <a:pt x="1707" y="810"/>
                  <a:pt x="1704" y="810"/>
                </a:cubicBezTo>
                <a:cubicBezTo>
                  <a:pt x="1702" y="810"/>
                  <a:pt x="1700" y="812"/>
                  <a:pt x="1700" y="814"/>
                </a:cubicBezTo>
                <a:cubicBezTo>
                  <a:pt x="1700" y="816"/>
                  <a:pt x="1702" y="818"/>
                  <a:pt x="1704" y="818"/>
                </a:cubicBezTo>
                <a:close/>
                <a:moveTo>
                  <a:pt x="1717" y="818"/>
                </a:moveTo>
                <a:cubicBezTo>
                  <a:pt x="1720" y="818"/>
                  <a:pt x="1722" y="816"/>
                  <a:pt x="1722" y="814"/>
                </a:cubicBezTo>
                <a:cubicBezTo>
                  <a:pt x="1722" y="812"/>
                  <a:pt x="1720" y="810"/>
                  <a:pt x="1717" y="810"/>
                </a:cubicBezTo>
                <a:cubicBezTo>
                  <a:pt x="1715" y="810"/>
                  <a:pt x="1713" y="812"/>
                  <a:pt x="1713" y="814"/>
                </a:cubicBezTo>
                <a:cubicBezTo>
                  <a:pt x="1713" y="816"/>
                  <a:pt x="1715" y="818"/>
                  <a:pt x="1717" y="818"/>
                </a:cubicBezTo>
                <a:close/>
                <a:moveTo>
                  <a:pt x="1730" y="810"/>
                </a:moveTo>
                <a:cubicBezTo>
                  <a:pt x="1728" y="810"/>
                  <a:pt x="1726" y="812"/>
                  <a:pt x="1726" y="814"/>
                </a:cubicBezTo>
                <a:cubicBezTo>
                  <a:pt x="1726" y="816"/>
                  <a:pt x="1728" y="818"/>
                  <a:pt x="1730" y="818"/>
                </a:cubicBezTo>
                <a:cubicBezTo>
                  <a:pt x="1733" y="818"/>
                  <a:pt x="1734" y="816"/>
                  <a:pt x="1734" y="814"/>
                </a:cubicBezTo>
                <a:cubicBezTo>
                  <a:pt x="1734" y="812"/>
                  <a:pt x="1733" y="810"/>
                  <a:pt x="1730" y="810"/>
                </a:cubicBezTo>
                <a:close/>
                <a:moveTo>
                  <a:pt x="1743" y="810"/>
                </a:moveTo>
                <a:cubicBezTo>
                  <a:pt x="1741" y="810"/>
                  <a:pt x="1739" y="812"/>
                  <a:pt x="1739" y="814"/>
                </a:cubicBezTo>
                <a:cubicBezTo>
                  <a:pt x="1739" y="816"/>
                  <a:pt x="1741" y="818"/>
                  <a:pt x="1743" y="818"/>
                </a:cubicBezTo>
                <a:cubicBezTo>
                  <a:pt x="1745" y="818"/>
                  <a:pt x="1747" y="816"/>
                  <a:pt x="1747" y="814"/>
                </a:cubicBezTo>
                <a:cubicBezTo>
                  <a:pt x="1747" y="812"/>
                  <a:pt x="1745" y="810"/>
                  <a:pt x="1743" y="810"/>
                </a:cubicBezTo>
                <a:close/>
                <a:moveTo>
                  <a:pt x="1756" y="810"/>
                </a:moveTo>
                <a:cubicBezTo>
                  <a:pt x="1754" y="810"/>
                  <a:pt x="1752" y="812"/>
                  <a:pt x="1752" y="814"/>
                </a:cubicBezTo>
                <a:cubicBezTo>
                  <a:pt x="1752" y="816"/>
                  <a:pt x="1754" y="818"/>
                  <a:pt x="1756" y="818"/>
                </a:cubicBezTo>
                <a:cubicBezTo>
                  <a:pt x="1758" y="818"/>
                  <a:pt x="1760" y="816"/>
                  <a:pt x="1760" y="814"/>
                </a:cubicBezTo>
                <a:cubicBezTo>
                  <a:pt x="1760" y="812"/>
                  <a:pt x="1758" y="810"/>
                  <a:pt x="1756" y="810"/>
                </a:cubicBezTo>
                <a:close/>
                <a:moveTo>
                  <a:pt x="1769" y="810"/>
                </a:moveTo>
                <a:cubicBezTo>
                  <a:pt x="1767" y="810"/>
                  <a:pt x="1765" y="812"/>
                  <a:pt x="1765" y="814"/>
                </a:cubicBezTo>
                <a:cubicBezTo>
                  <a:pt x="1765" y="816"/>
                  <a:pt x="1767" y="818"/>
                  <a:pt x="1769" y="818"/>
                </a:cubicBezTo>
                <a:cubicBezTo>
                  <a:pt x="1771" y="818"/>
                  <a:pt x="1773" y="816"/>
                  <a:pt x="1773" y="814"/>
                </a:cubicBezTo>
                <a:cubicBezTo>
                  <a:pt x="1773" y="812"/>
                  <a:pt x="1771" y="810"/>
                  <a:pt x="1769" y="810"/>
                </a:cubicBezTo>
                <a:close/>
                <a:moveTo>
                  <a:pt x="1782" y="810"/>
                </a:moveTo>
                <a:cubicBezTo>
                  <a:pt x="1780" y="810"/>
                  <a:pt x="1778" y="812"/>
                  <a:pt x="1778" y="814"/>
                </a:cubicBezTo>
                <a:cubicBezTo>
                  <a:pt x="1778" y="816"/>
                  <a:pt x="1780" y="818"/>
                  <a:pt x="1782" y="818"/>
                </a:cubicBezTo>
                <a:cubicBezTo>
                  <a:pt x="1784" y="818"/>
                  <a:pt x="1786" y="816"/>
                  <a:pt x="1786" y="814"/>
                </a:cubicBezTo>
                <a:cubicBezTo>
                  <a:pt x="1786" y="812"/>
                  <a:pt x="1784" y="810"/>
                  <a:pt x="1782" y="810"/>
                </a:cubicBezTo>
                <a:close/>
                <a:moveTo>
                  <a:pt x="1795" y="810"/>
                </a:moveTo>
                <a:cubicBezTo>
                  <a:pt x="1793" y="810"/>
                  <a:pt x="1791" y="812"/>
                  <a:pt x="1791" y="814"/>
                </a:cubicBezTo>
                <a:cubicBezTo>
                  <a:pt x="1791" y="816"/>
                  <a:pt x="1793" y="818"/>
                  <a:pt x="1795" y="818"/>
                </a:cubicBezTo>
                <a:cubicBezTo>
                  <a:pt x="1797" y="818"/>
                  <a:pt x="1799" y="816"/>
                  <a:pt x="1799" y="814"/>
                </a:cubicBezTo>
                <a:cubicBezTo>
                  <a:pt x="1799" y="812"/>
                  <a:pt x="1797" y="810"/>
                  <a:pt x="1795" y="810"/>
                </a:cubicBezTo>
                <a:close/>
                <a:moveTo>
                  <a:pt x="1808" y="810"/>
                </a:moveTo>
                <a:cubicBezTo>
                  <a:pt x="1805" y="810"/>
                  <a:pt x="1804" y="812"/>
                  <a:pt x="1804" y="814"/>
                </a:cubicBezTo>
                <a:cubicBezTo>
                  <a:pt x="1804" y="816"/>
                  <a:pt x="1805" y="818"/>
                  <a:pt x="1808" y="818"/>
                </a:cubicBezTo>
                <a:cubicBezTo>
                  <a:pt x="1810" y="818"/>
                  <a:pt x="1812" y="816"/>
                  <a:pt x="1812" y="814"/>
                </a:cubicBezTo>
                <a:cubicBezTo>
                  <a:pt x="1812" y="812"/>
                  <a:pt x="1810" y="810"/>
                  <a:pt x="1808" y="810"/>
                </a:cubicBezTo>
                <a:close/>
                <a:moveTo>
                  <a:pt x="1821" y="810"/>
                </a:moveTo>
                <a:cubicBezTo>
                  <a:pt x="1818" y="810"/>
                  <a:pt x="1816" y="812"/>
                  <a:pt x="1816" y="814"/>
                </a:cubicBezTo>
                <a:cubicBezTo>
                  <a:pt x="1816" y="816"/>
                  <a:pt x="1818" y="818"/>
                  <a:pt x="1821" y="818"/>
                </a:cubicBezTo>
                <a:cubicBezTo>
                  <a:pt x="1823" y="818"/>
                  <a:pt x="1825" y="816"/>
                  <a:pt x="1825" y="814"/>
                </a:cubicBezTo>
                <a:cubicBezTo>
                  <a:pt x="1825" y="812"/>
                  <a:pt x="1823" y="810"/>
                  <a:pt x="1821" y="810"/>
                </a:cubicBezTo>
                <a:close/>
                <a:moveTo>
                  <a:pt x="1834" y="810"/>
                </a:moveTo>
                <a:cubicBezTo>
                  <a:pt x="1831" y="810"/>
                  <a:pt x="1829" y="812"/>
                  <a:pt x="1829" y="814"/>
                </a:cubicBezTo>
                <a:cubicBezTo>
                  <a:pt x="1829" y="816"/>
                  <a:pt x="1831" y="818"/>
                  <a:pt x="1834" y="818"/>
                </a:cubicBezTo>
                <a:cubicBezTo>
                  <a:pt x="1836" y="818"/>
                  <a:pt x="1838" y="816"/>
                  <a:pt x="1838" y="814"/>
                </a:cubicBezTo>
                <a:cubicBezTo>
                  <a:pt x="1838" y="812"/>
                  <a:pt x="1836" y="810"/>
                  <a:pt x="1834" y="810"/>
                </a:cubicBezTo>
                <a:close/>
                <a:moveTo>
                  <a:pt x="1859" y="814"/>
                </a:moveTo>
                <a:cubicBezTo>
                  <a:pt x="1859" y="814"/>
                  <a:pt x="1859" y="814"/>
                  <a:pt x="1859" y="814"/>
                </a:cubicBezTo>
                <a:cubicBezTo>
                  <a:pt x="1859" y="814"/>
                  <a:pt x="1859" y="814"/>
                  <a:pt x="1859" y="814"/>
                </a:cubicBezTo>
                <a:cubicBezTo>
                  <a:pt x="1859" y="814"/>
                  <a:pt x="1859" y="814"/>
                  <a:pt x="1859" y="814"/>
                </a:cubicBezTo>
                <a:cubicBezTo>
                  <a:pt x="1859" y="814"/>
                  <a:pt x="1859" y="814"/>
                  <a:pt x="1859" y="814"/>
                </a:cubicBezTo>
                <a:close/>
                <a:moveTo>
                  <a:pt x="1885" y="810"/>
                </a:moveTo>
                <a:cubicBezTo>
                  <a:pt x="1883" y="810"/>
                  <a:pt x="1881" y="812"/>
                  <a:pt x="1881" y="814"/>
                </a:cubicBezTo>
                <a:cubicBezTo>
                  <a:pt x="1881" y="816"/>
                  <a:pt x="1883" y="818"/>
                  <a:pt x="1885" y="818"/>
                </a:cubicBezTo>
                <a:cubicBezTo>
                  <a:pt x="1888" y="818"/>
                  <a:pt x="1889" y="816"/>
                  <a:pt x="1889" y="814"/>
                </a:cubicBezTo>
                <a:cubicBezTo>
                  <a:pt x="1889" y="812"/>
                  <a:pt x="1888" y="810"/>
                  <a:pt x="1885" y="810"/>
                </a:cubicBezTo>
                <a:close/>
                <a:moveTo>
                  <a:pt x="1898" y="810"/>
                </a:moveTo>
                <a:cubicBezTo>
                  <a:pt x="1896" y="810"/>
                  <a:pt x="1894" y="812"/>
                  <a:pt x="1894" y="814"/>
                </a:cubicBezTo>
                <a:cubicBezTo>
                  <a:pt x="1894" y="816"/>
                  <a:pt x="1896" y="818"/>
                  <a:pt x="1898" y="818"/>
                </a:cubicBezTo>
                <a:cubicBezTo>
                  <a:pt x="1900" y="818"/>
                  <a:pt x="1902" y="816"/>
                  <a:pt x="1902" y="814"/>
                </a:cubicBezTo>
                <a:cubicBezTo>
                  <a:pt x="1902" y="812"/>
                  <a:pt x="1900" y="810"/>
                  <a:pt x="1898" y="810"/>
                </a:cubicBezTo>
                <a:close/>
                <a:moveTo>
                  <a:pt x="1911" y="810"/>
                </a:moveTo>
                <a:cubicBezTo>
                  <a:pt x="1909" y="810"/>
                  <a:pt x="1907" y="812"/>
                  <a:pt x="1907" y="814"/>
                </a:cubicBezTo>
                <a:cubicBezTo>
                  <a:pt x="1907" y="816"/>
                  <a:pt x="1909" y="818"/>
                  <a:pt x="1911" y="818"/>
                </a:cubicBezTo>
                <a:cubicBezTo>
                  <a:pt x="1913" y="818"/>
                  <a:pt x="1915" y="816"/>
                  <a:pt x="1915" y="814"/>
                </a:cubicBezTo>
                <a:cubicBezTo>
                  <a:pt x="1915" y="812"/>
                  <a:pt x="1913" y="810"/>
                  <a:pt x="1911" y="810"/>
                </a:cubicBezTo>
                <a:close/>
                <a:moveTo>
                  <a:pt x="1924" y="810"/>
                </a:moveTo>
                <a:cubicBezTo>
                  <a:pt x="1922" y="810"/>
                  <a:pt x="1920" y="812"/>
                  <a:pt x="1920" y="814"/>
                </a:cubicBezTo>
                <a:cubicBezTo>
                  <a:pt x="1920" y="816"/>
                  <a:pt x="1922" y="818"/>
                  <a:pt x="1924" y="818"/>
                </a:cubicBezTo>
                <a:cubicBezTo>
                  <a:pt x="1926" y="818"/>
                  <a:pt x="1928" y="816"/>
                  <a:pt x="1928" y="814"/>
                </a:cubicBezTo>
                <a:cubicBezTo>
                  <a:pt x="1928" y="812"/>
                  <a:pt x="1926" y="810"/>
                  <a:pt x="1924" y="810"/>
                </a:cubicBezTo>
                <a:close/>
                <a:moveTo>
                  <a:pt x="1937" y="810"/>
                </a:moveTo>
                <a:cubicBezTo>
                  <a:pt x="1935" y="810"/>
                  <a:pt x="1933" y="812"/>
                  <a:pt x="1933" y="814"/>
                </a:cubicBezTo>
                <a:cubicBezTo>
                  <a:pt x="1933" y="816"/>
                  <a:pt x="1935" y="818"/>
                  <a:pt x="1937" y="818"/>
                </a:cubicBezTo>
                <a:cubicBezTo>
                  <a:pt x="1939" y="818"/>
                  <a:pt x="1941" y="816"/>
                  <a:pt x="1941" y="814"/>
                </a:cubicBezTo>
                <a:cubicBezTo>
                  <a:pt x="1941" y="812"/>
                  <a:pt x="1939" y="810"/>
                  <a:pt x="1937" y="810"/>
                </a:cubicBezTo>
                <a:close/>
                <a:moveTo>
                  <a:pt x="1950" y="810"/>
                </a:moveTo>
                <a:cubicBezTo>
                  <a:pt x="1947" y="810"/>
                  <a:pt x="1946" y="812"/>
                  <a:pt x="1946" y="814"/>
                </a:cubicBezTo>
                <a:cubicBezTo>
                  <a:pt x="1946" y="816"/>
                  <a:pt x="1947" y="818"/>
                  <a:pt x="1950" y="818"/>
                </a:cubicBezTo>
                <a:cubicBezTo>
                  <a:pt x="1952" y="818"/>
                  <a:pt x="1954" y="816"/>
                  <a:pt x="1954" y="814"/>
                </a:cubicBezTo>
                <a:cubicBezTo>
                  <a:pt x="1954" y="812"/>
                  <a:pt x="1952" y="810"/>
                  <a:pt x="1950" y="810"/>
                </a:cubicBezTo>
                <a:close/>
                <a:moveTo>
                  <a:pt x="1989" y="810"/>
                </a:moveTo>
                <a:cubicBezTo>
                  <a:pt x="1986" y="810"/>
                  <a:pt x="1984" y="812"/>
                  <a:pt x="1984" y="814"/>
                </a:cubicBezTo>
                <a:cubicBezTo>
                  <a:pt x="1984" y="816"/>
                  <a:pt x="1986" y="818"/>
                  <a:pt x="1989" y="818"/>
                </a:cubicBezTo>
                <a:cubicBezTo>
                  <a:pt x="1991" y="818"/>
                  <a:pt x="1993" y="816"/>
                  <a:pt x="1993" y="814"/>
                </a:cubicBezTo>
                <a:cubicBezTo>
                  <a:pt x="1993" y="812"/>
                  <a:pt x="1991" y="810"/>
                  <a:pt x="1989" y="810"/>
                </a:cubicBezTo>
                <a:close/>
                <a:moveTo>
                  <a:pt x="2001" y="810"/>
                </a:moveTo>
                <a:cubicBezTo>
                  <a:pt x="1999" y="810"/>
                  <a:pt x="1997" y="812"/>
                  <a:pt x="1997" y="814"/>
                </a:cubicBezTo>
                <a:cubicBezTo>
                  <a:pt x="1997" y="816"/>
                  <a:pt x="1999" y="818"/>
                  <a:pt x="2001" y="818"/>
                </a:cubicBezTo>
                <a:cubicBezTo>
                  <a:pt x="2004" y="818"/>
                  <a:pt x="2006" y="816"/>
                  <a:pt x="2006" y="814"/>
                </a:cubicBezTo>
                <a:cubicBezTo>
                  <a:pt x="2006" y="812"/>
                  <a:pt x="2004" y="810"/>
                  <a:pt x="2001" y="810"/>
                </a:cubicBezTo>
                <a:close/>
                <a:moveTo>
                  <a:pt x="2027" y="810"/>
                </a:moveTo>
                <a:cubicBezTo>
                  <a:pt x="2025" y="810"/>
                  <a:pt x="2023" y="812"/>
                  <a:pt x="2023" y="814"/>
                </a:cubicBezTo>
                <a:cubicBezTo>
                  <a:pt x="2023" y="816"/>
                  <a:pt x="2025" y="818"/>
                  <a:pt x="2027" y="818"/>
                </a:cubicBezTo>
                <a:cubicBezTo>
                  <a:pt x="2030" y="818"/>
                  <a:pt x="2031" y="816"/>
                  <a:pt x="2031" y="814"/>
                </a:cubicBezTo>
                <a:cubicBezTo>
                  <a:pt x="2031" y="812"/>
                  <a:pt x="2030" y="810"/>
                  <a:pt x="2027" y="810"/>
                </a:cubicBezTo>
                <a:close/>
                <a:moveTo>
                  <a:pt x="2040" y="810"/>
                </a:moveTo>
                <a:cubicBezTo>
                  <a:pt x="2038" y="810"/>
                  <a:pt x="2036" y="812"/>
                  <a:pt x="2036" y="814"/>
                </a:cubicBezTo>
                <a:cubicBezTo>
                  <a:pt x="2036" y="816"/>
                  <a:pt x="2038" y="818"/>
                  <a:pt x="2040" y="818"/>
                </a:cubicBezTo>
                <a:cubicBezTo>
                  <a:pt x="2042" y="818"/>
                  <a:pt x="2044" y="816"/>
                  <a:pt x="2044" y="814"/>
                </a:cubicBezTo>
                <a:cubicBezTo>
                  <a:pt x="2044" y="812"/>
                  <a:pt x="2042" y="810"/>
                  <a:pt x="2040" y="810"/>
                </a:cubicBezTo>
                <a:close/>
                <a:moveTo>
                  <a:pt x="2053" y="810"/>
                </a:moveTo>
                <a:cubicBezTo>
                  <a:pt x="2051" y="810"/>
                  <a:pt x="2049" y="812"/>
                  <a:pt x="2049" y="814"/>
                </a:cubicBezTo>
                <a:cubicBezTo>
                  <a:pt x="2049" y="816"/>
                  <a:pt x="2051" y="818"/>
                  <a:pt x="2053" y="818"/>
                </a:cubicBezTo>
                <a:cubicBezTo>
                  <a:pt x="2055" y="818"/>
                  <a:pt x="2057" y="816"/>
                  <a:pt x="2057" y="814"/>
                </a:cubicBezTo>
                <a:cubicBezTo>
                  <a:pt x="2057" y="812"/>
                  <a:pt x="2055" y="810"/>
                  <a:pt x="2053" y="810"/>
                </a:cubicBezTo>
                <a:close/>
                <a:moveTo>
                  <a:pt x="2066" y="810"/>
                </a:moveTo>
                <a:cubicBezTo>
                  <a:pt x="2064" y="810"/>
                  <a:pt x="2062" y="812"/>
                  <a:pt x="2062" y="814"/>
                </a:cubicBezTo>
                <a:cubicBezTo>
                  <a:pt x="2062" y="816"/>
                  <a:pt x="2064" y="818"/>
                  <a:pt x="2066" y="818"/>
                </a:cubicBezTo>
                <a:cubicBezTo>
                  <a:pt x="2068" y="818"/>
                  <a:pt x="2070" y="816"/>
                  <a:pt x="2070" y="814"/>
                </a:cubicBezTo>
                <a:cubicBezTo>
                  <a:pt x="2070" y="812"/>
                  <a:pt x="2068" y="810"/>
                  <a:pt x="2066" y="810"/>
                </a:cubicBezTo>
                <a:close/>
                <a:moveTo>
                  <a:pt x="2079" y="810"/>
                </a:moveTo>
                <a:cubicBezTo>
                  <a:pt x="2077" y="810"/>
                  <a:pt x="2075" y="812"/>
                  <a:pt x="2075" y="814"/>
                </a:cubicBezTo>
                <a:cubicBezTo>
                  <a:pt x="2075" y="816"/>
                  <a:pt x="2077" y="818"/>
                  <a:pt x="2079" y="818"/>
                </a:cubicBezTo>
                <a:cubicBezTo>
                  <a:pt x="2081" y="818"/>
                  <a:pt x="2083" y="816"/>
                  <a:pt x="2083" y="814"/>
                </a:cubicBezTo>
                <a:cubicBezTo>
                  <a:pt x="2083" y="812"/>
                  <a:pt x="2081" y="810"/>
                  <a:pt x="2079" y="810"/>
                </a:cubicBezTo>
                <a:close/>
                <a:moveTo>
                  <a:pt x="2092" y="810"/>
                </a:moveTo>
                <a:cubicBezTo>
                  <a:pt x="2090" y="810"/>
                  <a:pt x="2088" y="812"/>
                  <a:pt x="2088" y="814"/>
                </a:cubicBezTo>
                <a:cubicBezTo>
                  <a:pt x="2088" y="816"/>
                  <a:pt x="2090" y="818"/>
                  <a:pt x="2092" y="818"/>
                </a:cubicBezTo>
                <a:cubicBezTo>
                  <a:pt x="2094" y="818"/>
                  <a:pt x="2096" y="816"/>
                  <a:pt x="2096" y="814"/>
                </a:cubicBezTo>
                <a:cubicBezTo>
                  <a:pt x="2096" y="812"/>
                  <a:pt x="2094" y="810"/>
                  <a:pt x="2092" y="810"/>
                </a:cubicBezTo>
                <a:close/>
                <a:moveTo>
                  <a:pt x="2105" y="810"/>
                </a:moveTo>
                <a:cubicBezTo>
                  <a:pt x="2102" y="810"/>
                  <a:pt x="2101" y="812"/>
                  <a:pt x="2101" y="814"/>
                </a:cubicBezTo>
                <a:cubicBezTo>
                  <a:pt x="2101" y="816"/>
                  <a:pt x="2102" y="818"/>
                  <a:pt x="2105" y="818"/>
                </a:cubicBezTo>
                <a:cubicBezTo>
                  <a:pt x="2107" y="818"/>
                  <a:pt x="2109" y="816"/>
                  <a:pt x="2109" y="814"/>
                </a:cubicBezTo>
                <a:cubicBezTo>
                  <a:pt x="2109" y="812"/>
                  <a:pt x="2107" y="810"/>
                  <a:pt x="2105" y="810"/>
                </a:cubicBezTo>
                <a:close/>
                <a:moveTo>
                  <a:pt x="2118" y="810"/>
                </a:moveTo>
                <a:cubicBezTo>
                  <a:pt x="2115" y="810"/>
                  <a:pt x="2113" y="812"/>
                  <a:pt x="2113" y="814"/>
                </a:cubicBezTo>
                <a:cubicBezTo>
                  <a:pt x="2113" y="816"/>
                  <a:pt x="2115" y="818"/>
                  <a:pt x="2118" y="818"/>
                </a:cubicBezTo>
                <a:cubicBezTo>
                  <a:pt x="2120" y="818"/>
                  <a:pt x="2122" y="816"/>
                  <a:pt x="2122" y="814"/>
                </a:cubicBezTo>
                <a:cubicBezTo>
                  <a:pt x="2122" y="812"/>
                  <a:pt x="2120" y="810"/>
                  <a:pt x="2118" y="810"/>
                </a:cubicBezTo>
                <a:close/>
                <a:moveTo>
                  <a:pt x="2131" y="810"/>
                </a:moveTo>
                <a:cubicBezTo>
                  <a:pt x="2128" y="810"/>
                  <a:pt x="2126" y="812"/>
                  <a:pt x="2126" y="814"/>
                </a:cubicBezTo>
                <a:cubicBezTo>
                  <a:pt x="2126" y="816"/>
                  <a:pt x="2128" y="818"/>
                  <a:pt x="2131" y="818"/>
                </a:cubicBezTo>
                <a:cubicBezTo>
                  <a:pt x="2133" y="818"/>
                  <a:pt x="2135" y="816"/>
                  <a:pt x="2135" y="814"/>
                </a:cubicBezTo>
                <a:cubicBezTo>
                  <a:pt x="2135" y="812"/>
                  <a:pt x="2133" y="810"/>
                  <a:pt x="2131" y="810"/>
                </a:cubicBezTo>
                <a:close/>
                <a:moveTo>
                  <a:pt x="2143" y="810"/>
                </a:moveTo>
                <a:cubicBezTo>
                  <a:pt x="2141" y="810"/>
                  <a:pt x="2139" y="812"/>
                  <a:pt x="2139" y="814"/>
                </a:cubicBezTo>
                <a:cubicBezTo>
                  <a:pt x="2139" y="816"/>
                  <a:pt x="2141" y="818"/>
                  <a:pt x="2143" y="818"/>
                </a:cubicBezTo>
                <a:cubicBezTo>
                  <a:pt x="2146" y="818"/>
                  <a:pt x="2148" y="816"/>
                  <a:pt x="2148" y="814"/>
                </a:cubicBezTo>
                <a:cubicBezTo>
                  <a:pt x="2148" y="812"/>
                  <a:pt x="2146" y="810"/>
                  <a:pt x="2143" y="810"/>
                </a:cubicBezTo>
                <a:close/>
                <a:moveTo>
                  <a:pt x="2156" y="810"/>
                </a:moveTo>
                <a:cubicBezTo>
                  <a:pt x="2154" y="810"/>
                  <a:pt x="2152" y="812"/>
                  <a:pt x="2152" y="814"/>
                </a:cubicBezTo>
                <a:cubicBezTo>
                  <a:pt x="2152" y="816"/>
                  <a:pt x="2154" y="818"/>
                  <a:pt x="2156" y="818"/>
                </a:cubicBezTo>
                <a:cubicBezTo>
                  <a:pt x="2159" y="818"/>
                  <a:pt x="2161" y="816"/>
                  <a:pt x="2161" y="814"/>
                </a:cubicBezTo>
                <a:cubicBezTo>
                  <a:pt x="2161" y="812"/>
                  <a:pt x="2159" y="810"/>
                  <a:pt x="2156" y="810"/>
                </a:cubicBezTo>
                <a:close/>
                <a:moveTo>
                  <a:pt x="2169" y="810"/>
                </a:moveTo>
                <a:cubicBezTo>
                  <a:pt x="2167" y="810"/>
                  <a:pt x="2165" y="812"/>
                  <a:pt x="2165" y="814"/>
                </a:cubicBezTo>
                <a:cubicBezTo>
                  <a:pt x="2165" y="816"/>
                  <a:pt x="2167" y="818"/>
                  <a:pt x="2169" y="818"/>
                </a:cubicBezTo>
                <a:cubicBezTo>
                  <a:pt x="2172" y="818"/>
                  <a:pt x="2173" y="816"/>
                  <a:pt x="2173" y="814"/>
                </a:cubicBezTo>
                <a:cubicBezTo>
                  <a:pt x="2173" y="812"/>
                  <a:pt x="2172" y="810"/>
                  <a:pt x="2169" y="810"/>
                </a:cubicBezTo>
                <a:close/>
                <a:moveTo>
                  <a:pt x="2182" y="810"/>
                </a:moveTo>
                <a:cubicBezTo>
                  <a:pt x="2180" y="810"/>
                  <a:pt x="2178" y="812"/>
                  <a:pt x="2178" y="814"/>
                </a:cubicBezTo>
                <a:cubicBezTo>
                  <a:pt x="2178" y="816"/>
                  <a:pt x="2180" y="818"/>
                  <a:pt x="2182" y="818"/>
                </a:cubicBezTo>
                <a:cubicBezTo>
                  <a:pt x="2185" y="818"/>
                  <a:pt x="2186" y="816"/>
                  <a:pt x="2186" y="814"/>
                </a:cubicBezTo>
                <a:cubicBezTo>
                  <a:pt x="2186" y="812"/>
                  <a:pt x="2185" y="810"/>
                  <a:pt x="2182" y="810"/>
                </a:cubicBezTo>
                <a:close/>
                <a:moveTo>
                  <a:pt x="2195" y="818"/>
                </a:moveTo>
                <a:cubicBezTo>
                  <a:pt x="2197" y="818"/>
                  <a:pt x="2199" y="816"/>
                  <a:pt x="2199" y="814"/>
                </a:cubicBezTo>
                <a:cubicBezTo>
                  <a:pt x="2199" y="812"/>
                  <a:pt x="2197" y="810"/>
                  <a:pt x="2195" y="810"/>
                </a:cubicBezTo>
                <a:cubicBezTo>
                  <a:pt x="2193" y="810"/>
                  <a:pt x="2191" y="812"/>
                  <a:pt x="2191" y="814"/>
                </a:cubicBezTo>
                <a:cubicBezTo>
                  <a:pt x="2191" y="816"/>
                  <a:pt x="2193" y="818"/>
                  <a:pt x="2195" y="818"/>
                </a:cubicBezTo>
                <a:close/>
                <a:moveTo>
                  <a:pt x="2208" y="818"/>
                </a:moveTo>
                <a:cubicBezTo>
                  <a:pt x="2210" y="818"/>
                  <a:pt x="2212" y="816"/>
                  <a:pt x="2212" y="814"/>
                </a:cubicBezTo>
                <a:cubicBezTo>
                  <a:pt x="2212" y="812"/>
                  <a:pt x="2210" y="810"/>
                  <a:pt x="2208" y="810"/>
                </a:cubicBezTo>
                <a:cubicBezTo>
                  <a:pt x="2206" y="810"/>
                  <a:pt x="2204" y="812"/>
                  <a:pt x="2204" y="814"/>
                </a:cubicBezTo>
                <a:cubicBezTo>
                  <a:pt x="2204" y="816"/>
                  <a:pt x="2206" y="818"/>
                  <a:pt x="2208" y="818"/>
                </a:cubicBezTo>
                <a:close/>
                <a:moveTo>
                  <a:pt x="2221" y="818"/>
                </a:moveTo>
                <a:cubicBezTo>
                  <a:pt x="2223" y="818"/>
                  <a:pt x="2225" y="816"/>
                  <a:pt x="2225" y="814"/>
                </a:cubicBezTo>
                <a:cubicBezTo>
                  <a:pt x="2225" y="812"/>
                  <a:pt x="2223" y="810"/>
                  <a:pt x="2221" y="810"/>
                </a:cubicBezTo>
                <a:cubicBezTo>
                  <a:pt x="2219" y="810"/>
                  <a:pt x="2217" y="812"/>
                  <a:pt x="2217" y="814"/>
                </a:cubicBezTo>
                <a:cubicBezTo>
                  <a:pt x="2217" y="816"/>
                  <a:pt x="2219" y="818"/>
                  <a:pt x="2221" y="818"/>
                </a:cubicBezTo>
                <a:close/>
                <a:moveTo>
                  <a:pt x="2234" y="818"/>
                </a:moveTo>
                <a:cubicBezTo>
                  <a:pt x="2236" y="818"/>
                  <a:pt x="2238" y="816"/>
                  <a:pt x="2238" y="814"/>
                </a:cubicBezTo>
                <a:cubicBezTo>
                  <a:pt x="2238" y="812"/>
                  <a:pt x="2236" y="810"/>
                  <a:pt x="2234" y="810"/>
                </a:cubicBezTo>
                <a:cubicBezTo>
                  <a:pt x="2232" y="810"/>
                  <a:pt x="2230" y="812"/>
                  <a:pt x="2230" y="814"/>
                </a:cubicBezTo>
                <a:cubicBezTo>
                  <a:pt x="2230" y="816"/>
                  <a:pt x="2232" y="818"/>
                  <a:pt x="2234" y="818"/>
                </a:cubicBezTo>
                <a:close/>
                <a:moveTo>
                  <a:pt x="2247" y="818"/>
                </a:moveTo>
                <a:cubicBezTo>
                  <a:pt x="2249" y="818"/>
                  <a:pt x="2251" y="816"/>
                  <a:pt x="2251" y="814"/>
                </a:cubicBezTo>
                <a:cubicBezTo>
                  <a:pt x="2251" y="812"/>
                  <a:pt x="2249" y="810"/>
                  <a:pt x="2247" y="810"/>
                </a:cubicBezTo>
                <a:cubicBezTo>
                  <a:pt x="2244" y="810"/>
                  <a:pt x="2243" y="812"/>
                  <a:pt x="2243" y="814"/>
                </a:cubicBezTo>
                <a:cubicBezTo>
                  <a:pt x="2243" y="816"/>
                  <a:pt x="2244" y="818"/>
                  <a:pt x="2247" y="818"/>
                </a:cubicBezTo>
                <a:close/>
                <a:moveTo>
                  <a:pt x="2260" y="818"/>
                </a:moveTo>
                <a:cubicBezTo>
                  <a:pt x="2262" y="818"/>
                  <a:pt x="2264" y="816"/>
                  <a:pt x="2264" y="814"/>
                </a:cubicBezTo>
                <a:cubicBezTo>
                  <a:pt x="2264" y="812"/>
                  <a:pt x="2262" y="810"/>
                  <a:pt x="2260" y="810"/>
                </a:cubicBezTo>
                <a:cubicBezTo>
                  <a:pt x="2257" y="810"/>
                  <a:pt x="2256" y="812"/>
                  <a:pt x="2256" y="814"/>
                </a:cubicBezTo>
                <a:cubicBezTo>
                  <a:pt x="2256" y="816"/>
                  <a:pt x="2257" y="818"/>
                  <a:pt x="2260" y="818"/>
                </a:cubicBezTo>
                <a:close/>
                <a:moveTo>
                  <a:pt x="2273" y="818"/>
                </a:moveTo>
                <a:cubicBezTo>
                  <a:pt x="2275" y="818"/>
                  <a:pt x="2277" y="816"/>
                  <a:pt x="2277" y="814"/>
                </a:cubicBezTo>
                <a:cubicBezTo>
                  <a:pt x="2277" y="812"/>
                  <a:pt x="2275" y="810"/>
                  <a:pt x="2273" y="810"/>
                </a:cubicBezTo>
                <a:cubicBezTo>
                  <a:pt x="2270" y="810"/>
                  <a:pt x="2268" y="812"/>
                  <a:pt x="2268" y="814"/>
                </a:cubicBezTo>
                <a:cubicBezTo>
                  <a:pt x="2268" y="816"/>
                  <a:pt x="2270" y="818"/>
                  <a:pt x="2273" y="818"/>
                </a:cubicBezTo>
                <a:close/>
                <a:moveTo>
                  <a:pt x="2286" y="818"/>
                </a:moveTo>
                <a:cubicBezTo>
                  <a:pt x="2288" y="818"/>
                  <a:pt x="2290" y="816"/>
                  <a:pt x="2290" y="814"/>
                </a:cubicBezTo>
                <a:cubicBezTo>
                  <a:pt x="2290" y="812"/>
                  <a:pt x="2288" y="810"/>
                  <a:pt x="2286" y="810"/>
                </a:cubicBezTo>
                <a:cubicBezTo>
                  <a:pt x="2283" y="810"/>
                  <a:pt x="2281" y="812"/>
                  <a:pt x="2281" y="814"/>
                </a:cubicBezTo>
                <a:cubicBezTo>
                  <a:pt x="2281" y="816"/>
                  <a:pt x="2283" y="818"/>
                  <a:pt x="2286" y="818"/>
                </a:cubicBezTo>
                <a:close/>
                <a:moveTo>
                  <a:pt x="2298" y="818"/>
                </a:moveTo>
                <a:cubicBezTo>
                  <a:pt x="2301" y="818"/>
                  <a:pt x="2303" y="816"/>
                  <a:pt x="2303" y="814"/>
                </a:cubicBezTo>
                <a:cubicBezTo>
                  <a:pt x="2303" y="812"/>
                  <a:pt x="2301" y="810"/>
                  <a:pt x="2298" y="810"/>
                </a:cubicBezTo>
                <a:cubicBezTo>
                  <a:pt x="2296" y="810"/>
                  <a:pt x="2294" y="812"/>
                  <a:pt x="2294" y="814"/>
                </a:cubicBezTo>
                <a:cubicBezTo>
                  <a:pt x="2294" y="816"/>
                  <a:pt x="2296" y="818"/>
                  <a:pt x="2298" y="818"/>
                </a:cubicBezTo>
                <a:close/>
                <a:moveTo>
                  <a:pt x="2311" y="818"/>
                </a:moveTo>
                <a:cubicBezTo>
                  <a:pt x="2314" y="818"/>
                  <a:pt x="2316" y="816"/>
                  <a:pt x="2316" y="814"/>
                </a:cubicBezTo>
                <a:cubicBezTo>
                  <a:pt x="2316" y="812"/>
                  <a:pt x="2314" y="810"/>
                  <a:pt x="2311" y="810"/>
                </a:cubicBezTo>
                <a:cubicBezTo>
                  <a:pt x="2309" y="810"/>
                  <a:pt x="2307" y="812"/>
                  <a:pt x="2307" y="814"/>
                </a:cubicBezTo>
                <a:cubicBezTo>
                  <a:pt x="2307" y="816"/>
                  <a:pt x="2309" y="818"/>
                  <a:pt x="2311" y="818"/>
                </a:cubicBezTo>
                <a:close/>
                <a:moveTo>
                  <a:pt x="2324" y="818"/>
                </a:moveTo>
                <a:cubicBezTo>
                  <a:pt x="2327" y="818"/>
                  <a:pt x="2328" y="816"/>
                  <a:pt x="2328" y="814"/>
                </a:cubicBezTo>
                <a:cubicBezTo>
                  <a:pt x="2328" y="812"/>
                  <a:pt x="2327" y="810"/>
                  <a:pt x="2324" y="810"/>
                </a:cubicBezTo>
                <a:cubicBezTo>
                  <a:pt x="2322" y="810"/>
                  <a:pt x="2320" y="812"/>
                  <a:pt x="2320" y="814"/>
                </a:cubicBezTo>
                <a:cubicBezTo>
                  <a:pt x="2320" y="816"/>
                  <a:pt x="2322" y="818"/>
                  <a:pt x="2324" y="818"/>
                </a:cubicBezTo>
                <a:close/>
                <a:moveTo>
                  <a:pt x="2337" y="818"/>
                </a:moveTo>
                <a:cubicBezTo>
                  <a:pt x="2340" y="818"/>
                  <a:pt x="2341" y="816"/>
                  <a:pt x="2341" y="814"/>
                </a:cubicBezTo>
                <a:cubicBezTo>
                  <a:pt x="2341" y="812"/>
                  <a:pt x="2340" y="810"/>
                  <a:pt x="2337" y="810"/>
                </a:cubicBezTo>
                <a:cubicBezTo>
                  <a:pt x="2335" y="810"/>
                  <a:pt x="2333" y="812"/>
                  <a:pt x="2333" y="814"/>
                </a:cubicBezTo>
                <a:cubicBezTo>
                  <a:pt x="2333" y="816"/>
                  <a:pt x="2335" y="818"/>
                  <a:pt x="2337" y="818"/>
                </a:cubicBezTo>
                <a:close/>
                <a:moveTo>
                  <a:pt x="2350" y="818"/>
                </a:moveTo>
                <a:cubicBezTo>
                  <a:pt x="2352" y="818"/>
                  <a:pt x="2354" y="816"/>
                  <a:pt x="2354" y="814"/>
                </a:cubicBezTo>
                <a:cubicBezTo>
                  <a:pt x="2354" y="812"/>
                  <a:pt x="2352" y="810"/>
                  <a:pt x="2350" y="810"/>
                </a:cubicBezTo>
                <a:cubicBezTo>
                  <a:pt x="2348" y="810"/>
                  <a:pt x="2346" y="812"/>
                  <a:pt x="2346" y="814"/>
                </a:cubicBezTo>
                <a:cubicBezTo>
                  <a:pt x="2346" y="816"/>
                  <a:pt x="2348" y="818"/>
                  <a:pt x="2350" y="818"/>
                </a:cubicBezTo>
                <a:close/>
                <a:moveTo>
                  <a:pt x="2363" y="818"/>
                </a:moveTo>
                <a:cubicBezTo>
                  <a:pt x="2365" y="818"/>
                  <a:pt x="2367" y="816"/>
                  <a:pt x="2367" y="814"/>
                </a:cubicBezTo>
                <a:cubicBezTo>
                  <a:pt x="2367" y="812"/>
                  <a:pt x="2365" y="810"/>
                  <a:pt x="2363" y="810"/>
                </a:cubicBezTo>
                <a:cubicBezTo>
                  <a:pt x="2361" y="810"/>
                  <a:pt x="2359" y="812"/>
                  <a:pt x="2359" y="814"/>
                </a:cubicBezTo>
                <a:cubicBezTo>
                  <a:pt x="2359" y="816"/>
                  <a:pt x="2361" y="818"/>
                  <a:pt x="2363" y="818"/>
                </a:cubicBezTo>
                <a:close/>
                <a:moveTo>
                  <a:pt x="2376" y="818"/>
                </a:moveTo>
                <a:cubicBezTo>
                  <a:pt x="2378" y="818"/>
                  <a:pt x="2380" y="816"/>
                  <a:pt x="2380" y="814"/>
                </a:cubicBezTo>
                <a:cubicBezTo>
                  <a:pt x="2380" y="812"/>
                  <a:pt x="2378" y="810"/>
                  <a:pt x="2376" y="810"/>
                </a:cubicBezTo>
                <a:cubicBezTo>
                  <a:pt x="2374" y="810"/>
                  <a:pt x="2372" y="812"/>
                  <a:pt x="2372" y="814"/>
                </a:cubicBezTo>
                <a:cubicBezTo>
                  <a:pt x="2372" y="816"/>
                  <a:pt x="2374" y="818"/>
                  <a:pt x="2376" y="818"/>
                </a:cubicBezTo>
                <a:close/>
                <a:moveTo>
                  <a:pt x="2389" y="818"/>
                </a:moveTo>
                <a:cubicBezTo>
                  <a:pt x="2391" y="818"/>
                  <a:pt x="2393" y="816"/>
                  <a:pt x="2393" y="814"/>
                </a:cubicBezTo>
                <a:cubicBezTo>
                  <a:pt x="2393" y="812"/>
                  <a:pt x="2391" y="810"/>
                  <a:pt x="2389" y="810"/>
                </a:cubicBezTo>
                <a:cubicBezTo>
                  <a:pt x="2387" y="810"/>
                  <a:pt x="2385" y="812"/>
                  <a:pt x="2385" y="814"/>
                </a:cubicBezTo>
                <a:cubicBezTo>
                  <a:pt x="2385" y="816"/>
                  <a:pt x="2387" y="818"/>
                  <a:pt x="2389" y="818"/>
                </a:cubicBezTo>
                <a:close/>
                <a:moveTo>
                  <a:pt x="2402" y="818"/>
                </a:moveTo>
                <a:cubicBezTo>
                  <a:pt x="2404" y="818"/>
                  <a:pt x="2406" y="816"/>
                  <a:pt x="2406" y="814"/>
                </a:cubicBezTo>
                <a:cubicBezTo>
                  <a:pt x="2406" y="812"/>
                  <a:pt x="2404" y="810"/>
                  <a:pt x="2402" y="810"/>
                </a:cubicBezTo>
                <a:cubicBezTo>
                  <a:pt x="2399" y="810"/>
                  <a:pt x="2398" y="812"/>
                  <a:pt x="2398" y="814"/>
                </a:cubicBezTo>
                <a:cubicBezTo>
                  <a:pt x="2398" y="816"/>
                  <a:pt x="2399" y="818"/>
                  <a:pt x="2402" y="818"/>
                </a:cubicBezTo>
                <a:close/>
                <a:moveTo>
                  <a:pt x="2415" y="818"/>
                </a:moveTo>
                <a:cubicBezTo>
                  <a:pt x="2417" y="818"/>
                  <a:pt x="2419" y="816"/>
                  <a:pt x="2419" y="814"/>
                </a:cubicBezTo>
                <a:cubicBezTo>
                  <a:pt x="2419" y="812"/>
                  <a:pt x="2417" y="810"/>
                  <a:pt x="2415" y="810"/>
                </a:cubicBezTo>
                <a:cubicBezTo>
                  <a:pt x="2412" y="810"/>
                  <a:pt x="2411" y="812"/>
                  <a:pt x="2411" y="814"/>
                </a:cubicBezTo>
                <a:cubicBezTo>
                  <a:pt x="2411" y="816"/>
                  <a:pt x="2412" y="818"/>
                  <a:pt x="2415" y="818"/>
                </a:cubicBezTo>
                <a:close/>
                <a:moveTo>
                  <a:pt x="2428" y="818"/>
                </a:moveTo>
                <a:cubicBezTo>
                  <a:pt x="2430" y="818"/>
                  <a:pt x="2432" y="816"/>
                  <a:pt x="2432" y="814"/>
                </a:cubicBezTo>
                <a:cubicBezTo>
                  <a:pt x="2432" y="812"/>
                  <a:pt x="2430" y="810"/>
                  <a:pt x="2428" y="810"/>
                </a:cubicBezTo>
                <a:cubicBezTo>
                  <a:pt x="2425" y="810"/>
                  <a:pt x="2423" y="812"/>
                  <a:pt x="2423" y="814"/>
                </a:cubicBezTo>
                <a:cubicBezTo>
                  <a:pt x="2423" y="816"/>
                  <a:pt x="2425" y="818"/>
                  <a:pt x="2428" y="818"/>
                </a:cubicBezTo>
                <a:close/>
                <a:moveTo>
                  <a:pt x="2441" y="818"/>
                </a:moveTo>
                <a:cubicBezTo>
                  <a:pt x="2443" y="818"/>
                  <a:pt x="2445" y="816"/>
                  <a:pt x="2445" y="814"/>
                </a:cubicBezTo>
                <a:cubicBezTo>
                  <a:pt x="2445" y="812"/>
                  <a:pt x="2443" y="810"/>
                  <a:pt x="2441" y="810"/>
                </a:cubicBezTo>
                <a:cubicBezTo>
                  <a:pt x="2438" y="810"/>
                  <a:pt x="2436" y="812"/>
                  <a:pt x="2436" y="814"/>
                </a:cubicBezTo>
                <a:cubicBezTo>
                  <a:pt x="2436" y="816"/>
                  <a:pt x="2438" y="818"/>
                  <a:pt x="2441" y="818"/>
                </a:cubicBezTo>
                <a:close/>
                <a:moveTo>
                  <a:pt x="2453" y="818"/>
                </a:moveTo>
                <a:cubicBezTo>
                  <a:pt x="2456" y="818"/>
                  <a:pt x="2458" y="816"/>
                  <a:pt x="2458" y="814"/>
                </a:cubicBezTo>
                <a:cubicBezTo>
                  <a:pt x="2458" y="812"/>
                  <a:pt x="2456" y="810"/>
                  <a:pt x="2453" y="810"/>
                </a:cubicBezTo>
                <a:cubicBezTo>
                  <a:pt x="2451" y="810"/>
                  <a:pt x="2449" y="812"/>
                  <a:pt x="2449" y="814"/>
                </a:cubicBezTo>
                <a:cubicBezTo>
                  <a:pt x="2449" y="816"/>
                  <a:pt x="2451" y="818"/>
                  <a:pt x="2453" y="818"/>
                </a:cubicBezTo>
                <a:close/>
                <a:moveTo>
                  <a:pt x="2466" y="818"/>
                </a:moveTo>
                <a:cubicBezTo>
                  <a:pt x="2469" y="818"/>
                  <a:pt x="2471" y="816"/>
                  <a:pt x="2471" y="814"/>
                </a:cubicBezTo>
                <a:cubicBezTo>
                  <a:pt x="2471" y="812"/>
                  <a:pt x="2469" y="810"/>
                  <a:pt x="2466" y="810"/>
                </a:cubicBezTo>
                <a:cubicBezTo>
                  <a:pt x="2464" y="810"/>
                  <a:pt x="2462" y="812"/>
                  <a:pt x="2462" y="814"/>
                </a:cubicBezTo>
                <a:cubicBezTo>
                  <a:pt x="2462" y="816"/>
                  <a:pt x="2464" y="818"/>
                  <a:pt x="2466" y="818"/>
                </a:cubicBezTo>
                <a:close/>
                <a:moveTo>
                  <a:pt x="2479" y="818"/>
                </a:moveTo>
                <a:cubicBezTo>
                  <a:pt x="2482" y="818"/>
                  <a:pt x="2483" y="816"/>
                  <a:pt x="2483" y="814"/>
                </a:cubicBezTo>
                <a:cubicBezTo>
                  <a:pt x="2483" y="812"/>
                  <a:pt x="2482" y="810"/>
                  <a:pt x="2479" y="810"/>
                </a:cubicBezTo>
                <a:cubicBezTo>
                  <a:pt x="2477" y="810"/>
                  <a:pt x="2475" y="812"/>
                  <a:pt x="2475" y="814"/>
                </a:cubicBezTo>
                <a:cubicBezTo>
                  <a:pt x="2475" y="816"/>
                  <a:pt x="2477" y="818"/>
                  <a:pt x="2479" y="818"/>
                </a:cubicBezTo>
                <a:close/>
                <a:moveTo>
                  <a:pt x="2492" y="818"/>
                </a:moveTo>
                <a:cubicBezTo>
                  <a:pt x="2494" y="818"/>
                  <a:pt x="2496" y="816"/>
                  <a:pt x="2496" y="814"/>
                </a:cubicBezTo>
                <a:cubicBezTo>
                  <a:pt x="2496" y="812"/>
                  <a:pt x="2494" y="810"/>
                  <a:pt x="2492" y="810"/>
                </a:cubicBezTo>
                <a:cubicBezTo>
                  <a:pt x="2490" y="810"/>
                  <a:pt x="2488" y="812"/>
                  <a:pt x="2488" y="814"/>
                </a:cubicBezTo>
                <a:cubicBezTo>
                  <a:pt x="2488" y="816"/>
                  <a:pt x="2490" y="818"/>
                  <a:pt x="2492" y="818"/>
                </a:cubicBezTo>
                <a:close/>
                <a:moveTo>
                  <a:pt x="2505" y="818"/>
                </a:moveTo>
                <a:cubicBezTo>
                  <a:pt x="2507" y="818"/>
                  <a:pt x="2509" y="816"/>
                  <a:pt x="2509" y="814"/>
                </a:cubicBezTo>
                <a:cubicBezTo>
                  <a:pt x="2509" y="812"/>
                  <a:pt x="2507" y="810"/>
                  <a:pt x="2505" y="810"/>
                </a:cubicBezTo>
                <a:cubicBezTo>
                  <a:pt x="2503" y="810"/>
                  <a:pt x="2501" y="812"/>
                  <a:pt x="2501" y="814"/>
                </a:cubicBezTo>
                <a:cubicBezTo>
                  <a:pt x="2501" y="816"/>
                  <a:pt x="2503" y="818"/>
                  <a:pt x="2505" y="818"/>
                </a:cubicBezTo>
                <a:close/>
                <a:moveTo>
                  <a:pt x="2518" y="818"/>
                </a:moveTo>
                <a:cubicBezTo>
                  <a:pt x="2520" y="818"/>
                  <a:pt x="2522" y="816"/>
                  <a:pt x="2522" y="814"/>
                </a:cubicBezTo>
                <a:cubicBezTo>
                  <a:pt x="2522" y="812"/>
                  <a:pt x="2520" y="810"/>
                  <a:pt x="2518" y="810"/>
                </a:cubicBezTo>
                <a:cubicBezTo>
                  <a:pt x="2516" y="810"/>
                  <a:pt x="2514" y="812"/>
                  <a:pt x="2514" y="814"/>
                </a:cubicBezTo>
                <a:cubicBezTo>
                  <a:pt x="2514" y="816"/>
                  <a:pt x="2516" y="818"/>
                  <a:pt x="2518" y="818"/>
                </a:cubicBezTo>
                <a:close/>
                <a:moveTo>
                  <a:pt x="2531" y="818"/>
                </a:moveTo>
                <a:cubicBezTo>
                  <a:pt x="2533" y="818"/>
                  <a:pt x="2535" y="816"/>
                  <a:pt x="2535" y="814"/>
                </a:cubicBezTo>
                <a:cubicBezTo>
                  <a:pt x="2535" y="812"/>
                  <a:pt x="2533" y="810"/>
                  <a:pt x="2531" y="810"/>
                </a:cubicBezTo>
                <a:cubicBezTo>
                  <a:pt x="2529" y="810"/>
                  <a:pt x="2527" y="812"/>
                  <a:pt x="2527" y="814"/>
                </a:cubicBezTo>
                <a:cubicBezTo>
                  <a:pt x="2527" y="816"/>
                  <a:pt x="2529" y="818"/>
                  <a:pt x="2531" y="818"/>
                </a:cubicBezTo>
                <a:close/>
                <a:moveTo>
                  <a:pt x="2544" y="818"/>
                </a:moveTo>
                <a:cubicBezTo>
                  <a:pt x="2546" y="818"/>
                  <a:pt x="2548" y="816"/>
                  <a:pt x="2548" y="814"/>
                </a:cubicBezTo>
                <a:cubicBezTo>
                  <a:pt x="2548" y="812"/>
                  <a:pt x="2546" y="810"/>
                  <a:pt x="2544" y="810"/>
                </a:cubicBezTo>
                <a:cubicBezTo>
                  <a:pt x="2542" y="810"/>
                  <a:pt x="2540" y="812"/>
                  <a:pt x="2540" y="814"/>
                </a:cubicBezTo>
                <a:cubicBezTo>
                  <a:pt x="2540" y="816"/>
                  <a:pt x="2542" y="818"/>
                  <a:pt x="2544" y="818"/>
                </a:cubicBezTo>
                <a:close/>
                <a:moveTo>
                  <a:pt x="2557" y="818"/>
                </a:moveTo>
                <a:cubicBezTo>
                  <a:pt x="2559" y="818"/>
                  <a:pt x="2561" y="816"/>
                  <a:pt x="2561" y="814"/>
                </a:cubicBezTo>
                <a:cubicBezTo>
                  <a:pt x="2561" y="812"/>
                  <a:pt x="2559" y="810"/>
                  <a:pt x="2557" y="810"/>
                </a:cubicBezTo>
                <a:cubicBezTo>
                  <a:pt x="2554" y="810"/>
                  <a:pt x="2553" y="812"/>
                  <a:pt x="2553" y="814"/>
                </a:cubicBezTo>
                <a:cubicBezTo>
                  <a:pt x="2553" y="816"/>
                  <a:pt x="2554" y="818"/>
                  <a:pt x="2557" y="818"/>
                </a:cubicBezTo>
                <a:close/>
                <a:moveTo>
                  <a:pt x="2570" y="818"/>
                </a:moveTo>
                <a:cubicBezTo>
                  <a:pt x="2572" y="818"/>
                  <a:pt x="2574" y="816"/>
                  <a:pt x="2574" y="814"/>
                </a:cubicBezTo>
                <a:cubicBezTo>
                  <a:pt x="2574" y="812"/>
                  <a:pt x="2572" y="810"/>
                  <a:pt x="2570" y="810"/>
                </a:cubicBezTo>
                <a:cubicBezTo>
                  <a:pt x="2567" y="810"/>
                  <a:pt x="2565" y="812"/>
                  <a:pt x="2565" y="814"/>
                </a:cubicBezTo>
                <a:cubicBezTo>
                  <a:pt x="2565" y="816"/>
                  <a:pt x="2567" y="818"/>
                  <a:pt x="2570" y="818"/>
                </a:cubicBezTo>
                <a:close/>
                <a:moveTo>
                  <a:pt x="2583" y="818"/>
                </a:moveTo>
                <a:cubicBezTo>
                  <a:pt x="2585" y="818"/>
                  <a:pt x="2587" y="816"/>
                  <a:pt x="2587" y="814"/>
                </a:cubicBezTo>
                <a:cubicBezTo>
                  <a:pt x="2587" y="812"/>
                  <a:pt x="2585" y="810"/>
                  <a:pt x="2583" y="810"/>
                </a:cubicBezTo>
                <a:cubicBezTo>
                  <a:pt x="2580" y="810"/>
                  <a:pt x="2578" y="812"/>
                  <a:pt x="2578" y="814"/>
                </a:cubicBezTo>
                <a:cubicBezTo>
                  <a:pt x="2578" y="816"/>
                  <a:pt x="2580" y="818"/>
                  <a:pt x="2583" y="818"/>
                </a:cubicBezTo>
                <a:close/>
                <a:moveTo>
                  <a:pt x="2595" y="818"/>
                </a:moveTo>
                <a:cubicBezTo>
                  <a:pt x="2598" y="818"/>
                  <a:pt x="2600" y="816"/>
                  <a:pt x="2600" y="814"/>
                </a:cubicBezTo>
                <a:cubicBezTo>
                  <a:pt x="2600" y="812"/>
                  <a:pt x="2598" y="810"/>
                  <a:pt x="2595" y="810"/>
                </a:cubicBezTo>
                <a:cubicBezTo>
                  <a:pt x="2593" y="810"/>
                  <a:pt x="2591" y="812"/>
                  <a:pt x="2591" y="814"/>
                </a:cubicBezTo>
                <a:cubicBezTo>
                  <a:pt x="2591" y="816"/>
                  <a:pt x="2593" y="818"/>
                  <a:pt x="2595" y="818"/>
                </a:cubicBezTo>
                <a:close/>
                <a:moveTo>
                  <a:pt x="2608" y="818"/>
                </a:moveTo>
                <a:cubicBezTo>
                  <a:pt x="2611" y="818"/>
                  <a:pt x="2613" y="816"/>
                  <a:pt x="2613" y="814"/>
                </a:cubicBezTo>
                <a:cubicBezTo>
                  <a:pt x="2613" y="812"/>
                  <a:pt x="2611" y="810"/>
                  <a:pt x="2608" y="810"/>
                </a:cubicBezTo>
                <a:cubicBezTo>
                  <a:pt x="2606" y="810"/>
                  <a:pt x="2604" y="812"/>
                  <a:pt x="2604" y="814"/>
                </a:cubicBezTo>
                <a:cubicBezTo>
                  <a:pt x="2604" y="816"/>
                  <a:pt x="2606" y="818"/>
                  <a:pt x="2608" y="818"/>
                </a:cubicBezTo>
                <a:close/>
                <a:moveTo>
                  <a:pt x="2621" y="818"/>
                </a:moveTo>
                <a:cubicBezTo>
                  <a:pt x="2624" y="818"/>
                  <a:pt x="2625" y="816"/>
                  <a:pt x="2625" y="814"/>
                </a:cubicBezTo>
                <a:cubicBezTo>
                  <a:pt x="2625" y="812"/>
                  <a:pt x="2624" y="810"/>
                  <a:pt x="2621" y="810"/>
                </a:cubicBezTo>
                <a:cubicBezTo>
                  <a:pt x="2619" y="810"/>
                  <a:pt x="2617" y="812"/>
                  <a:pt x="2617" y="814"/>
                </a:cubicBezTo>
                <a:cubicBezTo>
                  <a:pt x="2617" y="816"/>
                  <a:pt x="2619" y="818"/>
                  <a:pt x="2621" y="818"/>
                </a:cubicBezTo>
                <a:close/>
                <a:moveTo>
                  <a:pt x="2634" y="810"/>
                </a:moveTo>
                <a:cubicBezTo>
                  <a:pt x="2632" y="810"/>
                  <a:pt x="2630" y="812"/>
                  <a:pt x="2630" y="814"/>
                </a:cubicBezTo>
                <a:cubicBezTo>
                  <a:pt x="2630" y="816"/>
                  <a:pt x="2632" y="818"/>
                  <a:pt x="2634" y="818"/>
                </a:cubicBezTo>
                <a:cubicBezTo>
                  <a:pt x="2637" y="818"/>
                  <a:pt x="2638" y="816"/>
                  <a:pt x="2638" y="814"/>
                </a:cubicBezTo>
                <a:cubicBezTo>
                  <a:pt x="2638" y="812"/>
                  <a:pt x="2637" y="810"/>
                  <a:pt x="2634" y="810"/>
                </a:cubicBezTo>
                <a:close/>
                <a:moveTo>
                  <a:pt x="2647" y="818"/>
                </a:moveTo>
                <a:cubicBezTo>
                  <a:pt x="2649" y="818"/>
                  <a:pt x="2651" y="816"/>
                  <a:pt x="2651" y="814"/>
                </a:cubicBezTo>
                <a:cubicBezTo>
                  <a:pt x="2651" y="812"/>
                  <a:pt x="2649" y="810"/>
                  <a:pt x="2647" y="810"/>
                </a:cubicBezTo>
                <a:cubicBezTo>
                  <a:pt x="2645" y="810"/>
                  <a:pt x="2643" y="812"/>
                  <a:pt x="2643" y="814"/>
                </a:cubicBezTo>
                <a:cubicBezTo>
                  <a:pt x="2643" y="816"/>
                  <a:pt x="2645" y="818"/>
                  <a:pt x="2647" y="818"/>
                </a:cubicBezTo>
                <a:close/>
                <a:moveTo>
                  <a:pt x="2660" y="810"/>
                </a:moveTo>
                <a:cubicBezTo>
                  <a:pt x="2658" y="810"/>
                  <a:pt x="2656" y="812"/>
                  <a:pt x="2656" y="814"/>
                </a:cubicBezTo>
                <a:cubicBezTo>
                  <a:pt x="2656" y="816"/>
                  <a:pt x="2658" y="818"/>
                  <a:pt x="2660" y="818"/>
                </a:cubicBezTo>
                <a:cubicBezTo>
                  <a:pt x="2662" y="818"/>
                  <a:pt x="2664" y="816"/>
                  <a:pt x="2664" y="814"/>
                </a:cubicBezTo>
                <a:cubicBezTo>
                  <a:pt x="2664" y="812"/>
                  <a:pt x="2662" y="810"/>
                  <a:pt x="2660" y="810"/>
                </a:cubicBezTo>
                <a:close/>
                <a:moveTo>
                  <a:pt x="2673" y="810"/>
                </a:moveTo>
                <a:cubicBezTo>
                  <a:pt x="2671" y="810"/>
                  <a:pt x="2669" y="812"/>
                  <a:pt x="2669" y="814"/>
                </a:cubicBezTo>
                <a:cubicBezTo>
                  <a:pt x="2669" y="816"/>
                  <a:pt x="2671" y="818"/>
                  <a:pt x="2673" y="818"/>
                </a:cubicBezTo>
                <a:cubicBezTo>
                  <a:pt x="2675" y="818"/>
                  <a:pt x="2677" y="816"/>
                  <a:pt x="2677" y="814"/>
                </a:cubicBezTo>
                <a:cubicBezTo>
                  <a:pt x="2677" y="812"/>
                  <a:pt x="2675" y="810"/>
                  <a:pt x="2673" y="810"/>
                </a:cubicBezTo>
                <a:close/>
                <a:moveTo>
                  <a:pt x="2686" y="810"/>
                </a:moveTo>
                <a:cubicBezTo>
                  <a:pt x="2684" y="810"/>
                  <a:pt x="2682" y="812"/>
                  <a:pt x="2682" y="814"/>
                </a:cubicBezTo>
                <a:cubicBezTo>
                  <a:pt x="2682" y="816"/>
                  <a:pt x="2684" y="818"/>
                  <a:pt x="2686" y="818"/>
                </a:cubicBezTo>
                <a:cubicBezTo>
                  <a:pt x="2688" y="818"/>
                  <a:pt x="2690" y="816"/>
                  <a:pt x="2690" y="814"/>
                </a:cubicBezTo>
                <a:cubicBezTo>
                  <a:pt x="2690" y="812"/>
                  <a:pt x="2688" y="810"/>
                  <a:pt x="2686" y="810"/>
                </a:cubicBezTo>
                <a:close/>
                <a:moveTo>
                  <a:pt x="2699" y="810"/>
                </a:moveTo>
                <a:cubicBezTo>
                  <a:pt x="2696" y="810"/>
                  <a:pt x="2695" y="812"/>
                  <a:pt x="2695" y="814"/>
                </a:cubicBezTo>
                <a:cubicBezTo>
                  <a:pt x="2695" y="816"/>
                  <a:pt x="2696" y="818"/>
                  <a:pt x="2699" y="818"/>
                </a:cubicBezTo>
                <a:cubicBezTo>
                  <a:pt x="2701" y="818"/>
                  <a:pt x="2703" y="816"/>
                  <a:pt x="2703" y="814"/>
                </a:cubicBezTo>
                <a:cubicBezTo>
                  <a:pt x="2703" y="812"/>
                  <a:pt x="2701" y="810"/>
                  <a:pt x="2699" y="810"/>
                </a:cubicBezTo>
                <a:close/>
                <a:moveTo>
                  <a:pt x="2712" y="810"/>
                </a:moveTo>
                <a:cubicBezTo>
                  <a:pt x="2709" y="810"/>
                  <a:pt x="2708" y="812"/>
                  <a:pt x="2708" y="814"/>
                </a:cubicBezTo>
                <a:cubicBezTo>
                  <a:pt x="2708" y="816"/>
                  <a:pt x="2709" y="818"/>
                  <a:pt x="2712" y="818"/>
                </a:cubicBezTo>
                <a:cubicBezTo>
                  <a:pt x="2714" y="818"/>
                  <a:pt x="2716" y="816"/>
                  <a:pt x="2716" y="814"/>
                </a:cubicBezTo>
                <a:cubicBezTo>
                  <a:pt x="2716" y="812"/>
                  <a:pt x="2714" y="810"/>
                  <a:pt x="2712" y="810"/>
                </a:cubicBezTo>
                <a:close/>
                <a:moveTo>
                  <a:pt x="2725" y="810"/>
                </a:moveTo>
                <a:cubicBezTo>
                  <a:pt x="2722" y="810"/>
                  <a:pt x="2720" y="812"/>
                  <a:pt x="2720" y="814"/>
                </a:cubicBezTo>
                <a:cubicBezTo>
                  <a:pt x="2720" y="816"/>
                  <a:pt x="2722" y="818"/>
                  <a:pt x="2725" y="818"/>
                </a:cubicBezTo>
                <a:cubicBezTo>
                  <a:pt x="2727" y="818"/>
                  <a:pt x="2729" y="816"/>
                  <a:pt x="2729" y="814"/>
                </a:cubicBezTo>
                <a:cubicBezTo>
                  <a:pt x="2729" y="812"/>
                  <a:pt x="2727" y="810"/>
                  <a:pt x="2725" y="810"/>
                </a:cubicBezTo>
                <a:close/>
                <a:moveTo>
                  <a:pt x="2738" y="810"/>
                </a:moveTo>
                <a:cubicBezTo>
                  <a:pt x="2735" y="810"/>
                  <a:pt x="2733" y="812"/>
                  <a:pt x="2733" y="814"/>
                </a:cubicBezTo>
                <a:cubicBezTo>
                  <a:pt x="2733" y="816"/>
                  <a:pt x="2735" y="818"/>
                  <a:pt x="2738" y="818"/>
                </a:cubicBezTo>
                <a:cubicBezTo>
                  <a:pt x="2740" y="818"/>
                  <a:pt x="2742" y="816"/>
                  <a:pt x="2742" y="814"/>
                </a:cubicBezTo>
                <a:cubicBezTo>
                  <a:pt x="2742" y="812"/>
                  <a:pt x="2740" y="810"/>
                  <a:pt x="2738" y="810"/>
                </a:cubicBezTo>
                <a:close/>
                <a:moveTo>
                  <a:pt x="2750" y="810"/>
                </a:moveTo>
                <a:cubicBezTo>
                  <a:pt x="2748" y="810"/>
                  <a:pt x="2746" y="812"/>
                  <a:pt x="2746" y="814"/>
                </a:cubicBezTo>
                <a:cubicBezTo>
                  <a:pt x="2746" y="816"/>
                  <a:pt x="2748" y="818"/>
                  <a:pt x="2750" y="818"/>
                </a:cubicBezTo>
                <a:cubicBezTo>
                  <a:pt x="2753" y="818"/>
                  <a:pt x="2755" y="816"/>
                  <a:pt x="2755" y="814"/>
                </a:cubicBezTo>
                <a:cubicBezTo>
                  <a:pt x="2755" y="812"/>
                  <a:pt x="2753" y="810"/>
                  <a:pt x="2750" y="810"/>
                </a:cubicBezTo>
                <a:close/>
                <a:moveTo>
                  <a:pt x="2763" y="810"/>
                </a:moveTo>
                <a:cubicBezTo>
                  <a:pt x="2761" y="810"/>
                  <a:pt x="2759" y="812"/>
                  <a:pt x="2759" y="814"/>
                </a:cubicBezTo>
                <a:cubicBezTo>
                  <a:pt x="2759" y="816"/>
                  <a:pt x="2761" y="818"/>
                  <a:pt x="2763" y="818"/>
                </a:cubicBezTo>
                <a:cubicBezTo>
                  <a:pt x="2766" y="818"/>
                  <a:pt x="2768" y="816"/>
                  <a:pt x="2768" y="814"/>
                </a:cubicBezTo>
                <a:cubicBezTo>
                  <a:pt x="2768" y="812"/>
                  <a:pt x="2766" y="810"/>
                  <a:pt x="2763" y="810"/>
                </a:cubicBezTo>
                <a:close/>
                <a:moveTo>
                  <a:pt x="2776" y="810"/>
                </a:moveTo>
                <a:cubicBezTo>
                  <a:pt x="2774" y="810"/>
                  <a:pt x="2772" y="812"/>
                  <a:pt x="2772" y="814"/>
                </a:cubicBezTo>
                <a:cubicBezTo>
                  <a:pt x="2772" y="816"/>
                  <a:pt x="2774" y="818"/>
                  <a:pt x="2776" y="818"/>
                </a:cubicBezTo>
                <a:cubicBezTo>
                  <a:pt x="2779" y="818"/>
                  <a:pt x="2780" y="816"/>
                  <a:pt x="2780" y="814"/>
                </a:cubicBezTo>
                <a:cubicBezTo>
                  <a:pt x="2780" y="812"/>
                  <a:pt x="2779" y="810"/>
                  <a:pt x="2776" y="810"/>
                </a:cubicBezTo>
                <a:close/>
                <a:moveTo>
                  <a:pt x="2789" y="810"/>
                </a:moveTo>
                <a:cubicBezTo>
                  <a:pt x="2787" y="810"/>
                  <a:pt x="2785" y="812"/>
                  <a:pt x="2785" y="814"/>
                </a:cubicBezTo>
                <a:cubicBezTo>
                  <a:pt x="2785" y="816"/>
                  <a:pt x="2787" y="818"/>
                  <a:pt x="2789" y="818"/>
                </a:cubicBezTo>
                <a:cubicBezTo>
                  <a:pt x="2791" y="818"/>
                  <a:pt x="2793" y="816"/>
                  <a:pt x="2793" y="814"/>
                </a:cubicBezTo>
                <a:cubicBezTo>
                  <a:pt x="2793" y="812"/>
                  <a:pt x="2791" y="810"/>
                  <a:pt x="2789" y="810"/>
                </a:cubicBezTo>
                <a:close/>
                <a:moveTo>
                  <a:pt x="2802" y="810"/>
                </a:moveTo>
                <a:cubicBezTo>
                  <a:pt x="2800" y="810"/>
                  <a:pt x="2798" y="812"/>
                  <a:pt x="2798" y="814"/>
                </a:cubicBezTo>
                <a:cubicBezTo>
                  <a:pt x="2798" y="816"/>
                  <a:pt x="2800" y="818"/>
                  <a:pt x="2802" y="818"/>
                </a:cubicBezTo>
                <a:cubicBezTo>
                  <a:pt x="2804" y="818"/>
                  <a:pt x="2806" y="816"/>
                  <a:pt x="2806" y="814"/>
                </a:cubicBezTo>
                <a:cubicBezTo>
                  <a:pt x="2806" y="812"/>
                  <a:pt x="2804" y="810"/>
                  <a:pt x="2802" y="810"/>
                </a:cubicBezTo>
                <a:close/>
                <a:moveTo>
                  <a:pt x="2815" y="810"/>
                </a:moveTo>
                <a:cubicBezTo>
                  <a:pt x="2813" y="810"/>
                  <a:pt x="2811" y="812"/>
                  <a:pt x="2811" y="814"/>
                </a:cubicBezTo>
                <a:cubicBezTo>
                  <a:pt x="2811" y="816"/>
                  <a:pt x="2813" y="818"/>
                  <a:pt x="2815" y="818"/>
                </a:cubicBezTo>
                <a:cubicBezTo>
                  <a:pt x="2817" y="818"/>
                  <a:pt x="2819" y="816"/>
                  <a:pt x="2819" y="814"/>
                </a:cubicBezTo>
                <a:cubicBezTo>
                  <a:pt x="2819" y="812"/>
                  <a:pt x="2817" y="810"/>
                  <a:pt x="2815" y="810"/>
                </a:cubicBezTo>
                <a:close/>
                <a:moveTo>
                  <a:pt x="2828" y="810"/>
                </a:moveTo>
                <a:cubicBezTo>
                  <a:pt x="2826" y="810"/>
                  <a:pt x="2824" y="812"/>
                  <a:pt x="2824" y="814"/>
                </a:cubicBezTo>
                <a:cubicBezTo>
                  <a:pt x="2824" y="816"/>
                  <a:pt x="2826" y="818"/>
                  <a:pt x="2828" y="818"/>
                </a:cubicBezTo>
                <a:cubicBezTo>
                  <a:pt x="2830" y="818"/>
                  <a:pt x="2832" y="816"/>
                  <a:pt x="2832" y="814"/>
                </a:cubicBezTo>
                <a:cubicBezTo>
                  <a:pt x="2832" y="812"/>
                  <a:pt x="2830" y="810"/>
                  <a:pt x="2828" y="810"/>
                </a:cubicBezTo>
                <a:close/>
                <a:moveTo>
                  <a:pt x="2841" y="810"/>
                </a:moveTo>
                <a:cubicBezTo>
                  <a:pt x="2839" y="810"/>
                  <a:pt x="2837" y="812"/>
                  <a:pt x="2837" y="814"/>
                </a:cubicBezTo>
                <a:cubicBezTo>
                  <a:pt x="2837" y="816"/>
                  <a:pt x="2839" y="818"/>
                  <a:pt x="2841" y="818"/>
                </a:cubicBezTo>
                <a:cubicBezTo>
                  <a:pt x="2843" y="818"/>
                  <a:pt x="2845" y="816"/>
                  <a:pt x="2845" y="814"/>
                </a:cubicBezTo>
                <a:cubicBezTo>
                  <a:pt x="2845" y="812"/>
                  <a:pt x="2843" y="810"/>
                  <a:pt x="2841" y="810"/>
                </a:cubicBezTo>
                <a:close/>
                <a:moveTo>
                  <a:pt x="2854" y="810"/>
                </a:moveTo>
                <a:cubicBezTo>
                  <a:pt x="2851" y="810"/>
                  <a:pt x="2850" y="812"/>
                  <a:pt x="2850" y="814"/>
                </a:cubicBezTo>
                <a:cubicBezTo>
                  <a:pt x="2850" y="816"/>
                  <a:pt x="2851" y="818"/>
                  <a:pt x="2854" y="818"/>
                </a:cubicBezTo>
                <a:cubicBezTo>
                  <a:pt x="2856" y="818"/>
                  <a:pt x="2858" y="816"/>
                  <a:pt x="2858" y="814"/>
                </a:cubicBezTo>
                <a:cubicBezTo>
                  <a:pt x="2858" y="812"/>
                  <a:pt x="2856" y="810"/>
                  <a:pt x="2854" y="810"/>
                </a:cubicBezTo>
                <a:close/>
                <a:moveTo>
                  <a:pt x="2867" y="810"/>
                </a:moveTo>
                <a:cubicBezTo>
                  <a:pt x="2864" y="810"/>
                  <a:pt x="2862" y="812"/>
                  <a:pt x="2862" y="814"/>
                </a:cubicBezTo>
                <a:cubicBezTo>
                  <a:pt x="2862" y="816"/>
                  <a:pt x="2864" y="818"/>
                  <a:pt x="2867" y="818"/>
                </a:cubicBezTo>
                <a:cubicBezTo>
                  <a:pt x="2869" y="818"/>
                  <a:pt x="2871" y="816"/>
                  <a:pt x="2871" y="814"/>
                </a:cubicBezTo>
                <a:cubicBezTo>
                  <a:pt x="2871" y="812"/>
                  <a:pt x="2869" y="810"/>
                  <a:pt x="2867" y="810"/>
                </a:cubicBezTo>
                <a:close/>
                <a:moveTo>
                  <a:pt x="2880" y="810"/>
                </a:moveTo>
                <a:cubicBezTo>
                  <a:pt x="2877" y="810"/>
                  <a:pt x="2875" y="812"/>
                  <a:pt x="2875" y="814"/>
                </a:cubicBezTo>
                <a:cubicBezTo>
                  <a:pt x="2875" y="816"/>
                  <a:pt x="2877" y="818"/>
                  <a:pt x="2880" y="818"/>
                </a:cubicBezTo>
                <a:cubicBezTo>
                  <a:pt x="2882" y="818"/>
                  <a:pt x="2884" y="816"/>
                  <a:pt x="2884" y="814"/>
                </a:cubicBezTo>
                <a:cubicBezTo>
                  <a:pt x="2884" y="812"/>
                  <a:pt x="2882" y="810"/>
                  <a:pt x="2880" y="810"/>
                </a:cubicBezTo>
                <a:close/>
                <a:moveTo>
                  <a:pt x="2892" y="810"/>
                </a:moveTo>
                <a:cubicBezTo>
                  <a:pt x="2890" y="810"/>
                  <a:pt x="2888" y="812"/>
                  <a:pt x="2888" y="814"/>
                </a:cubicBezTo>
                <a:cubicBezTo>
                  <a:pt x="2888" y="816"/>
                  <a:pt x="2890" y="818"/>
                  <a:pt x="2892" y="818"/>
                </a:cubicBezTo>
                <a:cubicBezTo>
                  <a:pt x="2895" y="818"/>
                  <a:pt x="2897" y="816"/>
                  <a:pt x="2897" y="814"/>
                </a:cubicBezTo>
                <a:cubicBezTo>
                  <a:pt x="2897" y="812"/>
                  <a:pt x="2895" y="810"/>
                  <a:pt x="2892" y="810"/>
                </a:cubicBezTo>
                <a:close/>
                <a:moveTo>
                  <a:pt x="2983" y="810"/>
                </a:moveTo>
                <a:cubicBezTo>
                  <a:pt x="2981" y="810"/>
                  <a:pt x="2979" y="812"/>
                  <a:pt x="2979" y="814"/>
                </a:cubicBezTo>
                <a:cubicBezTo>
                  <a:pt x="2979" y="816"/>
                  <a:pt x="2981" y="818"/>
                  <a:pt x="2983" y="818"/>
                </a:cubicBezTo>
                <a:cubicBezTo>
                  <a:pt x="2985" y="818"/>
                  <a:pt x="2987" y="816"/>
                  <a:pt x="2987" y="814"/>
                </a:cubicBezTo>
                <a:cubicBezTo>
                  <a:pt x="2987" y="812"/>
                  <a:pt x="2985" y="810"/>
                  <a:pt x="2983" y="810"/>
                </a:cubicBezTo>
                <a:close/>
                <a:moveTo>
                  <a:pt x="529" y="823"/>
                </a:moveTo>
                <a:cubicBezTo>
                  <a:pt x="527" y="823"/>
                  <a:pt x="525" y="824"/>
                  <a:pt x="525" y="827"/>
                </a:cubicBezTo>
                <a:cubicBezTo>
                  <a:pt x="525" y="829"/>
                  <a:pt x="527" y="831"/>
                  <a:pt x="529" y="831"/>
                </a:cubicBezTo>
                <a:cubicBezTo>
                  <a:pt x="532" y="831"/>
                  <a:pt x="533" y="829"/>
                  <a:pt x="533" y="827"/>
                </a:cubicBezTo>
                <a:cubicBezTo>
                  <a:pt x="533" y="824"/>
                  <a:pt x="532" y="823"/>
                  <a:pt x="529" y="823"/>
                </a:cubicBezTo>
                <a:close/>
                <a:moveTo>
                  <a:pt x="568" y="831"/>
                </a:moveTo>
                <a:cubicBezTo>
                  <a:pt x="570" y="831"/>
                  <a:pt x="572" y="829"/>
                  <a:pt x="572" y="827"/>
                </a:cubicBezTo>
                <a:cubicBezTo>
                  <a:pt x="572" y="824"/>
                  <a:pt x="570" y="823"/>
                  <a:pt x="568" y="823"/>
                </a:cubicBezTo>
                <a:cubicBezTo>
                  <a:pt x="566" y="823"/>
                  <a:pt x="564" y="824"/>
                  <a:pt x="564" y="827"/>
                </a:cubicBezTo>
                <a:cubicBezTo>
                  <a:pt x="564" y="829"/>
                  <a:pt x="566" y="831"/>
                  <a:pt x="568" y="831"/>
                </a:cubicBezTo>
                <a:close/>
                <a:moveTo>
                  <a:pt x="581" y="831"/>
                </a:moveTo>
                <a:cubicBezTo>
                  <a:pt x="583" y="831"/>
                  <a:pt x="585" y="829"/>
                  <a:pt x="585" y="827"/>
                </a:cubicBezTo>
                <a:cubicBezTo>
                  <a:pt x="585" y="824"/>
                  <a:pt x="583" y="823"/>
                  <a:pt x="581" y="823"/>
                </a:cubicBezTo>
                <a:cubicBezTo>
                  <a:pt x="579" y="823"/>
                  <a:pt x="577" y="824"/>
                  <a:pt x="577" y="827"/>
                </a:cubicBezTo>
                <a:cubicBezTo>
                  <a:pt x="577" y="829"/>
                  <a:pt x="579" y="831"/>
                  <a:pt x="581" y="831"/>
                </a:cubicBezTo>
                <a:close/>
                <a:moveTo>
                  <a:pt x="594" y="831"/>
                </a:moveTo>
                <a:cubicBezTo>
                  <a:pt x="596" y="831"/>
                  <a:pt x="598" y="829"/>
                  <a:pt x="598" y="827"/>
                </a:cubicBezTo>
                <a:cubicBezTo>
                  <a:pt x="598" y="824"/>
                  <a:pt x="596" y="823"/>
                  <a:pt x="594" y="823"/>
                </a:cubicBezTo>
                <a:cubicBezTo>
                  <a:pt x="592" y="823"/>
                  <a:pt x="590" y="824"/>
                  <a:pt x="590" y="827"/>
                </a:cubicBezTo>
                <a:cubicBezTo>
                  <a:pt x="590" y="829"/>
                  <a:pt x="592" y="831"/>
                  <a:pt x="594" y="831"/>
                </a:cubicBezTo>
                <a:close/>
                <a:moveTo>
                  <a:pt x="607" y="831"/>
                </a:moveTo>
                <a:cubicBezTo>
                  <a:pt x="609" y="831"/>
                  <a:pt x="611" y="829"/>
                  <a:pt x="611" y="827"/>
                </a:cubicBezTo>
                <a:cubicBezTo>
                  <a:pt x="611" y="824"/>
                  <a:pt x="609" y="823"/>
                  <a:pt x="607" y="823"/>
                </a:cubicBezTo>
                <a:cubicBezTo>
                  <a:pt x="604" y="823"/>
                  <a:pt x="603" y="824"/>
                  <a:pt x="603" y="827"/>
                </a:cubicBezTo>
                <a:cubicBezTo>
                  <a:pt x="603" y="829"/>
                  <a:pt x="604" y="831"/>
                  <a:pt x="607" y="831"/>
                </a:cubicBezTo>
                <a:close/>
                <a:moveTo>
                  <a:pt x="620" y="831"/>
                </a:moveTo>
                <a:cubicBezTo>
                  <a:pt x="622" y="831"/>
                  <a:pt x="624" y="829"/>
                  <a:pt x="624" y="827"/>
                </a:cubicBezTo>
                <a:cubicBezTo>
                  <a:pt x="624" y="824"/>
                  <a:pt x="622" y="823"/>
                  <a:pt x="620" y="823"/>
                </a:cubicBezTo>
                <a:cubicBezTo>
                  <a:pt x="617" y="823"/>
                  <a:pt x="615" y="824"/>
                  <a:pt x="615" y="827"/>
                </a:cubicBezTo>
                <a:cubicBezTo>
                  <a:pt x="615" y="829"/>
                  <a:pt x="617" y="831"/>
                  <a:pt x="620" y="831"/>
                </a:cubicBezTo>
                <a:close/>
                <a:moveTo>
                  <a:pt x="633" y="831"/>
                </a:moveTo>
                <a:cubicBezTo>
                  <a:pt x="635" y="831"/>
                  <a:pt x="637" y="829"/>
                  <a:pt x="637" y="827"/>
                </a:cubicBezTo>
                <a:cubicBezTo>
                  <a:pt x="637" y="824"/>
                  <a:pt x="635" y="823"/>
                  <a:pt x="633" y="823"/>
                </a:cubicBezTo>
                <a:cubicBezTo>
                  <a:pt x="630" y="823"/>
                  <a:pt x="628" y="824"/>
                  <a:pt x="628" y="827"/>
                </a:cubicBezTo>
                <a:cubicBezTo>
                  <a:pt x="628" y="829"/>
                  <a:pt x="630" y="831"/>
                  <a:pt x="633" y="831"/>
                </a:cubicBezTo>
                <a:close/>
                <a:moveTo>
                  <a:pt x="646" y="831"/>
                </a:moveTo>
                <a:cubicBezTo>
                  <a:pt x="648" y="831"/>
                  <a:pt x="650" y="829"/>
                  <a:pt x="650" y="827"/>
                </a:cubicBezTo>
                <a:cubicBezTo>
                  <a:pt x="650" y="824"/>
                  <a:pt x="648" y="823"/>
                  <a:pt x="646" y="823"/>
                </a:cubicBezTo>
                <a:cubicBezTo>
                  <a:pt x="643" y="823"/>
                  <a:pt x="641" y="824"/>
                  <a:pt x="641" y="827"/>
                </a:cubicBezTo>
                <a:cubicBezTo>
                  <a:pt x="641" y="829"/>
                  <a:pt x="643" y="831"/>
                  <a:pt x="646" y="831"/>
                </a:cubicBezTo>
                <a:close/>
                <a:moveTo>
                  <a:pt x="658" y="831"/>
                </a:moveTo>
                <a:cubicBezTo>
                  <a:pt x="661" y="831"/>
                  <a:pt x="663" y="829"/>
                  <a:pt x="663" y="827"/>
                </a:cubicBezTo>
                <a:cubicBezTo>
                  <a:pt x="663" y="824"/>
                  <a:pt x="661" y="823"/>
                  <a:pt x="658" y="823"/>
                </a:cubicBezTo>
                <a:cubicBezTo>
                  <a:pt x="656" y="823"/>
                  <a:pt x="654" y="824"/>
                  <a:pt x="654" y="827"/>
                </a:cubicBezTo>
                <a:cubicBezTo>
                  <a:pt x="654" y="829"/>
                  <a:pt x="656" y="831"/>
                  <a:pt x="658" y="831"/>
                </a:cubicBezTo>
                <a:close/>
                <a:moveTo>
                  <a:pt x="671" y="831"/>
                </a:moveTo>
                <a:cubicBezTo>
                  <a:pt x="674" y="831"/>
                  <a:pt x="676" y="829"/>
                  <a:pt x="676" y="827"/>
                </a:cubicBezTo>
                <a:cubicBezTo>
                  <a:pt x="676" y="824"/>
                  <a:pt x="674" y="823"/>
                  <a:pt x="671" y="823"/>
                </a:cubicBezTo>
                <a:cubicBezTo>
                  <a:pt x="669" y="823"/>
                  <a:pt x="667" y="824"/>
                  <a:pt x="667" y="827"/>
                </a:cubicBezTo>
                <a:cubicBezTo>
                  <a:pt x="667" y="829"/>
                  <a:pt x="669" y="831"/>
                  <a:pt x="671" y="831"/>
                </a:cubicBezTo>
                <a:close/>
                <a:moveTo>
                  <a:pt x="684" y="831"/>
                </a:moveTo>
                <a:cubicBezTo>
                  <a:pt x="687" y="831"/>
                  <a:pt x="688" y="829"/>
                  <a:pt x="688" y="827"/>
                </a:cubicBezTo>
                <a:cubicBezTo>
                  <a:pt x="688" y="824"/>
                  <a:pt x="687" y="823"/>
                  <a:pt x="684" y="823"/>
                </a:cubicBezTo>
                <a:cubicBezTo>
                  <a:pt x="682" y="823"/>
                  <a:pt x="680" y="824"/>
                  <a:pt x="680" y="827"/>
                </a:cubicBezTo>
                <a:cubicBezTo>
                  <a:pt x="680" y="829"/>
                  <a:pt x="682" y="831"/>
                  <a:pt x="684" y="831"/>
                </a:cubicBezTo>
                <a:close/>
                <a:moveTo>
                  <a:pt x="697" y="831"/>
                </a:moveTo>
                <a:cubicBezTo>
                  <a:pt x="699" y="831"/>
                  <a:pt x="701" y="829"/>
                  <a:pt x="701" y="827"/>
                </a:cubicBezTo>
                <a:cubicBezTo>
                  <a:pt x="701" y="824"/>
                  <a:pt x="699" y="823"/>
                  <a:pt x="697" y="823"/>
                </a:cubicBezTo>
                <a:cubicBezTo>
                  <a:pt x="695" y="823"/>
                  <a:pt x="693" y="824"/>
                  <a:pt x="693" y="827"/>
                </a:cubicBezTo>
                <a:cubicBezTo>
                  <a:pt x="693" y="829"/>
                  <a:pt x="695" y="831"/>
                  <a:pt x="697" y="831"/>
                </a:cubicBezTo>
                <a:close/>
                <a:moveTo>
                  <a:pt x="710" y="831"/>
                </a:moveTo>
                <a:cubicBezTo>
                  <a:pt x="712" y="831"/>
                  <a:pt x="714" y="829"/>
                  <a:pt x="714" y="827"/>
                </a:cubicBezTo>
                <a:cubicBezTo>
                  <a:pt x="714" y="824"/>
                  <a:pt x="712" y="823"/>
                  <a:pt x="710" y="823"/>
                </a:cubicBezTo>
                <a:cubicBezTo>
                  <a:pt x="708" y="823"/>
                  <a:pt x="706" y="824"/>
                  <a:pt x="706" y="827"/>
                </a:cubicBezTo>
                <a:cubicBezTo>
                  <a:pt x="706" y="829"/>
                  <a:pt x="708" y="831"/>
                  <a:pt x="710" y="831"/>
                </a:cubicBezTo>
                <a:close/>
                <a:moveTo>
                  <a:pt x="723" y="831"/>
                </a:moveTo>
                <a:cubicBezTo>
                  <a:pt x="725" y="831"/>
                  <a:pt x="727" y="829"/>
                  <a:pt x="727" y="827"/>
                </a:cubicBezTo>
                <a:cubicBezTo>
                  <a:pt x="727" y="824"/>
                  <a:pt x="725" y="823"/>
                  <a:pt x="723" y="823"/>
                </a:cubicBezTo>
                <a:cubicBezTo>
                  <a:pt x="721" y="823"/>
                  <a:pt x="719" y="824"/>
                  <a:pt x="719" y="827"/>
                </a:cubicBezTo>
                <a:cubicBezTo>
                  <a:pt x="719" y="829"/>
                  <a:pt x="721" y="831"/>
                  <a:pt x="723" y="831"/>
                </a:cubicBezTo>
                <a:close/>
                <a:moveTo>
                  <a:pt x="736" y="831"/>
                </a:moveTo>
                <a:cubicBezTo>
                  <a:pt x="738" y="831"/>
                  <a:pt x="740" y="829"/>
                  <a:pt x="740" y="827"/>
                </a:cubicBezTo>
                <a:cubicBezTo>
                  <a:pt x="740" y="824"/>
                  <a:pt x="738" y="823"/>
                  <a:pt x="736" y="823"/>
                </a:cubicBezTo>
                <a:cubicBezTo>
                  <a:pt x="734" y="823"/>
                  <a:pt x="732" y="824"/>
                  <a:pt x="732" y="827"/>
                </a:cubicBezTo>
                <a:cubicBezTo>
                  <a:pt x="732" y="829"/>
                  <a:pt x="734" y="831"/>
                  <a:pt x="736" y="831"/>
                </a:cubicBezTo>
                <a:close/>
                <a:moveTo>
                  <a:pt x="749" y="831"/>
                </a:moveTo>
                <a:cubicBezTo>
                  <a:pt x="751" y="831"/>
                  <a:pt x="753" y="829"/>
                  <a:pt x="753" y="827"/>
                </a:cubicBezTo>
                <a:cubicBezTo>
                  <a:pt x="753" y="824"/>
                  <a:pt x="751" y="823"/>
                  <a:pt x="749" y="823"/>
                </a:cubicBezTo>
                <a:cubicBezTo>
                  <a:pt x="747" y="823"/>
                  <a:pt x="745" y="824"/>
                  <a:pt x="745" y="827"/>
                </a:cubicBezTo>
                <a:cubicBezTo>
                  <a:pt x="745" y="829"/>
                  <a:pt x="747" y="831"/>
                  <a:pt x="749" y="831"/>
                </a:cubicBezTo>
                <a:close/>
                <a:moveTo>
                  <a:pt x="762" y="831"/>
                </a:moveTo>
                <a:cubicBezTo>
                  <a:pt x="764" y="831"/>
                  <a:pt x="766" y="829"/>
                  <a:pt x="766" y="827"/>
                </a:cubicBezTo>
                <a:cubicBezTo>
                  <a:pt x="766" y="824"/>
                  <a:pt x="764" y="823"/>
                  <a:pt x="762" y="823"/>
                </a:cubicBezTo>
                <a:cubicBezTo>
                  <a:pt x="759" y="823"/>
                  <a:pt x="758" y="824"/>
                  <a:pt x="758" y="827"/>
                </a:cubicBezTo>
                <a:cubicBezTo>
                  <a:pt x="758" y="829"/>
                  <a:pt x="759" y="831"/>
                  <a:pt x="762" y="831"/>
                </a:cubicBezTo>
                <a:close/>
                <a:moveTo>
                  <a:pt x="775" y="823"/>
                </a:moveTo>
                <a:cubicBezTo>
                  <a:pt x="772" y="823"/>
                  <a:pt x="770" y="824"/>
                  <a:pt x="770" y="827"/>
                </a:cubicBezTo>
                <a:cubicBezTo>
                  <a:pt x="770" y="829"/>
                  <a:pt x="772" y="831"/>
                  <a:pt x="775" y="831"/>
                </a:cubicBezTo>
                <a:cubicBezTo>
                  <a:pt x="777" y="831"/>
                  <a:pt x="779" y="829"/>
                  <a:pt x="779" y="827"/>
                </a:cubicBezTo>
                <a:cubicBezTo>
                  <a:pt x="779" y="824"/>
                  <a:pt x="777" y="823"/>
                  <a:pt x="775" y="823"/>
                </a:cubicBezTo>
                <a:close/>
                <a:moveTo>
                  <a:pt x="790" y="827"/>
                </a:moveTo>
                <a:cubicBezTo>
                  <a:pt x="790" y="826"/>
                  <a:pt x="789" y="825"/>
                  <a:pt x="788" y="825"/>
                </a:cubicBezTo>
                <a:cubicBezTo>
                  <a:pt x="786" y="825"/>
                  <a:pt x="785" y="826"/>
                  <a:pt x="785" y="827"/>
                </a:cubicBezTo>
                <a:cubicBezTo>
                  <a:pt x="785" y="828"/>
                  <a:pt x="786" y="829"/>
                  <a:pt x="788" y="829"/>
                </a:cubicBezTo>
                <a:cubicBezTo>
                  <a:pt x="789" y="829"/>
                  <a:pt x="790" y="828"/>
                  <a:pt x="790" y="827"/>
                </a:cubicBezTo>
                <a:close/>
                <a:moveTo>
                  <a:pt x="824" y="827"/>
                </a:moveTo>
                <a:cubicBezTo>
                  <a:pt x="824" y="828"/>
                  <a:pt x="825" y="829"/>
                  <a:pt x="826" y="829"/>
                </a:cubicBezTo>
                <a:cubicBezTo>
                  <a:pt x="827" y="829"/>
                  <a:pt x="828" y="828"/>
                  <a:pt x="828" y="827"/>
                </a:cubicBezTo>
                <a:cubicBezTo>
                  <a:pt x="828" y="826"/>
                  <a:pt x="827" y="825"/>
                  <a:pt x="826" y="825"/>
                </a:cubicBezTo>
                <a:cubicBezTo>
                  <a:pt x="825" y="825"/>
                  <a:pt x="824" y="826"/>
                  <a:pt x="824" y="827"/>
                </a:cubicBezTo>
                <a:close/>
                <a:moveTo>
                  <a:pt x="843" y="827"/>
                </a:moveTo>
                <a:cubicBezTo>
                  <a:pt x="843" y="825"/>
                  <a:pt x="841" y="823"/>
                  <a:pt x="839" y="823"/>
                </a:cubicBezTo>
                <a:cubicBezTo>
                  <a:pt x="837" y="823"/>
                  <a:pt x="835" y="825"/>
                  <a:pt x="835" y="827"/>
                </a:cubicBezTo>
                <a:cubicBezTo>
                  <a:pt x="835" y="829"/>
                  <a:pt x="837" y="831"/>
                  <a:pt x="839" y="831"/>
                </a:cubicBezTo>
                <a:cubicBezTo>
                  <a:pt x="841" y="831"/>
                  <a:pt x="843" y="829"/>
                  <a:pt x="843" y="827"/>
                </a:cubicBezTo>
                <a:close/>
                <a:moveTo>
                  <a:pt x="852" y="823"/>
                </a:moveTo>
                <a:cubicBezTo>
                  <a:pt x="850" y="823"/>
                  <a:pt x="848" y="824"/>
                  <a:pt x="848" y="827"/>
                </a:cubicBezTo>
                <a:cubicBezTo>
                  <a:pt x="848" y="829"/>
                  <a:pt x="850" y="831"/>
                  <a:pt x="852" y="831"/>
                </a:cubicBezTo>
                <a:cubicBezTo>
                  <a:pt x="854" y="831"/>
                  <a:pt x="856" y="829"/>
                  <a:pt x="856" y="827"/>
                </a:cubicBezTo>
                <a:cubicBezTo>
                  <a:pt x="856" y="824"/>
                  <a:pt x="854" y="823"/>
                  <a:pt x="852" y="823"/>
                </a:cubicBezTo>
                <a:close/>
                <a:moveTo>
                  <a:pt x="865" y="831"/>
                </a:moveTo>
                <a:cubicBezTo>
                  <a:pt x="867" y="831"/>
                  <a:pt x="869" y="829"/>
                  <a:pt x="869" y="827"/>
                </a:cubicBezTo>
                <a:cubicBezTo>
                  <a:pt x="869" y="824"/>
                  <a:pt x="867" y="823"/>
                  <a:pt x="865" y="823"/>
                </a:cubicBezTo>
                <a:cubicBezTo>
                  <a:pt x="863" y="823"/>
                  <a:pt x="861" y="824"/>
                  <a:pt x="861" y="827"/>
                </a:cubicBezTo>
                <a:cubicBezTo>
                  <a:pt x="861" y="829"/>
                  <a:pt x="863" y="831"/>
                  <a:pt x="865" y="831"/>
                </a:cubicBezTo>
                <a:close/>
                <a:moveTo>
                  <a:pt x="1588" y="831"/>
                </a:moveTo>
                <a:cubicBezTo>
                  <a:pt x="1591" y="831"/>
                  <a:pt x="1592" y="829"/>
                  <a:pt x="1592" y="827"/>
                </a:cubicBezTo>
                <a:cubicBezTo>
                  <a:pt x="1592" y="824"/>
                  <a:pt x="1591" y="823"/>
                  <a:pt x="1588" y="823"/>
                </a:cubicBezTo>
                <a:cubicBezTo>
                  <a:pt x="1586" y="823"/>
                  <a:pt x="1584" y="824"/>
                  <a:pt x="1584" y="827"/>
                </a:cubicBezTo>
                <a:cubicBezTo>
                  <a:pt x="1584" y="829"/>
                  <a:pt x="1586" y="831"/>
                  <a:pt x="1588" y="831"/>
                </a:cubicBezTo>
                <a:close/>
                <a:moveTo>
                  <a:pt x="1601" y="823"/>
                </a:moveTo>
                <a:cubicBezTo>
                  <a:pt x="1599" y="823"/>
                  <a:pt x="1597" y="824"/>
                  <a:pt x="1597" y="827"/>
                </a:cubicBezTo>
                <a:cubicBezTo>
                  <a:pt x="1597" y="829"/>
                  <a:pt x="1599" y="831"/>
                  <a:pt x="1601" y="831"/>
                </a:cubicBezTo>
                <a:cubicBezTo>
                  <a:pt x="1603" y="831"/>
                  <a:pt x="1605" y="829"/>
                  <a:pt x="1605" y="827"/>
                </a:cubicBezTo>
                <a:cubicBezTo>
                  <a:pt x="1605" y="824"/>
                  <a:pt x="1603" y="823"/>
                  <a:pt x="1601" y="823"/>
                </a:cubicBezTo>
                <a:close/>
                <a:moveTo>
                  <a:pt x="1614" y="823"/>
                </a:moveTo>
                <a:cubicBezTo>
                  <a:pt x="1612" y="823"/>
                  <a:pt x="1610" y="824"/>
                  <a:pt x="1610" y="827"/>
                </a:cubicBezTo>
                <a:cubicBezTo>
                  <a:pt x="1610" y="829"/>
                  <a:pt x="1612" y="831"/>
                  <a:pt x="1614" y="831"/>
                </a:cubicBezTo>
                <a:cubicBezTo>
                  <a:pt x="1616" y="831"/>
                  <a:pt x="1618" y="829"/>
                  <a:pt x="1618" y="827"/>
                </a:cubicBezTo>
                <a:cubicBezTo>
                  <a:pt x="1618" y="824"/>
                  <a:pt x="1616" y="823"/>
                  <a:pt x="1614" y="823"/>
                </a:cubicBezTo>
                <a:close/>
                <a:moveTo>
                  <a:pt x="1627" y="823"/>
                </a:moveTo>
                <a:cubicBezTo>
                  <a:pt x="1625" y="823"/>
                  <a:pt x="1623" y="824"/>
                  <a:pt x="1623" y="827"/>
                </a:cubicBezTo>
                <a:cubicBezTo>
                  <a:pt x="1623" y="829"/>
                  <a:pt x="1625" y="831"/>
                  <a:pt x="1627" y="831"/>
                </a:cubicBezTo>
                <a:cubicBezTo>
                  <a:pt x="1629" y="831"/>
                  <a:pt x="1631" y="829"/>
                  <a:pt x="1631" y="827"/>
                </a:cubicBezTo>
                <a:cubicBezTo>
                  <a:pt x="1631" y="824"/>
                  <a:pt x="1629" y="823"/>
                  <a:pt x="1627" y="823"/>
                </a:cubicBezTo>
                <a:close/>
                <a:moveTo>
                  <a:pt x="1640" y="823"/>
                </a:moveTo>
                <a:cubicBezTo>
                  <a:pt x="1638" y="823"/>
                  <a:pt x="1636" y="824"/>
                  <a:pt x="1636" y="827"/>
                </a:cubicBezTo>
                <a:cubicBezTo>
                  <a:pt x="1636" y="829"/>
                  <a:pt x="1638" y="831"/>
                  <a:pt x="1640" y="831"/>
                </a:cubicBezTo>
                <a:cubicBezTo>
                  <a:pt x="1642" y="831"/>
                  <a:pt x="1644" y="829"/>
                  <a:pt x="1644" y="827"/>
                </a:cubicBezTo>
                <a:cubicBezTo>
                  <a:pt x="1644" y="824"/>
                  <a:pt x="1642" y="823"/>
                  <a:pt x="1640" y="823"/>
                </a:cubicBezTo>
                <a:close/>
                <a:moveTo>
                  <a:pt x="1653" y="823"/>
                </a:moveTo>
                <a:cubicBezTo>
                  <a:pt x="1650" y="823"/>
                  <a:pt x="1649" y="824"/>
                  <a:pt x="1649" y="827"/>
                </a:cubicBezTo>
                <a:cubicBezTo>
                  <a:pt x="1649" y="829"/>
                  <a:pt x="1650" y="831"/>
                  <a:pt x="1653" y="831"/>
                </a:cubicBezTo>
                <a:cubicBezTo>
                  <a:pt x="1655" y="831"/>
                  <a:pt x="1657" y="829"/>
                  <a:pt x="1657" y="827"/>
                </a:cubicBezTo>
                <a:cubicBezTo>
                  <a:pt x="1657" y="824"/>
                  <a:pt x="1655" y="823"/>
                  <a:pt x="1653" y="823"/>
                </a:cubicBezTo>
                <a:close/>
                <a:moveTo>
                  <a:pt x="1666" y="823"/>
                </a:moveTo>
                <a:cubicBezTo>
                  <a:pt x="1663" y="823"/>
                  <a:pt x="1662" y="824"/>
                  <a:pt x="1662" y="827"/>
                </a:cubicBezTo>
                <a:cubicBezTo>
                  <a:pt x="1662" y="829"/>
                  <a:pt x="1663" y="831"/>
                  <a:pt x="1666" y="831"/>
                </a:cubicBezTo>
                <a:cubicBezTo>
                  <a:pt x="1668" y="831"/>
                  <a:pt x="1670" y="829"/>
                  <a:pt x="1670" y="827"/>
                </a:cubicBezTo>
                <a:cubicBezTo>
                  <a:pt x="1670" y="824"/>
                  <a:pt x="1668" y="823"/>
                  <a:pt x="1666" y="823"/>
                </a:cubicBezTo>
                <a:close/>
                <a:moveTo>
                  <a:pt x="1679" y="823"/>
                </a:moveTo>
                <a:cubicBezTo>
                  <a:pt x="1676" y="823"/>
                  <a:pt x="1674" y="824"/>
                  <a:pt x="1674" y="827"/>
                </a:cubicBezTo>
                <a:cubicBezTo>
                  <a:pt x="1674" y="829"/>
                  <a:pt x="1676" y="831"/>
                  <a:pt x="1679" y="831"/>
                </a:cubicBezTo>
                <a:cubicBezTo>
                  <a:pt x="1681" y="831"/>
                  <a:pt x="1683" y="829"/>
                  <a:pt x="1683" y="827"/>
                </a:cubicBezTo>
                <a:cubicBezTo>
                  <a:pt x="1683" y="824"/>
                  <a:pt x="1681" y="823"/>
                  <a:pt x="1679" y="823"/>
                </a:cubicBezTo>
                <a:close/>
                <a:moveTo>
                  <a:pt x="1692" y="823"/>
                </a:moveTo>
                <a:cubicBezTo>
                  <a:pt x="1689" y="823"/>
                  <a:pt x="1687" y="824"/>
                  <a:pt x="1687" y="827"/>
                </a:cubicBezTo>
                <a:cubicBezTo>
                  <a:pt x="1687" y="829"/>
                  <a:pt x="1689" y="831"/>
                  <a:pt x="1692" y="831"/>
                </a:cubicBezTo>
                <a:cubicBezTo>
                  <a:pt x="1694" y="831"/>
                  <a:pt x="1696" y="829"/>
                  <a:pt x="1696" y="827"/>
                </a:cubicBezTo>
                <a:cubicBezTo>
                  <a:pt x="1696" y="824"/>
                  <a:pt x="1694" y="823"/>
                  <a:pt x="1692" y="823"/>
                </a:cubicBezTo>
                <a:close/>
                <a:moveTo>
                  <a:pt x="1704" y="823"/>
                </a:moveTo>
                <a:cubicBezTo>
                  <a:pt x="1702" y="823"/>
                  <a:pt x="1700" y="824"/>
                  <a:pt x="1700" y="827"/>
                </a:cubicBezTo>
                <a:cubicBezTo>
                  <a:pt x="1700" y="829"/>
                  <a:pt x="1702" y="831"/>
                  <a:pt x="1704" y="831"/>
                </a:cubicBezTo>
                <a:cubicBezTo>
                  <a:pt x="1707" y="831"/>
                  <a:pt x="1709" y="829"/>
                  <a:pt x="1709" y="827"/>
                </a:cubicBezTo>
                <a:cubicBezTo>
                  <a:pt x="1709" y="824"/>
                  <a:pt x="1707" y="823"/>
                  <a:pt x="1704" y="823"/>
                </a:cubicBezTo>
                <a:close/>
                <a:moveTo>
                  <a:pt x="1717" y="823"/>
                </a:moveTo>
                <a:cubicBezTo>
                  <a:pt x="1715" y="823"/>
                  <a:pt x="1713" y="824"/>
                  <a:pt x="1713" y="827"/>
                </a:cubicBezTo>
                <a:cubicBezTo>
                  <a:pt x="1713" y="829"/>
                  <a:pt x="1715" y="831"/>
                  <a:pt x="1717" y="831"/>
                </a:cubicBezTo>
                <a:cubicBezTo>
                  <a:pt x="1720" y="831"/>
                  <a:pt x="1722" y="829"/>
                  <a:pt x="1722" y="827"/>
                </a:cubicBezTo>
                <a:cubicBezTo>
                  <a:pt x="1722" y="824"/>
                  <a:pt x="1720" y="823"/>
                  <a:pt x="1717" y="823"/>
                </a:cubicBezTo>
                <a:close/>
                <a:moveTo>
                  <a:pt x="1730" y="823"/>
                </a:moveTo>
                <a:cubicBezTo>
                  <a:pt x="1728" y="823"/>
                  <a:pt x="1726" y="824"/>
                  <a:pt x="1726" y="827"/>
                </a:cubicBezTo>
                <a:cubicBezTo>
                  <a:pt x="1726" y="829"/>
                  <a:pt x="1728" y="831"/>
                  <a:pt x="1730" y="831"/>
                </a:cubicBezTo>
                <a:cubicBezTo>
                  <a:pt x="1733" y="831"/>
                  <a:pt x="1734" y="829"/>
                  <a:pt x="1734" y="827"/>
                </a:cubicBezTo>
                <a:cubicBezTo>
                  <a:pt x="1734" y="824"/>
                  <a:pt x="1733" y="823"/>
                  <a:pt x="1730" y="823"/>
                </a:cubicBezTo>
                <a:close/>
                <a:moveTo>
                  <a:pt x="1743" y="823"/>
                </a:moveTo>
                <a:cubicBezTo>
                  <a:pt x="1741" y="823"/>
                  <a:pt x="1739" y="824"/>
                  <a:pt x="1739" y="827"/>
                </a:cubicBezTo>
                <a:cubicBezTo>
                  <a:pt x="1739" y="829"/>
                  <a:pt x="1741" y="831"/>
                  <a:pt x="1743" y="831"/>
                </a:cubicBezTo>
                <a:cubicBezTo>
                  <a:pt x="1745" y="831"/>
                  <a:pt x="1747" y="829"/>
                  <a:pt x="1747" y="827"/>
                </a:cubicBezTo>
                <a:cubicBezTo>
                  <a:pt x="1747" y="824"/>
                  <a:pt x="1745" y="823"/>
                  <a:pt x="1743" y="823"/>
                </a:cubicBezTo>
                <a:close/>
                <a:moveTo>
                  <a:pt x="1756" y="823"/>
                </a:moveTo>
                <a:cubicBezTo>
                  <a:pt x="1754" y="823"/>
                  <a:pt x="1752" y="824"/>
                  <a:pt x="1752" y="827"/>
                </a:cubicBezTo>
                <a:cubicBezTo>
                  <a:pt x="1752" y="829"/>
                  <a:pt x="1754" y="831"/>
                  <a:pt x="1756" y="831"/>
                </a:cubicBezTo>
                <a:cubicBezTo>
                  <a:pt x="1758" y="831"/>
                  <a:pt x="1760" y="829"/>
                  <a:pt x="1760" y="827"/>
                </a:cubicBezTo>
                <a:cubicBezTo>
                  <a:pt x="1760" y="824"/>
                  <a:pt x="1758" y="823"/>
                  <a:pt x="1756" y="823"/>
                </a:cubicBezTo>
                <a:close/>
                <a:moveTo>
                  <a:pt x="1769" y="823"/>
                </a:moveTo>
                <a:cubicBezTo>
                  <a:pt x="1767" y="823"/>
                  <a:pt x="1765" y="824"/>
                  <a:pt x="1765" y="827"/>
                </a:cubicBezTo>
                <a:cubicBezTo>
                  <a:pt x="1765" y="829"/>
                  <a:pt x="1767" y="831"/>
                  <a:pt x="1769" y="831"/>
                </a:cubicBezTo>
                <a:cubicBezTo>
                  <a:pt x="1771" y="831"/>
                  <a:pt x="1773" y="829"/>
                  <a:pt x="1773" y="827"/>
                </a:cubicBezTo>
                <a:cubicBezTo>
                  <a:pt x="1773" y="824"/>
                  <a:pt x="1771" y="823"/>
                  <a:pt x="1769" y="823"/>
                </a:cubicBezTo>
                <a:close/>
                <a:moveTo>
                  <a:pt x="1782" y="823"/>
                </a:moveTo>
                <a:cubicBezTo>
                  <a:pt x="1780" y="823"/>
                  <a:pt x="1778" y="824"/>
                  <a:pt x="1778" y="827"/>
                </a:cubicBezTo>
                <a:cubicBezTo>
                  <a:pt x="1778" y="829"/>
                  <a:pt x="1780" y="831"/>
                  <a:pt x="1782" y="831"/>
                </a:cubicBezTo>
                <a:cubicBezTo>
                  <a:pt x="1784" y="831"/>
                  <a:pt x="1786" y="829"/>
                  <a:pt x="1786" y="827"/>
                </a:cubicBezTo>
                <a:cubicBezTo>
                  <a:pt x="1786" y="824"/>
                  <a:pt x="1784" y="823"/>
                  <a:pt x="1782" y="823"/>
                </a:cubicBezTo>
                <a:close/>
                <a:moveTo>
                  <a:pt x="1795" y="823"/>
                </a:moveTo>
                <a:cubicBezTo>
                  <a:pt x="1793" y="823"/>
                  <a:pt x="1791" y="824"/>
                  <a:pt x="1791" y="827"/>
                </a:cubicBezTo>
                <a:cubicBezTo>
                  <a:pt x="1791" y="829"/>
                  <a:pt x="1793" y="831"/>
                  <a:pt x="1795" y="831"/>
                </a:cubicBezTo>
                <a:cubicBezTo>
                  <a:pt x="1797" y="831"/>
                  <a:pt x="1799" y="829"/>
                  <a:pt x="1799" y="827"/>
                </a:cubicBezTo>
                <a:cubicBezTo>
                  <a:pt x="1799" y="824"/>
                  <a:pt x="1797" y="823"/>
                  <a:pt x="1795" y="823"/>
                </a:cubicBezTo>
                <a:close/>
                <a:moveTo>
                  <a:pt x="1808" y="823"/>
                </a:moveTo>
                <a:cubicBezTo>
                  <a:pt x="1805" y="823"/>
                  <a:pt x="1804" y="824"/>
                  <a:pt x="1804" y="827"/>
                </a:cubicBezTo>
                <a:cubicBezTo>
                  <a:pt x="1804" y="829"/>
                  <a:pt x="1805" y="831"/>
                  <a:pt x="1808" y="831"/>
                </a:cubicBezTo>
                <a:cubicBezTo>
                  <a:pt x="1810" y="831"/>
                  <a:pt x="1812" y="829"/>
                  <a:pt x="1812" y="827"/>
                </a:cubicBezTo>
                <a:cubicBezTo>
                  <a:pt x="1812" y="824"/>
                  <a:pt x="1810" y="823"/>
                  <a:pt x="1808" y="823"/>
                </a:cubicBezTo>
                <a:close/>
                <a:moveTo>
                  <a:pt x="1821" y="823"/>
                </a:moveTo>
                <a:cubicBezTo>
                  <a:pt x="1818" y="823"/>
                  <a:pt x="1816" y="824"/>
                  <a:pt x="1816" y="827"/>
                </a:cubicBezTo>
                <a:cubicBezTo>
                  <a:pt x="1816" y="829"/>
                  <a:pt x="1818" y="831"/>
                  <a:pt x="1821" y="831"/>
                </a:cubicBezTo>
                <a:cubicBezTo>
                  <a:pt x="1823" y="831"/>
                  <a:pt x="1825" y="829"/>
                  <a:pt x="1825" y="827"/>
                </a:cubicBezTo>
                <a:cubicBezTo>
                  <a:pt x="1825" y="824"/>
                  <a:pt x="1823" y="823"/>
                  <a:pt x="1821" y="823"/>
                </a:cubicBezTo>
                <a:close/>
                <a:moveTo>
                  <a:pt x="1834" y="823"/>
                </a:moveTo>
                <a:cubicBezTo>
                  <a:pt x="1831" y="823"/>
                  <a:pt x="1829" y="824"/>
                  <a:pt x="1829" y="827"/>
                </a:cubicBezTo>
                <a:cubicBezTo>
                  <a:pt x="1829" y="829"/>
                  <a:pt x="1831" y="831"/>
                  <a:pt x="1834" y="831"/>
                </a:cubicBezTo>
                <a:cubicBezTo>
                  <a:pt x="1836" y="831"/>
                  <a:pt x="1838" y="829"/>
                  <a:pt x="1838" y="827"/>
                </a:cubicBezTo>
                <a:cubicBezTo>
                  <a:pt x="1838" y="824"/>
                  <a:pt x="1836" y="823"/>
                  <a:pt x="1834" y="823"/>
                </a:cubicBezTo>
                <a:close/>
                <a:moveTo>
                  <a:pt x="1846" y="823"/>
                </a:moveTo>
                <a:cubicBezTo>
                  <a:pt x="1844" y="823"/>
                  <a:pt x="1842" y="824"/>
                  <a:pt x="1842" y="827"/>
                </a:cubicBezTo>
                <a:cubicBezTo>
                  <a:pt x="1842" y="829"/>
                  <a:pt x="1844" y="831"/>
                  <a:pt x="1846" y="831"/>
                </a:cubicBezTo>
                <a:cubicBezTo>
                  <a:pt x="1849" y="831"/>
                  <a:pt x="1851" y="829"/>
                  <a:pt x="1851" y="827"/>
                </a:cubicBezTo>
                <a:cubicBezTo>
                  <a:pt x="1851" y="824"/>
                  <a:pt x="1849" y="823"/>
                  <a:pt x="1846" y="823"/>
                </a:cubicBezTo>
                <a:close/>
                <a:moveTo>
                  <a:pt x="1859" y="823"/>
                </a:moveTo>
                <a:cubicBezTo>
                  <a:pt x="1857" y="823"/>
                  <a:pt x="1855" y="824"/>
                  <a:pt x="1855" y="827"/>
                </a:cubicBezTo>
                <a:cubicBezTo>
                  <a:pt x="1855" y="829"/>
                  <a:pt x="1857" y="831"/>
                  <a:pt x="1859" y="831"/>
                </a:cubicBezTo>
                <a:cubicBezTo>
                  <a:pt x="1862" y="831"/>
                  <a:pt x="1864" y="829"/>
                  <a:pt x="1864" y="827"/>
                </a:cubicBezTo>
                <a:cubicBezTo>
                  <a:pt x="1864" y="824"/>
                  <a:pt x="1862" y="823"/>
                  <a:pt x="1859" y="823"/>
                </a:cubicBezTo>
                <a:close/>
                <a:moveTo>
                  <a:pt x="1872" y="823"/>
                </a:moveTo>
                <a:cubicBezTo>
                  <a:pt x="1870" y="823"/>
                  <a:pt x="1868" y="824"/>
                  <a:pt x="1868" y="827"/>
                </a:cubicBezTo>
                <a:cubicBezTo>
                  <a:pt x="1868" y="829"/>
                  <a:pt x="1870" y="831"/>
                  <a:pt x="1872" y="831"/>
                </a:cubicBezTo>
                <a:cubicBezTo>
                  <a:pt x="1875" y="831"/>
                  <a:pt x="1876" y="829"/>
                  <a:pt x="1876" y="827"/>
                </a:cubicBezTo>
                <a:cubicBezTo>
                  <a:pt x="1876" y="824"/>
                  <a:pt x="1875" y="823"/>
                  <a:pt x="1872" y="823"/>
                </a:cubicBezTo>
                <a:close/>
                <a:moveTo>
                  <a:pt x="1885" y="823"/>
                </a:moveTo>
                <a:cubicBezTo>
                  <a:pt x="1883" y="823"/>
                  <a:pt x="1881" y="824"/>
                  <a:pt x="1881" y="827"/>
                </a:cubicBezTo>
                <a:cubicBezTo>
                  <a:pt x="1881" y="829"/>
                  <a:pt x="1883" y="831"/>
                  <a:pt x="1885" y="831"/>
                </a:cubicBezTo>
                <a:cubicBezTo>
                  <a:pt x="1888" y="831"/>
                  <a:pt x="1889" y="829"/>
                  <a:pt x="1889" y="827"/>
                </a:cubicBezTo>
                <a:cubicBezTo>
                  <a:pt x="1889" y="824"/>
                  <a:pt x="1888" y="823"/>
                  <a:pt x="1885" y="823"/>
                </a:cubicBezTo>
                <a:close/>
                <a:moveTo>
                  <a:pt x="1898" y="823"/>
                </a:moveTo>
                <a:cubicBezTo>
                  <a:pt x="1896" y="823"/>
                  <a:pt x="1894" y="824"/>
                  <a:pt x="1894" y="827"/>
                </a:cubicBezTo>
                <a:cubicBezTo>
                  <a:pt x="1894" y="829"/>
                  <a:pt x="1896" y="831"/>
                  <a:pt x="1898" y="831"/>
                </a:cubicBezTo>
                <a:cubicBezTo>
                  <a:pt x="1900" y="831"/>
                  <a:pt x="1902" y="829"/>
                  <a:pt x="1902" y="827"/>
                </a:cubicBezTo>
                <a:cubicBezTo>
                  <a:pt x="1902" y="824"/>
                  <a:pt x="1900" y="823"/>
                  <a:pt x="1898" y="823"/>
                </a:cubicBezTo>
                <a:close/>
                <a:moveTo>
                  <a:pt x="1911" y="823"/>
                </a:moveTo>
                <a:cubicBezTo>
                  <a:pt x="1909" y="823"/>
                  <a:pt x="1907" y="824"/>
                  <a:pt x="1907" y="827"/>
                </a:cubicBezTo>
                <a:cubicBezTo>
                  <a:pt x="1907" y="829"/>
                  <a:pt x="1909" y="831"/>
                  <a:pt x="1911" y="831"/>
                </a:cubicBezTo>
                <a:cubicBezTo>
                  <a:pt x="1913" y="831"/>
                  <a:pt x="1915" y="829"/>
                  <a:pt x="1915" y="827"/>
                </a:cubicBezTo>
                <a:cubicBezTo>
                  <a:pt x="1915" y="824"/>
                  <a:pt x="1913" y="823"/>
                  <a:pt x="1911" y="823"/>
                </a:cubicBezTo>
                <a:close/>
                <a:moveTo>
                  <a:pt x="1924" y="823"/>
                </a:moveTo>
                <a:cubicBezTo>
                  <a:pt x="1922" y="823"/>
                  <a:pt x="1920" y="824"/>
                  <a:pt x="1920" y="827"/>
                </a:cubicBezTo>
                <a:cubicBezTo>
                  <a:pt x="1920" y="829"/>
                  <a:pt x="1922" y="831"/>
                  <a:pt x="1924" y="831"/>
                </a:cubicBezTo>
                <a:cubicBezTo>
                  <a:pt x="1926" y="831"/>
                  <a:pt x="1928" y="829"/>
                  <a:pt x="1928" y="827"/>
                </a:cubicBezTo>
                <a:cubicBezTo>
                  <a:pt x="1928" y="824"/>
                  <a:pt x="1926" y="823"/>
                  <a:pt x="1924" y="823"/>
                </a:cubicBezTo>
                <a:close/>
                <a:moveTo>
                  <a:pt x="1937" y="823"/>
                </a:moveTo>
                <a:cubicBezTo>
                  <a:pt x="1935" y="823"/>
                  <a:pt x="1933" y="824"/>
                  <a:pt x="1933" y="827"/>
                </a:cubicBezTo>
                <a:cubicBezTo>
                  <a:pt x="1933" y="829"/>
                  <a:pt x="1935" y="831"/>
                  <a:pt x="1937" y="831"/>
                </a:cubicBezTo>
                <a:cubicBezTo>
                  <a:pt x="1939" y="831"/>
                  <a:pt x="1941" y="829"/>
                  <a:pt x="1941" y="827"/>
                </a:cubicBezTo>
                <a:cubicBezTo>
                  <a:pt x="1941" y="824"/>
                  <a:pt x="1939" y="823"/>
                  <a:pt x="1937" y="823"/>
                </a:cubicBezTo>
                <a:close/>
                <a:moveTo>
                  <a:pt x="1950" y="823"/>
                </a:moveTo>
                <a:cubicBezTo>
                  <a:pt x="1947" y="823"/>
                  <a:pt x="1946" y="824"/>
                  <a:pt x="1946" y="827"/>
                </a:cubicBezTo>
                <a:cubicBezTo>
                  <a:pt x="1946" y="829"/>
                  <a:pt x="1947" y="831"/>
                  <a:pt x="1950" y="831"/>
                </a:cubicBezTo>
                <a:cubicBezTo>
                  <a:pt x="1952" y="831"/>
                  <a:pt x="1954" y="829"/>
                  <a:pt x="1954" y="827"/>
                </a:cubicBezTo>
                <a:cubicBezTo>
                  <a:pt x="1954" y="824"/>
                  <a:pt x="1952" y="823"/>
                  <a:pt x="1950" y="823"/>
                </a:cubicBezTo>
                <a:close/>
                <a:moveTo>
                  <a:pt x="1963" y="823"/>
                </a:moveTo>
                <a:cubicBezTo>
                  <a:pt x="1960" y="823"/>
                  <a:pt x="1959" y="824"/>
                  <a:pt x="1959" y="827"/>
                </a:cubicBezTo>
                <a:cubicBezTo>
                  <a:pt x="1959" y="829"/>
                  <a:pt x="1960" y="831"/>
                  <a:pt x="1963" y="831"/>
                </a:cubicBezTo>
                <a:cubicBezTo>
                  <a:pt x="1965" y="831"/>
                  <a:pt x="1967" y="829"/>
                  <a:pt x="1967" y="827"/>
                </a:cubicBezTo>
                <a:cubicBezTo>
                  <a:pt x="1967" y="824"/>
                  <a:pt x="1965" y="823"/>
                  <a:pt x="1963" y="823"/>
                </a:cubicBezTo>
                <a:close/>
                <a:moveTo>
                  <a:pt x="1976" y="823"/>
                </a:moveTo>
                <a:cubicBezTo>
                  <a:pt x="1973" y="823"/>
                  <a:pt x="1971" y="824"/>
                  <a:pt x="1971" y="827"/>
                </a:cubicBezTo>
                <a:cubicBezTo>
                  <a:pt x="1971" y="829"/>
                  <a:pt x="1973" y="831"/>
                  <a:pt x="1976" y="831"/>
                </a:cubicBezTo>
                <a:cubicBezTo>
                  <a:pt x="1978" y="831"/>
                  <a:pt x="1980" y="829"/>
                  <a:pt x="1980" y="827"/>
                </a:cubicBezTo>
                <a:cubicBezTo>
                  <a:pt x="1980" y="824"/>
                  <a:pt x="1978" y="823"/>
                  <a:pt x="1976" y="823"/>
                </a:cubicBezTo>
                <a:close/>
                <a:moveTo>
                  <a:pt x="1989" y="823"/>
                </a:moveTo>
                <a:cubicBezTo>
                  <a:pt x="1986" y="823"/>
                  <a:pt x="1984" y="824"/>
                  <a:pt x="1984" y="827"/>
                </a:cubicBezTo>
                <a:cubicBezTo>
                  <a:pt x="1984" y="829"/>
                  <a:pt x="1986" y="831"/>
                  <a:pt x="1989" y="831"/>
                </a:cubicBezTo>
                <a:cubicBezTo>
                  <a:pt x="1991" y="831"/>
                  <a:pt x="1993" y="829"/>
                  <a:pt x="1993" y="827"/>
                </a:cubicBezTo>
                <a:cubicBezTo>
                  <a:pt x="1993" y="824"/>
                  <a:pt x="1991" y="823"/>
                  <a:pt x="1989" y="823"/>
                </a:cubicBezTo>
                <a:close/>
                <a:moveTo>
                  <a:pt x="2001" y="823"/>
                </a:moveTo>
                <a:cubicBezTo>
                  <a:pt x="1999" y="823"/>
                  <a:pt x="1997" y="824"/>
                  <a:pt x="1997" y="827"/>
                </a:cubicBezTo>
                <a:cubicBezTo>
                  <a:pt x="1997" y="829"/>
                  <a:pt x="1999" y="831"/>
                  <a:pt x="2001" y="831"/>
                </a:cubicBezTo>
                <a:cubicBezTo>
                  <a:pt x="2004" y="831"/>
                  <a:pt x="2006" y="829"/>
                  <a:pt x="2006" y="827"/>
                </a:cubicBezTo>
                <a:cubicBezTo>
                  <a:pt x="2006" y="824"/>
                  <a:pt x="2004" y="823"/>
                  <a:pt x="2001" y="823"/>
                </a:cubicBezTo>
                <a:close/>
                <a:moveTo>
                  <a:pt x="2014" y="823"/>
                </a:moveTo>
                <a:cubicBezTo>
                  <a:pt x="2012" y="823"/>
                  <a:pt x="2010" y="824"/>
                  <a:pt x="2010" y="827"/>
                </a:cubicBezTo>
                <a:cubicBezTo>
                  <a:pt x="2010" y="829"/>
                  <a:pt x="2012" y="831"/>
                  <a:pt x="2014" y="831"/>
                </a:cubicBezTo>
                <a:cubicBezTo>
                  <a:pt x="2017" y="831"/>
                  <a:pt x="2019" y="829"/>
                  <a:pt x="2019" y="827"/>
                </a:cubicBezTo>
                <a:cubicBezTo>
                  <a:pt x="2019" y="824"/>
                  <a:pt x="2017" y="823"/>
                  <a:pt x="2014" y="823"/>
                </a:cubicBezTo>
                <a:close/>
                <a:moveTo>
                  <a:pt x="2027" y="823"/>
                </a:moveTo>
                <a:cubicBezTo>
                  <a:pt x="2025" y="823"/>
                  <a:pt x="2023" y="824"/>
                  <a:pt x="2023" y="827"/>
                </a:cubicBezTo>
                <a:cubicBezTo>
                  <a:pt x="2023" y="829"/>
                  <a:pt x="2025" y="831"/>
                  <a:pt x="2027" y="831"/>
                </a:cubicBezTo>
                <a:cubicBezTo>
                  <a:pt x="2030" y="831"/>
                  <a:pt x="2031" y="829"/>
                  <a:pt x="2031" y="827"/>
                </a:cubicBezTo>
                <a:cubicBezTo>
                  <a:pt x="2031" y="824"/>
                  <a:pt x="2030" y="823"/>
                  <a:pt x="2027" y="823"/>
                </a:cubicBezTo>
                <a:close/>
                <a:moveTo>
                  <a:pt x="2040" y="823"/>
                </a:moveTo>
                <a:cubicBezTo>
                  <a:pt x="2038" y="823"/>
                  <a:pt x="2036" y="824"/>
                  <a:pt x="2036" y="827"/>
                </a:cubicBezTo>
                <a:cubicBezTo>
                  <a:pt x="2036" y="829"/>
                  <a:pt x="2038" y="831"/>
                  <a:pt x="2040" y="831"/>
                </a:cubicBezTo>
                <a:cubicBezTo>
                  <a:pt x="2042" y="831"/>
                  <a:pt x="2044" y="829"/>
                  <a:pt x="2044" y="827"/>
                </a:cubicBezTo>
                <a:cubicBezTo>
                  <a:pt x="2044" y="824"/>
                  <a:pt x="2042" y="823"/>
                  <a:pt x="2040" y="823"/>
                </a:cubicBezTo>
                <a:close/>
                <a:moveTo>
                  <a:pt x="2053" y="823"/>
                </a:moveTo>
                <a:cubicBezTo>
                  <a:pt x="2051" y="823"/>
                  <a:pt x="2049" y="824"/>
                  <a:pt x="2049" y="827"/>
                </a:cubicBezTo>
                <a:cubicBezTo>
                  <a:pt x="2049" y="829"/>
                  <a:pt x="2051" y="831"/>
                  <a:pt x="2053" y="831"/>
                </a:cubicBezTo>
                <a:cubicBezTo>
                  <a:pt x="2055" y="831"/>
                  <a:pt x="2057" y="829"/>
                  <a:pt x="2057" y="827"/>
                </a:cubicBezTo>
                <a:cubicBezTo>
                  <a:pt x="2057" y="824"/>
                  <a:pt x="2055" y="823"/>
                  <a:pt x="2053" y="823"/>
                </a:cubicBezTo>
                <a:close/>
                <a:moveTo>
                  <a:pt x="2066" y="823"/>
                </a:moveTo>
                <a:cubicBezTo>
                  <a:pt x="2064" y="823"/>
                  <a:pt x="2062" y="824"/>
                  <a:pt x="2062" y="827"/>
                </a:cubicBezTo>
                <a:cubicBezTo>
                  <a:pt x="2062" y="829"/>
                  <a:pt x="2064" y="831"/>
                  <a:pt x="2066" y="831"/>
                </a:cubicBezTo>
                <a:cubicBezTo>
                  <a:pt x="2068" y="831"/>
                  <a:pt x="2070" y="829"/>
                  <a:pt x="2070" y="827"/>
                </a:cubicBezTo>
                <a:cubicBezTo>
                  <a:pt x="2070" y="824"/>
                  <a:pt x="2068" y="823"/>
                  <a:pt x="2066" y="823"/>
                </a:cubicBezTo>
                <a:close/>
                <a:moveTo>
                  <a:pt x="2079" y="823"/>
                </a:moveTo>
                <a:cubicBezTo>
                  <a:pt x="2077" y="823"/>
                  <a:pt x="2075" y="824"/>
                  <a:pt x="2075" y="827"/>
                </a:cubicBezTo>
                <a:cubicBezTo>
                  <a:pt x="2075" y="829"/>
                  <a:pt x="2077" y="831"/>
                  <a:pt x="2079" y="831"/>
                </a:cubicBezTo>
                <a:cubicBezTo>
                  <a:pt x="2081" y="831"/>
                  <a:pt x="2083" y="829"/>
                  <a:pt x="2083" y="827"/>
                </a:cubicBezTo>
                <a:cubicBezTo>
                  <a:pt x="2083" y="824"/>
                  <a:pt x="2081" y="823"/>
                  <a:pt x="2079" y="823"/>
                </a:cubicBezTo>
                <a:close/>
                <a:moveTo>
                  <a:pt x="2092" y="823"/>
                </a:moveTo>
                <a:cubicBezTo>
                  <a:pt x="2090" y="823"/>
                  <a:pt x="2088" y="824"/>
                  <a:pt x="2088" y="827"/>
                </a:cubicBezTo>
                <a:cubicBezTo>
                  <a:pt x="2088" y="829"/>
                  <a:pt x="2090" y="831"/>
                  <a:pt x="2092" y="831"/>
                </a:cubicBezTo>
                <a:cubicBezTo>
                  <a:pt x="2094" y="831"/>
                  <a:pt x="2096" y="829"/>
                  <a:pt x="2096" y="827"/>
                </a:cubicBezTo>
                <a:cubicBezTo>
                  <a:pt x="2096" y="824"/>
                  <a:pt x="2094" y="823"/>
                  <a:pt x="2092" y="823"/>
                </a:cubicBezTo>
                <a:close/>
                <a:moveTo>
                  <a:pt x="2105" y="823"/>
                </a:moveTo>
                <a:cubicBezTo>
                  <a:pt x="2102" y="823"/>
                  <a:pt x="2101" y="824"/>
                  <a:pt x="2101" y="827"/>
                </a:cubicBezTo>
                <a:cubicBezTo>
                  <a:pt x="2101" y="829"/>
                  <a:pt x="2102" y="831"/>
                  <a:pt x="2105" y="831"/>
                </a:cubicBezTo>
                <a:cubicBezTo>
                  <a:pt x="2107" y="831"/>
                  <a:pt x="2109" y="829"/>
                  <a:pt x="2109" y="827"/>
                </a:cubicBezTo>
                <a:cubicBezTo>
                  <a:pt x="2109" y="824"/>
                  <a:pt x="2107" y="823"/>
                  <a:pt x="2105" y="823"/>
                </a:cubicBezTo>
                <a:close/>
                <a:moveTo>
                  <a:pt x="2118" y="823"/>
                </a:moveTo>
                <a:cubicBezTo>
                  <a:pt x="2115" y="823"/>
                  <a:pt x="2113" y="824"/>
                  <a:pt x="2113" y="827"/>
                </a:cubicBezTo>
                <a:cubicBezTo>
                  <a:pt x="2113" y="829"/>
                  <a:pt x="2115" y="831"/>
                  <a:pt x="2118" y="831"/>
                </a:cubicBezTo>
                <a:cubicBezTo>
                  <a:pt x="2120" y="831"/>
                  <a:pt x="2122" y="829"/>
                  <a:pt x="2122" y="827"/>
                </a:cubicBezTo>
                <a:cubicBezTo>
                  <a:pt x="2122" y="824"/>
                  <a:pt x="2120" y="823"/>
                  <a:pt x="2118" y="823"/>
                </a:cubicBezTo>
                <a:close/>
                <a:moveTo>
                  <a:pt x="2131" y="823"/>
                </a:moveTo>
                <a:cubicBezTo>
                  <a:pt x="2128" y="823"/>
                  <a:pt x="2126" y="824"/>
                  <a:pt x="2126" y="827"/>
                </a:cubicBezTo>
                <a:cubicBezTo>
                  <a:pt x="2126" y="829"/>
                  <a:pt x="2128" y="831"/>
                  <a:pt x="2131" y="831"/>
                </a:cubicBezTo>
                <a:cubicBezTo>
                  <a:pt x="2133" y="831"/>
                  <a:pt x="2135" y="829"/>
                  <a:pt x="2135" y="827"/>
                </a:cubicBezTo>
                <a:cubicBezTo>
                  <a:pt x="2135" y="824"/>
                  <a:pt x="2133" y="823"/>
                  <a:pt x="2131" y="823"/>
                </a:cubicBezTo>
                <a:close/>
                <a:moveTo>
                  <a:pt x="2143" y="823"/>
                </a:moveTo>
                <a:cubicBezTo>
                  <a:pt x="2141" y="823"/>
                  <a:pt x="2139" y="824"/>
                  <a:pt x="2139" y="827"/>
                </a:cubicBezTo>
                <a:cubicBezTo>
                  <a:pt x="2139" y="829"/>
                  <a:pt x="2141" y="831"/>
                  <a:pt x="2143" y="831"/>
                </a:cubicBezTo>
                <a:cubicBezTo>
                  <a:pt x="2146" y="831"/>
                  <a:pt x="2148" y="829"/>
                  <a:pt x="2148" y="827"/>
                </a:cubicBezTo>
                <a:cubicBezTo>
                  <a:pt x="2148" y="824"/>
                  <a:pt x="2146" y="823"/>
                  <a:pt x="2143" y="823"/>
                </a:cubicBezTo>
                <a:close/>
                <a:moveTo>
                  <a:pt x="2156" y="823"/>
                </a:moveTo>
                <a:cubicBezTo>
                  <a:pt x="2154" y="823"/>
                  <a:pt x="2152" y="824"/>
                  <a:pt x="2152" y="827"/>
                </a:cubicBezTo>
                <a:cubicBezTo>
                  <a:pt x="2152" y="829"/>
                  <a:pt x="2154" y="831"/>
                  <a:pt x="2156" y="831"/>
                </a:cubicBezTo>
                <a:cubicBezTo>
                  <a:pt x="2159" y="831"/>
                  <a:pt x="2161" y="829"/>
                  <a:pt x="2161" y="827"/>
                </a:cubicBezTo>
                <a:cubicBezTo>
                  <a:pt x="2161" y="824"/>
                  <a:pt x="2159" y="823"/>
                  <a:pt x="2156" y="823"/>
                </a:cubicBezTo>
                <a:close/>
                <a:moveTo>
                  <a:pt x="2169" y="824"/>
                </a:moveTo>
                <a:cubicBezTo>
                  <a:pt x="2168" y="824"/>
                  <a:pt x="2166" y="825"/>
                  <a:pt x="2166" y="827"/>
                </a:cubicBezTo>
                <a:cubicBezTo>
                  <a:pt x="2166" y="829"/>
                  <a:pt x="2168" y="830"/>
                  <a:pt x="2169" y="830"/>
                </a:cubicBezTo>
                <a:cubicBezTo>
                  <a:pt x="2171" y="830"/>
                  <a:pt x="2173" y="829"/>
                  <a:pt x="2173" y="827"/>
                </a:cubicBezTo>
                <a:cubicBezTo>
                  <a:pt x="2173" y="825"/>
                  <a:pt x="2171" y="824"/>
                  <a:pt x="2169" y="824"/>
                </a:cubicBezTo>
                <a:close/>
                <a:moveTo>
                  <a:pt x="2182" y="823"/>
                </a:moveTo>
                <a:cubicBezTo>
                  <a:pt x="2180" y="823"/>
                  <a:pt x="2178" y="824"/>
                  <a:pt x="2178" y="827"/>
                </a:cubicBezTo>
                <a:cubicBezTo>
                  <a:pt x="2178" y="829"/>
                  <a:pt x="2180" y="831"/>
                  <a:pt x="2182" y="831"/>
                </a:cubicBezTo>
                <a:cubicBezTo>
                  <a:pt x="2185" y="831"/>
                  <a:pt x="2186" y="829"/>
                  <a:pt x="2186" y="827"/>
                </a:cubicBezTo>
                <a:cubicBezTo>
                  <a:pt x="2186" y="824"/>
                  <a:pt x="2185" y="823"/>
                  <a:pt x="2182" y="823"/>
                </a:cubicBezTo>
                <a:close/>
                <a:moveTo>
                  <a:pt x="2195" y="823"/>
                </a:moveTo>
                <a:cubicBezTo>
                  <a:pt x="2193" y="823"/>
                  <a:pt x="2191" y="824"/>
                  <a:pt x="2191" y="827"/>
                </a:cubicBezTo>
                <a:cubicBezTo>
                  <a:pt x="2191" y="829"/>
                  <a:pt x="2193" y="831"/>
                  <a:pt x="2195" y="831"/>
                </a:cubicBezTo>
                <a:cubicBezTo>
                  <a:pt x="2197" y="831"/>
                  <a:pt x="2199" y="829"/>
                  <a:pt x="2199" y="827"/>
                </a:cubicBezTo>
                <a:cubicBezTo>
                  <a:pt x="2199" y="824"/>
                  <a:pt x="2197" y="823"/>
                  <a:pt x="2195" y="823"/>
                </a:cubicBezTo>
                <a:close/>
                <a:moveTo>
                  <a:pt x="2208" y="831"/>
                </a:moveTo>
                <a:cubicBezTo>
                  <a:pt x="2210" y="831"/>
                  <a:pt x="2212" y="829"/>
                  <a:pt x="2212" y="827"/>
                </a:cubicBezTo>
                <a:cubicBezTo>
                  <a:pt x="2212" y="824"/>
                  <a:pt x="2210" y="823"/>
                  <a:pt x="2208" y="823"/>
                </a:cubicBezTo>
                <a:cubicBezTo>
                  <a:pt x="2206" y="823"/>
                  <a:pt x="2204" y="824"/>
                  <a:pt x="2204" y="827"/>
                </a:cubicBezTo>
                <a:cubicBezTo>
                  <a:pt x="2204" y="829"/>
                  <a:pt x="2206" y="831"/>
                  <a:pt x="2208" y="831"/>
                </a:cubicBezTo>
                <a:close/>
                <a:moveTo>
                  <a:pt x="2221" y="831"/>
                </a:moveTo>
                <a:cubicBezTo>
                  <a:pt x="2223" y="831"/>
                  <a:pt x="2225" y="829"/>
                  <a:pt x="2225" y="827"/>
                </a:cubicBezTo>
                <a:cubicBezTo>
                  <a:pt x="2225" y="824"/>
                  <a:pt x="2223" y="823"/>
                  <a:pt x="2221" y="823"/>
                </a:cubicBezTo>
                <a:cubicBezTo>
                  <a:pt x="2219" y="823"/>
                  <a:pt x="2217" y="824"/>
                  <a:pt x="2217" y="827"/>
                </a:cubicBezTo>
                <a:cubicBezTo>
                  <a:pt x="2217" y="829"/>
                  <a:pt x="2219" y="831"/>
                  <a:pt x="2221" y="831"/>
                </a:cubicBezTo>
                <a:close/>
                <a:moveTo>
                  <a:pt x="2234" y="831"/>
                </a:moveTo>
                <a:cubicBezTo>
                  <a:pt x="2236" y="831"/>
                  <a:pt x="2238" y="829"/>
                  <a:pt x="2238" y="827"/>
                </a:cubicBezTo>
                <a:cubicBezTo>
                  <a:pt x="2238" y="824"/>
                  <a:pt x="2236" y="823"/>
                  <a:pt x="2234" y="823"/>
                </a:cubicBezTo>
                <a:cubicBezTo>
                  <a:pt x="2232" y="823"/>
                  <a:pt x="2230" y="824"/>
                  <a:pt x="2230" y="827"/>
                </a:cubicBezTo>
                <a:cubicBezTo>
                  <a:pt x="2230" y="829"/>
                  <a:pt x="2232" y="831"/>
                  <a:pt x="2234" y="831"/>
                </a:cubicBezTo>
                <a:close/>
                <a:moveTo>
                  <a:pt x="2247" y="831"/>
                </a:moveTo>
                <a:cubicBezTo>
                  <a:pt x="2249" y="831"/>
                  <a:pt x="2251" y="829"/>
                  <a:pt x="2251" y="827"/>
                </a:cubicBezTo>
                <a:cubicBezTo>
                  <a:pt x="2251" y="824"/>
                  <a:pt x="2249" y="823"/>
                  <a:pt x="2247" y="823"/>
                </a:cubicBezTo>
                <a:cubicBezTo>
                  <a:pt x="2244" y="823"/>
                  <a:pt x="2243" y="824"/>
                  <a:pt x="2243" y="827"/>
                </a:cubicBezTo>
                <a:cubicBezTo>
                  <a:pt x="2243" y="829"/>
                  <a:pt x="2244" y="831"/>
                  <a:pt x="2247" y="831"/>
                </a:cubicBezTo>
                <a:close/>
                <a:moveTo>
                  <a:pt x="2260" y="831"/>
                </a:moveTo>
                <a:cubicBezTo>
                  <a:pt x="2262" y="831"/>
                  <a:pt x="2264" y="829"/>
                  <a:pt x="2264" y="827"/>
                </a:cubicBezTo>
                <a:cubicBezTo>
                  <a:pt x="2264" y="824"/>
                  <a:pt x="2262" y="823"/>
                  <a:pt x="2260" y="823"/>
                </a:cubicBezTo>
                <a:cubicBezTo>
                  <a:pt x="2257" y="823"/>
                  <a:pt x="2256" y="824"/>
                  <a:pt x="2256" y="827"/>
                </a:cubicBezTo>
                <a:cubicBezTo>
                  <a:pt x="2256" y="829"/>
                  <a:pt x="2257" y="831"/>
                  <a:pt x="2260" y="831"/>
                </a:cubicBezTo>
                <a:close/>
                <a:moveTo>
                  <a:pt x="2273" y="831"/>
                </a:moveTo>
                <a:cubicBezTo>
                  <a:pt x="2275" y="831"/>
                  <a:pt x="2277" y="829"/>
                  <a:pt x="2277" y="827"/>
                </a:cubicBezTo>
                <a:cubicBezTo>
                  <a:pt x="2277" y="824"/>
                  <a:pt x="2275" y="823"/>
                  <a:pt x="2273" y="823"/>
                </a:cubicBezTo>
                <a:cubicBezTo>
                  <a:pt x="2270" y="823"/>
                  <a:pt x="2268" y="824"/>
                  <a:pt x="2268" y="827"/>
                </a:cubicBezTo>
                <a:cubicBezTo>
                  <a:pt x="2268" y="829"/>
                  <a:pt x="2270" y="831"/>
                  <a:pt x="2273" y="831"/>
                </a:cubicBezTo>
                <a:close/>
                <a:moveTo>
                  <a:pt x="2286" y="823"/>
                </a:moveTo>
                <a:cubicBezTo>
                  <a:pt x="2283" y="823"/>
                  <a:pt x="2281" y="824"/>
                  <a:pt x="2281" y="827"/>
                </a:cubicBezTo>
                <a:cubicBezTo>
                  <a:pt x="2281" y="829"/>
                  <a:pt x="2283" y="831"/>
                  <a:pt x="2286" y="831"/>
                </a:cubicBezTo>
                <a:cubicBezTo>
                  <a:pt x="2288" y="831"/>
                  <a:pt x="2290" y="829"/>
                  <a:pt x="2290" y="827"/>
                </a:cubicBezTo>
                <a:cubicBezTo>
                  <a:pt x="2290" y="824"/>
                  <a:pt x="2288" y="823"/>
                  <a:pt x="2286" y="823"/>
                </a:cubicBezTo>
                <a:close/>
                <a:moveTo>
                  <a:pt x="2298" y="831"/>
                </a:moveTo>
                <a:cubicBezTo>
                  <a:pt x="2301" y="831"/>
                  <a:pt x="2303" y="829"/>
                  <a:pt x="2303" y="827"/>
                </a:cubicBezTo>
                <a:cubicBezTo>
                  <a:pt x="2303" y="824"/>
                  <a:pt x="2301" y="823"/>
                  <a:pt x="2298" y="823"/>
                </a:cubicBezTo>
                <a:cubicBezTo>
                  <a:pt x="2296" y="823"/>
                  <a:pt x="2294" y="824"/>
                  <a:pt x="2294" y="827"/>
                </a:cubicBezTo>
                <a:cubicBezTo>
                  <a:pt x="2294" y="829"/>
                  <a:pt x="2296" y="831"/>
                  <a:pt x="2298" y="831"/>
                </a:cubicBezTo>
                <a:close/>
                <a:moveTo>
                  <a:pt x="2311" y="831"/>
                </a:moveTo>
                <a:cubicBezTo>
                  <a:pt x="2314" y="831"/>
                  <a:pt x="2316" y="829"/>
                  <a:pt x="2316" y="827"/>
                </a:cubicBezTo>
                <a:cubicBezTo>
                  <a:pt x="2316" y="824"/>
                  <a:pt x="2314" y="823"/>
                  <a:pt x="2311" y="823"/>
                </a:cubicBezTo>
                <a:cubicBezTo>
                  <a:pt x="2309" y="823"/>
                  <a:pt x="2307" y="824"/>
                  <a:pt x="2307" y="827"/>
                </a:cubicBezTo>
                <a:cubicBezTo>
                  <a:pt x="2307" y="829"/>
                  <a:pt x="2309" y="831"/>
                  <a:pt x="2311" y="831"/>
                </a:cubicBezTo>
                <a:close/>
                <a:moveTo>
                  <a:pt x="2324" y="831"/>
                </a:moveTo>
                <a:cubicBezTo>
                  <a:pt x="2327" y="831"/>
                  <a:pt x="2328" y="829"/>
                  <a:pt x="2328" y="827"/>
                </a:cubicBezTo>
                <a:cubicBezTo>
                  <a:pt x="2328" y="824"/>
                  <a:pt x="2327" y="823"/>
                  <a:pt x="2324" y="823"/>
                </a:cubicBezTo>
                <a:cubicBezTo>
                  <a:pt x="2322" y="823"/>
                  <a:pt x="2320" y="824"/>
                  <a:pt x="2320" y="827"/>
                </a:cubicBezTo>
                <a:cubicBezTo>
                  <a:pt x="2320" y="829"/>
                  <a:pt x="2322" y="831"/>
                  <a:pt x="2324" y="831"/>
                </a:cubicBezTo>
                <a:close/>
                <a:moveTo>
                  <a:pt x="2337" y="823"/>
                </a:moveTo>
                <a:cubicBezTo>
                  <a:pt x="2335" y="823"/>
                  <a:pt x="2333" y="824"/>
                  <a:pt x="2333" y="827"/>
                </a:cubicBezTo>
                <a:cubicBezTo>
                  <a:pt x="2333" y="829"/>
                  <a:pt x="2335" y="831"/>
                  <a:pt x="2337" y="831"/>
                </a:cubicBezTo>
                <a:cubicBezTo>
                  <a:pt x="2340" y="831"/>
                  <a:pt x="2341" y="829"/>
                  <a:pt x="2341" y="827"/>
                </a:cubicBezTo>
                <a:cubicBezTo>
                  <a:pt x="2341" y="824"/>
                  <a:pt x="2340" y="823"/>
                  <a:pt x="2337" y="823"/>
                </a:cubicBezTo>
                <a:close/>
                <a:moveTo>
                  <a:pt x="2350" y="831"/>
                </a:moveTo>
                <a:cubicBezTo>
                  <a:pt x="2352" y="831"/>
                  <a:pt x="2354" y="829"/>
                  <a:pt x="2354" y="827"/>
                </a:cubicBezTo>
                <a:cubicBezTo>
                  <a:pt x="2354" y="824"/>
                  <a:pt x="2352" y="823"/>
                  <a:pt x="2350" y="823"/>
                </a:cubicBezTo>
                <a:cubicBezTo>
                  <a:pt x="2348" y="823"/>
                  <a:pt x="2346" y="824"/>
                  <a:pt x="2346" y="827"/>
                </a:cubicBezTo>
                <a:cubicBezTo>
                  <a:pt x="2346" y="829"/>
                  <a:pt x="2348" y="831"/>
                  <a:pt x="2350" y="831"/>
                </a:cubicBezTo>
                <a:close/>
                <a:moveTo>
                  <a:pt x="2363" y="831"/>
                </a:moveTo>
                <a:cubicBezTo>
                  <a:pt x="2365" y="831"/>
                  <a:pt x="2367" y="829"/>
                  <a:pt x="2367" y="827"/>
                </a:cubicBezTo>
                <a:cubicBezTo>
                  <a:pt x="2367" y="824"/>
                  <a:pt x="2365" y="823"/>
                  <a:pt x="2363" y="823"/>
                </a:cubicBezTo>
                <a:cubicBezTo>
                  <a:pt x="2361" y="823"/>
                  <a:pt x="2359" y="824"/>
                  <a:pt x="2359" y="827"/>
                </a:cubicBezTo>
                <a:cubicBezTo>
                  <a:pt x="2359" y="829"/>
                  <a:pt x="2361" y="831"/>
                  <a:pt x="2363" y="831"/>
                </a:cubicBezTo>
                <a:close/>
                <a:moveTo>
                  <a:pt x="2376" y="831"/>
                </a:moveTo>
                <a:cubicBezTo>
                  <a:pt x="2378" y="831"/>
                  <a:pt x="2380" y="829"/>
                  <a:pt x="2380" y="827"/>
                </a:cubicBezTo>
                <a:cubicBezTo>
                  <a:pt x="2380" y="824"/>
                  <a:pt x="2378" y="823"/>
                  <a:pt x="2376" y="823"/>
                </a:cubicBezTo>
                <a:cubicBezTo>
                  <a:pt x="2374" y="823"/>
                  <a:pt x="2372" y="824"/>
                  <a:pt x="2372" y="827"/>
                </a:cubicBezTo>
                <a:cubicBezTo>
                  <a:pt x="2372" y="829"/>
                  <a:pt x="2374" y="831"/>
                  <a:pt x="2376" y="831"/>
                </a:cubicBezTo>
                <a:close/>
                <a:moveTo>
                  <a:pt x="2389" y="831"/>
                </a:moveTo>
                <a:cubicBezTo>
                  <a:pt x="2391" y="831"/>
                  <a:pt x="2393" y="829"/>
                  <a:pt x="2393" y="827"/>
                </a:cubicBezTo>
                <a:cubicBezTo>
                  <a:pt x="2393" y="824"/>
                  <a:pt x="2391" y="823"/>
                  <a:pt x="2389" y="823"/>
                </a:cubicBezTo>
                <a:cubicBezTo>
                  <a:pt x="2387" y="823"/>
                  <a:pt x="2385" y="824"/>
                  <a:pt x="2385" y="827"/>
                </a:cubicBezTo>
                <a:cubicBezTo>
                  <a:pt x="2385" y="829"/>
                  <a:pt x="2387" y="831"/>
                  <a:pt x="2389" y="831"/>
                </a:cubicBezTo>
                <a:close/>
                <a:moveTo>
                  <a:pt x="2402" y="831"/>
                </a:moveTo>
                <a:cubicBezTo>
                  <a:pt x="2404" y="831"/>
                  <a:pt x="2406" y="829"/>
                  <a:pt x="2406" y="827"/>
                </a:cubicBezTo>
                <a:cubicBezTo>
                  <a:pt x="2406" y="824"/>
                  <a:pt x="2404" y="823"/>
                  <a:pt x="2402" y="823"/>
                </a:cubicBezTo>
                <a:cubicBezTo>
                  <a:pt x="2399" y="823"/>
                  <a:pt x="2398" y="824"/>
                  <a:pt x="2398" y="827"/>
                </a:cubicBezTo>
                <a:cubicBezTo>
                  <a:pt x="2398" y="829"/>
                  <a:pt x="2399" y="831"/>
                  <a:pt x="2402" y="831"/>
                </a:cubicBezTo>
                <a:close/>
                <a:moveTo>
                  <a:pt x="2415" y="831"/>
                </a:moveTo>
                <a:cubicBezTo>
                  <a:pt x="2417" y="831"/>
                  <a:pt x="2419" y="829"/>
                  <a:pt x="2419" y="827"/>
                </a:cubicBezTo>
                <a:cubicBezTo>
                  <a:pt x="2419" y="824"/>
                  <a:pt x="2417" y="823"/>
                  <a:pt x="2415" y="823"/>
                </a:cubicBezTo>
                <a:cubicBezTo>
                  <a:pt x="2412" y="823"/>
                  <a:pt x="2411" y="824"/>
                  <a:pt x="2411" y="827"/>
                </a:cubicBezTo>
                <a:cubicBezTo>
                  <a:pt x="2411" y="829"/>
                  <a:pt x="2412" y="831"/>
                  <a:pt x="2415" y="831"/>
                </a:cubicBezTo>
                <a:close/>
                <a:moveTo>
                  <a:pt x="2428" y="831"/>
                </a:moveTo>
                <a:cubicBezTo>
                  <a:pt x="2430" y="831"/>
                  <a:pt x="2432" y="829"/>
                  <a:pt x="2432" y="827"/>
                </a:cubicBezTo>
                <a:cubicBezTo>
                  <a:pt x="2432" y="824"/>
                  <a:pt x="2430" y="823"/>
                  <a:pt x="2428" y="823"/>
                </a:cubicBezTo>
                <a:cubicBezTo>
                  <a:pt x="2425" y="823"/>
                  <a:pt x="2423" y="824"/>
                  <a:pt x="2423" y="827"/>
                </a:cubicBezTo>
                <a:cubicBezTo>
                  <a:pt x="2423" y="829"/>
                  <a:pt x="2425" y="831"/>
                  <a:pt x="2428" y="831"/>
                </a:cubicBezTo>
                <a:close/>
                <a:moveTo>
                  <a:pt x="2441" y="831"/>
                </a:moveTo>
                <a:cubicBezTo>
                  <a:pt x="2443" y="831"/>
                  <a:pt x="2445" y="829"/>
                  <a:pt x="2445" y="827"/>
                </a:cubicBezTo>
                <a:cubicBezTo>
                  <a:pt x="2445" y="824"/>
                  <a:pt x="2443" y="823"/>
                  <a:pt x="2441" y="823"/>
                </a:cubicBezTo>
                <a:cubicBezTo>
                  <a:pt x="2438" y="823"/>
                  <a:pt x="2436" y="824"/>
                  <a:pt x="2436" y="827"/>
                </a:cubicBezTo>
                <a:cubicBezTo>
                  <a:pt x="2436" y="829"/>
                  <a:pt x="2438" y="831"/>
                  <a:pt x="2441" y="831"/>
                </a:cubicBezTo>
                <a:close/>
                <a:moveTo>
                  <a:pt x="2453" y="831"/>
                </a:moveTo>
                <a:cubicBezTo>
                  <a:pt x="2456" y="831"/>
                  <a:pt x="2458" y="829"/>
                  <a:pt x="2458" y="827"/>
                </a:cubicBezTo>
                <a:cubicBezTo>
                  <a:pt x="2458" y="824"/>
                  <a:pt x="2456" y="823"/>
                  <a:pt x="2453" y="823"/>
                </a:cubicBezTo>
                <a:cubicBezTo>
                  <a:pt x="2451" y="823"/>
                  <a:pt x="2449" y="824"/>
                  <a:pt x="2449" y="827"/>
                </a:cubicBezTo>
                <a:cubicBezTo>
                  <a:pt x="2449" y="829"/>
                  <a:pt x="2451" y="831"/>
                  <a:pt x="2453" y="831"/>
                </a:cubicBezTo>
                <a:close/>
                <a:moveTo>
                  <a:pt x="2466" y="831"/>
                </a:moveTo>
                <a:cubicBezTo>
                  <a:pt x="2469" y="831"/>
                  <a:pt x="2471" y="829"/>
                  <a:pt x="2471" y="827"/>
                </a:cubicBezTo>
                <a:cubicBezTo>
                  <a:pt x="2471" y="824"/>
                  <a:pt x="2469" y="823"/>
                  <a:pt x="2466" y="823"/>
                </a:cubicBezTo>
                <a:cubicBezTo>
                  <a:pt x="2464" y="823"/>
                  <a:pt x="2462" y="824"/>
                  <a:pt x="2462" y="827"/>
                </a:cubicBezTo>
                <a:cubicBezTo>
                  <a:pt x="2462" y="829"/>
                  <a:pt x="2464" y="831"/>
                  <a:pt x="2466" y="831"/>
                </a:cubicBezTo>
                <a:close/>
                <a:moveTo>
                  <a:pt x="2479" y="831"/>
                </a:moveTo>
                <a:cubicBezTo>
                  <a:pt x="2482" y="831"/>
                  <a:pt x="2483" y="829"/>
                  <a:pt x="2483" y="827"/>
                </a:cubicBezTo>
                <a:cubicBezTo>
                  <a:pt x="2483" y="824"/>
                  <a:pt x="2482" y="823"/>
                  <a:pt x="2479" y="823"/>
                </a:cubicBezTo>
                <a:cubicBezTo>
                  <a:pt x="2477" y="823"/>
                  <a:pt x="2475" y="824"/>
                  <a:pt x="2475" y="827"/>
                </a:cubicBezTo>
                <a:cubicBezTo>
                  <a:pt x="2475" y="829"/>
                  <a:pt x="2477" y="831"/>
                  <a:pt x="2479" y="831"/>
                </a:cubicBezTo>
                <a:close/>
                <a:moveTo>
                  <a:pt x="2492" y="823"/>
                </a:moveTo>
                <a:cubicBezTo>
                  <a:pt x="2490" y="823"/>
                  <a:pt x="2488" y="824"/>
                  <a:pt x="2488" y="827"/>
                </a:cubicBezTo>
                <a:cubicBezTo>
                  <a:pt x="2488" y="829"/>
                  <a:pt x="2490" y="831"/>
                  <a:pt x="2492" y="831"/>
                </a:cubicBezTo>
                <a:cubicBezTo>
                  <a:pt x="2494" y="831"/>
                  <a:pt x="2496" y="829"/>
                  <a:pt x="2496" y="827"/>
                </a:cubicBezTo>
                <a:cubicBezTo>
                  <a:pt x="2496" y="824"/>
                  <a:pt x="2494" y="823"/>
                  <a:pt x="2492" y="823"/>
                </a:cubicBezTo>
                <a:close/>
                <a:moveTo>
                  <a:pt x="2505" y="831"/>
                </a:moveTo>
                <a:cubicBezTo>
                  <a:pt x="2507" y="831"/>
                  <a:pt x="2509" y="829"/>
                  <a:pt x="2509" y="827"/>
                </a:cubicBezTo>
                <a:cubicBezTo>
                  <a:pt x="2509" y="824"/>
                  <a:pt x="2507" y="823"/>
                  <a:pt x="2505" y="823"/>
                </a:cubicBezTo>
                <a:cubicBezTo>
                  <a:pt x="2503" y="823"/>
                  <a:pt x="2501" y="824"/>
                  <a:pt x="2501" y="827"/>
                </a:cubicBezTo>
                <a:cubicBezTo>
                  <a:pt x="2501" y="829"/>
                  <a:pt x="2503" y="831"/>
                  <a:pt x="2505" y="831"/>
                </a:cubicBezTo>
                <a:close/>
                <a:moveTo>
                  <a:pt x="2518" y="831"/>
                </a:moveTo>
                <a:cubicBezTo>
                  <a:pt x="2520" y="831"/>
                  <a:pt x="2522" y="829"/>
                  <a:pt x="2522" y="827"/>
                </a:cubicBezTo>
                <a:cubicBezTo>
                  <a:pt x="2522" y="824"/>
                  <a:pt x="2520" y="823"/>
                  <a:pt x="2518" y="823"/>
                </a:cubicBezTo>
                <a:cubicBezTo>
                  <a:pt x="2516" y="823"/>
                  <a:pt x="2514" y="824"/>
                  <a:pt x="2514" y="827"/>
                </a:cubicBezTo>
                <a:cubicBezTo>
                  <a:pt x="2514" y="829"/>
                  <a:pt x="2516" y="831"/>
                  <a:pt x="2518" y="831"/>
                </a:cubicBezTo>
                <a:close/>
                <a:moveTo>
                  <a:pt x="2531" y="831"/>
                </a:moveTo>
                <a:cubicBezTo>
                  <a:pt x="2533" y="831"/>
                  <a:pt x="2535" y="829"/>
                  <a:pt x="2535" y="827"/>
                </a:cubicBezTo>
                <a:cubicBezTo>
                  <a:pt x="2535" y="824"/>
                  <a:pt x="2533" y="823"/>
                  <a:pt x="2531" y="823"/>
                </a:cubicBezTo>
                <a:cubicBezTo>
                  <a:pt x="2529" y="823"/>
                  <a:pt x="2527" y="824"/>
                  <a:pt x="2527" y="827"/>
                </a:cubicBezTo>
                <a:cubicBezTo>
                  <a:pt x="2527" y="829"/>
                  <a:pt x="2529" y="831"/>
                  <a:pt x="2531" y="831"/>
                </a:cubicBezTo>
                <a:close/>
                <a:moveTo>
                  <a:pt x="2544" y="831"/>
                </a:moveTo>
                <a:cubicBezTo>
                  <a:pt x="2546" y="831"/>
                  <a:pt x="2548" y="829"/>
                  <a:pt x="2548" y="827"/>
                </a:cubicBezTo>
                <a:cubicBezTo>
                  <a:pt x="2548" y="824"/>
                  <a:pt x="2546" y="823"/>
                  <a:pt x="2544" y="823"/>
                </a:cubicBezTo>
                <a:cubicBezTo>
                  <a:pt x="2542" y="823"/>
                  <a:pt x="2540" y="824"/>
                  <a:pt x="2540" y="827"/>
                </a:cubicBezTo>
                <a:cubicBezTo>
                  <a:pt x="2540" y="829"/>
                  <a:pt x="2542" y="831"/>
                  <a:pt x="2544" y="831"/>
                </a:cubicBezTo>
                <a:close/>
                <a:moveTo>
                  <a:pt x="2557" y="831"/>
                </a:moveTo>
                <a:cubicBezTo>
                  <a:pt x="2559" y="831"/>
                  <a:pt x="2561" y="829"/>
                  <a:pt x="2561" y="827"/>
                </a:cubicBezTo>
                <a:cubicBezTo>
                  <a:pt x="2561" y="824"/>
                  <a:pt x="2559" y="823"/>
                  <a:pt x="2557" y="823"/>
                </a:cubicBezTo>
                <a:cubicBezTo>
                  <a:pt x="2554" y="823"/>
                  <a:pt x="2553" y="824"/>
                  <a:pt x="2553" y="827"/>
                </a:cubicBezTo>
                <a:cubicBezTo>
                  <a:pt x="2553" y="829"/>
                  <a:pt x="2554" y="831"/>
                  <a:pt x="2557" y="831"/>
                </a:cubicBezTo>
                <a:close/>
                <a:moveTo>
                  <a:pt x="2570" y="831"/>
                </a:moveTo>
                <a:cubicBezTo>
                  <a:pt x="2572" y="831"/>
                  <a:pt x="2574" y="829"/>
                  <a:pt x="2574" y="827"/>
                </a:cubicBezTo>
                <a:cubicBezTo>
                  <a:pt x="2574" y="824"/>
                  <a:pt x="2572" y="823"/>
                  <a:pt x="2570" y="823"/>
                </a:cubicBezTo>
                <a:cubicBezTo>
                  <a:pt x="2567" y="823"/>
                  <a:pt x="2565" y="824"/>
                  <a:pt x="2565" y="827"/>
                </a:cubicBezTo>
                <a:cubicBezTo>
                  <a:pt x="2565" y="829"/>
                  <a:pt x="2567" y="831"/>
                  <a:pt x="2570" y="831"/>
                </a:cubicBezTo>
                <a:close/>
                <a:moveTo>
                  <a:pt x="2583" y="831"/>
                </a:moveTo>
                <a:cubicBezTo>
                  <a:pt x="2585" y="831"/>
                  <a:pt x="2587" y="829"/>
                  <a:pt x="2587" y="827"/>
                </a:cubicBezTo>
                <a:cubicBezTo>
                  <a:pt x="2587" y="824"/>
                  <a:pt x="2585" y="823"/>
                  <a:pt x="2583" y="823"/>
                </a:cubicBezTo>
                <a:cubicBezTo>
                  <a:pt x="2580" y="823"/>
                  <a:pt x="2578" y="824"/>
                  <a:pt x="2578" y="827"/>
                </a:cubicBezTo>
                <a:cubicBezTo>
                  <a:pt x="2578" y="829"/>
                  <a:pt x="2580" y="831"/>
                  <a:pt x="2583" y="831"/>
                </a:cubicBezTo>
                <a:close/>
                <a:moveTo>
                  <a:pt x="2595" y="831"/>
                </a:moveTo>
                <a:cubicBezTo>
                  <a:pt x="2598" y="831"/>
                  <a:pt x="2600" y="829"/>
                  <a:pt x="2600" y="827"/>
                </a:cubicBezTo>
                <a:cubicBezTo>
                  <a:pt x="2600" y="824"/>
                  <a:pt x="2598" y="823"/>
                  <a:pt x="2595" y="823"/>
                </a:cubicBezTo>
                <a:cubicBezTo>
                  <a:pt x="2593" y="823"/>
                  <a:pt x="2591" y="824"/>
                  <a:pt x="2591" y="827"/>
                </a:cubicBezTo>
                <a:cubicBezTo>
                  <a:pt x="2591" y="829"/>
                  <a:pt x="2593" y="831"/>
                  <a:pt x="2595" y="831"/>
                </a:cubicBezTo>
                <a:close/>
                <a:moveTo>
                  <a:pt x="2608" y="823"/>
                </a:moveTo>
                <a:cubicBezTo>
                  <a:pt x="2606" y="823"/>
                  <a:pt x="2604" y="824"/>
                  <a:pt x="2604" y="827"/>
                </a:cubicBezTo>
                <a:cubicBezTo>
                  <a:pt x="2604" y="829"/>
                  <a:pt x="2606" y="831"/>
                  <a:pt x="2608" y="831"/>
                </a:cubicBezTo>
                <a:cubicBezTo>
                  <a:pt x="2611" y="831"/>
                  <a:pt x="2613" y="829"/>
                  <a:pt x="2613" y="827"/>
                </a:cubicBezTo>
                <a:cubicBezTo>
                  <a:pt x="2613" y="824"/>
                  <a:pt x="2611" y="823"/>
                  <a:pt x="2608" y="823"/>
                </a:cubicBezTo>
                <a:close/>
                <a:moveTo>
                  <a:pt x="2621" y="831"/>
                </a:moveTo>
                <a:cubicBezTo>
                  <a:pt x="2624" y="831"/>
                  <a:pt x="2625" y="829"/>
                  <a:pt x="2625" y="827"/>
                </a:cubicBezTo>
                <a:cubicBezTo>
                  <a:pt x="2625" y="824"/>
                  <a:pt x="2624" y="823"/>
                  <a:pt x="2621" y="823"/>
                </a:cubicBezTo>
                <a:cubicBezTo>
                  <a:pt x="2619" y="823"/>
                  <a:pt x="2617" y="824"/>
                  <a:pt x="2617" y="827"/>
                </a:cubicBezTo>
                <a:cubicBezTo>
                  <a:pt x="2617" y="829"/>
                  <a:pt x="2619" y="831"/>
                  <a:pt x="2621" y="831"/>
                </a:cubicBezTo>
                <a:close/>
                <a:moveTo>
                  <a:pt x="2634" y="823"/>
                </a:moveTo>
                <a:cubicBezTo>
                  <a:pt x="2632" y="823"/>
                  <a:pt x="2630" y="824"/>
                  <a:pt x="2630" y="827"/>
                </a:cubicBezTo>
                <a:cubicBezTo>
                  <a:pt x="2630" y="829"/>
                  <a:pt x="2632" y="831"/>
                  <a:pt x="2634" y="831"/>
                </a:cubicBezTo>
                <a:cubicBezTo>
                  <a:pt x="2637" y="831"/>
                  <a:pt x="2638" y="829"/>
                  <a:pt x="2638" y="827"/>
                </a:cubicBezTo>
                <a:cubicBezTo>
                  <a:pt x="2638" y="824"/>
                  <a:pt x="2637" y="823"/>
                  <a:pt x="2634" y="823"/>
                </a:cubicBezTo>
                <a:close/>
                <a:moveTo>
                  <a:pt x="2647" y="831"/>
                </a:moveTo>
                <a:cubicBezTo>
                  <a:pt x="2649" y="831"/>
                  <a:pt x="2651" y="829"/>
                  <a:pt x="2651" y="827"/>
                </a:cubicBezTo>
                <a:cubicBezTo>
                  <a:pt x="2651" y="824"/>
                  <a:pt x="2649" y="823"/>
                  <a:pt x="2647" y="823"/>
                </a:cubicBezTo>
                <a:cubicBezTo>
                  <a:pt x="2645" y="823"/>
                  <a:pt x="2643" y="824"/>
                  <a:pt x="2643" y="827"/>
                </a:cubicBezTo>
                <a:cubicBezTo>
                  <a:pt x="2643" y="829"/>
                  <a:pt x="2645" y="831"/>
                  <a:pt x="2647" y="831"/>
                </a:cubicBezTo>
                <a:close/>
                <a:moveTo>
                  <a:pt x="2660" y="823"/>
                </a:moveTo>
                <a:cubicBezTo>
                  <a:pt x="2658" y="823"/>
                  <a:pt x="2656" y="824"/>
                  <a:pt x="2656" y="827"/>
                </a:cubicBezTo>
                <a:cubicBezTo>
                  <a:pt x="2656" y="829"/>
                  <a:pt x="2658" y="831"/>
                  <a:pt x="2660" y="831"/>
                </a:cubicBezTo>
                <a:cubicBezTo>
                  <a:pt x="2662" y="831"/>
                  <a:pt x="2664" y="829"/>
                  <a:pt x="2664" y="827"/>
                </a:cubicBezTo>
                <a:cubicBezTo>
                  <a:pt x="2664" y="824"/>
                  <a:pt x="2662" y="823"/>
                  <a:pt x="2660" y="823"/>
                </a:cubicBezTo>
                <a:close/>
                <a:moveTo>
                  <a:pt x="2673" y="823"/>
                </a:moveTo>
                <a:cubicBezTo>
                  <a:pt x="2671" y="823"/>
                  <a:pt x="2669" y="824"/>
                  <a:pt x="2669" y="827"/>
                </a:cubicBezTo>
                <a:cubicBezTo>
                  <a:pt x="2669" y="829"/>
                  <a:pt x="2671" y="831"/>
                  <a:pt x="2673" y="831"/>
                </a:cubicBezTo>
                <a:cubicBezTo>
                  <a:pt x="2675" y="831"/>
                  <a:pt x="2677" y="829"/>
                  <a:pt x="2677" y="827"/>
                </a:cubicBezTo>
                <a:cubicBezTo>
                  <a:pt x="2677" y="824"/>
                  <a:pt x="2675" y="823"/>
                  <a:pt x="2673" y="823"/>
                </a:cubicBezTo>
                <a:close/>
                <a:moveTo>
                  <a:pt x="2686" y="823"/>
                </a:moveTo>
                <a:cubicBezTo>
                  <a:pt x="2684" y="823"/>
                  <a:pt x="2682" y="824"/>
                  <a:pt x="2682" y="827"/>
                </a:cubicBezTo>
                <a:cubicBezTo>
                  <a:pt x="2682" y="829"/>
                  <a:pt x="2684" y="831"/>
                  <a:pt x="2686" y="831"/>
                </a:cubicBezTo>
                <a:cubicBezTo>
                  <a:pt x="2688" y="831"/>
                  <a:pt x="2690" y="829"/>
                  <a:pt x="2690" y="827"/>
                </a:cubicBezTo>
                <a:cubicBezTo>
                  <a:pt x="2690" y="824"/>
                  <a:pt x="2688" y="823"/>
                  <a:pt x="2686" y="823"/>
                </a:cubicBezTo>
                <a:close/>
                <a:moveTo>
                  <a:pt x="2699" y="823"/>
                </a:moveTo>
                <a:cubicBezTo>
                  <a:pt x="2696" y="823"/>
                  <a:pt x="2695" y="824"/>
                  <a:pt x="2695" y="827"/>
                </a:cubicBezTo>
                <a:cubicBezTo>
                  <a:pt x="2695" y="829"/>
                  <a:pt x="2696" y="831"/>
                  <a:pt x="2699" y="831"/>
                </a:cubicBezTo>
                <a:cubicBezTo>
                  <a:pt x="2701" y="831"/>
                  <a:pt x="2703" y="829"/>
                  <a:pt x="2703" y="827"/>
                </a:cubicBezTo>
                <a:cubicBezTo>
                  <a:pt x="2703" y="824"/>
                  <a:pt x="2701" y="823"/>
                  <a:pt x="2699" y="823"/>
                </a:cubicBezTo>
                <a:close/>
                <a:moveTo>
                  <a:pt x="2712" y="823"/>
                </a:moveTo>
                <a:cubicBezTo>
                  <a:pt x="2709" y="823"/>
                  <a:pt x="2708" y="824"/>
                  <a:pt x="2708" y="827"/>
                </a:cubicBezTo>
                <a:cubicBezTo>
                  <a:pt x="2708" y="829"/>
                  <a:pt x="2709" y="831"/>
                  <a:pt x="2712" y="831"/>
                </a:cubicBezTo>
                <a:cubicBezTo>
                  <a:pt x="2714" y="831"/>
                  <a:pt x="2716" y="829"/>
                  <a:pt x="2716" y="827"/>
                </a:cubicBezTo>
                <a:cubicBezTo>
                  <a:pt x="2716" y="824"/>
                  <a:pt x="2714" y="823"/>
                  <a:pt x="2712" y="823"/>
                </a:cubicBezTo>
                <a:close/>
                <a:moveTo>
                  <a:pt x="2725" y="823"/>
                </a:moveTo>
                <a:cubicBezTo>
                  <a:pt x="2722" y="823"/>
                  <a:pt x="2720" y="824"/>
                  <a:pt x="2720" y="827"/>
                </a:cubicBezTo>
                <a:cubicBezTo>
                  <a:pt x="2720" y="829"/>
                  <a:pt x="2722" y="831"/>
                  <a:pt x="2725" y="831"/>
                </a:cubicBezTo>
                <a:cubicBezTo>
                  <a:pt x="2727" y="831"/>
                  <a:pt x="2729" y="829"/>
                  <a:pt x="2729" y="827"/>
                </a:cubicBezTo>
                <a:cubicBezTo>
                  <a:pt x="2729" y="824"/>
                  <a:pt x="2727" y="823"/>
                  <a:pt x="2725" y="823"/>
                </a:cubicBezTo>
                <a:close/>
                <a:moveTo>
                  <a:pt x="2738" y="823"/>
                </a:moveTo>
                <a:cubicBezTo>
                  <a:pt x="2735" y="823"/>
                  <a:pt x="2733" y="824"/>
                  <a:pt x="2733" y="827"/>
                </a:cubicBezTo>
                <a:cubicBezTo>
                  <a:pt x="2733" y="829"/>
                  <a:pt x="2735" y="831"/>
                  <a:pt x="2738" y="831"/>
                </a:cubicBezTo>
                <a:cubicBezTo>
                  <a:pt x="2740" y="831"/>
                  <a:pt x="2742" y="829"/>
                  <a:pt x="2742" y="827"/>
                </a:cubicBezTo>
                <a:cubicBezTo>
                  <a:pt x="2742" y="824"/>
                  <a:pt x="2740" y="823"/>
                  <a:pt x="2738" y="823"/>
                </a:cubicBezTo>
                <a:close/>
                <a:moveTo>
                  <a:pt x="2750" y="823"/>
                </a:moveTo>
                <a:cubicBezTo>
                  <a:pt x="2748" y="823"/>
                  <a:pt x="2746" y="824"/>
                  <a:pt x="2746" y="827"/>
                </a:cubicBezTo>
                <a:cubicBezTo>
                  <a:pt x="2746" y="829"/>
                  <a:pt x="2748" y="831"/>
                  <a:pt x="2750" y="831"/>
                </a:cubicBezTo>
                <a:cubicBezTo>
                  <a:pt x="2753" y="831"/>
                  <a:pt x="2755" y="829"/>
                  <a:pt x="2755" y="827"/>
                </a:cubicBezTo>
                <a:cubicBezTo>
                  <a:pt x="2755" y="824"/>
                  <a:pt x="2753" y="823"/>
                  <a:pt x="2750" y="823"/>
                </a:cubicBezTo>
                <a:close/>
                <a:moveTo>
                  <a:pt x="2763" y="823"/>
                </a:moveTo>
                <a:cubicBezTo>
                  <a:pt x="2761" y="823"/>
                  <a:pt x="2759" y="824"/>
                  <a:pt x="2759" y="827"/>
                </a:cubicBezTo>
                <a:cubicBezTo>
                  <a:pt x="2759" y="829"/>
                  <a:pt x="2761" y="831"/>
                  <a:pt x="2763" y="831"/>
                </a:cubicBezTo>
                <a:cubicBezTo>
                  <a:pt x="2766" y="831"/>
                  <a:pt x="2768" y="829"/>
                  <a:pt x="2768" y="827"/>
                </a:cubicBezTo>
                <a:cubicBezTo>
                  <a:pt x="2768" y="824"/>
                  <a:pt x="2766" y="823"/>
                  <a:pt x="2763" y="823"/>
                </a:cubicBezTo>
                <a:close/>
                <a:moveTo>
                  <a:pt x="2776" y="823"/>
                </a:moveTo>
                <a:cubicBezTo>
                  <a:pt x="2774" y="823"/>
                  <a:pt x="2772" y="824"/>
                  <a:pt x="2772" y="827"/>
                </a:cubicBezTo>
                <a:cubicBezTo>
                  <a:pt x="2772" y="829"/>
                  <a:pt x="2774" y="831"/>
                  <a:pt x="2776" y="831"/>
                </a:cubicBezTo>
                <a:cubicBezTo>
                  <a:pt x="2779" y="831"/>
                  <a:pt x="2780" y="829"/>
                  <a:pt x="2780" y="827"/>
                </a:cubicBezTo>
                <a:cubicBezTo>
                  <a:pt x="2780" y="824"/>
                  <a:pt x="2779" y="823"/>
                  <a:pt x="2776" y="823"/>
                </a:cubicBezTo>
                <a:close/>
                <a:moveTo>
                  <a:pt x="2789" y="823"/>
                </a:moveTo>
                <a:cubicBezTo>
                  <a:pt x="2787" y="823"/>
                  <a:pt x="2785" y="824"/>
                  <a:pt x="2785" y="827"/>
                </a:cubicBezTo>
                <a:cubicBezTo>
                  <a:pt x="2785" y="829"/>
                  <a:pt x="2787" y="831"/>
                  <a:pt x="2789" y="831"/>
                </a:cubicBezTo>
                <a:cubicBezTo>
                  <a:pt x="2791" y="831"/>
                  <a:pt x="2793" y="829"/>
                  <a:pt x="2793" y="827"/>
                </a:cubicBezTo>
                <a:cubicBezTo>
                  <a:pt x="2793" y="824"/>
                  <a:pt x="2791" y="823"/>
                  <a:pt x="2789" y="823"/>
                </a:cubicBezTo>
                <a:close/>
                <a:moveTo>
                  <a:pt x="2802" y="823"/>
                </a:moveTo>
                <a:cubicBezTo>
                  <a:pt x="2800" y="823"/>
                  <a:pt x="2798" y="824"/>
                  <a:pt x="2798" y="827"/>
                </a:cubicBezTo>
                <a:cubicBezTo>
                  <a:pt x="2798" y="829"/>
                  <a:pt x="2800" y="831"/>
                  <a:pt x="2802" y="831"/>
                </a:cubicBezTo>
                <a:cubicBezTo>
                  <a:pt x="2804" y="831"/>
                  <a:pt x="2806" y="829"/>
                  <a:pt x="2806" y="827"/>
                </a:cubicBezTo>
                <a:cubicBezTo>
                  <a:pt x="2806" y="824"/>
                  <a:pt x="2804" y="823"/>
                  <a:pt x="2802" y="823"/>
                </a:cubicBezTo>
                <a:close/>
                <a:moveTo>
                  <a:pt x="2815" y="823"/>
                </a:moveTo>
                <a:cubicBezTo>
                  <a:pt x="2813" y="823"/>
                  <a:pt x="2811" y="824"/>
                  <a:pt x="2811" y="827"/>
                </a:cubicBezTo>
                <a:cubicBezTo>
                  <a:pt x="2811" y="829"/>
                  <a:pt x="2813" y="831"/>
                  <a:pt x="2815" y="831"/>
                </a:cubicBezTo>
                <a:cubicBezTo>
                  <a:pt x="2817" y="831"/>
                  <a:pt x="2819" y="829"/>
                  <a:pt x="2819" y="827"/>
                </a:cubicBezTo>
                <a:cubicBezTo>
                  <a:pt x="2819" y="824"/>
                  <a:pt x="2817" y="823"/>
                  <a:pt x="2815" y="823"/>
                </a:cubicBezTo>
                <a:close/>
                <a:moveTo>
                  <a:pt x="2828" y="823"/>
                </a:moveTo>
                <a:cubicBezTo>
                  <a:pt x="2826" y="823"/>
                  <a:pt x="2824" y="824"/>
                  <a:pt x="2824" y="827"/>
                </a:cubicBezTo>
                <a:cubicBezTo>
                  <a:pt x="2824" y="829"/>
                  <a:pt x="2826" y="831"/>
                  <a:pt x="2828" y="831"/>
                </a:cubicBezTo>
                <a:cubicBezTo>
                  <a:pt x="2830" y="831"/>
                  <a:pt x="2832" y="829"/>
                  <a:pt x="2832" y="827"/>
                </a:cubicBezTo>
                <a:cubicBezTo>
                  <a:pt x="2832" y="824"/>
                  <a:pt x="2830" y="823"/>
                  <a:pt x="2828" y="823"/>
                </a:cubicBezTo>
                <a:close/>
                <a:moveTo>
                  <a:pt x="2841" y="823"/>
                </a:moveTo>
                <a:cubicBezTo>
                  <a:pt x="2839" y="823"/>
                  <a:pt x="2837" y="824"/>
                  <a:pt x="2837" y="827"/>
                </a:cubicBezTo>
                <a:cubicBezTo>
                  <a:pt x="2837" y="829"/>
                  <a:pt x="2839" y="831"/>
                  <a:pt x="2841" y="831"/>
                </a:cubicBezTo>
                <a:cubicBezTo>
                  <a:pt x="2843" y="831"/>
                  <a:pt x="2845" y="829"/>
                  <a:pt x="2845" y="827"/>
                </a:cubicBezTo>
                <a:cubicBezTo>
                  <a:pt x="2845" y="824"/>
                  <a:pt x="2843" y="823"/>
                  <a:pt x="2841" y="823"/>
                </a:cubicBezTo>
                <a:close/>
                <a:moveTo>
                  <a:pt x="2854" y="823"/>
                </a:moveTo>
                <a:cubicBezTo>
                  <a:pt x="2851" y="823"/>
                  <a:pt x="2850" y="824"/>
                  <a:pt x="2850" y="827"/>
                </a:cubicBezTo>
                <a:cubicBezTo>
                  <a:pt x="2850" y="829"/>
                  <a:pt x="2851" y="831"/>
                  <a:pt x="2854" y="831"/>
                </a:cubicBezTo>
                <a:cubicBezTo>
                  <a:pt x="2856" y="831"/>
                  <a:pt x="2858" y="829"/>
                  <a:pt x="2858" y="827"/>
                </a:cubicBezTo>
                <a:cubicBezTo>
                  <a:pt x="2858" y="824"/>
                  <a:pt x="2856" y="823"/>
                  <a:pt x="2854" y="823"/>
                </a:cubicBezTo>
                <a:close/>
                <a:moveTo>
                  <a:pt x="2867" y="823"/>
                </a:moveTo>
                <a:cubicBezTo>
                  <a:pt x="2864" y="823"/>
                  <a:pt x="2862" y="824"/>
                  <a:pt x="2862" y="827"/>
                </a:cubicBezTo>
                <a:cubicBezTo>
                  <a:pt x="2862" y="829"/>
                  <a:pt x="2864" y="831"/>
                  <a:pt x="2867" y="831"/>
                </a:cubicBezTo>
                <a:cubicBezTo>
                  <a:pt x="2869" y="831"/>
                  <a:pt x="2871" y="829"/>
                  <a:pt x="2871" y="827"/>
                </a:cubicBezTo>
                <a:cubicBezTo>
                  <a:pt x="2871" y="824"/>
                  <a:pt x="2869" y="823"/>
                  <a:pt x="2867" y="823"/>
                </a:cubicBezTo>
                <a:close/>
                <a:moveTo>
                  <a:pt x="2880" y="823"/>
                </a:moveTo>
                <a:cubicBezTo>
                  <a:pt x="2877" y="823"/>
                  <a:pt x="2875" y="824"/>
                  <a:pt x="2875" y="827"/>
                </a:cubicBezTo>
                <a:cubicBezTo>
                  <a:pt x="2875" y="829"/>
                  <a:pt x="2877" y="831"/>
                  <a:pt x="2880" y="831"/>
                </a:cubicBezTo>
                <a:cubicBezTo>
                  <a:pt x="2882" y="831"/>
                  <a:pt x="2884" y="829"/>
                  <a:pt x="2884" y="827"/>
                </a:cubicBezTo>
                <a:cubicBezTo>
                  <a:pt x="2884" y="824"/>
                  <a:pt x="2882" y="823"/>
                  <a:pt x="2880" y="823"/>
                </a:cubicBezTo>
                <a:close/>
                <a:moveTo>
                  <a:pt x="2892" y="823"/>
                </a:moveTo>
                <a:cubicBezTo>
                  <a:pt x="2890" y="823"/>
                  <a:pt x="2888" y="824"/>
                  <a:pt x="2888" y="827"/>
                </a:cubicBezTo>
                <a:cubicBezTo>
                  <a:pt x="2888" y="829"/>
                  <a:pt x="2890" y="831"/>
                  <a:pt x="2892" y="831"/>
                </a:cubicBezTo>
                <a:cubicBezTo>
                  <a:pt x="2895" y="831"/>
                  <a:pt x="2897" y="829"/>
                  <a:pt x="2897" y="827"/>
                </a:cubicBezTo>
                <a:cubicBezTo>
                  <a:pt x="2897" y="824"/>
                  <a:pt x="2895" y="823"/>
                  <a:pt x="2892" y="823"/>
                </a:cubicBezTo>
                <a:close/>
                <a:moveTo>
                  <a:pt x="2983" y="827"/>
                </a:moveTo>
                <a:cubicBezTo>
                  <a:pt x="2983" y="827"/>
                  <a:pt x="2983" y="827"/>
                  <a:pt x="2983" y="827"/>
                </a:cubicBezTo>
                <a:cubicBezTo>
                  <a:pt x="2983" y="827"/>
                  <a:pt x="2983" y="827"/>
                  <a:pt x="2983" y="827"/>
                </a:cubicBezTo>
                <a:cubicBezTo>
                  <a:pt x="2983" y="827"/>
                  <a:pt x="2983" y="827"/>
                  <a:pt x="2983" y="827"/>
                </a:cubicBezTo>
                <a:cubicBezTo>
                  <a:pt x="2983" y="827"/>
                  <a:pt x="2983" y="827"/>
                  <a:pt x="2983" y="827"/>
                </a:cubicBezTo>
                <a:close/>
                <a:moveTo>
                  <a:pt x="542" y="836"/>
                </a:moveTo>
                <a:cubicBezTo>
                  <a:pt x="540" y="836"/>
                  <a:pt x="538" y="837"/>
                  <a:pt x="538" y="840"/>
                </a:cubicBezTo>
                <a:cubicBezTo>
                  <a:pt x="538" y="842"/>
                  <a:pt x="540" y="844"/>
                  <a:pt x="542" y="844"/>
                </a:cubicBezTo>
                <a:cubicBezTo>
                  <a:pt x="545" y="844"/>
                  <a:pt x="546" y="842"/>
                  <a:pt x="546" y="840"/>
                </a:cubicBezTo>
                <a:cubicBezTo>
                  <a:pt x="546" y="837"/>
                  <a:pt x="545" y="836"/>
                  <a:pt x="542" y="836"/>
                </a:cubicBezTo>
                <a:close/>
                <a:moveTo>
                  <a:pt x="568" y="844"/>
                </a:moveTo>
                <a:cubicBezTo>
                  <a:pt x="570" y="844"/>
                  <a:pt x="572" y="842"/>
                  <a:pt x="572" y="840"/>
                </a:cubicBezTo>
                <a:cubicBezTo>
                  <a:pt x="572" y="837"/>
                  <a:pt x="570" y="836"/>
                  <a:pt x="568" y="836"/>
                </a:cubicBezTo>
                <a:cubicBezTo>
                  <a:pt x="566" y="836"/>
                  <a:pt x="564" y="837"/>
                  <a:pt x="564" y="840"/>
                </a:cubicBezTo>
                <a:cubicBezTo>
                  <a:pt x="564" y="842"/>
                  <a:pt x="566" y="844"/>
                  <a:pt x="568" y="844"/>
                </a:cubicBezTo>
                <a:close/>
                <a:moveTo>
                  <a:pt x="581" y="844"/>
                </a:moveTo>
                <a:cubicBezTo>
                  <a:pt x="583" y="844"/>
                  <a:pt x="585" y="842"/>
                  <a:pt x="585" y="840"/>
                </a:cubicBezTo>
                <a:cubicBezTo>
                  <a:pt x="585" y="837"/>
                  <a:pt x="583" y="836"/>
                  <a:pt x="581" y="836"/>
                </a:cubicBezTo>
                <a:cubicBezTo>
                  <a:pt x="579" y="836"/>
                  <a:pt x="577" y="837"/>
                  <a:pt x="577" y="840"/>
                </a:cubicBezTo>
                <a:cubicBezTo>
                  <a:pt x="577" y="842"/>
                  <a:pt x="579" y="844"/>
                  <a:pt x="581" y="844"/>
                </a:cubicBezTo>
                <a:close/>
                <a:moveTo>
                  <a:pt x="594" y="844"/>
                </a:moveTo>
                <a:cubicBezTo>
                  <a:pt x="596" y="844"/>
                  <a:pt x="598" y="842"/>
                  <a:pt x="598" y="840"/>
                </a:cubicBezTo>
                <a:cubicBezTo>
                  <a:pt x="598" y="837"/>
                  <a:pt x="596" y="836"/>
                  <a:pt x="594" y="836"/>
                </a:cubicBezTo>
                <a:cubicBezTo>
                  <a:pt x="592" y="836"/>
                  <a:pt x="590" y="837"/>
                  <a:pt x="590" y="840"/>
                </a:cubicBezTo>
                <a:cubicBezTo>
                  <a:pt x="590" y="842"/>
                  <a:pt x="592" y="844"/>
                  <a:pt x="594" y="844"/>
                </a:cubicBezTo>
                <a:close/>
                <a:moveTo>
                  <a:pt x="607" y="844"/>
                </a:moveTo>
                <a:cubicBezTo>
                  <a:pt x="609" y="844"/>
                  <a:pt x="611" y="842"/>
                  <a:pt x="611" y="840"/>
                </a:cubicBezTo>
                <a:cubicBezTo>
                  <a:pt x="611" y="837"/>
                  <a:pt x="609" y="836"/>
                  <a:pt x="607" y="836"/>
                </a:cubicBezTo>
                <a:cubicBezTo>
                  <a:pt x="604" y="836"/>
                  <a:pt x="603" y="837"/>
                  <a:pt x="603" y="840"/>
                </a:cubicBezTo>
                <a:cubicBezTo>
                  <a:pt x="603" y="842"/>
                  <a:pt x="604" y="844"/>
                  <a:pt x="607" y="844"/>
                </a:cubicBezTo>
                <a:close/>
                <a:moveTo>
                  <a:pt x="620" y="844"/>
                </a:moveTo>
                <a:cubicBezTo>
                  <a:pt x="622" y="844"/>
                  <a:pt x="624" y="842"/>
                  <a:pt x="624" y="840"/>
                </a:cubicBezTo>
                <a:cubicBezTo>
                  <a:pt x="624" y="837"/>
                  <a:pt x="622" y="836"/>
                  <a:pt x="620" y="836"/>
                </a:cubicBezTo>
                <a:cubicBezTo>
                  <a:pt x="617" y="836"/>
                  <a:pt x="615" y="837"/>
                  <a:pt x="615" y="840"/>
                </a:cubicBezTo>
                <a:cubicBezTo>
                  <a:pt x="615" y="842"/>
                  <a:pt x="617" y="844"/>
                  <a:pt x="620" y="844"/>
                </a:cubicBezTo>
                <a:close/>
                <a:moveTo>
                  <a:pt x="633" y="844"/>
                </a:moveTo>
                <a:cubicBezTo>
                  <a:pt x="635" y="844"/>
                  <a:pt x="637" y="842"/>
                  <a:pt x="637" y="840"/>
                </a:cubicBezTo>
                <a:cubicBezTo>
                  <a:pt x="637" y="837"/>
                  <a:pt x="635" y="836"/>
                  <a:pt x="633" y="836"/>
                </a:cubicBezTo>
                <a:cubicBezTo>
                  <a:pt x="630" y="836"/>
                  <a:pt x="628" y="837"/>
                  <a:pt x="628" y="840"/>
                </a:cubicBezTo>
                <a:cubicBezTo>
                  <a:pt x="628" y="842"/>
                  <a:pt x="630" y="844"/>
                  <a:pt x="633" y="844"/>
                </a:cubicBezTo>
                <a:close/>
                <a:moveTo>
                  <a:pt x="646" y="844"/>
                </a:moveTo>
                <a:cubicBezTo>
                  <a:pt x="648" y="844"/>
                  <a:pt x="650" y="842"/>
                  <a:pt x="650" y="840"/>
                </a:cubicBezTo>
                <a:cubicBezTo>
                  <a:pt x="650" y="837"/>
                  <a:pt x="648" y="836"/>
                  <a:pt x="646" y="836"/>
                </a:cubicBezTo>
                <a:cubicBezTo>
                  <a:pt x="643" y="836"/>
                  <a:pt x="641" y="837"/>
                  <a:pt x="641" y="840"/>
                </a:cubicBezTo>
                <a:cubicBezTo>
                  <a:pt x="641" y="842"/>
                  <a:pt x="643" y="844"/>
                  <a:pt x="646" y="844"/>
                </a:cubicBezTo>
                <a:close/>
                <a:moveTo>
                  <a:pt x="658" y="844"/>
                </a:moveTo>
                <a:cubicBezTo>
                  <a:pt x="661" y="844"/>
                  <a:pt x="663" y="842"/>
                  <a:pt x="663" y="840"/>
                </a:cubicBezTo>
                <a:cubicBezTo>
                  <a:pt x="663" y="837"/>
                  <a:pt x="661" y="836"/>
                  <a:pt x="658" y="836"/>
                </a:cubicBezTo>
                <a:cubicBezTo>
                  <a:pt x="656" y="836"/>
                  <a:pt x="654" y="837"/>
                  <a:pt x="654" y="840"/>
                </a:cubicBezTo>
                <a:cubicBezTo>
                  <a:pt x="654" y="842"/>
                  <a:pt x="656" y="844"/>
                  <a:pt x="658" y="844"/>
                </a:cubicBezTo>
                <a:close/>
                <a:moveTo>
                  <a:pt x="671" y="844"/>
                </a:moveTo>
                <a:cubicBezTo>
                  <a:pt x="674" y="844"/>
                  <a:pt x="676" y="842"/>
                  <a:pt x="676" y="840"/>
                </a:cubicBezTo>
                <a:cubicBezTo>
                  <a:pt x="676" y="837"/>
                  <a:pt x="674" y="836"/>
                  <a:pt x="671" y="836"/>
                </a:cubicBezTo>
                <a:cubicBezTo>
                  <a:pt x="669" y="836"/>
                  <a:pt x="667" y="837"/>
                  <a:pt x="667" y="840"/>
                </a:cubicBezTo>
                <a:cubicBezTo>
                  <a:pt x="667" y="842"/>
                  <a:pt x="669" y="844"/>
                  <a:pt x="671" y="844"/>
                </a:cubicBezTo>
                <a:close/>
                <a:moveTo>
                  <a:pt x="684" y="844"/>
                </a:moveTo>
                <a:cubicBezTo>
                  <a:pt x="687" y="844"/>
                  <a:pt x="688" y="842"/>
                  <a:pt x="688" y="840"/>
                </a:cubicBezTo>
                <a:cubicBezTo>
                  <a:pt x="688" y="837"/>
                  <a:pt x="687" y="836"/>
                  <a:pt x="684" y="836"/>
                </a:cubicBezTo>
                <a:cubicBezTo>
                  <a:pt x="682" y="836"/>
                  <a:pt x="680" y="837"/>
                  <a:pt x="680" y="840"/>
                </a:cubicBezTo>
                <a:cubicBezTo>
                  <a:pt x="680" y="842"/>
                  <a:pt x="682" y="844"/>
                  <a:pt x="684" y="844"/>
                </a:cubicBezTo>
                <a:close/>
                <a:moveTo>
                  <a:pt x="697" y="844"/>
                </a:moveTo>
                <a:cubicBezTo>
                  <a:pt x="699" y="844"/>
                  <a:pt x="701" y="842"/>
                  <a:pt x="701" y="840"/>
                </a:cubicBezTo>
                <a:cubicBezTo>
                  <a:pt x="701" y="837"/>
                  <a:pt x="699" y="836"/>
                  <a:pt x="697" y="836"/>
                </a:cubicBezTo>
                <a:cubicBezTo>
                  <a:pt x="695" y="836"/>
                  <a:pt x="693" y="837"/>
                  <a:pt x="693" y="840"/>
                </a:cubicBezTo>
                <a:cubicBezTo>
                  <a:pt x="693" y="842"/>
                  <a:pt x="695" y="844"/>
                  <a:pt x="697" y="844"/>
                </a:cubicBezTo>
                <a:close/>
                <a:moveTo>
                  <a:pt x="710" y="844"/>
                </a:moveTo>
                <a:cubicBezTo>
                  <a:pt x="712" y="844"/>
                  <a:pt x="714" y="842"/>
                  <a:pt x="714" y="840"/>
                </a:cubicBezTo>
                <a:cubicBezTo>
                  <a:pt x="714" y="837"/>
                  <a:pt x="712" y="836"/>
                  <a:pt x="710" y="836"/>
                </a:cubicBezTo>
                <a:cubicBezTo>
                  <a:pt x="708" y="836"/>
                  <a:pt x="706" y="837"/>
                  <a:pt x="706" y="840"/>
                </a:cubicBezTo>
                <a:cubicBezTo>
                  <a:pt x="706" y="842"/>
                  <a:pt x="708" y="844"/>
                  <a:pt x="710" y="844"/>
                </a:cubicBezTo>
                <a:close/>
                <a:moveTo>
                  <a:pt x="723" y="844"/>
                </a:moveTo>
                <a:cubicBezTo>
                  <a:pt x="725" y="844"/>
                  <a:pt x="727" y="842"/>
                  <a:pt x="727" y="840"/>
                </a:cubicBezTo>
                <a:cubicBezTo>
                  <a:pt x="727" y="837"/>
                  <a:pt x="725" y="836"/>
                  <a:pt x="723" y="836"/>
                </a:cubicBezTo>
                <a:cubicBezTo>
                  <a:pt x="721" y="836"/>
                  <a:pt x="719" y="837"/>
                  <a:pt x="719" y="840"/>
                </a:cubicBezTo>
                <a:cubicBezTo>
                  <a:pt x="719" y="842"/>
                  <a:pt x="721" y="844"/>
                  <a:pt x="723" y="844"/>
                </a:cubicBezTo>
                <a:close/>
                <a:moveTo>
                  <a:pt x="788" y="840"/>
                </a:moveTo>
                <a:cubicBezTo>
                  <a:pt x="788" y="840"/>
                  <a:pt x="788" y="840"/>
                  <a:pt x="788" y="840"/>
                </a:cubicBezTo>
                <a:cubicBezTo>
                  <a:pt x="788" y="840"/>
                  <a:pt x="788" y="840"/>
                  <a:pt x="788" y="840"/>
                </a:cubicBezTo>
                <a:cubicBezTo>
                  <a:pt x="788" y="840"/>
                  <a:pt x="788" y="840"/>
                  <a:pt x="788" y="840"/>
                </a:cubicBezTo>
                <a:cubicBezTo>
                  <a:pt x="788" y="840"/>
                  <a:pt x="788" y="840"/>
                  <a:pt x="788" y="840"/>
                </a:cubicBezTo>
                <a:close/>
                <a:moveTo>
                  <a:pt x="852" y="840"/>
                </a:moveTo>
                <a:cubicBezTo>
                  <a:pt x="852" y="840"/>
                  <a:pt x="852" y="840"/>
                  <a:pt x="852" y="840"/>
                </a:cubicBezTo>
                <a:cubicBezTo>
                  <a:pt x="852" y="840"/>
                  <a:pt x="852" y="840"/>
                  <a:pt x="852" y="840"/>
                </a:cubicBezTo>
                <a:cubicBezTo>
                  <a:pt x="852" y="840"/>
                  <a:pt x="852" y="840"/>
                  <a:pt x="852" y="840"/>
                </a:cubicBezTo>
                <a:cubicBezTo>
                  <a:pt x="852" y="840"/>
                  <a:pt x="852" y="840"/>
                  <a:pt x="852" y="840"/>
                </a:cubicBezTo>
                <a:close/>
                <a:moveTo>
                  <a:pt x="865" y="836"/>
                </a:moveTo>
                <a:cubicBezTo>
                  <a:pt x="863" y="836"/>
                  <a:pt x="861" y="837"/>
                  <a:pt x="861" y="840"/>
                </a:cubicBezTo>
                <a:cubicBezTo>
                  <a:pt x="861" y="842"/>
                  <a:pt x="863" y="844"/>
                  <a:pt x="865" y="844"/>
                </a:cubicBezTo>
                <a:cubicBezTo>
                  <a:pt x="867" y="844"/>
                  <a:pt x="869" y="842"/>
                  <a:pt x="869" y="840"/>
                </a:cubicBezTo>
                <a:cubicBezTo>
                  <a:pt x="869" y="837"/>
                  <a:pt x="867" y="836"/>
                  <a:pt x="865" y="836"/>
                </a:cubicBezTo>
                <a:close/>
                <a:moveTo>
                  <a:pt x="1575" y="844"/>
                </a:moveTo>
                <a:cubicBezTo>
                  <a:pt x="1578" y="844"/>
                  <a:pt x="1579" y="842"/>
                  <a:pt x="1579" y="840"/>
                </a:cubicBezTo>
                <a:cubicBezTo>
                  <a:pt x="1579" y="837"/>
                  <a:pt x="1578" y="836"/>
                  <a:pt x="1575" y="836"/>
                </a:cubicBezTo>
                <a:cubicBezTo>
                  <a:pt x="1573" y="836"/>
                  <a:pt x="1571" y="837"/>
                  <a:pt x="1571" y="840"/>
                </a:cubicBezTo>
                <a:cubicBezTo>
                  <a:pt x="1571" y="842"/>
                  <a:pt x="1573" y="844"/>
                  <a:pt x="1575" y="844"/>
                </a:cubicBezTo>
                <a:close/>
                <a:moveTo>
                  <a:pt x="1588" y="836"/>
                </a:moveTo>
                <a:cubicBezTo>
                  <a:pt x="1586" y="836"/>
                  <a:pt x="1584" y="837"/>
                  <a:pt x="1584" y="840"/>
                </a:cubicBezTo>
                <a:cubicBezTo>
                  <a:pt x="1584" y="842"/>
                  <a:pt x="1586" y="844"/>
                  <a:pt x="1588" y="844"/>
                </a:cubicBezTo>
                <a:cubicBezTo>
                  <a:pt x="1591" y="844"/>
                  <a:pt x="1592" y="842"/>
                  <a:pt x="1592" y="840"/>
                </a:cubicBezTo>
                <a:cubicBezTo>
                  <a:pt x="1592" y="837"/>
                  <a:pt x="1591" y="836"/>
                  <a:pt x="1588" y="836"/>
                </a:cubicBezTo>
                <a:close/>
                <a:moveTo>
                  <a:pt x="1601" y="836"/>
                </a:moveTo>
                <a:cubicBezTo>
                  <a:pt x="1599" y="836"/>
                  <a:pt x="1597" y="837"/>
                  <a:pt x="1597" y="840"/>
                </a:cubicBezTo>
                <a:cubicBezTo>
                  <a:pt x="1597" y="842"/>
                  <a:pt x="1599" y="844"/>
                  <a:pt x="1601" y="844"/>
                </a:cubicBezTo>
                <a:cubicBezTo>
                  <a:pt x="1603" y="844"/>
                  <a:pt x="1605" y="842"/>
                  <a:pt x="1605" y="840"/>
                </a:cubicBezTo>
                <a:cubicBezTo>
                  <a:pt x="1605" y="837"/>
                  <a:pt x="1603" y="836"/>
                  <a:pt x="1601" y="836"/>
                </a:cubicBezTo>
                <a:close/>
                <a:moveTo>
                  <a:pt x="1614" y="836"/>
                </a:moveTo>
                <a:cubicBezTo>
                  <a:pt x="1612" y="836"/>
                  <a:pt x="1610" y="837"/>
                  <a:pt x="1610" y="840"/>
                </a:cubicBezTo>
                <a:cubicBezTo>
                  <a:pt x="1610" y="842"/>
                  <a:pt x="1612" y="844"/>
                  <a:pt x="1614" y="844"/>
                </a:cubicBezTo>
                <a:cubicBezTo>
                  <a:pt x="1616" y="844"/>
                  <a:pt x="1618" y="842"/>
                  <a:pt x="1618" y="840"/>
                </a:cubicBezTo>
                <a:cubicBezTo>
                  <a:pt x="1618" y="837"/>
                  <a:pt x="1616" y="836"/>
                  <a:pt x="1614" y="836"/>
                </a:cubicBezTo>
                <a:close/>
                <a:moveTo>
                  <a:pt x="1627" y="836"/>
                </a:moveTo>
                <a:cubicBezTo>
                  <a:pt x="1625" y="836"/>
                  <a:pt x="1623" y="837"/>
                  <a:pt x="1623" y="840"/>
                </a:cubicBezTo>
                <a:cubicBezTo>
                  <a:pt x="1623" y="842"/>
                  <a:pt x="1625" y="844"/>
                  <a:pt x="1627" y="844"/>
                </a:cubicBezTo>
                <a:cubicBezTo>
                  <a:pt x="1629" y="844"/>
                  <a:pt x="1631" y="842"/>
                  <a:pt x="1631" y="840"/>
                </a:cubicBezTo>
                <a:cubicBezTo>
                  <a:pt x="1631" y="837"/>
                  <a:pt x="1629" y="836"/>
                  <a:pt x="1627" y="836"/>
                </a:cubicBezTo>
                <a:close/>
                <a:moveTo>
                  <a:pt x="1640" y="836"/>
                </a:moveTo>
                <a:cubicBezTo>
                  <a:pt x="1638" y="836"/>
                  <a:pt x="1636" y="837"/>
                  <a:pt x="1636" y="840"/>
                </a:cubicBezTo>
                <a:cubicBezTo>
                  <a:pt x="1636" y="842"/>
                  <a:pt x="1638" y="844"/>
                  <a:pt x="1640" y="844"/>
                </a:cubicBezTo>
                <a:cubicBezTo>
                  <a:pt x="1642" y="844"/>
                  <a:pt x="1644" y="842"/>
                  <a:pt x="1644" y="840"/>
                </a:cubicBezTo>
                <a:cubicBezTo>
                  <a:pt x="1644" y="837"/>
                  <a:pt x="1642" y="836"/>
                  <a:pt x="1640" y="836"/>
                </a:cubicBezTo>
                <a:close/>
                <a:moveTo>
                  <a:pt x="1653" y="836"/>
                </a:moveTo>
                <a:cubicBezTo>
                  <a:pt x="1650" y="836"/>
                  <a:pt x="1649" y="837"/>
                  <a:pt x="1649" y="840"/>
                </a:cubicBezTo>
                <a:cubicBezTo>
                  <a:pt x="1649" y="842"/>
                  <a:pt x="1650" y="844"/>
                  <a:pt x="1653" y="844"/>
                </a:cubicBezTo>
                <a:cubicBezTo>
                  <a:pt x="1655" y="844"/>
                  <a:pt x="1657" y="842"/>
                  <a:pt x="1657" y="840"/>
                </a:cubicBezTo>
                <a:cubicBezTo>
                  <a:pt x="1657" y="837"/>
                  <a:pt x="1655" y="836"/>
                  <a:pt x="1653" y="836"/>
                </a:cubicBezTo>
                <a:close/>
                <a:moveTo>
                  <a:pt x="1666" y="836"/>
                </a:moveTo>
                <a:cubicBezTo>
                  <a:pt x="1663" y="836"/>
                  <a:pt x="1662" y="837"/>
                  <a:pt x="1662" y="840"/>
                </a:cubicBezTo>
                <a:cubicBezTo>
                  <a:pt x="1662" y="842"/>
                  <a:pt x="1663" y="844"/>
                  <a:pt x="1666" y="844"/>
                </a:cubicBezTo>
                <a:cubicBezTo>
                  <a:pt x="1668" y="844"/>
                  <a:pt x="1670" y="842"/>
                  <a:pt x="1670" y="840"/>
                </a:cubicBezTo>
                <a:cubicBezTo>
                  <a:pt x="1670" y="837"/>
                  <a:pt x="1668" y="836"/>
                  <a:pt x="1666" y="836"/>
                </a:cubicBezTo>
                <a:close/>
                <a:moveTo>
                  <a:pt x="1679" y="836"/>
                </a:moveTo>
                <a:cubicBezTo>
                  <a:pt x="1676" y="836"/>
                  <a:pt x="1674" y="837"/>
                  <a:pt x="1674" y="840"/>
                </a:cubicBezTo>
                <a:cubicBezTo>
                  <a:pt x="1674" y="842"/>
                  <a:pt x="1676" y="844"/>
                  <a:pt x="1679" y="844"/>
                </a:cubicBezTo>
                <a:cubicBezTo>
                  <a:pt x="1681" y="844"/>
                  <a:pt x="1683" y="842"/>
                  <a:pt x="1683" y="840"/>
                </a:cubicBezTo>
                <a:cubicBezTo>
                  <a:pt x="1683" y="837"/>
                  <a:pt x="1681" y="836"/>
                  <a:pt x="1679" y="836"/>
                </a:cubicBezTo>
                <a:close/>
                <a:moveTo>
                  <a:pt x="1692" y="836"/>
                </a:moveTo>
                <a:cubicBezTo>
                  <a:pt x="1689" y="836"/>
                  <a:pt x="1687" y="837"/>
                  <a:pt x="1687" y="840"/>
                </a:cubicBezTo>
                <a:cubicBezTo>
                  <a:pt x="1687" y="842"/>
                  <a:pt x="1689" y="844"/>
                  <a:pt x="1692" y="844"/>
                </a:cubicBezTo>
                <a:cubicBezTo>
                  <a:pt x="1694" y="844"/>
                  <a:pt x="1696" y="842"/>
                  <a:pt x="1696" y="840"/>
                </a:cubicBezTo>
                <a:cubicBezTo>
                  <a:pt x="1696" y="837"/>
                  <a:pt x="1694" y="836"/>
                  <a:pt x="1692" y="836"/>
                </a:cubicBezTo>
                <a:close/>
                <a:moveTo>
                  <a:pt x="1704" y="836"/>
                </a:moveTo>
                <a:cubicBezTo>
                  <a:pt x="1702" y="836"/>
                  <a:pt x="1700" y="837"/>
                  <a:pt x="1700" y="840"/>
                </a:cubicBezTo>
                <a:cubicBezTo>
                  <a:pt x="1700" y="842"/>
                  <a:pt x="1702" y="844"/>
                  <a:pt x="1704" y="844"/>
                </a:cubicBezTo>
                <a:cubicBezTo>
                  <a:pt x="1707" y="844"/>
                  <a:pt x="1709" y="842"/>
                  <a:pt x="1709" y="840"/>
                </a:cubicBezTo>
                <a:cubicBezTo>
                  <a:pt x="1709" y="837"/>
                  <a:pt x="1707" y="836"/>
                  <a:pt x="1704" y="836"/>
                </a:cubicBezTo>
                <a:close/>
                <a:moveTo>
                  <a:pt x="1717" y="836"/>
                </a:moveTo>
                <a:cubicBezTo>
                  <a:pt x="1715" y="836"/>
                  <a:pt x="1713" y="837"/>
                  <a:pt x="1713" y="840"/>
                </a:cubicBezTo>
                <a:cubicBezTo>
                  <a:pt x="1713" y="842"/>
                  <a:pt x="1715" y="844"/>
                  <a:pt x="1717" y="844"/>
                </a:cubicBezTo>
                <a:cubicBezTo>
                  <a:pt x="1720" y="844"/>
                  <a:pt x="1722" y="842"/>
                  <a:pt x="1722" y="840"/>
                </a:cubicBezTo>
                <a:cubicBezTo>
                  <a:pt x="1722" y="837"/>
                  <a:pt x="1720" y="836"/>
                  <a:pt x="1717" y="836"/>
                </a:cubicBezTo>
                <a:close/>
                <a:moveTo>
                  <a:pt x="1730" y="836"/>
                </a:moveTo>
                <a:cubicBezTo>
                  <a:pt x="1728" y="836"/>
                  <a:pt x="1726" y="837"/>
                  <a:pt x="1726" y="840"/>
                </a:cubicBezTo>
                <a:cubicBezTo>
                  <a:pt x="1726" y="842"/>
                  <a:pt x="1728" y="844"/>
                  <a:pt x="1730" y="844"/>
                </a:cubicBezTo>
                <a:cubicBezTo>
                  <a:pt x="1733" y="844"/>
                  <a:pt x="1734" y="842"/>
                  <a:pt x="1734" y="840"/>
                </a:cubicBezTo>
                <a:cubicBezTo>
                  <a:pt x="1734" y="837"/>
                  <a:pt x="1733" y="836"/>
                  <a:pt x="1730" y="836"/>
                </a:cubicBezTo>
                <a:close/>
                <a:moveTo>
                  <a:pt x="1743" y="836"/>
                </a:moveTo>
                <a:cubicBezTo>
                  <a:pt x="1741" y="836"/>
                  <a:pt x="1739" y="837"/>
                  <a:pt x="1739" y="840"/>
                </a:cubicBezTo>
                <a:cubicBezTo>
                  <a:pt x="1739" y="842"/>
                  <a:pt x="1741" y="844"/>
                  <a:pt x="1743" y="844"/>
                </a:cubicBezTo>
                <a:cubicBezTo>
                  <a:pt x="1745" y="844"/>
                  <a:pt x="1747" y="842"/>
                  <a:pt x="1747" y="840"/>
                </a:cubicBezTo>
                <a:cubicBezTo>
                  <a:pt x="1747" y="837"/>
                  <a:pt x="1745" y="836"/>
                  <a:pt x="1743" y="836"/>
                </a:cubicBezTo>
                <a:close/>
                <a:moveTo>
                  <a:pt x="1756" y="836"/>
                </a:moveTo>
                <a:cubicBezTo>
                  <a:pt x="1754" y="836"/>
                  <a:pt x="1752" y="837"/>
                  <a:pt x="1752" y="840"/>
                </a:cubicBezTo>
                <a:cubicBezTo>
                  <a:pt x="1752" y="842"/>
                  <a:pt x="1754" y="844"/>
                  <a:pt x="1756" y="844"/>
                </a:cubicBezTo>
                <a:cubicBezTo>
                  <a:pt x="1758" y="844"/>
                  <a:pt x="1760" y="842"/>
                  <a:pt x="1760" y="840"/>
                </a:cubicBezTo>
                <a:cubicBezTo>
                  <a:pt x="1760" y="837"/>
                  <a:pt x="1758" y="836"/>
                  <a:pt x="1756" y="836"/>
                </a:cubicBezTo>
                <a:close/>
                <a:moveTo>
                  <a:pt x="1769" y="836"/>
                </a:moveTo>
                <a:cubicBezTo>
                  <a:pt x="1767" y="836"/>
                  <a:pt x="1765" y="837"/>
                  <a:pt x="1765" y="840"/>
                </a:cubicBezTo>
                <a:cubicBezTo>
                  <a:pt x="1765" y="842"/>
                  <a:pt x="1767" y="844"/>
                  <a:pt x="1769" y="844"/>
                </a:cubicBezTo>
                <a:cubicBezTo>
                  <a:pt x="1771" y="844"/>
                  <a:pt x="1773" y="842"/>
                  <a:pt x="1773" y="840"/>
                </a:cubicBezTo>
                <a:cubicBezTo>
                  <a:pt x="1773" y="837"/>
                  <a:pt x="1771" y="836"/>
                  <a:pt x="1769" y="836"/>
                </a:cubicBezTo>
                <a:close/>
                <a:moveTo>
                  <a:pt x="1782" y="836"/>
                </a:moveTo>
                <a:cubicBezTo>
                  <a:pt x="1780" y="836"/>
                  <a:pt x="1778" y="837"/>
                  <a:pt x="1778" y="840"/>
                </a:cubicBezTo>
                <a:cubicBezTo>
                  <a:pt x="1778" y="842"/>
                  <a:pt x="1780" y="844"/>
                  <a:pt x="1782" y="844"/>
                </a:cubicBezTo>
                <a:cubicBezTo>
                  <a:pt x="1784" y="844"/>
                  <a:pt x="1786" y="842"/>
                  <a:pt x="1786" y="840"/>
                </a:cubicBezTo>
                <a:cubicBezTo>
                  <a:pt x="1786" y="837"/>
                  <a:pt x="1784" y="836"/>
                  <a:pt x="1782" y="836"/>
                </a:cubicBezTo>
                <a:close/>
                <a:moveTo>
                  <a:pt x="1795" y="836"/>
                </a:moveTo>
                <a:cubicBezTo>
                  <a:pt x="1793" y="836"/>
                  <a:pt x="1791" y="837"/>
                  <a:pt x="1791" y="840"/>
                </a:cubicBezTo>
                <a:cubicBezTo>
                  <a:pt x="1791" y="842"/>
                  <a:pt x="1793" y="844"/>
                  <a:pt x="1795" y="844"/>
                </a:cubicBezTo>
                <a:cubicBezTo>
                  <a:pt x="1797" y="844"/>
                  <a:pt x="1799" y="842"/>
                  <a:pt x="1799" y="840"/>
                </a:cubicBezTo>
                <a:cubicBezTo>
                  <a:pt x="1799" y="837"/>
                  <a:pt x="1797" y="836"/>
                  <a:pt x="1795" y="836"/>
                </a:cubicBezTo>
                <a:close/>
                <a:moveTo>
                  <a:pt x="1808" y="836"/>
                </a:moveTo>
                <a:cubicBezTo>
                  <a:pt x="1805" y="836"/>
                  <a:pt x="1804" y="837"/>
                  <a:pt x="1804" y="840"/>
                </a:cubicBezTo>
                <a:cubicBezTo>
                  <a:pt x="1804" y="842"/>
                  <a:pt x="1805" y="844"/>
                  <a:pt x="1808" y="844"/>
                </a:cubicBezTo>
                <a:cubicBezTo>
                  <a:pt x="1810" y="844"/>
                  <a:pt x="1812" y="842"/>
                  <a:pt x="1812" y="840"/>
                </a:cubicBezTo>
                <a:cubicBezTo>
                  <a:pt x="1812" y="837"/>
                  <a:pt x="1810" y="836"/>
                  <a:pt x="1808" y="836"/>
                </a:cubicBezTo>
                <a:close/>
                <a:moveTo>
                  <a:pt x="1821" y="836"/>
                </a:moveTo>
                <a:cubicBezTo>
                  <a:pt x="1818" y="836"/>
                  <a:pt x="1816" y="837"/>
                  <a:pt x="1816" y="840"/>
                </a:cubicBezTo>
                <a:cubicBezTo>
                  <a:pt x="1816" y="842"/>
                  <a:pt x="1818" y="844"/>
                  <a:pt x="1821" y="844"/>
                </a:cubicBezTo>
                <a:cubicBezTo>
                  <a:pt x="1823" y="844"/>
                  <a:pt x="1825" y="842"/>
                  <a:pt x="1825" y="840"/>
                </a:cubicBezTo>
                <a:cubicBezTo>
                  <a:pt x="1825" y="837"/>
                  <a:pt x="1823" y="836"/>
                  <a:pt x="1821" y="836"/>
                </a:cubicBezTo>
                <a:close/>
                <a:moveTo>
                  <a:pt x="1834" y="836"/>
                </a:moveTo>
                <a:cubicBezTo>
                  <a:pt x="1831" y="836"/>
                  <a:pt x="1829" y="837"/>
                  <a:pt x="1829" y="840"/>
                </a:cubicBezTo>
                <a:cubicBezTo>
                  <a:pt x="1829" y="842"/>
                  <a:pt x="1831" y="844"/>
                  <a:pt x="1834" y="844"/>
                </a:cubicBezTo>
                <a:cubicBezTo>
                  <a:pt x="1836" y="844"/>
                  <a:pt x="1838" y="842"/>
                  <a:pt x="1838" y="840"/>
                </a:cubicBezTo>
                <a:cubicBezTo>
                  <a:pt x="1838" y="837"/>
                  <a:pt x="1836" y="836"/>
                  <a:pt x="1834" y="836"/>
                </a:cubicBezTo>
                <a:close/>
                <a:moveTo>
                  <a:pt x="1846" y="836"/>
                </a:moveTo>
                <a:cubicBezTo>
                  <a:pt x="1844" y="836"/>
                  <a:pt x="1842" y="837"/>
                  <a:pt x="1842" y="840"/>
                </a:cubicBezTo>
                <a:cubicBezTo>
                  <a:pt x="1842" y="842"/>
                  <a:pt x="1844" y="844"/>
                  <a:pt x="1846" y="844"/>
                </a:cubicBezTo>
                <a:cubicBezTo>
                  <a:pt x="1849" y="844"/>
                  <a:pt x="1851" y="842"/>
                  <a:pt x="1851" y="840"/>
                </a:cubicBezTo>
                <a:cubicBezTo>
                  <a:pt x="1851" y="837"/>
                  <a:pt x="1849" y="836"/>
                  <a:pt x="1846" y="836"/>
                </a:cubicBezTo>
                <a:close/>
                <a:moveTo>
                  <a:pt x="1864" y="840"/>
                </a:moveTo>
                <a:cubicBezTo>
                  <a:pt x="1864" y="837"/>
                  <a:pt x="1862" y="836"/>
                  <a:pt x="1859" y="836"/>
                </a:cubicBezTo>
                <a:cubicBezTo>
                  <a:pt x="1857" y="836"/>
                  <a:pt x="1855" y="837"/>
                  <a:pt x="1855" y="840"/>
                </a:cubicBezTo>
                <a:cubicBezTo>
                  <a:pt x="1855" y="842"/>
                  <a:pt x="1857" y="844"/>
                  <a:pt x="1859" y="844"/>
                </a:cubicBezTo>
                <a:cubicBezTo>
                  <a:pt x="1862" y="844"/>
                  <a:pt x="1864" y="842"/>
                  <a:pt x="1864" y="840"/>
                </a:cubicBezTo>
                <a:close/>
                <a:moveTo>
                  <a:pt x="1872" y="836"/>
                </a:moveTo>
                <a:cubicBezTo>
                  <a:pt x="1870" y="836"/>
                  <a:pt x="1868" y="837"/>
                  <a:pt x="1868" y="840"/>
                </a:cubicBezTo>
                <a:cubicBezTo>
                  <a:pt x="1868" y="842"/>
                  <a:pt x="1870" y="844"/>
                  <a:pt x="1872" y="844"/>
                </a:cubicBezTo>
                <a:cubicBezTo>
                  <a:pt x="1875" y="844"/>
                  <a:pt x="1876" y="842"/>
                  <a:pt x="1876" y="840"/>
                </a:cubicBezTo>
                <a:cubicBezTo>
                  <a:pt x="1876" y="837"/>
                  <a:pt x="1875" y="836"/>
                  <a:pt x="1872" y="836"/>
                </a:cubicBezTo>
                <a:close/>
                <a:moveTo>
                  <a:pt x="1885" y="836"/>
                </a:moveTo>
                <a:cubicBezTo>
                  <a:pt x="1883" y="836"/>
                  <a:pt x="1881" y="837"/>
                  <a:pt x="1881" y="840"/>
                </a:cubicBezTo>
                <a:cubicBezTo>
                  <a:pt x="1881" y="842"/>
                  <a:pt x="1883" y="844"/>
                  <a:pt x="1885" y="844"/>
                </a:cubicBezTo>
                <a:cubicBezTo>
                  <a:pt x="1888" y="844"/>
                  <a:pt x="1889" y="842"/>
                  <a:pt x="1889" y="840"/>
                </a:cubicBezTo>
                <a:cubicBezTo>
                  <a:pt x="1889" y="837"/>
                  <a:pt x="1888" y="836"/>
                  <a:pt x="1885" y="836"/>
                </a:cubicBezTo>
                <a:close/>
                <a:moveTo>
                  <a:pt x="1898" y="844"/>
                </a:moveTo>
                <a:cubicBezTo>
                  <a:pt x="1900" y="844"/>
                  <a:pt x="1902" y="842"/>
                  <a:pt x="1902" y="840"/>
                </a:cubicBezTo>
                <a:cubicBezTo>
                  <a:pt x="1902" y="837"/>
                  <a:pt x="1900" y="836"/>
                  <a:pt x="1898" y="836"/>
                </a:cubicBezTo>
                <a:cubicBezTo>
                  <a:pt x="1896" y="836"/>
                  <a:pt x="1894" y="837"/>
                  <a:pt x="1894" y="840"/>
                </a:cubicBezTo>
                <a:cubicBezTo>
                  <a:pt x="1894" y="842"/>
                  <a:pt x="1896" y="844"/>
                  <a:pt x="1898" y="844"/>
                </a:cubicBezTo>
                <a:close/>
                <a:moveTo>
                  <a:pt x="1911" y="836"/>
                </a:moveTo>
                <a:cubicBezTo>
                  <a:pt x="1909" y="836"/>
                  <a:pt x="1907" y="837"/>
                  <a:pt x="1907" y="840"/>
                </a:cubicBezTo>
                <a:cubicBezTo>
                  <a:pt x="1907" y="842"/>
                  <a:pt x="1909" y="844"/>
                  <a:pt x="1911" y="844"/>
                </a:cubicBezTo>
                <a:cubicBezTo>
                  <a:pt x="1913" y="844"/>
                  <a:pt x="1915" y="842"/>
                  <a:pt x="1915" y="840"/>
                </a:cubicBezTo>
                <a:cubicBezTo>
                  <a:pt x="1915" y="837"/>
                  <a:pt x="1913" y="836"/>
                  <a:pt x="1911" y="836"/>
                </a:cubicBezTo>
                <a:close/>
                <a:moveTo>
                  <a:pt x="1924" y="836"/>
                </a:moveTo>
                <a:cubicBezTo>
                  <a:pt x="1922" y="836"/>
                  <a:pt x="1920" y="837"/>
                  <a:pt x="1920" y="840"/>
                </a:cubicBezTo>
                <a:cubicBezTo>
                  <a:pt x="1920" y="842"/>
                  <a:pt x="1922" y="844"/>
                  <a:pt x="1924" y="844"/>
                </a:cubicBezTo>
                <a:cubicBezTo>
                  <a:pt x="1926" y="844"/>
                  <a:pt x="1928" y="842"/>
                  <a:pt x="1928" y="840"/>
                </a:cubicBezTo>
                <a:cubicBezTo>
                  <a:pt x="1928" y="837"/>
                  <a:pt x="1926" y="836"/>
                  <a:pt x="1924" y="836"/>
                </a:cubicBezTo>
                <a:close/>
                <a:moveTo>
                  <a:pt x="1937" y="836"/>
                </a:moveTo>
                <a:cubicBezTo>
                  <a:pt x="1935" y="836"/>
                  <a:pt x="1933" y="837"/>
                  <a:pt x="1933" y="840"/>
                </a:cubicBezTo>
                <a:cubicBezTo>
                  <a:pt x="1933" y="842"/>
                  <a:pt x="1935" y="844"/>
                  <a:pt x="1937" y="844"/>
                </a:cubicBezTo>
                <a:cubicBezTo>
                  <a:pt x="1939" y="844"/>
                  <a:pt x="1941" y="842"/>
                  <a:pt x="1941" y="840"/>
                </a:cubicBezTo>
                <a:cubicBezTo>
                  <a:pt x="1941" y="837"/>
                  <a:pt x="1939" y="836"/>
                  <a:pt x="1937" y="836"/>
                </a:cubicBezTo>
                <a:close/>
                <a:moveTo>
                  <a:pt x="1954" y="840"/>
                </a:moveTo>
                <a:cubicBezTo>
                  <a:pt x="1954" y="837"/>
                  <a:pt x="1952" y="836"/>
                  <a:pt x="1950" y="836"/>
                </a:cubicBezTo>
                <a:cubicBezTo>
                  <a:pt x="1947" y="836"/>
                  <a:pt x="1946" y="837"/>
                  <a:pt x="1946" y="840"/>
                </a:cubicBezTo>
                <a:cubicBezTo>
                  <a:pt x="1946" y="842"/>
                  <a:pt x="1947" y="844"/>
                  <a:pt x="1950" y="844"/>
                </a:cubicBezTo>
                <a:cubicBezTo>
                  <a:pt x="1952" y="844"/>
                  <a:pt x="1954" y="842"/>
                  <a:pt x="1954" y="840"/>
                </a:cubicBezTo>
                <a:close/>
                <a:moveTo>
                  <a:pt x="1963" y="836"/>
                </a:moveTo>
                <a:cubicBezTo>
                  <a:pt x="1960" y="836"/>
                  <a:pt x="1959" y="837"/>
                  <a:pt x="1959" y="840"/>
                </a:cubicBezTo>
                <a:cubicBezTo>
                  <a:pt x="1959" y="842"/>
                  <a:pt x="1960" y="844"/>
                  <a:pt x="1963" y="844"/>
                </a:cubicBezTo>
                <a:cubicBezTo>
                  <a:pt x="1965" y="844"/>
                  <a:pt x="1967" y="842"/>
                  <a:pt x="1967" y="840"/>
                </a:cubicBezTo>
                <a:cubicBezTo>
                  <a:pt x="1967" y="837"/>
                  <a:pt x="1965" y="836"/>
                  <a:pt x="1963" y="836"/>
                </a:cubicBezTo>
                <a:close/>
                <a:moveTo>
                  <a:pt x="1976" y="836"/>
                </a:moveTo>
                <a:cubicBezTo>
                  <a:pt x="1973" y="836"/>
                  <a:pt x="1971" y="837"/>
                  <a:pt x="1971" y="840"/>
                </a:cubicBezTo>
                <a:cubicBezTo>
                  <a:pt x="1971" y="842"/>
                  <a:pt x="1973" y="844"/>
                  <a:pt x="1976" y="844"/>
                </a:cubicBezTo>
                <a:cubicBezTo>
                  <a:pt x="1978" y="844"/>
                  <a:pt x="1980" y="842"/>
                  <a:pt x="1980" y="840"/>
                </a:cubicBezTo>
                <a:cubicBezTo>
                  <a:pt x="1980" y="837"/>
                  <a:pt x="1978" y="836"/>
                  <a:pt x="1976" y="836"/>
                </a:cubicBezTo>
                <a:close/>
                <a:moveTo>
                  <a:pt x="1989" y="836"/>
                </a:moveTo>
                <a:cubicBezTo>
                  <a:pt x="1986" y="836"/>
                  <a:pt x="1984" y="837"/>
                  <a:pt x="1984" y="840"/>
                </a:cubicBezTo>
                <a:cubicBezTo>
                  <a:pt x="1984" y="842"/>
                  <a:pt x="1986" y="844"/>
                  <a:pt x="1989" y="844"/>
                </a:cubicBezTo>
                <a:cubicBezTo>
                  <a:pt x="1991" y="844"/>
                  <a:pt x="1993" y="842"/>
                  <a:pt x="1993" y="840"/>
                </a:cubicBezTo>
                <a:cubicBezTo>
                  <a:pt x="1993" y="837"/>
                  <a:pt x="1991" y="836"/>
                  <a:pt x="1989" y="836"/>
                </a:cubicBezTo>
                <a:close/>
                <a:moveTo>
                  <a:pt x="1997" y="840"/>
                </a:moveTo>
                <a:cubicBezTo>
                  <a:pt x="1997" y="842"/>
                  <a:pt x="1999" y="844"/>
                  <a:pt x="2001" y="844"/>
                </a:cubicBezTo>
                <a:cubicBezTo>
                  <a:pt x="2004" y="844"/>
                  <a:pt x="2006" y="842"/>
                  <a:pt x="2006" y="840"/>
                </a:cubicBezTo>
                <a:cubicBezTo>
                  <a:pt x="2006" y="837"/>
                  <a:pt x="2004" y="836"/>
                  <a:pt x="2001" y="836"/>
                </a:cubicBezTo>
                <a:cubicBezTo>
                  <a:pt x="1999" y="836"/>
                  <a:pt x="1997" y="837"/>
                  <a:pt x="1997" y="840"/>
                </a:cubicBezTo>
                <a:close/>
                <a:moveTo>
                  <a:pt x="2014" y="836"/>
                </a:moveTo>
                <a:cubicBezTo>
                  <a:pt x="2012" y="836"/>
                  <a:pt x="2010" y="837"/>
                  <a:pt x="2010" y="840"/>
                </a:cubicBezTo>
                <a:cubicBezTo>
                  <a:pt x="2010" y="842"/>
                  <a:pt x="2012" y="844"/>
                  <a:pt x="2014" y="844"/>
                </a:cubicBezTo>
                <a:cubicBezTo>
                  <a:pt x="2017" y="844"/>
                  <a:pt x="2019" y="842"/>
                  <a:pt x="2019" y="840"/>
                </a:cubicBezTo>
                <a:cubicBezTo>
                  <a:pt x="2019" y="837"/>
                  <a:pt x="2017" y="836"/>
                  <a:pt x="2014" y="836"/>
                </a:cubicBezTo>
                <a:close/>
                <a:moveTo>
                  <a:pt x="2029" y="840"/>
                </a:moveTo>
                <a:cubicBezTo>
                  <a:pt x="2029" y="839"/>
                  <a:pt x="2028" y="838"/>
                  <a:pt x="2027" y="838"/>
                </a:cubicBezTo>
                <a:cubicBezTo>
                  <a:pt x="2026" y="838"/>
                  <a:pt x="2025" y="839"/>
                  <a:pt x="2025" y="840"/>
                </a:cubicBezTo>
                <a:cubicBezTo>
                  <a:pt x="2025" y="841"/>
                  <a:pt x="2026" y="842"/>
                  <a:pt x="2027" y="842"/>
                </a:cubicBezTo>
                <a:cubicBezTo>
                  <a:pt x="2028" y="842"/>
                  <a:pt x="2029" y="841"/>
                  <a:pt x="2029" y="840"/>
                </a:cubicBezTo>
                <a:close/>
                <a:moveTo>
                  <a:pt x="2040" y="836"/>
                </a:moveTo>
                <a:cubicBezTo>
                  <a:pt x="2038" y="836"/>
                  <a:pt x="2036" y="837"/>
                  <a:pt x="2036" y="840"/>
                </a:cubicBezTo>
                <a:cubicBezTo>
                  <a:pt x="2036" y="842"/>
                  <a:pt x="2038" y="844"/>
                  <a:pt x="2040" y="844"/>
                </a:cubicBezTo>
                <a:cubicBezTo>
                  <a:pt x="2042" y="844"/>
                  <a:pt x="2044" y="842"/>
                  <a:pt x="2044" y="840"/>
                </a:cubicBezTo>
                <a:cubicBezTo>
                  <a:pt x="2044" y="837"/>
                  <a:pt x="2042" y="836"/>
                  <a:pt x="2040" y="836"/>
                </a:cubicBezTo>
                <a:close/>
                <a:moveTo>
                  <a:pt x="2053" y="836"/>
                </a:moveTo>
                <a:cubicBezTo>
                  <a:pt x="2051" y="836"/>
                  <a:pt x="2049" y="837"/>
                  <a:pt x="2049" y="840"/>
                </a:cubicBezTo>
                <a:cubicBezTo>
                  <a:pt x="2049" y="842"/>
                  <a:pt x="2051" y="844"/>
                  <a:pt x="2053" y="844"/>
                </a:cubicBezTo>
                <a:cubicBezTo>
                  <a:pt x="2055" y="844"/>
                  <a:pt x="2057" y="842"/>
                  <a:pt x="2057" y="840"/>
                </a:cubicBezTo>
                <a:cubicBezTo>
                  <a:pt x="2057" y="837"/>
                  <a:pt x="2055" y="836"/>
                  <a:pt x="2053" y="836"/>
                </a:cubicBezTo>
                <a:close/>
                <a:moveTo>
                  <a:pt x="2066" y="836"/>
                </a:moveTo>
                <a:cubicBezTo>
                  <a:pt x="2064" y="836"/>
                  <a:pt x="2062" y="837"/>
                  <a:pt x="2062" y="840"/>
                </a:cubicBezTo>
                <a:cubicBezTo>
                  <a:pt x="2062" y="842"/>
                  <a:pt x="2064" y="844"/>
                  <a:pt x="2066" y="844"/>
                </a:cubicBezTo>
                <a:cubicBezTo>
                  <a:pt x="2068" y="844"/>
                  <a:pt x="2070" y="842"/>
                  <a:pt x="2070" y="840"/>
                </a:cubicBezTo>
                <a:cubicBezTo>
                  <a:pt x="2070" y="837"/>
                  <a:pt x="2068" y="836"/>
                  <a:pt x="2066" y="836"/>
                </a:cubicBezTo>
                <a:close/>
                <a:moveTo>
                  <a:pt x="2079" y="836"/>
                </a:moveTo>
                <a:cubicBezTo>
                  <a:pt x="2077" y="836"/>
                  <a:pt x="2075" y="837"/>
                  <a:pt x="2075" y="840"/>
                </a:cubicBezTo>
                <a:cubicBezTo>
                  <a:pt x="2075" y="842"/>
                  <a:pt x="2077" y="844"/>
                  <a:pt x="2079" y="844"/>
                </a:cubicBezTo>
                <a:cubicBezTo>
                  <a:pt x="2081" y="844"/>
                  <a:pt x="2083" y="842"/>
                  <a:pt x="2083" y="840"/>
                </a:cubicBezTo>
                <a:cubicBezTo>
                  <a:pt x="2083" y="837"/>
                  <a:pt x="2081" y="836"/>
                  <a:pt x="2079" y="836"/>
                </a:cubicBezTo>
                <a:close/>
                <a:moveTo>
                  <a:pt x="2092" y="836"/>
                </a:moveTo>
                <a:cubicBezTo>
                  <a:pt x="2090" y="836"/>
                  <a:pt x="2088" y="837"/>
                  <a:pt x="2088" y="840"/>
                </a:cubicBezTo>
                <a:cubicBezTo>
                  <a:pt x="2088" y="842"/>
                  <a:pt x="2090" y="844"/>
                  <a:pt x="2092" y="844"/>
                </a:cubicBezTo>
                <a:cubicBezTo>
                  <a:pt x="2094" y="844"/>
                  <a:pt x="2096" y="842"/>
                  <a:pt x="2096" y="840"/>
                </a:cubicBezTo>
                <a:cubicBezTo>
                  <a:pt x="2096" y="837"/>
                  <a:pt x="2094" y="836"/>
                  <a:pt x="2092" y="836"/>
                </a:cubicBezTo>
                <a:close/>
                <a:moveTo>
                  <a:pt x="2105" y="836"/>
                </a:moveTo>
                <a:cubicBezTo>
                  <a:pt x="2102" y="836"/>
                  <a:pt x="2101" y="837"/>
                  <a:pt x="2101" y="840"/>
                </a:cubicBezTo>
                <a:cubicBezTo>
                  <a:pt x="2101" y="842"/>
                  <a:pt x="2102" y="844"/>
                  <a:pt x="2105" y="844"/>
                </a:cubicBezTo>
                <a:cubicBezTo>
                  <a:pt x="2107" y="844"/>
                  <a:pt x="2109" y="842"/>
                  <a:pt x="2109" y="840"/>
                </a:cubicBezTo>
                <a:cubicBezTo>
                  <a:pt x="2109" y="837"/>
                  <a:pt x="2107" y="836"/>
                  <a:pt x="2105" y="836"/>
                </a:cubicBezTo>
                <a:close/>
                <a:moveTo>
                  <a:pt x="2118" y="836"/>
                </a:moveTo>
                <a:cubicBezTo>
                  <a:pt x="2115" y="836"/>
                  <a:pt x="2113" y="837"/>
                  <a:pt x="2113" y="840"/>
                </a:cubicBezTo>
                <a:cubicBezTo>
                  <a:pt x="2113" y="842"/>
                  <a:pt x="2115" y="844"/>
                  <a:pt x="2118" y="844"/>
                </a:cubicBezTo>
                <a:cubicBezTo>
                  <a:pt x="2120" y="844"/>
                  <a:pt x="2122" y="842"/>
                  <a:pt x="2122" y="840"/>
                </a:cubicBezTo>
                <a:cubicBezTo>
                  <a:pt x="2122" y="837"/>
                  <a:pt x="2120" y="836"/>
                  <a:pt x="2118" y="836"/>
                </a:cubicBezTo>
                <a:close/>
                <a:moveTo>
                  <a:pt x="2131" y="836"/>
                </a:moveTo>
                <a:cubicBezTo>
                  <a:pt x="2128" y="836"/>
                  <a:pt x="2126" y="837"/>
                  <a:pt x="2126" y="840"/>
                </a:cubicBezTo>
                <a:cubicBezTo>
                  <a:pt x="2126" y="842"/>
                  <a:pt x="2128" y="844"/>
                  <a:pt x="2131" y="844"/>
                </a:cubicBezTo>
                <a:cubicBezTo>
                  <a:pt x="2133" y="844"/>
                  <a:pt x="2135" y="842"/>
                  <a:pt x="2135" y="840"/>
                </a:cubicBezTo>
                <a:cubicBezTo>
                  <a:pt x="2135" y="837"/>
                  <a:pt x="2133" y="836"/>
                  <a:pt x="2131" y="836"/>
                </a:cubicBezTo>
                <a:close/>
                <a:moveTo>
                  <a:pt x="2143" y="836"/>
                </a:moveTo>
                <a:cubicBezTo>
                  <a:pt x="2141" y="836"/>
                  <a:pt x="2139" y="837"/>
                  <a:pt x="2139" y="840"/>
                </a:cubicBezTo>
                <a:cubicBezTo>
                  <a:pt x="2139" y="842"/>
                  <a:pt x="2141" y="844"/>
                  <a:pt x="2143" y="844"/>
                </a:cubicBezTo>
                <a:cubicBezTo>
                  <a:pt x="2146" y="844"/>
                  <a:pt x="2148" y="842"/>
                  <a:pt x="2148" y="840"/>
                </a:cubicBezTo>
                <a:cubicBezTo>
                  <a:pt x="2148" y="837"/>
                  <a:pt x="2146" y="836"/>
                  <a:pt x="2143" y="836"/>
                </a:cubicBezTo>
                <a:close/>
                <a:moveTo>
                  <a:pt x="2156" y="844"/>
                </a:moveTo>
                <a:cubicBezTo>
                  <a:pt x="2159" y="844"/>
                  <a:pt x="2161" y="842"/>
                  <a:pt x="2161" y="840"/>
                </a:cubicBezTo>
                <a:cubicBezTo>
                  <a:pt x="2161" y="837"/>
                  <a:pt x="2159" y="836"/>
                  <a:pt x="2156" y="836"/>
                </a:cubicBezTo>
                <a:cubicBezTo>
                  <a:pt x="2154" y="836"/>
                  <a:pt x="2152" y="837"/>
                  <a:pt x="2152" y="840"/>
                </a:cubicBezTo>
                <a:cubicBezTo>
                  <a:pt x="2152" y="842"/>
                  <a:pt x="2154" y="844"/>
                  <a:pt x="2156" y="844"/>
                </a:cubicBezTo>
                <a:close/>
                <a:moveTo>
                  <a:pt x="2195" y="844"/>
                </a:moveTo>
                <a:cubicBezTo>
                  <a:pt x="2197" y="844"/>
                  <a:pt x="2199" y="842"/>
                  <a:pt x="2199" y="840"/>
                </a:cubicBezTo>
                <a:cubicBezTo>
                  <a:pt x="2199" y="837"/>
                  <a:pt x="2197" y="836"/>
                  <a:pt x="2195" y="836"/>
                </a:cubicBezTo>
                <a:cubicBezTo>
                  <a:pt x="2193" y="836"/>
                  <a:pt x="2191" y="837"/>
                  <a:pt x="2191" y="840"/>
                </a:cubicBezTo>
                <a:cubicBezTo>
                  <a:pt x="2191" y="842"/>
                  <a:pt x="2193" y="844"/>
                  <a:pt x="2195" y="844"/>
                </a:cubicBezTo>
                <a:close/>
                <a:moveTo>
                  <a:pt x="2208" y="844"/>
                </a:moveTo>
                <a:cubicBezTo>
                  <a:pt x="2210" y="844"/>
                  <a:pt x="2212" y="842"/>
                  <a:pt x="2212" y="840"/>
                </a:cubicBezTo>
                <a:cubicBezTo>
                  <a:pt x="2212" y="837"/>
                  <a:pt x="2210" y="836"/>
                  <a:pt x="2208" y="836"/>
                </a:cubicBezTo>
                <a:cubicBezTo>
                  <a:pt x="2206" y="836"/>
                  <a:pt x="2204" y="837"/>
                  <a:pt x="2204" y="840"/>
                </a:cubicBezTo>
                <a:cubicBezTo>
                  <a:pt x="2204" y="842"/>
                  <a:pt x="2206" y="844"/>
                  <a:pt x="2208" y="844"/>
                </a:cubicBezTo>
                <a:close/>
                <a:moveTo>
                  <a:pt x="2221" y="844"/>
                </a:moveTo>
                <a:cubicBezTo>
                  <a:pt x="2223" y="844"/>
                  <a:pt x="2225" y="842"/>
                  <a:pt x="2225" y="840"/>
                </a:cubicBezTo>
                <a:cubicBezTo>
                  <a:pt x="2225" y="837"/>
                  <a:pt x="2223" y="836"/>
                  <a:pt x="2221" y="836"/>
                </a:cubicBezTo>
                <a:cubicBezTo>
                  <a:pt x="2219" y="836"/>
                  <a:pt x="2217" y="837"/>
                  <a:pt x="2217" y="840"/>
                </a:cubicBezTo>
                <a:cubicBezTo>
                  <a:pt x="2217" y="842"/>
                  <a:pt x="2219" y="844"/>
                  <a:pt x="2221" y="844"/>
                </a:cubicBezTo>
                <a:close/>
                <a:moveTo>
                  <a:pt x="2234" y="844"/>
                </a:moveTo>
                <a:cubicBezTo>
                  <a:pt x="2236" y="844"/>
                  <a:pt x="2238" y="842"/>
                  <a:pt x="2238" y="840"/>
                </a:cubicBezTo>
                <a:cubicBezTo>
                  <a:pt x="2238" y="837"/>
                  <a:pt x="2236" y="836"/>
                  <a:pt x="2234" y="836"/>
                </a:cubicBezTo>
                <a:cubicBezTo>
                  <a:pt x="2232" y="836"/>
                  <a:pt x="2230" y="837"/>
                  <a:pt x="2230" y="840"/>
                </a:cubicBezTo>
                <a:cubicBezTo>
                  <a:pt x="2230" y="842"/>
                  <a:pt x="2232" y="844"/>
                  <a:pt x="2234" y="844"/>
                </a:cubicBezTo>
                <a:close/>
                <a:moveTo>
                  <a:pt x="2247" y="844"/>
                </a:moveTo>
                <a:cubicBezTo>
                  <a:pt x="2249" y="844"/>
                  <a:pt x="2251" y="842"/>
                  <a:pt x="2251" y="840"/>
                </a:cubicBezTo>
                <a:cubicBezTo>
                  <a:pt x="2251" y="837"/>
                  <a:pt x="2249" y="836"/>
                  <a:pt x="2247" y="836"/>
                </a:cubicBezTo>
                <a:cubicBezTo>
                  <a:pt x="2244" y="836"/>
                  <a:pt x="2243" y="837"/>
                  <a:pt x="2243" y="840"/>
                </a:cubicBezTo>
                <a:cubicBezTo>
                  <a:pt x="2243" y="842"/>
                  <a:pt x="2244" y="844"/>
                  <a:pt x="2247" y="844"/>
                </a:cubicBezTo>
                <a:close/>
                <a:moveTo>
                  <a:pt x="2260" y="844"/>
                </a:moveTo>
                <a:cubicBezTo>
                  <a:pt x="2262" y="844"/>
                  <a:pt x="2264" y="842"/>
                  <a:pt x="2264" y="840"/>
                </a:cubicBezTo>
                <a:cubicBezTo>
                  <a:pt x="2264" y="837"/>
                  <a:pt x="2262" y="836"/>
                  <a:pt x="2260" y="836"/>
                </a:cubicBezTo>
                <a:cubicBezTo>
                  <a:pt x="2257" y="836"/>
                  <a:pt x="2256" y="837"/>
                  <a:pt x="2256" y="840"/>
                </a:cubicBezTo>
                <a:cubicBezTo>
                  <a:pt x="2256" y="842"/>
                  <a:pt x="2257" y="844"/>
                  <a:pt x="2260" y="844"/>
                </a:cubicBezTo>
                <a:close/>
                <a:moveTo>
                  <a:pt x="2273" y="844"/>
                </a:moveTo>
                <a:cubicBezTo>
                  <a:pt x="2275" y="844"/>
                  <a:pt x="2277" y="842"/>
                  <a:pt x="2277" y="840"/>
                </a:cubicBezTo>
                <a:cubicBezTo>
                  <a:pt x="2277" y="837"/>
                  <a:pt x="2275" y="836"/>
                  <a:pt x="2273" y="836"/>
                </a:cubicBezTo>
                <a:cubicBezTo>
                  <a:pt x="2270" y="836"/>
                  <a:pt x="2268" y="837"/>
                  <a:pt x="2268" y="840"/>
                </a:cubicBezTo>
                <a:cubicBezTo>
                  <a:pt x="2268" y="842"/>
                  <a:pt x="2270" y="844"/>
                  <a:pt x="2273" y="844"/>
                </a:cubicBezTo>
                <a:close/>
                <a:moveTo>
                  <a:pt x="2286" y="844"/>
                </a:moveTo>
                <a:cubicBezTo>
                  <a:pt x="2288" y="844"/>
                  <a:pt x="2290" y="842"/>
                  <a:pt x="2290" y="840"/>
                </a:cubicBezTo>
                <a:cubicBezTo>
                  <a:pt x="2290" y="837"/>
                  <a:pt x="2288" y="836"/>
                  <a:pt x="2286" y="836"/>
                </a:cubicBezTo>
                <a:cubicBezTo>
                  <a:pt x="2283" y="836"/>
                  <a:pt x="2281" y="837"/>
                  <a:pt x="2281" y="840"/>
                </a:cubicBezTo>
                <a:cubicBezTo>
                  <a:pt x="2281" y="842"/>
                  <a:pt x="2283" y="844"/>
                  <a:pt x="2286" y="844"/>
                </a:cubicBezTo>
                <a:close/>
                <a:moveTo>
                  <a:pt x="2298" y="844"/>
                </a:moveTo>
                <a:cubicBezTo>
                  <a:pt x="2301" y="844"/>
                  <a:pt x="2303" y="842"/>
                  <a:pt x="2303" y="840"/>
                </a:cubicBezTo>
                <a:cubicBezTo>
                  <a:pt x="2303" y="837"/>
                  <a:pt x="2301" y="836"/>
                  <a:pt x="2298" y="836"/>
                </a:cubicBezTo>
                <a:cubicBezTo>
                  <a:pt x="2296" y="836"/>
                  <a:pt x="2294" y="837"/>
                  <a:pt x="2294" y="840"/>
                </a:cubicBezTo>
                <a:cubicBezTo>
                  <a:pt x="2294" y="842"/>
                  <a:pt x="2296" y="844"/>
                  <a:pt x="2298" y="844"/>
                </a:cubicBezTo>
                <a:close/>
                <a:moveTo>
                  <a:pt x="2311" y="844"/>
                </a:moveTo>
                <a:cubicBezTo>
                  <a:pt x="2314" y="844"/>
                  <a:pt x="2316" y="842"/>
                  <a:pt x="2316" y="840"/>
                </a:cubicBezTo>
                <a:cubicBezTo>
                  <a:pt x="2316" y="837"/>
                  <a:pt x="2314" y="836"/>
                  <a:pt x="2311" y="836"/>
                </a:cubicBezTo>
                <a:cubicBezTo>
                  <a:pt x="2309" y="836"/>
                  <a:pt x="2307" y="837"/>
                  <a:pt x="2307" y="840"/>
                </a:cubicBezTo>
                <a:cubicBezTo>
                  <a:pt x="2307" y="842"/>
                  <a:pt x="2309" y="844"/>
                  <a:pt x="2311" y="844"/>
                </a:cubicBezTo>
                <a:close/>
                <a:moveTo>
                  <a:pt x="2324" y="844"/>
                </a:moveTo>
                <a:cubicBezTo>
                  <a:pt x="2327" y="844"/>
                  <a:pt x="2328" y="842"/>
                  <a:pt x="2328" y="840"/>
                </a:cubicBezTo>
                <a:cubicBezTo>
                  <a:pt x="2328" y="837"/>
                  <a:pt x="2327" y="836"/>
                  <a:pt x="2324" y="836"/>
                </a:cubicBezTo>
                <a:cubicBezTo>
                  <a:pt x="2322" y="836"/>
                  <a:pt x="2320" y="837"/>
                  <a:pt x="2320" y="840"/>
                </a:cubicBezTo>
                <a:cubicBezTo>
                  <a:pt x="2320" y="842"/>
                  <a:pt x="2322" y="844"/>
                  <a:pt x="2324" y="844"/>
                </a:cubicBezTo>
                <a:close/>
                <a:moveTo>
                  <a:pt x="2337" y="844"/>
                </a:moveTo>
                <a:cubicBezTo>
                  <a:pt x="2340" y="844"/>
                  <a:pt x="2341" y="842"/>
                  <a:pt x="2341" y="840"/>
                </a:cubicBezTo>
                <a:cubicBezTo>
                  <a:pt x="2341" y="837"/>
                  <a:pt x="2340" y="836"/>
                  <a:pt x="2337" y="836"/>
                </a:cubicBezTo>
                <a:cubicBezTo>
                  <a:pt x="2335" y="836"/>
                  <a:pt x="2333" y="837"/>
                  <a:pt x="2333" y="840"/>
                </a:cubicBezTo>
                <a:cubicBezTo>
                  <a:pt x="2333" y="842"/>
                  <a:pt x="2335" y="844"/>
                  <a:pt x="2337" y="844"/>
                </a:cubicBezTo>
                <a:close/>
                <a:moveTo>
                  <a:pt x="2350" y="844"/>
                </a:moveTo>
                <a:cubicBezTo>
                  <a:pt x="2352" y="844"/>
                  <a:pt x="2354" y="842"/>
                  <a:pt x="2354" y="840"/>
                </a:cubicBezTo>
                <a:cubicBezTo>
                  <a:pt x="2354" y="837"/>
                  <a:pt x="2352" y="836"/>
                  <a:pt x="2350" y="836"/>
                </a:cubicBezTo>
                <a:cubicBezTo>
                  <a:pt x="2348" y="836"/>
                  <a:pt x="2346" y="837"/>
                  <a:pt x="2346" y="840"/>
                </a:cubicBezTo>
                <a:cubicBezTo>
                  <a:pt x="2346" y="842"/>
                  <a:pt x="2348" y="844"/>
                  <a:pt x="2350" y="844"/>
                </a:cubicBezTo>
                <a:close/>
                <a:moveTo>
                  <a:pt x="2363" y="844"/>
                </a:moveTo>
                <a:cubicBezTo>
                  <a:pt x="2365" y="844"/>
                  <a:pt x="2367" y="842"/>
                  <a:pt x="2367" y="840"/>
                </a:cubicBezTo>
                <a:cubicBezTo>
                  <a:pt x="2367" y="837"/>
                  <a:pt x="2365" y="836"/>
                  <a:pt x="2363" y="836"/>
                </a:cubicBezTo>
                <a:cubicBezTo>
                  <a:pt x="2361" y="836"/>
                  <a:pt x="2359" y="837"/>
                  <a:pt x="2359" y="840"/>
                </a:cubicBezTo>
                <a:cubicBezTo>
                  <a:pt x="2359" y="842"/>
                  <a:pt x="2361" y="844"/>
                  <a:pt x="2363" y="844"/>
                </a:cubicBezTo>
                <a:close/>
                <a:moveTo>
                  <a:pt x="2376" y="844"/>
                </a:moveTo>
                <a:cubicBezTo>
                  <a:pt x="2378" y="844"/>
                  <a:pt x="2380" y="842"/>
                  <a:pt x="2380" y="840"/>
                </a:cubicBezTo>
                <a:cubicBezTo>
                  <a:pt x="2380" y="837"/>
                  <a:pt x="2378" y="836"/>
                  <a:pt x="2376" y="836"/>
                </a:cubicBezTo>
                <a:cubicBezTo>
                  <a:pt x="2374" y="836"/>
                  <a:pt x="2372" y="837"/>
                  <a:pt x="2372" y="840"/>
                </a:cubicBezTo>
                <a:cubicBezTo>
                  <a:pt x="2372" y="842"/>
                  <a:pt x="2374" y="844"/>
                  <a:pt x="2376" y="844"/>
                </a:cubicBezTo>
                <a:close/>
                <a:moveTo>
                  <a:pt x="2389" y="836"/>
                </a:moveTo>
                <a:cubicBezTo>
                  <a:pt x="2387" y="836"/>
                  <a:pt x="2385" y="837"/>
                  <a:pt x="2385" y="840"/>
                </a:cubicBezTo>
                <a:cubicBezTo>
                  <a:pt x="2385" y="842"/>
                  <a:pt x="2387" y="844"/>
                  <a:pt x="2389" y="844"/>
                </a:cubicBezTo>
                <a:cubicBezTo>
                  <a:pt x="2391" y="844"/>
                  <a:pt x="2393" y="842"/>
                  <a:pt x="2393" y="840"/>
                </a:cubicBezTo>
                <a:cubicBezTo>
                  <a:pt x="2393" y="837"/>
                  <a:pt x="2391" y="836"/>
                  <a:pt x="2389" y="836"/>
                </a:cubicBezTo>
                <a:close/>
                <a:moveTo>
                  <a:pt x="2402" y="844"/>
                </a:moveTo>
                <a:cubicBezTo>
                  <a:pt x="2404" y="844"/>
                  <a:pt x="2406" y="842"/>
                  <a:pt x="2406" y="840"/>
                </a:cubicBezTo>
                <a:cubicBezTo>
                  <a:pt x="2406" y="837"/>
                  <a:pt x="2404" y="836"/>
                  <a:pt x="2402" y="836"/>
                </a:cubicBezTo>
                <a:cubicBezTo>
                  <a:pt x="2399" y="836"/>
                  <a:pt x="2398" y="837"/>
                  <a:pt x="2398" y="840"/>
                </a:cubicBezTo>
                <a:cubicBezTo>
                  <a:pt x="2398" y="842"/>
                  <a:pt x="2399" y="844"/>
                  <a:pt x="2402" y="844"/>
                </a:cubicBezTo>
                <a:close/>
                <a:moveTo>
                  <a:pt x="2415" y="844"/>
                </a:moveTo>
                <a:cubicBezTo>
                  <a:pt x="2417" y="844"/>
                  <a:pt x="2419" y="842"/>
                  <a:pt x="2419" y="840"/>
                </a:cubicBezTo>
                <a:cubicBezTo>
                  <a:pt x="2419" y="837"/>
                  <a:pt x="2417" y="836"/>
                  <a:pt x="2415" y="836"/>
                </a:cubicBezTo>
                <a:cubicBezTo>
                  <a:pt x="2412" y="836"/>
                  <a:pt x="2411" y="837"/>
                  <a:pt x="2411" y="840"/>
                </a:cubicBezTo>
                <a:cubicBezTo>
                  <a:pt x="2411" y="842"/>
                  <a:pt x="2412" y="844"/>
                  <a:pt x="2415" y="844"/>
                </a:cubicBezTo>
                <a:close/>
                <a:moveTo>
                  <a:pt x="2428" y="844"/>
                </a:moveTo>
                <a:cubicBezTo>
                  <a:pt x="2430" y="844"/>
                  <a:pt x="2432" y="842"/>
                  <a:pt x="2432" y="840"/>
                </a:cubicBezTo>
                <a:cubicBezTo>
                  <a:pt x="2432" y="837"/>
                  <a:pt x="2430" y="836"/>
                  <a:pt x="2428" y="836"/>
                </a:cubicBezTo>
                <a:cubicBezTo>
                  <a:pt x="2425" y="836"/>
                  <a:pt x="2423" y="837"/>
                  <a:pt x="2423" y="840"/>
                </a:cubicBezTo>
                <a:cubicBezTo>
                  <a:pt x="2423" y="842"/>
                  <a:pt x="2425" y="844"/>
                  <a:pt x="2428" y="844"/>
                </a:cubicBezTo>
                <a:close/>
                <a:moveTo>
                  <a:pt x="2441" y="836"/>
                </a:moveTo>
                <a:cubicBezTo>
                  <a:pt x="2438" y="836"/>
                  <a:pt x="2436" y="837"/>
                  <a:pt x="2436" y="840"/>
                </a:cubicBezTo>
                <a:cubicBezTo>
                  <a:pt x="2436" y="842"/>
                  <a:pt x="2438" y="844"/>
                  <a:pt x="2441" y="844"/>
                </a:cubicBezTo>
                <a:cubicBezTo>
                  <a:pt x="2443" y="844"/>
                  <a:pt x="2445" y="842"/>
                  <a:pt x="2445" y="840"/>
                </a:cubicBezTo>
                <a:cubicBezTo>
                  <a:pt x="2445" y="837"/>
                  <a:pt x="2443" y="836"/>
                  <a:pt x="2441" y="836"/>
                </a:cubicBezTo>
                <a:close/>
                <a:moveTo>
                  <a:pt x="2453" y="836"/>
                </a:moveTo>
                <a:cubicBezTo>
                  <a:pt x="2451" y="836"/>
                  <a:pt x="2449" y="837"/>
                  <a:pt x="2449" y="840"/>
                </a:cubicBezTo>
                <a:cubicBezTo>
                  <a:pt x="2449" y="842"/>
                  <a:pt x="2451" y="844"/>
                  <a:pt x="2453" y="844"/>
                </a:cubicBezTo>
                <a:cubicBezTo>
                  <a:pt x="2456" y="844"/>
                  <a:pt x="2458" y="842"/>
                  <a:pt x="2458" y="840"/>
                </a:cubicBezTo>
                <a:cubicBezTo>
                  <a:pt x="2458" y="837"/>
                  <a:pt x="2456" y="836"/>
                  <a:pt x="2453" y="836"/>
                </a:cubicBezTo>
                <a:close/>
                <a:moveTo>
                  <a:pt x="2466" y="844"/>
                </a:moveTo>
                <a:cubicBezTo>
                  <a:pt x="2469" y="844"/>
                  <a:pt x="2471" y="842"/>
                  <a:pt x="2471" y="840"/>
                </a:cubicBezTo>
                <a:cubicBezTo>
                  <a:pt x="2471" y="837"/>
                  <a:pt x="2469" y="836"/>
                  <a:pt x="2466" y="836"/>
                </a:cubicBezTo>
                <a:cubicBezTo>
                  <a:pt x="2464" y="836"/>
                  <a:pt x="2462" y="837"/>
                  <a:pt x="2462" y="840"/>
                </a:cubicBezTo>
                <a:cubicBezTo>
                  <a:pt x="2462" y="842"/>
                  <a:pt x="2464" y="844"/>
                  <a:pt x="2466" y="844"/>
                </a:cubicBezTo>
                <a:close/>
                <a:moveTo>
                  <a:pt x="2479" y="844"/>
                </a:moveTo>
                <a:cubicBezTo>
                  <a:pt x="2482" y="844"/>
                  <a:pt x="2483" y="842"/>
                  <a:pt x="2483" y="840"/>
                </a:cubicBezTo>
                <a:cubicBezTo>
                  <a:pt x="2483" y="837"/>
                  <a:pt x="2482" y="836"/>
                  <a:pt x="2479" y="836"/>
                </a:cubicBezTo>
                <a:cubicBezTo>
                  <a:pt x="2477" y="836"/>
                  <a:pt x="2475" y="837"/>
                  <a:pt x="2475" y="840"/>
                </a:cubicBezTo>
                <a:cubicBezTo>
                  <a:pt x="2475" y="842"/>
                  <a:pt x="2477" y="844"/>
                  <a:pt x="2479" y="844"/>
                </a:cubicBezTo>
                <a:close/>
                <a:moveTo>
                  <a:pt x="2492" y="836"/>
                </a:moveTo>
                <a:cubicBezTo>
                  <a:pt x="2490" y="836"/>
                  <a:pt x="2488" y="837"/>
                  <a:pt x="2488" y="840"/>
                </a:cubicBezTo>
                <a:cubicBezTo>
                  <a:pt x="2488" y="842"/>
                  <a:pt x="2490" y="844"/>
                  <a:pt x="2492" y="844"/>
                </a:cubicBezTo>
                <a:cubicBezTo>
                  <a:pt x="2494" y="844"/>
                  <a:pt x="2496" y="842"/>
                  <a:pt x="2496" y="840"/>
                </a:cubicBezTo>
                <a:cubicBezTo>
                  <a:pt x="2496" y="837"/>
                  <a:pt x="2494" y="836"/>
                  <a:pt x="2492" y="836"/>
                </a:cubicBezTo>
                <a:close/>
                <a:moveTo>
                  <a:pt x="2505" y="844"/>
                </a:moveTo>
                <a:cubicBezTo>
                  <a:pt x="2507" y="844"/>
                  <a:pt x="2509" y="842"/>
                  <a:pt x="2509" y="840"/>
                </a:cubicBezTo>
                <a:cubicBezTo>
                  <a:pt x="2509" y="837"/>
                  <a:pt x="2507" y="836"/>
                  <a:pt x="2505" y="836"/>
                </a:cubicBezTo>
                <a:cubicBezTo>
                  <a:pt x="2503" y="836"/>
                  <a:pt x="2501" y="837"/>
                  <a:pt x="2501" y="840"/>
                </a:cubicBezTo>
                <a:cubicBezTo>
                  <a:pt x="2501" y="842"/>
                  <a:pt x="2503" y="844"/>
                  <a:pt x="2505" y="844"/>
                </a:cubicBezTo>
                <a:close/>
                <a:moveTo>
                  <a:pt x="2518" y="844"/>
                </a:moveTo>
                <a:cubicBezTo>
                  <a:pt x="2520" y="844"/>
                  <a:pt x="2522" y="842"/>
                  <a:pt x="2522" y="840"/>
                </a:cubicBezTo>
                <a:cubicBezTo>
                  <a:pt x="2522" y="837"/>
                  <a:pt x="2520" y="836"/>
                  <a:pt x="2518" y="836"/>
                </a:cubicBezTo>
                <a:cubicBezTo>
                  <a:pt x="2516" y="836"/>
                  <a:pt x="2514" y="837"/>
                  <a:pt x="2514" y="840"/>
                </a:cubicBezTo>
                <a:cubicBezTo>
                  <a:pt x="2514" y="842"/>
                  <a:pt x="2516" y="844"/>
                  <a:pt x="2518" y="844"/>
                </a:cubicBezTo>
                <a:close/>
                <a:moveTo>
                  <a:pt x="2531" y="836"/>
                </a:moveTo>
                <a:cubicBezTo>
                  <a:pt x="2529" y="836"/>
                  <a:pt x="2527" y="837"/>
                  <a:pt x="2527" y="840"/>
                </a:cubicBezTo>
                <a:cubicBezTo>
                  <a:pt x="2527" y="842"/>
                  <a:pt x="2529" y="844"/>
                  <a:pt x="2531" y="844"/>
                </a:cubicBezTo>
                <a:cubicBezTo>
                  <a:pt x="2533" y="844"/>
                  <a:pt x="2535" y="842"/>
                  <a:pt x="2535" y="840"/>
                </a:cubicBezTo>
                <a:cubicBezTo>
                  <a:pt x="2535" y="837"/>
                  <a:pt x="2533" y="836"/>
                  <a:pt x="2531" y="836"/>
                </a:cubicBezTo>
                <a:close/>
                <a:moveTo>
                  <a:pt x="2544" y="844"/>
                </a:moveTo>
                <a:cubicBezTo>
                  <a:pt x="2546" y="844"/>
                  <a:pt x="2548" y="842"/>
                  <a:pt x="2548" y="840"/>
                </a:cubicBezTo>
                <a:cubicBezTo>
                  <a:pt x="2548" y="837"/>
                  <a:pt x="2546" y="836"/>
                  <a:pt x="2544" y="836"/>
                </a:cubicBezTo>
                <a:cubicBezTo>
                  <a:pt x="2542" y="836"/>
                  <a:pt x="2540" y="837"/>
                  <a:pt x="2540" y="840"/>
                </a:cubicBezTo>
                <a:cubicBezTo>
                  <a:pt x="2540" y="842"/>
                  <a:pt x="2542" y="844"/>
                  <a:pt x="2544" y="844"/>
                </a:cubicBezTo>
                <a:close/>
                <a:moveTo>
                  <a:pt x="2557" y="844"/>
                </a:moveTo>
                <a:cubicBezTo>
                  <a:pt x="2559" y="844"/>
                  <a:pt x="2561" y="842"/>
                  <a:pt x="2561" y="840"/>
                </a:cubicBezTo>
                <a:cubicBezTo>
                  <a:pt x="2561" y="837"/>
                  <a:pt x="2559" y="836"/>
                  <a:pt x="2557" y="836"/>
                </a:cubicBezTo>
                <a:cubicBezTo>
                  <a:pt x="2554" y="836"/>
                  <a:pt x="2553" y="837"/>
                  <a:pt x="2553" y="840"/>
                </a:cubicBezTo>
                <a:cubicBezTo>
                  <a:pt x="2553" y="842"/>
                  <a:pt x="2554" y="844"/>
                  <a:pt x="2557" y="844"/>
                </a:cubicBezTo>
                <a:close/>
                <a:moveTo>
                  <a:pt x="2570" y="844"/>
                </a:moveTo>
                <a:cubicBezTo>
                  <a:pt x="2572" y="844"/>
                  <a:pt x="2574" y="842"/>
                  <a:pt x="2574" y="840"/>
                </a:cubicBezTo>
                <a:cubicBezTo>
                  <a:pt x="2574" y="837"/>
                  <a:pt x="2572" y="836"/>
                  <a:pt x="2570" y="836"/>
                </a:cubicBezTo>
                <a:cubicBezTo>
                  <a:pt x="2567" y="836"/>
                  <a:pt x="2565" y="837"/>
                  <a:pt x="2565" y="840"/>
                </a:cubicBezTo>
                <a:cubicBezTo>
                  <a:pt x="2565" y="842"/>
                  <a:pt x="2567" y="844"/>
                  <a:pt x="2570" y="844"/>
                </a:cubicBezTo>
                <a:close/>
                <a:moveTo>
                  <a:pt x="2583" y="836"/>
                </a:moveTo>
                <a:cubicBezTo>
                  <a:pt x="2580" y="836"/>
                  <a:pt x="2578" y="837"/>
                  <a:pt x="2578" y="840"/>
                </a:cubicBezTo>
                <a:cubicBezTo>
                  <a:pt x="2578" y="842"/>
                  <a:pt x="2580" y="844"/>
                  <a:pt x="2583" y="844"/>
                </a:cubicBezTo>
                <a:cubicBezTo>
                  <a:pt x="2585" y="844"/>
                  <a:pt x="2587" y="842"/>
                  <a:pt x="2587" y="840"/>
                </a:cubicBezTo>
                <a:cubicBezTo>
                  <a:pt x="2587" y="837"/>
                  <a:pt x="2585" y="836"/>
                  <a:pt x="2583" y="836"/>
                </a:cubicBezTo>
                <a:close/>
                <a:moveTo>
                  <a:pt x="2595" y="844"/>
                </a:moveTo>
                <a:cubicBezTo>
                  <a:pt x="2598" y="844"/>
                  <a:pt x="2600" y="842"/>
                  <a:pt x="2600" y="840"/>
                </a:cubicBezTo>
                <a:cubicBezTo>
                  <a:pt x="2600" y="837"/>
                  <a:pt x="2598" y="836"/>
                  <a:pt x="2595" y="836"/>
                </a:cubicBezTo>
                <a:cubicBezTo>
                  <a:pt x="2593" y="836"/>
                  <a:pt x="2591" y="837"/>
                  <a:pt x="2591" y="840"/>
                </a:cubicBezTo>
                <a:cubicBezTo>
                  <a:pt x="2591" y="842"/>
                  <a:pt x="2593" y="844"/>
                  <a:pt x="2595" y="844"/>
                </a:cubicBezTo>
                <a:close/>
                <a:moveTo>
                  <a:pt x="2608" y="844"/>
                </a:moveTo>
                <a:cubicBezTo>
                  <a:pt x="2611" y="844"/>
                  <a:pt x="2613" y="842"/>
                  <a:pt x="2613" y="840"/>
                </a:cubicBezTo>
                <a:cubicBezTo>
                  <a:pt x="2613" y="837"/>
                  <a:pt x="2611" y="836"/>
                  <a:pt x="2608" y="836"/>
                </a:cubicBezTo>
                <a:cubicBezTo>
                  <a:pt x="2606" y="836"/>
                  <a:pt x="2604" y="837"/>
                  <a:pt x="2604" y="840"/>
                </a:cubicBezTo>
                <a:cubicBezTo>
                  <a:pt x="2604" y="842"/>
                  <a:pt x="2606" y="844"/>
                  <a:pt x="2608" y="844"/>
                </a:cubicBezTo>
                <a:close/>
                <a:moveTo>
                  <a:pt x="2621" y="844"/>
                </a:moveTo>
                <a:cubicBezTo>
                  <a:pt x="2624" y="844"/>
                  <a:pt x="2625" y="842"/>
                  <a:pt x="2625" y="840"/>
                </a:cubicBezTo>
                <a:cubicBezTo>
                  <a:pt x="2625" y="837"/>
                  <a:pt x="2624" y="836"/>
                  <a:pt x="2621" y="836"/>
                </a:cubicBezTo>
                <a:cubicBezTo>
                  <a:pt x="2619" y="836"/>
                  <a:pt x="2617" y="837"/>
                  <a:pt x="2617" y="840"/>
                </a:cubicBezTo>
                <a:cubicBezTo>
                  <a:pt x="2617" y="842"/>
                  <a:pt x="2619" y="844"/>
                  <a:pt x="2621" y="844"/>
                </a:cubicBezTo>
                <a:close/>
                <a:moveTo>
                  <a:pt x="2634" y="836"/>
                </a:moveTo>
                <a:cubicBezTo>
                  <a:pt x="2632" y="836"/>
                  <a:pt x="2630" y="837"/>
                  <a:pt x="2630" y="840"/>
                </a:cubicBezTo>
                <a:cubicBezTo>
                  <a:pt x="2630" y="842"/>
                  <a:pt x="2632" y="844"/>
                  <a:pt x="2634" y="844"/>
                </a:cubicBezTo>
                <a:cubicBezTo>
                  <a:pt x="2637" y="844"/>
                  <a:pt x="2638" y="842"/>
                  <a:pt x="2638" y="840"/>
                </a:cubicBezTo>
                <a:cubicBezTo>
                  <a:pt x="2638" y="837"/>
                  <a:pt x="2637" y="836"/>
                  <a:pt x="2634" y="836"/>
                </a:cubicBezTo>
                <a:close/>
                <a:moveTo>
                  <a:pt x="2647" y="844"/>
                </a:moveTo>
                <a:cubicBezTo>
                  <a:pt x="2649" y="844"/>
                  <a:pt x="2651" y="842"/>
                  <a:pt x="2651" y="840"/>
                </a:cubicBezTo>
                <a:cubicBezTo>
                  <a:pt x="2651" y="837"/>
                  <a:pt x="2649" y="836"/>
                  <a:pt x="2647" y="836"/>
                </a:cubicBezTo>
                <a:cubicBezTo>
                  <a:pt x="2645" y="836"/>
                  <a:pt x="2643" y="837"/>
                  <a:pt x="2643" y="840"/>
                </a:cubicBezTo>
                <a:cubicBezTo>
                  <a:pt x="2643" y="842"/>
                  <a:pt x="2645" y="844"/>
                  <a:pt x="2647" y="844"/>
                </a:cubicBezTo>
                <a:close/>
                <a:moveTo>
                  <a:pt x="2660" y="836"/>
                </a:moveTo>
                <a:cubicBezTo>
                  <a:pt x="2658" y="836"/>
                  <a:pt x="2656" y="837"/>
                  <a:pt x="2656" y="840"/>
                </a:cubicBezTo>
                <a:cubicBezTo>
                  <a:pt x="2656" y="842"/>
                  <a:pt x="2658" y="844"/>
                  <a:pt x="2660" y="844"/>
                </a:cubicBezTo>
                <a:cubicBezTo>
                  <a:pt x="2662" y="844"/>
                  <a:pt x="2664" y="842"/>
                  <a:pt x="2664" y="840"/>
                </a:cubicBezTo>
                <a:cubicBezTo>
                  <a:pt x="2664" y="837"/>
                  <a:pt x="2662" y="836"/>
                  <a:pt x="2660" y="836"/>
                </a:cubicBezTo>
                <a:close/>
                <a:moveTo>
                  <a:pt x="2673" y="836"/>
                </a:moveTo>
                <a:cubicBezTo>
                  <a:pt x="2671" y="836"/>
                  <a:pt x="2669" y="837"/>
                  <a:pt x="2669" y="840"/>
                </a:cubicBezTo>
                <a:cubicBezTo>
                  <a:pt x="2669" y="842"/>
                  <a:pt x="2671" y="844"/>
                  <a:pt x="2673" y="844"/>
                </a:cubicBezTo>
                <a:cubicBezTo>
                  <a:pt x="2675" y="844"/>
                  <a:pt x="2677" y="842"/>
                  <a:pt x="2677" y="840"/>
                </a:cubicBezTo>
                <a:cubicBezTo>
                  <a:pt x="2677" y="837"/>
                  <a:pt x="2675" y="836"/>
                  <a:pt x="2673" y="836"/>
                </a:cubicBezTo>
                <a:close/>
                <a:moveTo>
                  <a:pt x="2686" y="836"/>
                </a:moveTo>
                <a:cubicBezTo>
                  <a:pt x="2684" y="836"/>
                  <a:pt x="2682" y="837"/>
                  <a:pt x="2682" y="840"/>
                </a:cubicBezTo>
                <a:cubicBezTo>
                  <a:pt x="2682" y="842"/>
                  <a:pt x="2684" y="844"/>
                  <a:pt x="2686" y="844"/>
                </a:cubicBezTo>
                <a:cubicBezTo>
                  <a:pt x="2688" y="844"/>
                  <a:pt x="2690" y="842"/>
                  <a:pt x="2690" y="840"/>
                </a:cubicBezTo>
                <a:cubicBezTo>
                  <a:pt x="2690" y="837"/>
                  <a:pt x="2688" y="836"/>
                  <a:pt x="2686" y="836"/>
                </a:cubicBezTo>
                <a:close/>
                <a:moveTo>
                  <a:pt x="2699" y="836"/>
                </a:moveTo>
                <a:cubicBezTo>
                  <a:pt x="2696" y="836"/>
                  <a:pt x="2695" y="837"/>
                  <a:pt x="2695" y="840"/>
                </a:cubicBezTo>
                <a:cubicBezTo>
                  <a:pt x="2695" y="842"/>
                  <a:pt x="2696" y="844"/>
                  <a:pt x="2699" y="844"/>
                </a:cubicBezTo>
                <a:cubicBezTo>
                  <a:pt x="2701" y="844"/>
                  <a:pt x="2703" y="842"/>
                  <a:pt x="2703" y="840"/>
                </a:cubicBezTo>
                <a:cubicBezTo>
                  <a:pt x="2703" y="837"/>
                  <a:pt x="2701" y="836"/>
                  <a:pt x="2699" y="836"/>
                </a:cubicBezTo>
                <a:close/>
                <a:moveTo>
                  <a:pt x="2712" y="836"/>
                </a:moveTo>
                <a:cubicBezTo>
                  <a:pt x="2709" y="836"/>
                  <a:pt x="2708" y="837"/>
                  <a:pt x="2708" y="840"/>
                </a:cubicBezTo>
                <a:cubicBezTo>
                  <a:pt x="2708" y="842"/>
                  <a:pt x="2709" y="844"/>
                  <a:pt x="2712" y="844"/>
                </a:cubicBezTo>
                <a:cubicBezTo>
                  <a:pt x="2714" y="844"/>
                  <a:pt x="2716" y="842"/>
                  <a:pt x="2716" y="840"/>
                </a:cubicBezTo>
                <a:cubicBezTo>
                  <a:pt x="2716" y="837"/>
                  <a:pt x="2714" y="836"/>
                  <a:pt x="2712" y="836"/>
                </a:cubicBezTo>
                <a:close/>
                <a:moveTo>
                  <a:pt x="2725" y="836"/>
                </a:moveTo>
                <a:cubicBezTo>
                  <a:pt x="2722" y="836"/>
                  <a:pt x="2720" y="837"/>
                  <a:pt x="2720" y="840"/>
                </a:cubicBezTo>
                <a:cubicBezTo>
                  <a:pt x="2720" y="842"/>
                  <a:pt x="2722" y="844"/>
                  <a:pt x="2725" y="844"/>
                </a:cubicBezTo>
                <a:cubicBezTo>
                  <a:pt x="2727" y="844"/>
                  <a:pt x="2729" y="842"/>
                  <a:pt x="2729" y="840"/>
                </a:cubicBezTo>
                <a:cubicBezTo>
                  <a:pt x="2729" y="837"/>
                  <a:pt x="2727" y="836"/>
                  <a:pt x="2725" y="836"/>
                </a:cubicBezTo>
                <a:close/>
                <a:moveTo>
                  <a:pt x="2738" y="844"/>
                </a:moveTo>
                <a:cubicBezTo>
                  <a:pt x="2740" y="844"/>
                  <a:pt x="2742" y="842"/>
                  <a:pt x="2742" y="840"/>
                </a:cubicBezTo>
                <a:cubicBezTo>
                  <a:pt x="2742" y="837"/>
                  <a:pt x="2740" y="836"/>
                  <a:pt x="2738" y="836"/>
                </a:cubicBezTo>
                <a:cubicBezTo>
                  <a:pt x="2735" y="836"/>
                  <a:pt x="2733" y="837"/>
                  <a:pt x="2733" y="840"/>
                </a:cubicBezTo>
                <a:cubicBezTo>
                  <a:pt x="2733" y="842"/>
                  <a:pt x="2735" y="844"/>
                  <a:pt x="2738" y="844"/>
                </a:cubicBezTo>
                <a:close/>
                <a:moveTo>
                  <a:pt x="2750" y="836"/>
                </a:moveTo>
                <a:cubicBezTo>
                  <a:pt x="2748" y="836"/>
                  <a:pt x="2746" y="837"/>
                  <a:pt x="2746" y="840"/>
                </a:cubicBezTo>
                <a:cubicBezTo>
                  <a:pt x="2746" y="842"/>
                  <a:pt x="2748" y="844"/>
                  <a:pt x="2750" y="844"/>
                </a:cubicBezTo>
                <a:cubicBezTo>
                  <a:pt x="2753" y="844"/>
                  <a:pt x="2755" y="842"/>
                  <a:pt x="2755" y="840"/>
                </a:cubicBezTo>
                <a:cubicBezTo>
                  <a:pt x="2755" y="837"/>
                  <a:pt x="2753" y="836"/>
                  <a:pt x="2750" y="836"/>
                </a:cubicBezTo>
                <a:close/>
                <a:moveTo>
                  <a:pt x="2763" y="836"/>
                </a:moveTo>
                <a:cubicBezTo>
                  <a:pt x="2761" y="836"/>
                  <a:pt x="2759" y="837"/>
                  <a:pt x="2759" y="840"/>
                </a:cubicBezTo>
                <a:cubicBezTo>
                  <a:pt x="2759" y="842"/>
                  <a:pt x="2761" y="844"/>
                  <a:pt x="2763" y="844"/>
                </a:cubicBezTo>
                <a:cubicBezTo>
                  <a:pt x="2766" y="844"/>
                  <a:pt x="2768" y="842"/>
                  <a:pt x="2768" y="840"/>
                </a:cubicBezTo>
                <a:cubicBezTo>
                  <a:pt x="2768" y="837"/>
                  <a:pt x="2766" y="836"/>
                  <a:pt x="2763" y="836"/>
                </a:cubicBezTo>
                <a:close/>
                <a:moveTo>
                  <a:pt x="2776" y="836"/>
                </a:moveTo>
                <a:cubicBezTo>
                  <a:pt x="2774" y="836"/>
                  <a:pt x="2772" y="837"/>
                  <a:pt x="2772" y="840"/>
                </a:cubicBezTo>
                <a:cubicBezTo>
                  <a:pt x="2772" y="842"/>
                  <a:pt x="2774" y="844"/>
                  <a:pt x="2776" y="844"/>
                </a:cubicBezTo>
                <a:cubicBezTo>
                  <a:pt x="2779" y="844"/>
                  <a:pt x="2780" y="842"/>
                  <a:pt x="2780" y="840"/>
                </a:cubicBezTo>
                <a:cubicBezTo>
                  <a:pt x="2780" y="837"/>
                  <a:pt x="2779" y="836"/>
                  <a:pt x="2776" y="836"/>
                </a:cubicBezTo>
                <a:close/>
                <a:moveTo>
                  <a:pt x="2793" y="840"/>
                </a:moveTo>
                <a:cubicBezTo>
                  <a:pt x="2793" y="837"/>
                  <a:pt x="2791" y="836"/>
                  <a:pt x="2789" y="836"/>
                </a:cubicBezTo>
                <a:cubicBezTo>
                  <a:pt x="2787" y="836"/>
                  <a:pt x="2785" y="837"/>
                  <a:pt x="2785" y="840"/>
                </a:cubicBezTo>
                <a:cubicBezTo>
                  <a:pt x="2785" y="842"/>
                  <a:pt x="2787" y="844"/>
                  <a:pt x="2789" y="844"/>
                </a:cubicBezTo>
                <a:cubicBezTo>
                  <a:pt x="2791" y="844"/>
                  <a:pt x="2793" y="842"/>
                  <a:pt x="2793" y="840"/>
                </a:cubicBezTo>
                <a:close/>
                <a:moveTo>
                  <a:pt x="2802" y="836"/>
                </a:moveTo>
                <a:cubicBezTo>
                  <a:pt x="2800" y="836"/>
                  <a:pt x="2798" y="837"/>
                  <a:pt x="2798" y="840"/>
                </a:cubicBezTo>
                <a:cubicBezTo>
                  <a:pt x="2798" y="842"/>
                  <a:pt x="2800" y="844"/>
                  <a:pt x="2802" y="844"/>
                </a:cubicBezTo>
                <a:cubicBezTo>
                  <a:pt x="2804" y="844"/>
                  <a:pt x="2806" y="842"/>
                  <a:pt x="2806" y="840"/>
                </a:cubicBezTo>
                <a:cubicBezTo>
                  <a:pt x="2806" y="837"/>
                  <a:pt x="2804" y="836"/>
                  <a:pt x="2802" y="836"/>
                </a:cubicBezTo>
                <a:close/>
                <a:moveTo>
                  <a:pt x="2815" y="836"/>
                </a:moveTo>
                <a:cubicBezTo>
                  <a:pt x="2813" y="836"/>
                  <a:pt x="2811" y="837"/>
                  <a:pt x="2811" y="840"/>
                </a:cubicBezTo>
                <a:cubicBezTo>
                  <a:pt x="2811" y="842"/>
                  <a:pt x="2813" y="844"/>
                  <a:pt x="2815" y="844"/>
                </a:cubicBezTo>
                <a:cubicBezTo>
                  <a:pt x="2817" y="844"/>
                  <a:pt x="2819" y="842"/>
                  <a:pt x="2819" y="840"/>
                </a:cubicBezTo>
                <a:cubicBezTo>
                  <a:pt x="2819" y="837"/>
                  <a:pt x="2817" y="836"/>
                  <a:pt x="2815" y="836"/>
                </a:cubicBezTo>
                <a:close/>
                <a:moveTo>
                  <a:pt x="2828" y="844"/>
                </a:moveTo>
                <a:cubicBezTo>
                  <a:pt x="2830" y="844"/>
                  <a:pt x="2832" y="842"/>
                  <a:pt x="2832" y="840"/>
                </a:cubicBezTo>
                <a:cubicBezTo>
                  <a:pt x="2832" y="837"/>
                  <a:pt x="2830" y="836"/>
                  <a:pt x="2828" y="836"/>
                </a:cubicBezTo>
                <a:cubicBezTo>
                  <a:pt x="2826" y="836"/>
                  <a:pt x="2824" y="837"/>
                  <a:pt x="2824" y="840"/>
                </a:cubicBezTo>
                <a:cubicBezTo>
                  <a:pt x="2824" y="842"/>
                  <a:pt x="2826" y="844"/>
                  <a:pt x="2828" y="844"/>
                </a:cubicBezTo>
                <a:close/>
                <a:moveTo>
                  <a:pt x="2841" y="836"/>
                </a:moveTo>
                <a:cubicBezTo>
                  <a:pt x="2839" y="836"/>
                  <a:pt x="2837" y="837"/>
                  <a:pt x="2837" y="840"/>
                </a:cubicBezTo>
                <a:cubicBezTo>
                  <a:pt x="2837" y="842"/>
                  <a:pt x="2839" y="844"/>
                  <a:pt x="2841" y="844"/>
                </a:cubicBezTo>
                <a:cubicBezTo>
                  <a:pt x="2843" y="844"/>
                  <a:pt x="2845" y="842"/>
                  <a:pt x="2845" y="840"/>
                </a:cubicBezTo>
                <a:cubicBezTo>
                  <a:pt x="2845" y="837"/>
                  <a:pt x="2843" y="836"/>
                  <a:pt x="2841" y="836"/>
                </a:cubicBezTo>
                <a:close/>
                <a:moveTo>
                  <a:pt x="2854" y="836"/>
                </a:moveTo>
                <a:cubicBezTo>
                  <a:pt x="2851" y="836"/>
                  <a:pt x="2850" y="837"/>
                  <a:pt x="2850" y="840"/>
                </a:cubicBezTo>
                <a:cubicBezTo>
                  <a:pt x="2850" y="842"/>
                  <a:pt x="2851" y="844"/>
                  <a:pt x="2854" y="844"/>
                </a:cubicBezTo>
                <a:cubicBezTo>
                  <a:pt x="2856" y="844"/>
                  <a:pt x="2858" y="842"/>
                  <a:pt x="2858" y="840"/>
                </a:cubicBezTo>
                <a:cubicBezTo>
                  <a:pt x="2858" y="837"/>
                  <a:pt x="2856" y="836"/>
                  <a:pt x="2854" y="836"/>
                </a:cubicBezTo>
                <a:close/>
                <a:moveTo>
                  <a:pt x="2867" y="836"/>
                </a:moveTo>
                <a:cubicBezTo>
                  <a:pt x="2864" y="836"/>
                  <a:pt x="2862" y="837"/>
                  <a:pt x="2862" y="840"/>
                </a:cubicBezTo>
                <a:cubicBezTo>
                  <a:pt x="2862" y="842"/>
                  <a:pt x="2864" y="844"/>
                  <a:pt x="2867" y="844"/>
                </a:cubicBezTo>
                <a:cubicBezTo>
                  <a:pt x="2869" y="844"/>
                  <a:pt x="2871" y="842"/>
                  <a:pt x="2871" y="840"/>
                </a:cubicBezTo>
                <a:cubicBezTo>
                  <a:pt x="2871" y="837"/>
                  <a:pt x="2869" y="836"/>
                  <a:pt x="2867" y="836"/>
                </a:cubicBezTo>
                <a:close/>
                <a:moveTo>
                  <a:pt x="2884" y="840"/>
                </a:moveTo>
                <a:cubicBezTo>
                  <a:pt x="2884" y="837"/>
                  <a:pt x="2882" y="836"/>
                  <a:pt x="2880" y="836"/>
                </a:cubicBezTo>
                <a:cubicBezTo>
                  <a:pt x="2877" y="836"/>
                  <a:pt x="2875" y="837"/>
                  <a:pt x="2875" y="840"/>
                </a:cubicBezTo>
                <a:cubicBezTo>
                  <a:pt x="2875" y="842"/>
                  <a:pt x="2877" y="844"/>
                  <a:pt x="2880" y="844"/>
                </a:cubicBezTo>
                <a:cubicBezTo>
                  <a:pt x="2882" y="844"/>
                  <a:pt x="2884" y="842"/>
                  <a:pt x="2884" y="840"/>
                </a:cubicBezTo>
                <a:close/>
                <a:moveTo>
                  <a:pt x="2892" y="836"/>
                </a:moveTo>
                <a:cubicBezTo>
                  <a:pt x="2890" y="836"/>
                  <a:pt x="2888" y="837"/>
                  <a:pt x="2888" y="840"/>
                </a:cubicBezTo>
                <a:cubicBezTo>
                  <a:pt x="2888" y="842"/>
                  <a:pt x="2890" y="844"/>
                  <a:pt x="2892" y="844"/>
                </a:cubicBezTo>
                <a:cubicBezTo>
                  <a:pt x="2895" y="844"/>
                  <a:pt x="2897" y="842"/>
                  <a:pt x="2897" y="840"/>
                </a:cubicBezTo>
                <a:cubicBezTo>
                  <a:pt x="2897" y="837"/>
                  <a:pt x="2895" y="836"/>
                  <a:pt x="2892" y="836"/>
                </a:cubicBezTo>
                <a:close/>
                <a:moveTo>
                  <a:pt x="542" y="850"/>
                </a:moveTo>
                <a:cubicBezTo>
                  <a:pt x="541" y="850"/>
                  <a:pt x="539" y="851"/>
                  <a:pt x="539" y="853"/>
                </a:cubicBezTo>
                <a:cubicBezTo>
                  <a:pt x="539" y="854"/>
                  <a:pt x="541" y="855"/>
                  <a:pt x="542" y="855"/>
                </a:cubicBezTo>
                <a:cubicBezTo>
                  <a:pt x="544" y="855"/>
                  <a:pt x="545" y="854"/>
                  <a:pt x="545" y="853"/>
                </a:cubicBezTo>
                <a:cubicBezTo>
                  <a:pt x="545" y="851"/>
                  <a:pt x="544" y="850"/>
                  <a:pt x="542" y="850"/>
                </a:cubicBezTo>
                <a:close/>
                <a:moveTo>
                  <a:pt x="555" y="857"/>
                </a:moveTo>
                <a:cubicBezTo>
                  <a:pt x="557" y="857"/>
                  <a:pt x="559" y="855"/>
                  <a:pt x="559" y="853"/>
                </a:cubicBezTo>
                <a:cubicBezTo>
                  <a:pt x="559" y="850"/>
                  <a:pt x="557" y="848"/>
                  <a:pt x="555" y="848"/>
                </a:cubicBezTo>
                <a:cubicBezTo>
                  <a:pt x="553" y="848"/>
                  <a:pt x="551" y="850"/>
                  <a:pt x="551" y="853"/>
                </a:cubicBezTo>
                <a:cubicBezTo>
                  <a:pt x="551" y="855"/>
                  <a:pt x="553" y="857"/>
                  <a:pt x="555" y="857"/>
                </a:cubicBezTo>
                <a:close/>
                <a:moveTo>
                  <a:pt x="568" y="853"/>
                </a:moveTo>
                <a:cubicBezTo>
                  <a:pt x="568" y="853"/>
                  <a:pt x="568" y="853"/>
                  <a:pt x="568" y="853"/>
                </a:cubicBezTo>
                <a:cubicBezTo>
                  <a:pt x="568" y="853"/>
                  <a:pt x="568" y="853"/>
                  <a:pt x="568" y="853"/>
                </a:cubicBezTo>
                <a:cubicBezTo>
                  <a:pt x="568" y="853"/>
                  <a:pt x="568" y="853"/>
                  <a:pt x="568" y="853"/>
                </a:cubicBezTo>
                <a:cubicBezTo>
                  <a:pt x="568" y="853"/>
                  <a:pt x="568" y="853"/>
                  <a:pt x="568" y="853"/>
                </a:cubicBezTo>
                <a:close/>
                <a:moveTo>
                  <a:pt x="581" y="848"/>
                </a:moveTo>
                <a:cubicBezTo>
                  <a:pt x="579" y="848"/>
                  <a:pt x="577" y="850"/>
                  <a:pt x="577" y="853"/>
                </a:cubicBezTo>
                <a:cubicBezTo>
                  <a:pt x="577" y="855"/>
                  <a:pt x="579" y="857"/>
                  <a:pt x="581" y="857"/>
                </a:cubicBezTo>
                <a:cubicBezTo>
                  <a:pt x="583" y="857"/>
                  <a:pt x="585" y="855"/>
                  <a:pt x="585" y="853"/>
                </a:cubicBezTo>
                <a:cubicBezTo>
                  <a:pt x="585" y="850"/>
                  <a:pt x="583" y="848"/>
                  <a:pt x="581" y="848"/>
                </a:cubicBezTo>
                <a:close/>
                <a:moveTo>
                  <a:pt x="594" y="857"/>
                </a:moveTo>
                <a:cubicBezTo>
                  <a:pt x="596" y="857"/>
                  <a:pt x="598" y="855"/>
                  <a:pt x="598" y="853"/>
                </a:cubicBezTo>
                <a:cubicBezTo>
                  <a:pt x="598" y="850"/>
                  <a:pt x="596" y="848"/>
                  <a:pt x="594" y="848"/>
                </a:cubicBezTo>
                <a:cubicBezTo>
                  <a:pt x="592" y="848"/>
                  <a:pt x="590" y="850"/>
                  <a:pt x="590" y="853"/>
                </a:cubicBezTo>
                <a:cubicBezTo>
                  <a:pt x="590" y="855"/>
                  <a:pt x="592" y="857"/>
                  <a:pt x="594" y="857"/>
                </a:cubicBezTo>
                <a:close/>
                <a:moveTo>
                  <a:pt x="607" y="857"/>
                </a:moveTo>
                <a:cubicBezTo>
                  <a:pt x="609" y="857"/>
                  <a:pt x="611" y="855"/>
                  <a:pt x="611" y="853"/>
                </a:cubicBezTo>
                <a:cubicBezTo>
                  <a:pt x="611" y="850"/>
                  <a:pt x="609" y="848"/>
                  <a:pt x="607" y="848"/>
                </a:cubicBezTo>
                <a:cubicBezTo>
                  <a:pt x="604" y="848"/>
                  <a:pt x="603" y="850"/>
                  <a:pt x="603" y="853"/>
                </a:cubicBezTo>
                <a:cubicBezTo>
                  <a:pt x="603" y="855"/>
                  <a:pt x="604" y="857"/>
                  <a:pt x="607" y="857"/>
                </a:cubicBezTo>
                <a:close/>
                <a:moveTo>
                  <a:pt x="620" y="857"/>
                </a:moveTo>
                <a:cubicBezTo>
                  <a:pt x="622" y="857"/>
                  <a:pt x="624" y="855"/>
                  <a:pt x="624" y="853"/>
                </a:cubicBezTo>
                <a:cubicBezTo>
                  <a:pt x="624" y="850"/>
                  <a:pt x="622" y="848"/>
                  <a:pt x="620" y="848"/>
                </a:cubicBezTo>
                <a:cubicBezTo>
                  <a:pt x="617" y="848"/>
                  <a:pt x="615" y="850"/>
                  <a:pt x="615" y="853"/>
                </a:cubicBezTo>
                <a:cubicBezTo>
                  <a:pt x="615" y="855"/>
                  <a:pt x="617" y="857"/>
                  <a:pt x="620" y="857"/>
                </a:cubicBezTo>
                <a:close/>
                <a:moveTo>
                  <a:pt x="633" y="857"/>
                </a:moveTo>
                <a:cubicBezTo>
                  <a:pt x="635" y="857"/>
                  <a:pt x="637" y="855"/>
                  <a:pt x="637" y="853"/>
                </a:cubicBezTo>
                <a:cubicBezTo>
                  <a:pt x="637" y="850"/>
                  <a:pt x="635" y="848"/>
                  <a:pt x="633" y="848"/>
                </a:cubicBezTo>
                <a:cubicBezTo>
                  <a:pt x="630" y="848"/>
                  <a:pt x="628" y="850"/>
                  <a:pt x="628" y="853"/>
                </a:cubicBezTo>
                <a:cubicBezTo>
                  <a:pt x="628" y="855"/>
                  <a:pt x="630" y="857"/>
                  <a:pt x="633" y="857"/>
                </a:cubicBezTo>
                <a:close/>
                <a:moveTo>
                  <a:pt x="646" y="857"/>
                </a:moveTo>
                <a:cubicBezTo>
                  <a:pt x="648" y="857"/>
                  <a:pt x="650" y="855"/>
                  <a:pt x="650" y="853"/>
                </a:cubicBezTo>
                <a:cubicBezTo>
                  <a:pt x="650" y="850"/>
                  <a:pt x="648" y="848"/>
                  <a:pt x="646" y="848"/>
                </a:cubicBezTo>
                <a:cubicBezTo>
                  <a:pt x="643" y="848"/>
                  <a:pt x="641" y="850"/>
                  <a:pt x="641" y="853"/>
                </a:cubicBezTo>
                <a:cubicBezTo>
                  <a:pt x="641" y="855"/>
                  <a:pt x="643" y="857"/>
                  <a:pt x="646" y="857"/>
                </a:cubicBezTo>
                <a:close/>
                <a:moveTo>
                  <a:pt x="658" y="857"/>
                </a:moveTo>
                <a:cubicBezTo>
                  <a:pt x="661" y="857"/>
                  <a:pt x="663" y="855"/>
                  <a:pt x="663" y="853"/>
                </a:cubicBezTo>
                <a:cubicBezTo>
                  <a:pt x="663" y="850"/>
                  <a:pt x="661" y="848"/>
                  <a:pt x="658" y="848"/>
                </a:cubicBezTo>
                <a:cubicBezTo>
                  <a:pt x="656" y="848"/>
                  <a:pt x="654" y="850"/>
                  <a:pt x="654" y="853"/>
                </a:cubicBezTo>
                <a:cubicBezTo>
                  <a:pt x="654" y="855"/>
                  <a:pt x="656" y="857"/>
                  <a:pt x="658" y="857"/>
                </a:cubicBezTo>
                <a:close/>
                <a:moveTo>
                  <a:pt x="671" y="857"/>
                </a:moveTo>
                <a:cubicBezTo>
                  <a:pt x="674" y="857"/>
                  <a:pt x="676" y="855"/>
                  <a:pt x="676" y="853"/>
                </a:cubicBezTo>
                <a:cubicBezTo>
                  <a:pt x="676" y="850"/>
                  <a:pt x="674" y="848"/>
                  <a:pt x="671" y="848"/>
                </a:cubicBezTo>
                <a:cubicBezTo>
                  <a:pt x="669" y="848"/>
                  <a:pt x="667" y="850"/>
                  <a:pt x="667" y="853"/>
                </a:cubicBezTo>
                <a:cubicBezTo>
                  <a:pt x="667" y="855"/>
                  <a:pt x="669" y="857"/>
                  <a:pt x="671" y="857"/>
                </a:cubicBezTo>
                <a:close/>
                <a:moveTo>
                  <a:pt x="684" y="857"/>
                </a:moveTo>
                <a:cubicBezTo>
                  <a:pt x="687" y="857"/>
                  <a:pt x="688" y="855"/>
                  <a:pt x="688" y="853"/>
                </a:cubicBezTo>
                <a:cubicBezTo>
                  <a:pt x="688" y="850"/>
                  <a:pt x="687" y="848"/>
                  <a:pt x="684" y="848"/>
                </a:cubicBezTo>
                <a:cubicBezTo>
                  <a:pt x="682" y="848"/>
                  <a:pt x="680" y="850"/>
                  <a:pt x="680" y="853"/>
                </a:cubicBezTo>
                <a:cubicBezTo>
                  <a:pt x="680" y="855"/>
                  <a:pt x="682" y="857"/>
                  <a:pt x="684" y="857"/>
                </a:cubicBezTo>
                <a:close/>
                <a:moveTo>
                  <a:pt x="697" y="857"/>
                </a:moveTo>
                <a:cubicBezTo>
                  <a:pt x="699" y="857"/>
                  <a:pt x="701" y="855"/>
                  <a:pt x="701" y="853"/>
                </a:cubicBezTo>
                <a:cubicBezTo>
                  <a:pt x="701" y="850"/>
                  <a:pt x="699" y="848"/>
                  <a:pt x="697" y="848"/>
                </a:cubicBezTo>
                <a:cubicBezTo>
                  <a:pt x="695" y="848"/>
                  <a:pt x="693" y="850"/>
                  <a:pt x="693" y="853"/>
                </a:cubicBezTo>
                <a:cubicBezTo>
                  <a:pt x="693" y="855"/>
                  <a:pt x="695" y="857"/>
                  <a:pt x="697" y="857"/>
                </a:cubicBezTo>
                <a:close/>
                <a:moveTo>
                  <a:pt x="710" y="857"/>
                </a:moveTo>
                <a:cubicBezTo>
                  <a:pt x="712" y="857"/>
                  <a:pt x="714" y="855"/>
                  <a:pt x="714" y="853"/>
                </a:cubicBezTo>
                <a:cubicBezTo>
                  <a:pt x="714" y="850"/>
                  <a:pt x="712" y="848"/>
                  <a:pt x="710" y="848"/>
                </a:cubicBezTo>
                <a:cubicBezTo>
                  <a:pt x="708" y="848"/>
                  <a:pt x="706" y="850"/>
                  <a:pt x="706" y="853"/>
                </a:cubicBezTo>
                <a:cubicBezTo>
                  <a:pt x="706" y="855"/>
                  <a:pt x="708" y="857"/>
                  <a:pt x="710" y="857"/>
                </a:cubicBezTo>
                <a:close/>
                <a:moveTo>
                  <a:pt x="865" y="857"/>
                </a:moveTo>
                <a:cubicBezTo>
                  <a:pt x="867" y="857"/>
                  <a:pt x="869" y="855"/>
                  <a:pt x="869" y="853"/>
                </a:cubicBezTo>
                <a:cubicBezTo>
                  <a:pt x="869" y="850"/>
                  <a:pt x="867" y="848"/>
                  <a:pt x="865" y="848"/>
                </a:cubicBezTo>
                <a:cubicBezTo>
                  <a:pt x="863" y="848"/>
                  <a:pt x="861" y="850"/>
                  <a:pt x="861" y="853"/>
                </a:cubicBezTo>
                <a:cubicBezTo>
                  <a:pt x="861" y="855"/>
                  <a:pt x="863" y="857"/>
                  <a:pt x="865" y="857"/>
                </a:cubicBezTo>
                <a:close/>
                <a:moveTo>
                  <a:pt x="878" y="848"/>
                </a:moveTo>
                <a:cubicBezTo>
                  <a:pt x="876" y="848"/>
                  <a:pt x="874" y="850"/>
                  <a:pt x="874" y="853"/>
                </a:cubicBezTo>
                <a:cubicBezTo>
                  <a:pt x="874" y="855"/>
                  <a:pt x="876" y="857"/>
                  <a:pt x="878" y="857"/>
                </a:cubicBezTo>
                <a:cubicBezTo>
                  <a:pt x="880" y="857"/>
                  <a:pt x="882" y="855"/>
                  <a:pt x="882" y="853"/>
                </a:cubicBezTo>
                <a:cubicBezTo>
                  <a:pt x="882" y="850"/>
                  <a:pt x="880" y="848"/>
                  <a:pt x="878" y="848"/>
                </a:cubicBezTo>
                <a:close/>
                <a:moveTo>
                  <a:pt x="1562" y="857"/>
                </a:moveTo>
                <a:cubicBezTo>
                  <a:pt x="1565" y="857"/>
                  <a:pt x="1567" y="855"/>
                  <a:pt x="1567" y="853"/>
                </a:cubicBezTo>
                <a:cubicBezTo>
                  <a:pt x="1567" y="850"/>
                  <a:pt x="1565" y="848"/>
                  <a:pt x="1562" y="848"/>
                </a:cubicBezTo>
                <a:cubicBezTo>
                  <a:pt x="1560" y="848"/>
                  <a:pt x="1558" y="850"/>
                  <a:pt x="1558" y="853"/>
                </a:cubicBezTo>
                <a:cubicBezTo>
                  <a:pt x="1558" y="855"/>
                  <a:pt x="1560" y="857"/>
                  <a:pt x="1562" y="857"/>
                </a:cubicBezTo>
                <a:close/>
                <a:moveTo>
                  <a:pt x="1575" y="848"/>
                </a:moveTo>
                <a:cubicBezTo>
                  <a:pt x="1573" y="848"/>
                  <a:pt x="1571" y="850"/>
                  <a:pt x="1571" y="853"/>
                </a:cubicBezTo>
                <a:cubicBezTo>
                  <a:pt x="1571" y="855"/>
                  <a:pt x="1573" y="857"/>
                  <a:pt x="1575" y="857"/>
                </a:cubicBezTo>
                <a:cubicBezTo>
                  <a:pt x="1578" y="857"/>
                  <a:pt x="1579" y="855"/>
                  <a:pt x="1579" y="853"/>
                </a:cubicBezTo>
                <a:cubicBezTo>
                  <a:pt x="1579" y="850"/>
                  <a:pt x="1578" y="848"/>
                  <a:pt x="1575" y="848"/>
                </a:cubicBezTo>
                <a:close/>
                <a:moveTo>
                  <a:pt x="1588" y="848"/>
                </a:moveTo>
                <a:cubicBezTo>
                  <a:pt x="1586" y="848"/>
                  <a:pt x="1584" y="850"/>
                  <a:pt x="1584" y="853"/>
                </a:cubicBezTo>
                <a:cubicBezTo>
                  <a:pt x="1584" y="855"/>
                  <a:pt x="1586" y="857"/>
                  <a:pt x="1588" y="857"/>
                </a:cubicBezTo>
                <a:cubicBezTo>
                  <a:pt x="1591" y="857"/>
                  <a:pt x="1592" y="855"/>
                  <a:pt x="1592" y="853"/>
                </a:cubicBezTo>
                <a:cubicBezTo>
                  <a:pt x="1592" y="850"/>
                  <a:pt x="1591" y="848"/>
                  <a:pt x="1588" y="848"/>
                </a:cubicBezTo>
                <a:close/>
                <a:moveTo>
                  <a:pt x="1601" y="848"/>
                </a:moveTo>
                <a:cubicBezTo>
                  <a:pt x="1599" y="848"/>
                  <a:pt x="1597" y="850"/>
                  <a:pt x="1597" y="853"/>
                </a:cubicBezTo>
                <a:cubicBezTo>
                  <a:pt x="1597" y="855"/>
                  <a:pt x="1599" y="857"/>
                  <a:pt x="1601" y="857"/>
                </a:cubicBezTo>
                <a:cubicBezTo>
                  <a:pt x="1603" y="857"/>
                  <a:pt x="1605" y="855"/>
                  <a:pt x="1605" y="853"/>
                </a:cubicBezTo>
                <a:cubicBezTo>
                  <a:pt x="1605" y="850"/>
                  <a:pt x="1603" y="848"/>
                  <a:pt x="1601" y="848"/>
                </a:cubicBezTo>
                <a:close/>
                <a:moveTo>
                  <a:pt x="1614" y="848"/>
                </a:moveTo>
                <a:cubicBezTo>
                  <a:pt x="1612" y="848"/>
                  <a:pt x="1610" y="850"/>
                  <a:pt x="1610" y="853"/>
                </a:cubicBezTo>
                <a:cubicBezTo>
                  <a:pt x="1610" y="855"/>
                  <a:pt x="1612" y="857"/>
                  <a:pt x="1614" y="857"/>
                </a:cubicBezTo>
                <a:cubicBezTo>
                  <a:pt x="1616" y="857"/>
                  <a:pt x="1618" y="855"/>
                  <a:pt x="1618" y="853"/>
                </a:cubicBezTo>
                <a:cubicBezTo>
                  <a:pt x="1618" y="850"/>
                  <a:pt x="1616" y="848"/>
                  <a:pt x="1614" y="848"/>
                </a:cubicBezTo>
                <a:close/>
                <a:moveTo>
                  <a:pt x="1627" y="848"/>
                </a:moveTo>
                <a:cubicBezTo>
                  <a:pt x="1625" y="848"/>
                  <a:pt x="1623" y="850"/>
                  <a:pt x="1623" y="853"/>
                </a:cubicBezTo>
                <a:cubicBezTo>
                  <a:pt x="1623" y="855"/>
                  <a:pt x="1625" y="857"/>
                  <a:pt x="1627" y="857"/>
                </a:cubicBezTo>
                <a:cubicBezTo>
                  <a:pt x="1629" y="857"/>
                  <a:pt x="1631" y="855"/>
                  <a:pt x="1631" y="853"/>
                </a:cubicBezTo>
                <a:cubicBezTo>
                  <a:pt x="1631" y="850"/>
                  <a:pt x="1629" y="848"/>
                  <a:pt x="1627" y="848"/>
                </a:cubicBezTo>
                <a:close/>
                <a:moveTo>
                  <a:pt x="1640" y="848"/>
                </a:moveTo>
                <a:cubicBezTo>
                  <a:pt x="1638" y="848"/>
                  <a:pt x="1636" y="850"/>
                  <a:pt x="1636" y="853"/>
                </a:cubicBezTo>
                <a:cubicBezTo>
                  <a:pt x="1636" y="855"/>
                  <a:pt x="1638" y="857"/>
                  <a:pt x="1640" y="857"/>
                </a:cubicBezTo>
                <a:cubicBezTo>
                  <a:pt x="1642" y="857"/>
                  <a:pt x="1644" y="855"/>
                  <a:pt x="1644" y="853"/>
                </a:cubicBezTo>
                <a:cubicBezTo>
                  <a:pt x="1644" y="850"/>
                  <a:pt x="1642" y="848"/>
                  <a:pt x="1640" y="848"/>
                </a:cubicBezTo>
                <a:close/>
                <a:moveTo>
                  <a:pt x="1653" y="848"/>
                </a:moveTo>
                <a:cubicBezTo>
                  <a:pt x="1650" y="848"/>
                  <a:pt x="1649" y="850"/>
                  <a:pt x="1649" y="853"/>
                </a:cubicBezTo>
                <a:cubicBezTo>
                  <a:pt x="1649" y="855"/>
                  <a:pt x="1650" y="857"/>
                  <a:pt x="1653" y="857"/>
                </a:cubicBezTo>
                <a:cubicBezTo>
                  <a:pt x="1655" y="857"/>
                  <a:pt x="1657" y="855"/>
                  <a:pt x="1657" y="853"/>
                </a:cubicBezTo>
                <a:cubicBezTo>
                  <a:pt x="1657" y="850"/>
                  <a:pt x="1655" y="848"/>
                  <a:pt x="1653" y="848"/>
                </a:cubicBezTo>
                <a:close/>
                <a:moveTo>
                  <a:pt x="1666" y="848"/>
                </a:moveTo>
                <a:cubicBezTo>
                  <a:pt x="1663" y="848"/>
                  <a:pt x="1662" y="850"/>
                  <a:pt x="1662" y="853"/>
                </a:cubicBezTo>
                <a:cubicBezTo>
                  <a:pt x="1662" y="855"/>
                  <a:pt x="1663" y="857"/>
                  <a:pt x="1666" y="857"/>
                </a:cubicBezTo>
                <a:cubicBezTo>
                  <a:pt x="1668" y="857"/>
                  <a:pt x="1670" y="855"/>
                  <a:pt x="1670" y="853"/>
                </a:cubicBezTo>
                <a:cubicBezTo>
                  <a:pt x="1670" y="850"/>
                  <a:pt x="1668" y="848"/>
                  <a:pt x="1666" y="848"/>
                </a:cubicBezTo>
                <a:close/>
                <a:moveTo>
                  <a:pt x="1679" y="848"/>
                </a:moveTo>
                <a:cubicBezTo>
                  <a:pt x="1676" y="848"/>
                  <a:pt x="1674" y="850"/>
                  <a:pt x="1674" y="853"/>
                </a:cubicBezTo>
                <a:cubicBezTo>
                  <a:pt x="1674" y="855"/>
                  <a:pt x="1676" y="857"/>
                  <a:pt x="1679" y="857"/>
                </a:cubicBezTo>
                <a:cubicBezTo>
                  <a:pt x="1681" y="857"/>
                  <a:pt x="1683" y="855"/>
                  <a:pt x="1683" y="853"/>
                </a:cubicBezTo>
                <a:cubicBezTo>
                  <a:pt x="1683" y="850"/>
                  <a:pt x="1681" y="848"/>
                  <a:pt x="1679" y="848"/>
                </a:cubicBezTo>
                <a:close/>
                <a:moveTo>
                  <a:pt x="1692" y="848"/>
                </a:moveTo>
                <a:cubicBezTo>
                  <a:pt x="1689" y="848"/>
                  <a:pt x="1687" y="850"/>
                  <a:pt x="1687" y="853"/>
                </a:cubicBezTo>
                <a:cubicBezTo>
                  <a:pt x="1687" y="855"/>
                  <a:pt x="1689" y="857"/>
                  <a:pt x="1692" y="857"/>
                </a:cubicBezTo>
                <a:cubicBezTo>
                  <a:pt x="1694" y="857"/>
                  <a:pt x="1696" y="855"/>
                  <a:pt x="1696" y="853"/>
                </a:cubicBezTo>
                <a:cubicBezTo>
                  <a:pt x="1696" y="850"/>
                  <a:pt x="1694" y="848"/>
                  <a:pt x="1692" y="848"/>
                </a:cubicBezTo>
                <a:close/>
                <a:moveTo>
                  <a:pt x="1704" y="848"/>
                </a:moveTo>
                <a:cubicBezTo>
                  <a:pt x="1702" y="848"/>
                  <a:pt x="1700" y="850"/>
                  <a:pt x="1700" y="853"/>
                </a:cubicBezTo>
                <a:cubicBezTo>
                  <a:pt x="1700" y="855"/>
                  <a:pt x="1702" y="857"/>
                  <a:pt x="1704" y="857"/>
                </a:cubicBezTo>
                <a:cubicBezTo>
                  <a:pt x="1707" y="857"/>
                  <a:pt x="1709" y="855"/>
                  <a:pt x="1709" y="853"/>
                </a:cubicBezTo>
                <a:cubicBezTo>
                  <a:pt x="1709" y="850"/>
                  <a:pt x="1707" y="848"/>
                  <a:pt x="1704" y="848"/>
                </a:cubicBezTo>
                <a:close/>
                <a:moveTo>
                  <a:pt x="1717" y="848"/>
                </a:moveTo>
                <a:cubicBezTo>
                  <a:pt x="1715" y="848"/>
                  <a:pt x="1713" y="850"/>
                  <a:pt x="1713" y="853"/>
                </a:cubicBezTo>
                <a:cubicBezTo>
                  <a:pt x="1713" y="855"/>
                  <a:pt x="1715" y="857"/>
                  <a:pt x="1717" y="857"/>
                </a:cubicBezTo>
                <a:cubicBezTo>
                  <a:pt x="1720" y="857"/>
                  <a:pt x="1722" y="855"/>
                  <a:pt x="1722" y="853"/>
                </a:cubicBezTo>
                <a:cubicBezTo>
                  <a:pt x="1722" y="850"/>
                  <a:pt x="1720" y="848"/>
                  <a:pt x="1717" y="848"/>
                </a:cubicBezTo>
                <a:close/>
                <a:moveTo>
                  <a:pt x="1730" y="848"/>
                </a:moveTo>
                <a:cubicBezTo>
                  <a:pt x="1728" y="848"/>
                  <a:pt x="1726" y="850"/>
                  <a:pt x="1726" y="853"/>
                </a:cubicBezTo>
                <a:cubicBezTo>
                  <a:pt x="1726" y="855"/>
                  <a:pt x="1728" y="857"/>
                  <a:pt x="1730" y="857"/>
                </a:cubicBezTo>
                <a:cubicBezTo>
                  <a:pt x="1733" y="857"/>
                  <a:pt x="1734" y="855"/>
                  <a:pt x="1734" y="853"/>
                </a:cubicBezTo>
                <a:cubicBezTo>
                  <a:pt x="1734" y="850"/>
                  <a:pt x="1733" y="848"/>
                  <a:pt x="1730" y="848"/>
                </a:cubicBezTo>
                <a:close/>
                <a:moveTo>
                  <a:pt x="1743" y="848"/>
                </a:moveTo>
                <a:cubicBezTo>
                  <a:pt x="1741" y="848"/>
                  <a:pt x="1739" y="850"/>
                  <a:pt x="1739" y="853"/>
                </a:cubicBezTo>
                <a:cubicBezTo>
                  <a:pt x="1739" y="855"/>
                  <a:pt x="1741" y="857"/>
                  <a:pt x="1743" y="857"/>
                </a:cubicBezTo>
                <a:cubicBezTo>
                  <a:pt x="1745" y="857"/>
                  <a:pt x="1747" y="855"/>
                  <a:pt x="1747" y="853"/>
                </a:cubicBezTo>
                <a:cubicBezTo>
                  <a:pt x="1747" y="850"/>
                  <a:pt x="1745" y="848"/>
                  <a:pt x="1743" y="848"/>
                </a:cubicBezTo>
                <a:close/>
                <a:moveTo>
                  <a:pt x="1756" y="848"/>
                </a:moveTo>
                <a:cubicBezTo>
                  <a:pt x="1754" y="848"/>
                  <a:pt x="1752" y="850"/>
                  <a:pt x="1752" y="853"/>
                </a:cubicBezTo>
                <a:cubicBezTo>
                  <a:pt x="1752" y="855"/>
                  <a:pt x="1754" y="857"/>
                  <a:pt x="1756" y="857"/>
                </a:cubicBezTo>
                <a:cubicBezTo>
                  <a:pt x="1758" y="857"/>
                  <a:pt x="1760" y="855"/>
                  <a:pt x="1760" y="853"/>
                </a:cubicBezTo>
                <a:cubicBezTo>
                  <a:pt x="1760" y="850"/>
                  <a:pt x="1758" y="848"/>
                  <a:pt x="1756" y="848"/>
                </a:cubicBezTo>
                <a:close/>
                <a:moveTo>
                  <a:pt x="1769" y="848"/>
                </a:moveTo>
                <a:cubicBezTo>
                  <a:pt x="1767" y="848"/>
                  <a:pt x="1765" y="850"/>
                  <a:pt x="1765" y="853"/>
                </a:cubicBezTo>
                <a:cubicBezTo>
                  <a:pt x="1765" y="855"/>
                  <a:pt x="1767" y="857"/>
                  <a:pt x="1769" y="857"/>
                </a:cubicBezTo>
                <a:cubicBezTo>
                  <a:pt x="1771" y="857"/>
                  <a:pt x="1773" y="855"/>
                  <a:pt x="1773" y="853"/>
                </a:cubicBezTo>
                <a:cubicBezTo>
                  <a:pt x="1773" y="850"/>
                  <a:pt x="1771" y="848"/>
                  <a:pt x="1769" y="848"/>
                </a:cubicBezTo>
                <a:close/>
                <a:moveTo>
                  <a:pt x="1782" y="848"/>
                </a:moveTo>
                <a:cubicBezTo>
                  <a:pt x="1780" y="848"/>
                  <a:pt x="1778" y="850"/>
                  <a:pt x="1778" y="853"/>
                </a:cubicBezTo>
                <a:cubicBezTo>
                  <a:pt x="1778" y="855"/>
                  <a:pt x="1780" y="857"/>
                  <a:pt x="1782" y="857"/>
                </a:cubicBezTo>
                <a:cubicBezTo>
                  <a:pt x="1784" y="857"/>
                  <a:pt x="1786" y="855"/>
                  <a:pt x="1786" y="853"/>
                </a:cubicBezTo>
                <a:cubicBezTo>
                  <a:pt x="1786" y="850"/>
                  <a:pt x="1784" y="848"/>
                  <a:pt x="1782" y="848"/>
                </a:cubicBezTo>
                <a:close/>
                <a:moveTo>
                  <a:pt x="1795" y="848"/>
                </a:moveTo>
                <a:cubicBezTo>
                  <a:pt x="1793" y="848"/>
                  <a:pt x="1791" y="850"/>
                  <a:pt x="1791" y="853"/>
                </a:cubicBezTo>
                <a:cubicBezTo>
                  <a:pt x="1791" y="855"/>
                  <a:pt x="1793" y="857"/>
                  <a:pt x="1795" y="857"/>
                </a:cubicBezTo>
                <a:cubicBezTo>
                  <a:pt x="1797" y="857"/>
                  <a:pt x="1799" y="855"/>
                  <a:pt x="1799" y="853"/>
                </a:cubicBezTo>
                <a:cubicBezTo>
                  <a:pt x="1799" y="850"/>
                  <a:pt x="1797" y="848"/>
                  <a:pt x="1795" y="848"/>
                </a:cubicBezTo>
                <a:close/>
                <a:moveTo>
                  <a:pt x="1808" y="848"/>
                </a:moveTo>
                <a:cubicBezTo>
                  <a:pt x="1805" y="848"/>
                  <a:pt x="1804" y="850"/>
                  <a:pt x="1804" y="853"/>
                </a:cubicBezTo>
                <a:cubicBezTo>
                  <a:pt x="1804" y="855"/>
                  <a:pt x="1805" y="857"/>
                  <a:pt x="1808" y="857"/>
                </a:cubicBezTo>
                <a:cubicBezTo>
                  <a:pt x="1810" y="857"/>
                  <a:pt x="1812" y="855"/>
                  <a:pt x="1812" y="853"/>
                </a:cubicBezTo>
                <a:cubicBezTo>
                  <a:pt x="1812" y="850"/>
                  <a:pt x="1810" y="848"/>
                  <a:pt x="1808" y="848"/>
                </a:cubicBezTo>
                <a:close/>
                <a:moveTo>
                  <a:pt x="1821" y="848"/>
                </a:moveTo>
                <a:cubicBezTo>
                  <a:pt x="1818" y="848"/>
                  <a:pt x="1816" y="850"/>
                  <a:pt x="1816" y="853"/>
                </a:cubicBezTo>
                <a:cubicBezTo>
                  <a:pt x="1816" y="855"/>
                  <a:pt x="1818" y="857"/>
                  <a:pt x="1821" y="857"/>
                </a:cubicBezTo>
                <a:cubicBezTo>
                  <a:pt x="1823" y="857"/>
                  <a:pt x="1825" y="855"/>
                  <a:pt x="1825" y="853"/>
                </a:cubicBezTo>
                <a:cubicBezTo>
                  <a:pt x="1825" y="850"/>
                  <a:pt x="1823" y="848"/>
                  <a:pt x="1821" y="848"/>
                </a:cubicBezTo>
                <a:close/>
                <a:moveTo>
                  <a:pt x="1834" y="848"/>
                </a:moveTo>
                <a:cubicBezTo>
                  <a:pt x="1831" y="848"/>
                  <a:pt x="1829" y="850"/>
                  <a:pt x="1829" y="853"/>
                </a:cubicBezTo>
                <a:cubicBezTo>
                  <a:pt x="1829" y="855"/>
                  <a:pt x="1831" y="857"/>
                  <a:pt x="1834" y="857"/>
                </a:cubicBezTo>
                <a:cubicBezTo>
                  <a:pt x="1836" y="857"/>
                  <a:pt x="1838" y="855"/>
                  <a:pt x="1838" y="853"/>
                </a:cubicBezTo>
                <a:cubicBezTo>
                  <a:pt x="1838" y="850"/>
                  <a:pt x="1836" y="848"/>
                  <a:pt x="1834" y="848"/>
                </a:cubicBezTo>
                <a:close/>
                <a:moveTo>
                  <a:pt x="1846" y="848"/>
                </a:moveTo>
                <a:cubicBezTo>
                  <a:pt x="1844" y="848"/>
                  <a:pt x="1842" y="850"/>
                  <a:pt x="1842" y="853"/>
                </a:cubicBezTo>
                <a:cubicBezTo>
                  <a:pt x="1842" y="855"/>
                  <a:pt x="1844" y="857"/>
                  <a:pt x="1846" y="857"/>
                </a:cubicBezTo>
                <a:cubicBezTo>
                  <a:pt x="1849" y="857"/>
                  <a:pt x="1851" y="855"/>
                  <a:pt x="1851" y="853"/>
                </a:cubicBezTo>
                <a:cubicBezTo>
                  <a:pt x="1851" y="850"/>
                  <a:pt x="1849" y="848"/>
                  <a:pt x="1846" y="848"/>
                </a:cubicBezTo>
                <a:close/>
                <a:moveTo>
                  <a:pt x="1859" y="848"/>
                </a:moveTo>
                <a:cubicBezTo>
                  <a:pt x="1857" y="848"/>
                  <a:pt x="1855" y="850"/>
                  <a:pt x="1855" y="853"/>
                </a:cubicBezTo>
                <a:cubicBezTo>
                  <a:pt x="1855" y="855"/>
                  <a:pt x="1857" y="857"/>
                  <a:pt x="1859" y="857"/>
                </a:cubicBezTo>
                <a:cubicBezTo>
                  <a:pt x="1862" y="857"/>
                  <a:pt x="1864" y="855"/>
                  <a:pt x="1864" y="853"/>
                </a:cubicBezTo>
                <a:cubicBezTo>
                  <a:pt x="1864" y="850"/>
                  <a:pt x="1862" y="848"/>
                  <a:pt x="1859" y="848"/>
                </a:cubicBezTo>
                <a:close/>
                <a:moveTo>
                  <a:pt x="1872" y="848"/>
                </a:moveTo>
                <a:cubicBezTo>
                  <a:pt x="1870" y="848"/>
                  <a:pt x="1868" y="850"/>
                  <a:pt x="1868" y="853"/>
                </a:cubicBezTo>
                <a:cubicBezTo>
                  <a:pt x="1868" y="855"/>
                  <a:pt x="1870" y="857"/>
                  <a:pt x="1872" y="857"/>
                </a:cubicBezTo>
                <a:cubicBezTo>
                  <a:pt x="1875" y="857"/>
                  <a:pt x="1876" y="855"/>
                  <a:pt x="1876" y="853"/>
                </a:cubicBezTo>
                <a:cubicBezTo>
                  <a:pt x="1876" y="850"/>
                  <a:pt x="1875" y="848"/>
                  <a:pt x="1872" y="848"/>
                </a:cubicBezTo>
                <a:close/>
                <a:moveTo>
                  <a:pt x="1885" y="848"/>
                </a:moveTo>
                <a:cubicBezTo>
                  <a:pt x="1883" y="848"/>
                  <a:pt x="1881" y="850"/>
                  <a:pt x="1881" y="853"/>
                </a:cubicBezTo>
                <a:cubicBezTo>
                  <a:pt x="1881" y="855"/>
                  <a:pt x="1883" y="857"/>
                  <a:pt x="1885" y="857"/>
                </a:cubicBezTo>
                <a:cubicBezTo>
                  <a:pt x="1888" y="857"/>
                  <a:pt x="1889" y="855"/>
                  <a:pt x="1889" y="853"/>
                </a:cubicBezTo>
                <a:cubicBezTo>
                  <a:pt x="1889" y="850"/>
                  <a:pt x="1888" y="848"/>
                  <a:pt x="1885" y="848"/>
                </a:cubicBezTo>
                <a:close/>
                <a:moveTo>
                  <a:pt x="1898" y="848"/>
                </a:moveTo>
                <a:cubicBezTo>
                  <a:pt x="1896" y="848"/>
                  <a:pt x="1894" y="850"/>
                  <a:pt x="1894" y="853"/>
                </a:cubicBezTo>
                <a:cubicBezTo>
                  <a:pt x="1894" y="855"/>
                  <a:pt x="1896" y="857"/>
                  <a:pt x="1898" y="857"/>
                </a:cubicBezTo>
                <a:cubicBezTo>
                  <a:pt x="1900" y="857"/>
                  <a:pt x="1902" y="855"/>
                  <a:pt x="1902" y="853"/>
                </a:cubicBezTo>
                <a:cubicBezTo>
                  <a:pt x="1902" y="850"/>
                  <a:pt x="1900" y="848"/>
                  <a:pt x="1898" y="848"/>
                </a:cubicBezTo>
                <a:close/>
                <a:moveTo>
                  <a:pt x="1911" y="848"/>
                </a:moveTo>
                <a:cubicBezTo>
                  <a:pt x="1909" y="848"/>
                  <a:pt x="1907" y="850"/>
                  <a:pt x="1907" y="853"/>
                </a:cubicBezTo>
                <a:cubicBezTo>
                  <a:pt x="1907" y="855"/>
                  <a:pt x="1909" y="857"/>
                  <a:pt x="1911" y="857"/>
                </a:cubicBezTo>
                <a:cubicBezTo>
                  <a:pt x="1913" y="857"/>
                  <a:pt x="1915" y="855"/>
                  <a:pt x="1915" y="853"/>
                </a:cubicBezTo>
                <a:cubicBezTo>
                  <a:pt x="1915" y="850"/>
                  <a:pt x="1913" y="848"/>
                  <a:pt x="1911" y="848"/>
                </a:cubicBezTo>
                <a:close/>
                <a:moveTo>
                  <a:pt x="1924" y="848"/>
                </a:moveTo>
                <a:cubicBezTo>
                  <a:pt x="1922" y="848"/>
                  <a:pt x="1920" y="850"/>
                  <a:pt x="1920" y="853"/>
                </a:cubicBezTo>
                <a:cubicBezTo>
                  <a:pt x="1920" y="855"/>
                  <a:pt x="1922" y="857"/>
                  <a:pt x="1924" y="857"/>
                </a:cubicBezTo>
                <a:cubicBezTo>
                  <a:pt x="1926" y="857"/>
                  <a:pt x="1928" y="855"/>
                  <a:pt x="1928" y="853"/>
                </a:cubicBezTo>
                <a:cubicBezTo>
                  <a:pt x="1928" y="850"/>
                  <a:pt x="1926" y="848"/>
                  <a:pt x="1924" y="848"/>
                </a:cubicBezTo>
                <a:close/>
                <a:moveTo>
                  <a:pt x="1937" y="848"/>
                </a:moveTo>
                <a:cubicBezTo>
                  <a:pt x="1935" y="848"/>
                  <a:pt x="1933" y="850"/>
                  <a:pt x="1933" y="853"/>
                </a:cubicBezTo>
                <a:cubicBezTo>
                  <a:pt x="1933" y="855"/>
                  <a:pt x="1935" y="857"/>
                  <a:pt x="1937" y="857"/>
                </a:cubicBezTo>
                <a:cubicBezTo>
                  <a:pt x="1939" y="857"/>
                  <a:pt x="1941" y="855"/>
                  <a:pt x="1941" y="853"/>
                </a:cubicBezTo>
                <a:cubicBezTo>
                  <a:pt x="1941" y="850"/>
                  <a:pt x="1939" y="848"/>
                  <a:pt x="1937" y="848"/>
                </a:cubicBezTo>
                <a:close/>
                <a:moveTo>
                  <a:pt x="1950" y="848"/>
                </a:moveTo>
                <a:cubicBezTo>
                  <a:pt x="1947" y="848"/>
                  <a:pt x="1946" y="850"/>
                  <a:pt x="1946" y="853"/>
                </a:cubicBezTo>
                <a:cubicBezTo>
                  <a:pt x="1946" y="855"/>
                  <a:pt x="1947" y="857"/>
                  <a:pt x="1950" y="857"/>
                </a:cubicBezTo>
                <a:cubicBezTo>
                  <a:pt x="1952" y="857"/>
                  <a:pt x="1954" y="855"/>
                  <a:pt x="1954" y="853"/>
                </a:cubicBezTo>
                <a:cubicBezTo>
                  <a:pt x="1954" y="850"/>
                  <a:pt x="1952" y="848"/>
                  <a:pt x="1950" y="848"/>
                </a:cubicBezTo>
                <a:close/>
                <a:moveTo>
                  <a:pt x="1963" y="848"/>
                </a:moveTo>
                <a:cubicBezTo>
                  <a:pt x="1960" y="848"/>
                  <a:pt x="1959" y="850"/>
                  <a:pt x="1959" y="853"/>
                </a:cubicBezTo>
                <a:cubicBezTo>
                  <a:pt x="1959" y="855"/>
                  <a:pt x="1960" y="857"/>
                  <a:pt x="1963" y="857"/>
                </a:cubicBezTo>
                <a:cubicBezTo>
                  <a:pt x="1965" y="857"/>
                  <a:pt x="1967" y="855"/>
                  <a:pt x="1967" y="853"/>
                </a:cubicBezTo>
                <a:cubicBezTo>
                  <a:pt x="1967" y="850"/>
                  <a:pt x="1965" y="848"/>
                  <a:pt x="1963" y="848"/>
                </a:cubicBezTo>
                <a:close/>
                <a:moveTo>
                  <a:pt x="1976" y="848"/>
                </a:moveTo>
                <a:cubicBezTo>
                  <a:pt x="1973" y="848"/>
                  <a:pt x="1971" y="850"/>
                  <a:pt x="1971" y="853"/>
                </a:cubicBezTo>
                <a:cubicBezTo>
                  <a:pt x="1971" y="855"/>
                  <a:pt x="1973" y="857"/>
                  <a:pt x="1976" y="857"/>
                </a:cubicBezTo>
                <a:cubicBezTo>
                  <a:pt x="1978" y="857"/>
                  <a:pt x="1980" y="855"/>
                  <a:pt x="1980" y="853"/>
                </a:cubicBezTo>
                <a:cubicBezTo>
                  <a:pt x="1980" y="850"/>
                  <a:pt x="1978" y="848"/>
                  <a:pt x="1976" y="848"/>
                </a:cubicBezTo>
                <a:close/>
                <a:moveTo>
                  <a:pt x="1989" y="848"/>
                </a:moveTo>
                <a:cubicBezTo>
                  <a:pt x="1986" y="848"/>
                  <a:pt x="1984" y="850"/>
                  <a:pt x="1984" y="853"/>
                </a:cubicBezTo>
                <a:cubicBezTo>
                  <a:pt x="1984" y="855"/>
                  <a:pt x="1986" y="857"/>
                  <a:pt x="1989" y="857"/>
                </a:cubicBezTo>
                <a:cubicBezTo>
                  <a:pt x="1991" y="857"/>
                  <a:pt x="1993" y="855"/>
                  <a:pt x="1993" y="853"/>
                </a:cubicBezTo>
                <a:cubicBezTo>
                  <a:pt x="1993" y="850"/>
                  <a:pt x="1991" y="848"/>
                  <a:pt x="1989" y="848"/>
                </a:cubicBezTo>
                <a:close/>
                <a:moveTo>
                  <a:pt x="2001" y="848"/>
                </a:moveTo>
                <a:cubicBezTo>
                  <a:pt x="1999" y="848"/>
                  <a:pt x="1997" y="850"/>
                  <a:pt x="1997" y="853"/>
                </a:cubicBezTo>
                <a:cubicBezTo>
                  <a:pt x="1997" y="855"/>
                  <a:pt x="1999" y="857"/>
                  <a:pt x="2001" y="857"/>
                </a:cubicBezTo>
                <a:cubicBezTo>
                  <a:pt x="2004" y="857"/>
                  <a:pt x="2006" y="855"/>
                  <a:pt x="2006" y="853"/>
                </a:cubicBezTo>
                <a:cubicBezTo>
                  <a:pt x="2006" y="850"/>
                  <a:pt x="2004" y="848"/>
                  <a:pt x="2001" y="848"/>
                </a:cubicBezTo>
                <a:close/>
                <a:moveTo>
                  <a:pt x="2014" y="848"/>
                </a:moveTo>
                <a:cubicBezTo>
                  <a:pt x="2012" y="848"/>
                  <a:pt x="2010" y="850"/>
                  <a:pt x="2010" y="853"/>
                </a:cubicBezTo>
                <a:cubicBezTo>
                  <a:pt x="2010" y="855"/>
                  <a:pt x="2012" y="857"/>
                  <a:pt x="2014" y="857"/>
                </a:cubicBezTo>
                <a:cubicBezTo>
                  <a:pt x="2017" y="857"/>
                  <a:pt x="2019" y="855"/>
                  <a:pt x="2019" y="853"/>
                </a:cubicBezTo>
                <a:cubicBezTo>
                  <a:pt x="2019" y="850"/>
                  <a:pt x="2017" y="848"/>
                  <a:pt x="2014" y="848"/>
                </a:cubicBezTo>
                <a:close/>
                <a:moveTo>
                  <a:pt x="2040" y="848"/>
                </a:moveTo>
                <a:cubicBezTo>
                  <a:pt x="2038" y="848"/>
                  <a:pt x="2036" y="850"/>
                  <a:pt x="2036" y="853"/>
                </a:cubicBezTo>
                <a:cubicBezTo>
                  <a:pt x="2036" y="855"/>
                  <a:pt x="2038" y="857"/>
                  <a:pt x="2040" y="857"/>
                </a:cubicBezTo>
                <a:cubicBezTo>
                  <a:pt x="2042" y="857"/>
                  <a:pt x="2044" y="855"/>
                  <a:pt x="2044" y="853"/>
                </a:cubicBezTo>
                <a:cubicBezTo>
                  <a:pt x="2044" y="850"/>
                  <a:pt x="2042" y="848"/>
                  <a:pt x="2040" y="848"/>
                </a:cubicBezTo>
                <a:close/>
                <a:moveTo>
                  <a:pt x="2057" y="853"/>
                </a:moveTo>
                <a:cubicBezTo>
                  <a:pt x="2057" y="850"/>
                  <a:pt x="2055" y="848"/>
                  <a:pt x="2053" y="848"/>
                </a:cubicBezTo>
                <a:cubicBezTo>
                  <a:pt x="2051" y="848"/>
                  <a:pt x="2049" y="850"/>
                  <a:pt x="2049" y="853"/>
                </a:cubicBezTo>
                <a:cubicBezTo>
                  <a:pt x="2049" y="855"/>
                  <a:pt x="2051" y="857"/>
                  <a:pt x="2053" y="857"/>
                </a:cubicBezTo>
                <a:cubicBezTo>
                  <a:pt x="2055" y="857"/>
                  <a:pt x="2057" y="855"/>
                  <a:pt x="2057" y="853"/>
                </a:cubicBezTo>
                <a:close/>
                <a:moveTo>
                  <a:pt x="2066" y="848"/>
                </a:moveTo>
                <a:cubicBezTo>
                  <a:pt x="2064" y="848"/>
                  <a:pt x="2062" y="850"/>
                  <a:pt x="2062" y="853"/>
                </a:cubicBezTo>
                <a:cubicBezTo>
                  <a:pt x="2062" y="855"/>
                  <a:pt x="2064" y="857"/>
                  <a:pt x="2066" y="857"/>
                </a:cubicBezTo>
                <a:cubicBezTo>
                  <a:pt x="2068" y="857"/>
                  <a:pt x="2070" y="855"/>
                  <a:pt x="2070" y="853"/>
                </a:cubicBezTo>
                <a:cubicBezTo>
                  <a:pt x="2070" y="850"/>
                  <a:pt x="2068" y="848"/>
                  <a:pt x="2066" y="848"/>
                </a:cubicBezTo>
                <a:close/>
                <a:moveTo>
                  <a:pt x="2079" y="848"/>
                </a:moveTo>
                <a:cubicBezTo>
                  <a:pt x="2077" y="848"/>
                  <a:pt x="2075" y="850"/>
                  <a:pt x="2075" y="853"/>
                </a:cubicBezTo>
                <a:cubicBezTo>
                  <a:pt x="2075" y="855"/>
                  <a:pt x="2077" y="857"/>
                  <a:pt x="2079" y="857"/>
                </a:cubicBezTo>
                <a:cubicBezTo>
                  <a:pt x="2081" y="857"/>
                  <a:pt x="2083" y="855"/>
                  <a:pt x="2083" y="853"/>
                </a:cubicBezTo>
                <a:cubicBezTo>
                  <a:pt x="2083" y="850"/>
                  <a:pt x="2081" y="848"/>
                  <a:pt x="2079" y="848"/>
                </a:cubicBezTo>
                <a:close/>
                <a:moveTo>
                  <a:pt x="2092" y="848"/>
                </a:moveTo>
                <a:cubicBezTo>
                  <a:pt x="2090" y="848"/>
                  <a:pt x="2088" y="850"/>
                  <a:pt x="2088" y="853"/>
                </a:cubicBezTo>
                <a:cubicBezTo>
                  <a:pt x="2088" y="855"/>
                  <a:pt x="2090" y="857"/>
                  <a:pt x="2092" y="857"/>
                </a:cubicBezTo>
                <a:cubicBezTo>
                  <a:pt x="2094" y="857"/>
                  <a:pt x="2096" y="855"/>
                  <a:pt x="2096" y="853"/>
                </a:cubicBezTo>
                <a:cubicBezTo>
                  <a:pt x="2096" y="850"/>
                  <a:pt x="2094" y="848"/>
                  <a:pt x="2092" y="848"/>
                </a:cubicBezTo>
                <a:close/>
                <a:moveTo>
                  <a:pt x="2109" y="853"/>
                </a:moveTo>
                <a:cubicBezTo>
                  <a:pt x="2109" y="850"/>
                  <a:pt x="2107" y="848"/>
                  <a:pt x="2105" y="848"/>
                </a:cubicBezTo>
                <a:cubicBezTo>
                  <a:pt x="2102" y="848"/>
                  <a:pt x="2101" y="850"/>
                  <a:pt x="2101" y="853"/>
                </a:cubicBezTo>
                <a:cubicBezTo>
                  <a:pt x="2101" y="855"/>
                  <a:pt x="2102" y="857"/>
                  <a:pt x="2105" y="857"/>
                </a:cubicBezTo>
                <a:cubicBezTo>
                  <a:pt x="2107" y="857"/>
                  <a:pt x="2109" y="855"/>
                  <a:pt x="2109" y="853"/>
                </a:cubicBezTo>
                <a:close/>
                <a:moveTo>
                  <a:pt x="2118" y="848"/>
                </a:moveTo>
                <a:cubicBezTo>
                  <a:pt x="2115" y="848"/>
                  <a:pt x="2113" y="850"/>
                  <a:pt x="2113" y="853"/>
                </a:cubicBezTo>
                <a:cubicBezTo>
                  <a:pt x="2113" y="855"/>
                  <a:pt x="2115" y="857"/>
                  <a:pt x="2118" y="857"/>
                </a:cubicBezTo>
                <a:cubicBezTo>
                  <a:pt x="2120" y="857"/>
                  <a:pt x="2122" y="855"/>
                  <a:pt x="2122" y="853"/>
                </a:cubicBezTo>
                <a:cubicBezTo>
                  <a:pt x="2122" y="850"/>
                  <a:pt x="2120" y="848"/>
                  <a:pt x="2118" y="848"/>
                </a:cubicBezTo>
                <a:close/>
                <a:moveTo>
                  <a:pt x="2131" y="848"/>
                </a:moveTo>
                <a:cubicBezTo>
                  <a:pt x="2128" y="848"/>
                  <a:pt x="2126" y="850"/>
                  <a:pt x="2126" y="853"/>
                </a:cubicBezTo>
                <a:cubicBezTo>
                  <a:pt x="2126" y="855"/>
                  <a:pt x="2128" y="857"/>
                  <a:pt x="2131" y="857"/>
                </a:cubicBezTo>
                <a:cubicBezTo>
                  <a:pt x="2133" y="857"/>
                  <a:pt x="2135" y="855"/>
                  <a:pt x="2135" y="853"/>
                </a:cubicBezTo>
                <a:cubicBezTo>
                  <a:pt x="2135" y="850"/>
                  <a:pt x="2133" y="848"/>
                  <a:pt x="2131" y="848"/>
                </a:cubicBezTo>
                <a:close/>
                <a:moveTo>
                  <a:pt x="2143" y="857"/>
                </a:moveTo>
                <a:cubicBezTo>
                  <a:pt x="2146" y="857"/>
                  <a:pt x="2148" y="855"/>
                  <a:pt x="2148" y="853"/>
                </a:cubicBezTo>
                <a:cubicBezTo>
                  <a:pt x="2148" y="850"/>
                  <a:pt x="2146" y="848"/>
                  <a:pt x="2143" y="848"/>
                </a:cubicBezTo>
                <a:cubicBezTo>
                  <a:pt x="2141" y="848"/>
                  <a:pt x="2139" y="850"/>
                  <a:pt x="2139" y="853"/>
                </a:cubicBezTo>
                <a:cubicBezTo>
                  <a:pt x="2139" y="855"/>
                  <a:pt x="2141" y="857"/>
                  <a:pt x="2143" y="857"/>
                </a:cubicBezTo>
                <a:close/>
                <a:moveTo>
                  <a:pt x="2156" y="848"/>
                </a:moveTo>
                <a:cubicBezTo>
                  <a:pt x="2154" y="848"/>
                  <a:pt x="2152" y="850"/>
                  <a:pt x="2152" y="853"/>
                </a:cubicBezTo>
                <a:cubicBezTo>
                  <a:pt x="2152" y="855"/>
                  <a:pt x="2154" y="857"/>
                  <a:pt x="2156" y="857"/>
                </a:cubicBezTo>
                <a:cubicBezTo>
                  <a:pt x="2159" y="857"/>
                  <a:pt x="2161" y="855"/>
                  <a:pt x="2161" y="853"/>
                </a:cubicBezTo>
                <a:cubicBezTo>
                  <a:pt x="2161" y="850"/>
                  <a:pt x="2159" y="848"/>
                  <a:pt x="2156" y="848"/>
                </a:cubicBezTo>
                <a:close/>
                <a:moveTo>
                  <a:pt x="2169" y="850"/>
                </a:moveTo>
                <a:cubicBezTo>
                  <a:pt x="2168" y="850"/>
                  <a:pt x="2167" y="851"/>
                  <a:pt x="2167" y="853"/>
                </a:cubicBezTo>
                <a:cubicBezTo>
                  <a:pt x="2167" y="854"/>
                  <a:pt x="2168" y="855"/>
                  <a:pt x="2169" y="855"/>
                </a:cubicBezTo>
                <a:cubicBezTo>
                  <a:pt x="2171" y="855"/>
                  <a:pt x="2172" y="854"/>
                  <a:pt x="2172" y="853"/>
                </a:cubicBezTo>
                <a:cubicBezTo>
                  <a:pt x="2172" y="851"/>
                  <a:pt x="2171" y="850"/>
                  <a:pt x="2169" y="850"/>
                </a:cubicBezTo>
                <a:close/>
                <a:moveTo>
                  <a:pt x="2208" y="857"/>
                </a:moveTo>
                <a:cubicBezTo>
                  <a:pt x="2210" y="857"/>
                  <a:pt x="2212" y="855"/>
                  <a:pt x="2212" y="853"/>
                </a:cubicBezTo>
                <a:cubicBezTo>
                  <a:pt x="2212" y="850"/>
                  <a:pt x="2210" y="848"/>
                  <a:pt x="2208" y="848"/>
                </a:cubicBezTo>
                <a:cubicBezTo>
                  <a:pt x="2206" y="848"/>
                  <a:pt x="2204" y="850"/>
                  <a:pt x="2204" y="853"/>
                </a:cubicBezTo>
                <a:cubicBezTo>
                  <a:pt x="2204" y="855"/>
                  <a:pt x="2206" y="857"/>
                  <a:pt x="2208" y="857"/>
                </a:cubicBezTo>
                <a:close/>
                <a:moveTo>
                  <a:pt x="2221" y="857"/>
                </a:moveTo>
                <a:cubicBezTo>
                  <a:pt x="2223" y="857"/>
                  <a:pt x="2225" y="855"/>
                  <a:pt x="2225" y="853"/>
                </a:cubicBezTo>
                <a:cubicBezTo>
                  <a:pt x="2225" y="850"/>
                  <a:pt x="2223" y="848"/>
                  <a:pt x="2221" y="848"/>
                </a:cubicBezTo>
                <a:cubicBezTo>
                  <a:pt x="2219" y="848"/>
                  <a:pt x="2217" y="850"/>
                  <a:pt x="2217" y="853"/>
                </a:cubicBezTo>
                <a:cubicBezTo>
                  <a:pt x="2217" y="855"/>
                  <a:pt x="2219" y="857"/>
                  <a:pt x="2221" y="857"/>
                </a:cubicBezTo>
                <a:close/>
                <a:moveTo>
                  <a:pt x="2234" y="857"/>
                </a:moveTo>
                <a:cubicBezTo>
                  <a:pt x="2236" y="857"/>
                  <a:pt x="2238" y="855"/>
                  <a:pt x="2238" y="853"/>
                </a:cubicBezTo>
                <a:cubicBezTo>
                  <a:pt x="2238" y="850"/>
                  <a:pt x="2236" y="848"/>
                  <a:pt x="2234" y="848"/>
                </a:cubicBezTo>
                <a:cubicBezTo>
                  <a:pt x="2232" y="848"/>
                  <a:pt x="2230" y="850"/>
                  <a:pt x="2230" y="853"/>
                </a:cubicBezTo>
                <a:cubicBezTo>
                  <a:pt x="2230" y="855"/>
                  <a:pt x="2232" y="857"/>
                  <a:pt x="2234" y="857"/>
                </a:cubicBezTo>
                <a:close/>
                <a:moveTo>
                  <a:pt x="2247" y="857"/>
                </a:moveTo>
                <a:cubicBezTo>
                  <a:pt x="2249" y="857"/>
                  <a:pt x="2251" y="855"/>
                  <a:pt x="2251" y="853"/>
                </a:cubicBezTo>
                <a:cubicBezTo>
                  <a:pt x="2251" y="850"/>
                  <a:pt x="2249" y="848"/>
                  <a:pt x="2247" y="848"/>
                </a:cubicBezTo>
                <a:cubicBezTo>
                  <a:pt x="2244" y="848"/>
                  <a:pt x="2243" y="850"/>
                  <a:pt x="2243" y="853"/>
                </a:cubicBezTo>
                <a:cubicBezTo>
                  <a:pt x="2243" y="855"/>
                  <a:pt x="2244" y="857"/>
                  <a:pt x="2247" y="857"/>
                </a:cubicBezTo>
                <a:close/>
                <a:moveTo>
                  <a:pt x="2260" y="857"/>
                </a:moveTo>
                <a:cubicBezTo>
                  <a:pt x="2262" y="857"/>
                  <a:pt x="2264" y="855"/>
                  <a:pt x="2264" y="853"/>
                </a:cubicBezTo>
                <a:cubicBezTo>
                  <a:pt x="2264" y="850"/>
                  <a:pt x="2262" y="848"/>
                  <a:pt x="2260" y="848"/>
                </a:cubicBezTo>
                <a:cubicBezTo>
                  <a:pt x="2257" y="848"/>
                  <a:pt x="2256" y="850"/>
                  <a:pt x="2256" y="853"/>
                </a:cubicBezTo>
                <a:cubicBezTo>
                  <a:pt x="2256" y="855"/>
                  <a:pt x="2257" y="857"/>
                  <a:pt x="2260" y="857"/>
                </a:cubicBezTo>
                <a:close/>
                <a:moveTo>
                  <a:pt x="2273" y="857"/>
                </a:moveTo>
                <a:cubicBezTo>
                  <a:pt x="2275" y="857"/>
                  <a:pt x="2277" y="855"/>
                  <a:pt x="2277" y="853"/>
                </a:cubicBezTo>
                <a:cubicBezTo>
                  <a:pt x="2277" y="850"/>
                  <a:pt x="2275" y="848"/>
                  <a:pt x="2273" y="848"/>
                </a:cubicBezTo>
                <a:cubicBezTo>
                  <a:pt x="2270" y="848"/>
                  <a:pt x="2268" y="850"/>
                  <a:pt x="2268" y="853"/>
                </a:cubicBezTo>
                <a:cubicBezTo>
                  <a:pt x="2268" y="855"/>
                  <a:pt x="2270" y="857"/>
                  <a:pt x="2273" y="857"/>
                </a:cubicBezTo>
                <a:close/>
                <a:moveTo>
                  <a:pt x="2286" y="857"/>
                </a:moveTo>
                <a:cubicBezTo>
                  <a:pt x="2288" y="857"/>
                  <a:pt x="2290" y="855"/>
                  <a:pt x="2290" y="853"/>
                </a:cubicBezTo>
                <a:cubicBezTo>
                  <a:pt x="2290" y="850"/>
                  <a:pt x="2288" y="848"/>
                  <a:pt x="2286" y="848"/>
                </a:cubicBezTo>
                <a:cubicBezTo>
                  <a:pt x="2283" y="848"/>
                  <a:pt x="2281" y="850"/>
                  <a:pt x="2281" y="853"/>
                </a:cubicBezTo>
                <a:cubicBezTo>
                  <a:pt x="2281" y="855"/>
                  <a:pt x="2283" y="857"/>
                  <a:pt x="2286" y="857"/>
                </a:cubicBezTo>
                <a:close/>
                <a:moveTo>
                  <a:pt x="2298" y="857"/>
                </a:moveTo>
                <a:cubicBezTo>
                  <a:pt x="2301" y="857"/>
                  <a:pt x="2303" y="855"/>
                  <a:pt x="2303" y="853"/>
                </a:cubicBezTo>
                <a:cubicBezTo>
                  <a:pt x="2303" y="850"/>
                  <a:pt x="2301" y="848"/>
                  <a:pt x="2298" y="848"/>
                </a:cubicBezTo>
                <a:cubicBezTo>
                  <a:pt x="2296" y="848"/>
                  <a:pt x="2294" y="850"/>
                  <a:pt x="2294" y="853"/>
                </a:cubicBezTo>
                <a:cubicBezTo>
                  <a:pt x="2294" y="855"/>
                  <a:pt x="2296" y="857"/>
                  <a:pt x="2298" y="857"/>
                </a:cubicBezTo>
                <a:close/>
                <a:moveTo>
                  <a:pt x="2311" y="848"/>
                </a:moveTo>
                <a:cubicBezTo>
                  <a:pt x="2309" y="848"/>
                  <a:pt x="2307" y="850"/>
                  <a:pt x="2307" y="853"/>
                </a:cubicBezTo>
                <a:cubicBezTo>
                  <a:pt x="2307" y="855"/>
                  <a:pt x="2309" y="857"/>
                  <a:pt x="2311" y="857"/>
                </a:cubicBezTo>
                <a:cubicBezTo>
                  <a:pt x="2314" y="857"/>
                  <a:pt x="2316" y="855"/>
                  <a:pt x="2316" y="853"/>
                </a:cubicBezTo>
                <a:cubicBezTo>
                  <a:pt x="2316" y="850"/>
                  <a:pt x="2314" y="848"/>
                  <a:pt x="2311" y="848"/>
                </a:cubicBezTo>
                <a:close/>
                <a:moveTo>
                  <a:pt x="2324" y="857"/>
                </a:moveTo>
                <a:cubicBezTo>
                  <a:pt x="2327" y="857"/>
                  <a:pt x="2328" y="855"/>
                  <a:pt x="2328" y="853"/>
                </a:cubicBezTo>
                <a:cubicBezTo>
                  <a:pt x="2328" y="850"/>
                  <a:pt x="2327" y="848"/>
                  <a:pt x="2324" y="848"/>
                </a:cubicBezTo>
                <a:cubicBezTo>
                  <a:pt x="2322" y="848"/>
                  <a:pt x="2320" y="850"/>
                  <a:pt x="2320" y="853"/>
                </a:cubicBezTo>
                <a:cubicBezTo>
                  <a:pt x="2320" y="855"/>
                  <a:pt x="2322" y="857"/>
                  <a:pt x="2324" y="857"/>
                </a:cubicBezTo>
                <a:close/>
                <a:moveTo>
                  <a:pt x="2337" y="857"/>
                </a:moveTo>
                <a:cubicBezTo>
                  <a:pt x="2340" y="857"/>
                  <a:pt x="2341" y="855"/>
                  <a:pt x="2341" y="853"/>
                </a:cubicBezTo>
                <a:cubicBezTo>
                  <a:pt x="2341" y="850"/>
                  <a:pt x="2340" y="848"/>
                  <a:pt x="2337" y="848"/>
                </a:cubicBezTo>
                <a:cubicBezTo>
                  <a:pt x="2335" y="848"/>
                  <a:pt x="2333" y="850"/>
                  <a:pt x="2333" y="853"/>
                </a:cubicBezTo>
                <a:cubicBezTo>
                  <a:pt x="2333" y="855"/>
                  <a:pt x="2335" y="857"/>
                  <a:pt x="2337" y="857"/>
                </a:cubicBezTo>
                <a:close/>
                <a:moveTo>
                  <a:pt x="2350" y="857"/>
                </a:moveTo>
                <a:cubicBezTo>
                  <a:pt x="2352" y="857"/>
                  <a:pt x="2354" y="855"/>
                  <a:pt x="2354" y="853"/>
                </a:cubicBezTo>
                <a:cubicBezTo>
                  <a:pt x="2354" y="850"/>
                  <a:pt x="2352" y="848"/>
                  <a:pt x="2350" y="848"/>
                </a:cubicBezTo>
                <a:cubicBezTo>
                  <a:pt x="2348" y="848"/>
                  <a:pt x="2346" y="850"/>
                  <a:pt x="2346" y="853"/>
                </a:cubicBezTo>
                <a:cubicBezTo>
                  <a:pt x="2346" y="855"/>
                  <a:pt x="2348" y="857"/>
                  <a:pt x="2350" y="857"/>
                </a:cubicBezTo>
                <a:close/>
                <a:moveTo>
                  <a:pt x="2363" y="848"/>
                </a:moveTo>
                <a:cubicBezTo>
                  <a:pt x="2361" y="848"/>
                  <a:pt x="2359" y="850"/>
                  <a:pt x="2359" y="853"/>
                </a:cubicBezTo>
                <a:cubicBezTo>
                  <a:pt x="2359" y="855"/>
                  <a:pt x="2361" y="857"/>
                  <a:pt x="2363" y="857"/>
                </a:cubicBezTo>
                <a:cubicBezTo>
                  <a:pt x="2365" y="857"/>
                  <a:pt x="2367" y="855"/>
                  <a:pt x="2367" y="853"/>
                </a:cubicBezTo>
                <a:cubicBezTo>
                  <a:pt x="2367" y="850"/>
                  <a:pt x="2365" y="848"/>
                  <a:pt x="2363" y="848"/>
                </a:cubicBezTo>
                <a:close/>
                <a:moveTo>
                  <a:pt x="2376" y="857"/>
                </a:moveTo>
                <a:cubicBezTo>
                  <a:pt x="2378" y="857"/>
                  <a:pt x="2380" y="855"/>
                  <a:pt x="2380" y="853"/>
                </a:cubicBezTo>
                <a:cubicBezTo>
                  <a:pt x="2380" y="850"/>
                  <a:pt x="2378" y="848"/>
                  <a:pt x="2376" y="848"/>
                </a:cubicBezTo>
                <a:cubicBezTo>
                  <a:pt x="2374" y="848"/>
                  <a:pt x="2372" y="850"/>
                  <a:pt x="2372" y="853"/>
                </a:cubicBezTo>
                <a:cubicBezTo>
                  <a:pt x="2372" y="855"/>
                  <a:pt x="2374" y="857"/>
                  <a:pt x="2376" y="857"/>
                </a:cubicBezTo>
                <a:close/>
                <a:moveTo>
                  <a:pt x="2389" y="857"/>
                </a:moveTo>
                <a:cubicBezTo>
                  <a:pt x="2391" y="857"/>
                  <a:pt x="2393" y="855"/>
                  <a:pt x="2393" y="853"/>
                </a:cubicBezTo>
                <a:cubicBezTo>
                  <a:pt x="2393" y="850"/>
                  <a:pt x="2391" y="848"/>
                  <a:pt x="2389" y="848"/>
                </a:cubicBezTo>
                <a:cubicBezTo>
                  <a:pt x="2387" y="848"/>
                  <a:pt x="2385" y="850"/>
                  <a:pt x="2385" y="853"/>
                </a:cubicBezTo>
                <a:cubicBezTo>
                  <a:pt x="2385" y="855"/>
                  <a:pt x="2387" y="857"/>
                  <a:pt x="2389" y="857"/>
                </a:cubicBezTo>
                <a:close/>
                <a:moveTo>
                  <a:pt x="2402" y="857"/>
                </a:moveTo>
                <a:cubicBezTo>
                  <a:pt x="2404" y="857"/>
                  <a:pt x="2406" y="855"/>
                  <a:pt x="2406" y="853"/>
                </a:cubicBezTo>
                <a:cubicBezTo>
                  <a:pt x="2406" y="850"/>
                  <a:pt x="2404" y="848"/>
                  <a:pt x="2402" y="848"/>
                </a:cubicBezTo>
                <a:cubicBezTo>
                  <a:pt x="2399" y="848"/>
                  <a:pt x="2398" y="850"/>
                  <a:pt x="2398" y="853"/>
                </a:cubicBezTo>
                <a:cubicBezTo>
                  <a:pt x="2398" y="855"/>
                  <a:pt x="2399" y="857"/>
                  <a:pt x="2402" y="857"/>
                </a:cubicBezTo>
                <a:close/>
                <a:moveTo>
                  <a:pt x="2415" y="857"/>
                </a:moveTo>
                <a:cubicBezTo>
                  <a:pt x="2417" y="857"/>
                  <a:pt x="2419" y="855"/>
                  <a:pt x="2419" y="853"/>
                </a:cubicBezTo>
                <a:cubicBezTo>
                  <a:pt x="2419" y="850"/>
                  <a:pt x="2417" y="848"/>
                  <a:pt x="2415" y="848"/>
                </a:cubicBezTo>
                <a:cubicBezTo>
                  <a:pt x="2412" y="848"/>
                  <a:pt x="2411" y="850"/>
                  <a:pt x="2411" y="853"/>
                </a:cubicBezTo>
                <a:cubicBezTo>
                  <a:pt x="2411" y="855"/>
                  <a:pt x="2412" y="857"/>
                  <a:pt x="2415" y="857"/>
                </a:cubicBezTo>
                <a:close/>
                <a:moveTo>
                  <a:pt x="2428" y="857"/>
                </a:moveTo>
                <a:cubicBezTo>
                  <a:pt x="2430" y="857"/>
                  <a:pt x="2432" y="855"/>
                  <a:pt x="2432" y="853"/>
                </a:cubicBezTo>
                <a:cubicBezTo>
                  <a:pt x="2432" y="850"/>
                  <a:pt x="2430" y="848"/>
                  <a:pt x="2428" y="848"/>
                </a:cubicBezTo>
                <a:cubicBezTo>
                  <a:pt x="2425" y="848"/>
                  <a:pt x="2423" y="850"/>
                  <a:pt x="2423" y="853"/>
                </a:cubicBezTo>
                <a:cubicBezTo>
                  <a:pt x="2423" y="855"/>
                  <a:pt x="2425" y="857"/>
                  <a:pt x="2428" y="857"/>
                </a:cubicBezTo>
                <a:close/>
                <a:moveTo>
                  <a:pt x="2441" y="857"/>
                </a:moveTo>
                <a:cubicBezTo>
                  <a:pt x="2443" y="857"/>
                  <a:pt x="2445" y="855"/>
                  <a:pt x="2445" y="853"/>
                </a:cubicBezTo>
                <a:cubicBezTo>
                  <a:pt x="2445" y="850"/>
                  <a:pt x="2443" y="848"/>
                  <a:pt x="2441" y="848"/>
                </a:cubicBezTo>
                <a:cubicBezTo>
                  <a:pt x="2438" y="848"/>
                  <a:pt x="2436" y="850"/>
                  <a:pt x="2436" y="853"/>
                </a:cubicBezTo>
                <a:cubicBezTo>
                  <a:pt x="2436" y="855"/>
                  <a:pt x="2438" y="857"/>
                  <a:pt x="2441" y="857"/>
                </a:cubicBezTo>
                <a:close/>
                <a:moveTo>
                  <a:pt x="2453" y="848"/>
                </a:moveTo>
                <a:cubicBezTo>
                  <a:pt x="2451" y="848"/>
                  <a:pt x="2449" y="850"/>
                  <a:pt x="2449" y="853"/>
                </a:cubicBezTo>
                <a:cubicBezTo>
                  <a:pt x="2449" y="855"/>
                  <a:pt x="2451" y="857"/>
                  <a:pt x="2453" y="857"/>
                </a:cubicBezTo>
                <a:cubicBezTo>
                  <a:pt x="2456" y="857"/>
                  <a:pt x="2458" y="855"/>
                  <a:pt x="2458" y="853"/>
                </a:cubicBezTo>
                <a:cubicBezTo>
                  <a:pt x="2458" y="850"/>
                  <a:pt x="2456" y="848"/>
                  <a:pt x="2453" y="848"/>
                </a:cubicBezTo>
                <a:close/>
                <a:moveTo>
                  <a:pt x="2466" y="848"/>
                </a:moveTo>
                <a:cubicBezTo>
                  <a:pt x="2464" y="848"/>
                  <a:pt x="2462" y="850"/>
                  <a:pt x="2462" y="853"/>
                </a:cubicBezTo>
                <a:cubicBezTo>
                  <a:pt x="2462" y="855"/>
                  <a:pt x="2464" y="857"/>
                  <a:pt x="2466" y="857"/>
                </a:cubicBezTo>
                <a:cubicBezTo>
                  <a:pt x="2469" y="857"/>
                  <a:pt x="2471" y="855"/>
                  <a:pt x="2471" y="853"/>
                </a:cubicBezTo>
                <a:cubicBezTo>
                  <a:pt x="2471" y="850"/>
                  <a:pt x="2469" y="848"/>
                  <a:pt x="2466" y="848"/>
                </a:cubicBezTo>
                <a:close/>
                <a:moveTo>
                  <a:pt x="2479" y="857"/>
                </a:moveTo>
                <a:cubicBezTo>
                  <a:pt x="2482" y="857"/>
                  <a:pt x="2483" y="855"/>
                  <a:pt x="2483" y="853"/>
                </a:cubicBezTo>
                <a:cubicBezTo>
                  <a:pt x="2483" y="850"/>
                  <a:pt x="2482" y="848"/>
                  <a:pt x="2479" y="848"/>
                </a:cubicBezTo>
                <a:cubicBezTo>
                  <a:pt x="2477" y="848"/>
                  <a:pt x="2475" y="850"/>
                  <a:pt x="2475" y="853"/>
                </a:cubicBezTo>
                <a:cubicBezTo>
                  <a:pt x="2475" y="855"/>
                  <a:pt x="2477" y="857"/>
                  <a:pt x="2479" y="857"/>
                </a:cubicBezTo>
                <a:close/>
                <a:moveTo>
                  <a:pt x="2492" y="848"/>
                </a:moveTo>
                <a:cubicBezTo>
                  <a:pt x="2490" y="848"/>
                  <a:pt x="2488" y="850"/>
                  <a:pt x="2488" y="853"/>
                </a:cubicBezTo>
                <a:cubicBezTo>
                  <a:pt x="2488" y="855"/>
                  <a:pt x="2490" y="857"/>
                  <a:pt x="2492" y="857"/>
                </a:cubicBezTo>
                <a:cubicBezTo>
                  <a:pt x="2494" y="857"/>
                  <a:pt x="2496" y="855"/>
                  <a:pt x="2496" y="853"/>
                </a:cubicBezTo>
                <a:cubicBezTo>
                  <a:pt x="2496" y="850"/>
                  <a:pt x="2494" y="848"/>
                  <a:pt x="2492" y="848"/>
                </a:cubicBezTo>
                <a:close/>
                <a:moveTo>
                  <a:pt x="2505" y="857"/>
                </a:moveTo>
                <a:cubicBezTo>
                  <a:pt x="2507" y="857"/>
                  <a:pt x="2509" y="855"/>
                  <a:pt x="2509" y="853"/>
                </a:cubicBezTo>
                <a:cubicBezTo>
                  <a:pt x="2509" y="850"/>
                  <a:pt x="2507" y="848"/>
                  <a:pt x="2505" y="848"/>
                </a:cubicBezTo>
                <a:cubicBezTo>
                  <a:pt x="2503" y="848"/>
                  <a:pt x="2501" y="850"/>
                  <a:pt x="2501" y="853"/>
                </a:cubicBezTo>
                <a:cubicBezTo>
                  <a:pt x="2501" y="855"/>
                  <a:pt x="2503" y="857"/>
                  <a:pt x="2505" y="857"/>
                </a:cubicBezTo>
                <a:close/>
                <a:moveTo>
                  <a:pt x="2518" y="857"/>
                </a:moveTo>
                <a:cubicBezTo>
                  <a:pt x="2520" y="857"/>
                  <a:pt x="2522" y="855"/>
                  <a:pt x="2522" y="853"/>
                </a:cubicBezTo>
                <a:cubicBezTo>
                  <a:pt x="2522" y="850"/>
                  <a:pt x="2520" y="848"/>
                  <a:pt x="2518" y="848"/>
                </a:cubicBezTo>
                <a:cubicBezTo>
                  <a:pt x="2516" y="848"/>
                  <a:pt x="2514" y="850"/>
                  <a:pt x="2514" y="853"/>
                </a:cubicBezTo>
                <a:cubicBezTo>
                  <a:pt x="2514" y="855"/>
                  <a:pt x="2516" y="857"/>
                  <a:pt x="2518" y="857"/>
                </a:cubicBezTo>
                <a:close/>
                <a:moveTo>
                  <a:pt x="2531" y="857"/>
                </a:moveTo>
                <a:cubicBezTo>
                  <a:pt x="2533" y="857"/>
                  <a:pt x="2535" y="855"/>
                  <a:pt x="2535" y="853"/>
                </a:cubicBezTo>
                <a:cubicBezTo>
                  <a:pt x="2535" y="850"/>
                  <a:pt x="2533" y="848"/>
                  <a:pt x="2531" y="848"/>
                </a:cubicBezTo>
                <a:cubicBezTo>
                  <a:pt x="2529" y="848"/>
                  <a:pt x="2527" y="850"/>
                  <a:pt x="2527" y="853"/>
                </a:cubicBezTo>
                <a:cubicBezTo>
                  <a:pt x="2527" y="855"/>
                  <a:pt x="2529" y="857"/>
                  <a:pt x="2531" y="857"/>
                </a:cubicBezTo>
                <a:close/>
                <a:moveTo>
                  <a:pt x="2544" y="857"/>
                </a:moveTo>
                <a:cubicBezTo>
                  <a:pt x="2546" y="857"/>
                  <a:pt x="2548" y="855"/>
                  <a:pt x="2548" y="853"/>
                </a:cubicBezTo>
                <a:cubicBezTo>
                  <a:pt x="2548" y="850"/>
                  <a:pt x="2546" y="848"/>
                  <a:pt x="2544" y="848"/>
                </a:cubicBezTo>
                <a:cubicBezTo>
                  <a:pt x="2542" y="848"/>
                  <a:pt x="2540" y="850"/>
                  <a:pt x="2540" y="853"/>
                </a:cubicBezTo>
                <a:cubicBezTo>
                  <a:pt x="2540" y="855"/>
                  <a:pt x="2542" y="857"/>
                  <a:pt x="2544" y="857"/>
                </a:cubicBezTo>
                <a:close/>
                <a:moveTo>
                  <a:pt x="2557" y="857"/>
                </a:moveTo>
                <a:cubicBezTo>
                  <a:pt x="2559" y="857"/>
                  <a:pt x="2561" y="855"/>
                  <a:pt x="2561" y="853"/>
                </a:cubicBezTo>
                <a:cubicBezTo>
                  <a:pt x="2561" y="850"/>
                  <a:pt x="2559" y="848"/>
                  <a:pt x="2557" y="848"/>
                </a:cubicBezTo>
                <a:cubicBezTo>
                  <a:pt x="2554" y="848"/>
                  <a:pt x="2553" y="850"/>
                  <a:pt x="2553" y="853"/>
                </a:cubicBezTo>
                <a:cubicBezTo>
                  <a:pt x="2553" y="855"/>
                  <a:pt x="2554" y="857"/>
                  <a:pt x="2557" y="857"/>
                </a:cubicBezTo>
                <a:close/>
                <a:moveTo>
                  <a:pt x="2570" y="857"/>
                </a:moveTo>
                <a:cubicBezTo>
                  <a:pt x="2572" y="857"/>
                  <a:pt x="2574" y="855"/>
                  <a:pt x="2574" y="853"/>
                </a:cubicBezTo>
                <a:cubicBezTo>
                  <a:pt x="2574" y="850"/>
                  <a:pt x="2572" y="848"/>
                  <a:pt x="2570" y="848"/>
                </a:cubicBezTo>
                <a:cubicBezTo>
                  <a:pt x="2567" y="848"/>
                  <a:pt x="2565" y="850"/>
                  <a:pt x="2565" y="853"/>
                </a:cubicBezTo>
                <a:cubicBezTo>
                  <a:pt x="2565" y="855"/>
                  <a:pt x="2567" y="857"/>
                  <a:pt x="2570" y="857"/>
                </a:cubicBezTo>
                <a:close/>
                <a:moveTo>
                  <a:pt x="2583" y="857"/>
                </a:moveTo>
                <a:cubicBezTo>
                  <a:pt x="2585" y="857"/>
                  <a:pt x="2587" y="855"/>
                  <a:pt x="2587" y="853"/>
                </a:cubicBezTo>
                <a:cubicBezTo>
                  <a:pt x="2587" y="850"/>
                  <a:pt x="2585" y="848"/>
                  <a:pt x="2583" y="848"/>
                </a:cubicBezTo>
                <a:cubicBezTo>
                  <a:pt x="2580" y="848"/>
                  <a:pt x="2578" y="850"/>
                  <a:pt x="2578" y="853"/>
                </a:cubicBezTo>
                <a:cubicBezTo>
                  <a:pt x="2578" y="855"/>
                  <a:pt x="2580" y="857"/>
                  <a:pt x="2583" y="857"/>
                </a:cubicBezTo>
                <a:close/>
                <a:moveTo>
                  <a:pt x="2595" y="857"/>
                </a:moveTo>
                <a:cubicBezTo>
                  <a:pt x="2598" y="857"/>
                  <a:pt x="2600" y="855"/>
                  <a:pt x="2600" y="853"/>
                </a:cubicBezTo>
                <a:cubicBezTo>
                  <a:pt x="2600" y="850"/>
                  <a:pt x="2598" y="848"/>
                  <a:pt x="2595" y="848"/>
                </a:cubicBezTo>
                <a:cubicBezTo>
                  <a:pt x="2593" y="848"/>
                  <a:pt x="2591" y="850"/>
                  <a:pt x="2591" y="853"/>
                </a:cubicBezTo>
                <a:cubicBezTo>
                  <a:pt x="2591" y="855"/>
                  <a:pt x="2593" y="857"/>
                  <a:pt x="2595" y="857"/>
                </a:cubicBezTo>
                <a:close/>
                <a:moveTo>
                  <a:pt x="2608" y="857"/>
                </a:moveTo>
                <a:cubicBezTo>
                  <a:pt x="2611" y="857"/>
                  <a:pt x="2613" y="855"/>
                  <a:pt x="2613" y="853"/>
                </a:cubicBezTo>
                <a:cubicBezTo>
                  <a:pt x="2613" y="850"/>
                  <a:pt x="2611" y="848"/>
                  <a:pt x="2608" y="848"/>
                </a:cubicBezTo>
                <a:cubicBezTo>
                  <a:pt x="2606" y="848"/>
                  <a:pt x="2604" y="850"/>
                  <a:pt x="2604" y="853"/>
                </a:cubicBezTo>
                <a:cubicBezTo>
                  <a:pt x="2604" y="855"/>
                  <a:pt x="2606" y="857"/>
                  <a:pt x="2608" y="857"/>
                </a:cubicBezTo>
                <a:close/>
                <a:moveTo>
                  <a:pt x="2621" y="857"/>
                </a:moveTo>
                <a:cubicBezTo>
                  <a:pt x="2624" y="857"/>
                  <a:pt x="2625" y="855"/>
                  <a:pt x="2625" y="853"/>
                </a:cubicBezTo>
                <a:cubicBezTo>
                  <a:pt x="2625" y="850"/>
                  <a:pt x="2624" y="848"/>
                  <a:pt x="2621" y="848"/>
                </a:cubicBezTo>
                <a:cubicBezTo>
                  <a:pt x="2619" y="848"/>
                  <a:pt x="2617" y="850"/>
                  <a:pt x="2617" y="853"/>
                </a:cubicBezTo>
                <a:cubicBezTo>
                  <a:pt x="2617" y="855"/>
                  <a:pt x="2619" y="857"/>
                  <a:pt x="2621" y="857"/>
                </a:cubicBezTo>
                <a:close/>
                <a:moveTo>
                  <a:pt x="2634" y="848"/>
                </a:moveTo>
                <a:cubicBezTo>
                  <a:pt x="2632" y="848"/>
                  <a:pt x="2630" y="850"/>
                  <a:pt x="2630" y="853"/>
                </a:cubicBezTo>
                <a:cubicBezTo>
                  <a:pt x="2630" y="855"/>
                  <a:pt x="2632" y="857"/>
                  <a:pt x="2634" y="857"/>
                </a:cubicBezTo>
                <a:cubicBezTo>
                  <a:pt x="2637" y="857"/>
                  <a:pt x="2638" y="855"/>
                  <a:pt x="2638" y="853"/>
                </a:cubicBezTo>
                <a:cubicBezTo>
                  <a:pt x="2638" y="850"/>
                  <a:pt x="2637" y="848"/>
                  <a:pt x="2634" y="848"/>
                </a:cubicBezTo>
                <a:close/>
                <a:moveTo>
                  <a:pt x="2647" y="857"/>
                </a:moveTo>
                <a:cubicBezTo>
                  <a:pt x="2649" y="857"/>
                  <a:pt x="2651" y="855"/>
                  <a:pt x="2651" y="853"/>
                </a:cubicBezTo>
                <a:cubicBezTo>
                  <a:pt x="2651" y="850"/>
                  <a:pt x="2649" y="848"/>
                  <a:pt x="2647" y="848"/>
                </a:cubicBezTo>
                <a:cubicBezTo>
                  <a:pt x="2645" y="848"/>
                  <a:pt x="2643" y="850"/>
                  <a:pt x="2643" y="853"/>
                </a:cubicBezTo>
                <a:cubicBezTo>
                  <a:pt x="2643" y="855"/>
                  <a:pt x="2645" y="857"/>
                  <a:pt x="2647" y="857"/>
                </a:cubicBezTo>
                <a:close/>
                <a:moveTo>
                  <a:pt x="2664" y="853"/>
                </a:moveTo>
                <a:cubicBezTo>
                  <a:pt x="2664" y="850"/>
                  <a:pt x="2662" y="848"/>
                  <a:pt x="2660" y="848"/>
                </a:cubicBezTo>
                <a:cubicBezTo>
                  <a:pt x="2658" y="848"/>
                  <a:pt x="2656" y="850"/>
                  <a:pt x="2656" y="853"/>
                </a:cubicBezTo>
                <a:cubicBezTo>
                  <a:pt x="2656" y="855"/>
                  <a:pt x="2658" y="857"/>
                  <a:pt x="2660" y="857"/>
                </a:cubicBezTo>
                <a:cubicBezTo>
                  <a:pt x="2662" y="857"/>
                  <a:pt x="2664" y="855"/>
                  <a:pt x="2664" y="853"/>
                </a:cubicBezTo>
                <a:close/>
                <a:moveTo>
                  <a:pt x="2673" y="848"/>
                </a:moveTo>
                <a:cubicBezTo>
                  <a:pt x="2671" y="848"/>
                  <a:pt x="2669" y="850"/>
                  <a:pt x="2669" y="853"/>
                </a:cubicBezTo>
                <a:cubicBezTo>
                  <a:pt x="2669" y="855"/>
                  <a:pt x="2671" y="857"/>
                  <a:pt x="2673" y="857"/>
                </a:cubicBezTo>
                <a:cubicBezTo>
                  <a:pt x="2675" y="857"/>
                  <a:pt x="2677" y="855"/>
                  <a:pt x="2677" y="853"/>
                </a:cubicBezTo>
                <a:cubicBezTo>
                  <a:pt x="2677" y="850"/>
                  <a:pt x="2675" y="848"/>
                  <a:pt x="2673" y="848"/>
                </a:cubicBezTo>
                <a:close/>
                <a:moveTo>
                  <a:pt x="2686" y="848"/>
                </a:moveTo>
                <a:cubicBezTo>
                  <a:pt x="2684" y="848"/>
                  <a:pt x="2682" y="850"/>
                  <a:pt x="2682" y="853"/>
                </a:cubicBezTo>
                <a:cubicBezTo>
                  <a:pt x="2682" y="855"/>
                  <a:pt x="2684" y="857"/>
                  <a:pt x="2686" y="857"/>
                </a:cubicBezTo>
                <a:cubicBezTo>
                  <a:pt x="2688" y="857"/>
                  <a:pt x="2690" y="855"/>
                  <a:pt x="2690" y="853"/>
                </a:cubicBezTo>
                <a:cubicBezTo>
                  <a:pt x="2690" y="850"/>
                  <a:pt x="2688" y="848"/>
                  <a:pt x="2686" y="848"/>
                </a:cubicBezTo>
                <a:close/>
                <a:moveTo>
                  <a:pt x="2699" y="848"/>
                </a:moveTo>
                <a:cubicBezTo>
                  <a:pt x="2696" y="848"/>
                  <a:pt x="2695" y="850"/>
                  <a:pt x="2695" y="853"/>
                </a:cubicBezTo>
                <a:cubicBezTo>
                  <a:pt x="2695" y="855"/>
                  <a:pt x="2696" y="857"/>
                  <a:pt x="2699" y="857"/>
                </a:cubicBezTo>
                <a:cubicBezTo>
                  <a:pt x="2701" y="857"/>
                  <a:pt x="2703" y="855"/>
                  <a:pt x="2703" y="853"/>
                </a:cubicBezTo>
                <a:cubicBezTo>
                  <a:pt x="2703" y="850"/>
                  <a:pt x="2701" y="848"/>
                  <a:pt x="2699" y="848"/>
                </a:cubicBezTo>
                <a:close/>
                <a:moveTo>
                  <a:pt x="2716" y="853"/>
                </a:moveTo>
                <a:cubicBezTo>
                  <a:pt x="2716" y="850"/>
                  <a:pt x="2714" y="848"/>
                  <a:pt x="2712" y="848"/>
                </a:cubicBezTo>
                <a:cubicBezTo>
                  <a:pt x="2709" y="848"/>
                  <a:pt x="2708" y="850"/>
                  <a:pt x="2708" y="853"/>
                </a:cubicBezTo>
                <a:cubicBezTo>
                  <a:pt x="2708" y="855"/>
                  <a:pt x="2709" y="857"/>
                  <a:pt x="2712" y="857"/>
                </a:cubicBezTo>
                <a:cubicBezTo>
                  <a:pt x="2714" y="857"/>
                  <a:pt x="2716" y="855"/>
                  <a:pt x="2716" y="853"/>
                </a:cubicBezTo>
                <a:close/>
                <a:moveTo>
                  <a:pt x="2725" y="848"/>
                </a:moveTo>
                <a:cubicBezTo>
                  <a:pt x="2722" y="848"/>
                  <a:pt x="2720" y="850"/>
                  <a:pt x="2720" y="853"/>
                </a:cubicBezTo>
                <a:cubicBezTo>
                  <a:pt x="2720" y="855"/>
                  <a:pt x="2722" y="857"/>
                  <a:pt x="2725" y="857"/>
                </a:cubicBezTo>
                <a:cubicBezTo>
                  <a:pt x="2727" y="857"/>
                  <a:pt x="2729" y="855"/>
                  <a:pt x="2729" y="853"/>
                </a:cubicBezTo>
                <a:cubicBezTo>
                  <a:pt x="2729" y="850"/>
                  <a:pt x="2727" y="848"/>
                  <a:pt x="2725" y="848"/>
                </a:cubicBezTo>
                <a:close/>
                <a:moveTo>
                  <a:pt x="2738" y="848"/>
                </a:moveTo>
                <a:cubicBezTo>
                  <a:pt x="2735" y="848"/>
                  <a:pt x="2733" y="850"/>
                  <a:pt x="2733" y="853"/>
                </a:cubicBezTo>
                <a:cubicBezTo>
                  <a:pt x="2733" y="855"/>
                  <a:pt x="2735" y="857"/>
                  <a:pt x="2738" y="857"/>
                </a:cubicBezTo>
                <a:cubicBezTo>
                  <a:pt x="2740" y="857"/>
                  <a:pt x="2742" y="855"/>
                  <a:pt x="2742" y="853"/>
                </a:cubicBezTo>
                <a:cubicBezTo>
                  <a:pt x="2742" y="850"/>
                  <a:pt x="2740" y="848"/>
                  <a:pt x="2738" y="848"/>
                </a:cubicBezTo>
                <a:close/>
                <a:moveTo>
                  <a:pt x="2750" y="848"/>
                </a:moveTo>
                <a:cubicBezTo>
                  <a:pt x="2748" y="848"/>
                  <a:pt x="2746" y="850"/>
                  <a:pt x="2746" y="853"/>
                </a:cubicBezTo>
                <a:cubicBezTo>
                  <a:pt x="2746" y="855"/>
                  <a:pt x="2748" y="857"/>
                  <a:pt x="2750" y="857"/>
                </a:cubicBezTo>
                <a:cubicBezTo>
                  <a:pt x="2753" y="857"/>
                  <a:pt x="2755" y="855"/>
                  <a:pt x="2755" y="853"/>
                </a:cubicBezTo>
                <a:cubicBezTo>
                  <a:pt x="2755" y="850"/>
                  <a:pt x="2753" y="848"/>
                  <a:pt x="2750" y="848"/>
                </a:cubicBezTo>
                <a:close/>
                <a:moveTo>
                  <a:pt x="2763" y="848"/>
                </a:moveTo>
                <a:cubicBezTo>
                  <a:pt x="2761" y="848"/>
                  <a:pt x="2759" y="850"/>
                  <a:pt x="2759" y="853"/>
                </a:cubicBezTo>
                <a:cubicBezTo>
                  <a:pt x="2759" y="855"/>
                  <a:pt x="2761" y="857"/>
                  <a:pt x="2763" y="857"/>
                </a:cubicBezTo>
                <a:cubicBezTo>
                  <a:pt x="2766" y="857"/>
                  <a:pt x="2768" y="855"/>
                  <a:pt x="2768" y="853"/>
                </a:cubicBezTo>
                <a:cubicBezTo>
                  <a:pt x="2768" y="850"/>
                  <a:pt x="2766" y="848"/>
                  <a:pt x="2763" y="848"/>
                </a:cubicBezTo>
                <a:close/>
                <a:moveTo>
                  <a:pt x="2776" y="848"/>
                </a:moveTo>
                <a:cubicBezTo>
                  <a:pt x="2774" y="848"/>
                  <a:pt x="2772" y="850"/>
                  <a:pt x="2772" y="853"/>
                </a:cubicBezTo>
                <a:cubicBezTo>
                  <a:pt x="2772" y="855"/>
                  <a:pt x="2774" y="857"/>
                  <a:pt x="2776" y="857"/>
                </a:cubicBezTo>
                <a:cubicBezTo>
                  <a:pt x="2779" y="857"/>
                  <a:pt x="2780" y="855"/>
                  <a:pt x="2780" y="853"/>
                </a:cubicBezTo>
                <a:cubicBezTo>
                  <a:pt x="2780" y="850"/>
                  <a:pt x="2779" y="848"/>
                  <a:pt x="2776" y="848"/>
                </a:cubicBezTo>
                <a:close/>
                <a:moveTo>
                  <a:pt x="2789" y="848"/>
                </a:moveTo>
                <a:cubicBezTo>
                  <a:pt x="2787" y="848"/>
                  <a:pt x="2785" y="850"/>
                  <a:pt x="2785" y="853"/>
                </a:cubicBezTo>
                <a:cubicBezTo>
                  <a:pt x="2785" y="855"/>
                  <a:pt x="2787" y="857"/>
                  <a:pt x="2789" y="857"/>
                </a:cubicBezTo>
                <a:cubicBezTo>
                  <a:pt x="2791" y="857"/>
                  <a:pt x="2793" y="855"/>
                  <a:pt x="2793" y="853"/>
                </a:cubicBezTo>
                <a:cubicBezTo>
                  <a:pt x="2793" y="850"/>
                  <a:pt x="2791" y="848"/>
                  <a:pt x="2789" y="848"/>
                </a:cubicBezTo>
                <a:close/>
                <a:moveTo>
                  <a:pt x="2802" y="848"/>
                </a:moveTo>
                <a:cubicBezTo>
                  <a:pt x="2800" y="848"/>
                  <a:pt x="2798" y="850"/>
                  <a:pt x="2798" y="853"/>
                </a:cubicBezTo>
                <a:cubicBezTo>
                  <a:pt x="2798" y="855"/>
                  <a:pt x="2800" y="857"/>
                  <a:pt x="2802" y="857"/>
                </a:cubicBezTo>
                <a:cubicBezTo>
                  <a:pt x="2804" y="857"/>
                  <a:pt x="2806" y="855"/>
                  <a:pt x="2806" y="853"/>
                </a:cubicBezTo>
                <a:cubicBezTo>
                  <a:pt x="2806" y="850"/>
                  <a:pt x="2804" y="848"/>
                  <a:pt x="2802" y="848"/>
                </a:cubicBezTo>
                <a:close/>
                <a:moveTo>
                  <a:pt x="2815" y="848"/>
                </a:moveTo>
                <a:cubicBezTo>
                  <a:pt x="2813" y="848"/>
                  <a:pt x="2811" y="850"/>
                  <a:pt x="2811" y="853"/>
                </a:cubicBezTo>
                <a:cubicBezTo>
                  <a:pt x="2811" y="855"/>
                  <a:pt x="2813" y="857"/>
                  <a:pt x="2815" y="857"/>
                </a:cubicBezTo>
                <a:cubicBezTo>
                  <a:pt x="2817" y="857"/>
                  <a:pt x="2819" y="855"/>
                  <a:pt x="2819" y="853"/>
                </a:cubicBezTo>
                <a:cubicBezTo>
                  <a:pt x="2819" y="850"/>
                  <a:pt x="2817" y="848"/>
                  <a:pt x="2815" y="848"/>
                </a:cubicBezTo>
                <a:close/>
                <a:moveTo>
                  <a:pt x="2828" y="848"/>
                </a:moveTo>
                <a:cubicBezTo>
                  <a:pt x="2826" y="848"/>
                  <a:pt x="2824" y="850"/>
                  <a:pt x="2824" y="853"/>
                </a:cubicBezTo>
                <a:cubicBezTo>
                  <a:pt x="2824" y="855"/>
                  <a:pt x="2826" y="857"/>
                  <a:pt x="2828" y="857"/>
                </a:cubicBezTo>
                <a:cubicBezTo>
                  <a:pt x="2830" y="857"/>
                  <a:pt x="2832" y="855"/>
                  <a:pt x="2832" y="853"/>
                </a:cubicBezTo>
                <a:cubicBezTo>
                  <a:pt x="2832" y="850"/>
                  <a:pt x="2830" y="848"/>
                  <a:pt x="2828" y="848"/>
                </a:cubicBezTo>
                <a:close/>
                <a:moveTo>
                  <a:pt x="2841" y="848"/>
                </a:moveTo>
                <a:cubicBezTo>
                  <a:pt x="2839" y="848"/>
                  <a:pt x="2837" y="850"/>
                  <a:pt x="2837" y="853"/>
                </a:cubicBezTo>
                <a:cubicBezTo>
                  <a:pt x="2837" y="855"/>
                  <a:pt x="2839" y="857"/>
                  <a:pt x="2841" y="857"/>
                </a:cubicBezTo>
                <a:cubicBezTo>
                  <a:pt x="2843" y="857"/>
                  <a:pt x="2845" y="855"/>
                  <a:pt x="2845" y="853"/>
                </a:cubicBezTo>
                <a:cubicBezTo>
                  <a:pt x="2845" y="850"/>
                  <a:pt x="2843" y="848"/>
                  <a:pt x="2841" y="848"/>
                </a:cubicBezTo>
                <a:close/>
                <a:moveTo>
                  <a:pt x="2854" y="848"/>
                </a:moveTo>
                <a:cubicBezTo>
                  <a:pt x="2851" y="848"/>
                  <a:pt x="2850" y="850"/>
                  <a:pt x="2850" y="853"/>
                </a:cubicBezTo>
                <a:cubicBezTo>
                  <a:pt x="2850" y="855"/>
                  <a:pt x="2851" y="857"/>
                  <a:pt x="2854" y="857"/>
                </a:cubicBezTo>
                <a:cubicBezTo>
                  <a:pt x="2856" y="857"/>
                  <a:pt x="2858" y="855"/>
                  <a:pt x="2858" y="853"/>
                </a:cubicBezTo>
                <a:cubicBezTo>
                  <a:pt x="2858" y="850"/>
                  <a:pt x="2856" y="848"/>
                  <a:pt x="2854" y="848"/>
                </a:cubicBezTo>
                <a:close/>
                <a:moveTo>
                  <a:pt x="2867" y="848"/>
                </a:moveTo>
                <a:cubicBezTo>
                  <a:pt x="2864" y="848"/>
                  <a:pt x="2862" y="850"/>
                  <a:pt x="2862" y="853"/>
                </a:cubicBezTo>
                <a:cubicBezTo>
                  <a:pt x="2862" y="855"/>
                  <a:pt x="2864" y="857"/>
                  <a:pt x="2867" y="857"/>
                </a:cubicBezTo>
                <a:cubicBezTo>
                  <a:pt x="2869" y="857"/>
                  <a:pt x="2871" y="855"/>
                  <a:pt x="2871" y="853"/>
                </a:cubicBezTo>
                <a:cubicBezTo>
                  <a:pt x="2871" y="850"/>
                  <a:pt x="2869" y="848"/>
                  <a:pt x="2867" y="848"/>
                </a:cubicBezTo>
                <a:close/>
                <a:moveTo>
                  <a:pt x="2884" y="853"/>
                </a:moveTo>
                <a:cubicBezTo>
                  <a:pt x="2884" y="850"/>
                  <a:pt x="2882" y="848"/>
                  <a:pt x="2880" y="848"/>
                </a:cubicBezTo>
                <a:cubicBezTo>
                  <a:pt x="2877" y="848"/>
                  <a:pt x="2875" y="850"/>
                  <a:pt x="2875" y="853"/>
                </a:cubicBezTo>
                <a:cubicBezTo>
                  <a:pt x="2875" y="855"/>
                  <a:pt x="2877" y="857"/>
                  <a:pt x="2880" y="857"/>
                </a:cubicBezTo>
                <a:cubicBezTo>
                  <a:pt x="2882" y="857"/>
                  <a:pt x="2884" y="855"/>
                  <a:pt x="2884" y="853"/>
                </a:cubicBezTo>
                <a:close/>
                <a:moveTo>
                  <a:pt x="555" y="861"/>
                </a:moveTo>
                <a:cubicBezTo>
                  <a:pt x="553" y="861"/>
                  <a:pt x="551" y="863"/>
                  <a:pt x="551" y="866"/>
                </a:cubicBezTo>
                <a:cubicBezTo>
                  <a:pt x="551" y="868"/>
                  <a:pt x="553" y="870"/>
                  <a:pt x="555" y="870"/>
                </a:cubicBezTo>
                <a:cubicBezTo>
                  <a:pt x="557" y="870"/>
                  <a:pt x="559" y="868"/>
                  <a:pt x="559" y="866"/>
                </a:cubicBezTo>
                <a:cubicBezTo>
                  <a:pt x="559" y="863"/>
                  <a:pt x="557" y="861"/>
                  <a:pt x="555" y="861"/>
                </a:cubicBezTo>
                <a:close/>
                <a:moveTo>
                  <a:pt x="568" y="870"/>
                </a:moveTo>
                <a:cubicBezTo>
                  <a:pt x="570" y="870"/>
                  <a:pt x="572" y="868"/>
                  <a:pt x="572" y="866"/>
                </a:cubicBezTo>
                <a:cubicBezTo>
                  <a:pt x="572" y="863"/>
                  <a:pt x="570" y="861"/>
                  <a:pt x="568" y="861"/>
                </a:cubicBezTo>
                <a:cubicBezTo>
                  <a:pt x="566" y="861"/>
                  <a:pt x="564" y="863"/>
                  <a:pt x="564" y="866"/>
                </a:cubicBezTo>
                <a:cubicBezTo>
                  <a:pt x="564" y="868"/>
                  <a:pt x="566" y="870"/>
                  <a:pt x="568" y="870"/>
                </a:cubicBezTo>
                <a:close/>
                <a:moveTo>
                  <a:pt x="594" y="861"/>
                </a:moveTo>
                <a:cubicBezTo>
                  <a:pt x="592" y="861"/>
                  <a:pt x="590" y="863"/>
                  <a:pt x="590" y="866"/>
                </a:cubicBezTo>
                <a:cubicBezTo>
                  <a:pt x="590" y="868"/>
                  <a:pt x="592" y="870"/>
                  <a:pt x="594" y="870"/>
                </a:cubicBezTo>
                <a:cubicBezTo>
                  <a:pt x="596" y="870"/>
                  <a:pt x="598" y="868"/>
                  <a:pt x="598" y="866"/>
                </a:cubicBezTo>
                <a:cubicBezTo>
                  <a:pt x="598" y="863"/>
                  <a:pt x="596" y="861"/>
                  <a:pt x="594" y="861"/>
                </a:cubicBezTo>
                <a:close/>
                <a:moveTo>
                  <a:pt x="607" y="870"/>
                </a:moveTo>
                <a:cubicBezTo>
                  <a:pt x="609" y="870"/>
                  <a:pt x="611" y="868"/>
                  <a:pt x="611" y="866"/>
                </a:cubicBezTo>
                <a:cubicBezTo>
                  <a:pt x="611" y="863"/>
                  <a:pt x="609" y="861"/>
                  <a:pt x="607" y="861"/>
                </a:cubicBezTo>
                <a:cubicBezTo>
                  <a:pt x="604" y="861"/>
                  <a:pt x="603" y="863"/>
                  <a:pt x="603" y="866"/>
                </a:cubicBezTo>
                <a:cubicBezTo>
                  <a:pt x="603" y="868"/>
                  <a:pt x="604" y="870"/>
                  <a:pt x="607" y="870"/>
                </a:cubicBezTo>
                <a:close/>
                <a:moveTo>
                  <a:pt x="620" y="870"/>
                </a:moveTo>
                <a:cubicBezTo>
                  <a:pt x="622" y="870"/>
                  <a:pt x="624" y="868"/>
                  <a:pt x="624" y="866"/>
                </a:cubicBezTo>
                <a:cubicBezTo>
                  <a:pt x="624" y="863"/>
                  <a:pt x="622" y="861"/>
                  <a:pt x="620" y="861"/>
                </a:cubicBezTo>
                <a:cubicBezTo>
                  <a:pt x="617" y="861"/>
                  <a:pt x="615" y="863"/>
                  <a:pt x="615" y="866"/>
                </a:cubicBezTo>
                <a:cubicBezTo>
                  <a:pt x="615" y="868"/>
                  <a:pt x="617" y="870"/>
                  <a:pt x="620" y="870"/>
                </a:cubicBezTo>
                <a:close/>
                <a:moveTo>
                  <a:pt x="633" y="870"/>
                </a:moveTo>
                <a:cubicBezTo>
                  <a:pt x="635" y="870"/>
                  <a:pt x="637" y="868"/>
                  <a:pt x="637" y="866"/>
                </a:cubicBezTo>
                <a:cubicBezTo>
                  <a:pt x="637" y="863"/>
                  <a:pt x="635" y="861"/>
                  <a:pt x="633" y="861"/>
                </a:cubicBezTo>
                <a:cubicBezTo>
                  <a:pt x="630" y="861"/>
                  <a:pt x="628" y="863"/>
                  <a:pt x="628" y="866"/>
                </a:cubicBezTo>
                <a:cubicBezTo>
                  <a:pt x="628" y="868"/>
                  <a:pt x="630" y="870"/>
                  <a:pt x="633" y="870"/>
                </a:cubicBezTo>
                <a:close/>
                <a:moveTo>
                  <a:pt x="646" y="870"/>
                </a:moveTo>
                <a:cubicBezTo>
                  <a:pt x="648" y="870"/>
                  <a:pt x="650" y="868"/>
                  <a:pt x="650" y="866"/>
                </a:cubicBezTo>
                <a:cubicBezTo>
                  <a:pt x="650" y="863"/>
                  <a:pt x="648" y="861"/>
                  <a:pt x="646" y="861"/>
                </a:cubicBezTo>
                <a:cubicBezTo>
                  <a:pt x="643" y="861"/>
                  <a:pt x="641" y="863"/>
                  <a:pt x="641" y="866"/>
                </a:cubicBezTo>
                <a:cubicBezTo>
                  <a:pt x="641" y="868"/>
                  <a:pt x="643" y="870"/>
                  <a:pt x="646" y="870"/>
                </a:cubicBezTo>
                <a:close/>
                <a:moveTo>
                  <a:pt x="658" y="870"/>
                </a:moveTo>
                <a:cubicBezTo>
                  <a:pt x="661" y="870"/>
                  <a:pt x="663" y="868"/>
                  <a:pt x="663" y="866"/>
                </a:cubicBezTo>
                <a:cubicBezTo>
                  <a:pt x="663" y="863"/>
                  <a:pt x="661" y="861"/>
                  <a:pt x="658" y="861"/>
                </a:cubicBezTo>
                <a:cubicBezTo>
                  <a:pt x="656" y="861"/>
                  <a:pt x="654" y="863"/>
                  <a:pt x="654" y="866"/>
                </a:cubicBezTo>
                <a:cubicBezTo>
                  <a:pt x="654" y="868"/>
                  <a:pt x="656" y="870"/>
                  <a:pt x="658" y="870"/>
                </a:cubicBezTo>
                <a:close/>
                <a:moveTo>
                  <a:pt x="671" y="870"/>
                </a:moveTo>
                <a:cubicBezTo>
                  <a:pt x="674" y="870"/>
                  <a:pt x="676" y="868"/>
                  <a:pt x="676" y="866"/>
                </a:cubicBezTo>
                <a:cubicBezTo>
                  <a:pt x="676" y="863"/>
                  <a:pt x="674" y="861"/>
                  <a:pt x="671" y="861"/>
                </a:cubicBezTo>
                <a:cubicBezTo>
                  <a:pt x="669" y="861"/>
                  <a:pt x="667" y="863"/>
                  <a:pt x="667" y="866"/>
                </a:cubicBezTo>
                <a:cubicBezTo>
                  <a:pt x="667" y="868"/>
                  <a:pt x="669" y="870"/>
                  <a:pt x="671" y="870"/>
                </a:cubicBezTo>
                <a:close/>
                <a:moveTo>
                  <a:pt x="684" y="870"/>
                </a:moveTo>
                <a:cubicBezTo>
                  <a:pt x="687" y="870"/>
                  <a:pt x="688" y="868"/>
                  <a:pt x="688" y="866"/>
                </a:cubicBezTo>
                <a:cubicBezTo>
                  <a:pt x="688" y="863"/>
                  <a:pt x="687" y="861"/>
                  <a:pt x="684" y="861"/>
                </a:cubicBezTo>
                <a:cubicBezTo>
                  <a:pt x="682" y="861"/>
                  <a:pt x="680" y="863"/>
                  <a:pt x="680" y="866"/>
                </a:cubicBezTo>
                <a:cubicBezTo>
                  <a:pt x="680" y="868"/>
                  <a:pt x="682" y="870"/>
                  <a:pt x="684" y="870"/>
                </a:cubicBezTo>
                <a:close/>
                <a:moveTo>
                  <a:pt x="697" y="870"/>
                </a:moveTo>
                <a:cubicBezTo>
                  <a:pt x="699" y="870"/>
                  <a:pt x="701" y="868"/>
                  <a:pt x="701" y="866"/>
                </a:cubicBezTo>
                <a:cubicBezTo>
                  <a:pt x="701" y="863"/>
                  <a:pt x="699" y="861"/>
                  <a:pt x="697" y="861"/>
                </a:cubicBezTo>
                <a:cubicBezTo>
                  <a:pt x="695" y="861"/>
                  <a:pt x="693" y="863"/>
                  <a:pt x="693" y="866"/>
                </a:cubicBezTo>
                <a:cubicBezTo>
                  <a:pt x="693" y="868"/>
                  <a:pt x="695" y="870"/>
                  <a:pt x="697" y="870"/>
                </a:cubicBezTo>
                <a:close/>
                <a:moveTo>
                  <a:pt x="709" y="866"/>
                </a:moveTo>
                <a:cubicBezTo>
                  <a:pt x="709" y="866"/>
                  <a:pt x="710" y="866"/>
                  <a:pt x="710" y="866"/>
                </a:cubicBezTo>
                <a:cubicBezTo>
                  <a:pt x="710" y="866"/>
                  <a:pt x="711" y="866"/>
                  <a:pt x="711" y="866"/>
                </a:cubicBezTo>
                <a:cubicBezTo>
                  <a:pt x="711" y="865"/>
                  <a:pt x="710" y="865"/>
                  <a:pt x="710" y="865"/>
                </a:cubicBezTo>
                <a:cubicBezTo>
                  <a:pt x="710" y="865"/>
                  <a:pt x="709" y="865"/>
                  <a:pt x="709" y="866"/>
                </a:cubicBezTo>
                <a:close/>
                <a:moveTo>
                  <a:pt x="867" y="866"/>
                </a:moveTo>
                <a:cubicBezTo>
                  <a:pt x="867" y="864"/>
                  <a:pt x="866" y="863"/>
                  <a:pt x="865" y="863"/>
                </a:cubicBezTo>
                <a:cubicBezTo>
                  <a:pt x="864" y="863"/>
                  <a:pt x="863" y="864"/>
                  <a:pt x="863" y="866"/>
                </a:cubicBezTo>
                <a:cubicBezTo>
                  <a:pt x="863" y="867"/>
                  <a:pt x="864" y="868"/>
                  <a:pt x="865" y="868"/>
                </a:cubicBezTo>
                <a:cubicBezTo>
                  <a:pt x="866" y="868"/>
                  <a:pt x="867" y="867"/>
                  <a:pt x="867" y="866"/>
                </a:cubicBezTo>
                <a:close/>
                <a:moveTo>
                  <a:pt x="878" y="861"/>
                </a:moveTo>
                <a:cubicBezTo>
                  <a:pt x="876" y="861"/>
                  <a:pt x="874" y="863"/>
                  <a:pt x="874" y="866"/>
                </a:cubicBezTo>
                <a:cubicBezTo>
                  <a:pt x="874" y="868"/>
                  <a:pt x="876" y="870"/>
                  <a:pt x="878" y="870"/>
                </a:cubicBezTo>
                <a:cubicBezTo>
                  <a:pt x="880" y="870"/>
                  <a:pt x="882" y="868"/>
                  <a:pt x="882" y="866"/>
                </a:cubicBezTo>
                <a:cubicBezTo>
                  <a:pt x="882" y="863"/>
                  <a:pt x="880" y="861"/>
                  <a:pt x="878" y="861"/>
                </a:cubicBezTo>
                <a:close/>
                <a:moveTo>
                  <a:pt x="1549" y="861"/>
                </a:moveTo>
                <a:cubicBezTo>
                  <a:pt x="1547" y="861"/>
                  <a:pt x="1545" y="863"/>
                  <a:pt x="1545" y="866"/>
                </a:cubicBezTo>
                <a:cubicBezTo>
                  <a:pt x="1545" y="868"/>
                  <a:pt x="1547" y="870"/>
                  <a:pt x="1549" y="870"/>
                </a:cubicBezTo>
                <a:cubicBezTo>
                  <a:pt x="1552" y="870"/>
                  <a:pt x="1554" y="868"/>
                  <a:pt x="1554" y="866"/>
                </a:cubicBezTo>
                <a:cubicBezTo>
                  <a:pt x="1554" y="863"/>
                  <a:pt x="1552" y="861"/>
                  <a:pt x="1549" y="861"/>
                </a:cubicBezTo>
                <a:close/>
                <a:moveTo>
                  <a:pt x="1562" y="861"/>
                </a:moveTo>
                <a:cubicBezTo>
                  <a:pt x="1560" y="861"/>
                  <a:pt x="1558" y="863"/>
                  <a:pt x="1558" y="866"/>
                </a:cubicBezTo>
                <a:cubicBezTo>
                  <a:pt x="1558" y="868"/>
                  <a:pt x="1560" y="870"/>
                  <a:pt x="1562" y="870"/>
                </a:cubicBezTo>
                <a:cubicBezTo>
                  <a:pt x="1565" y="870"/>
                  <a:pt x="1567" y="868"/>
                  <a:pt x="1567" y="866"/>
                </a:cubicBezTo>
                <a:cubicBezTo>
                  <a:pt x="1567" y="863"/>
                  <a:pt x="1565" y="861"/>
                  <a:pt x="1562" y="861"/>
                </a:cubicBezTo>
                <a:close/>
                <a:moveTo>
                  <a:pt x="1575" y="861"/>
                </a:moveTo>
                <a:cubicBezTo>
                  <a:pt x="1573" y="861"/>
                  <a:pt x="1571" y="863"/>
                  <a:pt x="1571" y="866"/>
                </a:cubicBezTo>
                <a:cubicBezTo>
                  <a:pt x="1571" y="868"/>
                  <a:pt x="1573" y="870"/>
                  <a:pt x="1575" y="870"/>
                </a:cubicBezTo>
                <a:cubicBezTo>
                  <a:pt x="1578" y="870"/>
                  <a:pt x="1579" y="868"/>
                  <a:pt x="1579" y="866"/>
                </a:cubicBezTo>
                <a:cubicBezTo>
                  <a:pt x="1579" y="863"/>
                  <a:pt x="1578" y="861"/>
                  <a:pt x="1575" y="861"/>
                </a:cubicBezTo>
                <a:close/>
                <a:moveTo>
                  <a:pt x="1588" y="861"/>
                </a:moveTo>
                <a:cubicBezTo>
                  <a:pt x="1586" y="861"/>
                  <a:pt x="1584" y="863"/>
                  <a:pt x="1584" y="866"/>
                </a:cubicBezTo>
                <a:cubicBezTo>
                  <a:pt x="1584" y="868"/>
                  <a:pt x="1586" y="870"/>
                  <a:pt x="1588" y="870"/>
                </a:cubicBezTo>
                <a:cubicBezTo>
                  <a:pt x="1591" y="870"/>
                  <a:pt x="1592" y="868"/>
                  <a:pt x="1592" y="866"/>
                </a:cubicBezTo>
                <a:cubicBezTo>
                  <a:pt x="1592" y="863"/>
                  <a:pt x="1591" y="861"/>
                  <a:pt x="1588" y="861"/>
                </a:cubicBezTo>
                <a:close/>
                <a:moveTo>
                  <a:pt x="1601" y="861"/>
                </a:moveTo>
                <a:cubicBezTo>
                  <a:pt x="1599" y="861"/>
                  <a:pt x="1597" y="863"/>
                  <a:pt x="1597" y="866"/>
                </a:cubicBezTo>
                <a:cubicBezTo>
                  <a:pt x="1597" y="868"/>
                  <a:pt x="1599" y="870"/>
                  <a:pt x="1601" y="870"/>
                </a:cubicBezTo>
                <a:cubicBezTo>
                  <a:pt x="1603" y="870"/>
                  <a:pt x="1605" y="868"/>
                  <a:pt x="1605" y="866"/>
                </a:cubicBezTo>
                <a:cubicBezTo>
                  <a:pt x="1605" y="863"/>
                  <a:pt x="1603" y="861"/>
                  <a:pt x="1601" y="861"/>
                </a:cubicBezTo>
                <a:close/>
                <a:moveTo>
                  <a:pt x="1614" y="861"/>
                </a:moveTo>
                <a:cubicBezTo>
                  <a:pt x="1612" y="861"/>
                  <a:pt x="1610" y="863"/>
                  <a:pt x="1610" y="866"/>
                </a:cubicBezTo>
                <a:cubicBezTo>
                  <a:pt x="1610" y="868"/>
                  <a:pt x="1612" y="870"/>
                  <a:pt x="1614" y="870"/>
                </a:cubicBezTo>
                <a:cubicBezTo>
                  <a:pt x="1616" y="870"/>
                  <a:pt x="1618" y="868"/>
                  <a:pt x="1618" y="866"/>
                </a:cubicBezTo>
                <a:cubicBezTo>
                  <a:pt x="1618" y="863"/>
                  <a:pt x="1616" y="861"/>
                  <a:pt x="1614" y="861"/>
                </a:cubicBezTo>
                <a:close/>
                <a:moveTo>
                  <a:pt x="1627" y="861"/>
                </a:moveTo>
                <a:cubicBezTo>
                  <a:pt x="1625" y="861"/>
                  <a:pt x="1623" y="863"/>
                  <a:pt x="1623" y="866"/>
                </a:cubicBezTo>
                <a:cubicBezTo>
                  <a:pt x="1623" y="868"/>
                  <a:pt x="1625" y="870"/>
                  <a:pt x="1627" y="870"/>
                </a:cubicBezTo>
                <a:cubicBezTo>
                  <a:pt x="1629" y="870"/>
                  <a:pt x="1631" y="868"/>
                  <a:pt x="1631" y="866"/>
                </a:cubicBezTo>
                <a:cubicBezTo>
                  <a:pt x="1631" y="863"/>
                  <a:pt x="1629" y="861"/>
                  <a:pt x="1627" y="861"/>
                </a:cubicBezTo>
                <a:close/>
                <a:moveTo>
                  <a:pt x="1640" y="861"/>
                </a:moveTo>
                <a:cubicBezTo>
                  <a:pt x="1638" y="861"/>
                  <a:pt x="1636" y="863"/>
                  <a:pt x="1636" y="866"/>
                </a:cubicBezTo>
                <a:cubicBezTo>
                  <a:pt x="1636" y="868"/>
                  <a:pt x="1638" y="870"/>
                  <a:pt x="1640" y="870"/>
                </a:cubicBezTo>
                <a:cubicBezTo>
                  <a:pt x="1642" y="870"/>
                  <a:pt x="1644" y="868"/>
                  <a:pt x="1644" y="866"/>
                </a:cubicBezTo>
                <a:cubicBezTo>
                  <a:pt x="1644" y="863"/>
                  <a:pt x="1642" y="861"/>
                  <a:pt x="1640" y="861"/>
                </a:cubicBezTo>
                <a:close/>
                <a:moveTo>
                  <a:pt x="1653" y="861"/>
                </a:moveTo>
                <a:cubicBezTo>
                  <a:pt x="1650" y="861"/>
                  <a:pt x="1649" y="863"/>
                  <a:pt x="1649" y="866"/>
                </a:cubicBezTo>
                <a:cubicBezTo>
                  <a:pt x="1649" y="868"/>
                  <a:pt x="1650" y="870"/>
                  <a:pt x="1653" y="870"/>
                </a:cubicBezTo>
                <a:cubicBezTo>
                  <a:pt x="1655" y="870"/>
                  <a:pt x="1657" y="868"/>
                  <a:pt x="1657" y="866"/>
                </a:cubicBezTo>
                <a:cubicBezTo>
                  <a:pt x="1657" y="863"/>
                  <a:pt x="1655" y="861"/>
                  <a:pt x="1653" y="861"/>
                </a:cubicBezTo>
                <a:close/>
                <a:moveTo>
                  <a:pt x="1666" y="861"/>
                </a:moveTo>
                <a:cubicBezTo>
                  <a:pt x="1663" y="861"/>
                  <a:pt x="1662" y="863"/>
                  <a:pt x="1662" y="866"/>
                </a:cubicBezTo>
                <a:cubicBezTo>
                  <a:pt x="1662" y="868"/>
                  <a:pt x="1663" y="870"/>
                  <a:pt x="1666" y="870"/>
                </a:cubicBezTo>
                <a:cubicBezTo>
                  <a:pt x="1668" y="870"/>
                  <a:pt x="1670" y="868"/>
                  <a:pt x="1670" y="866"/>
                </a:cubicBezTo>
                <a:cubicBezTo>
                  <a:pt x="1670" y="863"/>
                  <a:pt x="1668" y="861"/>
                  <a:pt x="1666" y="861"/>
                </a:cubicBezTo>
                <a:close/>
                <a:moveTo>
                  <a:pt x="1679" y="861"/>
                </a:moveTo>
                <a:cubicBezTo>
                  <a:pt x="1676" y="861"/>
                  <a:pt x="1674" y="863"/>
                  <a:pt x="1674" y="866"/>
                </a:cubicBezTo>
                <a:cubicBezTo>
                  <a:pt x="1674" y="868"/>
                  <a:pt x="1676" y="870"/>
                  <a:pt x="1679" y="870"/>
                </a:cubicBezTo>
                <a:cubicBezTo>
                  <a:pt x="1681" y="870"/>
                  <a:pt x="1683" y="868"/>
                  <a:pt x="1683" y="866"/>
                </a:cubicBezTo>
                <a:cubicBezTo>
                  <a:pt x="1683" y="863"/>
                  <a:pt x="1681" y="861"/>
                  <a:pt x="1679" y="861"/>
                </a:cubicBezTo>
                <a:close/>
                <a:moveTo>
                  <a:pt x="1692" y="861"/>
                </a:moveTo>
                <a:cubicBezTo>
                  <a:pt x="1689" y="861"/>
                  <a:pt x="1687" y="863"/>
                  <a:pt x="1687" y="866"/>
                </a:cubicBezTo>
                <a:cubicBezTo>
                  <a:pt x="1687" y="868"/>
                  <a:pt x="1689" y="870"/>
                  <a:pt x="1692" y="870"/>
                </a:cubicBezTo>
                <a:cubicBezTo>
                  <a:pt x="1694" y="870"/>
                  <a:pt x="1696" y="868"/>
                  <a:pt x="1696" y="866"/>
                </a:cubicBezTo>
                <a:cubicBezTo>
                  <a:pt x="1696" y="863"/>
                  <a:pt x="1694" y="861"/>
                  <a:pt x="1692" y="861"/>
                </a:cubicBezTo>
                <a:close/>
                <a:moveTo>
                  <a:pt x="1704" y="861"/>
                </a:moveTo>
                <a:cubicBezTo>
                  <a:pt x="1702" y="861"/>
                  <a:pt x="1700" y="863"/>
                  <a:pt x="1700" y="866"/>
                </a:cubicBezTo>
                <a:cubicBezTo>
                  <a:pt x="1700" y="868"/>
                  <a:pt x="1702" y="870"/>
                  <a:pt x="1704" y="870"/>
                </a:cubicBezTo>
                <a:cubicBezTo>
                  <a:pt x="1707" y="870"/>
                  <a:pt x="1709" y="868"/>
                  <a:pt x="1709" y="866"/>
                </a:cubicBezTo>
                <a:cubicBezTo>
                  <a:pt x="1709" y="863"/>
                  <a:pt x="1707" y="861"/>
                  <a:pt x="1704" y="861"/>
                </a:cubicBezTo>
                <a:close/>
                <a:moveTo>
                  <a:pt x="1717" y="861"/>
                </a:moveTo>
                <a:cubicBezTo>
                  <a:pt x="1715" y="861"/>
                  <a:pt x="1713" y="863"/>
                  <a:pt x="1713" y="866"/>
                </a:cubicBezTo>
                <a:cubicBezTo>
                  <a:pt x="1713" y="868"/>
                  <a:pt x="1715" y="870"/>
                  <a:pt x="1717" y="870"/>
                </a:cubicBezTo>
                <a:cubicBezTo>
                  <a:pt x="1720" y="870"/>
                  <a:pt x="1722" y="868"/>
                  <a:pt x="1722" y="866"/>
                </a:cubicBezTo>
                <a:cubicBezTo>
                  <a:pt x="1722" y="863"/>
                  <a:pt x="1720" y="861"/>
                  <a:pt x="1717" y="861"/>
                </a:cubicBezTo>
                <a:close/>
                <a:moveTo>
                  <a:pt x="1730" y="861"/>
                </a:moveTo>
                <a:cubicBezTo>
                  <a:pt x="1728" y="861"/>
                  <a:pt x="1726" y="863"/>
                  <a:pt x="1726" y="866"/>
                </a:cubicBezTo>
                <a:cubicBezTo>
                  <a:pt x="1726" y="868"/>
                  <a:pt x="1728" y="870"/>
                  <a:pt x="1730" y="870"/>
                </a:cubicBezTo>
                <a:cubicBezTo>
                  <a:pt x="1733" y="870"/>
                  <a:pt x="1734" y="868"/>
                  <a:pt x="1734" y="866"/>
                </a:cubicBezTo>
                <a:cubicBezTo>
                  <a:pt x="1734" y="863"/>
                  <a:pt x="1733" y="861"/>
                  <a:pt x="1730" y="861"/>
                </a:cubicBezTo>
                <a:close/>
                <a:moveTo>
                  <a:pt x="1743" y="861"/>
                </a:moveTo>
                <a:cubicBezTo>
                  <a:pt x="1741" y="861"/>
                  <a:pt x="1739" y="863"/>
                  <a:pt x="1739" y="866"/>
                </a:cubicBezTo>
                <a:cubicBezTo>
                  <a:pt x="1739" y="868"/>
                  <a:pt x="1741" y="870"/>
                  <a:pt x="1743" y="870"/>
                </a:cubicBezTo>
                <a:cubicBezTo>
                  <a:pt x="1745" y="870"/>
                  <a:pt x="1747" y="868"/>
                  <a:pt x="1747" y="866"/>
                </a:cubicBezTo>
                <a:cubicBezTo>
                  <a:pt x="1747" y="863"/>
                  <a:pt x="1745" y="861"/>
                  <a:pt x="1743" y="861"/>
                </a:cubicBezTo>
                <a:close/>
                <a:moveTo>
                  <a:pt x="1756" y="861"/>
                </a:moveTo>
                <a:cubicBezTo>
                  <a:pt x="1754" y="861"/>
                  <a:pt x="1752" y="863"/>
                  <a:pt x="1752" y="866"/>
                </a:cubicBezTo>
                <a:cubicBezTo>
                  <a:pt x="1752" y="868"/>
                  <a:pt x="1754" y="870"/>
                  <a:pt x="1756" y="870"/>
                </a:cubicBezTo>
                <a:cubicBezTo>
                  <a:pt x="1758" y="870"/>
                  <a:pt x="1760" y="868"/>
                  <a:pt x="1760" y="866"/>
                </a:cubicBezTo>
                <a:cubicBezTo>
                  <a:pt x="1760" y="863"/>
                  <a:pt x="1758" y="861"/>
                  <a:pt x="1756" y="861"/>
                </a:cubicBezTo>
                <a:close/>
                <a:moveTo>
                  <a:pt x="1769" y="861"/>
                </a:moveTo>
                <a:cubicBezTo>
                  <a:pt x="1767" y="861"/>
                  <a:pt x="1765" y="863"/>
                  <a:pt x="1765" y="866"/>
                </a:cubicBezTo>
                <a:cubicBezTo>
                  <a:pt x="1765" y="868"/>
                  <a:pt x="1767" y="870"/>
                  <a:pt x="1769" y="870"/>
                </a:cubicBezTo>
                <a:cubicBezTo>
                  <a:pt x="1771" y="870"/>
                  <a:pt x="1773" y="868"/>
                  <a:pt x="1773" y="866"/>
                </a:cubicBezTo>
                <a:cubicBezTo>
                  <a:pt x="1773" y="863"/>
                  <a:pt x="1771" y="861"/>
                  <a:pt x="1769" y="861"/>
                </a:cubicBezTo>
                <a:close/>
                <a:moveTo>
                  <a:pt x="1782" y="861"/>
                </a:moveTo>
                <a:cubicBezTo>
                  <a:pt x="1780" y="861"/>
                  <a:pt x="1778" y="863"/>
                  <a:pt x="1778" y="866"/>
                </a:cubicBezTo>
                <a:cubicBezTo>
                  <a:pt x="1778" y="868"/>
                  <a:pt x="1780" y="870"/>
                  <a:pt x="1782" y="870"/>
                </a:cubicBezTo>
                <a:cubicBezTo>
                  <a:pt x="1784" y="870"/>
                  <a:pt x="1786" y="868"/>
                  <a:pt x="1786" y="866"/>
                </a:cubicBezTo>
                <a:cubicBezTo>
                  <a:pt x="1786" y="863"/>
                  <a:pt x="1784" y="861"/>
                  <a:pt x="1782" y="861"/>
                </a:cubicBezTo>
                <a:close/>
                <a:moveTo>
                  <a:pt x="1795" y="861"/>
                </a:moveTo>
                <a:cubicBezTo>
                  <a:pt x="1793" y="861"/>
                  <a:pt x="1791" y="863"/>
                  <a:pt x="1791" y="866"/>
                </a:cubicBezTo>
                <a:cubicBezTo>
                  <a:pt x="1791" y="868"/>
                  <a:pt x="1793" y="870"/>
                  <a:pt x="1795" y="870"/>
                </a:cubicBezTo>
                <a:cubicBezTo>
                  <a:pt x="1797" y="870"/>
                  <a:pt x="1799" y="868"/>
                  <a:pt x="1799" y="866"/>
                </a:cubicBezTo>
                <a:cubicBezTo>
                  <a:pt x="1799" y="863"/>
                  <a:pt x="1797" y="861"/>
                  <a:pt x="1795" y="861"/>
                </a:cubicBezTo>
                <a:close/>
                <a:moveTo>
                  <a:pt x="1808" y="861"/>
                </a:moveTo>
                <a:cubicBezTo>
                  <a:pt x="1805" y="861"/>
                  <a:pt x="1804" y="863"/>
                  <a:pt x="1804" y="866"/>
                </a:cubicBezTo>
                <a:cubicBezTo>
                  <a:pt x="1804" y="868"/>
                  <a:pt x="1805" y="870"/>
                  <a:pt x="1808" y="870"/>
                </a:cubicBezTo>
                <a:cubicBezTo>
                  <a:pt x="1810" y="870"/>
                  <a:pt x="1812" y="868"/>
                  <a:pt x="1812" y="866"/>
                </a:cubicBezTo>
                <a:cubicBezTo>
                  <a:pt x="1812" y="863"/>
                  <a:pt x="1810" y="861"/>
                  <a:pt x="1808" y="861"/>
                </a:cubicBezTo>
                <a:close/>
                <a:moveTo>
                  <a:pt x="1821" y="861"/>
                </a:moveTo>
                <a:cubicBezTo>
                  <a:pt x="1818" y="861"/>
                  <a:pt x="1816" y="863"/>
                  <a:pt x="1816" y="866"/>
                </a:cubicBezTo>
                <a:cubicBezTo>
                  <a:pt x="1816" y="868"/>
                  <a:pt x="1818" y="870"/>
                  <a:pt x="1821" y="870"/>
                </a:cubicBezTo>
                <a:cubicBezTo>
                  <a:pt x="1823" y="870"/>
                  <a:pt x="1825" y="868"/>
                  <a:pt x="1825" y="866"/>
                </a:cubicBezTo>
                <a:cubicBezTo>
                  <a:pt x="1825" y="863"/>
                  <a:pt x="1823" y="861"/>
                  <a:pt x="1821" y="861"/>
                </a:cubicBezTo>
                <a:close/>
                <a:moveTo>
                  <a:pt x="1838" y="866"/>
                </a:moveTo>
                <a:cubicBezTo>
                  <a:pt x="1838" y="863"/>
                  <a:pt x="1836" y="861"/>
                  <a:pt x="1834" y="861"/>
                </a:cubicBezTo>
                <a:cubicBezTo>
                  <a:pt x="1831" y="861"/>
                  <a:pt x="1829" y="863"/>
                  <a:pt x="1829" y="866"/>
                </a:cubicBezTo>
                <a:cubicBezTo>
                  <a:pt x="1829" y="868"/>
                  <a:pt x="1831" y="870"/>
                  <a:pt x="1834" y="870"/>
                </a:cubicBezTo>
                <a:cubicBezTo>
                  <a:pt x="1836" y="870"/>
                  <a:pt x="1838" y="868"/>
                  <a:pt x="1838" y="866"/>
                </a:cubicBezTo>
                <a:close/>
                <a:moveTo>
                  <a:pt x="1846" y="861"/>
                </a:moveTo>
                <a:cubicBezTo>
                  <a:pt x="1844" y="861"/>
                  <a:pt x="1842" y="863"/>
                  <a:pt x="1842" y="866"/>
                </a:cubicBezTo>
                <a:cubicBezTo>
                  <a:pt x="1842" y="868"/>
                  <a:pt x="1844" y="870"/>
                  <a:pt x="1846" y="870"/>
                </a:cubicBezTo>
                <a:cubicBezTo>
                  <a:pt x="1849" y="870"/>
                  <a:pt x="1851" y="868"/>
                  <a:pt x="1851" y="866"/>
                </a:cubicBezTo>
                <a:cubicBezTo>
                  <a:pt x="1851" y="863"/>
                  <a:pt x="1849" y="861"/>
                  <a:pt x="1846" y="861"/>
                </a:cubicBezTo>
                <a:close/>
                <a:moveTo>
                  <a:pt x="1859" y="861"/>
                </a:moveTo>
                <a:cubicBezTo>
                  <a:pt x="1857" y="861"/>
                  <a:pt x="1855" y="863"/>
                  <a:pt x="1855" y="866"/>
                </a:cubicBezTo>
                <a:cubicBezTo>
                  <a:pt x="1855" y="868"/>
                  <a:pt x="1857" y="870"/>
                  <a:pt x="1859" y="870"/>
                </a:cubicBezTo>
                <a:cubicBezTo>
                  <a:pt x="1862" y="870"/>
                  <a:pt x="1864" y="868"/>
                  <a:pt x="1864" y="866"/>
                </a:cubicBezTo>
                <a:cubicBezTo>
                  <a:pt x="1864" y="863"/>
                  <a:pt x="1862" y="861"/>
                  <a:pt x="1859" y="861"/>
                </a:cubicBezTo>
                <a:close/>
                <a:moveTo>
                  <a:pt x="1872" y="861"/>
                </a:moveTo>
                <a:cubicBezTo>
                  <a:pt x="1870" y="861"/>
                  <a:pt x="1868" y="863"/>
                  <a:pt x="1868" y="866"/>
                </a:cubicBezTo>
                <a:cubicBezTo>
                  <a:pt x="1868" y="868"/>
                  <a:pt x="1870" y="870"/>
                  <a:pt x="1872" y="870"/>
                </a:cubicBezTo>
                <a:cubicBezTo>
                  <a:pt x="1875" y="870"/>
                  <a:pt x="1876" y="868"/>
                  <a:pt x="1876" y="866"/>
                </a:cubicBezTo>
                <a:cubicBezTo>
                  <a:pt x="1876" y="863"/>
                  <a:pt x="1875" y="861"/>
                  <a:pt x="1872" y="861"/>
                </a:cubicBezTo>
                <a:close/>
                <a:moveTo>
                  <a:pt x="1889" y="866"/>
                </a:moveTo>
                <a:cubicBezTo>
                  <a:pt x="1889" y="863"/>
                  <a:pt x="1888" y="861"/>
                  <a:pt x="1885" y="861"/>
                </a:cubicBezTo>
                <a:cubicBezTo>
                  <a:pt x="1883" y="861"/>
                  <a:pt x="1881" y="863"/>
                  <a:pt x="1881" y="866"/>
                </a:cubicBezTo>
                <a:cubicBezTo>
                  <a:pt x="1881" y="868"/>
                  <a:pt x="1883" y="870"/>
                  <a:pt x="1885" y="870"/>
                </a:cubicBezTo>
                <a:cubicBezTo>
                  <a:pt x="1888" y="870"/>
                  <a:pt x="1889" y="868"/>
                  <a:pt x="1889" y="866"/>
                </a:cubicBezTo>
                <a:close/>
                <a:moveTo>
                  <a:pt x="1898" y="861"/>
                </a:moveTo>
                <a:cubicBezTo>
                  <a:pt x="1896" y="861"/>
                  <a:pt x="1894" y="863"/>
                  <a:pt x="1894" y="866"/>
                </a:cubicBezTo>
                <a:cubicBezTo>
                  <a:pt x="1894" y="868"/>
                  <a:pt x="1896" y="870"/>
                  <a:pt x="1898" y="870"/>
                </a:cubicBezTo>
                <a:cubicBezTo>
                  <a:pt x="1900" y="870"/>
                  <a:pt x="1902" y="868"/>
                  <a:pt x="1902" y="866"/>
                </a:cubicBezTo>
                <a:cubicBezTo>
                  <a:pt x="1902" y="863"/>
                  <a:pt x="1900" y="861"/>
                  <a:pt x="1898" y="861"/>
                </a:cubicBezTo>
                <a:close/>
                <a:moveTo>
                  <a:pt x="1911" y="861"/>
                </a:moveTo>
                <a:cubicBezTo>
                  <a:pt x="1909" y="861"/>
                  <a:pt x="1907" y="863"/>
                  <a:pt x="1907" y="866"/>
                </a:cubicBezTo>
                <a:cubicBezTo>
                  <a:pt x="1907" y="868"/>
                  <a:pt x="1909" y="870"/>
                  <a:pt x="1911" y="870"/>
                </a:cubicBezTo>
                <a:cubicBezTo>
                  <a:pt x="1913" y="870"/>
                  <a:pt x="1915" y="868"/>
                  <a:pt x="1915" y="866"/>
                </a:cubicBezTo>
                <a:cubicBezTo>
                  <a:pt x="1915" y="863"/>
                  <a:pt x="1913" y="861"/>
                  <a:pt x="1911" y="861"/>
                </a:cubicBezTo>
                <a:close/>
                <a:moveTo>
                  <a:pt x="1924" y="870"/>
                </a:moveTo>
                <a:cubicBezTo>
                  <a:pt x="1926" y="870"/>
                  <a:pt x="1928" y="868"/>
                  <a:pt x="1928" y="866"/>
                </a:cubicBezTo>
                <a:cubicBezTo>
                  <a:pt x="1928" y="863"/>
                  <a:pt x="1926" y="861"/>
                  <a:pt x="1924" y="861"/>
                </a:cubicBezTo>
                <a:cubicBezTo>
                  <a:pt x="1922" y="861"/>
                  <a:pt x="1920" y="863"/>
                  <a:pt x="1920" y="866"/>
                </a:cubicBezTo>
                <a:cubicBezTo>
                  <a:pt x="1920" y="868"/>
                  <a:pt x="1922" y="870"/>
                  <a:pt x="1924" y="870"/>
                </a:cubicBezTo>
                <a:close/>
                <a:moveTo>
                  <a:pt x="1937" y="861"/>
                </a:moveTo>
                <a:cubicBezTo>
                  <a:pt x="1935" y="861"/>
                  <a:pt x="1933" y="863"/>
                  <a:pt x="1933" y="866"/>
                </a:cubicBezTo>
                <a:cubicBezTo>
                  <a:pt x="1933" y="868"/>
                  <a:pt x="1935" y="870"/>
                  <a:pt x="1937" y="870"/>
                </a:cubicBezTo>
                <a:cubicBezTo>
                  <a:pt x="1939" y="870"/>
                  <a:pt x="1941" y="868"/>
                  <a:pt x="1941" y="866"/>
                </a:cubicBezTo>
                <a:cubicBezTo>
                  <a:pt x="1941" y="863"/>
                  <a:pt x="1939" y="861"/>
                  <a:pt x="1937" y="861"/>
                </a:cubicBezTo>
                <a:close/>
                <a:moveTo>
                  <a:pt x="1950" y="861"/>
                </a:moveTo>
                <a:cubicBezTo>
                  <a:pt x="1947" y="861"/>
                  <a:pt x="1946" y="863"/>
                  <a:pt x="1946" y="866"/>
                </a:cubicBezTo>
                <a:cubicBezTo>
                  <a:pt x="1946" y="868"/>
                  <a:pt x="1947" y="870"/>
                  <a:pt x="1950" y="870"/>
                </a:cubicBezTo>
                <a:cubicBezTo>
                  <a:pt x="1952" y="870"/>
                  <a:pt x="1954" y="868"/>
                  <a:pt x="1954" y="866"/>
                </a:cubicBezTo>
                <a:cubicBezTo>
                  <a:pt x="1954" y="863"/>
                  <a:pt x="1952" y="861"/>
                  <a:pt x="1950" y="861"/>
                </a:cubicBezTo>
                <a:close/>
                <a:moveTo>
                  <a:pt x="1963" y="861"/>
                </a:moveTo>
                <a:cubicBezTo>
                  <a:pt x="1960" y="861"/>
                  <a:pt x="1959" y="863"/>
                  <a:pt x="1959" y="866"/>
                </a:cubicBezTo>
                <a:cubicBezTo>
                  <a:pt x="1959" y="868"/>
                  <a:pt x="1960" y="870"/>
                  <a:pt x="1963" y="870"/>
                </a:cubicBezTo>
                <a:cubicBezTo>
                  <a:pt x="1965" y="870"/>
                  <a:pt x="1967" y="868"/>
                  <a:pt x="1967" y="866"/>
                </a:cubicBezTo>
                <a:cubicBezTo>
                  <a:pt x="1967" y="863"/>
                  <a:pt x="1965" y="861"/>
                  <a:pt x="1963" y="861"/>
                </a:cubicBezTo>
                <a:close/>
                <a:moveTo>
                  <a:pt x="1980" y="866"/>
                </a:moveTo>
                <a:cubicBezTo>
                  <a:pt x="1980" y="863"/>
                  <a:pt x="1978" y="861"/>
                  <a:pt x="1976" y="861"/>
                </a:cubicBezTo>
                <a:cubicBezTo>
                  <a:pt x="1973" y="861"/>
                  <a:pt x="1971" y="863"/>
                  <a:pt x="1971" y="866"/>
                </a:cubicBezTo>
                <a:cubicBezTo>
                  <a:pt x="1971" y="868"/>
                  <a:pt x="1973" y="870"/>
                  <a:pt x="1976" y="870"/>
                </a:cubicBezTo>
                <a:cubicBezTo>
                  <a:pt x="1978" y="870"/>
                  <a:pt x="1980" y="868"/>
                  <a:pt x="1980" y="866"/>
                </a:cubicBezTo>
                <a:close/>
                <a:moveTo>
                  <a:pt x="1989" y="861"/>
                </a:moveTo>
                <a:cubicBezTo>
                  <a:pt x="1986" y="861"/>
                  <a:pt x="1984" y="863"/>
                  <a:pt x="1984" y="866"/>
                </a:cubicBezTo>
                <a:cubicBezTo>
                  <a:pt x="1984" y="868"/>
                  <a:pt x="1986" y="870"/>
                  <a:pt x="1989" y="870"/>
                </a:cubicBezTo>
                <a:cubicBezTo>
                  <a:pt x="1991" y="870"/>
                  <a:pt x="1993" y="868"/>
                  <a:pt x="1993" y="866"/>
                </a:cubicBezTo>
                <a:cubicBezTo>
                  <a:pt x="1993" y="863"/>
                  <a:pt x="1991" y="861"/>
                  <a:pt x="1989" y="861"/>
                </a:cubicBezTo>
                <a:close/>
                <a:moveTo>
                  <a:pt x="2001" y="861"/>
                </a:moveTo>
                <a:cubicBezTo>
                  <a:pt x="1999" y="861"/>
                  <a:pt x="1997" y="863"/>
                  <a:pt x="1997" y="866"/>
                </a:cubicBezTo>
                <a:cubicBezTo>
                  <a:pt x="1997" y="868"/>
                  <a:pt x="1999" y="870"/>
                  <a:pt x="2001" y="870"/>
                </a:cubicBezTo>
                <a:cubicBezTo>
                  <a:pt x="2004" y="870"/>
                  <a:pt x="2006" y="868"/>
                  <a:pt x="2006" y="866"/>
                </a:cubicBezTo>
                <a:cubicBezTo>
                  <a:pt x="2006" y="863"/>
                  <a:pt x="2004" y="861"/>
                  <a:pt x="2001" y="861"/>
                </a:cubicBezTo>
                <a:close/>
                <a:moveTo>
                  <a:pt x="2014" y="870"/>
                </a:moveTo>
                <a:cubicBezTo>
                  <a:pt x="2017" y="870"/>
                  <a:pt x="2019" y="868"/>
                  <a:pt x="2019" y="866"/>
                </a:cubicBezTo>
                <a:cubicBezTo>
                  <a:pt x="2019" y="863"/>
                  <a:pt x="2017" y="861"/>
                  <a:pt x="2014" y="861"/>
                </a:cubicBezTo>
                <a:cubicBezTo>
                  <a:pt x="2012" y="861"/>
                  <a:pt x="2010" y="863"/>
                  <a:pt x="2010" y="866"/>
                </a:cubicBezTo>
                <a:cubicBezTo>
                  <a:pt x="2010" y="868"/>
                  <a:pt x="2012" y="870"/>
                  <a:pt x="2014" y="870"/>
                </a:cubicBezTo>
                <a:close/>
                <a:moveTo>
                  <a:pt x="2027" y="866"/>
                </a:moveTo>
                <a:cubicBezTo>
                  <a:pt x="2027" y="866"/>
                  <a:pt x="2027" y="866"/>
                  <a:pt x="2027" y="866"/>
                </a:cubicBezTo>
                <a:cubicBezTo>
                  <a:pt x="2027" y="866"/>
                  <a:pt x="2027" y="866"/>
                  <a:pt x="2027" y="866"/>
                </a:cubicBezTo>
                <a:cubicBezTo>
                  <a:pt x="2027" y="866"/>
                  <a:pt x="2027" y="866"/>
                  <a:pt x="2027" y="866"/>
                </a:cubicBezTo>
                <a:cubicBezTo>
                  <a:pt x="2027" y="866"/>
                  <a:pt x="2027" y="866"/>
                  <a:pt x="2027" y="866"/>
                </a:cubicBezTo>
                <a:close/>
                <a:moveTo>
                  <a:pt x="2053" y="861"/>
                </a:moveTo>
                <a:cubicBezTo>
                  <a:pt x="2051" y="861"/>
                  <a:pt x="2049" y="863"/>
                  <a:pt x="2049" y="866"/>
                </a:cubicBezTo>
                <a:cubicBezTo>
                  <a:pt x="2049" y="868"/>
                  <a:pt x="2051" y="870"/>
                  <a:pt x="2053" y="870"/>
                </a:cubicBezTo>
                <a:cubicBezTo>
                  <a:pt x="2055" y="870"/>
                  <a:pt x="2057" y="868"/>
                  <a:pt x="2057" y="866"/>
                </a:cubicBezTo>
                <a:cubicBezTo>
                  <a:pt x="2057" y="863"/>
                  <a:pt x="2055" y="861"/>
                  <a:pt x="2053" y="861"/>
                </a:cubicBezTo>
                <a:close/>
                <a:moveTo>
                  <a:pt x="2066" y="861"/>
                </a:moveTo>
                <a:cubicBezTo>
                  <a:pt x="2064" y="861"/>
                  <a:pt x="2062" y="863"/>
                  <a:pt x="2062" y="866"/>
                </a:cubicBezTo>
                <a:cubicBezTo>
                  <a:pt x="2062" y="868"/>
                  <a:pt x="2064" y="870"/>
                  <a:pt x="2066" y="870"/>
                </a:cubicBezTo>
                <a:cubicBezTo>
                  <a:pt x="2068" y="870"/>
                  <a:pt x="2070" y="868"/>
                  <a:pt x="2070" y="866"/>
                </a:cubicBezTo>
                <a:cubicBezTo>
                  <a:pt x="2070" y="863"/>
                  <a:pt x="2068" y="861"/>
                  <a:pt x="2066" y="861"/>
                </a:cubicBezTo>
                <a:close/>
                <a:moveTo>
                  <a:pt x="2079" y="861"/>
                </a:moveTo>
                <a:cubicBezTo>
                  <a:pt x="2077" y="861"/>
                  <a:pt x="2075" y="863"/>
                  <a:pt x="2075" y="866"/>
                </a:cubicBezTo>
                <a:cubicBezTo>
                  <a:pt x="2075" y="868"/>
                  <a:pt x="2077" y="870"/>
                  <a:pt x="2079" y="870"/>
                </a:cubicBezTo>
                <a:cubicBezTo>
                  <a:pt x="2081" y="870"/>
                  <a:pt x="2083" y="868"/>
                  <a:pt x="2083" y="866"/>
                </a:cubicBezTo>
                <a:cubicBezTo>
                  <a:pt x="2083" y="863"/>
                  <a:pt x="2081" y="861"/>
                  <a:pt x="2079" y="861"/>
                </a:cubicBezTo>
                <a:close/>
                <a:moveTo>
                  <a:pt x="2092" y="861"/>
                </a:moveTo>
                <a:cubicBezTo>
                  <a:pt x="2090" y="861"/>
                  <a:pt x="2088" y="863"/>
                  <a:pt x="2088" y="866"/>
                </a:cubicBezTo>
                <a:cubicBezTo>
                  <a:pt x="2088" y="868"/>
                  <a:pt x="2090" y="870"/>
                  <a:pt x="2092" y="870"/>
                </a:cubicBezTo>
                <a:cubicBezTo>
                  <a:pt x="2094" y="870"/>
                  <a:pt x="2096" y="868"/>
                  <a:pt x="2096" y="866"/>
                </a:cubicBezTo>
                <a:cubicBezTo>
                  <a:pt x="2096" y="863"/>
                  <a:pt x="2094" y="861"/>
                  <a:pt x="2092" y="861"/>
                </a:cubicBezTo>
                <a:close/>
                <a:moveTo>
                  <a:pt x="2105" y="861"/>
                </a:moveTo>
                <a:cubicBezTo>
                  <a:pt x="2102" y="861"/>
                  <a:pt x="2101" y="863"/>
                  <a:pt x="2101" y="866"/>
                </a:cubicBezTo>
                <a:cubicBezTo>
                  <a:pt x="2101" y="868"/>
                  <a:pt x="2102" y="870"/>
                  <a:pt x="2105" y="870"/>
                </a:cubicBezTo>
                <a:cubicBezTo>
                  <a:pt x="2107" y="870"/>
                  <a:pt x="2109" y="868"/>
                  <a:pt x="2109" y="866"/>
                </a:cubicBezTo>
                <a:cubicBezTo>
                  <a:pt x="2109" y="863"/>
                  <a:pt x="2107" y="861"/>
                  <a:pt x="2105" y="861"/>
                </a:cubicBezTo>
                <a:close/>
                <a:moveTo>
                  <a:pt x="2118" y="861"/>
                </a:moveTo>
                <a:cubicBezTo>
                  <a:pt x="2115" y="861"/>
                  <a:pt x="2113" y="863"/>
                  <a:pt x="2113" y="866"/>
                </a:cubicBezTo>
                <a:cubicBezTo>
                  <a:pt x="2113" y="868"/>
                  <a:pt x="2115" y="870"/>
                  <a:pt x="2118" y="870"/>
                </a:cubicBezTo>
                <a:cubicBezTo>
                  <a:pt x="2120" y="870"/>
                  <a:pt x="2122" y="868"/>
                  <a:pt x="2122" y="866"/>
                </a:cubicBezTo>
                <a:cubicBezTo>
                  <a:pt x="2122" y="863"/>
                  <a:pt x="2120" y="861"/>
                  <a:pt x="2118" y="861"/>
                </a:cubicBezTo>
                <a:close/>
                <a:moveTo>
                  <a:pt x="2131" y="861"/>
                </a:moveTo>
                <a:cubicBezTo>
                  <a:pt x="2128" y="861"/>
                  <a:pt x="2126" y="863"/>
                  <a:pt x="2126" y="866"/>
                </a:cubicBezTo>
                <a:cubicBezTo>
                  <a:pt x="2126" y="868"/>
                  <a:pt x="2128" y="870"/>
                  <a:pt x="2131" y="870"/>
                </a:cubicBezTo>
                <a:cubicBezTo>
                  <a:pt x="2133" y="870"/>
                  <a:pt x="2135" y="868"/>
                  <a:pt x="2135" y="866"/>
                </a:cubicBezTo>
                <a:cubicBezTo>
                  <a:pt x="2135" y="863"/>
                  <a:pt x="2133" y="861"/>
                  <a:pt x="2131" y="861"/>
                </a:cubicBezTo>
                <a:close/>
                <a:moveTo>
                  <a:pt x="2143" y="861"/>
                </a:moveTo>
                <a:cubicBezTo>
                  <a:pt x="2141" y="861"/>
                  <a:pt x="2139" y="863"/>
                  <a:pt x="2139" y="866"/>
                </a:cubicBezTo>
                <a:cubicBezTo>
                  <a:pt x="2139" y="868"/>
                  <a:pt x="2141" y="870"/>
                  <a:pt x="2143" y="870"/>
                </a:cubicBezTo>
                <a:cubicBezTo>
                  <a:pt x="2146" y="870"/>
                  <a:pt x="2148" y="868"/>
                  <a:pt x="2148" y="866"/>
                </a:cubicBezTo>
                <a:cubicBezTo>
                  <a:pt x="2148" y="863"/>
                  <a:pt x="2146" y="861"/>
                  <a:pt x="2143" y="861"/>
                </a:cubicBezTo>
                <a:close/>
                <a:moveTo>
                  <a:pt x="2156" y="861"/>
                </a:moveTo>
                <a:cubicBezTo>
                  <a:pt x="2154" y="861"/>
                  <a:pt x="2152" y="863"/>
                  <a:pt x="2152" y="866"/>
                </a:cubicBezTo>
                <a:cubicBezTo>
                  <a:pt x="2152" y="868"/>
                  <a:pt x="2154" y="870"/>
                  <a:pt x="2156" y="870"/>
                </a:cubicBezTo>
                <a:cubicBezTo>
                  <a:pt x="2159" y="870"/>
                  <a:pt x="2161" y="868"/>
                  <a:pt x="2161" y="866"/>
                </a:cubicBezTo>
                <a:cubicBezTo>
                  <a:pt x="2161" y="863"/>
                  <a:pt x="2159" y="861"/>
                  <a:pt x="2156" y="861"/>
                </a:cubicBezTo>
                <a:close/>
                <a:moveTo>
                  <a:pt x="2169" y="861"/>
                </a:moveTo>
                <a:cubicBezTo>
                  <a:pt x="2167" y="861"/>
                  <a:pt x="2165" y="863"/>
                  <a:pt x="2165" y="866"/>
                </a:cubicBezTo>
                <a:cubicBezTo>
                  <a:pt x="2165" y="868"/>
                  <a:pt x="2167" y="870"/>
                  <a:pt x="2169" y="870"/>
                </a:cubicBezTo>
                <a:cubicBezTo>
                  <a:pt x="2172" y="870"/>
                  <a:pt x="2173" y="868"/>
                  <a:pt x="2173" y="866"/>
                </a:cubicBezTo>
                <a:cubicBezTo>
                  <a:pt x="2173" y="863"/>
                  <a:pt x="2172" y="861"/>
                  <a:pt x="2169" y="861"/>
                </a:cubicBezTo>
                <a:close/>
                <a:moveTo>
                  <a:pt x="2183" y="866"/>
                </a:moveTo>
                <a:cubicBezTo>
                  <a:pt x="2183" y="865"/>
                  <a:pt x="2182" y="865"/>
                  <a:pt x="2182" y="865"/>
                </a:cubicBezTo>
                <a:cubicBezTo>
                  <a:pt x="2182" y="865"/>
                  <a:pt x="2182" y="865"/>
                  <a:pt x="2182" y="866"/>
                </a:cubicBezTo>
                <a:cubicBezTo>
                  <a:pt x="2182" y="866"/>
                  <a:pt x="2182" y="866"/>
                  <a:pt x="2182" y="866"/>
                </a:cubicBezTo>
                <a:cubicBezTo>
                  <a:pt x="2182" y="866"/>
                  <a:pt x="2183" y="866"/>
                  <a:pt x="2183" y="866"/>
                </a:cubicBezTo>
                <a:close/>
                <a:moveTo>
                  <a:pt x="2221" y="866"/>
                </a:moveTo>
                <a:cubicBezTo>
                  <a:pt x="2221" y="866"/>
                  <a:pt x="2221" y="866"/>
                  <a:pt x="2221" y="866"/>
                </a:cubicBezTo>
                <a:cubicBezTo>
                  <a:pt x="2221" y="866"/>
                  <a:pt x="2221" y="866"/>
                  <a:pt x="2221" y="866"/>
                </a:cubicBezTo>
                <a:cubicBezTo>
                  <a:pt x="2221" y="866"/>
                  <a:pt x="2221" y="866"/>
                  <a:pt x="2221" y="866"/>
                </a:cubicBezTo>
                <a:cubicBezTo>
                  <a:pt x="2221" y="866"/>
                  <a:pt x="2221" y="866"/>
                  <a:pt x="2221" y="866"/>
                </a:cubicBezTo>
                <a:close/>
                <a:moveTo>
                  <a:pt x="2234" y="863"/>
                </a:moveTo>
                <a:cubicBezTo>
                  <a:pt x="2233" y="863"/>
                  <a:pt x="2231" y="864"/>
                  <a:pt x="2231" y="866"/>
                </a:cubicBezTo>
                <a:cubicBezTo>
                  <a:pt x="2231" y="867"/>
                  <a:pt x="2233" y="868"/>
                  <a:pt x="2234" y="868"/>
                </a:cubicBezTo>
                <a:cubicBezTo>
                  <a:pt x="2235" y="868"/>
                  <a:pt x="2236" y="867"/>
                  <a:pt x="2236" y="866"/>
                </a:cubicBezTo>
                <a:cubicBezTo>
                  <a:pt x="2236" y="864"/>
                  <a:pt x="2235" y="863"/>
                  <a:pt x="2234" y="863"/>
                </a:cubicBezTo>
                <a:close/>
                <a:moveTo>
                  <a:pt x="2260" y="870"/>
                </a:moveTo>
                <a:cubicBezTo>
                  <a:pt x="2262" y="870"/>
                  <a:pt x="2264" y="868"/>
                  <a:pt x="2264" y="866"/>
                </a:cubicBezTo>
                <a:cubicBezTo>
                  <a:pt x="2264" y="863"/>
                  <a:pt x="2262" y="861"/>
                  <a:pt x="2260" y="861"/>
                </a:cubicBezTo>
                <a:cubicBezTo>
                  <a:pt x="2257" y="861"/>
                  <a:pt x="2256" y="863"/>
                  <a:pt x="2256" y="866"/>
                </a:cubicBezTo>
                <a:cubicBezTo>
                  <a:pt x="2256" y="868"/>
                  <a:pt x="2257" y="870"/>
                  <a:pt x="2260" y="870"/>
                </a:cubicBezTo>
                <a:close/>
                <a:moveTo>
                  <a:pt x="2273" y="861"/>
                </a:moveTo>
                <a:cubicBezTo>
                  <a:pt x="2270" y="861"/>
                  <a:pt x="2268" y="863"/>
                  <a:pt x="2268" y="866"/>
                </a:cubicBezTo>
                <a:cubicBezTo>
                  <a:pt x="2268" y="868"/>
                  <a:pt x="2270" y="870"/>
                  <a:pt x="2273" y="870"/>
                </a:cubicBezTo>
                <a:cubicBezTo>
                  <a:pt x="2275" y="870"/>
                  <a:pt x="2277" y="868"/>
                  <a:pt x="2277" y="866"/>
                </a:cubicBezTo>
                <a:cubicBezTo>
                  <a:pt x="2277" y="863"/>
                  <a:pt x="2275" y="861"/>
                  <a:pt x="2273" y="861"/>
                </a:cubicBezTo>
                <a:close/>
                <a:moveTo>
                  <a:pt x="2286" y="861"/>
                </a:moveTo>
                <a:cubicBezTo>
                  <a:pt x="2283" y="861"/>
                  <a:pt x="2281" y="863"/>
                  <a:pt x="2281" y="866"/>
                </a:cubicBezTo>
                <a:cubicBezTo>
                  <a:pt x="2281" y="868"/>
                  <a:pt x="2283" y="870"/>
                  <a:pt x="2286" y="870"/>
                </a:cubicBezTo>
                <a:cubicBezTo>
                  <a:pt x="2288" y="870"/>
                  <a:pt x="2290" y="868"/>
                  <a:pt x="2290" y="866"/>
                </a:cubicBezTo>
                <a:cubicBezTo>
                  <a:pt x="2290" y="863"/>
                  <a:pt x="2288" y="861"/>
                  <a:pt x="2286" y="861"/>
                </a:cubicBezTo>
                <a:close/>
                <a:moveTo>
                  <a:pt x="2298" y="870"/>
                </a:moveTo>
                <a:cubicBezTo>
                  <a:pt x="2301" y="870"/>
                  <a:pt x="2303" y="868"/>
                  <a:pt x="2303" y="866"/>
                </a:cubicBezTo>
                <a:cubicBezTo>
                  <a:pt x="2303" y="863"/>
                  <a:pt x="2301" y="861"/>
                  <a:pt x="2298" y="861"/>
                </a:cubicBezTo>
                <a:cubicBezTo>
                  <a:pt x="2296" y="861"/>
                  <a:pt x="2294" y="863"/>
                  <a:pt x="2294" y="866"/>
                </a:cubicBezTo>
                <a:cubicBezTo>
                  <a:pt x="2294" y="868"/>
                  <a:pt x="2296" y="870"/>
                  <a:pt x="2298" y="870"/>
                </a:cubicBezTo>
                <a:close/>
                <a:moveTo>
                  <a:pt x="2311" y="861"/>
                </a:moveTo>
                <a:cubicBezTo>
                  <a:pt x="2309" y="861"/>
                  <a:pt x="2307" y="863"/>
                  <a:pt x="2307" y="866"/>
                </a:cubicBezTo>
                <a:cubicBezTo>
                  <a:pt x="2307" y="868"/>
                  <a:pt x="2309" y="870"/>
                  <a:pt x="2311" y="870"/>
                </a:cubicBezTo>
                <a:cubicBezTo>
                  <a:pt x="2314" y="870"/>
                  <a:pt x="2316" y="868"/>
                  <a:pt x="2316" y="866"/>
                </a:cubicBezTo>
                <a:cubicBezTo>
                  <a:pt x="2316" y="863"/>
                  <a:pt x="2314" y="861"/>
                  <a:pt x="2311" y="861"/>
                </a:cubicBezTo>
                <a:close/>
                <a:moveTo>
                  <a:pt x="2324" y="870"/>
                </a:moveTo>
                <a:cubicBezTo>
                  <a:pt x="2327" y="870"/>
                  <a:pt x="2328" y="868"/>
                  <a:pt x="2328" y="866"/>
                </a:cubicBezTo>
                <a:cubicBezTo>
                  <a:pt x="2328" y="863"/>
                  <a:pt x="2327" y="861"/>
                  <a:pt x="2324" y="861"/>
                </a:cubicBezTo>
                <a:cubicBezTo>
                  <a:pt x="2322" y="861"/>
                  <a:pt x="2320" y="863"/>
                  <a:pt x="2320" y="866"/>
                </a:cubicBezTo>
                <a:cubicBezTo>
                  <a:pt x="2320" y="868"/>
                  <a:pt x="2322" y="870"/>
                  <a:pt x="2324" y="870"/>
                </a:cubicBezTo>
                <a:close/>
                <a:moveTo>
                  <a:pt x="2337" y="861"/>
                </a:moveTo>
                <a:cubicBezTo>
                  <a:pt x="2335" y="861"/>
                  <a:pt x="2333" y="863"/>
                  <a:pt x="2333" y="866"/>
                </a:cubicBezTo>
                <a:cubicBezTo>
                  <a:pt x="2333" y="868"/>
                  <a:pt x="2335" y="870"/>
                  <a:pt x="2337" y="870"/>
                </a:cubicBezTo>
                <a:cubicBezTo>
                  <a:pt x="2340" y="870"/>
                  <a:pt x="2341" y="868"/>
                  <a:pt x="2341" y="866"/>
                </a:cubicBezTo>
                <a:cubicBezTo>
                  <a:pt x="2341" y="863"/>
                  <a:pt x="2340" y="861"/>
                  <a:pt x="2337" y="861"/>
                </a:cubicBezTo>
                <a:close/>
                <a:moveTo>
                  <a:pt x="2350" y="870"/>
                </a:moveTo>
                <a:cubicBezTo>
                  <a:pt x="2352" y="870"/>
                  <a:pt x="2354" y="868"/>
                  <a:pt x="2354" y="866"/>
                </a:cubicBezTo>
                <a:cubicBezTo>
                  <a:pt x="2354" y="863"/>
                  <a:pt x="2352" y="861"/>
                  <a:pt x="2350" y="861"/>
                </a:cubicBezTo>
                <a:cubicBezTo>
                  <a:pt x="2348" y="861"/>
                  <a:pt x="2346" y="863"/>
                  <a:pt x="2346" y="866"/>
                </a:cubicBezTo>
                <a:cubicBezTo>
                  <a:pt x="2346" y="868"/>
                  <a:pt x="2348" y="870"/>
                  <a:pt x="2350" y="870"/>
                </a:cubicBezTo>
                <a:close/>
                <a:moveTo>
                  <a:pt x="2363" y="870"/>
                </a:moveTo>
                <a:cubicBezTo>
                  <a:pt x="2365" y="870"/>
                  <a:pt x="2367" y="868"/>
                  <a:pt x="2367" y="866"/>
                </a:cubicBezTo>
                <a:cubicBezTo>
                  <a:pt x="2367" y="863"/>
                  <a:pt x="2365" y="861"/>
                  <a:pt x="2363" y="861"/>
                </a:cubicBezTo>
                <a:cubicBezTo>
                  <a:pt x="2361" y="861"/>
                  <a:pt x="2359" y="863"/>
                  <a:pt x="2359" y="866"/>
                </a:cubicBezTo>
                <a:cubicBezTo>
                  <a:pt x="2359" y="868"/>
                  <a:pt x="2361" y="870"/>
                  <a:pt x="2363" y="870"/>
                </a:cubicBezTo>
                <a:close/>
                <a:moveTo>
                  <a:pt x="2376" y="870"/>
                </a:moveTo>
                <a:cubicBezTo>
                  <a:pt x="2378" y="870"/>
                  <a:pt x="2380" y="868"/>
                  <a:pt x="2380" y="866"/>
                </a:cubicBezTo>
                <a:cubicBezTo>
                  <a:pt x="2380" y="863"/>
                  <a:pt x="2378" y="861"/>
                  <a:pt x="2376" y="861"/>
                </a:cubicBezTo>
                <a:cubicBezTo>
                  <a:pt x="2374" y="861"/>
                  <a:pt x="2372" y="863"/>
                  <a:pt x="2372" y="866"/>
                </a:cubicBezTo>
                <a:cubicBezTo>
                  <a:pt x="2372" y="868"/>
                  <a:pt x="2374" y="870"/>
                  <a:pt x="2376" y="870"/>
                </a:cubicBezTo>
                <a:close/>
                <a:moveTo>
                  <a:pt x="2389" y="870"/>
                </a:moveTo>
                <a:cubicBezTo>
                  <a:pt x="2391" y="870"/>
                  <a:pt x="2393" y="868"/>
                  <a:pt x="2393" y="866"/>
                </a:cubicBezTo>
                <a:cubicBezTo>
                  <a:pt x="2393" y="863"/>
                  <a:pt x="2391" y="861"/>
                  <a:pt x="2389" y="861"/>
                </a:cubicBezTo>
                <a:cubicBezTo>
                  <a:pt x="2387" y="861"/>
                  <a:pt x="2385" y="863"/>
                  <a:pt x="2385" y="866"/>
                </a:cubicBezTo>
                <a:cubicBezTo>
                  <a:pt x="2385" y="868"/>
                  <a:pt x="2387" y="870"/>
                  <a:pt x="2389" y="870"/>
                </a:cubicBezTo>
                <a:close/>
                <a:moveTo>
                  <a:pt x="2402" y="870"/>
                </a:moveTo>
                <a:cubicBezTo>
                  <a:pt x="2404" y="870"/>
                  <a:pt x="2406" y="868"/>
                  <a:pt x="2406" y="866"/>
                </a:cubicBezTo>
                <a:cubicBezTo>
                  <a:pt x="2406" y="863"/>
                  <a:pt x="2404" y="861"/>
                  <a:pt x="2402" y="861"/>
                </a:cubicBezTo>
                <a:cubicBezTo>
                  <a:pt x="2399" y="861"/>
                  <a:pt x="2398" y="863"/>
                  <a:pt x="2398" y="866"/>
                </a:cubicBezTo>
                <a:cubicBezTo>
                  <a:pt x="2398" y="868"/>
                  <a:pt x="2399" y="870"/>
                  <a:pt x="2402" y="870"/>
                </a:cubicBezTo>
                <a:close/>
                <a:moveTo>
                  <a:pt x="2415" y="861"/>
                </a:moveTo>
                <a:cubicBezTo>
                  <a:pt x="2412" y="861"/>
                  <a:pt x="2411" y="863"/>
                  <a:pt x="2411" y="866"/>
                </a:cubicBezTo>
                <a:cubicBezTo>
                  <a:pt x="2411" y="868"/>
                  <a:pt x="2412" y="870"/>
                  <a:pt x="2415" y="870"/>
                </a:cubicBezTo>
                <a:cubicBezTo>
                  <a:pt x="2417" y="870"/>
                  <a:pt x="2419" y="868"/>
                  <a:pt x="2419" y="866"/>
                </a:cubicBezTo>
                <a:cubicBezTo>
                  <a:pt x="2419" y="863"/>
                  <a:pt x="2417" y="861"/>
                  <a:pt x="2415" y="861"/>
                </a:cubicBezTo>
                <a:close/>
                <a:moveTo>
                  <a:pt x="2428" y="870"/>
                </a:moveTo>
                <a:cubicBezTo>
                  <a:pt x="2430" y="870"/>
                  <a:pt x="2432" y="868"/>
                  <a:pt x="2432" y="866"/>
                </a:cubicBezTo>
                <a:cubicBezTo>
                  <a:pt x="2432" y="863"/>
                  <a:pt x="2430" y="861"/>
                  <a:pt x="2428" y="861"/>
                </a:cubicBezTo>
                <a:cubicBezTo>
                  <a:pt x="2425" y="861"/>
                  <a:pt x="2423" y="863"/>
                  <a:pt x="2423" y="866"/>
                </a:cubicBezTo>
                <a:cubicBezTo>
                  <a:pt x="2423" y="868"/>
                  <a:pt x="2425" y="870"/>
                  <a:pt x="2428" y="870"/>
                </a:cubicBezTo>
                <a:close/>
                <a:moveTo>
                  <a:pt x="2441" y="870"/>
                </a:moveTo>
                <a:cubicBezTo>
                  <a:pt x="2443" y="870"/>
                  <a:pt x="2445" y="868"/>
                  <a:pt x="2445" y="866"/>
                </a:cubicBezTo>
                <a:cubicBezTo>
                  <a:pt x="2445" y="863"/>
                  <a:pt x="2443" y="861"/>
                  <a:pt x="2441" y="861"/>
                </a:cubicBezTo>
                <a:cubicBezTo>
                  <a:pt x="2438" y="861"/>
                  <a:pt x="2436" y="863"/>
                  <a:pt x="2436" y="866"/>
                </a:cubicBezTo>
                <a:cubicBezTo>
                  <a:pt x="2436" y="868"/>
                  <a:pt x="2438" y="870"/>
                  <a:pt x="2441" y="870"/>
                </a:cubicBezTo>
                <a:close/>
                <a:moveTo>
                  <a:pt x="2453" y="861"/>
                </a:moveTo>
                <a:cubicBezTo>
                  <a:pt x="2451" y="861"/>
                  <a:pt x="2449" y="863"/>
                  <a:pt x="2449" y="866"/>
                </a:cubicBezTo>
                <a:cubicBezTo>
                  <a:pt x="2449" y="868"/>
                  <a:pt x="2451" y="870"/>
                  <a:pt x="2453" y="870"/>
                </a:cubicBezTo>
                <a:cubicBezTo>
                  <a:pt x="2456" y="870"/>
                  <a:pt x="2458" y="868"/>
                  <a:pt x="2458" y="866"/>
                </a:cubicBezTo>
                <a:cubicBezTo>
                  <a:pt x="2458" y="863"/>
                  <a:pt x="2456" y="861"/>
                  <a:pt x="2453" y="861"/>
                </a:cubicBezTo>
                <a:close/>
                <a:moveTo>
                  <a:pt x="2466" y="861"/>
                </a:moveTo>
                <a:cubicBezTo>
                  <a:pt x="2464" y="861"/>
                  <a:pt x="2462" y="863"/>
                  <a:pt x="2462" y="866"/>
                </a:cubicBezTo>
                <a:cubicBezTo>
                  <a:pt x="2462" y="868"/>
                  <a:pt x="2464" y="870"/>
                  <a:pt x="2466" y="870"/>
                </a:cubicBezTo>
                <a:cubicBezTo>
                  <a:pt x="2469" y="870"/>
                  <a:pt x="2471" y="868"/>
                  <a:pt x="2471" y="866"/>
                </a:cubicBezTo>
                <a:cubicBezTo>
                  <a:pt x="2471" y="863"/>
                  <a:pt x="2469" y="861"/>
                  <a:pt x="2466" y="861"/>
                </a:cubicBezTo>
                <a:close/>
                <a:moveTo>
                  <a:pt x="2479" y="870"/>
                </a:moveTo>
                <a:cubicBezTo>
                  <a:pt x="2482" y="870"/>
                  <a:pt x="2483" y="868"/>
                  <a:pt x="2483" y="866"/>
                </a:cubicBezTo>
                <a:cubicBezTo>
                  <a:pt x="2483" y="863"/>
                  <a:pt x="2482" y="861"/>
                  <a:pt x="2479" y="861"/>
                </a:cubicBezTo>
                <a:cubicBezTo>
                  <a:pt x="2477" y="861"/>
                  <a:pt x="2475" y="863"/>
                  <a:pt x="2475" y="866"/>
                </a:cubicBezTo>
                <a:cubicBezTo>
                  <a:pt x="2475" y="868"/>
                  <a:pt x="2477" y="870"/>
                  <a:pt x="2479" y="870"/>
                </a:cubicBezTo>
                <a:close/>
                <a:moveTo>
                  <a:pt x="2496" y="866"/>
                </a:moveTo>
                <a:cubicBezTo>
                  <a:pt x="2496" y="863"/>
                  <a:pt x="2494" y="861"/>
                  <a:pt x="2492" y="861"/>
                </a:cubicBezTo>
                <a:cubicBezTo>
                  <a:pt x="2490" y="861"/>
                  <a:pt x="2488" y="863"/>
                  <a:pt x="2488" y="866"/>
                </a:cubicBezTo>
                <a:cubicBezTo>
                  <a:pt x="2488" y="868"/>
                  <a:pt x="2490" y="870"/>
                  <a:pt x="2492" y="870"/>
                </a:cubicBezTo>
                <a:cubicBezTo>
                  <a:pt x="2494" y="870"/>
                  <a:pt x="2496" y="868"/>
                  <a:pt x="2496" y="866"/>
                </a:cubicBezTo>
                <a:close/>
                <a:moveTo>
                  <a:pt x="2505" y="870"/>
                </a:moveTo>
                <a:cubicBezTo>
                  <a:pt x="2507" y="870"/>
                  <a:pt x="2509" y="868"/>
                  <a:pt x="2509" y="866"/>
                </a:cubicBezTo>
                <a:cubicBezTo>
                  <a:pt x="2509" y="863"/>
                  <a:pt x="2507" y="861"/>
                  <a:pt x="2505" y="861"/>
                </a:cubicBezTo>
                <a:cubicBezTo>
                  <a:pt x="2503" y="861"/>
                  <a:pt x="2501" y="863"/>
                  <a:pt x="2501" y="866"/>
                </a:cubicBezTo>
                <a:cubicBezTo>
                  <a:pt x="2501" y="868"/>
                  <a:pt x="2503" y="870"/>
                  <a:pt x="2505" y="870"/>
                </a:cubicBezTo>
                <a:close/>
                <a:moveTo>
                  <a:pt x="2518" y="861"/>
                </a:moveTo>
                <a:cubicBezTo>
                  <a:pt x="2516" y="861"/>
                  <a:pt x="2514" y="863"/>
                  <a:pt x="2514" y="866"/>
                </a:cubicBezTo>
                <a:cubicBezTo>
                  <a:pt x="2514" y="868"/>
                  <a:pt x="2516" y="870"/>
                  <a:pt x="2518" y="870"/>
                </a:cubicBezTo>
                <a:cubicBezTo>
                  <a:pt x="2520" y="870"/>
                  <a:pt x="2522" y="868"/>
                  <a:pt x="2522" y="866"/>
                </a:cubicBezTo>
                <a:cubicBezTo>
                  <a:pt x="2522" y="863"/>
                  <a:pt x="2520" y="861"/>
                  <a:pt x="2518" y="861"/>
                </a:cubicBezTo>
                <a:close/>
                <a:moveTo>
                  <a:pt x="2531" y="870"/>
                </a:moveTo>
                <a:cubicBezTo>
                  <a:pt x="2533" y="870"/>
                  <a:pt x="2535" y="868"/>
                  <a:pt x="2535" y="866"/>
                </a:cubicBezTo>
                <a:cubicBezTo>
                  <a:pt x="2535" y="863"/>
                  <a:pt x="2533" y="861"/>
                  <a:pt x="2531" y="861"/>
                </a:cubicBezTo>
                <a:cubicBezTo>
                  <a:pt x="2529" y="861"/>
                  <a:pt x="2527" y="863"/>
                  <a:pt x="2527" y="866"/>
                </a:cubicBezTo>
                <a:cubicBezTo>
                  <a:pt x="2527" y="868"/>
                  <a:pt x="2529" y="870"/>
                  <a:pt x="2531" y="870"/>
                </a:cubicBezTo>
                <a:close/>
                <a:moveTo>
                  <a:pt x="2544" y="870"/>
                </a:moveTo>
                <a:cubicBezTo>
                  <a:pt x="2546" y="870"/>
                  <a:pt x="2548" y="868"/>
                  <a:pt x="2548" y="866"/>
                </a:cubicBezTo>
                <a:cubicBezTo>
                  <a:pt x="2548" y="863"/>
                  <a:pt x="2546" y="861"/>
                  <a:pt x="2544" y="861"/>
                </a:cubicBezTo>
                <a:cubicBezTo>
                  <a:pt x="2542" y="861"/>
                  <a:pt x="2540" y="863"/>
                  <a:pt x="2540" y="866"/>
                </a:cubicBezTo>
                <a:cubicBezTo>
                  <a:pt x="2540" y="868"/>
                  <a:pt x="2542" y="870"/>
                  <a:pt x="2544" y="870"/>
                </a:cubicBezTo>
                <a:close/>
                <a:moveTo>
                  <a:pt x="2557" y="861"/>
                </a:moveTo>
                <a:cubicBezTo>
                  <a:pt x="2554" y="861"/>
                  <a:pt x="2553" y="863"/>
                  <a:pt x="2553" y="866"/>
                </a:cubicBezTo>
                <a:cubicBezTo>
                  <a:pt x="2553" y="868"/>
                  <a:pt x="2554" y="870"/>
                  <a:pt x="2557" y="870"/>
                </a:cubicBezTo>
                <a:cubicBezTo>
                  <a:pt x="2559" y="870"/>
                  <a:pt x="2561" y="868"/>
                  <a:pt x="2561" y="866"/>
                </a:cubicBezTo>
                <a:cubicBezTo>
                  <a:pt x="2561" y="863"/>
                  <a:pt x="2559" y="861"/>
                  <a:pt x="2557" y="861"/>
                </a:cubicBezTo>
                <a:close/>
                <a:moveTo>
                  <a:pt x="2570" y="870"/>
                </a:moveTo>
                <a:cubicBezTo>
                  <a:pt x="2572" y="870"/>
                  <a:pt x="2574" y="868"/>
                  <a:pt x="2574" y="866"/>
                </a:cubicBezTo>
                <a:cubicBezTo>
                  <a:pt x="2574" y="863"/>
                  <a:pt x="2572" y="861"/>
                  <a:pt x="2570" y="861"/>
                </a:cubicBezTo>
                <a:cubicBezTo>
                  <a:pt x="2567" y="861"/>
                  <a:pt x="2565" y="863"/>
                  <a:pt x="2565" y="866"/>
                </a:cubicBezTo>
                <a:cubicBezTo>
                  <a:pt x="2565" y="868"/>
                  <a:pt x="2567" y="870"/>
                  <a:pt x="2570" y="870"/>
                </a:cubicBezTo>
                <a:close/>
                <a:moveTo>
                  <a:pt x="2583" y="870"/>
                </a:moveTo>
                <a:cubicBezTo>
                  <a:pt x="2585" y="870"/>
                  <a:pt x="2587" y="868"/>
                  <a:pt x="2587" y="866"/>
                </a:cubicBezTo>
                <a:cubicBezTo>
                  <a:pt x="2587" y="863"/>
                  <a:pt x="2585" y="861"/>
                  <a:pt x="2583" y="861"/>
                </a:cubicBezTo>
                <a:cubicBezTo>
                  <a:pt x="2580" y="861"/>
                  <a:pt x="2578" y="863"/>
                  <a:pt x="2578" y="866"/>
                </a:cubicBezTo>
                <a:cubicBezTo>
                  <a:pt x="2578" y="868"/>
                  <a:pt x="2580" y="870"/>
                  <a:pt x="2583" y="870"/>
                </a:cubicBezTo>
                <a:close/>
                <a:moveTo>
                  <a:pt x="2595" y="870"/>
                </a:moveTo>
                <a:cubicBezTo>
                  <a:pt x="2598" y="870"/>
                  <a:pt x="2600" y="868"/>
                  <a:pt x="2600" y="866"/>
                </a:cubicBezTo>
                <a:cubicBezTo>
                  <a:pt x="2600" y="863"/>
                  <a:pt x="2598" y="861"/>
                  <a:pt x="2595" y="861"/>
                </a:cubicBezTo>
                <a:cubicBezTo>
                  <a:pt x="2593" y="861"/>
                  <a:pt x="2591" y="863"/>
                  <a:pt x="2591" y="866"/>
                </a:cubicBezTo>
                <a:cubicBezTo>
                  <a:pt x="2591" y="868"/>
                  <a:pt x="2593" y="870"/>
                  <a:pt x="2595" y="870"/>
                </a:cubicBezTo>
                <a:close/>
                <a:moveTo>
                  <a:pt x="2608" y="861"/>
                </a:moveTo>
                <a:cubicBezTo>
                  <a:pt x="2606" y="861"/>
                  <a:pt x="2604" y="863"/>
                  <a:pt x="2604" y="866"/>
                </a:cubicBezTo>
                <a:cubicBezTo>
                  <a:pt x="2604" y="868"/>
                  <a:pt x="2606" y="870"/>
                  <a:pt x="2608" y="870"/>
                </a:cubicBezTo>
                <a:cubicBezTo>
                  <a:pt x="2611" y="870"/>
                  <a:pt x="2613" y="868"/>
                  <a:pt x="2613" y="866"/>
                </a:cubicBezTo>
                <a:cubicBezTo>
                  <a:pt x="2613" y="863"/>
                  <a:pt x="2611" y="861"/>
                  <a:pt x="2608" y="861"/>
                </a:cubicBezTo>
                <a:close/>
                <a:moveTo>
                  <a:pt x="2621" y="870"/>
                </a:moveTo>
                <a:cubicBezTo>
                  <a:pt x="2624" y="870"/>
                  <a:pt x="2625" y="868"/>
                  <a:pt x="2625" y="866"/>
                </a:cubicBezTo>
                <a:cubicBezTo>
                  <a:pt x="2625" y="863"/>
                  <a:pt x="2624" y="861"/>
                  <a:pt x="2621" y="861"/>
                </a:cubicBezTo>
                <a:cubicBezTo>
                  <a:pt x="2619" y="861"/>
                  <a:pt x="2617" y="863"/>
                  <a:pt x="2617" y="866"/>
                </a:cubicBezTo>
                <a:cubicBezTo>
                  <a:pt x="2617" y="868"/>
                  <a:pt x="2619" y="870"/>
                  <a:pt x="2621" y="870"/>
                </a:cubicBezTo>
                <a:close/>
                <a:moveTo>
                  <a:pt x="2634" y="861"/>
                </a:moveTo>
                <a:cubicBezTo>
                  <a:pt x="2632" y="861"/>
                  <a:pt x="2630" y="863"/>
                  <a:pt x="2630" y="866"/>
                </a:cubicBezTo>
                <a:cubicBezTo>
                  <a:pt x="2630" y="868"/>
                  <a:pt x="2632" y="870"/>
                  <a:pt x="2634" y="870"/>
                </a:cubicBezTo>
                <a:cubicBezTo>
                  <a:pt x="2637" y="870"/>
                  <a:pt x="2638" y="868"/>
                  <a:pt x="2638" y="866"/>
                </a:cubicBezTo>
                <a:cubicBezTo>
                  <a:pt x="2638" y="863"/>
                  <a:pt x="2637" y="861"/>
                  <a:pt x="2634" y="861"/>
                </a:cubicBezTo>
                <a:close/>
                <a:moveTo>
                  <a:pt x="2647" y="870"/>
                </a:moveTo>
                <a:cubicBezTo>
                  <a:pt x="2649" y="870"/>
                  <a:pt x="2651" y="868"/>
                  <a:pt x="2651" y="866"/>
                </a:cubicBezTo>
                <a:cubicBezTo>
                  <a:pt x="2651" y="863"/>
                  <a:pt x="2649" y="861"/>
                  <a:pt x="2647" y="861"/>
                </a:cubicBezTo>
                <a:cubicBezTo>
                  <a:pt x="2645" y="861"/>
                  <a:pt x="2643" y="863"/>
                  <a:pt x="2643" y="866"/>
                </a:cubicBezTo>
                <a:cubicBezTo>
                  <a:pt x="2643" y="868"/>
                  <a:pt x="2645" y="870"/>
                  <a:pt x="2647" y="870"/>
                </a:cubicBezTo>
                <a:close/>
                <a:moveTo>
                  <a:pt x="2660" y="861"/>
                </a:moveTo>
                <a:cubicBezTo>
                  <a:pt x="2658" y="861"/>
                  <a:pt x="2656" y="863"/>
                  <a:pt x="2656" y="866"/>
                </a:cubicBezTo>
                <a:cubicBezTo>
                  <a:pt x="2656" y="868"/>
                  <a:pt x="2658" y="870"/>
                  <a:pt x="2660" y="870"/>
                </a:cubicBezTo>
                <a:cubicBezTo>
                  <a:pt x="2662" y="870"/>
                  <a:pt x="2664" y="868"/>
                  <a:pt x="2664" y="866"/>
                </a:cubicBezTo>
                <a:cubicBezTo>
                  <a:pt x="2664" y="863"/>
                  <a:pt x="2662" y="861"/>
                  <a:pt x="2660" y="861"/>
                </a:cubicBezTo>
                <a:close/>
                <a:moveTo>
                  <a:pt x="2673" y="861"/>
                </a:moveTo>
                <a:cubicBezTo>
                  <a:pt x="2671" y="861"/>
                  <a:pt x="2669" y="863"/>
                  <a:pt x="2669" y="866"/>
                </a:cubicBezTo>
                <a:cubicBezTo>
                  <a:pt x="2669" y="868"/>
                  <a:pt x="2671" y="870"/>
                  <a:pt x="2673" y="870"/>
                </a:cubicBezTo>
                <a:cubicBezTo>
                  <a:pt x="2675" y="870"/>
                  <a:pt x="2677" y="868"/>
                  <a:pt x="2677" y="866"/>
                </a:cubicBezTo>
                <a:cubicBezTo>
                  <a:pt x="2677" y="863"/>
                  <a:pt x="2675" y="861"/>
                  <a:pt x="2673" y="861"/>
                </a:cubicBezTo>
                <a:close/>
                <a:moveTo>
                  <a:pt x="2686" y="861"/>
                </a:moveTo>
                <a:cubicBezTo>
                  <a:pt x="2684" y="861"/>
                  <a:pt x="2682" y="863"/>
                  <a:pt x="2682" y="866"/>
                </a:cubicBezTo>
                <a:cubicBezTo>
                  <a:pt x="2682" y="868"/>
                  <a:pt x="2684" y="870"/>
                  <a:pt x="2686" y="870"/>
                </a:cubicBezTo>
                <a:cubicBezTo>
                  <a:pt x="2688" y="870"/>
                  <a:pt x="2690" y="868"/>
                  <a:pt x="2690" y="866"/>
                </a:cubicBezTo>
                <a:cubicBezTo>
                  <a:pt x="2690" y="863"/>
                  <a:pt x="2688" y="861"/>
                  <a:pt x="2686" y="861"/>
                </a:cubicBezTo>
                <a:close/>
                <a:moveTo>
                  <a:pt x="2699" y="861"/>
                </a:moveTo>
                <a:cubicBezTo>
                  <a:pt x="2696" y="861"/>
                  <a:pt x="2695" y="863"/>
                  <a:pt x="2695" y="866"/>
                </a:cubicBezTo>
                <a:cubicBezTo>
                  <a:pt x="2695" y="868"/>
                  <a:pt x="2696" y="870"/>
                  <a:pt x="2699" y="870"/>
                </a:cubicBezTo>
                <a:cubicBezTo>
                  <a:pt x="2701" y="870"/>
                  <a:pt x="2703" y="868"/>
                  <a:pt x="2703" y="866"/>
                </a:cubicBezTo>
                <a:cubicBezTo>
                  <a:pt x="2703" y="863"/>
                  <a:pt x="2701" y="861"/>
                  <a:pt x="2699" y="861"/>
                </a:cubicBezTo>
                <a:close/>
                <a:moveTo>
                  <a:pt x="2712" y="861"/>
                </a:moveTo>
                <a:cubicBezTo>
                  <a:pt x="2709" y="861"/>
                  <a:pt x="2708" y="863"/>
                  <a:pt x="2708" y="866"/>
                </a:cubicBezTo>
                <a:cubicBezTo>
                  <a:pt x="2708" y="868"/>
                  <a:pt x="2709" y="870"/>
                  <a:pt x="2712" y="870"/>
                </a:cubicBezTo>
                <a:cubicBezTo>
                  <a:pt x="2714" y="870"/>
                  <a:pt x="2716" y="868"/>
                  <a:pt x="2716" y="866"/>
                </a:cubicBezTo>
                <a:cubicBezTo>
                  <a:pt x="2716" y="863"/>
                  <a:pt x="2714" y="861"/>
                  <a:pt x="2712" y="861"/>
                </a:cubicBezTo>
                <a:close/>
                <a:moveTo>
                  <a:pt x="2725" y="861"/>
                </a:moveTo>
                <a:cubicBezTo>
                  <a:pt x="2722" y="861"/>
                  <a:pt x="2720" y="863"/>
                  <a:pt x="2720" y="866"/>
                </a:cubicBezTo>
                <a:cubicBezTo>
                  <a:pt x="2720" y="868"/>
                  <a:pt x="2722" y="870"/>
                  <a:pt x="2725" y="870"/>
                </a:cubicBezTo>
                <a:cubicBezTo>
                  <a:pt x="2727" y="870"/>
                  <a:pt x="2729" y="868"/>
                  <a:pt x="2729" y="866"/>
                </a:cubicBezTo>
                <a:cubicBezTo>
                  <a:pt x="2729" y="863"/>
                  <a:pt x="2727" y="861"/>
                  <a:pt x="2725" y="861"/>
                </a:cubicBezTo>
                <a:close/>
                <a:moveTo>
                  <a:pt x="2738" y="861"/>
                </a:moveTo>
                <a:cubicBezTo>
                  <a:pt x="2735" y="861"/>
                  <a:pt x="2733" y="863"/>
                  <a:pt x="2733" y="866"/>
                </a:cubicBezTo>
                <a:cubicBezTo>
                  <a:pt x="2733" y="868"/>
                  <a:pt x="2735" y="870"/>
                  <a:pt x="2738" y="870"/>
                </a:cubicBezTo>
                <a:cubicBezTo>
                  <a:pt x="2740" y="870"/>
                  <a:pt x="2742" y="868"/>
                  <a:pt x="2742" y="866"/>
                </a:cubicBezTo>
                <a:cubicBezTo>
                  <a:pt x="2742" y="863"/>
                  <a:pt x="2740" y="861"/>
                  <a:pt x="2738" y="861"/>
                </a:cubicBezTo>
                <a:close/>
                <a:moveTo>
                  <a:pt x="2750" y="861"/>
                </a:moveTo>
                <a:cubicBezTo>
                  <a:pt x="2748" y="861"/>
                  <a:pt x="2746" y="863"/>
                  <a:pt x="2746" y="866"/>
                </a:cubicBezTo>
                <a:cubicBezTo>
                  <a:pt x="2746" y="868"/>
                  <a:pt x="2748" y="870"/>
                  <a:pt x="2750" y="870"/>
                </a:cubicBezTo>
                <a:cubicBezTo>
                  <a:pt x="2753" y="870"/>
                  <a:pt x="2755" y="868"/>
                  <a:pt x="2755" y="866"/>
                </a:cubicBezTo>
                <a:cubicBezTo>
                  <a:pt x="2755" y="863"/>
                  <a:pt x="2753" y="861"/>
                  <a:pt x="2750" y="861"/>
                </a:cubicBezTo>
                <a:close/>
                <a:moveTo>
                  <a:pt x="2763" y="870"/>
                </a:moveTo>
                <a:cubicBezTo>
                  <a:pt x="2766" y="870"/>
                  <a:pt x="2768" y="868"/>
                  <a:pt x="2768" y="866"/>
                </a:cubicBezTo>
                <a:cubicBezTo>
                  <a:pt x="2768" y="863"/>
                  <a:pt x="2766" y="861"/>
                  <a:pt x="2763" y="861"/>
                </a:cubicBezTo>
                <a:cubicBezTo>
                  <a:pt x="2761" y="861"/>
                  <a:pt x="2759" y="863"/>
                  <a:pt x="2759" y="866"/>
                </a:cubicBezTo>
                <a:cubicBezTo>
                  <a:pt x="2759" y="868"/>
                  <a:pt x="2761" y="870"/>
                  <a:pt x="2763" y="870"/>
                </a:cubicBezTo>
                <a:close/>
                <a:moveTo>
                  <a:pt x="2776" y="861"/>
                </a:moveTo>
                <a:cubicBezTo>
                  <a:pt x="2774" y="861"/>
                  <a:pt x="2772" y="863"/>
                  <a:pt x="2772" y="866"/>
                </a:cubicBezTo>
                <a:cubicBezTo>
                  <a:pt x="2772" y="868"/>
                  <a:pt x="2774" y="870"/>
                  <a:pt x="2776" y="870"/>
                </a:cubicBezTo>
                <a:cubicBezTo>
                  <a:pt x="2779" y="870"/>
                  <a:pt x="2780" y="868"/>
                  <a:pt x="2780" y="866"/>
                </a:cubicBezTo>
                <a:cubicBezTo>
                  <a:pt x="2780" y="863"/>
                  <a:pt x="2779" y="861"/>
                  <a:pt x="2776" y="861"/>
                </a:cubicBezTo>
                <a:close/>
                <a:moveTo>
                  <a:pt x="2789" y="861"/>
                </a:moveTo>
                <a:cubicBezTo>
                  <a:pt x="2787" y="861"/>
                  <a:pt x="2785" y="863"/>
                  <a:pt x="2785" y="866"/>
                </a:cubicBezTo>
                <a:cubicBezTo>
                  <a:pt x="2785" y="868"/>
                  <a:pt x="2787" y="870"/>
                  <a:pt x="2789" y="870"/>
                </a:cubicBezTo>
                <a:cubicBezTo>
                  <a:pt x="2791" y="870"/>
                  <a:pt x="2793" y="868"/>
                  <a:pt x="2793" y="866"/>
                </a:cubicBezTo>
                <a:cubicBezTo>
                  <a:pt x="2793" y="863"/>
                  <a:pt x="2791" y="861"/>
                  <a:pt x="2789" y="861"/>
                </a:cubicBezTo>
                <a:close/>
                <a:moveTo>
                  <a:pt x="2802" y="861"/>
                </a:moveTo>
                <a:cubicBezTo>
                  <a:pt x="2800" y="861"/>
                  <a:pt x="2798" y="863"/>
                  <a:pt x="2798" y="866"/>
                </a:cubicBezTo>
                <a:cubicBezTo>
                  <a:pt x="2798" y="868"/>
                  <a:pt x="2800" y="870"/>
                  <a:pt x="2802" y="870"/>
                </a:cubicBezTo>
                <a:cubicBezTo>
                  <a:pt x="2804" y="870"/>
                  <a:pt x="2806" y="868"/>
                  <a:pt x="2806" y="866"/>
                </a:cubicBezTo>
                <a:cubicBezTo>
                  <a:pt x="2806" y="863"/>
                  <a:pt x="2804" y="861"/>
                  <a:pt x="2802" y="861"/>
                </a:cubicBezTo>
                <a:close/>
                <a:moveTo>
                  <a:pt x="2819" y="866"/>
                </a:moveTo>
                <a:cubicBezTo>
                  <a:pt x="2819" y="863"/>
                  <a:pt x="2817" y="861"/>
                  <a:pt x="2815" y="861"/>
                </a:cubicBezTo>
                <a:cubicBezTo>
                  <a:pt x="2813" y="861"/>
                  <a:pt x="2811" y="863"/>
                  <a:pt x="2811" y="866"/>
                </a:cubicBezTo>
                <a:cubicBezTo>
                  <a:pt x="2811" y="868"/>
                  <a:pt x="2813" y="870"/>
                  <a:pt x="2815" y="870"/>
                </a:cubicBezTo>
                <a:cubicBezTo>
                  <a:pt x="2817" y="870"/>
                  <a:pt x="2819" y="868"/>
                  <a:pt x="2819" y="866"/>
                </a:cubicBezTo>
                <a:close/>
                <a:moveTo>
                  <a:pt x="2828" y="861"/>
                </a:moveTo>
                <a:cubicBezTo>
                  <a:pt x="2826" y="861"/>
                  <a:pt x="2824" y="863"/>
                  <a:pt x="2824" y="866"/>
                </a:cubicBezTo>
                <a:cubicBezTo>
                  <a:pt x="2824" y="868"/>
                  <a:pt x="2826" y="870"/>
                  <a:pt x="2828" y="870"/>
                </a:cubicBezTo>
                <a:cubicBezTo>
                  <a:pt x="2830" y="870"/>
                  <a:pt x="2832" y="868"/>
                  <a:pt x="2832" y="866"/>
                </a:cubicBezTo>
                <a:cubicBezTo>
                  <a:pt x="2832" y="863"/>
                  <a:pt x="2830" y="861"/>
                  <a:pt x="2828" y="861"/>
                </a:cubicBezTo>
                <a:close/>
                <a:moveTo>
                  <a:pt x="2841" y="861"/>
                </a:moveTo>
                <a:cubicBezTo>
                  <a:pt x="2839" y="861"/>
                  <a:pt x="2837" y="863"/>
                  <a:pt x="2837" y="866"/>
                </a:cubicBezTo>
                <a:cubicBezTo>
                  <a:pt x="2837" y="868"/>
                  <a:pt x="2839" y="870"/>
                  <a:pt x="2841" y="870"/>
                </a:cubicBezTo>
                <a:cubicBezTo>
                  <a:pt x="2843" y="870"/>
                  <a:pt x="2845" y="868"/>
                  <a:pt x="2845" y="866"/>
                </a:cubicBezTo>
                <a:cubicBezTo>
                  <a:pt x="2845" y="863"/>
                  <a:pt x="2843" y="861"/>
                  <a:pt x="2841" y="861"/>
                </a:cubicBezTo>
                <a:close/>
                <a:moveTo>
                  <a:pt x="2854" y="861"/>
                </a:moveTo>
                <a:cubicBezTo>
                  <a:pt x="2851" y="861"/>
                  <a:pt x="2850" y="863"/>
                  <a:pt x="2850" y="866"/>
                </a:cubicBezTo>
                <a:cubicBezTo>
                  <a:pt x="2850" y="868"/>
                  <a:pt x="2851" y="870"/>
                  <a:pt x="2854" y="870"/>
                </a:cubicBezTo>
                <a:cubicBezTo>
                  <a:pt x="2856" y="870"/>
                  <a:pt x="2858" y="868"/>
                  <a:pt x="2858" y="866"/>
                </a:cubicBezTo>
                <a:cubicBezTo>
                  <a:pt x="2858" y="863"/>
                  <a:pt x="2856" y="861"/>
                  <a:pt x="2854" y="861"/>
                </a:cubicBezTo>
                <a:close/>
                <a:moveTo>
                  <a:pt x="2867" y="861"/>
                </a:moveTo>
                <a:cubicBezTo>
                  <a:pt x="2864" y="861"/>
                  <a:pt x="2862" y="863"/>
                  <a:pt x="2862" y="866"/>
                </a:cubicBezTo>
                <a:cubicBezTo>
                  <a:pt x="2862" y="868"/>
                  <a:pt x="2864" y="870"/>
                  <a:pt x="2867" y="870"/>
                </a:cubicBezTo>
                <a:cubicBezTo>
                  <a:pt x="2869" y="870"/>
                  <a:pt x="2871" y="868"/>
                  <a:pt x="2871" y="866"/>
                </a:cubicBezTo>
                <a:cubicBezTo>
                  <a:pt x="2871" y="863"/>
                  <a:pt x="2869" y="861"/>
                  <a:pt x="2867" y="861"/>
                </a:cubicBezTo>
                <a:close/>
                <a:moveTo>
                  <a:pt x="2957" y="864"/>
                </a:moveTo>
                <a:cubicBezTo>
                  <a:pt x="2956" y="864"/>
                  <a:pt x="2956" y="865"/>
                  <a:pt x="2956" y="866"/>
                </a:cubicBezTo>
                <a:cubicBezTo>
                  <a:pt x="2956" y="866"/>
                  <a:pt x="2956" y="867"/>
                  <a:pt x="2957" y="867"/>
                </a:cubicBezTo>
                <a:cubicBezTo>
                  <a:pt x="2958" y="867"/>
                  <a:pt x="2958" y="866"/>
                  <a:pt x="2958" y="866"/>
                </a:cubicBezTo>
                <a:cubicBezTo>
                  <a:pt x="2958" y="865"/>
                  <a:pt x="2958" y="864"/>
                  <a:pt x="2957" y="864"/>
                </a:cubicBezTo>
                <a:close/>
                <a:moveTo>
                  <a:pt x="568" y="874"/>
                </a:moveTo>
                <a:cubicBezTo>
                  <a:pt x="566" y="874"/>
                  <a:pt x="564" y="876"/>
                  <a:pt x="564" y="878"/>
                </a:cubicBezTo>
                <a:cubicBezTo>
                  <a:pt x="564" y="881"/>
                  <a:pt x="566" y="883"/>
                  <a:pt x="568" y="883"/>
                </a:cubicBezTo>
                <a:cubicBezTo>
                  <a:pt x="570" y="883"/>
                  <a:pt x="572" y="881"/>
                  <a:pt x="572" y="878"/>
                </a:cubicBezTo>
                <a:cubicBezTo>
                  <a:pt x="572" y="876"/>
                  <a:pt x="570" y="874"/>
                  <a:pt x="568" y="874"/>
                </a:cubicBezTo>
                <a:close/>
                <a:moveTo>
                  <a:pt x="594" y="878"/>
                </a:moveTo>
                <a:cubicBezTo>
                  <a:pt x="594" y="878"/>
                  <a:pt x="594" y="878"/>
                  <a:pt x="594" y="878"/>
                </a:cubicBezTo>
                <a:cubicBezTo>
                  <a:pt x="594" y="878"/>
                  <a:pt x="594" y="878"/>
                  <a:pt x="594" y="878"/>
                </a:cubicBezTo>
                <a:cubicBezTo>
                  <a:pt x="594" y="878"/>
                  <a:pt x="594" y="878"/>
                  <a:pt x="594" y="878"/>
                </a:cubicBezTo>
                <a:cubicBezTo>
                  <a:pt x="594" y="878"/>
                  <a:pt x="594" y="878"/>
                  <a:pt x="594" y="878"/>
                </a:cubicBezTo>
                <a:close/>
                <a:moveTo>
                  <a:pt x="607" y="874"/>
                </a:moveTo>
                <a:cubicBezTo>
                  <a:pt x="604" y="874"/>
                  <a:pt x="603" y="876"/>
                  <a:pt x="603" y="878"/>
                </a:cubicBezTo>
                <a:cubicBezTo>
                  <a:pt x="603" y="881"/>
                  <a:pt x="604" y="883"/>
                  <a:pt x="607" y="883"/>
                </a:cubicBezTo>
                <a:cubicBezTo>
                  <a:pt x="609" y="883"/>
                  <a:pt x="611" y="881"/>
                  <a:pt x="611" y="878"/>
                </a:cubicBezTo>
                <a:cubicBezTo>
                  <a:pt x="611" y="876"/>
                  <a:pt x="609" y="874"/>
                  <a:pt x="607" y="874"/>
                </a:cubicBezTo>
                <a:close/>
                <a:moveTo>
                  <a:pt x="620" y="883"/>
                </a:moveTo>
                <a:cubicBezTo>
                  <a:pt x="622" y="883"/>
                  <a:pt x="624" y="881"/>
                  <a:pt x="624" y="878"/>
                </a:cubicBezTo>
                <a:cubicBezTo>
                  <a:pt x="624" y="876"/>
                  <a:pt x="622" y="874"/>
                  <a:pt x="620" y="874"/>
                </a:cubicBezTo>
                <a:cubicBezTo>
                  <a:pt x="617" y="874"/>
                  <a:pt x="616" y="876"/>
                  <a:pt x="616" y="878"/>
                </a:cubicBezTo>
                <a:cubicBezTo>
                  <a:pt x="616" y="881"/>
                  <a:pt x="617" y="883"/>
                  <a:pt x="620" y="883"/>
                </a:cubicBezTo>
                <a:close/>
                <a:moveTo>
                  <a:pt x="633" y="883"/>
                </a:moveTo>
                <a:cubicBezTo>
                  <a:pt x="635" y="883"/>
                  <a:pt x="637" y="881"/>
                  <a:pt x="637" y="878"/>
                </a:cubicBezTo>
                <a:cubicBezTo>
                  <a:pt x="637" y="876"/>
                  <a:pt x="635" y="874"/>
                  <a:pt x="633" y="874"/>
                </a:cubicBezTo>
                <a:cubicBezTo>
                  <a:pt x="630" y="874"/>
                  <a:pt x="628" y="876"/>
                  <a:pt x="628" y="878"/>
                </a:cubicBezTo>
                <a:cubicBezTo>
                  <a:pt x="628" y="881"/>
                  <a:pt x="630" y="883"/>
                  <a:pt x="633" y="883"/>
                </a:cubicBezTo>
                <a:close/>
                <a:moveTo>
                  <a:pt x="646" y="883"/>
                </a:moveTo>
                <a:cubicBezTo>
                  <a:pt x="648" y="883"/>
                  <a:pt x="650" y="881"/>
                  <a:pt x="650" y="878"/>
                </a:cubicBezTo>
                <a:cubicBezTo>
                  <a:pt x="650" y="876"/>
                  <a:pt x="648" y="874"/>
                  <a:pt x="646" y="874"/>
                </a:cubicBezTo>
                <a:cubicBezTo>
                  <a:pt x="643" y="874"/>
                  <a:pt x="641" y="876"/>
                  <a:pt x="641" y="878"/>
                </a:cubicBezTo>
                <a:cubicBezTo>
                  <a:pt x="641" y="881"/>
                  <a:pt x="643" y="883"/>
                  <a:pt x="646" y="883"/>
                </a:cubicBezTo>
                <a:close/>
                <a:moveTo>
                  <a:pt x="658" y="883"/>
                </a:moveTo>
                <a:cubicBezTo>
                  <a:pt x="661" y="883"/>
                  <a:pt x="663" y="881"/>
                  <a:pt x="663" y="878"/>
                </a:cubicBezTo>
                <a:cubicBezTo>
                  <a:pt x="663" y="876"/>
                  <a:pt x="661" y="874"/>
                  <a:pt x="658" y="874"/>
                </a:cubicBezTo>
                <a:cubicBezTo>
                  <a:pt x="656" y="874"/>
                  <a:pt x="654" y="876"/>
                  <a:pt x="654" y="878"/>
                </a:cubicBezTo>
                <a:cubicBezTo>
                  <a:pt x="654" y="881"/>
                  <a:pt x="656" y="883"/>
                  <a:pt x="658" y="883"/>
                </a:cubicBezTo>
                <a:close/>
                <a:moveTo>
                  <a:pt x="671" y="883"/>
                </a:moveTo>
                <a:cubicBezTo>
                  <a:pt x="674" y="883"/>
                  <a:pt x="676" y="881"/>
                  <a:pt x="676" y="878"/>
                </a:cubicBezTo>
                <a:cubicBezTo>
                  <a:pt x="676" y="876"/>
                  <a:pt x="674" y="874"/>
                  <a:pt x="671" y="874"/>
                </a:cubicBezTo>
                <a:cubicBezTo>
                  <a:pt x="669" y="874"/>
                  <a:pt x="667" y="876"/>
                  <a:pt x="667" y="878"/>
                </a:cubicBezTo>
                <a:cubicBezTo>
                  <a:pt x="667" y="881"/>
                  <a:pt x="669" y="883"/>
                  <a:pt x="671" y="883"/>
                </a:cubicBezTo>
                <a:close/>
                <a:moveTo>
                  <a:pt x="684" y="883"/>
                </a:moveTo>
                <a:cubicBezTo>
                  <a:pt x="687" y="883"/>
                  <a:pt x="688" y="881"/>
                  <a:pt x="688" y="878"/>
                </a:cubicBezTo>
                <a:cubicBezTo>
                  <a:pt x="688" y="876"/>
                  <a:pt x="687" y="874"/>
                  <a:pt x="684" y="874"/>
                </a:cubicBezTo>
                <a:cubicBezTo>
                  <a:pt x="682" y="874"/>
                  <a:pt x="680" y="876"/>
                  <a:pt x="680" y="878"/>
                </a:cubicBezTo>
                <a:cubicBezTo>
                  <a:pt x="680" y="881"/>
                  <a:pt x="682" y="883"/>
                  <a:pt x="684" y="883"/>
                </a:cubicBezTo>
                <a:close/>
                <a:moveTo>
                  <a:pt x="697" y="883"/>
                </a:moveTo>
                <a:cubicBezTo>
                  <a:pt x="699" y="883"/>
                  <a:pt x="701" y="881"/>
                  <a:pt x="701" y="878"/>
                </a:cubicBezTo>
                <a:cubicBezTo>
                  <a:pt x="701" y="876"/>
                  <a:pt x="699" y="874"/>
                  <a:pt x="697" y="874"/>
                </a:cubicBezTo>
                <a:cubicBezTo>
                  <a:pt x="695" y="874"/>
                  <a:pt x="693" y="876"/>
                  <a:pt x="693" y="878"/>
                </a:cubicBezTo>
                <a:cubicBezTo>
                  <a:pt x="693" y="881"/>
                  <a:pt x="695" y="883"/>
                  <a:pt x="697" y="883"/>
                </a:cubicBezTo>
                <a:close/>
                <a:moveTo>
                  <a:pt x="710" y="883"/>
                </a:moveTo>
                <a:cubicBezTo>
                  <a:pt x="712" y="883"/>
                  <a:pt x="714" y="881"/>
                  <a:pt x="714" y="878"/>
                </a:cubicBezTo>
                <a:cubicBezTo>
                  <a:pt x="714" y="876"/>
                  <a:pt x="712" y="874"/>
                  <a:pt x="710" y="874"/>
                </a:cubicBezTo>
                <a:cubicBezTo>
                  <a:pt x="708" y="874"/>
                  <a:pt x="706" y="876"/>
                  <a:pt x="706" y="878"/>
                </a:cubicBezTo>
                <a:cubicBezTo>
                  <a:pt x="706" y="881"/>
                  <a:pt x="708" y="883"/>
                  <a:pt x="710" y="883"/>
                </a:cubicBezTo>
                <a:close/>
                <a:moveTo>
                  <a:pt x="865" y="878"/>
                </a:moveTo>
                <a:cubicBezTo>
                  <a:pt x="865" y="878"/>
                  <a:pt x="865" y="878"/>
                  <a:pt x="865" y="878"/>
                </a:cubicBezTo>
                <a:cubicBezTo>
                  <a:pt x="865" y="878"/>
                  <a:pt x="865" y="878"/>
                  <a:pt x="865" y="878"/>
                </a:cubicBezTo>
                <a:cubicBezTo>
                  <a:pt x="865" y="878"/>
                  <a:pt x="865" y="878"/>
                  <a:pt x="865" y="878"/>
                </a:cubicBezTo>
                <a:cubicBezTo>
                  <a:pt x="865" y="878"/>
                  <a:pt x="865" y="878"/>
                  <a:pt x="865" y="878"/>
                </a:cubicBezTo>
                <a:close/>
                <a:moveTo>
                  <a:pt x="878" y="874"/>
                </a:moveTo>
                <a:cubicBezTo>
                  <a:pt x="876" y="874"/>
                  <a:pt x="874" y="876"/>
                  <a:pt x="874" y="878"/>
                </a:cubicBezTo>
                <a:cubicBezTo>
                  <a:pt x="874" y="881"/>
                  <a:pt x="876" y="883"/>
                  <a:pt x="878" y="883"/>
                </a:cubicBezTo>
                <a:cubicBezTo>
                  <a:pt x="880" y="883"/>
                  <a:pt x="882" y="881"/>
                  <a:pt x="882" y="878"/>
                </a:cubicBezTo>
                <a:cubicBezTo>
                  <a:pt x="882" y="876"/>
                  <a:pt x="880" y="874"/>
                  <a:pt x="878" y="874"/>
                </a:cubicBezTo>
                <a:close/>
                <a:moveTo>
                  <a:pt x="918" y="878"/>
                </a:moveTo>
                <a:cubicBezTo>
                  <a:pt x="918" y="878"/>
                  <a:pt x="917" y="877"/>
                  <a:pt x="917" y="877"/>
                </a:cubicBezTo>
                <a:cubicBezTo>
                  <a:pt x="916" y="877"/>
                  <a:pt x="915" y="878"/>
                  <a:pt x="915" y="878"/>
                </a:cubicBezTo>
                <a:cubicBezTo>
                  <a:pt x="915" y="879"/>
                  <a:pt x="916" y="880"/>
                  <a:pt x="917" y="880"/>
                </a:cubicBezTo>
                <a:cubicBezTo>
                  <a:pt x="917" y="880"/>
                  <a:pt x="918" y="879"/>
                  <a:pt x="918" y="878"/>
                </a:cubicBezTo>
                <a:close/>
                <a:moveTo>
                  <a:pt x="1537" y="874"/>
                </a:moveTo>
                <a:cubicBezTo>
                  <a:pt x="1534" y="874"/>
                  <a:pt x="1532" y="876"/>
                  <a:pt x="1532" y="878"/>
                </a:cubicBezTo>
                <a:cubicBezTo>
                  <a:pt x="1532" y="881"/>
                  <a:pt x="1534" y="883"/>
                  <a:pt x="1537" y="883"/>
                </a:cubicBezTo>
                <a:cubicBezTo>
                  <a:pt x="1539" y="883"/>
                  <a:pt x="1541" y="881"/>
                  <a:pt x="1541" y="878"/>
                </a:cubicBezTo>
                <a:cubicBezTo>
                  <a:pt x="1541" y="876"/>
                  <a:pt x="1539" y="874"/>
                  <a:pt x="1537" y="874"/>
                </a:cubicBezTo>
                <a:close/>
                <a:moveTo>
                  <a:pt x="1549" y="874"/>
                </a:moveTo>
                <a:cubicBezTo>
                  <a:pt x="1547" y="874"/>
                  <a:pt x="1545" y="876"/>
                  <a:pt x="1545" y="878"/>
                </a:cubicBezTo>
                <a:cubicBezTo>
                  <a:pt x="1545" y="881"/>
                  <a:pt x="1547" y="883"/>
                  <a:pt x="1549" y="883"/>
                </a:cubicBezTo>
                <a:cubicBezTo>
                  <a:pt x="1552" y="883"/>
                  <a:pt x="1554" y="881"/>
                  <a:pt x="1554" y="878"/>
                </a:cubicBezTo>
                <a:cubicBezTo>
                  <a:pt x="1554" y="876"/>
                  <a:pt x="1552" y="874"/>
                  <a:pt x="1549" y="874"/>
                </a:cubicBezTo>
                <a:close/>
                <a:moveTo>
                  <a:pt x="1562" y="874"/>
                </a:moveTo>
                <a:cubicBezTo>
                  <a:pt x="1560" y="874"/>
                  <a:pt x="1558" y="876"/>
                  <a:pt x="1558" y="878"/>
                </a:cubicBezTo>
                <a:cubicBezTo>
                  <a:pt x="1558" y="881"/>
                  <a:pt x="1560" y="883"/>
                  <a:pt x="1562" y="883"/>
                </a:cubicBezTo>
                <a:cubicBezTo>
                  <a:pt x="1565" y="883"/>
                  <a:pt x="1567" y="881"/>
                  <a:pt x="1567" y="878"/>
                </a:cubicBezTo>
                <a:cubicBezTo>
                  <a:pt x="1567" y="876"/>
                  <a:pt x="1565" y="874"/>
                  <a:pt x="1562" y="874"/>
                </a:cubicBezTo>
                <a:close/>
                <a:moveTo>
                  <a:pt x="1575" y="874"/>
                </a:moveTo>
                <a:cubicBezTo>
                  <a:pt x="1573" y="874"/>
                  <a:pt x="1571" y="876"/>
                  <a:pt x="1571" y="878"/>
                </a:cubicBezTo>
                <a:cubicBezTo>
                  <a:pt x="1571" y="881"/>
                  <a:pt x="1573" y="883"/>
                  <a:pt x="1575" y="883"/>
                </a:cubicBezTo>
                <a:cubicBezTo>
                  <a:pt x="1578" y="883"/>
                  <a:pt x="1579" y="881"/>
                  <a:pt x="1579" y="878"/>
                </a:cubicBezTo>
                <a:cubicBezTo>
                  <a:pt x="1579" y="876"/>
                  <a:pt x="1578" y="874"/>
                  <a:pt x="1575" y="874"/>
                </a:cubicBezTo>
                <a:close/>
                <a:moveTo>
                  <a:pt x="1588" y="874"/>
                </a:moveTo>
                <a:cubicBezTo>
                  <a:pt x="1586" y="874"/>
                  <a:pt x="1584" y="876"/>
                  <a:pt x="1584" y="878"/>
                </a:cubicBezTo>
                <a:cubicBezTo>
                  <a:pt x="1584" y="881"/>
                  <a:pt x="1586" y="883"/>
                  <a:pt x="1588" y="883"/>
                </a:cubicBezTo>
                <a:cubicBezTo>
                  <a:pt x="1591" y="883"/>
                  <a:pt x="1592" y="881"/>
                  <a:pt x="1592" y="878"/>
                </a:cubicBezTo>
                <a:cubicBezTo>
                  <a:pt x="1592" y="876"/>
                  <a:pt x="1591" y="874"/>
                  <a:pt x="1588" y="874"/>
                </a:cubicBezTo>
                <a:close/>
                <a:moveTo>
                  <a:pt x="1601" y="874"/>
                </a:moveTo>
                <a:cubicBezTo>
                  <a:pt x="1599" y="874"/>
                  <a:pt x="1597" y="876"/>
                  <a:pt x="1597" y="878"/>
                </a:cubicBezTo>
                <a:cubicBezTo>
                  <a:pt x="1597" y="881"/>
                  <a:pt x="1599" y="883"/>
                  <a:pt x="1601" y="883"/>
                </a:cubicBezTo>
                <a:cubicBezTo>
                  <a:pt x="1603" y="883"/>
                  <a:pt x="1605" y="881"/>
                  <a:pt x="1605" y="878"/>
                </a:cubicBezTo>
                <a:cubicBezTo>
                  <a:pt x="1605" y="876"/>
                  <a:pt x="1603" y="874"/>
                  <a:pt x="1601" y="874"/>
                </a:cubicBezTo>
                <a:close/>
                <a:moveTo>
                  <a:pt x="1614" y="874"/>
                </a:moveTo>
                <a:cubicBezTo>
                  <a:pt x="1612" y="874"/>
                  <a:pt x="1610" y="876"/>
                  <a:pt x="1610" y="878"/>
                </a:cubicBezTo>
                <a:cubicBezTo>
                  <a:pt x="1610" y="881"/>
                  <a:pt x="1612" y="883"/>
                  <a:pt x="1614" y="883"/>
                </a:cubicBezTo>
                <a:cubicBezTo>
                  <a:pt x="1616" y="883"/>
                  <a:pt x="1618" y="881"/>
                  <a:pt x="1618" y="878"/>
                </a:cubicBezTo>
                <a:cubicBezTo>
                  <a:pt x="1618" y="876"/>
                  <a:pt x="1616" y="874"/>
                  <a:pt x="1614" y="874"/>
                </a:cubicBezTo>
                <a:close/>
                <a:moveTo>
                  <a:pt x="1627" y="874"/>
                </a:moveTo>
                <a:cubicBezTo>
                  <a:pt x="1625" y="874"/>
                  <a:pt x="1623" y="876"/>
                  <a:pt x="1623" y="878"/>
                </a:cubicBezTo>
                <a:cubicBezTo>
                  <a:pt x="1623" y="881"/>
                  <a:pt x="1625" y="883"/>
                  <a:pt x="1627" y="883"/>
                </a:cubicBezTo>
                <a:cubicBezTo>
                  <a:pt x="1629" y="883"/>
                  <a:pt x="1631" y="881"/>
                  <a:pt x="1631" y="878"/>
                </a:cubicBezTo>
                <a:cubicBezTo>
                  <a:pt x="1631" y="876"/>
                  <a:pt x="1629" y="874"/>
                  <a:pt x="1627" y="874"/>
                </a:cubicBezTo>
                <a:close/>
                <a:moveTo>
                  <a:pt x="1640" y="874"/>
                </a:moveTo>
                <a:cubicBezTo>
                  <a:pt x="1638" y="874"/>
                  <a:pt x="1636" y="876"/>
                  <a:pt x="1636" y="878"/>
                </a:cubicBezTo>
                <a:cubicBezTo>
                  <a:pt x="1636" y="881"/>
                  <a:pt x="1638" y="883"/>
                  <a:pt x="1640" y="883"/>
                </a:cubicBezTo>
                <a:cubicBezTo>
                  <a:pt x="1642" y="883"/>
                  <a:pt x="1644" y="881"/>
                  <a:pt x="1644" y="878"/>
                </a:cubicBezTo>
                <a:cubicBezTo>
                  <a:pt x="1644" y="876"/>
                  <a:pt x="1642" y="874"/>
                  <a:pt x="1640" y="874"/>
                </a:cubicBezTo>
                <a:close/>
                <a:moveTo>
                  <a:pt x="1653" y="874"/>
                </a:moveTo>
                <a:cubicBezTo>
                  <a:pt x="1650" y="874"/>
                  <a:pt x="1649" y="876"/>
                  <a:pt x="1649" y="878"/>
                </a:cubicBezTo>
                <a:cubicBezTo>
                  <a:pt x="1649" y="881"/>
                  <a:pt x="1650" y="883"/>
                  <a:pt x="1653" y="883"/>
                </a:cubicBezTo>
                <a:cubicBezTo>
                  <a:pt x="1655" y="883"/>
                  <a:pt x="1657" y="881"/>
                  <a:pt x="1657" y="878"/>
                </a:cubicBezTo>
                <a:cubicBezTo>
                  <a:pt x="1657" y="876"/>
                  <a:pt x="1655" y="874"/>
                  <a:pt x="1653" y="874"/>
                </a:cubicBezTo>
                <a:close/>
                <a:moveTo>
                  <a:pt x="1666" y="874"/>
                </a:moveTo>
                <a:cubicBezTo>
                  <a:pt x="1663" y="874"/>
                  <a:pt x="1662" y="876"/>
                  <a:pt x="1662" y="878"/>
                </a:cubicBezTo>
                <a:cubicBezTo>
                  <a:pt x="1662" y="881"/>
                  <a:pt x="1663" y="883"/>
                  <a:pt x="1666" y="883"/>
                </a:cubicBezTo>
                <a:cubicBezTo>
                  <a:pt x="1668" y="883"/>
                  <a:pt x="1670" y="881"/>
                  <a:pt x="1670" y="878"/>
                </a:cubicBezTo>
                <a:cubicBezTo>
                  <a:pt x="1670" y="876"/>
                  <a:pt x="1668" y="874"/>
                  <a:pt x="1666" y="874"/>
                </a:cubicBezTo>
                <a:close/>
                <a:moveTo>
                  <a:pt x="1679" y="874"/>
                </a:moveTo>
                <a:cubicBezTo>
                  <a:pt x="1676" y="874"/>
                  <a:pt x="1674" y="876"/>
                  <a:pt x="1674" y="878"/>
                </a:cubicBezTo>
                <a:cubicBezTo>
                  <a:pt x="1674" y="881"/>
                  <a:pt x="1676" y="883"/>
                  <a:pt x="1679" y="883"/>
                </a:cubicBezTo>
                <a:cubicBezTo>
                  <a:pt x="1681" y="883"/>
                  <a:pt x="1683" y="881"/>
                  <a:pt x="1683" y="878"/>
                </a:cubicBezTo>
                <a:cubicBezTo>
                  <a:pt x="1683" y="876"/>
                  <a:pt x="1681" y="874"/>
                  <a:pt x="1679" y="874"/>
                </a:cubicBezTo>
                <a:close/>
                <a:moveTo>
                  <a:pt x="1692" y="874"/>
                </a:moveTo>
                <a:cubicBezTo>
                  <a:pt x="1689" y="874"/>
                  <a:pt x="1687" y="876"/>
                  <a:pt x="1687" y="878"/>
                </a:cubicBezTo>
                <a:cubicBezTo>
                  <a:pt x="1687" y="881"/>
                  <a:pt x="1689" y="883"/>
                  <a:pt x="1692" y="883"/>
                </a:cubicBezTo>
                <a:cubicBezTo>
                  <a:pt x="1694" y="883"/>
                  <a:pt x="1696" y="881"/>
                  <a:pt x="1696" y="878"/>
                </a:cubicBezTo>
                <a:cubicBezTo>
                  <a:pt x="1696" y="876"/>
                  <a:pt x="1694" y="874"/>
                  <a:pt x="1692" y="874"/>
                </a:cubicBezTo>
                <a:close/>
                <a:moveTo>
                  <a:pt x="1704" y="874"/>
                </a:moveTo>
                <a:cubicBezTo>
                  <a:pt x="1702" y="874"/>
                  <a:pt x="1700" y="876"/>
                  <a:pt x="1700" y="878"/>
                </a:cubicBezTo>
                <a:cubicBezTo>
                  <a:pt x="1700" y="881"/>
                  <a:pt x="1702" y="883"/>
                  <a:pt x="1704" y="883"/>
                </a:cubicBezTo>
                <a:cubicBezTo>
                  <a:pt x="1707" y="883"/>
                  <a:pt x="1709" y="881"/>
                  <a:pt x="1709" y="878"/>
                </a:cubicBezTo>
                <a:cubicBezTo>
                  <a:pt x="1709" y="876"/>
                  <a:pt x="1707" y="874"/>
                  <a:pt x="1704" y="874"/>
                </a:cubicBezTo>
                <a:close/>
                <a:moveTo>
                  <a:pt x="1717" y="874"/>
                </a:moveTo>
                <a:cubicBezTo>
                  <a:pt x="1715" y="874"/>
                  <a:pt x="1713" y="876"/>
                  <a:pt x="1713" y="878"/>
                </a:cubicBezTo>
                <a:cubicBezTo>
                  <a:pt x="1713" y="881"/>
                  <a:pt x="1715" y="883"/>
                  <a:pt x="1717" y="883"/>
                </a:cubicBezTo>
                <a:cubicBezTo>
                  <a:pt x="1720" y="883"/>
                  <a:pt x="1722" y="881"/>
                  <a:pt x="1722" y="878"/>
                </a:cubicBezTo>
                <a:cubicBezTo>
                  <a:pt x="1722" y="876"/>
                  <a:pt x="1720" y="874"/>
                  <a:pt x="1717" y="874"/>
                </a:cubicBezTo>
                <a:close/>
                <a:moveTo>
                  <a:pt x="1730" y="874"/>
                </a:moveTo>
                <a:cubicBezTo>
                  <a:pt x="1728" y="874"/>
                  <a:pt x="1726" y="876"/>
                  <a:pt x="1726" y="878"/>
                </a:cubicBezTo>
                <a:cubicBezTo>
                  <a:pt x="1726" y="881"/>
                  <a:pt x="1728" y="883"/>
                  <a:pt x="1730" y="883"/>
                </a:cubicBezTo>
                <a:cubicBezTo>
                  <a:pt x="1733" y="883"/>
                  <a:pt x="1734" y="881"/>
                  <a:pt x="1734" y="878"/>
                </a:cubicBezTo>
                <a:cubicBezTo>
                  <a:pt x="1734" y="876"/>
                  <a:pt x="1733" y="874"/>
                  <a:pt x="1730" y="874"/>
                </a:cubicBezTo>
                <a:close/>
                <a:moveTo>
                  <a:pt x="1743" y="874"/>
                </a:moveTo>
                <a:cubicBezTo>
                  <a:pt x="1741" y="874"/>
                  <a:pt x="1739" y="876"/>
                  <a:pt x="1739" y="878"/>
                </a:cubicBezTo>
                <a:cubicBezTo>
                  <a:pt x="1739" y="881"/>
                  <a:pt x="1741" y="883"/>
                  <a:pt x="1743" y="883"/>
                </a:cubicBezTo>
                <a:cubicBezTo>
                  <a:pt x="1745" y="883"/>
                  <a:pt x="1747" y="881"/>
                  <a:pt x="1747" y="878"/>
                </a:cubicBezTo>
                <a:cubicBezTo>
                  <a:pt x="1747" y="876"/>
                  <a:pt x="1745" y="874"/>
                  <a:pt x="1743" y="874"/>
                </a:cubicBezTo>
                <a:close/>
                <a:moveTo>
                  <a:pt x="1756" y="874"/>
                </a:moveTo>
                <a:cubicBezTo>
                  <a:pt x="1754" y="874"/>
                  <a:pt x="1752" y="876"/>
                  <a:pt x="1752" y="878"/>
                </a:cubicBezTo>
                <a:cubicBezTo>
                  <a:pt x="1752" y="881"/>
                  <a:pt x="1754" y="883"/>
                  <a:pt x="1756" y="883"/>
                </a:cubicBezTo>
                <a:cubicBezTo>
                  <a:pt x="1758" y="883"/>
                  <a:pt x="1760" y="881"/>
                  <a:pt x="1760" y="878"/>
                </a:cubicBezTo>
                <a:cubicBezTo>
                  <a:pt x="1760" y="876"/>
                  <a:pt x="1758" y="874"/>
                  <a:pt x="1756" y="874"/>
                </a:cubicBezTo>
                <a:close/>
                <a:moveTo>
                  <a:pt x="1769" y="874"/>
                </a:moveTo>
                <a:cubicBezTo>
                  <a:pt x="1767" y="874"/>
                  <a:pt x="1765" y="876"/>
                  <a:pt x="1765" y="878"/>
                </a:cubicBezTo>
                <a:cubicBezTo>
                  <a:pt x="1765" y="881"/>
                  <a:pt x="1767" y="883"/>
                  <a:pt x="1769" y="883"/>
                </a:cubicBezTo>
                <a:cubicBezTo>
                  <a:pt x="1771" y="883"/>
                  <a:pt x="1773" y="881"/>
                  <a:pt x="1773" y="878"/>
                </a:cubicBezTo>
                <a:cubicBezTo>
                  <a:pt x="1773" y="876"/>
                  <a:pt x="1771" y="874"/>
                  <a:pt x="1769" y="874"/>
                </a:cubicBezTo>
                <a:close/>
                <a:moveTo>
                  <a:pt x="1782" y="874"/>
                </a:moveTo>
                <a:cubicBezTo>
                  <a:pt x="1780" y="874"/>
                  <a:pt x="1778" y="876"/>
                  <a:pt x="1778" y="878"/>
                </a:cubicBezTo>
                <a:cubicBezTo>
                  <a:pt x="1778" y="881"/>
                  <a:pt x="1780" y="883"/>
                  <a:pt x="1782" y="883"/>
                </a:cubicBezTo>
                <a:cubicBezTo>
                  <a:pt x="1784" y="883"/>
                  <a:pt x="1786" y="881"/>
                  <a:pt x="1786" y="878"/>
                </a:cubicBezTo>
                <a:cubicBezTo>
                  <a:pt x="1786" y="876"/>
                  <a:pt x="1784" y="874"/>
                  <a:pt x="1782" y="874"/>
                </a:cubicBezTo>
                <a:close/>
                <a:moveTo>
                  <a:pt x="1795" y="874"/>
                </a:moveTo>
                <a:cubicBezTo>
                  <a:pt x="1793" y="874"/>
                  <a:pt x="1791" y="876"/>
                  <a:pt x="1791" y="878"/>
                </a:cubicBezTo>
                <a:cubicBezTo>
                  <a:pt x="1791" y="881"/>
                  <a:pt x="1793" y="883"/>
                  <a:pt x="1795" y="883"/>
                </a:cubicBezTo>
                <a:cubicBezTo>
                  <a:pt x="1797" y="883"/>
                  <a:pt x="1799" y="881"/>
                  <a:pt x="1799" y="878"/>
                </a:cubicBezTo>
                <a:cubicBezTo>
                  <a:pt x="1799" y="876"/>
                  <a:pt x="1797" y="874"/>
                  <a:pt x="1795" y="874"/>
                </a:cubicBezTo>
                <a:close/>
                <a:moveTo>
                  <a:pt x="1812" y="878"/>
                </a:moveTo>
                <a:cubicBezTo>
                  <a:pt x="1812" y="876"/>
                  <a:pt x="1810" y="874"/>
                  <a:pt x="1808" y="874"/>
                </a:cubicBezTo>
                <a:cubicBezTo>
                  <a:pt x="1805" y="874"/>
                  <a:pt x="1804" y="876"/>
                  <a:pt x="1804" y="878"/>
                </a:cubicBezTo>
                <a:cubicBezTo>
                  <a:pt x="1804" y="881"/>
                  <a:pt x="1805" y="883"/>
                  <a:pt x="1808" y="883"/>
                </a:cubicBezTo>
                <a:cubicBezTo>
                  <a:pt x="1810" y="883"/>
                  <a:pt x="1812" y="881"/>
                  <a:pt x="1812" y="878"/>
                </a:cubicBezTo>
                <a:close/>
                <a:moveTo>
                  <a:pt x="1821" y="874"/>
                </a:moveTo>
                <a:cubicBezTo>
                  <a:pt x="1818" y="874"/>
                  <a:pt x="1816" y="876"/>
                  <a:pt x="1816" y="878"/>
                </a:cubicBezTo>
                <a:cubicBezTo>
                  <a:pt x="1816" y="881"/>
                  <a:pt x="1818" y="883"/>
                  <a:pt x="1821" y="883"/>
                </a:cubicBezTo>
                <a:cubicBezTo>
                  <a:pt x="1823" y="883"/>
                  <a:pt x="1825" y="881"/>
                  <a:pt x="1825" y="878"/>
                </a:cubicBezTo>
                <a:cubicBezTo>
                  <a:pt x="1825" y="876"/>
                  <a:pt x="1823" y="874"/>
                  <a:pt x="1821" y="874"/>
                </a:cubicBezTo>
                <a:close/>
                <a:moveTo>
                  <a:pt x="1834" y="874"/>
                </a:moveTo>
                <a:cubicBezTo>
                  <a:pt x="1831" y="874"/>
                  <a:pt x="1829" y="876"/>
                  <a:pt x="1829" y="878"/>
                </a:cubicBezTo>
                <a:cubicBezTo>
                  <a:pt x="1829" y="881"/>
                  <a:pt x="1831" y="883"/>
                  <a:pt x="1834" y="883"/>
                </a:cubicBezTo>
                <a:cubicBezTo>
                  <a:pt x="1836" y="883"/>
                  <a:pt x="1838" y="881"/>
                  <a:pt x="1838" y="878"/>
                </a:cubicBezTo>
                <a:cubicBezTo>
                  <a:pt x="1838" y="876"/>
                  <a:pt x="1836" y="874"/>
                  <a:pt x="1834" y="874"/>
                </a:cubicBezTo>
                <a:close/>
                <a:moveTo>
                  <a:pt x="1846" y="874"/>
                </a:moveTo>
                <a:cubicBezTo>
                  <a:pt x="1844" y="874"/>
                  <a:pt x="1842" y="876"/>
                  <a:pt x="1842" y="878"/>
                </a:cubicBezTo>
                <a:cubicBezTo>
                  <a:pt x="1842" y="881"/>
                  <a:pt x="1844" y="883"/>
                  <a:pt x="1846" y="883"/>
                </a:cubicBezTo>
                <a:cubicBezTo>
                  <a:pt x="1849" y="883"/>
                  <a:pt x="1851" y="881"/>
                  <a:pt x="1851" y="878"/>
                </a:cubicBezTo>
                <a:cubicBezTo>
                  <a:pt x="1851" y="876"/>
                  <a:pt x="1849" y="874"/>
                  <a:pt x="1846" y="874"/>
                </a:cubicBezTo>
                <a:close/>
                <a:moveTo>
                  <a:pt x="1859" y="874"/>
                </a:moveTo>
                <a:cubicBezTo>
                  <a:pt x="1857" y="874"/>
                  <a:pt x="1855" y="876"/>
                  <a:pt x="1855" y="878"/>
                </a:cubicBezTo>
                <a:cubicBezTo>
                  <a:pt x="1855" y="881"/>
                  <a:pt x="1857" y="883"/>
                  <a:pt x="1859" y="883"/>
                </a:cubicBezTo>
                <a:cubicBezTo>
                  <a:pt x="1862" y="883"/>
                  <a:pt x="1864" y="881"/>
                  <a:pt x="1864" y="878"/>
                </a:cubicBezTo>
                <a:cubicBezTo>
                  <a:pt x="1864" y="876"/>
                  <a:pt x="1862" y="874"/>
                  <a:pt x="1859" y="874"/>
                </a:cubicBezTo>
                <a:close/>
                <a:moveTo>
                  <a:pt x="1872" y="874"/>
                </a:moveTo>
                <a:cubicBezTo>
                  <a:pt x="1870" y="874"/>
                  <a:pt x="1868" y="876"/>
                  <a:pt x="1868" y="878"/>
                </a:cubicBezTo>
                <a:cubicBezTo>
                  <a:pt x="1868" y="881"/>
                  <a:pt x="1870" y="883"/>
                  <a:pt x="1872" y="883"/>
                </a:cubicBezTo>
                <a:cubicBezTo>
                  <a:pt x="1875" y="883"/>
                  <a:pt x="1876" y="881"/>
                  <a:pt x="1876" y="878"/>
                </a:cubicBezTo>
                <a:cubicBezTo>
                  <a:pt x="1876" y="876"/>
                  <a:pt x="1875" y="874"/>
                  <a:pt x="1872" y="874"/>
                </a:cubicBezTo>
                <a:close/>
                <a:moveTo>
                  <a:pt x="1885" y="874"/>
                </a:moveTo>
                <a:cubicBezTo>
                  <a:pt x="1883" y="874"/>
                  <a:pt x="1881" y="876"/>
                  <a:pt x="1881" y="878"/>
                </a:cubicBezTo>
                <a:cubicBezTo>
                  <a:pt x="1881" y="881"/>
                  <a:pt x="1883" y="883"/>
                  <a:pt x="1885" y="883"/>
                </a:cubicBezTo>
                <a:cubicBezTo>
                  <a:pt x="1888" y="883"/>
                  <a:pt x="1889" y="881"/>
                  <a:pt x="1889" y="878"/>
                </a:cubicBezTo>
                <a:cubicBezTo>
                  <a:pt x="1889" y="876"/>
                  <a:pt x="1888" y="874"/>
                  <a:pt x="1885" y="874"/>
                </a:cubicBezTo>
                <a:close/>
                <a:moveTo>
                  <a:pt x="1898" y="874"/>
                </a:moveTo>
                <a:cubicBezTo>
                  <a:pt x="1896" y="874"/>
                  <a:pt x="1894" y="876"/>
                  <a:pt x="1894" y="878"/>
                </a:cubicBezTo>
                <a:cubicBezTo>
                  <a:pt x="1894" y="881"/>
                  <a:pt x="1896" y="883"/>
                  <a:pt x="1898" y="883"/>
                </a:cubicBezTo>
                <a:cubicBezTo>
                  <a:pt x="1900" y="883"/>
                  <a:pt x="1902" y="881"/>
                  <a:pt x="1902" y="878"/>
                </a:cubicBezTo>
                <a:cubicBezTo>
                  <a:pt x="1902" y="876"/>
                  <a:pt x="1900" y="874"/>
                  <a:pt x="1898" y="874"/>
                </a:cubicBezTo>
                <a:close/>
                <a:moveTo>
                  <a:pt x="1911" y="874"/>
                </a:moveTo>
                <a:cubicBezTo>
                  <a:pt x="1909" y="874"/>
                  <a:pt x="1907" y="876"/>
                  <a:pt x="1907" y="878"/>
                </a:cubicBezTo>
                <a:cubicBezTo>
                  <a:pt x="1907" y="881"/>
                  <a:pt x="1909" y="883"/>
                  <a:pt x="1911" y="883"/>
                </a:cubicBezTo>
                <a:cubicBezTo>
                  <a:pt x="1913" y="883"/>
                  <a:pt x="1915" y="881"/>
                  <a:pt x="1915" y="878"/>
                </a:cubicBezTo>
                <a:cubicBezTo>
                  <a:pt x="1915" y="876"/>
                  <a:pt x="1913" y="874"/>
                  <a:pt x="1911" y="874"/>
                </a:cubicBezTo>
                <a:close/>
                <a:moveTo>
                  <a:pt x="1924" y="874"/>
                </a:moveTo>
                <a:cubicBezTo>
                  <a:pt x="1922" y="874"/>
                  <a:pt x="1920" y="876"/>
                  <a:pt x="1920" y="878"/>
                </a:cubicBezTo>
                <a:cubicBezTo>
                  <a:pt x="1920" y="881"/>
                  <a:pt x="1922" y="883"/>
                  <a:pt x="1924" y="883"/>
                </a:cubicBezTo>
                <a:cubicBezTo>
                  <a:pt x="1926" y="883"/>
                  <a:pt x="1928" y="881"/>
                  <a:pt x="1928" y="878"/>
                </a:cubicBezTo>
                <a:cubicBezTo>
                  <a:pt x="1928" y="876"/>
                  <a:pt x="1926" y="874"/>
                  <a:pt x="1924" y="874"/>
                </a:cubicBezTo>
                <a:close/>
                <a:moveTo>
                  <a:pt x="1937" y="874"/>
                </a:moveTo>
                <a:cubicBezTo>
                  <a:pt x="1935" y="874"/>
                  <a:pt x="1933" y="876"/>
                  <a:pt x="1933" y="878"/>
                </a:cubicBezTo>
                <a:cubicBezTo>
                  <a:pt x="1933" y="881"/>
                  <a:pt x="1935" y="883"/>
                  <a:pt x="1937" y="883"/>
                </a:cubicBezTo>
                <a:cubicBezTo>
                  <a:pt x="1939" y="883"/>
                  <a:pt x="1941" y="881"/>
                  <a:pt x="1941" y="878"/>
                </a:cubicBezTo>
                <a:cubicBezTo>
                  <a:pt x="1941" y="876"/>
                  <a:pt x="1939" y="874"/>
                  <a:pt x="1937" y="874"/>
                </a:cubicBezTo>
                <a:close/>
                <a:moveTo>
                  <a:pt x="1950" y="874"/>
                </a:moveTo>
                <a:cubicBezTo>
                  <a:pt x="1947" y="874"/>
                  <a:pt x="1946" y="876"/>
                  <a:pt x="1946" y="878"/>
                </a:cubicBezTo>
                <a:cubicBezTo>
                  <a:pt x="1946" y="881"/>
                  <a:pt x="1947" y="883"/>
                  <a:pt x="1950" y="883"/>
                </a:cubicBezTo>
                <a:cubicBezTo>
                  <a:pt x="1952" y="883"/>
                  <a:pt x="1954" y="881"/>
                  <a:pt x="1954" y="878"/>
                </a:cubicBezTo>
                <a:cubicBezTo>
                  <a:pt x="1954" y="876"/>
                  <a:pt x="1952" y="874"/>
                  <a:pt x="1950" y="874"/>
                </a:cubicBezTo>
                <a:close/>
                <a:moveTo>
                  <a:pt x="1963" y="874"/>
                </a:moveTo>
                <a:cubicBezTo>
                  <a:pt x="1960" y="874"/>
                  <a:pt x="1959" y="876"/>
                  <a:pt x="1959" y="878"/>
                </a:cubicBezTo>
                <a:cubicBezTo>
                  <a:pt x="1959" y="881"/>
                  <a:pt x="1960" y="883"/>
                  <a:pt x="1963" y="883"/>
                </a:cubicBezTo>
                <a:cubicBezTo>
                  <a:pt x="1965" y="883"/>
                  <a:pt x="1967" y="881"/>
                  <a:pt x="1967" y="878"/>
                </a:cubicBezTo>
                <a:cubicBezTo>
                  <a:pt x="1967" y="876"/>
                  <a:pt x="1965" y="874"/>
                  <a:pt x="1963" y="874"/>
                </a:cubicBezTo>
                <a:close/>
                <a:moveTo>
                  <a:pt x="1976" y="874"/>
                </a:moveTo>
                <a:cubicBezTo>
                  <a:pt x="1973" y="874"/>
                  <a:pt x="1971" y="876"/>
                  <a:pt x="1971" y="878"/>
                </a:cubicBezTo>
                <a:cubicBezTo>
                  <a:pt x="1971" y="881"/>
                  <a:pt x="1973" y="883"/>
                  <a:pt x="1976" y="883"/>
                </a:cubicBezTo>
                <a:cubicBezTo>
                  <a:pt x="1978" y="883"/>
                  <a:pt x="1980" y="881"/>
                  <a:pt x="1980" y="878"/>
                </a:cubicBezTo>
                <a:cubicBezTo>
                  <a:pt x="1980" y="876"/>
                  <a:pt x="1978" y="874"/>
                  <a:pt x="1976" y="874"/>
                </a:cubicBezTo>
                <a:close/>
                <a:moveTo>
                  <a:pt x="1989" y="874"/>
                </a:moveTo>
                <a:cubicBezTo>
                  <a:pt x="1986" y="874"/>
                  <a:pt x="1984" y="876"/>
                  <a:pt x="1984" y="878"/>
                </a:cubicBezTo>
                <a:cubicBezTo>
                  <a:pt x="1984" y="881"/>
                  <a:pt x="1986" y="883"/>
                  <a:pt x="1989" y="883"/>
                </a:cubicBezTo>
                <a:cubicBezTo>
                  <a:pt x="1991" y="883"/>
                  <a:pt x="1993" y="881"/>
                  <a:pt x="1993" y="878"/>
                </a:cubicBezTo>
                <a:cubicBezTo>
                  <a:pt x="1993" y="876"/>
                  <a:pt x="1991" y="874"/>
                  <a:pt x="1989" y="874"/>
                </a:cubicBezTo>
                <a:close/>
                <a:moveTo>
                  <a:pt x="2001" y="874"/>
                </a:moveTo>
                <a:cubicBezTo>
                  <a:pt x="1999" y="874"/>
                  <a:pt x="1997" y="876"/>
                  <a:pt x="1997" y="878"/>
                </a:cubicBezTo>
                <a:cubicBezTo>
                  <a:pt x="1997" y="881"/>
                  <a:pt x="1999" y="883"/>
                  <a:pt x="2001" y="883"/>
                </a:cubicBezTo>
                <a:cubicBezTo>
                  <a:pt x="2004" y="883"/>
                  <a:pt x="2006" y="881"/>
                  <a:pt x="2006" y="878"/>
                </a:cubicBezTo>
                <a:cubicBezTo>
                  <a:pt x="2006" y="876"/>
                  <a:pt x="2004" y="874"/>
                  <a:pt x="2001" y="874"/>
                </a:cubicBezTo>
                <a:close/>
                <a:moveTo>
                  <a:pt x="2014" y="874"/>
                </a:moveTo>
                <a:cubicBezTo>
                  <a:pt x="2012" y="874"/>
                  <a:pt x="2010" y="876"/>
                  <a:pt x="2010" y="878"/>
                </a:cubicBezTo>
                <a:cubicBezTo>
                  <a:pt x="2010" y="881"/>
                  <a:pt x="2012" y="883"/>
                  <a:pt x="2014" y="883"/>
                </a:cubicBezTo>
                <a:cubicBezTo>
                  <a:pt x="2017" y="883"/>
                  <a:pt x="2019" y="881"/>
                  <a:pt x="2019" y="878"/>
                </a:cubicBezTo>
                <a:cubicBezTo>
                  <a:pt x="2019" y="876"/>
                  <a:pt x="2017" y="874"/>
                  <a:pt x="2014" y="874"/>
                </a:cubicBezTo>
                <a:close/>
                <a:moveTo>
                  <a:pt x="2027" y="874"/>
                </a:moveTo>
                <a:cubicBezTo>
                  <a:pt x="2025" y="874"/>
                  <a:pt x="2023" y="876"/>
                  <a:pt x="2023" y="878"/>
                </a:cubicBezTo>
                <a:cubicBezTo>
                  <a:pt x="2023" y="881"/>
                  <a:pt x="2025" y="883"/>
                  <a:pt x="2027" y="883"/>
                </a:cubicBezTo>
                <a:cubicBezTo>
                  <a:pt x="2030" y="883"/>
                  <a:pt x="2031" y="881"/>
                  <a:pt x="2031" y="878"/>
                </a:cubicBezTo>
                <a:cubicBezTo>
                  <a:pt x="2031" y="876"/>
                  <a:pt x="2030" y="874"/>
                  <a:pt x="2027" y="874"/>
                </a:cubicBezTo>
                <a:close/>
                <a:moveTo>
                  <a:pt x="2057" y="878"/>
                </a:moveTo>
                <a:cubicBezTo>
                  <a:pt x="2057" y="876"/>
                  <a:pt x="2055" y="874"/>
                  <a:pt x="2053" y="874"/>
                </a:cubicBezTo>
                <a:cubicBezTo>
                  <a:pt x="2051" y="874"/>
                  <a:pt x="2049" y="876"/>
                  <a:pt x="2049" y="878"/>
                </a:cubicBezTo>
                <a:cubicBezTo>
                  <a:pt x="2049" y="881"/>
                  <a:pt x="2051" y="883"/>
                  <a:pt x="2053" y="883"/>
                </a:cubicBezTo>
                <a:cubicBezTo>
                  <a:pt x="2055" y="883"/>
                  <a:pt x="2057" y="881"/>
                  <a:pt x="2057" y="878"/>
                </a:cubicBezTo>
                <a:close/>
                <a:moveTo>
                  <a:pt x="2066" y="874"/>
                </a:moveTo>
                <a:cubicBezTo>
                  <a:pt x="2064" y="874"/>
                  <a:pt x="2062" y="876"/>
                  <a:pt x="2062" y="878"/>
                </a:cubicBezTo>
                <a:cubicBezTo>
                  <a:pt x="2062" y="881"/>
                  <a:pt x="2064" y="883"/>
                  <a:pt x="2066" y="883"/>
                </a:cubicBezTo>
                <a:cubicBezTo>
                  <a:pt x="2068" y="883"/>
                  <a:pt x="2070" y="881"/>
                  <a:pt x="2070" y="878"/>
                </a:cubicBezTo>
                <a:cubicBezTo>
                  <a:pt x="2070" y="876"/>
                  <a:pt x="2068" y="874"/>
                  <a:pt x="2066" y="874"/>
                </a:cubicBezTo>
                <a:close/>
                <a:moveTo>
                  <a:pt x="2083" y="878"/>
                </a:moveTo>
                <a:cubicBezTo>
                  <a:pt x="2083" y="876"/>
                  <a:pt x="2081" y="874"/>
                  <a:pt x="2079" y="874"/>
                </a:cubicBezTo>
                <a:cubicBezTo>
                  <a:pt x="2077" y="874"/>
                  <a:pt x="2075" y="876"/>
                  <a:pt x="2075" y="878"/>
                </a:cubicBezTo>
                <a:cubicBezTo>
                  <a:pt x="2075" y="881"/>
                  <a:pt x="2077" y="883"/>
                  <a:pt x="2079" y="883"/>
                </a:cubicBezTo>
                <a:cubicBezTo>
                  <a:pt x="2081" y="883"/>
                  <a:pt x="2083" y="881"/>
                  <a:pt x="2083" y="878"/>
                </a:cubicBezTo>
                <a:close/>
                <a:moveTo>
                  <a:pt x="2092" y="874"/>
                </a:moveTo>
                <a:cubicBezTo>
                  <a:pt x="2090" y="874"/>
                  <a:pt x="2088" y="876"/>
                  <a:pt x="2088" y="878"/>
                </a:cubicBezTo>
                <a:cubicBezTo>
                  <a:pt x="2088" y="881"/>
                  <a:pt x="2090" y="883"/>
                  <a:pt x="2092" y="883"/>
                </a:cubicBezTo>
                <a:cubicBezTo>
                  <a:pt x="2094" y="883"/>
                  <a:pt x="2096" y="881"/>
                  <a:pt x="2096" y="878"/>
                </a:cubicBezTo>
                <a:cubicBezTo>
                  <a:pt x="2096" y="876"/>
                  <a:pt x="2094" y="874"/>
                  <a:pt x="2092" y="874"/>
                </a:cubicBezTo>
                <a:close/>
                <a:moveTo>
                  <a:pt x="2105" y="874"/>
                </a:moveTo>
                <a:cubicBezTo>
                  <a:pt x="2102" y="874"/>
                  <a:pt x="2101" y="876"/>
                  <a:pt x="2101" y="878"/>
                </a:cubicBezTo>
                <a:cubicBezTo>
                  <a:pt x="2101" y="881"/>
                  <a:pt x="2102" y="883"/>
                  <a:pt x="2105" y="883"/>
                </a:cubicBezTo>
                <a:cubicBezTo>
                  <a:pt x="2107" y="883"/>
                  <a:pt x="2109" y="881"/>
                  <a:pt x="2109" y="878"/>
                </a:cubicBezTo>
                <a:cubicBezTo>
                  <a:pt x="2109" y="876"/>
                  <a:pt x="2107" y="874"/>
                  <a:pt x="2105" y="874"/>
                </a:cubicBezTo>
                <a:close/>
                <a:moveTo>
                  <a:pt x="2118" y="874"/>
                </a:moveTo>
                <a:cubicBezTo>
                  <a:pt x="2115" y="874"/>
                  <a:pt x="2113" y="876"/>
                  <a:pt x="2113" y="878"/>
                </a:cubicBezTo>
                <a:cubicBezTo>
                  <a:pt x="2113" y="881"/>
                  <a:pt x="2115" y="883"/>
                  <a:pt x="2118" y="883"/>
                </a:cubicBezTo>
                <a:cubicBezTo>
                  <a:pt x="2120" y="883"/>
                  <a:pt x="2122" y="881"/>
                  <a:pt x="2122" y="878"/>
                </a:cubicBezTo>
                <a:cubicBezTo>
                  <a:pt x="2122" y="876"/>
                  <a:pt x="2120" y="874"/>
                  <a:pt x="2118" y="874"/>
                </a:cubicBezTo>
                <a:close/>
                <a:moveTo>
                  <a:pt x="2135" y="878"/>
                </a:moveTo>
                <a:cubicBezTo>
                  <a:pt x="2135" y="876"/>
                  <a:pt x="2133" y="874"/>
                  <a:pt x="2131" y="874"/>
                </a:cubicBezTo>
                <a:cubicBezTo>
                  <a:pt x="2128" y="874"/>
                  <a:pt x="2126" y="876"/>
                  <a:pt x="2126" y="878"/>
                </a:cubicBezTo>
                <a:cubicBezTo>
                  <a:pt x="2126" y="881"/>
                  <a:pt x="2128" y="883"/>
                  <a:pt x="2131" y="883"/>
                </a:cubicBezTo>
                <a:cubicBezTo>
                  <a:pt x="2133" y="883"/>
                  <a:pt x="2135" y="881"/>
                  <a:pt x="2135" y="878"/>
                </a:cubicBezTo>
                <a:close/>
                <a:moveTo>
                  <a:pt x="2143" y="874"/>
                </a:moveTo>
                <a:cubicBezTo>
                  <a:pt x="2141" y="874"/>
                  <a:pt x="2139" y="876"/>
                  <a:pt x="2139" y="878"/>
                </a:cubicBezTo>
                <a:cubicBezTo>
                  <a:pt x="2139" y="881"/>
                  <a:pt x="2141" y="883"/>
                  <a:pt x="2143" y="883"/>
                </a:cubicBezTo>
                <a:cubicBezTo>
                  <a:pt x="2146" y="883"/>
                  <a:pt x="2148" y="881"/>
                  <a:pt x="2148" y="878"/>
                </a:cubicBezTo>
                <a:cubicBezTo>
                  <a:pt x="2148" y="876"/>
                  <a:pt x="2146" y="874"/>
                  <a:pt x="2143" y="874"/>
                </a:cubicBezTo>
                <a:close/>
                <a:moveTo>
                  <a:pt x="2156" y="874"/>
                </a:moveTo>
                <a:cubicBezTo>
                  <a:pt x="2154" y="874"/>
                  <a:pt x="2152" y="876"/>
                  <a:pt x="2152" y="878"/>
                </a:cubicBezTo>
                <a:cubicBezTo>
                  <a:pt x="2152" y="881"/>
                  <a:pt x="2154" y="883"/>
                  <a:pt x="2156" y="883"/>
                </a:cubicBezTo>
                <a:cubicBezTo>
                  <a:pt x="2159" y="883"/>
                  <a:pt x="2161" y="881"/>
                  <a:pt x="2161" y="878"/>
                </a:cubicBezTo>
                <a:cubicBezTo>
                  <a:pt x="2161" y="876"/>
                  <a:pt x="2159" y="874"/>
                  <a:pt x="2156" y="874"/>
                </a:cubicBezTo>
                <a:close/>
                <a:moveTo>
                  <a:pt x="2173" y="878"/>
                </a:moveTo>
                <a:cubicBezTo>
                  <a:pt x="2173" y="876"/>
                  <a:pt x="2172" y="874"/>
                  <a:pt x="2169" y="874"/>
                </a:cubicBezTo>
                <a:cubicBezTo>
                  <a:pt x="2167" y="874"/>
                  <a:pt x="2165" y="876"/>
                  <a:pt x="2165" y="878"/>
                </a:cubicBezTo>
                <a:cubicBezTo>
                  <a:pt x="2165" y="881"/>
                  <a:pt x="2167" y="883"/>
                  <a:pt x="2169" y="883"/>
                </a:cubicBezTo>
                <a:cubicBezTo>
                  <a:pt x="2172" y="883"/>
                  <a:pt x="2173" y="881"/>
                  <a:pt x="2173" y="878"/>
                </a:cubicBezTo>
                <a:close/>
                <a:moveTo>
                  <a:pt x="2182" y="874"/>
                </a:moveTo>
                <a:cubicBezTo>
                  <a:pt x="2180" y="874"/>
                  <a:pt x="2178" y="876"/>
                  <a:pt x="2178" y="878"/>
                </a:cubicBezTo>
                <a:cubicBezTo>
                  <a:pt x="2178" y="881"/>
                  <a:pt x="2180" y="883"/>
                  <a:pt x="2182" y="883"/>
                </a:cubicBezTo>
                <a:cubicBezTo>
                  <a:pt x="2185" y="883"/>
                  <a:pt x="2186" y="881"/>
                  <a:pt x="2186" y="878"/>
                </a:cubicBezTo>
                <a:cubicBezTo>
                  <a:pt x="2186" y="876"/>
                  <a:pt x="2185" y="874"/>
                  <a:pt x="2182" y="874"/>
                </a:cubicBezTo>
                <a:close/>
                <a:moveTo>
                  <a:pt x="2195" y="874"/>
                </a:moveTo>
                <a:cubicBezTo>
                  <a:pt x="2193" y="874"/>
                  <a:pt x="2191" y="876"/>
                  <a:pt x="2191" y="878"/>
                </a:cubicBezTo>
                <a:cubicBezTo>
                  <a:pt x="2191" y="881"/>
                  <a:pt x="2193" y="883"/>
                  <a:pt x="2195" y="883"/>
                </a:cubicBezTo>
                <a:cubicBezTo>
                  <a:pt x="2197" y="883"/>
                  <a:pt x="2199" y="881"/>
                  <a:pt x="2199" y="878"/>
                </a:cubicBezTo>
                <a:cubicBezTo>
                  <a:pt x="2199" y="876"/>
                  <a:pt x="2197" y="874"/>
                  <a:pt x="2195" y="874"/>
                </a:cubicBezTo>
                <a:close/>
                <a:moveTo>
                  <a:pt x="2234" y="876"/>
                </a:moveTo>
                <a:cubicBezTo>
                  <a:pt x="2233" y="876"/>
                  <a:pt x="2232" y="877"/>
                  <a:pt x="2232" y="878"/>
                </a:cubicBezTo>
                <a:cubicBezTo>
                  <a:pt x="2232" y="880"/>
                  <a:pt x="2233" y="881"/>
                  <a:pt x="2234" y="881"/>
                </a:cubicBezTo>
                <a:cubicBezTo>
                  <a:pt x="2235" y="881"/>
                  <a:pt x="2236" y="880"/>
                  <a:pt x="2236" y="878"/>
                </a:cubicBezTo>
                <a:cubicBezTo>
                  <a:pt x="2236" y="877"/>
                  <a:pt x="2235" y="876"/>
                  <a:pt x="2234" y="876"/>
                </a:cubicBezTo>
                <a:close/>
                <a:moveTo>
                  <a:pt x="2273" y="876"/>
                </a:moveTo>
                <a:cubicBezTo>
                  <a:pt x="2271" y="876"/>
                  <a:pt x="2270" y="877"/>
                  <a:pt x="2270" y="878"/>
                </a:cubicBezTo>
                <a:cubicBezTo>
                  <a:pt x="2270" y="880"/>
                  <a:pt x="2271" y="881"/>
                  <a:pt x="2273" y="881"/>
                </a:cubicBezTo>
                <a:cubicBezTo>
                  <a:pt x="2274" y="881"/>
                  <a:pt x="2275" y="880"/>
                  <a:pt x="2275" y="878"/>
                </a:cubicBezTo>
                <a:cubicBezTo>
                  <a:pt x="2275" y="877"/>
                  <a:pt x="2274" y="876"/>
                  <a:pt x="2273" y="876"/>
                </a:cubicBezTo>
                <a:close/>
                <a:moveTo>
                  <a:pt x="2286" y="877"/>
                </a:moveTo>
                <a:cubicBezTo>
                  <a:pt x="2285" y="877"/>
                  <a:pt x="2285" y="878"/>
                  <a:pt x="2285" y="878"/>
                </a:cubicBezTo>
                <a:cubicBezTo>
                  <a:pt x="2285" y="879"/>
                  <a:pt x="2285" y="879"/>
                  <a:pt x="2286" y="879"/>
                </a:cubicBezTo>
                <a:cubicBezTo>
                  <a:pt x="2286" y="879"/>
                  <a:pt x="2287" y="879"/>
                  <a:pt x="2287" y="878"/>
                </a:cubicBezTo>
                <a:cubicBezTo>
                  <a:pt x="2287" y="878"/>
                  <a:pt x="2286" y="877"/>
                  <a:pt x="2286" y="877"/>
                </a:cubicBezTo>
                <a:close/>
                <a:moveTo>
                  <a:pt x="2298" y="874"/>
                </a:moveTo>
                <a:cubicBezTo>
                  <a:pt x="2296" y="874"/>
                  <a:pt x="2294" y="876"/>
                  <a:pt x="2294" y="878"/>
                </a:cubicBezTo>
                <a:cubicBezTo>
                  <a:pt x="2294" y="881"/>
                  <a:pt x="2296" y="883"/>
                  <a:pt x="2298" y="883"/>
                </a:cubicBezTo>
                <a:cubicBezTo>
                  <a:pt x="2301" y="883"/>
                  <a:pt x="2303" y="881"/>
                  <a:pt x="2303" y="878"/>
                </a:cubicBezTo>
                <a:cubicBezTo>
                  <a:pt x="2303" y="876"/>
                  <a:pt x="2301" y="874"/>
                  <a:pt x="2298" y="874"/>
                </a:cubicBezTo>
                <a:close/>
                <a:moveTo>
                  <a:pt x="2311" y="874"/>
                </a:moveTo>
                <a:cubicBezTo>
                  <a:pt x="2309" y="874"/>
                  <a:pt x="2307" y="876"/>
                  <a:pt x="2307" y="878"/>
                </a:cubicBezTo>
                <a:cubicBezTo>
                  <a:pt x="2307" y="881"/>
                  <a:pt x="2309" y="883"/>
                  <a:pt x="2311" y="883"/>
                </a:cubicBezTo>
                <a:cubicBezTo>
                  <a:pt x="2314" y="883"/>
                  <a:pt x="2316" y="881"/>
                  <a:pt x="2316" y="878"/>
                </a:cubicBezTo>
                <a:cubicBezTo>
                  <a:pt x="2316" y="876"/>
                  <a:pt x="2314" y="874"/>
                  <a:pt x="2311" y="874"/>
                </a:cubicBezTo>
                <a:close/>
                <a:moveTo>
                  <a:pt x="2324" y="874"/>
                </a:moveTo>
                <a:cubicBezTo>
                  <a:pt x="2322" y="874"/>
                  <a:pt x="2320" y="876"/>
                  <a:pt x="2320" y="878"/>
                </a:cubicBezTo>
                <a:cubicBezTo>
                  <a:pt x="2320" y="881"/>
                  <a:pt x="2322" y="883"/>
                  <a:pt x="2324" y="883"/>
                </a:cubicBezTo>
                <a:cubicBezTo>
                  <a:pt x="2327" y="883"/>
                  <a:pt x="2328" y="881"/>
                  <a:pt x="2328" y="878"/>
                </a:cubicBezTo>
                <a:cubicBezTo>
                  <a:pt x="2328" y="876"/>
                  <a:pt x="2327" y="874"/>
                  <a:pt x="2324" y="874"/>
                </a:cubicBezTo>
                <a:close/>
                <a:moveTo>
                  <a:pt x="2337" y="878"/>
                </a:moveTo>
                <a:cubicBezTo>
                  <a:pt x="2337" y="878"/>
                  <a:pt x="2337" y="878"/>
                  <a:pt x="2337" y="878"/>
                </a:cubicBezTo>
                <a:cubicBezTo>
                  <a:pt x="2337" y="878"/>
                  <a:pt x="2337" y="878"/>
                  <a:pt x="2337" y="878"/>
                </a:cubicBezTo>
                <a:cubicBezTo>
                  <a:pt x="2337" y="878"/>
                  <a:pt x="2337" y="878"/>
                  <a:pt x="2337" y="878"/>
                </a:cubicBezTo>
                <a:cubicBezTo>
                  <a:pt x="2337" y="878"/>
                  <a:pt x="2337" y="878"/>
                  <a:pt x="2337" y="878"/>
                </a:cubicBezTo>
                <a:close/>
                <a:moveTo>
                  <a:pt x="2350" y="874"/>
                </a:moveTo>
                <a:cubicBezTo>
                  <a:pt x="2348" y="874"/>
                  <a:pt x="2346" y="876"/>
                  <a:pt x="2346" y="878"/>
                </a:cubicBezTo>
                <a:cubicBezTo>
                  <a:pt x="2346" y="881"/>
                  <a:pt x="2348" y="883"/>
                  <a:pt x="2350" y="883"/>
                </a:cubicBezTo>
                <a:cubicBezTo>
                  <a:pt x="2352" y="883"/>
                  <a:pt x="2354" y="881"/>
                  <a:pt x="2354" y="878"/>
                </a:cubicBezTo>
                <a:cubicBezTo>
                  <a:pt x="2354" y="876"/>
                  <a:pt x="2352" y="874"/>
                  <a:pt x="2350" y="874"/>
                </a:cubicBezTo>
                <a:close/>
                <a:moveTo>
                  <a:pt x="2363" y="883"/>
                </a:moveTo>
                <a:cubicBezTo>
                  <a:pt x="2365" y="883"/>
                  <a:pt x="2367" y="881"/>
                  <a:pt x="2367" y="878"/>
                </a:cubicBezTo>
                <a:cubicBezTo>
                  <a:pt x="2367" y="876"/>
                  <a:pt x="2365" y="874"/>
                  <a:pt x="2363" y="874"/>
                </a:cubicBezTo>
                <a:cubicBezTo>
                  <a:pt x="2361" y="874"/>
                  <a:pt x="2359" y="876"/>
                  <a:pt x="2359" y="878"/>
                </a:cubicBezTo>
                <a:cubicBezTo>
                  <a:pt x="2359" y="881"/>
                  <a:pt x="2361" y="883"/>
                  <a:pt x="2363" y="883"/>
                </a:cubicBezTo>
                <a:close/>
                <a:moveTo>
                  <a:pt x="2376" y="883"/>
                </a:moveTo>
                <a:cubicBezTo>
                  <a:pt x="2378" y="883"/>
                  <a:pt x="2380" y="881"/>
                  <a:pt x="2380" y="878"/>
                </a:cubicBezTo>
                <a:cubicBezTo>
                  <a:pt x="2380" y="876"/>
                  <a:pt x="2378" y="874"/>
                  <a:pt x="2376" y="874"/>
                </a:cubicBezTo>
                <a:cubicBezTo>
                  <a:pt x="2374" y="874"/>
                  <a:pt x="2372" y="876"/>
                  <a:pt x="2372" y="878"/>
                </a:cubicBezTo>
                <a:cubicBezTo>
                  <a:pt x="2372" y="881"/>
                  <a:pt x="2374" y="883"/>
                  <a:pt x="2376" y="883"/>
                </a:cubicBezTo>
                <a:close/>
                <a:moveTo>
                  <a:pt x="2389" y="874"/>
                </a:moveTo>
                <a:cubicBezTo>
                  <a:pt x="2387" y="874"/>
                  <a:pt x="2385" y="876"/>
                  <a:pt x="2385" y="878"/>
                </a:cubicBezTo>
                <a:cubicBezTo>
                  <a:pt x="2385" y="881"/>
                  <a:pt x="2387" y="883"/>
                  <a:pt x="2389" y="883"/>
                </a:cubicBezTo>
                <a:cubicBezTo>
                  <a:pt x="2391" y="883"/>
                  <a:pt x="2393" y="881"/>
                  <a:pt x="2393" y="878"/>
                </a:cubicBezTo>
                <a:cubicBezTo>
                  <a:pt x="2393" y="876"/>
                  <a:pt x="2391" y="874"/>
                  <a:pt x="2389" y="874"/>
                </a:cubicBezTo>
                <a:close/>
                <a:moveTo>
                  <a:pt x="2402" y="883"/>
                </a:moveTo>
                <a:cubicBezTo>
                  <a:pt x="2404" y="883"/>
                  <a:pt x="2406" y="881"/>
                  <a:pt x="2406" y="878"/>
                </a:cubicBezTo>
                <a:cubicBezTo>
                  <a:pt x="2406" y="876"/>
                  <a:pt x="2404" y="874"/>
                  <a:pt x="2402" y="874"/>
                </a:cubicBezTo>
                <a:cubicBezTo>
                  <a:pt x="2399" y="874"/>
                  <a:pt x="2398" y="876"/>
                  <a:pt x="2398" y="878"/>
                </a:cubicBezTo>
                <a:cubicBezTo>
                  <a:pt x="2398" y="881"/>
                  <a:pt x="2399" y="883"/>
                  <a:pt x="2402" y="883"/>
                </a:cubicBezTo>
                <a:close/>
                <a:moveTo>
                  <a:pt x="2415" y="883"/>
                </a:moveTo>
                <a:cubicBezTo>
                  <a:pt x="2417" y="883"/>
                  <a:pt x="2419" y="881"/>
                  <a:pt x="2419" y="878"/>
                </a:cubicBezTo>
                <a:cubicBezTo>
                  <a:pt x="2419" y="876"/>
                  <a:pt x="2417" y="874"/>
                  <a:pt x="2415" y="874"/>
                </a:cubicBezTo>
                <a:cubicBezTo>
                  <a:pt x="2412" y="874"/>
                  <a:pt x="2411" y="876"/>
                  <a:pt x="2411" y="878"/>
                </a:cubicBezTo>
                <a:cubicBezTo>
                  <a:pt x="2411" y="881"/>
                  <a:pt x="2412" y="883"/>
                  <a:pt x="2415" y="883"/>
                </a:cubicBezTo>
                <a:close/>
                <a:moveTo>
                  <a:pt x="2428" y="883"/>
                </a:moveTo>
                <a:cubicBezTo>
                  <a:pt x="2430" y="883"/>
                  <a:pt x="2432" y="881"/>
                  <a:pt x="2432" y="878"/>
                </a:cubicBezTo>
                <a:cubicBezTo>
                  <a:pt x="2432" y="876"/>
                  <a:pt x="2430" y="874"/>
                  <a:pt x="2428" y="874"/>
                </a:cubicBezTo>
                <a:cubicBezTo>
                  <a:pt x="2425" y="874"/>
                  <a:pt x="2423" y="876"/>
                  <a:pt x="2423" y="878"/>
                </a:cubicBezTo>
                <a:cubicBezTo>
                  <a:pt x="2423" y="881"/>
                  <a:pt x="2425" y="883"/>
                  <a:pt x="2428" y="883"/>
                </a:cubicBezTo>
                <a:close/>
                <a:moveTo>
                  <a:pt x="2441" y="874"/>
                </a:moveTo>
                <a:cubicBezTo>
                  <a:pt x="2438" y="874"/>
                  <a:pt x="2436" y="876"/>
                  <a:pt x="2436" y="878"/>
                </a:cubicBezTo>
                <a:cubicBezTo>
                  <a:pt x="2436" y="881"/>
                  <a:pt x="2438" y="883"/>
                  <a:pt x="2441" y="883"/>
                </a:cubicBezTo>
                <a:cubicBezTo>
                  <a:pt x="2443" y="883"/>
                  <a:pt x="2445" y="881"/>
                  <a:pt x="2445" y="878"/>
                </a:cubicBezTo>
                <a:cubicBezTo>
                  <a:pt x="2445" y="876"/>
                  <a:pt x="2443" y="874"/>
                  <a:pt x="2441" y="874"/>
                </a:cubicBezTo>
                <a:close/>
                <a:moveTo>
                  <a:pt x="2453" y="874"/>
                </a:moveTo>
                <a:cubicBezTo>
                  <a:pt x="2451" y="874"/>
                  <a:pt x="2449" y="876"/>
                  <a:pt x="2449" y="878"/>
                </a:cubicBezTo>
                <a:cubicBezTo>
                  <a:pt x="2449" y="881"/>
                  <a:pt x="2451" y="883"/>
                  <a:pt x="2453" y="883"/>
                </a:cubicBezTo>
                <a:cubicBezTo>
                  <a:pt x="2456" y="883"/>
                  <a:pt x="2458" y="881"/>
                  <a:pt x="2458" y="878"/>
                </a:cubicBezTo>
                <a:cubicBezTo>
                  <a:pt x="2458" y="876"/>
                  <a:pt x="2456" y="874"/>
                  <a:pt x="2453" y="874"/>
                </a:cubicBezTo>
                <a:close/>
                <a:moveTo>
                  <a:pt x="2466" y="874"/>
                </a:moveTo>
                <a:cubicBezTo>
                  <a:pt x="2464" y="874"/>
                  <a:pt x="2462" y="876"/>
                  <a:pt x="2462" y="878"/>
                </a:cubicBezTo>
                <a:cubicBezTo>
                  <a:pt x="2462" y="881"/>
                  <a:pt x="2464" y="883"/>
                  <a:pt x="2466" y="883"/>
                </a:cubicBezTo>
                <a:cubicBezTo>
                  <a:pt x="2469" y="883"/>
                  <a:pt x="2471" y="881"/>
                  <a:pt x="2471" y="878"/>
                </a:cubicBezTo>
                <a:cubicBezTo>
                  <a:pt x="2471" y="876"/>
                  <a:pt x="2469" y="874"/>
                  <a:pt x="2466" y="874"/>
                </a:cubicBezTo>
                <a:close/>
                <a:moveTo>
                  <a:pt x="2479" y="883"/>
                </a:moveTo>
                <a:cubicBezTo>
                  <a:pt x="2482" y="883"/>
                  <a:pt x="2483" y="881"/>
                  <a:pt x="2483" y="878"/>
                </a:cubicBezTo>
                <a:cubicBezTo>
                  <a:pt x="2483" y="876"/>
                  <a:pt x="2482" y="874"/>
                  <a:pt x="2479" y="874"/>
                </a:cubicBezTo>
                <a:cubicBezTo>
                  <a:pt x="2477" y="874"/>
                  <a:pt x="2475" y="876"/>
                  <a:pt x="2475" y="878"/>
                </a:cubicBezTo>
                <a:cubicBezTo>
                  <a:pt x="2475" y="881"/>
                  <a:pt x="2477" y="883"/>
                  <a:pt x="2479" y="883"/>
                </a:cubicBezTo>
                <a:close/>
                <a:moveTo>
                  <a:pt x="2492" y="874"/>
                </a:moveTo>
                <a:cubicBezTo>
                  <a:pt x="2490" y="874"/>
                  <a:pt x="2488" y="876"/>
                  <a:pt x="2488" y="878"/>
                </a:cubicBezTo>
                <a:cubicBezTo>
                  <a:pt x="2488" y="881"/>
                  <a:pt x="2490" y="883"/>
                  <a:pt x="2492" y="883"/>
                </a:cubicBezTo>
                <a:cubicBezTo>
                  <a:pt x="2494" y="883"/>
                  <a:pt x="2496" y="881"/>
                  <a:pt x="2496" y="878"/>
                </a:cubicBezTo>
                <a:cubicBezTo>
                  <a:pt x="2496" y="876"/>
                  <a:pt x="2494" y="874"/>
                  <a:pt x="2492" y="874"/>
                </a:cubicBezTo>
                <a:close/>
                <a:moveTo>
                  <a:pt x="2505" y="883"/>
                </a:moveTo>
                <a:cubicBezTo>
                  <a:pt x="2507" y="883"/>
                  <a:pt x="2509" y="881"/>
                  <a:pt x="2509" y="878"/>
                </a:cubicBezTo>
                <a:cubicBezTo>
                  <a:pt x="2509" y="876"/>
                  <a:pt x="2507" y="874"/>
                  <a:pt x="2505" y="874"/>
                </a:cubicBezTo>
                <a:cubicBezTo>
                  <a:pt x="2503" y="874"/>
                  <a:pt x="2501" y="876"/>
                  <a:pt x="2501" y="878"/>
                </a:cubicBezTo>
                <a:cubicBezTo>
                  <a:pt x="2501" y="881"/>
                  <a:pt x="2503" y="883"/>
                  <a:pt x="2505" y="883"/>
                </a:cubicBezTo>
                <a:close/>
                <a:moveTo>
                  <a:pt x="2518" y="883"/>
                </a:moveTo>
                <a:cubicBezTo>
                  <a:pt x="2520" y="883"/>
                  <a:pt x="2522" y="881"/>
                  <a:pt x="2522" y="878"/>
                </a:cubicBezTo>
                <a:cubicBezTo>
                  <a:pt x="2522" y="876"/>
                  <a:pt x="2520" y="874"/>
                  <a:pt x="2518" y="874"/>
                </a:cubicBezTo>
                <a:cubicBezTo>
                  <a:pt x="2516" y="874"/>
                  <a:pt x="2514" y="876"/>
                  <a:pt x="2514" y="878"/>
                </a:cubicBezTo>
                <a:cubicBezTo>
                  <a:pt x="2514" y="881"/>
                  <a:pt x="2516" y="883"/>
                  <a:pt x="2518" y="883"/>
                </a:cubicBezTo>
                <a:close/>
                <a:moveTo>
                  <a:pt x="2531" y="883"/>
                </a:moveTo>
                <a:cubicBezTo>
                  <a:pt x="2533" y="883"/>
                  <a:pt x="2535" y="881"/>
                  <a:pt x="2535" y="878"/>
                </a:cubicBezTo>
                <a:cubicBezTo>
                  <a:pt x="2535" y="876"/>
                  <a:pt x="2533" y="874"/>
                  <a:pt x="2531" y="874"/>
                </a:cubicBezTo>
                <a:cubicBezTo>
                  <a:pt x="2529" y="874"/>
                  <a:pt x="2527" y="876"/>
                  <a:pt x="2527" y="878"/>
                </a:cubicBezTo>
                <a:cubicBezTo>
                  <a:pt x="2527" y="881"/>
                  <a:pt x="2529" y="883"/>
                  <a:pt x="2531" y="883"/>
                </a:cubicBezTo>
                <a:close/>
                <a:moveTo>
                  <a:pt x="2544" y="883"/>
                </a:moveTo>
                <a:cubicBezTo>
                  <a:pt x="2546" y="883"/>
                  <a:pt x="2548" y="881"/>
                  <a:pt x="2548" y="878"/>
                </a:cubicBezTo>
                <a:cubicBezTo>
                  <a:pt x="2548" y="876"/>
                  <a:pt x="2546" y="874"/>
                  <a:pt x="2544" y="874"/>
                </a:cubicBezTo>
                <a:cubicBezTo>
                  <a:pt x="2542" y="874"/>
                  <a:pt x="2540" y="876"/>
                  <a:pt x="2540" y="878"/>
                </a:cubicBezTo>
                <a:cubicBezTo>
                  <a:pt x="2540" y="881"/>
                  <a:pt x="2542" y="883"/>
                  <a:pt x="2544" y="883"/>
                </a:cubicBezTo>
                <a:close/>
                <a:moveTo>
                  <a:pt x="2557" y="883"/>
                </a:moveTo>
                <a:cubicBezTo>
                  <a:pt x="2559" y="883"/>
                  <a:pt x="2561" y="881"/>
                  <a:pt x="2561" y="878"/>
                </a:cubicBezTo>
                <a:cubicBezTo>
                  <a:pt x="2561" y="876"/>
                  <a:pt x="2559" y="874"/>
                  <a:pt x="2557" y="874"/>
                </a:cubicBezTo>
                <a:cubicBezTo>
                  <a:pt x="2554" y="874"/>
                  <a:pt x="2553" y="876"/>
                  <a:pt x="2553" y="878"/>
                </a:cubicBezTo>
                <a:cubicBezTo>
                  <a:pt x="2553" y="881"/>
                  <a:pt x="2554" y="883"/>
                  <a:pt x="2557" y="883"/>
                </a:cubicBezTo>
                <a:close/>
                <a:moveTo>
                  <a:pt x="2570" y="883"/>
                </a:moveTo>
                <a:cubicBezTo>
                  <a:pt x="2572" y="883"/>
                  <a:pt x="2574" y="881"/>
                  <a:pt x="2574" y="878"/>
                </a:cubicBezTo>
                <a:cubicBezTo>
                  <a:pt x="2574" y="876"/>
                  <a:pt x="2572" y="874"/>
                  <a:pt x="2570" y="874"/>
                </a:cubicBezTo>
                <a:cubicBezTo>
                  <a:pt x="2567" y="874"/>
                  <a:pt x="2565" y="876"/>
                  <a:pt x="2565" y="878"/>
                </a:cubicBezTo>
                <a:cubicBezTo>
                  <a:pt x="2565" y="881"/>
                  <a:pt x="2567" y="883"/>
                  <a:pt x="2570" y="883"/>
                </a:cubicBezTo>
                <a:close/>
                <a:moveTo>
                  <a:pt x="2583" y="883"/>
                </a:moveTo>
                <a:cubicBezTo>
                  <a:pt x="2585" y="883"/>
                  <a:pt x="2587" y="881"/>
                  <a:pt x="2587" y="878"/>
                </a:cubicBezTo>
                <a:cubicBezTo>
                  <a:pt x="2587" y="876"/>
                  <a:pt x="2585" y="874"/>
                  <a:pt x="2583" y="874"/>
                </a:cubicBezTo>
                <a:cubicBezTo>
                  <a:pt x="2580" y="874"/>
                  <a:pt x="2578" y="876"/>
                  <a:pt x="2578" y="878"/>
                </a:cubicBezTo>
                <a:cubicBezTo>
                  <a:pt x="2578" y="881"/>
                  <a:pt x="2580" y="883"/>
                  <a:pt x="2583" y="883"/>
                </a:cubicBezTo>
                <a:close/>
                <a:moveTo>
                  <a:pt x="2595" y="883"/>
                </a:moveTo>
                <a:cubicBezTo>
                  <a:pt x="2598" y="883"/>
                  <a:pt x="2600" y="881"/>
                  <a:pt x="2600" y="878"/>
                </a:cubicBezTo>
                <a:cubicBezTo>
                  <a:pt x="2600" y="876"/>
                  <a:pt x="2598" y="874"/>
                  <a:pt x="2595" y="874"/>
                </a:cubicBezTo>
                <a:cubicBezTo>
                  <a:pt x="2593" y="874"/>
                  <a:pt x="2591" y="876"/>
                  <a:pt x="2591" y="878"/>
                </a:cubicBezTo>
                <a:cubicBezTo>
                  <a:pt x="2591" y="881"/>
                  <a:pt x="2593" y="883"/>
                  <a:pt x="2595" y="883"/>
                </a:cubicBezTo>
                <a:close/>
                <a:moveTo>
                  <a:pt x="2608" y="883"/>
                </a:moveTo>
                <a:cubicBezTo>
                  <a:pt x="2611" y="883"/>
                  <a:pt x="2613" y="881"/>
                  <a:pt x="2613" y="878"/>
                </a:cubicBezTo>
                <a:cubicBezTo>
                  <a:pt x="2613" y="876"/>
                  <a:pt x="2611" y="874"/>
                  <a:pt x="2608" y="874"/>
                </a:cubicBezTo>
                <a:cubicBezTo>
                  <a:pt x="2606" y="874"/>
                  <a:pt x="2604" y="876"/>
                  <a:pt x="2604" y="878"/>
                </a:cubicBezTo>
                <a:cubicBezTo>
                  <a:pt x="2604" y="881"/>
                  <a:pt x="2606" y="883"/>
                  <a:pt x="2608" y="883"/>
                </a:cubicBezTo>
                <a:close/>
                <a:moveTo>
                  <a:pt x="2621" y="883"/>
                </a:moveTo>
                <a:cubicBezTo>
                  <a:pt x="2624" y="883"/>
                  <a:pt x="2625" y="881"/>
                  <a:pt x="2625" y="878"/>
                </a:cubicBezTo>
                <a:cubicBezTo>
                  <a:pt x="2625" y="876"/>
                  <a:pt x="2624" y="874"/>
                  <a:pt x="2621" y="874"/>
                </a:cubicBezTo>
                <a:cubicBezTo>
                  <a:pt x="2619" y="874"/>
                  <a:pt x="2617" y="876"/>
                  <a:pt x="2617" y="878"/>
                </a:cubicBezTo>
                <a:cubicBezTo>
                  <a:pt x="2617" y="881"/>
                  <a:pt x="2619" y="883"/>
                  <a:pt x="2621" y="883"/>
                </a:cubicBezTo>
                <a:close/>
                <a:moveTo>
                  <a:pt x="2634" y="874"/>
                </a:moveTo>
                <a:cubicBezTo>
                  <a:pt x="2632" y="874"/>
                  <a:pt x="2630" y="876"/>
                  <a:pt x="2630" y="878"/>
                </a:cubicBezTo>
                <a:cubicBezTo>
                  <a:pt x="2630" y="881"/>
                  <a:pt x="2632" y="883"/>
                  <a:pt x="2634" y="883"/>
                </a:cubicBezTo>
                <a:cubicBezTo>
                  <a:pt x="2637" y="883"/>
                  <a:pt x="2638" y="881"/>
                  <a:pt x="2638" y="878"/>
                </a:cubicBezTo>
                <a:cubicBezTo>
                  <a:pt x="2638" y="876"/>
                  <a:pt x="2637" y="874"/>
                  <a:pt x="2634" y="874"/>
                </a:cubicBezTo>
                <a:close/>
                <a:moveTo>
                  <a:pt x="2647" y="883"/>
                </a:moveTo>
                <a:cubicBezTo>
                  <a:pt x="2649" y="883"/>
                  <a:pt x="2651" y="881"/>
                  <a:pt x="2651" y="878"/>
                </a:cubicBezTo>
                <a:cubicBezTo>
                  <a:pt x="2651" y="876"/>
                  <a:pt x="2649" y="874"/>
                  <a:pt x="2647" y="874"/>
                </a:cubicBezTo>
                <a:cubicBezTo>
                  <a:pt x="2645" y="874"/>
                  <a:pt x="2643" y="876"/>
                  <a:pt x="2643" y="878"/>
                </a:cubicBezTo>
                <a:cubicBezTo>
                  <a:pt x="2643" y="881"/>
                  <a:pt x="2645" y="883"/>
                  <a:pt x="2647" y="883"/>
                </a:cubicBezTo>
                <a:close/>
                <a:moveTo>
                  <a:pt x="2660" y="874"/>
                </a:moveTo>
                <a:cubicBezTo>
                  <a:pt x="2658" y="874"/>
                  <a:pt x="2656" y="876"/>
                  <a:pt x="2656" y="878"/>
                </a:cubicBezTo>
                <a:cubicBezTo>
                  <a:pt x="2656" y="881"/>
                  <a:pt x="2658" y="883"/>
                  <a:pt x="2660" y="883"/>
                </a:cubicBezTo>
                <a:cubicBezTo>
                  <a:pt x="2662" y="883"/>
                  <a:pt x="2664" y="881"/>
                  <a:pt x="2664" y="878"/>
                </a:cubicBezTo>
                <a:cubicBezTo>
                  <a:pt x="2664" y="876"/>
                  <a:pt x="2662" y="874"/>
                  <a:pt x="2660" y="874"/>
                </a:cubicBezTo>
                <a:close/>
                <a:moveTo>
                  <a:pt x="2673" y="874"/>
                </a:moveTo>
                <a:cubicBezTo>
                  <a:pt x="2671" y="874"/>
                  <a:pt x="2669" y="876"/>
                  <a:pt x="2669" y="878"/>
                </a:cubicBezTo>
                <a:cubicBezTo>
                  <a:pt x="2669" y="881"/>
                  <a:pt x="2671" y="883"/>
                  <a:pt x="2673" y="883"/>
                </a:cubicBezTo>
                <a:cubicBezTo>
                  <a:pt x="2675" y="883"/>
                  <a:pt x="2677" y="881"/>
                  <a:pt x="2677" y="878"/>
                </a:cubicBezTo>
                <a:cubicBezTo>
                  <a:pt x="2677" y="876"/>
                  <a:pt x="2675" y="874"/>
                  <a:pt x="2673" y="874"/>
                </a:cubicBezTo>
                <a:close/>
                <a:moveTo>
                  <a:pt x="2690" y="878"/>
                </a:moveTo>
                <a:cubicBezTo>
                  <a:pt x="2690" y="876"/>
                  <a:pt x="2688" y="874"/>
                  <a:pt x="2686" y="874"/>
                </a:cubicBezTo>
                <a:cubicBezTo>
                  <a:pt x="2684" y="874"/>
                  <a:pt x="2682" y="876"/>
                  <a:pt x="2682" y="878"/>
                </a:cubicBezTo>
                <a:cubicBezTo>
                  <a:pt x="2682" y="881"/>
                  <a:pt x="2684" y="883"/>
                  <a:pt x="2686" y="883"/>
                </a:cubicBezTo>
                <a:cubicBezTo>
                  <a:pt x="2688" y="883"/>
                  <a:pt x="2690" y="881"/>
                  <a:pt x="2690" y="878"/>
                </a:cubicBezTo>
                <a:close/>
                <a:moveTo>
                  <a:pt x="2699" y="874"/>
                </a:moveTo>
                <a:cubicBezTo>
                  <a:pt x="2696" y="874"/>
                  <a:pt x="2695" y="876"/>
                  <a:pt x="2695" y="878"/>
                </a:cubicBezTo>
                <a:cubicBezTo>
                  <a:pt x="2695" y="881"/>
                  <a:pt x="2696" y="883"/>
                  <a:pt x="2699" y="883"/>
                </a:cubicBezTo>
                <a:cubicBezTo>
                  <a:pt x="2701" y="883"/>
                  <a:pt x="2703" y="881"/>
                  <a:pt x="2703" y="878"/>
                </a:cubicBezTo>
                <a:cubicBezTo>
                  <a:pt x="2703" y="876"/>
                  <a:pt x="2701" y="874"/>
                  <a:pt x="2699" y="874"/>
                </a:cubicBezTo>
                <a:close/>
                <a:moveTo>
                  <a:pt x="2712" y="874"/>
                </a:moveTo>
                <a:cubicBezTo>
                  <a:pt x="2709" y="874"/>
                  <a:pt x="2708" y="876"/>
                  <a:pt x="2708" y="878"/>
                </a:cubicBezTo>
                <a:cubicBezTo>
                  <a:pt x="2708" y="881"/>
                  <a:pt x="2709" y="883"/>
                  <a:pt x="2712" y="883"/>
                </a:cubicBezTo>
                <a:cubicBezTo>
                  <a:pt x="2714" y="883"/>
                  <a:pt x="2716" y="881"/>
                  <a:pt x="2716" y="878"/>
                </a:cubicBezTo>
                <a:cubicBezTo>
                  <a:pt x="2716" y="876"/>
                  <a:pt x="2714" y="874"/>
                  <a:pt x="2712" y="874"/>
                </a:cubicBezTo>
                <a:close/>
                <a:moveTo>
                  <a:pt x="2725" y="874"/>
                </a:moveTo>
                <a:cubicBezTo>
                  <a:pt x="2722" y="874"/>
                  <a:pt x="2720" y="876"/>
                  <a:pt x="2720" y="878"/>
                </a:cubicBezTo>
                <a:cubicBezTo>
                  <a:pt x="2720" y="881"/>
                  <a:pt x="2722" y="883"/>
                  <a:pt x="2725" y="883"/>
                </a:cubicBezTo>
                <a:cubicBezTo>
                  <a:pt x="2727" y="883"/>
                  <a:pt x="2729" y="881"/>
                  <a:pt x="2729" y="878"/>
                </a:cubicBezTo>
                <a:cubicBezTo>
                  <a:pt x="2729" y="876"/>
                  <a:pt x="2727" y="874"/>
                  <a:pt x="2725" y="874"/>
                </a:cubicBezTo>
                <a:close/>
                <a:moveTo>
                  <a:pt x="2742" y="878"/>
                </a:moveTo>
                <a:cubicBezTo>
                  <a:pt x="2742" y="876"/>
                  <a:pt x="2740" y="874"/>
                  <a:pt x="2738" y="874"/>
                </a:cubicBezTo>
                <a:cubicBezTo>
                  <a:pt x="2735" y="874"/>
                  <a:pt x="2733" y="876"/>
                  <a:pt x="2733" y="878"/>
                </a:cubicBezTo>
                <a:cubicBezTo>
                  <a:pt x="2733" y="881"/>
                  <a:pt x="2735" y="883"/>
                  <a:pt x="2738" y="883"/>
                </a:cubicBezTo>
                <a:cubicBezTo>
                  <a:pt x="2740" y="883"/>
                  <a:pt x="2742" y="881"/>
                  <a:pt x="2742" y="878"/>
                </a:cubicBezTo>
                <a:close/>
                <a:moveTo>
                  <a:pt x="2750" y="874"/>
                </a:moveTo>
                <a:cubicBezTo>
                  <a:pt x="2748" y="874"/>
                  <a:pt x="2746" y="876"/>
                  <a:pt x="2746" y="878"/>
                </a:cubicBezTo>
                <a:cubicBezTo>
                  <a:pt x="2746" y="881"/>
                  <a:pt x="2748" y="883"/>
                  <a:pt x="2750" y="883"/>
                </a:cubicBezTo>
                <a:cubicBezTo>
                  <a:pt x="2753" y="883"/>
                  <a:pt x="2755" y="881"/>
                  <a:pt x="2755" y="878"/>
                </a:cubicBezTo>
                <a:cubicBezTo>
                  <a:pt x="2755" y="876"/>
                  <a:pt x="2753" y="874"/>
                  <a:pt x="2750" y="874"/>
                </a:cubicBezTo>
                <a:close/>
                <a:moveTo>
                  <a:pt x="2763" y="874"/>
                </a:moveTo>
                <a:cubicBezTo>
                  <a:pt x="2761" y="874"/>
                  <a:pt x="2759" y="876"/>
                  <a:pt x="2759" y="878"/>
                </a:cubicBezTo>
                <a:cubicBezTo>
                  <a:pt x="2759" y="881"/>
                  <a:pt x="2761" y="883"/>
                  <a:pt x="2763" y="883"/>
                </a:cubicBezTo>
                <a:cubicBezTo>
                  <a:pt x="2766" y="883"/>
                  <a:pt x="2768" y="881"/>
                  <a:pt x="2768" y="878"/>
                </a:cubicBezTo>
                <a:cubicBezTo>
                  <a:pt x="2768" y="876"/>
                  <a:pt x="2766" y="874"/>
                  <a:pt x="2763" y="874"/>
                </a:cubicBezTo>
                <a:close/>
                <a:moveTo>
                  <a:pt x="2776" y="874"/>
                </a:moveTo>
                <a:cubicBezTo>
                  <a:pt x="2774" y="874"/>
                  <a:pt x="2772" y="876"/>
                  <a:pt x="2772" y="878"/>
                </a:cubicBezTo>
                <a:cubicBezTo>
                  <a:pt x="2772" y="881"/>
                  <a:pt x="2774" y="883"/>
                  <a:pt x="2776" y="883"/>
                </a:cubicBezTo>
                <a:cubicBezTo>
                  <a:pt x="2779" y="883"/>
                  <a:pt x="2780" y="881"/>
                  <a:pt x="2780" y="878"/>
                </a:cubicBezTo>
                <a:cubicBezTo>
                  <a:pt x="2780" y="876"/>
                  <a:pt x="2779" y="874"/>
                  <a:pt x="2776" y="874"/>
                </a:cubicBezTo>
                <a:close/>
                <a:moveTo>
                  <a:pt x="2789" y="874"/>
                </a:moveTo>
                <a:cubicBezTo>
                  <a:pt x="2787" y="874"/>
                  <a:pt x="2785" y="876"/>
                  <a:pt x="2785" y="878"/>
                </a:cubicBezTo>
                <a:cubicBezTo>
                  <a:pt x="2785" y="881"/>
                  <a:pt x="2787" y="883"/>
                  <a:pt x="2789" y="883"/>
                </a:cubicBezTo>
                <a:cubicBezTo>
                  <a:pt x="2791" y="883"/>
                  <a:pt x="2793" y="881"/>
                  <a:pt x="2793" y="878"/>
                </a:cubicBezTo>
                <a:cubicBezTo>
                  <a:pt x="2793" y="876"/>
                  <a:pt x="2791" y="874"/>
                  <a:pt x="2789" y="874"/>
                </a:cubicBezTo>
                <a:close/>
                <a:moveTo>
                  <a:pt x="2802" y="874"/>
                </a:moveTo>
                <a:cubicBezTo>
                  <a:pt x="2800" y="874"/>
                  <a:pt x="2798" y="876"/>
                  <a:pt x="2798" y="878"/>
                </a:cubicBezTo>
                <a:cubicBezTo>
                  <a:pt x="2798" y="881"/>
                  <a:pt x="2800" y="883"/>
                  <a:pt x="2802" y="883"/>
                </a:cubicBezTo>
                <a:cubicBezTo>
                  <a:pt x="2804" y="883"/>
                  <a:pt x="2806" y="881"/>
                  <a:pt x="2806" y="878"/>
                </a:cubicBezTo>
                <a:cubicBezTo>
                  <a:pt x="2806" y="876"/>
                  <a:pt x="2804" y="874"/>
                  <a:pt x="2802" y="874"/>
                </a:cubicBezTo>
                <a:close/>
                <a:moveTo>
                  <a:pt x="2815" y="883"/>
                </a:moveTo>
                <a:cubicBezTo>
                  <a:pt x="2817" y="883"/>
                  <a:pt x="2819" y="881"/>
                  <a:pt x="2819" y="878"/>
                </a:cubicBezTo>
                <a:cubicBezTo>
                  <a:pt x="2819" y="876"/>
                  <a:pt x="2817" y="874"/>
                  <a:pt x="2815" y="874"/>
                </a:cubicBezTo>
                <a:cubicBezTo>
                  <a:pt x="2813" y="874"/>
                  <a:pt x="2811" y="876"/>
                  <a:pt x="2811" y="878"/>
                </a:cubicBezTo>
                <a:cubicBezTo>
                  <a:pt x="2811" y="881"/>
                  <a:pt x="2813" y="883"/>
                  <a:pt x="2815" y="883"/>
                </a:cubicBezTo>
                <a:close/>
                <a:moveTo>
                  <a:pt x="2828" y="874"/>
                </a:moveTo>
                <a:cubicBezTo>
                  <a:pt x="2826" y="874"/>
                  <a:pt x="2824" y="876"/>
                  <a:pt x="2824" y="878"/>
                </a:cubicBezTo>
                <a:cubicBezTo>
                  <a:pt x="2824" y="881"/>
                  <a:pt x="2826" y="883"/>
                  <a:pt x="2828" y="883"/>
                </a:cubicBezTo>
                <a:cubicBezTo>
                  <a:pt x="2830" y="883"/>
                  <a:pt x="2832" y="881"/>
                  <a:pt x="2832" y="878"/>
                </a:cubicBezTo>
                <a:cubicBezTo>
                  <a:pt x="2832" y="876"/>
                  <a:pt x="2830" y="874"/>
                  <a:pt x="2828" y="874"/>
                </a:cubicBezTo>
                <a:close/>
                <a:moveTo>
                  <a:pt x="2841" y="874"/>
                </a:moveTo>
                <a:cubicBezTo>
                  <a:pt x="2839" y="874"/>
                  <a:pt x="2837" y="876"/>
                  <a:pt x="2837" y="878"/>
                </a:cubicBezTo>
                <a:cubicBezTo>
                  <a:pt x="2837" y="881"/>
                  <a:pt x="2839" y="883"/>
                  <a:pt x="2841" y="883"/>
                </a:cubicBezTo>
                <a:cubicBezTo>
                  <a:pt x="2843" y="883"/>
                  <a:pt x="2845" y="881"/>
                  <a:pt x="2845" y="878"/>
                </a:cubicBezTo>
                <a:cubicBezTo>
                  <a:pt x="2845" y="876"/>
                  <a:pt x="2843" y="874"/>
                  <a:pt x="2841" y="874"/>
                </a:cubicBezTo>
                <a:close/>
                <a:moveTo>
                  <a:pt x="2854" y="874"/>
                </a:moveTo>
                <a:cubicBezTo>
                  <a:pt x="2851" y="874"/>
                  <a:pt x="2850" y="876"/>
                  <a:pt x="2850" y="878"/>
                </a:cubicBezTo>
                <a:cubicBezTo>
                  <a:pt x="2850" y="881"/>
                  <a:pt x="2851" y="883"/>
                  <a:pt x="2854" y="883"/>
                </a:cubicBezTo>
                <a:cubicBezTo>
                  <a:pt x="2856" y="883"/>
                  <a:pt x="2858" y="881"/>
                  <a:pt x="2858" y="878"/>
                </a:cubicBezTo>
                <a:cubicBezTo>
                  <a:pt x="2858" y="876"/>
                  <a:pt x="2856" y="874"/>
                  <a:pt x="2854" y="874"/>
                </a:cubicBezTo>
                <a:close/>
                <a:moveTo>
                  <a:pt x="2867" y="874"/>
                </a:moveTo>
                <a:cubicBezTo>
                  <a:pt x="2864" y="874"/>
                  <a:pt x="2862" y="876"/>
                  <a:pt x="2862" y="878"/>
                </a:cubicBezTo>
                <a:cubicBezTo>
                  <a:pt x="2862" y="881"/>
                  <a:pt x="2864" y="883"/>
                  <a:pt x="2867" y="883"/>
                </a:cubicBezTo>
                <a:cubicBezTo>
                  <a:pt x="2869" y="883"/>
                  <a:pt x="2871" y="881"/>
                  <a:pt x="2871" y="878"/>
                </a:cubicBezTo>
                <a:cubicBezTo>
                  <a:pt x="2871" y="876"/>
                  <a:pt x="2869" y="874"/>
                  <a:pt x="2867" y="874"/>
                </a:cubicBezTo>
                <a:close/>
                <a:moveTo>
                  <a:pt x="2893" y="878"/>
                </a:moveTo>
                <a:cubicBezTo>
                  <a:pt x="2893" y="878"/>
                  <a:pt x="2893" y="878"/>
                  <a:pt x="2892" y="878"/>
                </a:cubicBezTo>
                <a:cubicBezTo>
                  <a:pt x="2892" y="878"/>
                  <a:pt x="2892" y="878"/>
                  <a:pt x="2892" y="878"/>
                </a:cubicBezTo>
                <a:cubicBezTo>
                  <a:pt x="2892" y="878"/>
                  <a:pt x="2892" y="879"/>
                  <a:pt x="2892" y="879"/>
                </a:cubicBezTo>
                <a:cubicBezTo>
                  <a:pt x="2893" y="879"/>
                  <a:pt x="2893" y="878"/>
                  <a:pt x="2893" y="878"/>
                </a:cubicBezTo>
                <a:close/>
                <a:moveTo>
                  <a:pt x="568" y="891"/>
                </a:moveTo>
                <a:cubicBezTo>
                  <a:pt x="568" y="891"/>
                  <a:pt x="568" y="891"/>
                  <a:pt x="568" y="891"/>
                </a:cubicBezTo>
                <a:cubicBezTo>
                  <a:pt x="568" y="891"/>
                  <a:pt x="568" y="891"/>
                  <a:pt x="568" y="891"/>
                </a:cubicBezTo>
                <a:cubicBezTo>
                  <a:pt x="568" y="891"/>
                  <a:pt x="568" y="891"/>
                  <a:pt x="568" y="891"/>
                </a:cubicBezTo>
                <a:cubicBezTo>
                  <a:pt x="568" y="891"/>
                  <a:pt x="568" y="891"/>
                  <a:pt x="568" y="891"/>
                </a:cubicBezTo>
                <a:close/>
                <a:moveTo>
                  <a:pt x="581" y="887"/>
                </a:moveTo>
                <a:cubicBezTo>
                  <a:pt x="579" y="887"/>
                  <a:pt x="577" y="889"/>
                  <a:pt x="577" y="891"/>
                </a:cubicBezTo>
                <a:cubicBezTo>
                  <a:pt x="577" y="894"/>
                  <a:pt x="579" y="896"/>
                  <a:pt x="581" y="896"/>
                </a:cubicBezTo>
                <a:cubicBezTo>
                  <a:pt x="583" y="896"/>
                  <a:pt x="585" y="894"/>
                  <a:pt x="585" y="891"/>
                </a:cubicBezTo>
                <a:cubicBezTo>
                  <a:pt x="585" y="889"/>
                  <a:pt x="583" y="887"/>
                  <a:pt x="581" y="887"/>
                </a:cubicBezTo>
                <a:close/>
                <a:moveTo>
                  <a:pt x="620" y="887"/>
                </a:moveTo>
                <a:cubicBezTo>
                  <a:pt x="617" y="887"/>
                  <a:pt x="616" y="889"/>
                  <a:pt x="616" y="891"/>
                </a:cubicBezTo>
                <a:cubicBezTo>
                  <a:pt x="616" y="894"/>
                  <a:pt x="617" y="896"/>
                  <a:pt x="620" y="896"/>
                </a:cubicBezTo>
                <a:cubicBezTo>
                  <a:pt x="622" y="896"/>
                  <a:pt x="624" y="894"/>
                  <a:pt x="624" y="891"/>
                </a:cubicBezTo>
                <a:cubicBezTo>
                  <a:pt x="624" y="889"/>
                  <a:pt x="622" y="887"/>
                  <a:pt x="620" y="887"/>
                </a:cubicBezTo>
                <a:close/>
                <a:moveTo>
                  <a:pt x="633" y="896"/>
                </a:moveTo>
                <a:cubicBezTo>
                  <a:pt x="635" y="896"/>
                  <a:pt x="637" y="894"/>
                  <a:pt x="637" y="891"/>
                </a:cubicBezTo>
                <a:cubicBezTo>
                  <a:pt x="637" y="889"/>
                  <a:pt x="635" y="887"/>
                  <a:pt x="633" y="887"/>
                </a:cubicBezTo>
                <a:cubicBezTo>
                  <a:pt x="630" y="887"/>
                  <a:pt x="628" y="889"/>
                  <a:pt x="628" y="891"/>
                </a:cubicBezTo>
                <a:cubicBezTo>
                  <a:pt x="628" y="894"/>
                  <a:pt x="630" y="896"/>
                  <a:pt x="633" y="896"/>
                </a:cubicBezTo>
                <a:close/>
                <a:moveTo>
                  <a:pt x="646" y="896"/>
                </a:moveTo>
                <a:cubicBezTo>
                  <a:pt x="648" y="896"/>
                  <a:pt x="650" y="894"/>
                  <a:pt x="650" y="891"/>
                </a:cubicBezTo>
                <a:cubicBezTo>
                  <a:pt x="650" y="889"/>
                  <a:pt x="648" y="887"/>
                  <a:pt x="646" y="887"/>
                </a:cubicBezTo>
                <a:cubicBezTo>
                  <a:pt x="643" y="887"/>
                  <a:pt x="641" y="889"/>
                  <a:pt x="641" y="891"/>
                </a:cubicBezTo>
                <a:cubicBezTo>
                  <a:pt x="641" y="894"/>
                  <a:pt x="643" y="896"/>
                  <a:pt x="646" y="896"/>
                </a:cubicBezTo>
                <a:close/>
                <a:moveTo>
                  <a:pt x="658" y="896"/>
                </a:moveTo>
                <a:cubicBezTo>
                  <a:pt x="661" y="896"/>
                  <a:pt x="663" y="894"/>
                  <a:pt x="663" y="891"/>
                </a:cubicBezTo>
                <a:cubicBezTo>
                  <a:pt x="663" y="889"/>
                  <a:pt x="661" y="887"/>
                  <a:pt x="658" y="887"/>
                </a:cubicBezTo>
                <a:cubicBezTo>
                  <a:pt x="656" y="887"/>
                  <a:pt x="654" y="889"/>
                  <a:pt x="654" y="891"/>
                </a:cubicBezTo>
                <a:cubicBezTo>
                  <a:pt x="654" y="894"/>
                  <a:pt x="656" y="896"/>
                  <a:pt x="658" y="896"/>
                </a:cubicBezTo>
                <a:close/>
                <a:moveTo>
                  <a:pt x="671" y="896"/>
                </a:moveTo>
                <a:cubicBezTo>
                  <a:pt x="674" y="896"/>
                  <a:pt x="676" y="894"/>
                  <a:pt x="676" y="891"/>
                </a:cubicBezTo>
                <a:cubicBezTo>
                  <a:pt x="676" y="889"/>
                  <a:pt x="674" y="887"/>
                  <a:pt x="671" y="887"/>
                </a:cubicBezTo>
                <a:cubicBezTo>
                  <a:pt x="669" y="887"/>
                  <a:pt x="667" y="889"/>
                  <a:pt x="667" y="891"/>
                </a:cubicBezTo>
                <a:cubicBezTo>
                  <a:pt x="667" y="894"/>
                  <a:pt x="669" y="896"/>
                  <a:pt x="671" y="896"/>
                </a:cubicBezTo>
                <a:close/>
                <a:moveTo>
                  <a:pt x="684" y="896"/>
                </a:moveTo>
                <a:cubicBezTo>
                  <a:pt x="687" y="896"/>
                  <a:pt x="688" y="894"/>
                  <a:pt x="688" y="891"/>
                </a:cubicBezTo>
                <a:cubicBezTo>
                  <a:pt x="688" y="889"/>
                  <a:pt x="687" y="887"/>
                  <a:pt x="684" y="887"/>
                </a:cubicBezTo>
                <a:cubicBezTo>
                  <a:pt x="682" y="887"/>
                  <a:pt x="680" y="889"/>
                  <a:pt x="680" y="891"/>
                </a:cubicBezTo>
                <a:cubicBezTo>
                  <a:pt x="680" y="894"/>
                  <a:pt x="682" y="896"/>
                  <a:pt x="684" y="896"/>
                </a:cubicBezTo>
                <a:close/>
                <a:moveTo>
                  <a:pt x="697" y="896"/>
                </a:moveTo>
                <a:cubicBezTo>
                  <a:pt x="699" y="896"/>
                  <a:pt x="701" y="894"/>
                  <a:pt x="701" y="891"/>
                </a:cubicBezTo>
                <a:cubicBezTo>
                  <a:pt x="701" y="889"/>
                  <a:pt x="699" y="887"/>
                  <a:pt x="697" y="887"/>
                </a:cubicBezTo>
                <a:cubicBezTo>
                  <a:pt x="695" y="887"/>
                  <a:pt x="693" y="889"/>
                  <a:pt x="693" y="891"/>
                </a:cubicBezTo>
                <a:cubicBezTo>
                  <a:pt x="693" y="894"/>
                  <a:pt x="695" y="896"/>
                  <a:pt x="697" y="896"/>
                </a:cubicBezTo>
                <a:close/>
                <a:moveTo>
                  <a:pt x="929" y="891"/>
                </a:moveTo>
                <a:cubicBezTo>
                  <a:pt x="929" y="892"/>
                  <a:pt x="929" y="892"/>
                  <a:pt x="930" y="892"/>
                </a:cubicBezTo>
                <a:cubicBezTo>
                  <a:pt x="930" y="892"/>
                  <a:pt x="931" y="892"/>
                  <a:pt x="931" y="891"/>
                </a:cubicBezTo>
                <a:cubicBezTo>
                  <a:pt x="931" y="891"/>
                  <a:pt x="930" y="890"/>
                  <a:pt x="930" y="890"/>
                </a:cubicBezTo>
                <a:cubicBezTo>
                  <a:pt x="929" y="890"/>
                  <a:pt x="929" y="891"/>
                  <a:pt x="929" y="891"/>
                </a:cubicBezTo>
                <a:close/>
                <a:moveTo>
                  <a:pt x="1537" y="887"/>
                </a:moveTo>
                <a:cubicBezTo>
                  <a:pt x="1534" y="887"/>
                  <a:pt x="1532" y="889"/>
                  <a:pt x="1532" y="891"/>
                </a:cubicBezTo>
                <a:cubicBezTo>
                  <a:pt x="1532" y="894"/>
                  <a:pt x="1534" y="896"/>
                  <a:pt x="1537" y="896"/>
                </a:cubicBezTo>
                <a:cubicBezTo>
                  <a:pt x="1539" y="896"/>
                  <a:pt x="1541" y="894"/>
                  <a:pt x="1541" y="891"/>
                </a:cubicBezTo>
                <a:cubicBezTo>
                  <a:pt x="1541" y="889"/>
                  <a:pt x="1539" y="887"/>
                  <a:pt x="1537" y="887"/>
                </a:cubicBezTo>
                <a:close/>
                <a:moveTo>
                  <a:pt x="1549" y="887"/>
                </a:moveTo>
                <a:cubicBezTo>
                  <a:pt x="1547" y="887"/>
                  <a:pt x="1545" y="889"/>
                  <a:pt x="1545" y="891"/>
                </a:cubicBezTo>
                <a:cubicBezTo>
                  <a:pt x="1545" y="894"/>
                  <a:pt x="1547" y="896"/>
                  <a:pt x="1549" y="896"/>
                </a:cubicBezTo>
                <a:cubicBezTo>
                  <a:pt x="1552" y="896"/>
                  <a:pt x="1554" y="894"/>
                  <a:pt x="1554" y="891"/>
                </a:cubicBezTo>
                <a:cubicBezTo>
                  <a:pt x="1554" y="889"/>
                  <a:pt x="1552" y="887"/>
                  <a:pt x="1549" y="887"/>
                </a:cubicBezTo>
                <a:close/>
                <a:moveTo>
                  <a:pt x="1562" y="887"/>
                </a:moveTo>
                <a:cubicBezTo>
                  <a:pt x="1560" y="887"/>
                  <a:pt x="1558" y="889"/>
                  <a:pt x="1558" y="891"/>
                </a:cubicBezTo>
                <a:cubicBezTo>
                  <a:pt x="1558" y="894"/>
                  <a:pt x="1560" y="896"/>
                  <a:pt x="1562" y="896"/>
                </a:cubicBezTo>
                <a:cubicBezTo>
                  <a:pt x="1565" y="896"/>
                  <a:pt x="1567" y="894"/>
                  <a:pt x="1567" y="891"/>
                </a:cubicBezTo>
                <a:cubicBezTo>
                  <a:pt x="1567" y="889"/>
                  <a:pt x="1565" y="887"/>
                  <a:pt x="1562" y="887"/>
                </a:cubicBezTo>
                <a:close/>
                <a:moveTo>
                  <a:pt x="1575" y="887"/>
                </a:moveTo>
                <a:cubicBezTo>
                  <a:pt x="1573" y="887"/>
                  <a:pt x="1571" y="889"/>
                  <a:pt x="1571" y="891"/>
                </a:cubicBezTo>
                <a:cubicBezTo>
                  <a:pt x="1571" y="894"/>
                  <a:pt x="1573" y="896"/>
                  <a:pt x="1575" y="896"/>
                </a:cubicBezTo>
                <a:cubicBezTo>
                  <a:pt x="1578" y="896"/>
                  <a:pt x="1579" y="894"/>
                  <a:pt x="1579" y="891"/>
                </a:cubicBezTo>
                <a:cubicBezTo>
                  <a:pt x="1579" y="889"/>
                  <a:pt x="1578" y="887"/>
                  <a:pt x="1575" y="887"/>
                </a:cubicBezTo>
                <a:close/>
                <a:moveTo>
                  <a:pt x="1588" y="887"/>
                </a:moveTo>
                <a:cubicBezTo>
                  <a:pt x="1586" y="887"/>
                  <a:pt x="1584" y="889"/>
                  <a:pt x="1584" y="891"/>
                </a:cubicBezTo>
                <a:cubicBezTo>
                  <a:pt x="1584" y="894"/>
                  <a:pt x="1586" y="896"/>
                  <a:pt x="1588" y="896"/>
                </a:cubicBezTo>
                <a:cubicBezTo>
                  <a:pt x="1591" y="896"/>
                  <a:pt x="1592" y="894"/>
                  <a:pt x="1592" y="891"/>
                </a:cubicBezTo>
                <a:cubicBezTo>
                  <a:pt x="1592" y="889"/>
                  <a:pt x="1591" y="887"/>
                  <a:pt x="1588" y="887"/>
                </a:cubicBezTo>
                <a:close/>
                <a:moveTo>
                  <a:pt x="1601" y="887"/>
                </a:moveTo>
                <a:cubicBezTo>
                  <a:pt x="1599" y="887"/>
                  <a:pt x="1597" y="889"/>
                  <a:pt x="1597" y="891"/>
                </a:cubicBezTo>
                <a:cubicBezTo>
                  <a:pt x="1597" y="894"/>
                  <a:pt x="1599" y="896"/>
                  <a:pt x="1601" y="896"/>
                </a:cubicBezTo>
                <a:cubicBezTo>
                  <a:pt x="1603" y="896"/>
                  <a:pt x="1605" y="894"/>
                  <a:pt x="1605" y="891"/>
                </a:cubicBezTo>
                <a:cubicBezTo>
                  <a:pt x="1605" y="889"/>
                  <a:pt x="1603" y="887"/>
                  <a:pt x="1601" y="887"/>
                </a:cubicBezTo>
                <a:close/>
                <a:moveTo>
                  <a:pt x="1614" y="887"/>
                </a:moveTo>
                <a:cubicBezTo>
                  <a:pt x="1612" y="887"/>
                  <a:pt x="1610" y="889"/>
                  <a:pt x="1610" y="891"/>
                </a:cubicBezTo>
                <a:cubicBezTo>
                  <a:pt x="1610" y="894"/>
                  <a:pt x="1612" y="896"/>
                  <a:pt x="1614" y="896"/>
                </a:cubicBezTo>
                <a:cubicBezTo>
                  <a:pt x="1616" y="896"/>
                  <a:pt x="1618" y="894"/>
                  <a:pt x="1618" y="891"/>
                </a:cubicBezTo>
                <a:cubicBezTo>
                  <a:pt x="1618" y="889"/>
                  <a:pt x="1616" y="887"/>
                  <a:pt x="1614" y="887"/>
                </a:cubicBezTo>
                <a:close/>
                <a:moveTo>
                  <a:pt x="1627" y="887"/>
                </a:moveTo>
                <a:cubicBezTo>
                  <a:pt x="1625" y="887"/>
                  <a:pt x="1623" y="889"/>
                  <a:pt x="1623" y="891"/>
                </a:cubicBezTo>
                <a:cubicBezTo>
                  <a:pt x="1623" y="894"/>
                  <a:pt x="1625" y="896"/>
                  <a:pt x="1627" y="896"/>
                </a:cubicBezTo>
                <a:cubicBezTo>
                  <a:pt x="1629" y="896"/>
                  <a:pt x="1631" y="894"/>
                  <a:pt x="1631" y="891"/>
                </a:cubicBezTo>
                <a:cubicBezTo>
                  <a:pt x="1631" y="889"/>
                  <a:pt x="1629" y="887"/>
                  <a:pt x="1627" y="887"/>
                </a:cubicBezTo>
                <a:close/>
                <a:moveTo>
                  <a:pt x="1640" y="887"/>
                </a:moveTo>
                <a:cubicBezTo>
                  <a:pt x="1638" y="887"/>
                  <a:pt x="1636" y="889"/>
                  <a:pt x="1636" y="891"/>
                </a:cubicBezTo>
                <a:cubicBezTo>
                  <a:pt x="1636" y="894"/>
                  <a:pt x="1638" y="896"/>
                  <a:pt x="1640" y="896"/>
                </a:cubicBezTo>
                <a:cubicBezTo>
                  <a:pt x="1642" y="896"/>
                  <a:pt x="1644" y="894"/>
                  <a:pt x="1644" y="891"/>
                </a:cubicBezTo>
                <a:cubicBezTo>
                  <a:pt x="1644" y="889"/>
                  <a:pt x="1642" y="887"/>
                  <a:pt x="1640" y="887"/>
                </a:cubicBezTo>
                <a:close/>
                <a:moveTo>
                  <a:pt x="1653" y="887"/>
                </a:moveTo>
                <a:cubicBezTo>
                  <a:pt x="1650" y="887"/>
                  <a:pt x="1649" y="889"/>
                  <a:pt x="1649" y="891"/>
                </a:cubicBezTo>
                <a:cubicBezTo>
                  <a:pt x="1649" y="894"/>
                  <a:pt x="1650" y="896"/>
                  <a:pt x="1653" y="896"/>
                </a:cubicBezTo>
                <a:cubicBezTo>
                  <a:pt x="1655" y="896"/>
                  <a:pt x="1657" y="894"/>
                  <a:pt x="1657" y="891"/>
                </a:cubicBezTo>
                <a:cubicBezTo>
                  <a:pt x="1657" y="889"/>
                  <a:pt x="1655" y="887"/>
                  <a:pt x="1653" y="887"/>
                </a:cubicBezTo>
                <a:close/>
                <a:moveTo>
                  <a:pt x="1666" y="887"/>
                </a:moveTo>
                <a:cubicBezTo>
                  <a:pt x="1663" y="887"/>
                  <a:pt x="1662" y="889"/>
                  <a:pt x="1662" y="891"/>
                </a:cubicBezTo>
                <a:cubicBezTo>
                  <a:pt x="1662" y="894"/>
                  <a:pt x="1663" y="896"/>
                  <a:pt x="1666" y="896"/>
                </a:cubicBezTo>
                <a:cubicBezTo>
                  <a:pt x="1668" y="896"/>
                  <a:pt x="1670" y="894"/>
                  <a:pt x="1670" y="891"/>
                </a:cubicBezTo>
                <a:cubicBezTo>
                  <a:pt x="1670" y="889"/>
                  <a:pt x="1668" y="887"/>
                  <a:pt x="1666" y="887"/>
                </a:cubicBezTo>
                <a:close/>
                <a:moveTo>
                  <a:pt x="1679" y="887"/>
                </a:moveTo>
                <a:cubicBezTo>
                  <a:pt x="1676" y="887"/>
                  <a:pt x="1674" y="889"/>
                  <a:pt x="1674" y="891"/>
                </a:cubicBezTo>
                <a:cubicBezTo>
                  <a:pt x="1674" y="894"/>
                  <a:pt x="1676" y="896"/>
                  <a:pt x="1679" y="896"/>
                </a:cubicBezTo>
                <a:cubicBezTo>
                  <a:pt x="1681" y="896"/>
                  <a:pt x="1683" y="894"/>
                  <a:pt x="1683" y="891"/>
                </a:cubicBezTo>
                <a:cubicBezTo>
                  <a:pt x="1683" y="889"/>
                  <a:pt x="1681" y="887"/>
                  <a:pt x="1679" y="887"/>
                </a:cubicBezTo>
                <a:close/>
                <a:moveTo>
                  <a:pt x="1692" y="887"/>
                </a:moveTo>
                <a:cubicBezTo>
                  <a:pt x="1689" y="887"/>
                  <a:pt x="1687" y="889"/>
                  <a:pt x="1687" y="891"/>
                </a:cubicBezTo>
                <a:cubicBezTo>
                  <a:pt x="1687" y="894"/>
                  <a:pt x="1689" y="896"/>
                  <a:pt x="1692" y="896"/>
                </a:cubicBezTo>
                <a:cubicBezTo>
                  <a:pt x="1694" y="896"/>
                  <a:pt x="1696" y="894"/>
                  <a:pt x="1696" y="891"/>
                </a:cubicBezTo>
                <a:cubicBezTo>
                  <a:pt x="1696" y="889"/>
                  <a:pt x="1694" y="887"/>
                  <a:pt x="1692" y="887"/>
                </a:cubicBezTo>
                <a:close/>
                <a:moveTo>
                  <a:pt x="1704" y="887"/>
                </a:moveTo>
                <a:cubicBezTo>
                  <a:pt x="1702" y="887"/>
                  <a:pt x="1700" y="889"/>
                  <a:pt x="1700" y="891"/>
                </a:cubicBezTo>
                <a:cubicBezTo>
                  <a:pt x="1700" y="894"/>
                  <a:pt x="1702" y="896"/>
                  <a:pt x="1704" y="896"/>
                </a:cubicBezTo>
                <a:cubicBezTo>
                  <a:pt x="1707" y="896"/>
                  <a:pt x="1709" y="894"/>
                  <a:pt x="1709" y="891"/>
                </a:cubicBezTo>
                <a:cubicBezTo>
                  <a:pt x="1709" y="889"/>
                  <a:pt x="1707" y="887"/>
                  <a:pt x="1704" y="887"/>
                </a:cubicBezTo>
                <a:close/>
                <a:moveTo>
                  <a:pt x="1717" y="887"/>
                </a:moveTo>
                <a:cubicBezTo>
                  <a:pt x="1715" y="887"/>
                  <a:pt x="1713" y="889"/>
                  <a:pt x="1713" y="891"/>
                </a:cubicBezTo>
                <a:cubicBezTo>
                  <a:pt x="1713" y="894"/>
                  <a:pt x="1715" y="896"/>
                  <a:pt x="1717" y="896"/>
                </a:cubicBezTo>
                <a:cubicBezTo>
                  <a:pt x="1720" y="896"/>
                  <a:pt x="1722" y="894"/>
                  <a:pt x="1722" y="891"/>
                </a:cubicBezTo>
                <a:cubicBezTo>
                  <a:pt x="1722" y="889"/>
                  <a:pt x="1720" y="887"/>
                  <a:pt x="1717" y="887"/>
                </a:cubicBezTo>
                <a:close/>
                <a:moveTo>
                  <a:pt x="1730" y="887"/>
                </a:moveTo>
                <a:cubicBezTo>
                  <a:pt x="1728" y="887"/>
                  <a:pt x="1726" y="889"/>
                  <a:pt x="1726" y="891"/>
                </a:cubicBezTo>
                <a:cubicBezTo>
                  <a:pt x="1726" y="894"/>
                  <a:pt x="1728" y="896"/>
                  <a:pt x="1730" y="896"/>
                </a:cubicBezTo>
                <a:cubicBezTo>
                  <a:pt x="1733" y="896"/>
                  <a:pt x="1734" y="894"/>
                  <a:pt x="1734" y="891"/>
                </a:cubicBezTo>
                <a:cubicBezTo>
                  <a:pt x="1734" y="889"/>
                  <a:pt x="1733" y="887"/>
                  <a:pt x="1730" y="887"/>
                </a:cubicBezTo>
                <a:close/>
                <a:moveTo>
                  <a:pt x="1743" y="887"/>
                </a:moveTo>
                <a:cubicBezTo>
                  <a:pt x="1741" y="887"/>
                  <a:pt x="1739" y="889"/>
                  <a:pt x="1739" y="891"/>
                </a:cubicBezTo>
                <a:cubicBezTo>
                  <a:pt x="1739" y="894"/>
                  <a:pt x="1741" y="896"/>
                  <a:pt x="1743" y="896"/>
                </a:cubicBezTo>
                <a:cubicBezTo>
                  <a:pt x="1745" y="896"/>
                  <a:pt x="1747" y="894"/>
                  <a:pt x="1747" y="891"/>
                </a:cubicBezTo>
                <a:cubicBezTo>
                  <a:pt x="1747" y="889"/>
                  <a:pt x="1745" y="887"/>
                  <a:pt x="1743" y="887"/>
                </a:cubicBezTo>
                <a:close/>
                <a:moveTo>
                  <a:pt x="1756" y="887"/>
                </a:moveTo>
                <a:cubicBezTo>
                  <a:pt x="1754" y="887"/>
                  <a:pt x="1752" y="889"/>
                  <a:pt x="1752" y="891"/>
                </a:cubicBezTo>
                <a:cubicBezTo>
                  <a:pt x="1752" y="894"/>
                  <a:pt x="1754" y="896"/>
                  <a:pt x="1756" y="896"/>
                </a:cubicBezTo>
                <a:cubicBezTo>
                  <a:pt x="1758" y="896"/>
                  <a:pt x="1760" y="894"/>
                  <a:pt x="1760" y="891"/>
                </a:cubicBezTo>
                <a:cubicBezTo>
                  <a:pt x="1760" y="889"/>
                  <a:pt x="1758" y="887"/>
                  <a:pt x="1756" y="887"/>
                </a:cubicBezTo>
                <a:close/>
                <a:moveTo>
                  <a:pt x="1769" y="887"/>
                </a:moveTo>
                <a:cubicBezTo>
                  <a:pt x="1767" y="887"/>
                  <a:pt x="1765" y="889"/>
                  <a:pt x="1765" y="891"/>
                </a:cubicBezTo>
                <a:cubicBezTo>
                  <a:pt x="1765" y="894"/>
                  <a:pt x="1767" y="896"/>
                  <a:pt x="1769" y="896"/>
                </a:cubicBezTo>
                <a:cubicBezTo>
                  <a:pt x="1771" y="896"/>
                  <a:pt x="1773" y="894"/>
                  <a:pt x="1773" y="891"/>
                </a:cubicBezTo>
                <a:cubicBezTo>
                  <a:pt x="1773" y="889"/>
                  <a:pt x="1771" y="887"/>
                  <a:pt x="1769" y="887"/>
                </a:cubicBezTo>
                <a:close/>
                <a:moveTo>
                  <a:pt x="1782" y="887"/>
                </a:moveTo>
                <a:cubicBezTo>
                  <a:pt x="1780" y="887"/>
                  <a:pt x="1778" y="889"/>
                  <a:pt x="1778" y="891"/>
                </a:cubicBezTo>
                <a:cubicBezTo>
                  <a:pt x="1778" y="894"/>
                  <a:pt x="1780" y="896"/>
                  <a:pt x="1782" y="896"/>
                </a:cubicBezTo>
                <a:cubicBezTo>
                  <a:pt x="1784" y="896"/>
                  <a:pt x="1786" y="894"/>
                  <a:pt x="1786" y="891"/>
                </a:cubicBezTo>
                <a:cubicBezTo>
                  <a:pt x="1786" y="889"/>
                  <a:pt x="1784" y="887"/>
                  <a:pt x="1782" y="887"/>
                </a:cubicBezTo>
                <a:close/>
                <a:moveTo>
                  <a:pt x="1795" y="887"/>
                </a:moveTo>
                <a:cubicBezTo>
                  <a:pt x="1793" y="887"/>
                  <a:pt x="1791" y="889"/>
                  <a:pt x="1791" y="891"/>
                </a:cubicBezTo>
                <a:cubicBezTo>
                  <a:pt x="1791" y="894"/>
                  <a:pt x="1793" y="896"/>
                  <a:pt x="1795" y="896"/>
                </a:cubicBezTo>
                <a:cubicBezTo>
                  <a:pt x="1797" y="896"/>
                  <a:pt x="1799" y="894"/>
                  <a:pt x="1799" y="891"/>
                </a:cubicBezTo>
                <a:cubicBezTo>
                  <a:pt x="1799" y="889"/>
                  <a:pt x="1797" y="887"/>
                  <a:pt x="1795" y="887"/>
                </a:cubicBezTo>
                <a:close/>
                <a:moveTo>
                  <a:pt x="1808" y="887"/>
                </a:moveTo>
                <a:cubicBezTo>
                  <a:pt x="1805" y="887"/>
                  <a:pt x="1804" y="889"/>
                  <a:pt x="1804" y="891"/>
                </a:cubicBezTo>
                <a:cubicBezTo>
                  <a:pt x="1804" y="894"/>
                  <a:pt x="1805" y="896"/>
                  <a:pt x="1808" y="896"/>
                </a:cubicBezTo>
                <a:cubicBezTo>
                  <a:pt x="1810" y="896"/>
                  <a:pt x="1812" y="894"/>
                  <a:pt x="1812" y="891"/>
                </a:cubicBezTo>
                <a:cubicBezTo>
                  <a:pt x="1812" y="889"/>
                  <a:pt x="1810" y="887"/>
                  <a:pt x="1808" y="887"/>
                </a:cubicBezTo>
                <a:close/>
                <a:moveTo>
                  <a:pt x="1821" y="887"/>
                </a:moveTo>
                <a:cubicBezTo>
                  <a:pt x="1818" y="887"/>
                  <a:pt x="1816" y="889"/>
                  <a:pt x="1816" y="891"/>
                </a:cubicBezTo>
                <a:cubicBezTo>
                  <a:pt x="1816" y="894"/>
                  <a:pt x="1818" y="896"/>
                  <a:pt x="1821" y="896"/>
                </a:cubicBezTo>
                <a:cubicBezTo>
                  <a:pt x="1823" y="896"/>
                  <a:pt x="1825" y="894"/>
                  <a:pt x="1825" y="891"/>
                </a:cubicBezTo>
                <a:cubicBezTo>
                  <a:pt x="1825" y="889"/>
                  <a:pt x="1823" y="887"/>
                  <a:pt x="1821" y="887"/>
                </a:cubicBezTo>
                <a:close/>
                <a:moveTo>
                  <a:pt x="1834" y="887"/>
                </a:moveTo>
                <a:cubicBezTo>
                  <a:pt x="1831" y="887"/>
                  <a:pt x="1829" y="889"/>
                  <a:pt x="1829" y="891"/>
                </a:cubicBezTo>
                <a:cubicBezTo>
                  <a:pt x="1829" y="894"/>
                  <a:pt x="1831" y="896"/>
                  <a:pt x="1834" y="896"/>
                </a:cubicBezTo>
                <a:cubicBezTo>
                  <a:pt x="1836" y="896"/>
                  <a:pt x="1838" y="894"/>
                  <a:pt x="1838" y="891"/>
                </a:cubicBezTo>
                <a:cubicBezTo>
                  <a:pt x="1838" y="889"/>
                  <a:pt x="1836" y="887"/>
                  <a:pt x="1834" y="887"/>
                </a:cubicBezTo>
                <a:close/>
                <a:moveTo>
                  <a:pt x="1846" y="887"/>
                </a:moveTo>
                <a:cubicBezTo>
                  <a:pt x="1844" y="887"/>
                  <a:pt x="1842" y="889"/>
                  <a:pt x="1842" y="891"/>
                </a:cubicBezTo>
                <a:cubicBezTo>
                  <a:pt x="1842" y="894"/>
                  <a:pt x="1844" y="896"/>
                  <a:pt x="1846" y="896"/>
                </a:cubicBezTo>
                <a:cubicBezTo>
                  <a:pt x="1849" y="896"/>
                  <a:pt x="1851" y="894"/>
                  <a:pt x="1851" y="891"/>
                </a:cubicBezTo>
                <a:cubicBezTo>
                  <a:pt x="1851" y="889"/>
                  <a:pt x="1849" y="887"/>
                  <a:pt x="1846" y="887"/>
                </a:cubicBezTo>
                <a:close/>
                <a:moveTo>
                  <a:pt x="1864" y="891"/>
                </a:moveTo>
                <a:cubicBezTo>
                  <a:pt x="1864" y="889"/>
                  <a:pt x="1862" y="887"/>
                  <a:pt x="1859" y="887"/>
                </a:cubicBezTo>
                <a:cubicBezTo>
                  <a:pt x="1857" y="887"/>
                  <a:pt x="1855" y="889"/>
                  <a:pt x="1855" y="891"/>
                </a:cubicBezTo>
                <a:cubicBezTo>
                  <a:pt x="1855" y="894"/>
                  <a:pt x="1857" y="896"/>
                  <a:pt x="1859" y="896"/>
                </a:cubicBezTo>
                <a:cubicBezTo>
                  <a:pt x="1862" y="896"/>
                  <a:pt x="1864" y="894"/>
                  <a:pt x="1864" y="891"/>
                </a:cubicBezTo>
                <a:close/>
                <a:moveTo>
                  <a:pt x="1872" y="887"/>
                </a:moveTo>
                <a:cubicBezTo>
                  <a:pt x="1870" y="887"/>
                  <a:pt x="1868" y="889"/>
                  <a:pt x="1868" y="891"/>
                </a:cubicBezTo>
                <a:cubicBezTo>
                  <a:pt x="1868" y="894"/>
                  <a:pt x="1870" y="896"/>
                  <a:pt x="1872" y="896"/>
                </a:cubicBezTo>
                <a:cubicBezTo>
                  <a:pt x="1875" y="896"/>
                  <a:pt x="1876" y="894"/>
                  <a:pt x="1876" y="891"/>
                </a:cubicBezTo>
                <a:cubicBezTo>
                  <a:pt x="1876" y="889"/>
                  <a:pt x="1875" y="887"/>
                  <a:pt x="1872" y="887"/>
                </a:cubicBezTo>
                <a:close/>
                <a:moveTo>
                  <a:pt x="1885" y="887"/>
                </a:moveTo>
                <a:cubicBezTo>
                  <a:pt x="1883" y="887"/>
                  <a:pt x="1881" y="889"/>
                  <a:pt x="1881" y="891"/>
                </a:cubicBezTo>
                <a:cubicBezTo>
                  <a:pt x="1881" y="894"/>
                  <a:pt x="1883" y="896"/>
                  <a:pt x="1885" y="896"/>
                </a:cubicBezTo>
                <a:cubicBezTo>
                  <a:pt x="1888" y="896"/>
                  <a:pt x="1889" y="894"/>
                  <a:pt x="1889" y="891"/>
                </a:cubicBezTo>
                <a:cubicBezTo>
                  <a:pt x="1889" y="889"/>
                  <a:pt x="1888" y="887"/>
                  <a:pt x="1885" y="887"/>
                </a:cubicBezTo>
                <a:close/>
                <a:moveTo>
                  <a:pt x="1898" y="887"/>
                </a:moveTo>
                <a:cubicBezTo>
                  <a:pt x="1896" y="887"/>
                  <a:pt x="1894" y="889"/>
                  <a:pt x="1894" y="891"/>
                </a:cubicBezTo>
                <a:cubicBezTo>
                  <a:pt x="1894" y="894"/>
                  <a:pt x="1896" y="896"/>
                  <a:pt x="1898" y="896"/>
                </a:cubicBezTo>
                <a:cubicBezTo>
                  <a:pt x="1900" y="896"/>
                  <a:pt x="1902" y="894"/>
                  <a:pt x="1902" y="891"/>
                </a:cubicBezTo>
                <a:cubicBezTo>
                  <a:pt x="1902" y="889"/>
                  <a:pt x="1900" y="887"/>
                  <a:pt x="1898" y="887"/>
                </a:cubicBezTo>
                <a:close/>
                <a:moveTo>
                  <a:pt x="1915" y="891"/>
                </a:moveTo>
                <a:cubicBezTo>
                  <a:pt x="1915" y="889"/>
                  <a:pt x="1913" y="887"/>
                  <a:pt x="1911" y="887"/>
                </a:cubicBezTo>
                <a:cubicBezTo>
                  <a:pt x="1909" y="887"/>
                  <a:pt x="1907" y="889"/>
                  <a:pt x="1907" y="891"/>
                </a:cubicBezTo>
                <a:cubicBezTo>
                  <a:pt x="1907" y="894"/>
                  <a:pt x="1909" y="896"/>
                  <a:pt x="1911" y="896"/>
                </a:cubicBezTo>
                <a:cubicBezTo>
                  <a:pt x="1913" y="896"/>
                  <a:pt x="1915" y="894"/>
                  <a:pt x="1915" y="891"/>
                </a:cubicBezTo>
                <a:close/>
                <a:moveTo>
                  <a:pt x="1924" y="887"/>
                </a:moveTo>
                <a:cubicBezTo>
                  <a:pt x="1922" y="887"/>
                  <a:pt x="1920" y="889"/>
                  <a:pt x="1920" y="891"/>
                </a:cubicBezTo>
                <a:cubicBezTo>
                  <a:pt x="1920" y="894"/>
                  <a:pt x="1922" y="896"/>
                  <a:pt x="1924" y="896"/>
                </a:cubicBezTo>
                <a:cubicBezTo>
                  <a:pt x="1926" y="896"/>
                  <a:pt x="1928" y="894"/>
                  <a:pt x="1928" y="891"/>
                </a:cubicBezTo>
                <a:cubicBezTo>
                  <a:pt x="1928" y="889"/>
                  <a:pt x="1926" y="887"/>
                  <a:pt x="1924" y="887"/>
                </a:cubicBezTo>
                <a:close/>
                <a:moveTo>
                  <a:pt x="1937" y="887"/>
                </a:moveTo>
                <a:cubicBezTo>
                  <a:pt x="1935" y="887"/>
                  <a:pt x="1933" y="889"/>
                  <a:pt x="1933" y="891"/>
                </a:cubicBezTo>
                <a:cubicBezTo>
                  <a:pt x="1933" y="894"/>
                  <a:pt x="1935" y="896"/>
                  <a:pt x="1937" y="896"/>
                </a:cubicBezTo>
                <a:cubicBezTo>
                  <a:pt x="1939" y="896"/>
                  <a:pt x="1941" y="894"/>
                  <a:pt x="1941" y="891"/>
                </a:cubicBezTo>
                <a:cubicBezTo>
                  <a:pt x="1941" y="889"/>
                  <a:pt x="1939" y="887"/>
                  <a:pt x="1937" y="887"/>
                </a:cubicBezTo>
                <a:close/>
                <a:moveTo>
                  <a:pt x="1954" y="891"/>
                </a:moveTo>
                <a:cubicBezTo>
                  <a:pt x="1954" y="889"/>
                  <a:pt x="1952" y="887"/>
                  <a:pt x="1950" y="887"/>
                </a:cubicBezTo>
                <a:cubicBezTo>
                  <a:pt x="1947" y="887"/>
                  <a:pt x="1946" y="889"/>
                  <a:pt x="1946" y="891"/>
                </a:cubicBezTo>
                <a:cubicBezTo>
                  <a:pt x="1946" y="894"/>
                  <a:pt x="1947" y="896"/>
                  <a:pt x="1950" y="896"/>
                </a:cubicBezTo>
                <a:cubicBezTo>
                  <a:pt x="1952" y="896"/>
                  <a:pt x="1954" y="894"/>
                  <a:pt x="1954" y="891"/>
                </a:cubicBezTo>
                <a:close/>
                <a:moveTo>
                  <a:pt x="1963" y="887"/>
                </a:moveTo>
                <a:cubicBezTo>
                  <a:pt x="1960" y="887"/>
                  <a:pt x="1959" y="889"/>
                  <a:pt x="1959" y="891"/>
                </a:cubicBezTo>
                <a:cubicBezTo>
                  <a:pt x="1959" y="894"/>
                  <a:pt x="1960" y="896"/>
                  <a:pt x="1963" y="896"/>
                </a:cubicBezTo>
                <a:cubicBezTo>
                  <a:pt x="1965" y="896"/>
                  <a:pt x="1967" y="894"/>
                  <a:pt x="1967" y="891"/>
                </a:cubicBezTo>
                <a:cubicBezTo>
                  <a:pt x="1967" y="889"/>
                  <a:pt x="1965" y="887"/>
                  <a:pt x="1963" y="887"/>
                </a:cubicBezTo>
                <a:close/>
                <a:moveTo>
                  <a:pt x="1976" y="887"/>
                </a:moveTo>
                <a:cubicBezTo>
                  <a:pt x="1973" y="887"/>
                  <a:pt x="1971" y="889"/>
                  <a:pt x="1971" y="891"/>
                </a:cubicBezTo>
                <a:cubicBezTo>
                  <a:pt x="1971" y="894"/>
                  <a:pt x="1973" y="896"/>
                  <a:pt x="1976" y="896"/>
                </a:cubicBezTo>
                <a:cubicBezTo>
                  <a:pt x="1978" y="896"/>
                  <a:pt x="1980" y="894"/>
                  <a:pt x="1980" y="891"/>
                </a:cubicBezTo>
                <a:cubicBezTo>
                  <a:pt x="1980" y="889"/>
                  <a:pt x="1978" y="887"/>
                  <a:pt x="1976" y="887"/>
                </a:cubicBezTo>
                <a:close/>
                <a:moveTo>
                  <a:pt x="1989" y="887"/>
                </a:moveTo>
                <a:cubicBezTo>
                  <a:pt x="1986" y="887"/>
                  <a:pt x="1984" y="889"/>
                  <a:pt x="1984" y="891"/>
                </a:cubicBezTo>
                <a:cubicBezTo>
                  <a:pt x="1984" y="894"/>
                  <a:pt x="1986" y="896"/>
                  <a:pt x="1989" y="896"/>
                </a:cubicBezTo>
                <a:cubicBezTo>
                  <a:pt x="1991" y="896"/>
                  <a:pt x="1993" y="894"/>
                  <a:pt x="1993" y="891"/>
                </a:cubicBezTo>
                <a:cubicBezTo>
                  <a:pt x="1993" y="889"/>
                  <a:pt x="1991" y="887"/>
                  <a:pt x="1989" y="887"/>
                </a:cubicBezTo>
                <a:close/>
                <a:moveTo>
                  <a:pt x="2006" y="891"/>
                </a:moveTo>
                <a:cubicBezTo>
                  <a:pt x="2006" y="889"/>
                  <a:pt x="2004" y="887"/>
                  <a:pt x="2001" y="887"/>
                </a:cubicBezTo>
                <a:cubicBezTo>
                  <a:pt x="1999" y="887"/>
                  <a:pt x="1997" y="889"/>
                  <a:pt x="1997" y="891"/>
                </a:cubicBezTo>
                <a:cubicBezTo>
                  <a:pt x="1997" y="894"/>
                  <a:pt x="1999" y="896"/>
                  <a:pt x="2001" y="896"/>
                </a:cubicBezTo>
                <a:cubicBezTo>
                  <a:pt x="2004" y="896"/>
                  <a:pt x="2006" y="894"/>
                  <a:pt x="2006" y="891"/>
                </a:cubicBezTo>
                <a:close/>
                <a:moveTo>
                  <a:pt x="2014" y="887"/>
                </a:moveTo>
                <a:cubicBezTo>
                  <a:pt x="2012" y="887"/>
                  <a:pt x="2010" y="889"/>
                  <a:pt x="2010" y="891"/>
                </a:cubicBezTo>
                <a:cubicBezTo>
                  <a:pt x="2010" y="894"/>
                  <a:pt x="2012" y="896"/>
                  <a:pt x="2014" y="896"/>
                </a:cubicBezTo>
                <a:cubicBezTo>
                  <a:pt x="2017" y="896"/>
                  <a:pt x="2019" y="894"/>
                  <a:pt x="2019" y="891"/>
                </a:cubicBezTo>
                <a:cubicBezTo>
                  <a:pt x="2019" y="889"/>
                  <a:pt x="2017" y="887"/>
                  <a:pt x="2014" y="887"/>
                </a:cubicBezTo>
                <a:close/>
                <a:moveTo>
                  <a:pt x="2027" y="896"/>
                </a:moveTo>
                <a:cubicBezTo>
                  <a:pt x="2030" y="896"/>
                  <a:pt x="2031" y="894"/>
                  <a:pt x="2031" y="891"/>
                </a:cubicBezTo>
                <a:cubicBezTo>
                  <a:pt x="2031" y="889"/>
                  <a:pt x="2030" y="887"/>
                  <a:pt x="2027" y="887"/>
                </a:cubicBezTo>
                <a:cubicBezTo>
                  <a:pt x="2025" y="887"/>
                  <a:pt x="2023" y="889"/>
                  <a:pt x="2023" y="891"/>
                </a:cubicBezTo>
                <a:cubicBezTo>
                  <a:pt x="2023" y="894"/>
                  <a:pt x="2025" y="896"/>
                  <a:pt x="2027" y="896"/>
                </a:cubicBezTo>
                <a:close/>
                <a:moveTo>
                  <a:pt x="2066" y="887"/>
                </a:moveTo>
                <a:cubicBezTo>
                  <a:pt x="2064" y="887"/>
                  <a:pt x="2062" y="889"/>
                  <a:pt x="2062" y="891"/>
                </a:cubicBezTo>
                <a:cubicBezTo>
                  <a:pt x="2062" y="894"/>
                  <a:pt x="2064" y="896"/>
                  <a:pt x="2066" y="896"/>
                </a:cubicBezTo>
                <a:cubicBezTo>
                  <a:pt x="2068" y="896"/>
                  <a:pt x="2070" y="894"/>
                  <a:pt x="2070" y="891"/>
                </a:cubicBezTo>
                <a:cubicBezTo>
                  <a:pt x="2070" y="889"/>
                  <a:pt x="2068" y="887"/>
                  <a:pt x="2066" y="887"/>
                </a:cubicBezTo>
                <a:close/>
                <a:moveTo>
                  <a:pt x="2079" y="887"/>
                </a:moveTo>
                <a:cubicBezTo>
                  <a:pt x="2077" y="887"/>
                  <a:pt x="2075" y="889"/>
                  <a:pt x="2075" y="891"/>
                </a:cubicBezTo>
                <a:cubicBezTo>
                  <a:pt x="2075" y="894"/>
                  <a:pt x="2077" y="896"/>
                  <a:pt x="2079" y="896"/>
                </a:cubicBezTo>
                <a:cubicBezTo>
                  <a:pt x="2081" y="896"/>
                  <a:pt x="2083" y="894"/>
                  <a:pt x="2083" y="891"/>
                </a:cubicBezTo>
                <a:cubicBezTo>
                  <a:pt x="2083" y="889"/>
                  <a:pt x="2081" y="887"/>
                  <a:pt x="2079" y="887"/>
                </a:cubicBezTo>
                <a:close/>
                <a:moveTo>
                  <a:pt x="2092" y="887"/>
                </a:moveTo>
                <a:cubicBezTo>
                  <a:pt x="2090" y="887"/>
                  <a:pt x="2088" y="889"/>
                  <a:pt x="2088" y="891"/>
                </a:cubicBezTo>
                <a:cubicBezTo>
                  <a:pt x="2088" y="894"/>
                  <a:pt x="2090" y="896"/>
                  <a:pt x="2092" y="896"/>
                </a:cubicBezTo>
                <a:cubicBezTo>
                  <a:pt x="2094" y="896"/>
                  <a:pt x="2096" y="894"/>
                  <a:pt x="2096" y="891"/>
                </a:cubicBezTo>
                <a:cubicBezTo>
                  <a:pt x="2096" y="889"/>
                  <a:pt x="2094" y="887"/>
                  <a:pt x="2092" y="887"/>
                </a:cubicBezTo>
                <a:close/>
                <a:moveTo>
                  <a:pt x="2105" y="887"/>
                </a:moveTo>
                <a:cubicBezTo>
                  <a:pt x="2102" y="887"/>
                  <a:pt x="2101" y="889"/>
                  <a:pt x="2101" y="891"/>
                </a:cubicBezTo>
                <a:cubicBezTo>
                  <a:pt x="2101" y="894"/>
                  <a:pt x="2102" y="896"/>
                  <a:pt x="2105" y="896"/>
                </a:cubicBezTo>
                <a:cubicBezTo>
                  <a:pt x="2107" y="896"/>
                  <a:pt x="2109" y="894"/>
                  <a:pt x="2109" y="891"/>
                </a:cubicBezTo>
                <a:cubicBezTo>
                  <a:pt x="2109" y="889"/>
                  <a:pt x="2107" y="887"/>
                  <a:pt x="2105" y="887"/>
                </a:cubicBezTo>
                <a:close/>
                <a:moveTo>
                  <a:pt x="2118" y="887"/>
                </a:moveTo>
                <a:cubicBezTo>
                  <a:pt x="2115" y="887"/>
                  <a:pt x="2113" y="889"/>
                  <a:pt x="2113" y="891"/>
                </a:cubicBezTo>
                <a:cubicBezTo>
                  <a:pt x="2113" y="894"/>
                  <a:pt x="2115" y="896"/>
                  <a:pt x="2118" y="896"/>
                </a:cubicBezTo>
                <a:cubicBezTo>
                  <a:pt x="2120" y="896"/>
                  <a:pt x="2122" y="894"/>
                  <a:pt x="2122" y="891"/>
                </a:cubicBezTo>
                <a:cubicBezTo>
                  <a:pt x="2122" y="889"/>
                  <a:pt x="2120" y="887"/>
                  <a:pt x="2118" y="887"/>
                </a:cubicBezTo>
                <a:close/>
                <a:moveTo>
                  <a:pt x="2131" y="887"/>
                </a:moveTo>
                <a:cubicBezTo>
                  <a:pt x="2128" y="887"/>
                  <a:pt x="2126" y="889"/>
                  <a:pt x="2126" y="891"/>
                </a:cubicBezTo>
                <a:cubicBezTo>
                  <a:pt x="2126" y="894"/>
                  <a:pt x="2128" y="896"/>
                  <a:pt x="2131" y="896"/>
                </a:cubicBezTo>
                <a:cubicBezTo>
                  <a:pt x="2133" y="896"/>
                  <a:pt x="2135" y="894"/>
                  <a:pt x="2135" y="891"/>
                </a:cubicBezTo>
                <a:cubicBezTo>
                  <a:pt x="2135" y="889"/>
                  <a:pt x="2133" y="887"/>
                  <a:pt x="2131" y="887"/>
                </a:cubicBezTo>
                <a:close/>
                <a:moveTo>
                  <a:pt x="2143" y="887"/>
                </a:moveTo>
                <a:cubicBezTo>
                  <a:pt x="2141" y="887"/>
                  <a:pt x="2139" y="889"/>
                  <a:pt x="2139" y="891"/>
                </a:cubicBezTo>
                <a:cubicBezTo>
                  <a:pt x="2139" y="894"/>
                  <a:pt x="2141" y="896"/>
                  <a:pt x="2143" y="896"/>
                </a:cubicBezTo>
                <a:cubicBezTo>
                  <a:pt x="2146" y="896"/>
                  <a:pt x="2148" y="894"/>
                  <a:pt x="2148" y="891"/>
                </a:cubicBezTo>
                <a:cubicBezTo>
                  <a:pt x="2148" y="889"/>
                  <a:pt x="2146" y="887"/>
                  <a:pt x="2143" y="887"/>
                </a:cubicBezTo>
                <a:close/>
                <a:moveTo>
                  <a:pt x="2156" y="887"/>
                </a:moveTo>
                <a:cubicBezTo>
                  <a:pt x="2154" y="887"/>
                  <a:pt x="2152" y="889"/>
                  <a:pt x="2152" y="891"/>
                </a:cubicBezTo>
                <a:cubicBezTo>
                  <a:pt x="2152" y="894"/>
                  <a:pt x="2154" y="896"/>
                  <a:pt x="2156" y="896"/>
                </a:cubicBezTo>
                <a:cubicBezTo>
                  <a:pt x="2159" y="896"/>
                  <a:pt x="2161" y="894"/>
                  <a:pt x="2161" y="891"/>
                </a:cubicBezTo>
                <a:cubicBezTo>
                  <a:pt x="2161" y="889"/>
                  <a:pt x="2159" y="887"/>
                  <a:pt x="2156" y="887"/>
                </a:cubicBezTo>
                <a:close/>
                <a:moveTo>
                  <a:pt x="2169" y="887"/>
                </a:moveTo>
                <a:cubicBezTo>
                  <a:pt x="2167" y="887"/>
                  <a:pt x="2165" y="889"/>
                  <a:pt x="2165" y="891"/>
                </a:cubicBezTo>
                <a:cubicBezTo>
                  <a:pt x="2165" y="894"/>
                  <a:pt x="2167" y="896"/>
                  <a:pt x="2169" y="896"/>
                </a:cubicBezTo>
                <a:cubicBezTo>
                  <a:pt x="2172" y="896"/>
                  <a:pt x="2173" y="894"/>
                  <a:pt x="2173" y="891"/>
                </a:cubicBezTo>
                <a:cubicBezTo>
                  <a:pt x="2173" y="889"/>
                  <a:pt x="2172" y="887"/>
                  <a:pt x="2169" y="887"/>
                </a:cubicBezTo>
                <a:close/>
                <a:moveTo>
                  <a:pt x="2182" y="887"/>
                </a:moveTo>
                <a:cubicBezTo>
                  <a:pt x="2180" y="887"/>
                  <a:pt x="2178" y="889"/>
                  <a:pt x="2178" y="891"/>
                </a:cubicBezTo>
                <a:cubicBezTo>
                  <a:pt x="2178" y="894"/>
                  <a:pt x="2180" y="896"/>
                  <a:pt x="2182" y="896"/>
                </a:cubicBezTo>
                <a:cubicBezTo>
                  <a:pt x="2185" y="896"/>
                  <a:pt x="2186" y="894"/>
                  <a:pt x="2186" y="891"/>
                </a:cubicBezTo>
                <a:cubicBezTo>
                  <a:pt x="2186" y="889"/>
                  <a:pt x="2185" y="887"/>
                  <a:pt x="2182" y="887"/>
                </a:cubicBezTo>
                <a:close/>
                <a:moveTo>
                  <a:pt x="2195" y="896"/>
                </a:moveTo>
                <a:cubicBezTo>
                  <a:pt x="2197" y="896"/>
                  <a:pt x="2199" y="894"/>
                  <a:pt x="2199" y="891"/>
                </a:cubicBezTo>
                <a:cubicBezTo>
                  <a:pt x="2199" y="889"/>
                  <a:pt x="2197" y="887"/>
                  <a:pt x="2195" y="887"/>
                </a:cubicBezTo>
                <a:cubicBezTo>
                  <a:pt x="2193" y="887"/>
                  <a:pt x="2191" y="889"/>
                  <a:pt x="2191" y="891"/>
                </a:cubicBezTo>
                <a:cubicBezTo>
                  <a:pt x="2191" y="894"/>
                  <a:pt x="2193" y="896"/>
                  <a:pt x="2195" y="896"/>
                </a:cubicBezTo>
                <a:close/>
                <a:moveTo>
                  <a:pt x="2206" y="891"/>
                </a:moveTo>
                <a:cubicBezTo>
                  <a:pt x="2206" y="893"/>
                  <a:pt x="2207" y="894"/>
                  <a:pt x="2208" y="894"/>
                </a:cubicBezTo>
                <a:cubicBezTo>
                  <a:pt x="2209" y="894"/>
                  <a:pt x="2210" y="893"/>
                  <a:pt x="2210" y="891"/>
                </a:cubicBezTo>
                <a:cubicBezTo>
                  <a:pt x="2210" y="890"/>
                  <a:pt x="2209" y="889"/>
                  <a:pt x="2208" y="889"/>
                </a:cubicBezTo>
                <a:cubicBezTo>
                  <a:pt x="2207" y="889"/>
                  <a:pt x="2206" y="890"/>
                  <a:pt x="2206" y="891"/>
                </a:cubicBezTo>
                <a:close/>
                <a:moveTo>
                  <a:pt x="2221" y="896"/>
                </a:moveTo>
                <a:cubicBezTo>
                  <a:pt x="2223" y="896"/>
                  <a:pt x="2225" y="894"/>
                  <a:pt x="2225" y="891"/>
                </a:cubicBezTo>
                <a:cubicBezTo>
                  <a:pt x="2225" y="889"/>
                  <a:pt x="2223" y="887"/>
                  <a:pt x="2221" y="887"/>
                </a:cubicBezTo>
                <a:cubicBezTo>
                  <a:pt x="2219" y="887"/>
                  <a:pt x="2217" y="889"/>
                  <a:pt x="2217" y="891"/>
                </a:cubicBezTo>
                <a:cubicBezTo>
                  <a:pt x="2217" y="894"/>
                  <a:pt x="2219" y="896"/>
                  <a:pt x="2221" y="896"/>
                </a:cubicBezTo>
                <a:close/>
                <a:moveTo>
                  <a:pt x="2230" y="891"/>
                </a:moveTo>
                <a:cubicBezTo>
                  <a:pt x="2230" y="894"/>
                  <a:pt x="2232" y="896"/>
                  <a:pt x="2234" y="896"/>
                </a:cubicBezTo>
                <a:cubicBezTo>
                  <a:pt x="2236" y="896"/>
                  <a:pt x="2238" y="894"/>
                  <a:pt x="2238" y="891"/>
                </a:cubicBezTo>
                <a:cubicBezTo>
                  <a:pt x="2238" y="889"/>
                  <a:pt x="2236" y="887"/>
                  <a:pt x="2234" y="887"/>
                </a:cubicBezTo>
                <a:cubicBezTo>
                  <a:pt x="2232" y="887"/>
                  <a:pt x="2230" y="889"/>
                  <a:pt x="2230" y="891"/>
                </a:cubicBezTo>
                <a:close/>
                <a:moveTo>
                  <a:pt x="2247" y="896"/>
                </a:moveTo>
                <a:cubicBezTo>
                  <a:pt x="2249" y="896"/>
                  <a:pt x="2251" y="894"/>
                  <a:pt x="2251" y="891"/>
                </a:cubicBezTo>
                <a:cubicBezTo>
                  <a:pt x="2251" y="889"/>
                  <a:pt x="2249" y="887"/>
                  <a:pt x="2247" y="887"/>
                </a:cubicBezTo>
                <a:cubicBezTo>
                  <a:pt x="2244" y="887"/>
                  <a:pt x="2243" y="889"/>
                  <a:pt x="2243" y="891"/>
                </a:cubicBezTo>
                <a:cubicBezTo>
                  <a:pt x="2243" y="894"/>
                  <a:pt x="2244" y="896"/>
                  <a:pt x="2247" y="896"/>
                </a:cubicBezTo>
                <a:close/>
                <a:moveTo>
                  <a:pt x="2363" y="887"/>
                </a:moveTo>
                <a:cubicBezTo>
                  <a:pt x="2361" y="887"/>
                  <a:pt x="2359" y="889"/>
                  <a:pt x="2359" y="891"/>
                </a:cubicBezTo>
                <a:cubicBezTo>
                  <a:pt x="2359" y="894"/>
                  <a:pt x="2361" y="896"/>
                  <a:pt x="2363" y="896"/>
                </a:cubicBezTo>
                <a:cubicBezTo>
                  <a:pt x="2365" y="896"/>
                  <a:pt x="2367" y="894"/>
                  <a:pt x="2367" y="891"/>
                </a:cubicBezTo>
                <a:cubicBezTo>
                  <a:pt x="2367" y="889"/>
                  <a:pt x="2365" y="887"/>
                  <a:pt x="2363" y="887"/>
                </a:cubicBezTo>
                <a:close/>
                <a:moveTo>
                  <a:pt x="2376" y="896"/>
                </a:moveTo>
                <a:cubicBezTo>
                  <a:pt x="2378" y="896"/>
                  <a:pt x="2380" y="894"/>
                  <a:pt x="2380" y="891"/>
                </a:cubicBezTo>
                <a:cubicBezTo>
                  <a:pt x="2380" y="889"/>
                  <a:pt x="2378" y="887"/>
                  <a:pt x="2376" y="887"/>
                </a:cubicBezTo>
                <a:cubicBezTo>
                  <a:pt x="2374" y="887"/>
                  <a:pt x="2372" y="889"/>
                  <a:pt x="2372" y="891"/>
                </a:cubicBezTo>
                <a:cubicBezTo>
                  <a:pt x="2372" y="894"/>
                  <a:pt x="2374" y="896"/>
                  <a:pt x="2376" y="896"/>
                </a:cubicBezTo>
                <a:close/>
                <a:moveTo>
                  <a:pt x="2389" y="896"/>
                </a:moveTo>
                <a:cubicBezTo>
                  <a:pt x="2391" y="896"/>
                  <a:pt x="2393" y="894"/>
                  <a:pt x="2393" y="891"/>
                </a:cubicBezTo>
                <a:cubicBezTo>
                  <a:pt x="2393" y="889"/>
                  <a:pt x="2391" y="887"/>
                  <a:pt x="2389" y="887"/>
                </a:cubicBezTo>
                <a:cubicBezTo>
                  <a:pt x="2387" y="887"/>
                  <a:pt x="2385" y="889"/>
                  <a:pt x="2385" y="891"/>
                </a:cubicBezTo>
                <a:cubicBezTo>
                  <a:pt x="2385" y="894"/>
                  <a:pt x="2387" y="896"/>
                  <a:pt x="2389" y="896"/>
                </a:cubicBezTo>
                <a:close/>
                <a:moveTo>
                  <a:pt x="2402" y="896"/>
                </a:moveTo>
                <a:cubicBezTo>
                  <a:pt x="2404" y="896"/>
                  <a:pt x="2406" y="894"/>
                  <a:pt x="2406" y="891"/>
                </a:cubicBezTo>
                <a:cubicBezTo>
                  <a:pt x="2406" y="889"/>
                  <a:pt x="2404" y="887"/>
                  <a:pt x="2402" y="887"/>
                </a:cubicBezTo>
                <a:cubicBezTo>
                  <a:pt x="2399" y="887"/>
                  <a:pt x="2398" y="889"/>
                  <a:pt x="2398" y="891"/>
                </a:cubicBezTo>
                <a:cubicBezTo>
                  <a:pt x="2398" y="894"/>
                  <a:pt x="2399" y="896"/>
                  <a:pt x="2402" y="896"/>
                </a:cubicBezTo>
                <a:close/>
                <a:moveTo>
                  <a:pt x="2415" y="896"/>
                </a:moveTo>
                <a:cubicBezTo>
                  <a:pt x="2417" y="896"/>
                  <a:pt x="2419" y="894"/>
                  <a:pt x="2419" y="891"/>
                </a:cubicBezTo>
                <a:cubicBezTo>
                  <a:pt x="2419" y="889"/>
                  <a:pt x="2417" y="887"/>
                  <a:pt x="2415" y="887"/>
                </a:cubicBezTo>
                <a:cubicBezTo>
                  <a:pt x="2412" y="887"/>
                  <a:pt x="2411" y="889"/>
                  <a:pt x="2411" y="891"/>
                </a:cubicBezTo>
                <a:cubicBezTo>
                  <a:pt x="2411" y="894"/>
                  <a:pt x="2412" y="896"/>
                  <a:pt x="2415" y="896"/>
                </a:cubicBezTo>
                <a:close/>
                <a:moveTo>
                  <a:pt x="2428" y="896"/>
                </a:moveTo>
                <a:cubicBezTo>
                  <a:pt x="2430" y="896"/>
                  <a:pt x="2432" y="894"/>
                  <a:pt x="2432" y="891"/>
                </a:cubicBezTo>
                <a:cubicBezTo>
                  <a:pt x="2432" y="889"/>
                  <a:pt x="2430" y="887"/>
                  <a:pt x="2428" y="887"/>
                </a:cubicBezTo>
                <a:cubicBezTo>
                  <a:pt x="2425" y="887"/>
                  <a:pt x="2423" y="889"/>
                  <a:pt x="2423" y="891"/>
                </a:cubicBezTo>
                <a:cubicBezTo>
                  <a:pt x="2423" y="894"/>
                  <a:pt x="2425" y="896"/>
                  <a:pt x="2428" y="896"/>
                </a:cubicBezTo>
                <a:close/>
                <a:moveTo>
                  <a:pt x="2441" y="887"/>
                </a:moveTo>
                <a:cubicBezTo>
                  <a:pt x="2438" y="887"/>
                  <a:pt x="2436" y="889"/>
                  <a:pt x="2436" y="891"/>
                </a:cubicBezTo>
                <a:cubicBezTo>
                  <a:pt x="2436" y="894"/>
                  <a:pt x="2438" y="896"/>
                  <a:pt x="2441" y="896"/>
                </a:cubicBezTo>
                <a:cubicBezTo>
                  <a:pt x="2443" y="896"/>
                  <a:pt x="2445" y="894"/>
                  <a:pt x="2445" y="891"/>
                </a:cubicBezTo>
                <a:cubicBezTo>
                  <a:pt x="2445" y="889"/>
                  <a:pt x="2443" y="887"/>
                  <a:pt x="2441" y="887"/>
                </a:cubicBezTo>
                <a:close/>
                <a:moveTo>
                  <a:pt x="2453" y="887"/>
                </a:moveTo>
                <a:cubicBezTo>
                  <a:pt x="2451" y="887"/>
                  <a:pt x="2449" y="889"/>
                  <a:pt x="2449" y="891"/>
                </a:cubicBezTo>
                <a:cubicBezTo>
                  <a:pt x="2449" y="894"/>
                  <a:pt x="2451" y="896"/>
                  <a:pt x="2453" y="896"/>
                </a:cubicBezTo>
                <a:cubicBezTo>
                  <a:pt x="2456" y="896"/>
                  <a:pt x="2458" y="894"/>
                  <a:pt x="2458" y="891"/>
                </a:cubicBezTo>
                <a:cubicBezTo>
                  <a:pt x="2458" y="889"/>
                  <a:pt x="2456" y="887"/>
                  <a:pt x="2453" y="887"/>
                </a:cubicBezTo>
                <a:close/>
                <a:moveTo>
                  <a:pt x="2471" y="891"/>
                </a:moveTo>
                <a:cubicBezTo>
                  <a:pt x="2471" y="889"/>
                  <a:pt x="2469" y="887"/>
                  <a:pt x="2466" y="887"/>
                </a:cubicBezTo>
                <a:cubicBezTo>
                  <a:pt x="2464" y="887"/>
                  <a:pt x="2462" y="889"/>
                  <a:pt x="2462" y="891"/>
                </a:cubicBezTo>
                <a:cubicBezTo>
                  <a:pt x="2462" y="894"/>
                  <a:pt x="2464" y="896"/>
                  <a:pt x="2466" y="896"/>
                </a:cubicBezTo>
                <a:cubicBezTo>
                  <a:pt x="2469" y="896"/>
                  <a:pt x="2471" y="894"/>
                  <a:pt x="2471" y="891"/>
                </a:cubicBezTo>
                <a:close/>
                <a:moveTo>
                  <a:pt x="2479" y="896"/>
                </a:moveTo>
                <a:cubicBezTo>
                  <a:pt x="2482" y="896"/>
                  <a:pt x="2483" y="894"/>
                  <a:pt x="2483" y="891"/>
                </a:cubicBezTo>
                <a:cubicBezTo>
                  <a:pt x="2483" y="889"/>
                  <a:pt x="2482" y="887"/>
                  <a:pt x="2479" y="887"/>
                </a:cubicBezTo>
                <a:cubicBezTo>
                  <a:pt x="2477" y="887"/>
                  <a:pt x="2475" y="889"/>
                  <a:pt x="2475" y="891"/>
                </a:cubicBezTo>
                <a:cubicBezTo>
                  <a:pt x="2475" y="894"/>
                  <a:pt x="2477" y="896"/>
                  <a:pt x="2479" y="896"/>
                </a:cubicBezTo>
                <a:close/>
                <a:moveTo>
                  <a:pt x="2492" y="887"/>
                </a:moveTo>
                <a:cubicBezTo>
                  <a:pt x="2490" y="887"/>
                  <a:pt x="2488" y="889"/>
                  <a:pt x="2488" y="891"/>
                </a:cubicBezTo>
                <a:cubicBezTo>
                  <a:pt x="2488" y="894"/>
                  <a:pt x="2490" y="896"/>
                  <a:pt x="2492" y="896"/>
                </a:cubicBezTo>
                <a:cubicBezTo>
                  <a:pt x="2494" y="896"/>
                  <a:pt x="2496" y="894"/>
                  <a:pt x="2496" y="891"/>
                </a:cubicBezTo>
                <a:cubicBezTo>
                  <a:pt x="2496" y="889"/>
                  <a:pt x="2494" y="887"/>
                  <a:pt x="2492" y="887"/>
                </a:cubicBezTo>
                <a:close/>
                <a:moveTo>
                  <a:pt x="2505" y="896"/>
                </a:moveTo>
                <a:cubicBezTo>
                  <a:pt x="2507" y="896"/>
                  <a:pt x="2509" y="894"/>
                  <a:pt x="2509" y="891"/>
                </a:cubicBezTo>
                <a:cubicBezTo>
                  <a:pt x="2509" y="889"/>
                  <a:pt x="2507" y="887"/>
                  <a:pt x="2505" y="887"/>
                </a:cubicBezTo>
                <a:cubicBezTo>
                  <a:pt x="2503" y="887"/>
                  <a:pt x="2501" y="889"/>
                  <a:pt x="2501" y="891"/>
                </a:cubicBezTo>
                <a:cubicBezTo>
                  <a:pt x="2501" y="894"/>
                  <a:pt x="2503" y="896"/>
                  <a:pt x="2505" y="896"/>
                </a:cubicBezTo>
                <a:close/>
                <a:moveTo>
                  <a:pt x="2518" y="896"/>
                </a:moveTo>
                <a:cubicBezTo>
                  <a:pt x="2520" y="896"/>
                  <a:pt x="2522" y="894"/>
                  <a:pt x="2522" y="891"/>
                </a:cubicBezTo>
                <a:cubicBezTo>
                  <a:pt x="2522" y="889"/>
                  <a:pt x="2520" y="887"/>
                  <a:pt x="2518" y="887"/>
                </a:cubicBezTo>
                <a:cubicBezTo>
                  <a:pt x="2516" y="887"/>
                  <a:pt x="2514" y="889"/>
                  <a:pt x="2514" y="891"/>
                </a:cubicBezTo>
                <a:cubicBezTo>
                  <a:pt x="2514" y="894"/>
                  <a:pt x="2516" y="896"/>
                  <a:pt x="2518" y="896"/>
                </a:cubicBezTo>
                <a:close/>
                <a:moveTo>
                  <a:pt x="2531" y="896"/>
                </a:moveTo>
                <a:cubicBezTo>
                  <a:pt x="2533" y="896"/>
                  <a:pt x="2535" y="894"/>
                  <a:pt x="2535" y="891"/>
                </a:cubicBezTo>
                <a:cubicBezTo>
                  <a:pt x="2535" y="889"/>
                  <a:pt x="2533" y="887"/>
                  <a:pt x="2531" y="887"/>
                </a:cubicBezTo>
                <a:cubicBezTo>
                  <a:pt x="2529" y="887"/>
                  <a:pt x="2527" y="889"/>
                  <a:pt x="2527" y="891"/>
                </a:cubicBezTo>
                <a:cubicBezTo>
                  <a:pt x="2527" y="894"/>
                  <a:pt x="2529" y="896"/>
                  <a:pt x="2531" y="896"/>
                </a:cubicBezTo>
                <a:close/>
                <a:moveTo>
                  <a:pt x="2544" y="896"/>
                </a:moveTo>
                <a:cubicBezTo>
                  <a:pt x="2546" y="896"/>
                  <a:pt x="2548" y="894"/>
                  <a:pt x="2548" y="891"/>
                </a:cubicBezTo>
                <a:cubicBezTo>
                  <a:pt x="2548" y="889"/>
                  <a:pt x="2546" y="887"/>
                  <a:pt x="2544" y="887"/>
                </a:cubicBezTo>
                <a:cubicBezTo>
                  <a:pt x="2542" y="887"/>
                  <a:pt x="2540" y="889"/>
                  <a:pt x="2540" y="891"/>
                </a:cubicBezTo>
                <a:cubicBezTo>
                  <a:pt x="2540" y="894"/>
                  <a:pt x="2542" y="896"/>
                  <a:pt x="2544" y="896"/>
                </a:cubicBezTo>
                <a:close/>
                <a:moveTo>
                  <a:pt x="2557" y="896"/>
                </a:moveTo>
                <a:cubicBezTo>
                  <a:pt x="2559" y="896"/>
                  <a:pt x="2561" y="894"/>
                  <a:pt x="2561" y="891"/>
                </a:cubicBezTo>
                <a:cubicBezTo>
                  <a:pt x="2561" y="889"/>
                  <a:pt x="2559" y="887"/>
                  <a:pt x="2557" y="887"/>
                </a:cubicBezTo>
                <a:cubicBezTo>
                  <a:pt x="2554" y="887"/>
                  <a:pt x="2553" y="889"/>
                  <a:pt x="2553" y="891"/>
                </a:cubicBezTo>
                <a:cubicBezTo>
                  <a:pt x="2553" y="894"/>
                  <a:pt x="2554" y="896"/>
                  <a:pt x="2557" y="896"/>
                </a:cubicBezTo>
                <a:close/>
                <a:moveTo>
                  <a:pt x="2570" y="896"/>
                </a:moveTo>
                <a:cubicBezTo>
                  <a:pt x="2572" y="896"/>
                  <a:pt x="2574" y="894"/>
                  <a:pt x="2574" y="891"/>
                </a:cubicBezTo>
                <a:cubicBezTo>
                  <a:pt x="2574" y="889"/>
                  <a:pt x="2572" y="887"/>
                  <a:pt x="2570" y="887"/>
                </a:cubicBezTo>
                <a:cubicBezTo>
                  <a:pt x="2567" y="887"/>
                  <a:pt x="2565" y="889"/>
                  <a:pt x="2565" y="891"/>
                </a:cubicBezTo>
                <a:cubicBezTo>
                  <a:pt x="2565" y="894"/>
                  <a:pt x="2567" y="896"/>
                  <a:pt x="2570" y="896"/>
                </a:cubicBezTo>
                <a:close/>
                <a:moveTo>
                  <a:pt x="2583" y="887"/>
                </a:moveTo>
                <a:cubicBezTo>
                  <a:pt x="2580" y="887"/>
                  <a:pt x="2578" y="889"/>
                  <a:pt x="2578" y="891"/>
                </a:cubicBezTo>
                <a:cubicBezTo>
                  <a:pt x="2578" y="894"/>
                  <a:pt x="2580" y="896"/>
                  <a:pt x="2583" y="896"/>
                </a:cubicBezTo>
                <a:cubicBezTo>
                  <a:pt x="2585" y="896"/>
                  <a:pt x="2587" y="894"/>
                  <a:pt x="2587" y="891"/>
                </a:cubicBezTo>
                <a:cubicBezTo>
                  <a:pt x="2587" y="889"/>
                  <a:pt x="2585" y="887"/>
                  <a:pt x="2583" y="887"/>
                </a:cubicBezTo>
                <a:close/>
                <a:moveTo>
                  <a:pt x="2595" y="896"/>
                </a:moveTo>
                <a:cubicBezTo>
                  <a:pt x="2598" y="896"/>
                  <a:pt x="2600" y="894"/>
                  <a:pt x="2600" y="891"/>
                </a:cubicBezTo>
                <a:cubicBezTo>
                  <a:pt x="2600" y="889"/>
                  <a:pt x="2598" y="887"/>
                  <a:pt x="2595" y="887"/>
                </a:cubicBezTo>
                <a:cubicBezTo>
                  <a:pt x="2593" y="887"/>
                  <a:pt x="2591" y="889"/>
                  <a:pt x="2591" y="891"/>
                </a:cubicBezTo>
                <a:cubicBezTo>
                  <a:pt x="2591" y="894"/>
                  <a:pt x="2593" y="896"/>
                  <a:pt x="2595" y="896"/>
                </a:cubicBezTo>
                <a:close/>
                <a:moveTo>
                  <a:pt x="2608" y="896"/>
                </a:moveTo>
                <a:cubicBezTo>
                  <a:pt x="2611" y="896"/>
                  <a:pt x="2613" y="894"/>
                  <a:pt x="2613" y="891"/>
                </a:cubicBezTo>
                <a:cubicBezTo>
                  <a:pt x="2613" y="889"/>
                  <a:pt x="2611" y="887"/>
                  <a:pt x="2608" y="887"/>
                </a:cubicBezTo>
                <a:cubicBezTo>
                  <a:pt x="2606" y="887"/>
                  <a:pt x="2604" y="889"/>
                  <a:pt x="2604" y="891"/>
                </a:cubicBezTo>
                <a:cubicBezTo>
                  <a:pt x="2604" y="894"/>
                  <a:pt x="2606" y="896"/>
                  <a:pt x="2608" y="896"/>
                </a:cubicBezTo>
                <a:close/>
                <a:moveTo>
                  <a:pt x="2621" y="896"/>
                </a:moveTo>
                <a:cubicBezTo>
                  <a:pt x="2624" y="896"/>
                  <a:pt x="2625" y="894"/>
                  <a:pt x="2625" y="891"/>
                </a:cubicBezTo>
                <a:cubicBezTo>
                  <a:pt x="2625" y="889"/>
                  <a:pt x="2624" y="887"/>
                  <a:pt x="2621" y="887"/>
                </a:cubicBezTo>
                <a:cubicBezTo>
                  <a:pt x="2619" y="887"/>
                  <a:pt x="2617" y="889"/>
                  <a:pt x="2617" y="891"/>
                </a:cubicBezTo>
                <a:cubicBezTo>
                  <a:pt x="2617" y="894"/>
                  <a:pt x="2619" y="896"/>
                  <a:pt x="2621" y="896"/>
                </a:cubicBezTo>
                <a:close/>
                <a:moveTo>
                  <a:pt x="2634" y="887"/>
                </a:moveTo>
                <a:cubicBezTo>
                  <a:pt x="2632" y="887"/>
                  <a:pt x="2630" y="889"/>
                  <a:pt x="2630" y="891"/>
                </a:cubicBezTo>
                <a:cubicBezTo>
                  <a:pt x="2630" y="894"/>
                  <a:pt x="2632" y="896"/>
                  <a:pt x="2634" y="896"/>
                </a:cubicBezTo>
                <a:cubicBezTo>
                  <a:pt x="2637" y="896"/>
                  <a:pt x="2638" y="894"/>
                  <a:pt x="2638" y="891"/>
                </a:cubicBezTo>
                <a:cubicBezTo>
                  <a:pt x="2638" y="889"/>
                  <a:pt x="2637" y="887"/>
                  <a:pt x="2634" y="887"/>
                </a:cubicBezTo>
                <a:close/>
                <a:moveTo>
                  <a:pt x="2647" y="896"/>
                </a:moveTo>
                <a:cubicBezTo>
                  <a:pt x="2649" y="896"/>
                  <a:pt x="2651" y="894"/>
                  <a:pt x="2651" y="891"/>
                </a:cubicBezTo>
                <a:cubicBezTo>
                  <a:pt x="2651" y="889"/>
                  <a:pt x="2649" y="887"/>
                  <a:pt x="2647" y="887"/>
                </a:cubicBezTo>
                <a:cubicBezTo>
                  <a:pt x="2645" y="887"/>
                  <a:pt x="2643" y="889"/>
                  <a:pt x="2643" y="891"/>
                </a:cubicBezTo>
                <a:cubicBezTo>
                  <a:pt x="2643" y="894"/>
                  <a:pt x="2645" y="896"/>
                  <a:pt x="2647" y="896"/>
                </a:cubicBezTo>
                <a:close/>
                <a:moveTo>
                  <a:pt x="2660" y="887"/>
                </a:moveTo>
                <a:cubicBezTo>
                  <a:pt x="2658" y="887"/>
                  <a:pt x="2656" y="889"/>
                  <a:pt x="2656" y="891"/>
                </a:cubicBezTo>
                <a:cubicBezTo>
                  <a:pt x="2656" y="894"/>
                  <a:pt x="2658" y="896"/>
                  <a:pt x="2660" y="896"/>
                </a:cubicBezTo>
                <a:cubicBezTo>
                  <a:pt x="2662" y="896"/>
                  <a:pt x="2664" y="894"/>
                  <a:pt x="2664" y="891"/>
                </a:cubicBezTo>
                <a:cubicBezTo>
                  <a:pt x="2664" y="889"/>
                  <a:pt x="2662" y="887"/>
                  <a:pt x="2660" y="887"/>
                </a:cubicBezTo>
                <a:close/>
                <a:moveTo>
                  <a:pt x="2673" y="887"/>
                </a:moveTo>
                <a:cubicBezTo>
                  <a:pt x="2671" y="887"/>
                  <a:pt x="2669" y="889"/>
                  <a:pt x="2669" y="891"/>
                </a:cubicBezTo>
                <a:cubicBezTo>
                  <a:pt x="2669" y="894"/>
                  <a:pt x="2671" y="896"/>
                  <a:pt x="2673" y="896"/>
                </a:cubicBezTo>
                <a:cubicBezTo>
                  <a:pt x="2675" y="896"/>
                  <a:pt x="2677" y="894"/>
                  <a:pt x="2677" y="891"/>
                </a:cubicBezTo>
                <a:cubicBezTo>
                  <a:pt x="2677" y="889"/>
                  <a:pt x="2675" y="887"/>
                  <a:pt x="2673" y="887"/>
                </a:cubicBezTo>
                <a:close/>
                <a:moveTo>
                  <a:pt x="2686" y="887"/>
                </a:moveTo>
                <a:cubicBezTo>
                  <a:pt x="2684" y="887"/>
                  <a:pt x="2682" y="889"/>
                  <a:pt x="2682" y="891"/>
                </a:cubicBezTo>
                <a:cubicBezTo>
                  <a:pt x="2682" y="894"/>
                  <a:pt x="2684" y="896"/>
                  <a:pt x="2686" y="896"/>
                </a:cubicBezTo>
                <a:cubicBezTo>
                  <a:pt x="2688" y="896"/>
                  <a:pt x="2690" y="894"/>
                  <a:pt x="2690" y="891"/>
                </a:cubicBezTo>
                <a:cubicBezTo>
                  <a:pt x="2690" y="889"/>
                  <a:pt x="2688" y="887"/>
                  <a:pt x="2686" y="887"/>
                </a:cubicBezTo>
                <a:close/>
                <a:moveTo>
                  <a:pt x="2699" y="887"/>
                </a:moveTo>
                <a:cubicBezTo>
                  <a:pt x="2696" y="887"/>
                  <a:pt x="2695" y="889"/>
                  <a:pt x="2695" y="891"/>
                </a:cubicBezTo>
                <a:cubicBezTo>
                  <a:pt x="2695" y="894"/>
                  <a:pt x="2696" y="896"/>
                  <a:pt x="2699" y="896"/>
                </a:cubicBezTo>
                <a:cubicBezTo>
                  <a:pt x="2701" y="896"/>
                  <a:pt x="2703" y="894"/>
                  <a:pt x="2703" y="891"/>
                </a:cubicBezTo>
                <a:cubicBezTo>
                  <a:pt x="2703" y="889"/>
                  <a:pt x="2701" y="887"/>
                  <a:pt x="2699" y="887"/>
                </a:cubicBezTo>
                <a:close/>
                <a:moveTo>
                  <a:pt x="2712" y="887"/>
                </a:moveTo>
                <a:cubicBezTo>
                  <a:pt x="2709" y="887"/>
                  <a:pt x="2708" y="889"/>
                  <a:pt x="2708" y="891"/>
                </a:cubicBezTo>
                <a:cubicBezTo>
                  <a:pt x="2708" y="894"/>
                  <a:pt x="2709" y="896"/>
                  <a:pt x="2712" y="896"/>
                </a:cubicBezTo>
                <a:cubicBezTo>
                  <a:pt x="2714" y="896"/>
                  <a:pt x="2716" y="894"/>
                  <a:pt x="2716" y="891"/>
                </a:cubicBezTo>
                <a:cubicBezTo>
                  <a:pt x="2716" y="889"/>
                  <a:pt x="2714" y="887"/>
                  <a:pt x="2712" y="887"/>
                </a:cubicBezTo>
                <a:close/>
                <a:moveTo>
                  <a:pt x="2725" y="887"/>
                </a:moveTo>
                <a:cubicBezTo>
                  <a:pt x="2722" y="887"/>
                  <a:pt x="2720" y="889"/>
                  <a:pt x="2720" y="891"/>
                </a:cubicBezTo>
                <a:cubicBezTo>
                  <a:pt x="2720" y="894"/>
                  <a:pt x="2722" y="896"/>
                  <a:pt x="2725" y="896"/>
                </a:cubicBezTo>
                <a:cubicBezTo>
                  <a:pt x="2727" y="896"/>
                  <a:pt x="2729" y="894"/>
                  <a:pt x="2729" y="891"/>
                </a:cubicBezTo>
                <a:cubicBezTo>
                  <a:pt x="2729" y="889"/>
                  <a:pt x="2727" y="887"/>
                  <a:pt x="2725" y="887"/>
                </a:cubicBezTo>
                <a:close/>
                <a:moveTo>
                  <a:pt x="2738" y="887"/>
                </a:moveTo>
                <a:cubicBezTo>
                  <a:pt x="2735" y="887"/>
                  <a:pt x="2733" y="889"/>
                  <a:pt x="2733" y="891"/>
                </a:cubicBezTo>
                <a:cubicBezTo>
                  <a:pt x="2733" y="894"/>
                  <a:pt x="2735" y="896"/>
                  <a:pt x="2738" y="896"/>
                </a:cubicBezTo>
                <a:cubicBezTo>
                  <a:pt x="2740" y="896"/>
                  <a:pt x="2742" y="894"/>
                  <a:pt x="2742" y="891"/>
                </a:cubicBezTo>
                <a:cubicBezTo>
                  <a:pt x="2742" y="889"/>
                  <a:pt x="2740" y="887"/>
                  <a:pt x="2738" y="887"/>
                </a:cubicBezTo>
                <a:close/>
                <a:moveTo>
                  <a:pt x="2750" y="887"/>
                </a:moveTo>
                <a:cubicBezTo>
                  <a:pt x="2748" y="887"/>
                  <a:pt x="2746" y="889"/>
                  <a:pt x="2746" y="891"/>
                </a:cubicBezTo>
                <a:cubicBezTo>
                  <a:pt x="2746" y="894"/>
                  <a:pt x="2748" y="896"/>
                  <a:pt x="2750" y="896"/>
                </a:cubicBezTo>
                <a:cubicBezTo>
                  <a:pt x="2753" y="896"/>
                  <a:pt x="2755" y="894"/>
                  <a:pt x="2755" y="891"/>
                </a:cubicBezTo>
                <a:cubicBezTo>
                  <a:pt x="2755" y="889"/>
                  <a:pt x="2753" y="887"/>
                  <a:pt x="2750" y="887"/>
                </a:cubicBezTo>
                <a:close/>
                <a:moveTo>
                  <a:pt x="2763" y="887"/>
                </a:moveTo>
                <a:cubicBezTo>
                  <a:pt x="2761" y="887"/>
                  <a:pt x="2759" y="889"/>
                  <a:pt x="2759" y="891"/>
                </a:cubicBezTo>
                <a:cubicBezTo>
                  <a:pt x="2759" y="894"/>
                  <a:pt x="2761" y="896"/>
                  <a:pt x="2763" y="896"/>
                </a:cubicBezTo>
                <a:cubicBezTo>
                  <a:pt x="2766" y="896"/>
                  <a:pt x="2768" y="894"/>
                  <a:pt x="2768" y="891"/>
                </a:cubicBezTo>
                <a:cubicBezTo>
                  <a:pt x="2768" y="889"/>
                  <a:pt x="2766" y="887"/>
                  <a:pt x="2763" y="887"/>
                </a:cubicBezTo>
                <a:close/>
                <a:moveTo>
                  <a:pt x="2776" y="887"/>
                </a:moveTo>
                <a:cubicBezTo>
                  <a:pt x="2774" y="887"/>
                  <a:pt x="2772" y="889"/>
                  <a:pt x="2772" y="891"/>
                </a:cubicBezTo>
                <a:cubicBezTo>
                  <a:pt x="2772" y="894"/>
                  <a:pt x="2774" y="896"/>
                  <a:pt x="2776" y="896"/>
                </a:cubicBezTo>
                <a:cubicBezTo>
                  <a:pt x="2779" y="896"/>
                  <a:pt x="2780" y="894"/>
                  <a:pt x="2780" y="891"/>
                </a:cubicBezTo>
                <a:cubicBezTo>
                  <a:pt x="2780" y="889"/>
                  <a:pt x="2779" y="887"/>
                  <a:pt x="2776" y="887"/>
                </a:cubicBezTo>
                <a:close/>
                <a:moveTo>
                  <a:pt x="2793" y="891"/>
                </a:moveTo>
                <a:cubicBezTo>
                  <a:pt x="2793" y="889"/>
                  <a:pt x="2791" y="887"/>
                  <a:pt x="2789" y="887"/>
                </a:cubicBezTo>
                <a:cubicBezTo>
                  <a:pt x="2787" y="887"/>
                  <a:pt x="2785" y="889"/>
                  <a:pt x="2785" y="891"/>
                </a:cubicBezTo>
                <a:cubicBezTo>
                  <a:pt x="2785" y="894"/>
                  <a:pt x="2787" y="896"/>
                  <a:pt x="2789" y="896"/>
                </a:cubicBezTo>
                <a:cubicBezTo>
                  <a:pt x="2791" y="896"/>
                  <a:pt x="2793" y="894"/>
                  <a:pt x="2793" y="891"/>
                </a:cubicBezTo>
                <a:close/>
                <a:moveTo>
                  <a:pt x="2802" y="887"/>
                </a:moveTo>
                <a:cubicBezTo>
                  <a:pt x="2800" y="887"/>
                  <a:pt x="2798" y="889"/>
                  <a:pt x="2798" y="891"/>
                </a:cubicBezTo>
                <a:cubicBezTo>
                  <a:pt x="2798" y="894"/>
                  <a:pt x="2800" y="896"/>
                  <a:pt x="2802" y="896"/>
                </a:cubicBezTo>
                <a:cubicBezTo>
                  <a:pt x="2804" y="896"/>
                  <a:pt x="2806" y="894"/>
                  <a:pt x="2806" y="891"/>
                </a:cubicBezTo>
                <a:cubicBezTo>
                  <a:pt x="2806" y="889"/>
                  <a:pt x="2804" y="887"/>
                  <a:pt x="2802" y="887"/>
                </a:cubicBezTo>
                <a:close/>
                <a:moveTo>
                  <a:pt x="2815" y="887"/>
                </a:moveTo>
                <a:cubicBezTo>
                  <a:pt x="2813" y="887"/>
                  <a:pt x="2811" y="889"/>
                  <a:pt x="2811" y="891"/>
                </a:cubicBezTo>
                <a:cubicBezTo>
                  <a:pt x="2811" y="894"/>
                  <a:pt x="2813" y="896"/>
                  <a:pt x="2815" y="896"/>
                </a:cubicBezTo>
                <a:cubicBezTo>
                  <a:pt x="2817" y="896"/>
                  <a:pt x="2819" y="894"/>
                  <a:pt x="2819" y="891"/>
                </a:cubicBezTo>
                <a:cubicBezTo>
                  <a:pt x="2819" y="889"/>
                  <a:pt x="2817" y="887"/>
                  <a:pt x="2815" y="887"/>
                </a:cubicBezTo>
                <a:close/>
                <a:moveTo>
                  <a:pt x="2828" y="887"/>
                </a:moveTo>
                <a:cubicBezTo>
                  <a:pt x="2826" y="887"/>
                  <a:pt x="2824" y="889"/>
                  <a:pt x="2824" y="891"/>
                </a:cubicBezTo>
                <a:cubicBezTo>
                  <a:pt x="2824" y="894"/>
                  <a:pt x="2826" y="896"/>
                  <a:pt x="2828" y="896"/>
                </a:cubicBezTo>
                <a:cubicBezTo>
                  <a:pt x="2830" y="896"/>
                  <a:pt x="2832" y="894"/>
                  <a:pt x="2832" y="891"/>
                </a:cubicBezTo>
                <a:cubicBezTo>
                  <a:pt x="2832" y="889"/>
                  <a:pt x="2830" y="887"/>
                  <a:pt x="2828" y="887"/>
                </a:cubicBezTo>
                <a:close/>
                <a:moveTo>
                  <a:pt x="2841" y="887"/>
                </a:moveTo>
                <a:cubicBezTo>
                  <a:pt x="2839" y="887"/>
                  <a:pt x="2837" y="889"/>
                  <a:pt x="2837" y="891"/>
                </a:cubicBezTo>
                <a:cubicBezTo>
                  <a:pt x="2837" y="894"/>
                  <a:pt x="2839" y="896"/>
                  <a:pt x="2841" y="896"/>
                </a:cubicBezTo>
                <a:cubicBezTo>
                  <a:pt x="2843" y="896"/>
                  <a:pt x="2845" y="894"/>
                  <a:pt x="2845" y="891"/>
                </a:cubicBezTo>
                <a:cubicBezTo>
                  <a:pt x="2845" y="889"/>
                  <a:pt x="2843" y="887"/>
                  <a:pt x="2841" y="887"/>
                </a:cubicBezTo>
                <a:close/>
                <a:moveTo>
                  <a:pt x="2854" y="896"/>
                </a:moveTo>
                <a:cubicBezTo>
                  <a:pt x="2856" y="896"/>
                  <a:pt x="2858" y="894"/>
                  <a:pt x="2858" y="891"/>
                </a:cubicBezTo>
                <a:cubicBezTo>
                  <a:pt x="2858" y="889"/>
                  <a:pt x="2856" y="887"/>
                  <a:pt x="2854" y="887"/>
                </a:cubicBezTo>
                <a:cubicBezTo>
                  <a:pt x="2851" y="887"/>
                  <a:pt x="2850" y="889"/>
                  <a:pt x="2850" y="891"/>
                </a:cubicBezTo>
                <a:cubicBezTo>
                  <a:pt x="2850" y="894"/>
                  <a:pt x="2851" y="896"/>
                  <a:pt x="2854" y="896"/>
                </a:cubicBezTo>
                <a:close/>
                <a:moveTo>
                  <a:pt x="2897" y="891"/>
                </a:moveTo>
                <a:cubicBezTo>
                  <a:pt x="2897" y="889"/>
                  <a:pt x="2895" y="887"/>
                  <a:pt x="2892" y="887"/>
                </a:cubicBezTo>
                <a:cubicBezTo>
                  <a:pt x="2890" y="887"/>
                  <a:pt x="2888" y="889"/>
                  <a:pt x="2888" y="891"/>
                </a:cubicBezTo>
                <a:cubicBezTo>
                  <a:pt x="2888" y="894"/>
                  <a:pt x="2890" y="896"/>
                  <a:pt x="2892" y="896"/>
                </a:cubicBezTo>
                <a:cubicBezTo>
                  <a:pt x="2895" y="896"/>
                  <a:pt x="2897" y="894"/>
                  <a:pt x="2897" y="891"/>
                </a:cubicBezTo>
                <a:close/>
                <a:moveTo>
                  <a:pt x="2918" y="891"/>
                </a:moveTo>
                <a:cubicBezTo>
                  <a:pt x="2918" y="891"/>
                  <a:pt x="2918" y="891"/>
                  <a:pt x="2918" y="891"/>
                </a:cubicBezTo>
                <a:cubicBezTo>
                  <a:pt x="2918" y="891"/>
                  <a:pt x="2918" y="891"/>
                  <a:pt x="2918" y="891"/>
                </a:cubicBezTo>
                <a:cubicBezTo>
                  <a:pt x="2918" y="891"/>
                  <a:pt x="2918" y="891"/>
                  <a:pt x="2918" y="891"/>
                </a:cubicBezTo>
                <a:cubicBezTo>
                  <a:pt x="2918" y="891"/>
                  <a:pt x="2918" y="891"/>
                  <a:pt x="2918" y="891"/>
                </a:cubicBezTo>
                <a:close/>
                <a:moveTo>
                  <a:pt x="594" y="904"/>
                </a:moveTo>
                <a:cubicBezTo>
                  <a:pt x="594" y="904"/>
                  <a:pt x="594" y="904"/>
                  <a:pt x="594" y="904"/>
                </a:cubicBezTo>
                <a:cubicBezTo>
                  <a:pt x="594" y="904"/>
                  <a:pt x="594" y="904"/>
                  <a:pt x="594" y="904"/>
                </a:cubicBezTo>
                <a:cubicBezTo>
                  <a:pt x="594" y="904"/>
                  <a:pt x="594" y="904"/>
                  <a:pt x="594" y="904"/>
                </a:cubicBezTo>
                <a:cubicBezTo>
                  <a:pt x="594" y="904"/>
                  <a:pt x="594" y="904"/>
                  <a:pt x="594" y="904"/>
                </a:cubicBezTo>
                <a:close/>
                <a:moveTo>
                  <a:pt x="633" y="908"/>
                </a:moveTo>
                <a:cubicBezTo>
                  <a:pt x="635" y="908"/>
                  <a:pt x="637" y="907"/>
                  <a:pt x="637" y="904"/>
                </a:cubicBezTo>
                <a:cubicBezTo>
                  <a:pt x="637" y="902"/>
                  <a:pt x="635" y="900"/>
                  <a:pt x="633" y="900"/>
                </a:cubicBezTo>
                <a:cubicBezTo>
                  <a:pt x="630" y="900"/>
                  <a:pt x="628" y="902"/>
                  <a:pt x="628" y="904"/>
                </a:cubicBezTo>
                <a:cubicBezTo>
                  <a:pt x="628" y="907"/>
                  <a:pt x="630" y="908"/>
                  <a:pt x="633" y="908"/>
                </a:cubicBezTo>
                <a:close/>
                <a:moveTo>
                  <a:pt x="646" y="908"/>
                </a:moveTo>
                <a:cubicBezTo>
                  <a:pt x="648" y="908"/>
                  <a:pt x="650" y="907"/>
                  <a:pt x="650" y="904"/>
                </a:cubicBezTo>
                <a:cubicBezTo>
                  <a:pt x="650" y="902"/>
                  <a:pt x="648" y="900"/>
                  <a:pt x="646" y="900"/>
                </a:cubicBezTo>
                <a:cubicBezTo>
                  <a:pt x="643" y="900"/>
                  <a:pt x="641" y="902"/>
                  <a:pt x="641" y="904"/>
                </a:cubicBezTo>
                <a:cubicBezTo>
                  <a:pt x="641" y="907"/>
                  <a:pt x="643" y="908"/>
                  <a:pt x="646" y="908"/>
                </a:cubicBezTo>
                <a:close/>
                <a:moveTo>
                  <a:pt x="658" y="908"/>
                </a:moveTo>
                <a:cubicBezTo>
                  <a:pt x="661" y="908"/>
                  <a:pt x="663" y="907"/>
                  <a:pt x="663" y="904"/>
                </a:cubicBezTo>
                <a:cubicBezTo>
                  <a:pt x="663" y="902"/>
                  <a:pt x="661" y="900"/>
                  <a:pt x="658" y="900"/>
                </a:cubicBezTo>
                <a:cubicBezTo>
                  <a:pt x="656" y="900"/>
                  <a:pt x="654" y="902"/>
                  <a:pt x="654" y="904"/>
                </a:cubicBezTo>
                <a:cubicBezTo>
                  <a:pt x="654" y="907"/>
                  <a:pt x="656" y="908"/>
                  <a:pt x="658" y="908"/>
                </a:cubicBezTo>
                <a:close/>
                <a:moveTo>
                  <a:pt x="671" y="900"/>
                </a:moveTo>
                <a:cubicBezTo>
                  <a:pt x="669" y="900"/>
                  <a:pt x="667" y="902"/>
                  <a:pt x="667" y="904"/>
                </a:cubicBezTo>
                <a:cubicBezTo>
                  <a:pt x="667" y="907"/>
                  <a:pt x="669" y="908"/>
                  <a:pt x="671" y="908"/>
                </a:cubicBezTo>
                <a:cubicBezTo>
                  <a:pt x="674" y="908"/>
                  <a:pt x="676" y="907"/>
                  <a:pt x="676" y="904"/>
                </a:cubicBezTo>
                <a:cubicBezTo>
                  <a:pt x="676" y="902"/>
                  <a:pt x="674" y="900"/>
                  <a:pt x="671" y="900"/>
                </a:cubicBezTo>
                <a:close/>
                <a:moveTo>
                  <a:pt x="684" y="900"/>
                </a:moveTo>
                <a:cubicBezTo>
                  <a:pt x="682" y="900"/>
                  <a:pt x="680" y="902"/>
                  <a:pt x="680" y="904"/>
                </a:cubicBezTo>
                <a:cubicBezTo>
                  <a:pt x="680" y="907"/>
                  <a:pt x="682" y="908"/>
                  <a:pt x="684" y="908"/>
                </a:cubicBezTo>
                <a:cubicBezTo>
                  <a:pt x="687" y="908"/>
                  <a:pt x="688" y="907"/>
                  <a:pt x="688" y="904"/>
                </a:cubicBezTo>
                <a:cubicBezTo>
                  <a:pt x="688" y="902"/>
                  <a:pt x="687" y="900"/>
                  <a:pt x="684" y="900"/>
                </a:cubicBezTo>
                <a:close/>
                <a:moveTo>
                  <a:pt x="697" y="900"/>
                </a:moveTo>
                <a:cubicBezTo>
                  <a:pt x="695" y="900"/>
                  <a:pt x="693" y="902"/>
                  <a:pt x="693" y="904"/>
                </a:cubicBezTo>
                <a:cubicBezTo>
                  <a:pt x="693" y="907"/>
                  <a:pt x="695" y="908"/>
                  <a:pt x="697" y="908"/>
                </a:cubicBezTo>
                <a:cubicBezTo>
                  <a:pt x="699" y="908"/>
                  <a:pt x="701" y="907"/>
                  <a:pt x="701" y="904"/>
                </a:cubicBezTo>
                <a:cubicBezTo>
                  <a:pt x="701" y="902"/>
                  <a:pt x="699" y="900"/>
                  <a:pt x="697" y="900"/>
                </a:cubicBezTo>
                <a:close/>
                <a:moveTo>
                  <a:pt x="839" y="904"/>
                </a:moveTo>
                <a:cubicBezTo>
                  <a:pt x="839" y="904"/>
                  <a:pt x="839" y="904"/>
                  <a:pt x="839" y="904"/>
                </a:cubicBezTo>
                <a:cubicBezTo>
                  <a:pt x="839" y="904"/>
                  <a:pt x="839" y="904"/>
                  <a:pt x="839" y="904"/>
                </a:cubicBezTo>
                <a:cubicBezTo>
                  <a:pt x="839" y="904"/>
                  <a:pt x="839" y="904"/>
                  <a:pt x="839" y="904"/>
                </a:cubicBezTo>
                <a:cubicBezTo>
                  <a:pt x="839" y="904"/>
                  <a:pt x="839" y="904"/>
                  <a:pt x="839" y="904"/>
                </a:cubicBezTo>
                <a:close/>
                <a:moveTo>
                  <a:pt x="848" y="904"/>
                </a:moveTo>
                <a:cubicBezTo>
                  <a:pt x="848" y="906"/>
                  <a:pt x="850" y="908"/>
                  <a:pt x="852" y="908"/>
                </a:cubicBezTo>
                <a:cubicBezTo>
                  <a:pt x="854" y="908"/>
                  <a:pt x="856" y="906"/>
                  <a:pt x="856" y="904"/>
                </a:cubicBezTo>
                <a:cubicBezTo>
                  <a:pt x="856" y="902"/>
                  <a:pt x="854" y="901"/>
                  <a:pt x="852" y="901"/>
                </a:cubicBezTo>
                <a:cubicBezTo>
                  <a:pt x="850" y="901"/>
                  <a:pt x="848" y="902"/>
                  <a:pt x="848" y="904"/>
                </a:cubicBezTo>
                <a:close/>
                <a:moveTo>
                  <a:pt x="865" y="900"/>
                </a:moveTo>
                <a:cubicBezTo>
                  <a:pt x="863" y="900"/>
                  <a:pt x="861" y="902"/>
                  <a:pt x="861" y="904"/>
                </a:cubicBezTo>
                <a:cubicBezTo>
                  <a:pt x="861" y="907"/>
                  <a:pt x="863" y="908"/>
                  <a:pt x="865" y="908"/>
                </a:cubicBezTo>
                <a:cubicBezTo>
                  <a:pt x="867" y="908"/>
                  <a:pt x="869" y="907"/>
                  <a:pt x="869" y="904"/>
                </a:cubicBezTo>
                <a:cubicBezTo>
                  <a:pt x="869" y="902"/>
                  <a:pt x="867" y="900"/>
                  <a:pt x="865" y="900"/>
                </a:cubicBezTo>
                <a:close/>
                <a:moveTo>
                  <a:pt x="878" y="900"/>
                </a:moveTo>
                <a:cubicBezTo>
                  <a:pt x="876" y="900"/>
                  <a:pt x="874" y="902"/>
                  <a:pt x="874" y="904"/>
                </a:cubicBezTo>
                <a:cubicBezTo>
                  <a:pt x="874" y="907"/>
                  <a:pt x="876" y="908"/>
                  <a:pt x="878" y="908"/>
                </a:cubicBezTo>
                <a:cubicBezTo>
                  <a:pt x="880" y="908"/>
                  <a:pt x="882" y="907"/>
                  <a:pt x="882" y="904"/>
                </a:cubicBezTo>
                <a:cubicBezTo>
                  <a:pt x="882" y="902"/>
                  <a:pt x="880" y="900"/>
                  <a:pt x="878" y="900"/>
                </a:cubicBezTo>
                <a:close/>
                <a:moveTo>
                  <a:pt x="955" y="904"/>
                </a:moveTo>
                <a:cubicBezTo>
                  <a:pt x="955" y="904"/>
                  <a:pt x="955" y="904"/>
                  <a:pt x="955" y="904"/>
                </a:cubicBezTo>
                <a:cubicBezTo>
                  <a:pt x="955" y="904"/>
                  <a:pt x="955" y="904"/>
                  <a:pt x="955" y="904"/>
                </a:cubicBezTo>
                <a:cubicBezTo>
                  <a:pt x="955" y="904"/>
                  <a:pt x="955" y="904"/>
                  <a:pt x="955" y="904"/>
                </a:cubicBezTo>
                <a:cubicBezTo>
                  <a:pt x="955" y="904"/>
                  <a:pt x="955" y="904"/>
                  <a:pt x="955" y="904"/>
                </a:cubicBezTo>
                <a:close/>
                <a:moveTo>
                  <a:pt x="1524" y="900"/>
                </a:moveTo>
                <a:cubicBezTo>
                  <a:pt x="1521" y="900"/>
                  <a:pt x="1519" y="902"/>
                  <a:pt x="1519" y="904"/>
                </a:cubicBezTo>
                <a:cubicBezTo>
                  <a:pt x="1519" y="907"/>
                  <a:pt x="1521" y="908"/>
                  <a:pt x="1524" y="908"/>
                </a:cubicBezTo>
                <a:cubicBezTo>
                  <a:pt x="1526" y="908"/>
                  <a:pt x="1528" y="907"/>
                  <a:pt x="1528" y="904"/>
                </a:cubicBezTo>
                <a:cubicBezTo>
                  <a:pt x="1528" y="902"/>
                  <a:pt x="1526" y="900"/>
                  <a:pt x="1524" y="900"/>
                </a:cubicBezTo>
                <a:close/>
                <a:moveTo>
                  <a:pt x="1537" y="900"/>
                </a:moveTo>
                <a:cubicBezTo>
                  <a:pt x="1534" y="900"/>
                  <a:pt x="1532" y="902"/>
                  <a:pt x="1532" y="904"/>
                </a:cubicBezTo>
                <a:cubicBezTo>
                  <a:pt x="1532" y="907"/>
                  <a:pt x="1534" y="908"/>
                  <a:pt x="1537" y="908"/>
                </a:cubicBezTo>
                <a:cubicBezTo>
                  <a:pt x="1539" y="908"/>
                  <a:pt x="1541" y="907"/>
                  <a:pt x="1541" y="904"/>
                </a:cubicBezTo>
                <a:cubicBezTo>
                  <a:pt x="1541" y="902"/>
                  <a:pt x="1539" y="900"/>
                  <a:pt x="1537" y="900"/>
                </a:cubicBezTo>
                <a:close/>
                <a:moveTo>
                  <a:pt x="1549" y="900"/>
                </a:moveTo>
                <a:cubicBezTo>
                  <a:pt x="1547" y="900"/>
                  <a:pt x="1545" y="902"/>
                  <a:pt x="1545" y="904"/>
                </a:cubicBezTo>
                <a:cubicBezTo>
                  <a:pt x="1545" y="907"/>
                  <a:pt x="1547" y="908"/>
                  <a:pt x="1549" y="908"/>
                </a:cubicBezTo>
                <a:cubicBezTo>
                  <a:pt x="1552" y="908"/>
                  <a:pt x="1554" y="907"/>
                  <a:pt x="1554" y="904"/>
                </a:cubicBezTo>
                <a:cubicBezTo>
                  <a:pt x="1554" y="902"/>
                  <a:pt x="1552" y="900"/>
                  <a:pt x="1549" y="900"/>
                </a:cubicBezTo>
                <a:close/>
                <a:moveTo>
                  <a:pt x="1562" y="900"/>
                </a:moveTo>
                <a:cubicBezTo>
                  <a:pt x="1560" y="900"/>
                  <a:pt x="1558" y="902"/>
                  <a:pt x="1558" y="904"/>
                </a:cubicBezTo>
                <a:cubicBezTo>
                  <a:pt x="1558" y="907"/>
                  <a:pt x="1560" y="908"/>
                  <a:pt x="1562" y="908"/>
                </a:cubicBezTo>
                <a:cubicBezTo>
                  <a:pt x="1565" y="908"/>
                  <a:pt x="1567" y="907"/>
                  <a:pt x="1567" y="904"/>
                </a:cubicBezTo>
                <a:cubicBezTo>
                  <a:pt x="1567" y="902"/>
                  <a:pt x="1565" y="900"/>
                  <a:pt x="1562" y="900"/>
                </a:cubicBezTo>
                <a:close/>
                <a:moveTo>
                  <a:pt x="1575" y="900"/>
                </a:moveTo>
                <a:cubicBezTo>
                  <a:pt x="1573" y="900"/>
                  <a:pt x="1571" y="902"/>
                  <a:pt x="1571" y="904"/>
                </a:cubicBezTo>
                <a:cubicBezTo>
                  <a:pt x="1571" y="907"/>
                  <a:pt x="1573" y="908"/>
                  <a:pt x="1575" y="908"/>
                </a:cubicBezTo>
                <a:cubicBezTo>
                  <a:pt x="1578" y="908"/>
                  <a:pt x="1579" y="907"/>
                  <a:pt x="1579" y="904"/>
                </a:cubicBezTo>
                <a:cubicBezTo>
                  <a:pt x="1579" y="902"/>
                  <a:pt x="1578" y="900"/>
                  <a:pt x="1575" y="900"/>
                </a:cubicBezTo>
                <a:close/>
                <a:moveTo>
                  <a:pt x="1588" y="900"/>
                </a:moveTo>
                <a:cubicBezTo>
                  <a:pt x="1586" y="900"/>
                  <a:pt x="1584" y="902"/>
                  <a:pt x="1584" y="904"/>
                </a:cubicBezTo>
                <a:cubicBezTo>
                  <a:pt x="1584" y="907"/>
                  <a:pt x="1586" y="908"/>
                  <a:pt x="1588" y="908"/>
                </a:cubicBezTo>
                <a:cubicBezTo>
                  <a:pt x="1591" y="908"/>
                  <a:pt x="1592" y="907"/>
                  <a:pt x="1592" y="904"/>
                </a:cubicBezTo>
                <a:cubicBezTo>
                  <a:pt x="1592" y="902"/>
                  <a:pt x="1591" y="900"/>
                  <a:pt x="1588" y="900"/>
                </a:cubicBezTo>
                <a:close/>
                <a:moveTo>
                  <a:pt x="1601" y="900"/>
                </a:moveTo>
                <a:cubicBezTo>
                  <a:pt x="1599" y="900"/>
                  <a:pt x="1597" y="902"/>
                  <a:pt x="1597" y="904"/>
                </a:cubicBezTo>
                <a:cubicBezTo>
                  <a:pt x="1597" y="907"/>
                  <a:pt x="1599" y="908"/>
                  <a:pt x="1601" y="908"/>
                </a:cubicBezTo>
                <a:cubicBezTo>
                  <a:pt x="1603" y="908"/>
                  <a:pt x="1605" y="907"/>
                  <a:pt x="1605" y="904"/>
                </a:cubicBezTo>
                <a:cubicBezTo>
                  <a:pt x="1605" y="902"/>
                  <a:pt x="1603" y="900"/>
                  <a:pt x="1601" y="900"/>
                </a:cubicBezTo>
                <a:close/>
                <a:moveTo>
                  <a:pt x="1614" y="900"/>
                </a:moveTo>
                <a:cubicBezTo>
                  <a:pt x="1612" y="900"/>
                  <a:pt x="1610" y="902"/>
                  <a:pt x="1610" y="904"/>
                </a:cubicBezTo>
                <a:cubicBezTo>
                  <a:pt x="1610" y="907"/>
                  <a:pt x="1612" y="908"/>
                  <a:pt x="1614" y="908"/>
                </a:cubicBezTo>
                <a:cubicBezTo>
                  <a:pt x="1616" y="908"/>
                  <a:pt x="1618" y="907"/>
                  <a:pt x="1618" y="904"/>
                </a:cubicBezTo>
                <a:cubicBezTo>
                  <a:pt x="1618" y="902"/>
                  <a:pt x="1616" y="900"/>
                  <a:pt x="1614" y="900"/>
                </a:cubicBezTo>
                <a:close/>
                <a:moveTo>
                  <a:pt x="1627" y="900"/>
                </a:moveTo>
                <a:cubicBezTo>
                  <a:pt x="1625" y="900"/>
                  <a:pt x="1623" y="902"/>
                  <a:pt x="1623" y="904"/>
                </a:cubicBezTo>
                <a:cubicBezTo>
                  <a:pt x="1623" y="907"/>
                  <a:pt x="1625" y="908"/>
                  <a:pt x="1627" y="908"/>
                </a:cubicBezTo>
                <a:cubicBezTo>
                  <a:pt x="1629" y="908"/>
                  <a:pt x="1631" y="907"/>
                  <a:pt x="1631" y="904"/>
                </a:cubicBezTo>
                <a:cubicBezTo>
                  <a:pt x="1631" y="902"/>
                  <a:pt x="1629" y="900"/>
                  <a:pt x="1627" y="900"/>
                </a:cubicBezTo>
                <a:close/>
                <a:moveTo>
                  <a:pt x="1640" y="900"/>
                </a:moveTo>
                <a:cubicBezTo>
                  <a:pt x="1638" y="900"/>
                  <a:pt x="1636" y="902"/>
                  <a:pt x="1636" y="904"/>
                </a:cubicBezTo>
                <a:cubicBezTo>
                  <a:pt x="1636" y="907"/>
                  <a:pt x="1638" y="908"/>
                  <a:pt x="1640" y="908"/>
                </a:cubicBezTo>
                <a:cubicBezTo>
                  <a:pt x="1642" y="908"/>
                  <a:pt x="1644" y="907"/>
                  <a:pt x="1644" y="904"/>
                </a:cubicBezTo>
                <a:cubicBezTo>
                  <a:pt x="1644" y="902"/>
                  <a:pt x="1642" y="900"/>
                  <a:pt x="1640" y="900"/>
                </a:cubicBezTo>
                <a:close/>
                <a:moveTo>
                  <a:pt x="1653" y="900"/>
                </a:moveTo>
                <a:cubicBezTo>
                  <a:pt x="1650" y="900"/>
                  <a:pt x="1649" y="902"/>
                  <a:pt x="1649" y="904"/>
                </a:cubicBezTo>
                <a:cubicBezTo>
                  <a:pt x="1649" y="907"/>
                  <a:pt x="1650" y="908"/>
                  <a:pt x="1653" y="908"/>
                </a:cubicBezTo>
                <a:cubicBezTo>
                  <a:pt x="1655" y="908"/>
                  <a:pt x="1657" y="907"/>
                  <a:pt x="1657" y="904"/>
                </a:cubicBezTo>
                <a:cubicBezTo>
                  <a:pt x="1657" y="902"/>
                  <a:pt x="1655" y="900"/>
                  <a:pt x="1653" y="900"/>
                </a:cubicBezTo>
                <a:close/>
                <a:moveTo>
                  <a:pt x="1666" y="900"/>
                </a:moveTo>
                <a:cubicBezTo>
                  <a:pt x="1663" y="900"/>
                  <a:pt x="1662" y="902"/>
                  <a:pt x="1662" y="904"/>
                </a:cubicBezTo>
                <a:cubicBezTo>
                  <a:pt x="1662" y="907"/>
                  <a:pt x="1663" y="908"/>
                  <a:pt x="1666" y="908"/>
                </a:cubicBezTo>
                <a:cubicBezTo>
                  <a:pt x="1668" y="908"/>
                  <a:pt x="1670" y="907"/>
                  <a:pt x="1670" y="904"/>
                </a:cubicBezTo>
                <a:cubicBezTo>
                  <a:pt x="1670" y="902"/>
                  <a:pt x="1668" y="900"/>
                  <a:pt x="1666" y="900"/>
                </a:cubicBezTo>
                <a:close/>
                <a:moveTo>
                  <a:pt x="1679" y="900"/>
                </a:moveTo>
                <a:cubicBezTo>
                  <a:pt x="1676" y="900"/>
                  <a:pt x="1674" y="902"/>
                  <a:pt x="1674" y="904"/>
                </a:cubicBezTo>
                <a:cubicBezTo>
                  <a:pt x="1674" y="907"/>
                  <a:pt x="1676" y="908"/>
                  <a:pt x="1679" y="908"/>
                </a:cubicBezTo>
                <a:cubicBezTo>
                  <a:pt x="1681" y="908"/>
                  <a:pt x="1683" y="907"/>
                  <a:pt x="1683" y="904"/>
                </a:cubicBezTo>
                <a:cubicBezTo>
                  <a:pt x="1683" y="902"/>
                  <a:pt x="1681" y="900"/>
                  <a:pt x="1679" y="900"/>
                </a:cubicBezTo>
                <a:close/>
                <a:moveTo>
                  <a:pt x="1692" y="900"/>
                </a:moveTo>
                <a:cubicBezTo>
                  <a:pt x="1689" y="900"/>
                  <a:pt x="1687" y="902"/>
                  <a:pt x="1687" y="904"/>
                </a:cubicBezTo>
                <a:cubicBezTo>
                  <a:pt x="1687" y="907"/>
                  <a:pt x="1689" y="908"/>
                  <a:pt x="1692" y="908"/>
                </a:cubicBezTo>
                <a:cubicBezTo>
                  <a:pt x="1694" y="908"/>
                  <a:pt x="1696" y="907"/>
                  <a:pt x="1696" y="904"/>
                </a:cubicBezTo>
                <a:cubicBezTo>
                  <a:pt x="1696" y="902"/>
                  <a:pt x="1694" y="900"/>
                  <a:pt x="1692" y="900"/>
                </a:cubicBezTo>
                <a:close/>
                <a:moveTo>
                  <a:pt x="1704" y="900"/>
                </a:moveTo>
                <a:cubicBezTo>
                  <a:pt x="1702" y="900"/>
                  <a:pt x="1700" y="902"/>
                  <a:pt x="1700" y="904"/>
                </a:cubicBezTo>
                <a:cubicBezTo>
                  <a:pt x="1700" y="907"/>
                  <a:pt x="1702" y="908"/>
                  <a:pt x="1704" y="908"/>
                </a:cubicBezTo>
                <a:cubicBezTo>
                  <a:pt x="1707" y="908"/>
                  <a:pt x="1709" y="907"/>
                  <a:pt x="1709" y="904"/>
                </a:cubicBezTo>
                <a:cubicBezTo>
                  <a:pt x="1709" y="902"/>
                  <a:pt x="1707" y="900"/>
                  <a:pt x="1704" y="900"/>
                </a:cubicBezTo>
                <a:close/>
                <a:moveTo>
                  <a:pt x="1717" y="900"/>
                </a:moveTo>
                <a:cubicBezTo>
                  <a:pt x="1715" y="900"/>
                  <a:pt x="1713" y="902"/>
                  <a:pt x="1713" y="904"/>
                </a:cubicBezTo>
                <a:cubicBezTo>
                  <a:pt x="1713" y="907"/>
                  <a:pt x="1715" y="908"/>
                  <a:pt x="1717" y="908"/>
                </a:cubicBezTo>
                <a:cubicBezTo>
                  <a:pt x="1720" y="908"/>
                  <a:pt x="1722" y="907"/>
                  <a:pt x="1722" y="904"/>
                </a:cubicBezTo>
                <a:cubicBezTo>
                  <a:pt x="1722" y="902"/>
                  <a:pt x="1720" y="900"/>
                  <a:pt x="1717" y="900"/>
                </a:cubicBezTo>
                <a:close/>
                <a:moveTo>
                  <a:pt x="1730" y="900"/>
                </a:moveTo>
                <a:cubicBezTo>
                  <a:pt x="1728" y="900"/>
                  <a:pt x="1726" y="902"/>
                  <a:pt x="1726" y="904"/>
                </a:cubicBezTo>
                <a:cubicBezTo>
                  <a:pt x="1726" y="907"/>
                  <a:pt x="1728" y="908"/>
                  <a:pt x="1730" y="908"/>
                </a:cubicBezTo>
                <a:cubicBezTo>
                  <a:pt x="1733" y="908"/>
                  <a:pt x="1734" y="907"/>
                  <a:pt x="1734" y="904"/>
                </a:cubicBezTo>
                <a:cubicBezTo>
                  <a:pt x="1734" y="902"/>
                  <a:pt x="1733" y="900"/>
                  <a:pt x="1730" y="900"/>
                </a:cubicBezTo>
                <a:close/>
                <a:moveTo>
                  <a:pt x="1743" y="900"/>
                </a:moveTo>
                <a:cubicBezTo>
                  <a:pt x="1741" y="900"/>
                  <a:pt x="1739" y="902"/>
                  <a:pt x="1739" y="904"/>
                </a:cubicBezTo>
                <a:cubicBezTo>
                  <a:pt x="1739" y="907"/>
                  <a:pt x="1741" y="908"/>
                  <a:pt x="1743" y="908"/>
                </a:cubicBezTo>
                <a:cubicBezTo>
                  <a:pt x="1745" y="908"/>
                  <a:pt x="1747" y="907"/>
                  <a:pt x="1747" y="904"/>
                </a:cubicBezTo>
                <a:cubicBezTo>
                  <a:pt x="1747" y="902"/>
                  <a:pt x="1745" y="900"/>
                  <a:pt x="1743" y="900"/>
                </a:cubicBezTo>
                <a:close/>
                <a:moveTo>
                  <a:pt x="1756" y="900"/>
                </a:moveTo>
                <a:cubicBezTo>
                  <a:pt x="1754" y="900"/>
                  <a:pt x="1752" y="902"/>
                  <a:pt x="1752" y="904"/>
                </a:cubicBezTo>
                <a:cubicBezTo>
                  <a:pt x="1752" y="907"/>
                  <a:pt x="1754" y="908"/>
                  <a:pt x="1756" y="908"/>
                </a:cubicBezTo>
                <a:cubicBezTo>
                  <a:pt x="1758" y="908"/>
                  <a:pt x="1760" y="907"/>
                  <a:pt x="1760" y="904"/>
                </a:cubicBezTo>
                <a:cubicBezTo>
                  <a:pt x="1760" y="902"/>
                  <a:pt x="1758" y="900"/>
                  <a:pt x="1756" y="900"/>
                </a:cubicBezTo>
                <a:close/>
                <a:moveTo>
                  <a:pt x="1769" y="900"/>
                </a:moveTo>
                <a:cubicBezTo>
                  <a:pt x="1767" y="900"/>
                  <a:pt x="1765" y="902"/>
                  <a:pt x="1765" y="904"/>
                </a:cubicBezTo>
                <a:cubicBezTo>
                  <a:pt x="1765" y="907"/>
                  <a:pt x="1767" y="908"/>
                  <a:pt x="1769" y="908"/>
                </a:cubicBezTo>
                <a:cubicBezTo>
                  <a:pt x="1771" y="908"/>
                  <a:pt x="1773" y="907"/>
                  <a:pt x="1773" y="904"/>
                </a:cubicBezTo>
                <a:cubicBezTo>
                  <a:pt x="1773" y="902"/>
                  <a:pt x="1771" y="900"/>
                  <a:pt x="1769" y="900"/>
                </a:cubicBezTo>
                <a:close/>
                <a:moveTo>
                  <a:pt x="1782" y="900"/>
                </a:moveTo>
                <a:cubicBezTo>
                  <a:pt x="1780" y="900"/>
                  <a:pt x="1778" y="902"/>
                  <a:pt x="1778" y="904"/>
                </a:cubicBezTo>
                <a:cubicBezTo>
                  <a:pt x="1778" y="907"/>
                  <a:pt x="1780" y="908"/>
                  <a:pt x="1782" y="908"/>
                </a:cubicBezTo>
                <a:cubicBezTo>
                  <a:pt x="1784" y="908"/>
                  <a:pt x="1786" y="907"/>
                  <a:pt x="1786" y="904"/>
                </a:cubicBezTo>
                <a:cubicBezTo>
                  <a:pt x="1786" y="902"/>
                  <a:pt x="1784" y="900"/>
                  <a:pt x="1782" y="900"/>
                </a:cubicBezTo>
                <a:close/>
                <a:moveTo>
                  <a:pt x="1795" y="900"/>
                </a:moveTo>
                <a:cubicBezTo>
                  <a:pt x="1793" y="900"/>
                  <a:pt x="1791" y="902"/>
                  <a:pt x="1791" y="904"/>
                </a:cubicBezTo>
                <a:cubicBezTo>
                  <a:pt x="1791" y="907"/>
                  <a:pt x="1793" y="908"/>
                  <a:pt x="1795" y="908"/>
                </a:cubicBezTo>
                <a:cubicBezTo>
                  <a:pt x="1797" y="908"/>
                  <a:pt x="1799" y="907"/>
                  <a:pt x="1799" y="904"/>
                </a:cubicBezTo>
                <a:cubicBezTo>
                  <a:pt x="1799" y="902"/>
                  <a:pt x="1797" y="900"/>
                  <a:pt x="1795" y="900"/>
                </a:cubicBezTo>
                <a:close/>
                <a:moveTo>
                  <a:pt x="1808" y="900"/>
                </a:moveTo>
                <a:cubicBezTo>
                  <a:pt x="1805" y="900"/>
                  <a:pt x="1804" y="902"/>
                  <a:pt x="1804" y="904"/>
                </a:cubicBezTo>
                <a:cubicBezTo>
                  <a:pt x="1804" y="907"/>
                  <a:pt x="1805" y="908"/>
                  <a:pt x="1808" y="908"/>
                </a:cubicBezTo>
                <a:cubicBezTo>
                  <a:pt x="1810" y="908"/>
                  <a:pt x="1812" y="907"/>
                  <a:pt x="1812" y="904"/>
                </a:cubicBezTo>
                <a:cubicBezTo>
                  <a:pt x="1812" y="902"/>
                  <a:pt x="1810" y="900"/>
                  <a:pt x="1808" y="900"/>
                </a:cubicBezTo>
                <a:close/>
                <a:moveTo>
                  <a:pt x="1821" y="900"/>
                </a:moveTo>
                <a:cubicBezTo>
                  <a:pt x="1818" y="900"/>
                  <a:pt x="1816" y="902"/>
                  <a:pt x="1816" y="904"/>
                </a:cubicBezTo>
                <a:cubicBezTo>
                  <a:pt x="1816" y="907"/>
                  <a:pt x="1818" y="908"/>
                  <a:pt x="1821" y="908"/>
                </a:cubicBezTo>
                <a:cubicBezTo>
                  <a:pt x="1823" y="908"/>
                  <a:pt x="1825" y="907"/>
                  <a:pt x="1825" y="904"/>
                </a:cubicBezTo>
                <a:cubicBezTo>
                  <a:pt x="1825" y="902"/>
                  <a:pt x="1823" y="900"/>
                  <a:pt x="1821" y="900"/>
                </a:cubicBezTo>
                <a:close/>
                <a:moveTo>
                  <a:pt x="1834" y="900"/>
                </a:moveTo>
                <a:cubicBezTo>
                  <a:pt x="1831" y="900"/>
                  <a:pt x="1829" y="902"/>
                  <a:pt x="1829" y="904"/>
                </a:cubicBezTo>
                <a:cubicBezTo>
                  <a:pt x="1829" y="907"/>
                  <a:pt x="1831" y="908"/>
                  <a:pt x="1834" y="908"/>
                </a:cubicBezTo>
                <a:cubicBezTo>
                  <a:pt x="1836" y="908"/>
                  <a:pt x="1838" y="907"/>
                  <a:pt x="1838" y="904"/>
                </a:cubicBezTo>
                <a:cubicBezTo>
                  <a:pt x="1838" y="902"/>
                  <a:pt x="1836" y="900"/>
                  <a:pt x="1834" y="900"/>
                </a:cubicBezTo>
                <a:close/>
                <a:moveTo>
                  <a:pt x="1846" y="900"/>
                </a:moveTo>
                <a:cubicBezTo>
                  <a:pt x="1844" y="900"/>
                  <a:pt x="1842" y="902"/>
                  <a:pt x="1842" y="904"/>
                </a:cubicBezTo>
                <a:cubicBezTo>
                  <a:pt x="1842" y="907"/>
                  <a:pt x="1844" y="908"/>
                  <a:pt x="1846" y="908"/>
                </a:cubicBezTo>
                <a:cubicBezTo>
                  <a:pt x="1849" y="908"/>
                  <a:pt x="1851" y="907"/>
                  <a:pt x="1851" y="904"/>
                </a:cubicBezTo>
                <a:cubicBezTo>
                  <a:pt x="1851" y="902"/>
                  <a:pt x="1849" y="900"/>
                  <a:pt x="1846" y="900"/>
                </a:cubicBezTo>
                <a:close/>
                <a:moveTo>
                  <a:pt x="1859" y="900"/>
                </a:moveTo>
                <a:cubicBezTo>
                  <a:pt x="1857" y="900"/>
                  <a:pt x="1855" y="902"/>
                  <a:pt x="1855" y="904"/>
                </a:cubicBezTo>
                <a:cubicBezTo>
                  <a:pt x="1855" y="907"/>
                  <a:pt x="1857" y="908"/>
                  <a:pt x="1859" y="908"/>
                </a:cubicBezTo>
                <a:cubicBezTo>
                  <a:pt x="1862" y="908"/>
                  <a:pt x="1864" y="907"/>
                  <a:pt x="1864" y="904"/>
                </a:cubicBezTo>
                <a:cubicBezTo>
                  <a:pt x="1864" y="902"/>
                  <a:pt x="1862" y="900"/>
                  <a:pt x="1859" y="900"/>
                </a:cubicBezTo>
                <a:close/>
                <a:moveTo>
                  <a:pt x="1872" y="900"/>
                </a:moveTo>
                <a:cubicBezTo>
                  <a:pt x="1870" y="900"/>
                  <a:pt x="1868" y="902"/>
                  <a:pt x="1868" y="904"/>
                </a:cubicBezTo>
                <a:cubicBezTo>
                  <a:pt x="1868" y="907"/>
                  <a:pt x="1870" y="908"/>
                  <a:pt x="1872" y="908"/>
                </a:cubicBezTo>
                <a:cubicBezTo>
                  <a:pt x="1875" y="908"/>
                  <a:pt x="1876" y="907"/>
                  <a:pt x="1876" y="904"/>
                </a:cubicBezTo>
                <a:cubicBezTo>
                  <a:pt x="1876" y="902"/>
                  <a:pt x="1875" y="900"/>
                  <a:pt x="1872" y="900"/>
                </a:cubicBezTo>
                <a:close/>
                <a:moveTo>
                  <a:pt x="1885" y="900"/>
                </a:moveTo>
                <a:cubicBezTo>
                  <a:pt x="1883" y="900"/>
                  <a:pt x="1881" y="902"/>
                  <a:pt x="1881" y="904"/>
                </a:cubicBezTo>
                <a:cubicBezTo>
                  <a:pt x="1881" y="907"/>
                  <a:pt x="1883" y="908"/>
                  <a:pt x="1885" y="908"/>
                </a:cubicBezTo>
                <a:cubicBezTo>
                  <a:pt x="1888" y="908"/>
                  <a:pt x="1889" y="907"/>
                  <a:pt x="1889" y="904"/>
                </a:cubicBezTo>
                <a:cubicBezTo>
                  <a:pt x="1889" y="902"/>
                  <a:pt x="1888" y="900"/>
                  <a:pt x="1885" y="900"/>
                </a:cubicBezTo>
                <a:close/>
                <a:moveTo>
                  <a:pt x="1898" y="900"/>
                </a:moveTo>
                <a:cubicBezTo>
                  <a:pt x="1896" y="900"/>
                  <a:pt x="1894" y="902"/>
                  <a:pt x="1894" y="904"/>
                </a:cubicBezTo>
                <a:cubicBezTo>
                  <a:pt x="1894" y="907"/>
                  <a:pt x="1896" y="908"/>
                  <a:pt x="1898" y="908"/>
                </a:cubicBezTo>
                <a:cubicBezTo>
                  <a:pt x="1900" y="908"/>
                  <a:pt x="1902" y="907"/>
                  <a:pt x="1902" y="904"/>
                </a:cubicBezTo>
                <a:cubicBezTo>
                  <a:pt x="1902" y="902"/>
                  <a:pt x="1900" y="900"/>
                  <a:pt x="1898" y="900"/>
                </a:cubicBezTo>
                <a:close/>
                <a:moveTo>
                  <a:pt x="1911" y="908"/>
                </a:moveTo>
                <a:cubicBezTo>
                  <a:pt x="1913" y="908"/>
                  <a:pt x="1915" y="907"/>
                  <a:pt x="1915" y="904"/>
                </a:cubicBezTo>
                <a:cubicBezTo>
                  <a:pt x="1915" y="902"/>
                  <a:pt x="1913" y="900"/>
                  <a:pt x="1911" y="900"/>
                </a:cubicBezTo>
                <a:cubicBezTo>
                  <a:pt x="1909" y="900"/>
                  <a:pt x="1907" y="902"/>
                  <a:pt x="1907" y="904"/>
                </a:cubicBezTo>
                <a:cubicBezTo>
                  <a:pt x="1907" y="907"/>
                  <a:pt x="1909" y="908"/>
                  <a:pt x="1911" y="908"/>
                </a:cubicBezTo>
                <a:close/>
                <a:moveTo>
                  <a:pt x="1924" y="900"/>
                </a:moveTo>
                <a:cubicBezTo>
                  <a:pt x="1922" y="900"/>
                  <a:pt x="1920" y="902"/>
                  <a:pt x="1920" y="904"/>
                </a:cubicBezTo>
                <a:cubicBezTo>
                  <a:pt x="1920" y="907"/>
                  <a:pt x="1922" y="908"/>
                  <a:pt x="1924" y="908"/>
                </a:cubicBezTo>
                <a:cubicBezTo>
                  <a:pt x="1926" y="908"/>
                  <a:pt x="1928" y="907"/>
                  <a:pt x="1928" y="904"/>
                </a:cubicBezTo>
                <a:cubicBezTo>
                  <a:pt x="1928" y="902"/>
                  <a:pt x="1926" y="900"/>
                  <a:pt x="1924" y="900"/>
                </a:cubicBezTo>
                <a:close/>
                <a:moveTo>
                  <a:pt x="1937" y="900"/>
                </a:moveTo>
                <a:cubicBezTo>
                  <a:pt x="1935" y="900"/>
                  <a:pt x="1933" y="902"/>
                  <a:pt x="1933" y="904"/>
                </a:cubicBezTo>
                <a:cubicBezTo>
                  <a:pt x="1933" y="907"/>
                  <a:pt x="1935" y="908"/>
                  <a:pt x="1937" y="908"/>
                </a:cubicBezTo>
                <a:cubicBezTo>
                  <a:pt x="1939" y="908"/>
                  <a:pt x="1941" y="907"/>
                  <a:pt x="1941" y="904"/>
                </a:cubicBezTo>
                <a:cubicBezTo>
                  <a:pt x="1941" y="902"/>
                  <a:pt x="1939" y="900"/>
                  <a:pt x="1937" y="900"/>
                </a:cubicBezTo>
                <a:close/>
                <a:moveTo>
                  <a:pt x="1950" y="900"/>
                </a:moveTo>
                <a:cubicBezTo>
                  <a:pt x="1947" y="900"/>
                  <a:pt x="1946" y="902"/>
                  <a:pt x="1946" y="904"/>
                </a:cubicBezTo>
                <a:cubicBezTo>
                  <a:pt x="1946" y="907"/>
                  <a:pt x="1947" y="908"/>
                  <a:pt x="1950" y="908"/>
                </a:cubicBezTo>
                <a:cubicBezTo>
                  <a:pt x="1952" y="908"/>
                  <a:pt x="1954" y="907"/>
                  <a:pt x="1954" y="904"/>
                </a:cubicBezTo>
                <a:cubicBezTo>
                  <a:pt x="1954" y="902"/>
                  <a:pt x="1952" y="900"/>
                  <a:pt x="1950" y="900"/>
                </a:cubicBezTo>
                <a:close/>
                <a:moveTo>
                  <a:pt x="1963" y="900"/>
                </a:moveTo>
                <a:cubicBezTo>
                  <a:pt x="1960" y="900"/>
                  <a:pt x="1959" y="902"/>
                  <a:pt x="1959" y="904"/>
                </a:cubicBezTo>
                <a:cubicBezTo>
                  <a:pt x="1959" y="907"/>
                  <a:pt x="1960" y="908"/>
                  <a:pt x="1963" y="908"/>
                </a:cubicBezTo>
                <a:cubicBezTo>
                  <a:pt x="1965" y="908"/>
                  <a:pt x="1967" y="907"/>
                  <a:pt x="1967" y="904"/>
                </a:cubicBezTo>
                <a:cubicBezTo>
                  <a:pt x="1967" y="902"/>
                  <a:pt x="1965" y="900"/>
                  <a:pt x="1963" y="900"/>
                </a:cubicBezTo>
                <a:close/>
                <a:moveTo>
                  <a:pt x="1976" y="900"/>
                </a:moveTo>
                <a:cubicBezTo>
                  <a:pt x="1973" y="900"/>
                  <a:pt x="1971" y="902"/>
                  <a:pt x="1971" y="904"/>
                </a:cubicBezTo>
                <a:cubicBezTo>
                  <a:pt x="1971" y="907"/>
                  <a:pt x="1973" y="908"/>
                  <a:pt x="1976" y="908"/>
                </a:cubicBezTo>
                <a:cubicBezTo>
                  <a:pt x="1978" y="908"/>
                  <a:pt x="1980" y="907"/>
                  <a:pt x="1980" y="904"/>
                </a:cubicBezTo>
                <a:cubicBezTo>
                  <a:pt x="1980" y="902"/>
                  <a:pt x="1978" y="900"/>
                  <a:pt x="1976" y="900"/>
                </a:cubicBezTo>
                <a:close/>
                <a:moveTo>
                  <a:pt x="1989" y="900"/>
                </a:moveTo>
                <a:cubicBezTo>
                  <a:pt x="1986" y="900"/>
                  <a:pt x="1984" y="902"/>
                  <a:pt x="1984" y="904"/>
                </a:cubicBezTo>
                <a:cubicBezTo>
                  <a:pt x="1984" y="907"/>
                  <a:pt x="1986" y="908"/>
                  <a:pt x="1989" y="908"/>
                </a:cubicBezTo>
                <a:cubicBezTo>
                  <a:pt x="1991" y="908"/>
                  <a:pt x="1993" y="907"/>
                  <a:pt x="1993" y="904"/>
                </a:cubicBezTo>
                <a:cubicBezTo>
                  <a:pt x="1993" y="902"/>
                  <a:pt x="1991" y="900"/>
                  <a:pt x="1989" y="900"/>
                </a:cubicBezTo>
                <a:close/>
                <a:moveTo>
                  <a:pt x="2001" y="900"/>
                </a:moveTo>
                <a:cubicBezTo>
                  <a:pt x="1999" y="900"/>
                  <a:pt x="1997" y="902"/>
                  <a:pt x="1997" y="904"/>
                </a:cubicBezTo>
                <a:cubicBezTo>
                  <a:pt x="1997" y="907"/>
                  <a:pt x="1999" y="908"/>
                  <a:pt x="2001" y="908"/>
                </a:cubicBezTo>
                <a:cubicBezTo>
                  <a:pt x="2004" y="908"/>
                  <a:pt x="2006" y="907"/>
                  <a:pt x="2006" y="904"/>
                </a:cubicBezTo>
                <a:cubicBezTo>
                  <a:pt x="2006" y="902"/>
                  <a:pt x="2004" y="900"/>
                  <a:pt x="2001" y="900"/>
                </a:cubicBezTo>
                <a:close/>
                <a:moveTo>
                  <a:pt x="2014" y="900"/>
                </a:moveTo>
                <a:cubicBezTo>
                  <a:pt x="2012" y="900"/>
                  <a:pt x="2010" y="902"/>
                  <a:pt x="2010" y="904"/>
                </a:cubicBezTo>
                <a:cubicBezTo>
                  <a:pt x="2010" y="907"/>
                  <a:pt x="2012" y="908"/>
                  <a:pt x="2014" y="908"/>
                </a:cubicBezTo>
                <a:cubicBezTo>
                  <a:pt x="2017" y="908"/>
                  <a:pt x="2019" y="907"/>
                  <a:pt x="2019" y="904"/>
                </a:cubicBezTo>
                <a:cubicBezTo>
                  <a:pt x="2019" y="902"/>
                  <a:pt x="2017" y="900"/>
                  <a:pt x="2014" y="900"/>
                </a:cubicBezTo>
                <a:close/>
                <a:moveTo>
                  <a:pt x="2027" y="900"/>
                </a:moveTo>
                <a:cubicBezTo>
                  <a:pt x="2025" y="900"/>
                  <a:pt x="2023" y="902"/>
                  <a:pt x="2023" y="904"/>
                </a:cubicBezTo>
                <a:cubicBezTo>
                  <a:pt x="2023" y="907"/>
                  <a:pt x="2025" y="908"/>
                  <a:pt x="2027" y="908"/>
                </a:cubicBezTo>
                <a:cubicBezTo>
                  <a:pt x="2030" y="908"/>
                  <a:pt x="2031" y="907"/>
                  <a:pt x="2031" y="904"/>
                </a:cubicBezTo>
                <a:cubicBezTo>
                  <a:pt x="2031" y="902"/>
                  <a:pt x="2030" y="900"/>
                  <a:pt x="2027" y="900"/>
                </a:cubicBezTo>
                <a:close/>
                <a:moveTo>
                  <a:pt x="2041" y="904"/>
                </a:moveTo>
                <a:cubicBezTo>
                  <a:pt x="2041" y="904"/>
                  <a:pt x="2041" y="903"/>
                  <a:pt x="2040" y="903"/>
                </a:cubicBezTo>
                <a:cubicBezTo>
                  <a:pt x="2040" y="903"/>
                  <a:pt x="2039" y="904"/>
                  <a:pt x="2039" y="904"/>
                </a:cubicBezTo>
                <a:cubicBezTo>
                  <a:pt x="2039" y="905"/>
                  <a:pt x="2040" y="905"/>
                  <a:pt x="2040" y="905"/>
                </a:cubicBezTo>
                <a:cubicBezTo>
                  <a:pt x="2041" y="905"/>
                  <a:pt x="2041" y="905"/>
                  <a:pt x="2041" y="904"/>
                </a:cubicBezTo>
                <a:close/>
                <a:moveTo>
                  <a:pt x="2079" y="900"/>
                </a:moveTo>
                <a:cubicBezTo>
                  <a:pt x="2077" y="900"/>
                  <a:pt x="2075" y="902"/>
                  <a:pt x="2075" y="904"/>
                </a:cubicBezTo>
                <a:cubicBezTo>
                  <a:pt x="2075" y="907"/>
                  <a:pt x="2077" y="908"/>
                  <a:pt x="2079" y="908"/>
                </a:cubicBezTo>
                <a:cubicBezTo>
                  <a:pt x="2081" y="908"/>
                  <a:pt x="2083" y="907"/>
                  <a:pt x="2083" y="904"/>
                </a:cubicBezTo>
                <a:cubicBezTo>
                  <a:pt x="2083" y="902"/>
                  <a:pt x="2081" y="900"/>
                  <a:pt x="2079" y="900"/>
                </a:cubicBezTo>
                <a:close/>
                <a:moveTo>
                  <a:pt x="2092" y="900"/>
                </a:moveTo>
                <a:cubicBezTo>
                  <a:pt x="2090" y="900"/>
                  <a:pt x="2088" y="902"/>
                  <a:pt x="2088" y="904"/>
                </a:cubicBezTo>
                <a:cubicBezTo>
                  <a:pt x="2088" y="907"/>
                  <a:pt x="2090" y="908"/>
                  <a:pt x="2092" y="908"/>
                </a:cubicBezTo>
                <a:cubicBezTo>
                  <a:pt x="2094" y="908"/>
                  <a:pt x="2096" y="907"/>
                  <a:pt x="2096" y="904"/>
                </a:cubicBezTo>
                <a:cubicBezTo>
                  <a:pt x="2096" y="902"/>
                  <a:pt x="2094" y="900"/>
                  <a:pt x="2092" y="900"/>
                </a:cubicBezTo>
                <a:close/>
                <a:moveTo>
                  <a:pt x="2105" y="900"/>
                </a:moveTo>
                <a:cubicBezTo>
                  <a:pt x="2102" y="900"/>
                  <a:pt x="2101" y="902"/>
                  <a:pt x="2101" y="904"/>
                </a:cubicBezTo>
                <a:cubicBezTo>
                  <a:pt x="2101" y="907"/>
                  <a:pt x="2102" y="908"/>
                  <a:pt x="2105" y="908"/>
                </a:cubicBezTo>
                <a:cubicBezTo>
                  <a:pt x="2107" y="908"/>
                  <a:pt x="2109" y="907"/>
                  <a:pt x="2109" y="904"/>
                </a:cubicBezTo>
                <a:cubicBezTo>
                  <a:pt x="2109" y="902"/>
                  <a:pt x="2107" y="900"/>
                  <a:pt x="2105" y="900"/>
                </a:cubicBezTo>
                <a:close/>
                <a:moveTo>
                  <a:pt x="2118" y="900"/>
                </a:moveTo>
                <a:cubicBezTo>
                  <a:pt x="2115" y="900"/>
                  <a:pt x="2113" y="902"/>
                  <a:pt x="2113" y="904"/>
                </a:cubicBezTo>
                <a:cubicBezTo>
                  <a:pt x="2113" y="907"/>
                  <a:pt x="2115" y="908"/>
                  <a:pt x="2118" y="908"/>
                </a:cubicBezTo>
                <a:cubicBezTo>
                  <a:pt x="2120" y="908"/>
                  <a:pt x="2122" y="907"/>
                  <a:pt x="2122" y="904"/>
                </a:cubicBezTo>
                <a:cubicBezTo>
                  <a:pt x="2122" y="902"/>
                  <a:pt x="2120" y="900"/>
                  <a:pt x="2118" y="900"/>
                </a:cubicBezTo>
                <a:close/>
                <a:moveTo>
                  <a:pt x="2131" y="900"/>
                </a:moveTo>
                <a:cubicBezTo>
                  <a:pt x="2128" y="900"/>
                  <a:pt x="2126" y="902"/>
                  <a:pt x="2126" y="904"/>
                </a:cubicBezTo>
                <a:cubicBezTo>
                  <a:pt x="2126" y="907"/>
                  <a:pt x="2128" y="908"/>
                  <a:pt x="2131" y="908"/>
                </a:cubicBezTo>
                <a:cubicBezTo>
                  <a:pt x="2133" y="908"/>
                  <a:pt x="2135" y="907"/>
                  <a:pt x="2135" y="904"/>
                </a:cubicBezTo>
                <a:cubicBezTo>
                  <a:pt x="2135" y="902"/>
                  <a:pt x="2133" y="900"/>
                  <a:pt x="2131" y="900"/>
                </a:cubicBezTo>
                <a:close/>
                <a:moveTo>
                  <a:pt x="2143" y="900"/>
                </a:moveTo>
                <a:cubicBezTo>
                  <a:pt x="2141" y="900"/>
                  <a:pt x="2139" y="902"/>
                  <a:pt x="2139" y="904"/>
                </a:cubicBezTo>
                <a:cubicBezTo>
                  <a:pt x="2139" y="907"/>
                  <a:pt x="2141" y="908"/>
                  <a:pt x="2143" y="908"/>
                </a:cubicBezTo>
                <a:cubicBezTo>
                  <a:pt x="2146" y="908"/>
                  <a:pt x="2148" y="907"/>
                  <a:pt x="2148" y="904"/>
                </a:cubicBezTo>
                <a:cubicBezTo>
                  <a:pt x="2148" y="902"/>
                  <a:pt x="2146" y="900"/>
                  <a:pt x="2143" y="900"/>
                </a:cubicBezTo>
                <a:close/>
                <a:moveTo>
                  <a:pt x="2156" y="900"/>
                </a:moveTo>
                <a:cubicBezTo>
                  <a:pt x="2154" y="900"/>
                  <a:pt x="2152" y="902"/>
                  <a:pt x="2152" y="904"/>
                </a:cubicBezTo>
                <a:cubicBezTo>
                  <a:pt x="2152" y="907"/>
                  <a:pt x="2154" y="908"/>
                  <a:pt x="2156" y="908"/>
                </a:cubicBezTo>
                <a:cubicBezTo>
                  <a:pt x="2159" y="908"/>
                  <a:pt x="2161" y="907"/>
                  <a:pt x="2161" y="904"/>
                </a:cubicBezTo>
                <a:cubicBezTo>
                  <a:pt x="2161" y="902"/>
                  <a:pt x="2159" y="900"/>
                  <a:pt x="2156" y="900"/>
                </a:cubicBezTo>
                <a:close/>
                <a:moveTo>
                  <a:pt x="2169" y="900"/>
                </a:moveTo>
                <a:cubicBezTo>
                  <a:pt x="2167" y="900"/>
                  <a:pt x="2165" y="902"/>
                  <a:pt x="2165" y="904"/>
                </a:cubicBezTo>
                <a:cubicBezTo>
                  <a:pt x="2165" y="907"/>
                  <a:pt x="2167" y="908"/>
                  <a:pt x="2169" y="908"/>
                </a:cubicBezTo>
                <a:cubicBezTo>
                  <a:pt x="2172" y="908"/>
                  <a:pt x="2173" y="907"/>
                  <a:pt x="2173" y="904"/>
                </a:cubicBezTo>
                <a:cubicBezTo>
                  <a:pt x="2173" y="902"/>
                  <a:pt x="2172" y="900"/>
                  <a:pt x="2169" y="900"/>
                </a:cubicBezTo>
                <a:close/>
                <a:moveTo>
                  <a:pt x="2182" y="900"/>
                </a:moveTo>
                <a:cubicBezTo>
                  <a:pt x="2180" y="900"/>
                  <a:pt x="2178" y="902"/>
                  <a:pt x="2178" y="904"/>
                </a:cubicBezTo>
                <a:cubicBezTo>
                  <a:pt x="2178" y="907"/>
                  <a:pt x="2180" y="908"/>
                  <a:pt x="2182" y="908"/>
                </a:cubicBezTo>
                <a:cubicBezTo>
                  <a:pt x="2185" y="908"/>
                  <a:pt x="2186" y="907"/>
                  <a:pt x="2186" y="904"/>
                </a:cubicBezTo>
                <a:cubicBezTo>
                  <a:pt x="2186" y="902"/>
                  <a:pt x="2185" y="900"/>
                  <a:pt x="2182" y="900"/>
                </a:cubicBezTo>
                <a:close/>
                <a:moveTo>
                  <a:pt x="2195" y="900"/>
                </a:moveTo>
                <a:cubicBezTo>
                  <a:pt x="2193" y="900"/>
                  <a:pt x="2191" y="902"/>
                  <a:pt x="2191" y="904"/>
                </a:cubicBezTo>
                <a:cubicBezTo>
                  <a:pt x="2191" y="907"/>
                  <a:pt x="2193" y="908"/>
                  <a:pt x="2195" y="908"/>
                </a:cubicBezTo>
                <a:cubicBezTo>
                  <a:pt x="2197" y="908"/>
                  <a:pt x="2199" y="907"/>
                  <a:pt x="2199" y="904"/>
                </a:cubicBezTo>
                <a:cubicBezTo>
                  <a:pt x="2199" y="902"/>
                  <a:pt x="2197" y="900"/>
                  <a:pt x="2195" y="900"/>
                </a:cubicBezTo>
                <a:close/>
                <a:moveTo>
                  <a:pt x="2208" y="908"/>
                </a:moveTo>
                <a:cubicBezTo>
                  <a:pt x="2210" y="908"/>
                  <a:pt x="2212" y="907"/>
                  <a:pt x="2212" y="904"/>
                </a:cubicBezTo>
                <a:cubicBezTo>
                  <a:pt x="2212" y="902"/>
                  <a:pt x="2210" y="900"/>
                  <a:pt x="2208" y="900"/>
                </a:cubicBezTo>
                <a:cubicBezTo>
                  <a:pt x="2206" y="900"/>
                  <a:pt x="2204" y="902"/>
                  <a:pt x="2204" y="904"/>
                </a:cubicBezTo>
                <a:cubicBezTo>
                  <a:pt x="2204" y="907"/>
                  <a:pt x="2206" y="908"/>
                  <a:pt x="2208" y="908"/>
                </a:cubicBezTo>
                <a:close/>
                <a:moveTo>
                  <a:pt x="2221" y="908"/>
                </a:moveTo>
                <a:cubicBezTo>
                  <a:pt x="2223" y="908"/>
                  <a:pt x="2225" y="907"/>
                  <a:pt x="2225" y="904"/>
                </a:cubicBezTo>
                <a:cubicBezTo>
                  <a:pt x="2225" y="902"/>
                  <a:pt x="2223" y="900"/>
                  <a:pt x="2221" y="900"/>
                </a:cubicBezTo>
                <a:cubicBezTo>
                  <a:pt x="2219" y="900"/>
                  <a:pt x="2217" y="902"/>
                  <a:pt x="2217" y="904"/>
                </a:cubicBezTo>
                <a:cubicBezTo>
                  <a:pt x="2217" y="907"/>
                  <a:pt x="2219" y="908"/>
                  <a:pt x="2221" y="908"/>
                </a:cubicBezTo>
                <a:close/>
                <a:moveTo>
                  <a:pt x="2234" y="908"/>
                </a:moveTo>
                <a:cubicBezTo>
                  <a:pt x="2236" y="908"/>
                  <a:pt x="2238" y="907"/>
                  <a:pt x="2238" y="904"/>
                </a:cubicBezTo>
                <a:cubicBezTo>
                  <a:pt x="2238" y="902"/>
                  <a:pt x="2236" y="900"/>
                  <a:pt x="2234" y="900"/>
                </a:cubicBezTo>
                <a:cubicBezTo>
                  <a:pt x="2232" y="900"/>
                  <a:pt x="2230" y="902"/>
                  <a:pt x="2230" y="904"/>
                </a:cubicBezTo>
                <a:cubicBezTo>
                  <a:pt x="2230" y="907"/>
                  <a:pt x="2232" y="908"/>
                  <a:pt x="2234" y="908"/>
                </a:cubicBezTo>
                <a:close/>
                <a:moveTo>
                  <a:pt x="2247" y="908"/>
                </a:moveTo>
                <a:cubicBezTo>
                  <a:pt x="2249" y="908"/>
                  <a:pt x="2251" y="907"/>
                  <a:pt x="2251" y="904"/>
                </a:cubicBezTo>
                <a:cubicBezTo>
                  <a:pt x="2251" y="902"/>
                  <a:pt x="2249" y="900"/>
                  <a:pt x="2247" y="900"/>
                </a:cubicBezTo>
                <a:cubicBezTo>
                  <a:pt x="2245" y="900"/>
                  <a:pt x="2243" y="902"/>
                  <a:pt x="2243" y="904"/>
                </a:cubicBezTo>
                <a:cubicBezTo>
                  <a:pt x="2243" y="907"/>
                  <a:pt x="2245" y="908"/>
                  <a:pt x="2247" y="908"/>
                </a:cubicBezTo>
                <a:close/>
                <a:moveTo>
                  <a:pt x="2260" y="908"/>
                </a:moveTo>
                <a:cubicBezTo>
                  <a:pt x="2262" y="908"/>
                  <a:pt x="2264" y="907"/>
                  <a:pt x="2264" y="904"/>
                </a:cubicBezTo>
                <a:cubicBezTo>
                  <a:pt x="2264" y="902"/>
                  <a:pt x="2262" y="900"/>
                  <a:pt x="2260" y="900"/>
                </a:cubicBezTo>
                <a:cubicBezTo>
                  <a:pt x="2257" y="900"/>
                  <a:pt x="2256" y="902"/>
                  <a:pt x="2256" y="904"/>
                </a:cubicBezTo>
                <a:cubicBezTo>
                  <a:pt x="2256" y="907"/>
                  <a:pt x="2257" y="908"/>
                  <a:pt x="2260" y="908"/>
                </a:cubicBezTo>
                <a:close/>
                <a:moveTo>
                  <a:pt x="2273" y="902"/>
                </a:moveTo>
                <a:cubicBezTo>
                  <a:pt x="2271" y="902"/>
                  <a:pt x="2270" y="903"/>
                  <a:pt x="2270" y="904"/>
                </a:cubicBezTo>
                <a:cubicBezTo>
                  <a:pt x="2270" y="905"/>
                  <a:pt x="2271" y="906"/>
                  <a:pt x="2273" y="906"/>
                </a:cubicBezTo>
                <a:cubicBezTo>
                  <a:pt x="2274" y="906"/>
                  <a:pt x="2275" y="905"/>
                  <a:pt x="2275" y="904"/>
                </a:cubicBezTo>
                <a:cubicBezTo>
                  <a:pt x="2275" y="903"/>
                  <a:pt x="2274" y="902"/>
                  <a:pt x="2273" y="902"/>
                </a:cubicBezTo>
                <a:close/>
                <a:moveTo>
                  <a:pt x="2376" y="900"/>
                </a:moveTo>
                <a:cubicBezTo>
                  <a:pt x="2374" y="900"/>
                  <a:pt x="2372" y="902"/>
                  <a:pt x="2372" y="904"/>
                </a:cubicBezTo>
                <a:cubicBezTo>
                  <a:pt x="2372" y="907"/>
                  <a:pt x="2374" y="908"/>
                  <a:pt x="2376" y="908"/>
                </a:cubicBezTo>
                <a:cubicBezTo>
                  <a:pt x="2378" y="908"/>
                  <a:pt x="2380" y="907"/>
                  <a:pt x="2380" y="904"/>
                </a:cubicBezTo>
                <a:cubicBezTo>
                  <a:pt x="2380" y="902"/>
                  <a:pt x="2378" y="900"/>
                  <a:pt x="2376" y="900"/>
                </a:cubicBezTo>
                <a:close/>
                <a:moveTo>
                  <a:pt x="2389" y="908"/>
                </a:moveTo>
                <a:cubicBezTo>
                  <a:pt x="2391" y="908"/>
                  <a:pt x="2393" y="907"/>
                  <a:pt x="2393" y="904"/>
                </a:cubicBezTo>
                <a:cubicBezTo>
                  <a:pt x="2393" y="902"/>
                  <a:pt x="2391" y="900"/>
                  <a:pt x="2389" y="900"/>
                </a:cubicBezTo>
                <a:cubicBezTo>
                  <a:pt x="2387" y="900"/>
                  <a:pt x="2385" y="902"/>
                  <a:pt x="2385" y="904"/>
                </a:cubicBezTo>
                <a:cubicBezTo>
                  <a:pt x="2385" y="907"/>
                  <a:pt x="2387" y="908"/>
                  <a:pt x="2389" y="908"/>
                </a:cubicBezTo>
                <a:close/>
                <a:moveTo>
                  <a:pt x="2402" y="900"/>
                </a:moveTo>
                <a:cubicBezTo>
                  <a:pt x="2399" y="900"/>
                  <a:pt x="2398" y="902"/>
                  <a:pt x="2398" y="904"/>
                </a:cubicBezTo>
                <a:cubicBezTo>
                  <a:pt x="2398" y="907"/>
                  <a:pt x="2399" y="908"/>
                  <a:pt x="2402" y="908"/>
                </a:cubicBezTo>
                <a:cubicBezTo>
                  <a:pt x="2404" y="908"/>
                  <a:pt x="2406" y="907"/>
                  <a:pt x="2406" y="904"/>
                </a:cubicBezTo>
                <a:cubicBezTo>
                  <a:pt x="2406" y="902"/>
                  <a:pt x="2404" y="900"/>
                  <a:pt x="2402" y="900"/>
                </a:cubicBezTo>
                <a:close/>
                <a:moveTo>
                  <a:pt x="2415" y="908"/>
                </a:moveTo>
                <a:cubicBezTo>
                  <a:pt x="2417" y="908"/>
                  <a:pt x="2419" y="907"/>
                  <a:pt x="2419" y="904"/>
                </a:cubicBezTo>
                <a:cubicBezTo>
                  <a:pt x="2419" y="902"/>
                  <a:pt x="2417" y="900"/>
                  <a:pt x="2415" y="900"/>
                </a:cubicBezTo>
                <a:cubicBezTo>
                  <a:pt x="2412" y="900"/>
                  <a:pt x="2411" y="902"/>
                  <a:pt x="2411" y="904"/>
                </a:cubicBezTo>
                <a:cubicBezTo>
                  <a:pt x="2411" y="907"/>
                  <a:pt x="2412" y="908"/>
                  <a:pt x="2415" y="908"/>
                </a:cubicBezTo>
                <a:close/>
                <a:moveTo>
                  <a:pt x="2428" y="900"/>
                </a:moveTo>
                <a:cubicBezTo>
                  <a:pt x="2425" y="900"/>
                  <a:pt x="2423" y="902"/>
                  <a:pt x="2423" y="904"/>
                </a:cubicBezTo>
                <a:cubicBezTo>
                  <a:pt x="2423" y="907"/>
                  <a:pt x="2425" y="908"/>
                  <a:pt x="2428" y="908"/>
                </a:cubicBezTo>
                <a:cubicBezTo>
                  <a:pt x="2430" y="908"/>
                  <a:pt x="2432" y="907"/>
                  <a:pt x="2432" y="904"/>
                </a:cubicBezTo>
                <a:cubicBezTo>
                  <a:pt x="2432" y="902"/>
                  <a:pt x="2430" y="900"/>
                  <a:pt x="2428" y="900"/>
                </a:cubicBezTo>
                <a:close/>
                <a:moveTo>
                  <a:pt x="2441" y="900"/>
                </a:moveTo>
                <a:cubicBezTo>
                  <a:pt x="2438" y="900"/>
                  <a:pt x="2436" y="902"/>
                  <a:pt x="2436" y="904"/>
                </a:cubicBezTo>
                <a:cubicBezTo>
                  <a:pt x="2436" y="907"/>
                  <a:pt x="2438" y="908"/>
                  <a:pt x="2441" y="908"/>
                </a:cubicBezTo>
                <a:cubicBezTo>
                  <a:pt x="2443" y="908"/>
                  <a:pt x="2445" y="907"/>
                  <a:pt x="2445" y="904"/>
                </a:cubicBezTo>
                <a:cubicBezTo>
                  <a:pt x="2445" y="902"/>
                  <a:pt x="2443" y="900"/>
                  <a:pt x="2441" y="900"/>
                </a:cubicBezTo>
                <a:close/>
                <a:moveTo>
                  <a:pt x="2453" y="900"/>
                </a:moveTo>
                <a:cubicBezTo>
                  <a:pt x="2451" y="900"/>
                  <a:pt x="2449" y="902"/>
                  <a:pt x="2449" y="904"/>
                </a:cubicBezTo>
                <a:cubicBezTo>
                  <a:pt x="2449" y="907"/>
                  <a:pt x="2451" y="908"/>
                  <a:pt x="2453" y="908"/>
                </a:cubicBezTo>
                <a:cubicBezTo>
                  <a:pt x="2456" y="908"/>
                  <a:pt x="2458" y="907"/>
                  <a:pt x="2458" y="904"/>
                </a:cubicBezTo>
                <a:cubicBezTo>
                  <a:pt x="2458" y="902"/>
                  <a:pt x="2456" y="900"/>
                  <a:pt x="2453" y="900"/>
                </a:cubicBezTo>
                <a:close/>
                <a:moveTo>
                  <a:pt x="2466" y="900"/>
                </a:moveTo>
                <a:cubicBezTo>
                  <a:pt x="2464" y="900"/>
                  <a:pt x="2462" y="902"/>
                  <a:pt x="2462" y="904"/>
                </a:cubicBezTo>
                <a:cubicBezTo>
                  <a:pt x="2462" y="907"/>
                  <a:pt x="2464" y="908"/>
                  <a:pt x="2466" y="908"/>
                </a:cubicBezTo>
                <a:cubicBezTo>
                  <a:pt x="2469" y="908"/>
                  <a:pt x="2471" y="907"/>
                  <a:pt x="2471" y="904"/>
                </a:cubicBezTo>
                <a:cubicBezTo>
                  <a:pt x="2471" y="902"/>
                  <a:pt x="2469" y="900"/>
                  <a:pt x="2466" y="900"/>
                </a:cubicBezTo>
                <a:close/>
                <a:moveTo>
                  <a:pt x="2479" y="900"/>
                </a:moveTo>
                <a:cubicBezTo>
                  <a:pt x="2477" y="900"/>
                  <a:pt x="2475" y="902"/>
                  <a:pt x="2475" y="904"/>
                </a:cubicBezTo>
                <a:cubicBezTo>
                  <a:pt x="2475" y="907"/>
                  <a:pt x="2477" y="908"/>
                  <a:pt x="2479" y="908"/>
                </a:cubicBezTo>
                <a:cubicBezTo>
                  <a:pt x="2482" y="908"/>
                  <a:pt x="2483" y="907"/>
                  <a:pt x="2483" y="904"/>
                </a:cubicBezTo>
                <a:cubicBezTo>
                  <a:pt x="2483" y="902"/>
                  <a:pt x="2482" y="900"/>
                  <a:pt x="2479" y="900"/>
                </a:cubicBezTo>
                <a:close/>
                <a:moveTo>
                  <a:pt x="2492" y="900"/>
                </a:moveTo>
                <a:cubicBezTo>
                  <a:pt x="2490" y="900"/>
                  <a:pt x="2488" y="902"/>
                  <a:pt x="2488" y="904"/>
                </a:cubicBezTo>
                <a:cubicBezTo>
                  <a:pt x="2488" y="907"/>
                  <a:pt x="2490" y="908"/>
                  <a:pt x="2492" y="908"/>
                </a:cubicBezTo>
                <a:cubicBezTo>
                  <a:pt x="2494" y="908"/>
                  <a:pt x="2496" y="907"/>
                  <a:pt x="2496" y="904"/>
                </a:cubicBezTo>
                <a:cubicBezTo>
                  <a:pt x="2496" y="902"/>
                  <a:pt x="2494" y="900"/>
                  <a:pt x="2492" y="900"/>
                </a:cubicBezTo>
                <a:close/>
                <a:moveTo>
                  <a:pt x="2505" y="908"/>
                </a:moveTo>
                <a:cubicBezTo>
                  <a:pt x="2507" y="908"/>
                  <a:pt x="2509" y="907"/>
                  <a:pt x="2509" y="904"/>
                </a:cubicBezTo>
                <a:cubicBezTo>
                  <a:pt x="2509" y="902"/>
                  <a:pt x="2507" y="900"/>
                  <a:pt x="2505" y="900"/>
                </a:cubicBezTo>
                <a:cubicBezTo>
                  <a:pt x="2503" y="900"/>
                  <a:pt x="2501" y="902"/>
                  <a:pt x="2501" y="904"/>
                </a:cubicBezTo>
                <a:cubicBezTo>
                  <a:pt x="2501" y="907"/>
                  <a:pt x="2503" y="908"/>
                  <a:pt x="2505" y="908"/>
                </a:cubicBezTo>
                <a:close/>
                <a:moveTo>
                  <a:pt x="2518" y="908"/>
                </a:moveTo>
                <a:cubicBezTo>
                  <a:pt x="2520" y="908"/>
                  <a:pt x="2522" y="907"/>
                  <a:pt x="2522" y="904"/>
                </a:cubicBezTo>
                <a:cubicBezTo>
                  <a:pt x="2522" y="902"/>
                  <a:pt x="2520" y="900"/>
                  <a:pt x="2518" y="900"/>
                </a:cubicBezTo>
                <a:cubicBezTo>
                  <a:pt x="2516" y="900"/>
                  <a:pt x="2514" y="902"/>
                  <a:pt x="2514" y="904"/>
                </a:cubicBezTo>
                <a:cubicBezTo>
                  <a:pt x="2514" y="907"/>
                  <a:pt x="2516" y="908"/>
                  <a:pt x="2518" y="908"/>
                </a:cubicBezTo>
                <a:close/>
                <a:moveTo>
                  <a:pt x="2531" y="908"/>
                </a:moveTo>
                <a:cubicBezTo>
                  <a:pt x="2533" y="908"/>
                  <a:pt x="2535" y="907"/>
                  <a:pt x="2535" y="904"/>
                </a:cubicBezTo>
                <a:cubicBezTo>
                  <a:pt x="2535" y="902"/>
                  <a:pt x="2533" y="900"/>
                  <a:pt x="2531" y="900"/>
                </a:cubicBezTo>
                <a:cubicBezTo>
                  <a:pt x="2529" y="900"/>
                  <a:pt x="2527" y="902"/>
                  <a:pt x="2527" y="904"/>
                </a:cubicBezTo>
                <a:cubicBezTo>
                  <a:pt x="2527" y="907"/>
                  <a:pt x="2529" y="908"/>
                  <a:pt x="2531" y="908"/>
                </a:cubicBezTo>
                <a:close/>
                <a:moveTo>
                  <a:pt x="2544" y="908"/>
                </a:moveTo>
                <a:cubicBezTo>
                  <a:pt x="2546" y="908"/>
                  <a:pt x="2548" y="907"/>
                  <a:pt x="2548" y="904"/>
                </a:cubicBezTo>
                <a:cubicBezTo>
                  <a:pt x="2548" y="902"/>
                  <a:pt x="2546" y="900"/>
                  <a:pt x="2544" y="900"/>
                </a:cubicBezTo>
                <a:cubicBezTo>
                  <a:pt x="2542" y="900"/>
                  <a:pt x="2540" y="902"/>
                  <a:pt x="2540" y="904"/>
                </a:cubicBezTo>
                <a:cubicBezTo>
                  <a:pt x="2540" y="907"/>
                  <a:pt x="2542" y="908"/>
                  <a:pt x="2544" y="908"/>
                </a:cubicBezTo>
                <a:close/>
                <a:moveTo>
                  <a:pt x="2557" y="900"/>
                </a:moveTo>
                <a:cubicBezTo>
                  <a:pt x="2554" y="900"/>
                  <a:pt x="2553" y="902"/>
                  <a:pt x="2553" y="904"/>
                </a:cubicBezTo>
                <a:cubicBezTo>
                  <a:pt x="2553" y="907"/>
                  <a:pt x="2554" y="908"/>
                  <a:pt x="2557" y="908"/>
                </a:cubicBezTo>
                <a:cubicBezTo>
                  <a:pt x="2559" y="908"/>
                  <a:pt x="2561" y="907"/>
                  <a:pt x="2561" y="904"/>
                </a:cubicBezTo>
                <a:cubicBezTo>
                  <a:pt x="2561" y="902"/>
                  <a:pt x="2559" y="900"/>
                  <a:pt x="2557" y="900"/>
                </a:cubicBezTo>
                <a:close/>
                <a:moveTo>
                  <a:pt x="2570" y="900"/>
                </a:moveTo>
                <a:cubicBezTo>
                  <a:pt x="2567" y="900"/>
                  <a:pt x="2565" y="902"/>
                  <a:pt x="2565" y="904"/>
                </a:cubicBezTo>
                <a:cubicBezTo>
                  <a:pt x="2565" y="907"/>
                  <a:pt x="2567" y="908"/>
                  <a:pt x="2570" y="908"/>
                </a:cubicBezTo>
                <a:cubicBezTo>
                  <a:pt x="2572" y="908"/>
                  <a:pt x="2574" y="907"/>
                  <a:pt x="2574" y="904"/>
                </a:cubicBezTo>
                <a:cubicBezTo>
                  <a:pt x="2574" y="902"/>
                  <a:pt x="2572" y="900"/>
                  <a:pt x="2570" y="900"/>
                </a:cubicBezTo>
                <a:close/>
                <a:moveTo>
                  <a:pt x="2583" y="900"/>
                </a:moveTo>
                <a:cubicBezTo>
                  <a:pt x="2580" y="900"/>
                  <a:pt x="2578" y="902"/>
                  <a:pt x="2578" y="904"/>
                </a:cubicBezTo>
                <a:cubicBezTo>
                  <a:pt x="2578" y="907"/>
                  <a:pt x="2580" y="908"/>
                  <a:pt x="2583" y="908"/>
                </a:cubicBezTo>
                <a:cubicBezTo>
                  <a:pt x="2585" y="908"/>
                  <a:pt x="2587" y="907"/>
                  <a:pt x="2587" y="904"/>
                </a:cubicBezTo>
                <a:cubicBezTo>
                  <a:pt x="2587" y="902"/>
                  <a:pt x="2585" y="900"/>
                  <a:pt x="2583" y="900"/>
                </a:cubicBezTo>
                <a:close/>
                <a:moveTo>
                  <a:pt x="2595" y="900"/>
                </a:moveTo>
                <a:cubicBezTo>
                  <a:pt x="2593" y="900"/>
                  <a:pt x="2591" y="902"/>
                  <a:pt x="2591" y="904"/>
                </a:cubicBezTo>
                <a:cubicBezTo>
                  <a:pt x="2591" y="907"/>
                  <a:pt x="2593" y="908"/>
                  <a:pt x="2595" y="908"/>
                </a:cubicBezTo>
                <a:cubicBezTo>
                  <a:pt x="2598" y="908"/>
                  <a:pt x="2600" y="907"/>
                  <a:pt x="2600" y="904"/>
                </a:cubicBezTo>
                <a:cubicBezTo>
                  <a:pt x="2600" y="902"/>
                  <a:pt x="2598" y="900"/>
                  <a:pt x="2595" y="900"/>
                </a:cubicBezTo>
                <a:close/>
                <a:moveTo>
                  <a:pt x="2608" y="908"/>
                </a:moveTo>
                <a:cubicBezTo>
                  <a:pt x="2611" y="908"/>
                  <a:pt x="2613" y="907"/>
                  <a:pt x="2613" y="904"/>
                </a:cubicBezTo>
                <a:cubicBezTo>
                  <a:pt x="2613" y="902"/>
                  <a:pt x="2611" y="900"/>
                  <a:pt x="2608" y="900"/>
                </a:cubicBezTo>
                <a:cubicBezTo>
                  <a:pt x="2606" y="900"/>
                  <a:pt x="2604" y="902"/>
                  <a:pt x="2604" y="904"/>
                </a:cubicBezTo>
                <a:cubicBezTo>
                  <a:pt x="2604" y="907"/>
                  <a:pt x="2606" y="908"/>
                  <a:pt x="2608" y="908"/>
                </a:cubicBezTo>
                <a:close/>
                <a:moveTo>
                  <a:pt x="2621" y="908"/>
                </a:moveTo>
                <a:cubicBezTo>
                  <a:pt x="2624" y="908"/>
                  <a:pt x="2625" y="907"/>
                  <a:pt x="2625" y="904"/>
                </a:cubicBezTo>
                <a:cubicBezTo>
                  <a:pt x="2625" y="902"/>
                  <a:pt x="2624" y="900"/>
                  <a:pt x="2621" y="900"/>
                </a:cubicBezTo>
                <a:cubicBezTo>
                  <a:pt x="2619" y="900"/>
                  <a:pt x="2617" y="902"/>
                  <a:pt x="2617" y="904"/>
                </a:cubicBezTo>
                <a:cubicBezTo>
                  <a:pt x="2617" y="907"/>
                  <a:pt x="2619" y="908"/>
                  <a:pt x="2621" y="908"/>
                </a:cubicBezTo>
                <a:close/>
                <a:moveTo>
                  <a:pt x="2634" y="900"/>
                </a:moveTo>
                <a:cubicBezTo>
                  <a:pt x="2632" y="900"/>
                  <a:pt x="2630" y="902"/>
                  <a:pt x="2630" y="904"/>
                </a:cubicBezTo>
                <a:cubicBezTo>
                  <a:pt x="2630" y="907"/>
                  <a:pt x="2632" y="908"/>
                  <a:pt x="2634" y="908"/>
                </a:cubicBezTo>
                <a:cubicBezTo>
                  <a:pt x="2637" y="908"/>
                  <a:pt x="2638" y="907"/>
                  <a:pt x="2638" y="904"/>
                </a:cubicBezTo>
                <a:cubicBezTo>
                  <a:pt x="2638" y="902"/>
                  <a:pt x="2637" y="900"/>
                  <a:pt x="2634" y="900"/>
                </a:cubicBezTo>
                <a:close/>
                <a:moveTo>
                  <a:pt x="2647" y="908"/>
                </a:moveTo>
                <a:cubicBezTo>
                  <a:pt x="2649" y="908"/>
                  <a:pt x="2651" y="907"/>
                  <a:pt x="2651" y="904"/>
                </a:cubicBezTo>
                <a:cubicBezTo>
                  <a:pt x="2651" y="902"/>
                  <a:pt x="2649" y="900"/>
                  <a:pt x="2647" y="900"/>
                </a:cubicBezTo>
                <a:cubicBezTo>
                  <a:pt x="2645" y="900"/>
                  <a:pt x="2643" y="902"/>
                  <a:pt x="2643" y="904"/>
                </a:cubicBezTo>
                <a:cubicBezTo>
                  <a:pt x="2643" y="907"/>
                  <a:pt x="2645" y="908"/>
                  <a:pt x="2647" y="908"/>
                </a:cubicBezTo>
                <a:close/>
                <a:moveTo>
                  <a:pt x="2660" y="900"/>
                </a:moveTo>
                <a:cubicBezTo>
                  <a:pt x="2658" y="900"/>
                  <a:pt x="2656" y="902"/>
                  <a:pt x="2656" y="904"/>
                </a:cubicBezTo>
                <a:cubicBezTo>
                  <a:pt x="2656" y="907"/>
                  <a:pt x="2658" y="908"/>
                  <a:pt x="2660" y="908"/>
                </a:cubicBezTo>
                <a:cubicBezTo>
                  <a:pt x="2662" y="908"/>
                  <a:pt x="2664" y="907"/>
                  <a:pt x="2664" y="904"/>
                </a:cubicBezTo>
                <a:cubicBezTo>
                  <a:pt x="2664" y="902"/>
                  <a:pt x="2662" y="900"/>
                  <a:pt x="2660" y="900"/>
                </a:cubicBezTo>
                <a:close/>
                <a:moveTo>
                  <a:pt x="2673" y="900"/>
                </a:moveTo>
                <a:cubicBezTo>
                  <a:pt x="2671" y="900"/>
                  <a:pt x="2669" y="902"/>
                  <a:pt x="2669" y="904"/>
                </a:cubicBezTo>
                <a:cubicBezTo>
                  <a:pt x="2669" y="907"/>
                  <a:pt x="2671" y="908"/>
                  <a:pt x="2673" y="908"/>
                </a:cubicBezTo>
                <a:cubicBezTo>
                  <a:pt x="2675" y="908"/>
                  <a:pt x="2677" y="907"/>
                  <a:pt x="2677" y="904"/>
                </a:cubicBezTo>
                <a:cubicBezTo>
                  <a:pt x="2677" y="902"/>
                  <a:pt x="2675" y="900"/>
                  <a:pt x="2673" y="900"/>
                </a:cubicBezTo>
                <a:close/>
                <a:moveTo>
                  <a:pt x="2686" y="900"/>
                </a:moveTo>
                <a:cubicBezTo>
                  <a:pt x="2684" y="900"/>
                  <a:pt x="2682" y="902"/>
                  <a:pt x="2682" y="904"/>
                </a:cubicBezTo>
                <a:cubicBezTo>
                  <a:pt x="2682" y="907"/>
                  <a:pt x="2684" y="908"/>
                  <a:pt x="2686" y="908"/>
                </a:cubicBezTo>
                <a:cubicBezTo>
                  <a:pt x="2688" y="908"/>
                  <a:pt x="2690" y="907"/>
                  <a:pt x="2690" y="904"/>
                </a:cubicBezTo>
                <a:cubicBezTo>
                  <a:pt x="2690" y="902"/>
                  <a:pt x="2688" y="900"/>
                  <a:pt x="2686" y="900"/>
                </a:cubicBezTo>
                <a:close/>
                <a:moveTo>
                  <a:pt x="2699" y="900"/>
                </a:moveTo>
                <a:cubicBezTo>
                  <a:pt x="2696" y="900"/>
                  <a:pt x="2695" y="902"/>
                  <a:pt x="2695" y="904"/>
                </a:cubicBezTo>
                <a:cubicBezTo>
                  <a:pt x="2695" y="907"/>
                  <a:pt x="2696" y="908"/>
                  <a:pt x="2699" y="908"/>
                </a:cubicBezTo>
                <a:cubicBezTo>
                  <a:pt x="2701" y="908"/>
                  <a:pt x="2703" y="907"/>
                  <a:pt x="2703" y="904"/>
                </a:cubicBezTo>
                <a:cubicBezTo>
                  <a:pt x="2703" y="902"/>
                  <a:pt x="2701" y="900"/>
                  <a:pt x="2699" y="900"/>
                </a:cubicBezTo>
                <a:close/>
                <a:moveTo>
                  <a:pt x="2712" y="900"/>
                </a:moveTo>
                <a:cubicBezTo>
                  <a:pt x="2709" y="900"/>
                  <a:pt x="2708" y="902"/>
                  <a:pt x="2708" y="904"/>
                </a:cubicBezTo>
                <a:cubicBezTo>
                  <a:pt x="2708" y="907"/>
                  <a:pt x="2709" y="908"/>
                  <a:pt x="2712" y="908"/>
                </a:cubicBezTo>
                <a:cubicBezTo>
                  <a:pt x="2714" y="908"/>
                  <a:pt x="2716" y="907"/>
                  <a:pt x="2716" y="904"/>
                </a:cubicBezTo>
                <a:cubicBezTo>
                  <a:pt x="2716" y="902"/>
                  <a:pt x="2714" y="900"/>
                  <a:pt x="2712" y="900"/>
                </a:cubicBezTo>
                <a:close/>
                <a:moveTo>
                  <a:pt x="2725" y="900"/>
                </a:moveTo>
                <a:cubicBezTo>
                  <a:pt x="2722" y="900"/>
                  <a:pt x="2720" y="902"/>
                  <a:pt x="2720" y="904"/>
                </a:cubicBezTo>
                <a:cubicBezTo>
                  <a:pt x="2720" y="907"/>
                  <a:pt x="2722" y="908"/>
                  <a:pt x="2725" y="908"/>
                </a:cubicBezTo>
                <a:cubicBezTo>
                  <a:pt x="2727" y="908"/>
                  <a:pt x="2729" y="907"/>
                  <a:pt x="2729" y="904"/>
                </a:cubicBezTo>
                <a:cubicBezTo>
                  <a:pt x="2729" y="902"/>
                  <a:pt x="2727" y="900"/>
                  <a:pt x="2725" y="900"/>
                </a:cubicBezTo>
                <a:close/>
                <a:moveTo>
                  <a:pt x="2738" y="900"/>
                </a:moveTo>
                <a:cubicBezTo>
                  <a:pt x="2735" y="900"/>
                  <a:pt x="2733" y="902"/>
                  <a:pt x="2733" y="904"/>
                </a:cubicBezTo>
                <a:cubicBezTo>
                  <a:pt x="2733" y="907"/>
                  <a:pt x="2735" y="908"/>
                  <a:pt x="2738" y="908"/>
                </a:cubicBezTo>
                <a:cubicBezTo>
                  <a:pt x="2740" y="908"/>
                  <a:pt x="2742" y="907"/>
                  <a:pt x="2742" y="904"/>
                </a:cubicBezTo>
                <a:cubicBezTo>
                  <a:pt x="2742" y="902"/>
                  <a:pt x="2740" y="900"/>
                  <a:pt x="2738" y="900"/>
                </a:cubicBezTo>
                <a:close/>
                <a:moveTo>
                  <a:pt x="2750" y="900"/>
                </a:moveTo>
                <a:cubicBezTo>
                  <a:pt x="2748" y="900"/>
                  <a:pt x="2746" y="902"/>
                  <a:pt x="2746" y="904"/>
                </a:cubicBezTo>
                <a:cubicBezTo>
                  <a:pt x="2746" y="907"/>
                  <a:pt x="2748" y="908"/>
                  <a:pt x="2750" y="908"/>
                </a:cubicBezTo>
                <a:cubicBezTo>
                  <a:pt x="2753" y="908"/>
                  <a:pt x="2755" y="907"/>
                  <a:pt x="2755" y="904"/>
                </a:cubicBezTo>
                <a:cubicBezTo>
                  <a:pt x="2755" y="902"/>
                  <a:pt x="2753" y="900"/>
                  <a:pt x="2750" y="900"/>
                </a:cubicBezTo>
                <a:close/>
                <a:moveTo>
                  <a:pt x="2763" y="900"/>
                </a:moveTo>
                <a:cubicBezTo>
                  <a:pt x="2761" y="900"/>
                  <a:pt x="2759" y="902"/>
                  <a:pt x="2759" y="904"/>
                </a:cubicBezTo>
                <a:cubicBezTo>
                  <a:pt x="2759" y="907"/>
                  <a:pt x="2761" y="908"/>
                  <a:pt x="2763" y="908"/>
                </a:cubicBezTo>
                <a:cubicBezTo>
                  <a:pt x="2766" y="908"/>
                  <a:pt x="2768" y="907"/>
                  <a:pt x="2768" y="904"/>
                </a:cubicBezTo>
                <a:cubicBezTo>
                  <a:pt x="2768" y="902"/>
                  <a:pt x="2766" y="900"/>
                  <a:pt x="2763" y="900"/>
                </a:cubicBezTo>
                <a:close/>
                <a:moveTo>
                  <a:pt x="2776" y="900"/>
                </a:moveTo>
                <a:cubicBezTo>
                  <a:pt x="2774" y="900"/>
                  <a:pt x="2772" y="902"/>
                  <a:pt x="2772" y="904"/>
                </a:cubicBezTo>
                <a:cubicBezTo>
                  <a:pt x="2772" y="907"/>
                  <a:pt x="2774" y="908"/>
                  <a:pt x="2776" y="908"/>
                </a:cubicBezTo>
                <a:cubicBezTo>
                  <a:pt x="2779" y="908"/>
                  <a:pt x="2780" y="907"/>
                  <a:pt x="2780" y="904"/>
                </a:cubicBezTo>
                <a:cubicBezTo>
                  <a:pt x="2780" y="902"/>
                  <a:pt x="2779" y="900"/>
                  <a:pt x="2776" y="900"/>
                </a:cubicBezTo>
                <a:close/>
                <a:moveTo>
                  <a:pt x="2789" y="908"/>
                </a:moveTo>
                <a:cubicBezTo>
                  <a:pt x="2791" y="908"/>
                  <a:pt x="2793" y="907"/>
                  <a:pt x="2793" y="904"/>
                </a:cubicBezTo>
                <a:cubicBezTo>
                  <a:pt x="2793" y="902"/>
                  <a:pt x="2791" y="900"/>
                  <a:pt x="2789" y="900"/>
                </a:cubicBezTo>
                <a:cubicBezTo>
                  <a:pt x="2787" y="900"/>
                  <a:pt x="2785" y="902"/>
                  <a:pt x="2785" y="904"/>
                </a:cubicBezTo>
                <a:cubicBezTo>
                  <a:pt x="2785" y="907"/>
                  <a:pt x="2787" y="908"/>
                  <a:pt x="2789" y="908"/>
                </a:cubicBezTo>
                <a:close/>
                <a:moveTo>
                  <a:pt x="2802" y="900"/>
                </a:moveTo>
                <a:cubicBezTo>
                  <a:pt x="2800" y="900"/>
                  <a:pt x="2798" y="902"/>
                  <a:pt x="2798" y="904"/>
                </a:cubicBezTo>
                <a:cubicBezTo>
                  <a:pt x="2798" y="907"/>
                  <a:pt x="2800" y="908"/>
                  <a:pt x="2802" y="908"/>
                </a:cubicBezTo>
                <a:cubicBezTo>
                  <a:pt x="2804" y="908"/>
                  <a:pt x="2806" y="907"/>
                  <a:pt x="2806" y="904"/>
                </a:cubicBezTo>
                <a:cubicBezTo>
                  <a:pt x="2806" y="902"/>
                  <a:pt x="2804" y="900"/>
                  <a:pt x="2802" y="900"/>
                </a:cubicBezTo>
                <a:close/>
                <a:moveTo>
                  <a:pt x="2816" y="904"/>
                </a:moveTo>
                <a:cubicBezTo>
                  <a:pt x="2816" y="904"/>
                  <a:pt x="2816" y="903"/>
                  <a:pt x="2815" y="903"/>
                </a:cubicBezTo>
                <a:cubicBezTo>
                  <a:pt x="2814" y="903"/>
                  <a:pt x="2814" y="904"/>
                  <a:pt x="2814" y="904"/>
                </a:cubicBezTo>
                <a:cubicBezTo>
                  <a:pt x="2814" y="905"/>
                  <a:pt x="2814" y="906"/>
                  <a:pt x="2815" y="906"/>
                </a:cubicBezTo>
                <a:cubicBezTo>
                  <a:pt x="2816" y="906"/>
                  <a:pt x="2816" y="905"/>
                  <a:pt x="2816" y="904"/>
                </a:cubicBezTo>
                <a:close/>
                <a:moveTo>
                  <a:pt x="2828" y="908"/>
                </a:moveTo>
                <a:cubicBezTo>
                  <a:pt x="2830" y="908"/>
                  <a:pt x="2832" y="907"/>
                  <a:pt x="2832" y="904"/>
                </a:cubicBezTo>
                <a:cubicBezTo>
                  <a:pt x="2832" y="902"/>
                  <a:pt x="2830" y="900"/>
                  <a:pt x="2828" y="900"/>
                </a:cubicBezTo>
                <a:cubicBezTo>
                  <a:pt x="2826" y="900"/>
                  <a:pt x="2824" y="902"/>
                  <a:pt x="2824" y="904"/>
                </a:cubicBezTo>
                <a:cubicBezTo>
                  <a:pt x="2824" y="907"/>
                  <a:pt x="2826" y="908"/>
                  <a:pt x="2828" y="908"/>
                </a:cubicBezTo>
                <a:close/>
                <a:moveTo>
                  <a:pt x="2843" y="904"/>
                </a:moveTo>
                <a:cubicBezTo>
                  <a:pt x="2843" y="903"/>
                  <a:pt x="2842" y="902"/>
                  <a:pt x="2841" y="902"/>
                </a:cubicBezTo>
                <a:cubicBezTo>
                  <a:pt x="2840" y="902"/>
                  <a:pt x="2838" y="903"/>
                  <a:pt x="2838" y="904"/>
                </a:cubicBezTo>
                <a:cubicBezTo>
                  <a:pt x="2838" y="906"/>
                  <a:pt x="2840" y="907"/>
                  <a:pt x="2841" y="907"/>
                </a:cubicBezTo>
                <a:cubicBezTo>
                  <a:pt x="2842" y="907"/>
                  <a:pt x="2843" y="906"/>
                  <a:pt x="2843" y="904"/>
                </a:cubicBezTo>
                <a:close/>
                <a:moveTo>
                  <a:pt x="2879" y="904"/>
                </a:moveTo>
                <a:cubicBezTo>
                  <a:pt x="2879" y="904"/>
                  <a:pt x="2879" y="905"/>
                  <a:pt x="2880" y="905"/>
                </a:cubicBezTo>
                <a:cubicBezTo>
                  <a:pt x="2880" y="905"/>
                  <a:pt x="2880" y="904"/>
                  <a:pt x="2880" y="904"/>
                </a:cubicBezTo>
                <a:cubicBezTo>
                  <a:pt x="2880" y="904"/>
                  <a:pt x="2880" y="904"/>
                  <a:pt x="2880" y="904"/>
                </a:cubicBezTo>
                <a:cubicBezTo>
                  <a:pt x="2879" y="904"/>
                  <a:pt x="2879" y="904"/>
                  <a:pt x="2879" y="904"/>
                </a:cubicBezTo>
                <a:close/>
                <a:moveTo>
                  <a:pt x="2892" y="904"/>
                </a:moveTo>
                <a:cubicBezTo>
                  <a:pt x="2892" y="904"/>
                  <a:pt x="2892" y="905"/>
                  <a:pt x="2892" y="905"/>
                </a:cubicBezTo>
                <a:cubicBezTo>
                  <a:pt x="2893" y="905"/>
                  <a:pt x="2893" y="904"/>
                  <a:pt x="2893" y="904"/>
                </a:cubicBezTo>
                <a:cubicBezTo>
                  <a:pt x="2893" y="904"/>
                  <a:pt x="2893" y="904"/>
                  <a:pt x="2892" y="904"/>
                </a:cubicBezTo>
                <a:cubicBezTo>
                  <a:pt x="2892" y="904"/>
                  <a:pt x="2892" y="904"/>
                  <a:pt x="2892" y="904"/>
                </a:cubicBezTo>
                <a:close/>
                <a:moveTo>
                  <a:pt x="633" y="921"/>
                </a:moveTo>
                <a:cubicBezTo>
                  <a:pt x="635" y="921"/>
                  <a:pt x="637" y="919"/>
                  <a:pt x="637" y="917"/>
                </a:cubicBezTo>
                <a:cubicBezTo>
                  <a:pt x="637" y="915"/>
                  <a:pt x="635" y="913"/>
                  <a:pt x="633" y="913"/>
                </a:cubicBezTo>
                <a:cubicBezTo>
                  <a:pt x="630" y="913"/>
                  <a:pt x="628" y="915"/>
                  <a:pt x="628" y="917"/>
                </a:cubicBezTo>
                <a:cubicBezTo>
                  <a:pt x="628" y="919"/>
                  <a:pt x="630" y="921"/>
                  <a:pt x="633" y="921"/>
                </a:cubicBezTo>
                <a:close/>
                <a:moveTo>
                  <a:pt x="646" y="913"/>
                </a:moveTo>
                <a:cubicBezTo>
                  <a:pt x="643" y="913"/>
                  <a:pt x="641" y="915"/>
                  <a:pt x="641" y="917"/>
                </a:cubicBezTo>
                <a:cubicBezTo>
                  <a:pt x="641" y="919"/>
                  <a:pt x="643" y="921"/>
                  <a:pt x="646" y="921"/>
                </a:cubicBezTo>
                <a:cubicBezTo>
                  <a:pt x="648" y="921"/>
                  <a:pt x="650" y="919"/>
                  <a:pt x="650" y="917"/>
                </a:cubicBezTo>
                <a:cubicBezTo>
                  <a:pt x="650" y="915"/>
                  <a:pt x="648" y="913"/>
                  <a:pt x="646" y="913"/>
                </a:cubicBezTo>
                <a:close/>
                <a:moveTo>
                  <a:pt x="658" y="913"/>
                </a:moveTo>
                <a:cubicBezTo>
                  <a:pt x="656" y="913"/>
                  <a:pt x="654" y="915"/>
                  <a:pt x="654" y="917"/>
                </a:cubicBezTo>
                <a:cubicBezTo>
                  <a:pt x="654" y="919"/>
                  <a:pt x="656" y="921"/>
                  <a:pt x="658" y="921"/>
                </a:cubicBezTo>
                <a:cubicBezTo>
                  <a:pt x="661" y="921"/>
                  <a:pt x="663" y="919"/>
                  <a:pt x="663" y="917"/>
                </a:cubicBezTo>
                <a:cubicBezTo>
                  <a:pt x="663" y="915"/>
                  <a:pt x="661" y="913"/>
                  <a:pt x="658" y="913"/>
                </a:cubicBezTo>
                <a:close/>
                <a:moveTo>
                  <a:pt x="671" y="913"/>
                </a:moveTo>
                <a:cubicBezTo>
                  <a:pt x="669" y="913"/>
                  <a:pt x="667" y="915"/>
                  <a:pt x="667" y="917"/>
                </a:cubicBezTo>
                <a:cubicBezTo>
                  <a:pt x="667" y="919"/>
                  <a:pt x="669" y="921"/>
                  <a:pt x="671" y="921"/>
                </a:cubicBezTo>
                <a:cubicBezTo>
                  <a:pt x="674" y="921"/>
                  <a:pt x="676" y="919"/>
                  <a:pt x="676" y="917"/>
                </a:cubicBezTo>
                <a:cubicBezTo>
                  <a:pt x="676" y="915"/>
                  <a:pt x="674" y="913"/>
                  <a:pt x="671" y="913"/>
                </a:cubicBezTo>
                <a:close/>
                <a:moveTo>
                  <a:pt x="684" y="913"/>
                </a:moveTo>
                <a:cubicBezTo>
                  <a:pt x="682" y="913"/>
                  <a:pt x="680" y="915"/>
                  <a:pt x="680" y="917"/>
                </a:cubicBezTo>
                <a:cubicBezTo>
                  <a:pt x="680" y="919"/>
                  <a:pt x="682" y="921"/>
                  <a:pt x="684" y="921"/>
                </a:cubicBezTo>
                <a:cubicBezTo>
                  <a:pt x="687" y="921"/>
                  <a:pt x="688" y="919"/>
                  <a:pt x="688" y="917"/>
                </a:cubicBezTo>
                <a:cubicBezTo>
                  <a:pt x="688" y="915"/>
                  <a:pt x="687" y="913"/>
                  <a:pt x="684" y="913"/>
                </a:cubicBezTo>
                <a:close/>
                <a:moveTo>
                  <a:pt x="697" y="913"/>
                </a:moveTo>
                <a:cubicBezTo>
                  <a:pt x="695" y="913"/>
                  <a:pt x="693" y="915"/>
                  <a:pt x="693" y="917"/>
                </a:cubicBezTo>
                <a:cubicBezTo>
                  <a:pt x="693" y="919"/>
                  <a:pt x="695" y="921"/>
                  <a:pt x="697" y="921"/>
                </a:cubicBezTo>
                <a:cubicBezTo>
                  <a:pt x="699" y="921"/>
                  <a:pt x="701" y="919"/>
                  <a:pt x="701" y="917"/>
                </a:cubicBezTo>
                <a:cubicBezTo>
                  <a:pt x="701" y="915"/>
                  <a:pt x="699" y="913"/>
                  <a:pt x="697" y="913"/>
                </a:cubicBezTo>
                <a:close/>
                <a:moveTo>
                  <a:pt x="707" y="917"/>
                </a:moveTo>
                <a:cubicBezTo>
                  <a:pt x="707" y="919"/>
                  <a:pt x="709" y="920"/>
                  <a:pt x="710" y="920"/>
                </a:cubicBezTo>
                <a:cubicBezTo>
                  <a:pt x="712" y="920"/>
                  <a:pt x="713" y="919"/>
                  <a:pt x="713" y="917"/>
                </a:cubicBezTo>
                <a:cubicBezTo>
                  <a:pt x="713" y="916"/>
                  <a:pt x="712" y="915"/>
                  <a:pt x="710" y="915"/>
                </a:cubicBezTo>
                <a:cubicBezTo>
                  <a:pt x="709" y="915"/>
                  <a:pt x="707" y="916"/>
                  <a:pt x="707" y="917"/>
                </a:cubicBezTo>
                <a:close/>
                <a:moveTo>
                  <a:pt x="800" y="917"/>
                </a:moveTo>
                <a:cubicBezTo>
                  <a:pt x="800" y="917"/>
                  <a:pt x="800" y="917"/>
                  <a:pt x="800" y="917"/>
                </a:cubicBezTo>
                <a:cubicBezTo>
                  <a:pt x="800" y="917"/>
                  <a:pt x="800" y="917"/>
                  <a:pt x="800" y="917"/>
                </a:cubicBezTo>
                <a:cubicBezTo>
                  <a:pt x="800" y="917"/>
                  <a:pt x="800" y="917"/>
                  <a:pt x="800" y="917"/>
                </a:cubicBezTo>
                <a:cubicBezTo>
                  <a:pt x="800" y="917"/>
                  <a:pt x="800" y="917"/>
                  <a:pt x="800" y="917"/>
                </a:cubicBezTo>
                <a:close/>
                <a:moveTo>
                  <a:pt x="852" y="917"/>
                </a:moveTo>
                <a:cubicBezTo>
                  <a:pt x="852" y="917"/>
                  <a:pt x="852" y="917"/>
                  <a:pt x="852" y="917"/>
                </a:cubicBezTo>
                <a:cubicBezTo>
                  <a:pt x="852" y="917"/>
                  <a:pt x="852" y="917"/>
                  <a:pt x="852" y="917"/>
                </a:cubicBezTo>
                <a:cubicBezTo>
                  <a:pt x="852" y="917"/>
                  <a:pt x="852" y="917"/>
                  <a:pt x="852" y="917"/>
                </a:cubicBezTo>
                <a:cubicBezTo>
                  <a:pt x="852" y="917"/>
                  <a:pt x="852" y="917"/>
                  <a:pt x="852" y="917"/>
                </a:cubicBezTo>
                <a:close/>
                <a:moveTo>
                  <a:pt x="878" y="917"/>
                </a:moveTo>
                <a:cubicBezTo>
                  <a:pt x="878" y="917"/>
                  <a:pt x="878" y="917"/>
                  <a:pt x="878" y="917"/>
                </a:cubicBezTo>
                <a:cubicBezTo>
                  <a:pt x="878" y="917"/>
                  <a:pt x="878" y="917"/>
                  <a:pt x="878" y="917"/>
                </a:cubicBezTo>
                <a:cubicBezTo>
                  <a:pt x="878" y="917"/>
                  <a:pt x="878" y="917"/>
                  <a:pt x="878" y="917"/>
                </a:cubicBezTo>
                <a:cubicBezTo>
                  <a:pt x="878" y="917"/>
                  <a:pt x="878" y="917"/>
                  <a:pt x="878" y="917"/>
                </a:cubicBezTo>
                <a:close/>
                <a:moveTo>
                  <a:pt x="891" y="913"/>
                </a:moveTo>
                <a:cubicBezTo>
                  <a:pt x="889" y="913"/>
                  <a:pt x="887" y="915"/>
                  <a:pt x="887" y="917"/>
                </a:cubicBezTo>
                <a:cubicBezTo>
                  <a:pt x="887" y="919"/>
                  <a:pt x="889" y="921"/>
                  <a:pt x="891" y="921"/>
                </a:cubicBezTo>
                <a:cubicBezTo>
                  <a:pt x="893" y="921"/>
                  <a:pt x="895" y="919"/>
                  <a:pt x="895" y="917"/>
                </a:cubicBezTo>
                <a:cubicBezTo>
                  <a:pt x="895" y="915"/>
                  <a:pt x="893" y="913"/>
                  <a:pt x="891" y="913"/>
                </a:cubicBezTo>
                <a:close/>
                <a:moveTo>
                  <a:pt x="904" y="913"/>
                </a:moveTo>
                <a:cubicBezTo>
                  <a:pt x="901" y="913"/>
                  <a:pt x="900" y="915"/>
                  <a:pt x="900" y="917"/>
                </a:cubicBezTo>
                <a:cubicBezTo>
                  <a:pt x="900" y="919"/>
                  <a:pt x="901" y="921"/>
                  <a:pt x="904" y="921"/>
                </a:cubicBezTo>
                <a:cubicBezTo>
                  <a:pt x="906" y="921"/>
                  <a:pt x="908" y="919"/>
                  <a:pt x="908" y="917"/>
                </a:cubicBezTo>
                <a:cubicBezTo>
                  <a:pt x="908" y="915"/>
                  <a:pt x="906" y="913"/>
                  <a:pt x="904" y="913"/>
                </a:cubicBezTo>
                <a:close/>
                <a:moveTo>
                  <a:pt x="917" y="917"/>
                </a:moveTo>
                <a:cubicBezTo>
                  <a:pt x="917" y="917"/>
                  <a:pt x="917" y="917"/>
                  <a:pt x="917" y="917"/>
                </a:cubicBezTo>
                <a:cubicBezTo>
                  <a:pt x="917" y="917"/>
                  <a:pt x="917" y="917"/>
                  <a:pt x="917" y="917"/>
                </a:cubicBezTo>
                <a:cubicBezTo>
                  <a:pt x="917" y="917"/>
                  <a:pt x="917" y="917"/>
                  <a:pt x="917" y="917"/>
                </a:cubicBezTo>
                <a:cubicBezTo>
                  <a:pt x="917" y="917"/>
                  <a:pt x="917" y="917"/>
                  <a:pt x="917" y="917"/>
                </a:cubicBezTo>
                <a:close/>
                <a:moveTo>
                  <a:pt x="1524" y="913"/>
                </a:moveTo>
                <a:cubicBezTo>
                  <a:pt x="1521" y="913"/>
                  <a:pt x="1519" y="915"/>
                  <a:pt x="1519" y="917"/>
                </a:cubicBezTo>
                <a:cubicBezTo>
                  <a:pt x="1519" y="919"/>
                  <a:pt x="1521" y="921"/>
                  <a:pt x="1524" y="921"/>
                </a:cubicBezTo>
                <a:cubicBezTo>
                  <a:pt x="1526" y="921"/>
                  <a:pt x="1528" y="919"/>
                  <a:pt x="1528" y="917"/>
                </a:cubicBezTo>
                <a:cubicBezTo>
                  <a:pt x="1528" y="915"/>
                  <a:pt x="1526" y="913"/>
                  <a:pt x="1524" y="913"/>
                </a:cubicBezTo>
                <a:close/>
                <a:moveTo>
                  <a:pt x="1537" y="913"/>
                </a:moveTo>
                <a:cubicBezTo>
                  <a:pt x="1534" y="913"/>
                  <a:pt x="1532" y="915"/>
                  <a:pt x="1532" y="917"/>
                </a:cubicBezTo>
                <a:cubicBezTo>
                  <a:pt x="1532" y="919"/>
                  <a:pt x="1534" y="921"/>
                  <a:pt x="1537" y="921"/>
                </a:cubicBezTo>
                <a:cubicBezTo>
                  <a:pt x="1539" y="921"/>
                  <a:pt x="1541" y="919"/>
                  <a:pt x="1541" y="917"/>
                </a:cubicBezTo>
                <a:cubicBezTo>
                  <a:pt x="1541" y="915"/>
                  <a:pt x="1539" y="913"/>
                  <a:pt x="1537" y="913"/>
                </a:cubicBezTo>
                <a:close/>
                <a:moveTo>
                  <a:pt x="1549" y="913"/>
                </a:moveTo>
                <a:cubicBezTo>
                  <a:pt x="1547" y="913"/>
                  <a:pt x="1545" y="915"/>
                  <a:pt x="1545" y="917"/>
                </a:cubicBezTo>
                <a:cubicBezTo>
                  <a:pt x="1545" y="919"/>
                  <a:pt x="1547" y="921"/>
                  <a:pt x="1549" y="921"/>
                </a:cubicBezTo>
                <a:cubicBezTo>
                  <a:pt x="1552" y="921"/>
                  <a:pt x="1554" y="919"/>
                  <a:pt x="1554" y="917"/>
                </a:cubicBezTo>
                <a:cubicBezTo>
                  <a:pt x="1554" y="915"/>
                  <a:pt x="1552" y="913"/>
                  <a:pt x="1549" y="913"/>
                </a:cubicBezTo>
                <a:close/>
                <a:moveTo>
                  <a:pt x="1562" y="913"/>
                </a:moveTo>
                <a:cubicBezTo>
                  <a:pt x="1560" y="913"/>
                  <a:pt x="1558" y="915"/>
                  <a:pt x="1558" y="917"/>
                </a:cubicBezTo>
                <a:cubicBezTo>
                  <a:pt x="1558" y="919"/>
                  <a:pt x="1560" y="921"/>
                  <a:pt x="1562" y="921"/>
                </a:cubicBezTo>
                <a:cubicBezTo>
                  <a:pt x="1565" y="921"/>
                  <a:pt x="1567" y="919"/>
                  <a:pt x="1567" y="917"/>
                </a:cubicBezTo>
                <a:cubicBezTo>
                  <a:pt x="1567" y="915"/>
                  <a:pt x="1565" y="913"/>
                  <a:pt x="1562" y="913"/>
                </a:cubicBezTo>
                <a:close/>
                <a:moveTo>
                  <a:pt x="1575" y="913"/>
                </a:moveTo>
                <a:cubicBezTo>
                  <a:pt x="1573" y="913"/>
                  <a:pt x="1571" y="915"/>
                  <a:pt x="1571" y="917"/>
                </a:cubicBezTo>
                <a:cubicBezTo>
                  <a:pt x="1571" y="919"/>
                  <a:pt x="1573" y="921"/>
                  <a:pt x="1575" y="921"/>
                </a:cubicBezTo>
                <a:cubicBezTo>
                  <a:pt x="1578" y="921"/>
                  <a:pt x="1579" y="919"/>
                  <a:pt x="1579" y="917"/>
                </a:cubicBezTo>
                <a:cubicBezTo>
                  <a:pt x="1579" y="915"/>
                  <a:pt x="1578" y="913"/>
                  <a:pt x="1575" y="913"/>
                </a:cubicBezTo>
                <a:close/>
                <a:moveTo>
                  <a:pt x="1588" y="913"/>
                </a:moveTo>
                <a:cubicBezTo>
                  <a:pt x="1586" y="913"/>
                  <a:pt x="1584" y="915"/>
                  <a:pt x="1584" y="917"/>
                </a:cubicBezTo>
                <a:cubicBezTo>
                  <a:pt x="1584" y="919"/>
                  <a:pt x="1586" y="921"/>
                  <a:pt x="1588" y="921"/>
                </a:cubicBezTo>
                <a:cubicBezTo>
                  <a:pt x="1591" y="921"/>
                  <a:pt x="1592" y="919"/>
                  <a:pt x="1592" y="917"/>
                </a:cubicBezTo>
                <a:cubicBezTo>
                  <a:pt x="1592" y="915"/>
                  <a:pt x="1591" y="913"/>
                  <a:pt x="1588" y="913"/>
                </a:cubicBezTo>
                <a:close/>
                <a:moveTo>
                  <a:pt x="1601" y="913"/>
                </a:moveTo>
                <a:cubicBezTo>
                  <a:pt x="1599" y="913"/>
                  <a:pt x="1597" y="915"/>
                  <a:pt x="1597" y="917"/>
                </a:cubicBezTo>
                <a:cubicBezTo>
                  <a:pt x="1597" y="919"/>
                  <a:pt x="1599" y="921"/>
                  <a:pt x="1601" y="921"/>
                </a:cubicBezTo>
                <a:cubicBezTo>
                  <a:pt x="1603" y="921"/>
                  <a:pt x="1605" y="919"/>
                  <a:pt x="1605" y="917"/>
                </a:cubicBezTo>
                <a:cubicBezTo>
                  <a:pt x="1605" y="915"/>
                  <a:pt x="1603" y="913"/>
                  <a:pt x="1601" y="913"/>
                </a:cubicBezTo>
                <a:close/>
                <a:moveTo>
                  <a:pt x="1614" y="913"/>
                </a:moveTo>
                <a:cubicBezTo>
                  <a:pt x="1612" y="913"/>
                  <a:pt x="1610" y="915"/>
                  <a:pt x="1610" y="917"/>
                </a:cubicBezTo>
                <a:cubicBezTo>
                  <a:pt x="1610" y="919"/>
                  <a:pt x="1612" y="921"/>
                  <a:pt x="1614" y="921"/>
                </a:cubicBezTo>
                <a:cubicBezTo>
                  <a:pt x="1616" y="921"/>
                  <a:pt x="1618" y="919"/>
                  <a:pt x="1618" y="917"/>
                </a:cubicBezTo>
                <a:cubicBezTo>
                  <a:pt x="1618" y="915"/>
                  <a:pt x="1616" y="913"/>
                  <a:pt x="1614" y="913"/>
                </a:cubicBezTo>
                <a:close/>
                <a:moveTo>
                  <a:pt x="1627" y="913"/>
                </a:moveTo>
                <a:cubicBezTo>
                  <a:pt x="1625" y="913"/>
                  <a:pt x="1623" y="915"/>
                  <a:pt x="1623" y="917"/>
                </a:cubicBezTo>
                <a:cubicBezTo>
                  <a:pt x="1623" y="919"/>
                  <a:pt x="1625" y="921"/>
                  <a:pt x="1627" y="921"/>
                </a:cubicBezTo>
                <a:cubicBezTo>
                  <a:pt x="1629" y="921"/>
                  <a:pt x="1631" y="919"/>
                  <a:pt x="1631" y="917"/>
                </a:cubicBezTo>
                <a:cubicBezTo>
                  <a:pt x="1631" y="915"/>
                  <a:pt x="1629" y="913"/>
                  <a:pt x="1627" y="913"/>
                </a:cubicBezTo>
                <a:close/>
                <a:moveTo>
                  <a:pt x="1640" y="913"/>
                </a:moveTo>
                <a:cubicBezTo>
                  <a:pt x="1638" y="913"/>
                  <a:pt x="1636" y="915"/>
                  <a:pt x="1636" y="917"/>
                </a:cubicBezTo>
                <a:cubicBezTo>
                  <a:pt x="1636" y="919"/>
                  <a:pt x="1638" y="921"/>
                  <a:pt x="1640" y="921"/>
                </a:cubicBezTo>
                <a:cubicBezTo>
                  <a:pt x="1642" y="921"/>
                  <a:pt x="1644" y="919"/>
                  <a:pt x="1644" y="917"/>
                </a:cubicBezTo>
                <a:cubicBezTo>
                  <a:pt x="1644" y="915"/>
                  <a:pt x="1642" y="913"/>
                  <a:pt x="1640" y="913"/>
                </a:cubicBezTo>
                <a:close/>
                <a:moveTo>
                  <a:pt x="1653" y="913"/>
                </a:moveTo>
                <a:cubicBezTo>
                  <a:pt x="1650" y="913"/>
                  <a:pt x="1649" y="915"/>
                  <a:pt x="1649" y="917"/>
                </a:cubicBezTo>
                <a:cubicBezTo>
                  <a:pt x="1649" y="919"/>
                  <a:pt x="1650" y="921"/>
                  <a:pt x="1653" y="921"/>
                </a:cubicBezTo>
                <a:cubicBezTo>
                  <a:pt x="1655" y="921"/>
                  <a:pt x="1657" y="919"/>
                  <a:pt x="1657" y="917"/>
                </a:cubicBezTo>
                <a:cubicBezTo>
                  <a:pt x="1657" y="915"/>
                  <a:pt x="1655" y="913"/>
                  <a:pt x="1653" y="913"/>
                </a:cubicBezTo>
                <a:close/>
                <a:moveTo>
                  <a:pt x="1666" y="913"/>
                </a:moveTo>
                <a:cubicBezTo>
                  <a:pt x="1663" y="913"/>
                  <a:pt x="1662" y="915"/>
                  <a:pt x="1662" y="917"/>
                </a:cubicBezTo>
                <a:cubicBezTo>
                  <a:pt x="1662" y="919"/>
                  <a:pt x="1663" y="921"/>
                  <a:pt x="1666" y="921"/>
                </a:cubicBezTo>
                <a:cubicBezTo>
                  <a:pt x="1668" y="921"/>
                  <a:pt x="1670" y="919"/>
                  <a:pt x="1670" y="917"/>
                </a:cubicBezTo>
                <a:cubicBezTo>
                  <a:pt x="1670" y="915"/>
                  <a:pt x="1668" y="913"/>
                  <a:pt x="1666" y="913"/>
                </a:cubicBezTo>
                <a:close/>
                <a:moveTo>
                  <a:pt x="1679" y="913"/>
                </a:moveTo>
                <a:cubicBezTo>
                  <a:pt x="1676" y="913"/>
                  <a:pt x="1674" y="915"/>
                  <a:pt x="1674" y="917"/>
                </a:cubicBezTo>
                <a:cubicBezTo>
                  <a:pt x="1674" y="919"/>
                  <a:pt x="1676" y="921"/>
                  <a:pt x="1679" y="921"/>
                </a:cubicBezTo>
                <a:cubicBezTo>
                  <a:pt x="1681" y="921"/>
                  <a:pt x="1683" y="919"/>
                  <a:pt x="1683" y="917"/>
                </a:cubicBezTo>
                <a:cubicBezTo>
                  <a:pt x="1683" y="915"/>
                  <a:pt x="1681" y="913"/>
                  <a:pt x="1679" y="913"/>
                </a:cubicBezTo>
                <a:close/>
                <a:moveTo>
                  <a:pt x="1692" y="913"/>
                </a:moveTo>
                <a:cubicBezTo>
                  <a:pt x="1689" y="913"/>
                  <a:pt x="1687" y="915"/>
                  <a:pt x="1687" y="917"/>
                </a:cubicBezTo>
                <a:cubicBezTo>
                  <a:pt x="1687" y="919"/>
                  <a:pt x="1689" y="921"/>
                  <a:pt x="1692" y="921"/>
                </a:cubicBezTo>
                <a:cubicBezTo>
                  <a:pt x="1694" y="921"/>
                  <a:pt x="1696" y="919"/>
                  <a:pt x="1696" y="917"/>
                </a:cubicBezTo>
                <a:cubicBezTo>
                  <a:pt x="1696" y="915"/>
                  <a:pt x="1694" y="913"/>
                  <a:pt x="1692" y="913"/>
                </a:cubicBezTo>
                <a:close/>
                <a:moveTo>
                  <a:pt x="1704" y="913"/>
                </a:moveTo>
                <a:cubicBezTo>
                  <a:pt x="1702" y="913"/>
                  <a:pt x="1700" y="915"/>
                  <a:pt x="1700" y="917"/>
                </a:cubicBezTo>
                <a:cubicBezTo>
                  <a:pt x="1700" y="919"/>
                  <a:pt x="1702" y="921"/>
                  <a:pt x="1704" y="921"/>
                </a:cubicBezTo>
                <a:cubicBezTo>
                  <a:pt x="1707" y="921"/>
                  <a:pt x="1709" y="919"/>
                  <a:pt x="1709" y="917"/>
                </a:cubicBezTo>
                <a:cubicBezTo>
                  <a:pt x="1709" y="915"/>
                  <a:pt x="1707" y="913"/>
                  <a:pt x="1704" y="913"/>
                </a:cubicBezTo>
                <a:close/>
                <a:moveTo>
                  <a:pt x="1717" y="913"/>
                </a:moveTo>
                <a:cubicBezTo>
                  <a:pt x="1715" y="913"/>
                  <a:pt x="1713" y="915"/>
                  <a:pt x="1713" y="917"/>
                </a:cubicBezTo>
                <a:cubicBezTo>
                  <a:pt x="1713" y="919"/>
                  <a:pt x="1715" y="921"/>
                  <a:pt x="1717" y="921"/>
                </a:cubicBezTo>
                <a:cubicBezTo>
                  <a:pt x="1720" y="921"/>
                  <a:pt x="1722" y="919"/>
                  <a:pt x="1722" y="917"/>
                </a:cubicBezTo>
                <a:cubicBezTo>
                  <a:pt x="1722" y="915"/>
                  <a:pt x="1720" y="913"/>
                  <a:pt x="1717" y="913"/>
                </a:cubicBezTo>
                <a:close/>
                <a:moveTo>
                  <a:pt x="1730" y="913"/>
                </a:moveTo>
                <a:cubicBezTo>
                  <a:pt x="1728" y="913"/>
                  <a:pt x="1726" y="915"/>
                  <a:pt x="1726" y="917"/>
                </a:cubicBezTo>
                <a:cubicBezTo>
                  <a:pt x="1726" y="919"/>
                  <a:pt x="1728" y="921"/>
                  <a:pt x="1730" y="921"/>
                </a:cubicBezTo>
                <a:cubicBezTo>
                  <a:pt x="1733" y="921"/>
                  <a:pt x="1734" y="919"/>
                  <a:pt x="1734" y="917"/>
                </a:cubicBezTo>
                <a:cubicBezTo>
                  <a:pt x="1734" y="915"/>
                  <a:pt x="1733" y="913"/>
                  <a:pt x="1730" y="913"/>
                </a:cubicBezTo>
                <a:close/>
                <a:moveTo>
                  <a:pt x="1743" y="913"/>
                </a:moveTo>
                <a:cubicBezTo>
                  <a:pt x="1741" y="913"/>
                  <a:pt x="1739" y="915"/>
                  <a:pt x="1739" y="917"/>
                </a:cubicBezTo>
                <a:cubicBezTo>
                  <a:pt x="1739" y="919"/>
                  <a:pt x="1741" y="921"/>
                  <a:pt x="1743" y="921"/>
                </a:cubicBezTo>
                <a:cubicBezTo>
                  <a:pt x="1745" y="921"/>
                  <a:pt x="1747" y="919"/>
                  <a:pt x="1747" y="917"/>
                </a:cubicBezTo>
                <a:cubicBezTo>
                  <a:pt x="1747" y="915"/>
                  <a:pt x="1745" y="913"/>
                  <a:pt x="1743" y="913"/>
                </a:cubicBezTo>
                <a:close/>
                <a:moveTo>
                  <a:pt x="1756" y="913"/>
                </a:moveTo>
                <a:cubicBezTo>
                  <a:pt x="1754" y="913"/>
                  <a:pt x="1752" y="915"/>
                  <a:pt x="1752" y="917"/>
                </a:cubicBezTo>
                <a:cubicBezTo>
                  <a:pt x="1752" y="919"/>
                  <a:pt x="1754" y="921"/>
                  <a:pt x="1756" y="921"/>
                </a:cubicBezTo>
                <a:cubicBezTo>
                  <a:pt x="1758" y="921"/>
                  <a:pt x="1760" y="919"/>
                  <a:pt x="1760" y="917"/>
                </a:cubicBezTo>
                <a:cubicBezTo>
                  <a:pt x="1760" y="915"/>
                  <a:pt x="1758" y="913"/>
                  <a:pt x="1756" y="913"/>
                </a:cubicBezTo>
                <a:close/>
                <a:moveTo>
                  <a:pt x="1769" y="913"/>
                </a:moveTo>
                <a:cubicBezTo>
                  <a:pt x="1767" y="913"/>
                  <a:pt x="1765" y="915"/>
                  <a:pt x="1765" y="917"/>
                </a:cubicBezTo>
                <a:cubicBezTo>
                  <a:pt x="1765" y="919"/>
                  <a:pt x="1767" y="921"/>
                  <a:pt x="1769" y="921"/>
                </a:cubicBezTo>
                <a:cubicBezTo>
                  <a:pt x="1771" y="921"/>
                  <a:pt x="1773" y="919"/>
                  <a:pt x="1773" y="917"/>
                </a:cubicBezTo>
                <a:cubicBezTo>
                  <a:pt x="1773" y="915"/>
                  <a:pt x="1771" y="913"/>
                  <a:pt x="1769" y="913"/>
                </a:cubicBezTo>
                <a:close/>
                <a:moveTo>
                  <a:pt x="1782" y="913"/>
                </a:moveTo>
                <a:cubicBezTo>
                  <a:pt x="1780" y="913"/>
                  <a:pt x="1778" y="915"/>
                  <a:pt x="1778" y="917"/>
                </a:cubicBezTo>
                <a:cubicBezTo>
                  <a:pt x="1778" y="919"/>
                  <a:pt x="1780" y="921"/>
                  <a:pt x="1782" y="921"/>
                </a:cubicBezTo>
                <a:cubicBezTo>
                  <a:pt x="1784" y="921"/>
                  <a:pt x="1786" y="919"/>
                  <a:pt x="1786" y="917"/>
                </a:cubicBezTo>
                <a:cubicBezTo>
                  <a:pt x="1786" y="915"/>
                  <a:pt x="1784" y="913"/>
                  <a:pt x="1782" y="913"/>
                </a:cubicBezTo>
                <a:close/>
                <a:moveTo>
                  <a:pt x="1795" y="913"/>
                </a:moveTo>
                <a:cubicBezTo>
                  <a:pt x="1793" y="913"/>
                  <a:pt x="1791" y="915"/>
                  <a:pt x="1791" y="917"/>
                </a:cubicBezTo>
                <a:cubicBezTo>
                  <a:pt x="1791" y="919"/>
                  <a:pt x="1793" y="921"/>
                  <a:pt x="1795" y="921"/>
                </a:cubicBezTo>
                <a:cubicBezTo>
                  <a:pt x="1797" y="921"/>
                  <a:pt x="1799" y="919"/>
                  <a:pt x="1799" y="917"/>
                </a:cubicBezTo>
                <a:cubicBezTo>
                  <a:pt x="1799" y="915"/>
                  <a:pt x="1797" y="913"/>
                  <a:pt x="1795" y="913"/>
                </a:cubicBezTo>
                <a:close/>
                <a:moveTo>
                  <a:pt x="1808" y="913"/>
                </a:moveTo>
                <a:cubicBezTo>
                  <a:pt x="1805" y="913"/>
                  <a:pt x="1804" y="915"/>
                  <a:pt x="1804" y="917"/>
                </a:cubicBezTo>
                <a:cubicBezTo>
                  <a:pt x="1804" y="919"/>
                  <a:pt x="1805" y="921"/>
                  <a:pt x="1808" y="921"/>
                </a:cubicBezTo>
                <a:cubicBezTo>
                  <a:pt x="1810" y="921"/>
                  <a:pt x="1812" y="919"/>
                  <a:pt x="1812" y="917"/>
                </a:cubicBezTo>
                <a:cubicBezTo>
                  <a:pt x="1812" y="915"/>
                  <a:pt x="1810" y="913"/>
                  <a:pt x="1808" y="913"/>
                </a:cubicBezTo>
                <a:close/>
                <a:moveTo>
                  <a:pt x="1821" y="913"/>
                </a:moveTo>
                <a:cubicBezTo>
                  <a:pt x="1818" y="913"/>
                  <a:pt x="1816" y="915"/>
                  <a:pt x="1816" y="917"/>
                </a:cubicBezTo>
                <a:cubicBezTo>
                  <a:pt x="1816" y="919"/>
                  <a:pt x="1818" y="921"/>
                  <a:pt x="1821" y="921"/>
                </a:cubicBezTo>
                <a:cubicBezTo>
                  <a:pt x="1823" y="921"/>
                  <a:pt x="1825" y="919"/>
                  <a:pt x="1825" y="917"/>
                </a:cubicBezTo>
                <a:cubicBezTo>
                  <a:pt x="1825" y="915"/>
                  <a:pt x="1823" y="913"/>
                  <a:pt x="1821" y="913"/>
                </a:cubicBezTo>
                <a:close/>
                <a:moveTo>
                  <a:pt x="1834" y="913"/>
                </a:moveTo>
                <a:cubicBezTo>
                  <a:pt x="1831" y="913"/>
                  <a:pt x="1829" y="915"/>
                  <a:pt x="1829" y="917"/>
                </a:cubicBezTo>
                <a:cubicBezTo>
                  <a:pt x="1829" y="919"/>
                  <a:pt x="1831" y="921"/>
                  <a:pt x="1834" y="921"/>
                </a:cubicBezTo>
                <a:cubicBezTo>
                  <a:pt x="1836" y="921"/>
                  <a:pt x="1838" y="919"/>
                  <a:pt x="1838" y="917"/>
                </a:cubicBezTo>
                <a:cubicBezTo>
                  <a:pt x="1838" y="915"/>
                  <a:pt x="1836" y="913"/>
                  <a:pt x="1834" y="913"/>
                </a:cubicBezTo>
                <a:close/>
                <a:moveTo>
                  <a:pt x="1846" y="913"/>
                </a:moveTo>
                <a:cubicBezTo>
                  <a:pt x="1844" y="913"/>
                  <a:pt x="1842" y="915"/>
                  <a:pt x="1842" y="917"/>
                </a:cubicBezTo>
                <a:cubicBezTo>
                  <a:pt x="1842" y="919"/>
                  <a:pt x="1844" y="921"/>
                  <a:pt x="1846" y="921"/>
                </a:cubicBezTo>
                <a:cubicBezTo>
                  <a:pt x="1849" y="921"/>
                  <a:pt x="1851" y="919"/>
                  <a:pt x="1851" y="917"/>
                </a:cubicBezTo>
                <a:cubicBezTo>
                  <a:pt x="1851" y="915"/>
                  <a:pt x="1849" y="913"/>
                  <a:pt x="1846" y="913"/>
                </a:cubicBezTo>
                <a:close/>
                <a:moveTo>
                  <a:pt x="1859" y="913"/>
                </a:moveTo>
                <a:cubicBezTo>
                  <a:pt x="1857" y="913"/>
                  <a:pt x="1855" y="915"/>
                  <a:pt x="1855" y="917"/>
                </a:cubicBezTo>
                <a:cubicBezTo>
                  <a:pt x="1855" y="919"/>
                  <a:pt x="1857" y="921"/>
                  <a:pt x="1859" y="921"/>
                </a:cubicBezTo>
                <a:cubicBezTo>
                  <a:pt x="1862" y="921"/>
                  <a:pt x="1864" y="919"/>
                  <a:pt x="1864" y="917"/>
                </a:cubicBezTo>
                <a:cubicBezTo>
                  <a:pt x="1864" y="915"/>
                  <a:pt x="1862" y="913"/>
                  <a:pt x="1859" y="913"/>
                </a:cubicBezTo>
                <a:close/>
                <a:moveTo>
                  <a:pt x="1872" y="913"/>
                </a:moveTo>
                <a:cubicBezTo>
                  <a:pt x="1870" y="913"/>
                  <a:pt x="1868" y="915"/>
                  <a:pt x="1868" y="917"/>
                </a:cubicBezTo>
                <a:cubicBezTo>
                  <a:pt x="1868" y="919"/>
                  <a:pt x="1870" y="921"/>
                  <a:pt x="1872" y="921"/>
                </a:cubicBezTo>
                <a:cubicBezTo>
                  <a:pt x="1875" y="921"/>
                  <a:pt x="1876" y="919"/>
                  <a:pt x="1876" y="917"/>
                </a:cubicBezTo>
                <a:cubicBezTo>
                  <a:pt x="1876" y="915"/>
                  <a:pt x="1875" y="913"/>
                  <a:pt x="1872" y="913"/>
                </a:cubicBezTo>
                <a:close/>
                <a:moveTo>
                  <a:pt x="1885" y="913"/>
                </a:moveTo>
                <a:cubicBezTo>
                  <a:pt x="1883" y="913"/>
                  <a:pt x="1881" y="915"/>
                  <a:pt x="1881" y="917"/>
                </a:cubicBezTo>
                <a:cubicBezTo>
                  <a:pt x="1881" y="919"/>
                  <a:pt x="1883" y="921"/>
                  <a:pt x="1885" y="921"/>
                </a:cubicBezTo>
                <a:cubicBezTo>
                  <a:pt x="1888" y="921"/>
                  <a:pt x="1889" y="919"/>
                  <a:pt x="1889" y="917"/>
                </a:cubicBezTo>
                <a:cubicBezTo>
                  <a:pt x="1889" y="915"/>
                  <a:pt x="1888" y="913"/>
                  <a:pt x="1885" y="913"/>
                </a:cubicBezTo>
                <a:close/>
                <a:moveTo>
                  <a:pt x="1898" y="913"/>
                </a:moveTo>
                <a:cubicBezTo>
                  <a:pt x="1896" y="913"/>
                  <a:pt x="1894" y="915"/>
                  <a:pt x="1894" y="917"/>
                </a:cubicBezTo>
                <a:cubicBezTo>
                  <a:pt x="1894" y="919"/>
                  <a:pt x="1896" y="921"/>
                  <a:pt x="1898" y="921"/>
                </a:cubicBezTo>
                <a:cubicBezTo>
                  <a:pt x="1900" y="921"/>
                  <a:pt x="1902" y="919"/>
                  <a:pt x="1902" y="917"/>
                </a:cubicBezTo>
                <a:cubicBezTo>
                  <a:pt x="1902" y="915"/>
                  <a:pt x="1900" y="913"/>
                  <a:pt x="1898" y="913"/>
                </a:cubicBezTo>
                <a:close/>
                <a:moveTo>
                  <a:pt x="1911" y="913"/>
                </a:moveTo>
                <a:cubicBezTo>
                  <a:pt x="1909" y="913"/>
                  <a:pt x="1907" y="915"/>
                  <a:pt x="1907" y="917"/>
                </a:cubicBezTo>
                <a:cubicBezTo>
                  <a:pt x="1907" y="919"/>
                  <a:pt x="1909" y="921"/>
                  <a:pt x="1911" y="921"/>
                </a:cubicBezTo>
                <a:cubicBezTo>
                  <a:pt x="1913" y="921"/>
                  <a:pt x="1915" y="919"/>
                  <a:pt x="1915" y="917"/>
                </a:cubicBezTo>
                <a:cubicBezTo>
                  <a:pt x="1915" y="915"/>
                  <a:pt x="1913" y="913"/>
                  <a:pt x="1911" y="913"/>
                </a:cubicBezTo>
                <a:close/>
                <a:moveTo>
                  <a:pt x="1924" y="913"/>
                </a:moveTo>
                <a:cubicBezTo>
                  <a:pt x="1922" y="913"/>
                  <a:pt x="1920" y="915"/>
                  <a:pt x="1920" y="917"/>
                </a:cubicBezTo>
                <a:cubicBezTo>
                  <a:pt x="1920" y="919"/>
                  <a:pt x="1922" y="921"/>
                  <a:pt x="1924" y="921"/>
                </a:cubicBezTo>
                <a:cubicBezTo>
                  <a:pt x="1926" y="921"/>
                  <a:pt x="1928" y="919"/>
                  <a:pt x="1928" y="917"/>
                </a:cubicBezTo>
                <a:cubicBezTo>
                  <a:pt x="1928" y="915"/>
                  <a:pt x="1926" y="913"/>
                  <a:pt x="1924" y="913"/>
                </a:cubicBezTo>
                <a:close/>
                <a:moveTo>
                  <a:pt x="1937" y="913"/>
                </a:moveTo>
                <a:cubicBezTo>
                  <a:pt x="1935" y="913"/>
                  <a:pt x="1933" y="915"/>
                  <a:pt x="1933" y="917"/>
                </a:cubicBezTo>
                <a:cubicBezTo>
                  <a:pt x="1933" y="919"/>
                  <a:pt x="1935" y="921"/>
                  <a:pt x="1937" y="921"/>
                </a:cubicBezTo>
                <a:cubicBezTo>
                  <a:pt x="1939" y="921"/>
                  <a:pt x="1941" y="919"/>
                  <a:pt x="1941" y="917"/>
                </a:cubicBezTo>
                <a:cubicBezTo>
                  <a:pt x="1941" y="915"/>
                  <a:pt x="1939" y="913"/>
                  <a:pt x="1937" y="913"/>
                </a:cubicBezTo>
                <a:close/>
                <a:moveTo>
                  <a:pt x="1950" y="913"/>
                </a:moveTo>
                <a:cubicBezTo>
                  <a:pt x="1947" y="913"/>
                  <a:pt x="1946" y="915"/>
                  <a:pt x="1946" y="917"/>
                </a:cubicBezTo>
                <a:cubicBezTo>
                  <a:pt x="1946" y="919"/>
                  <a:pt x="1947" y="921"/>
                  <a:pt x="1950" y="921"/>
                </a:cubicBezTo>
                <a:cubicBezTo>
                  <a:pt x="1952" y="921"/>
                  <a:pt x="1954" y="919"/>
                  <a:pt x="1954" y="917"/>
                </a:cubicBezTo>
                <a:cubicBezTo>
                  <a:pt x="1954" y="915"/>
                  <a:pt x="1952" y="913"/>
                  <a:pt x="1950" y="913"/>
                </a:cubicBezTo>
                <a:close/>
                <a:moveTo>
                  <a:pt x="1963" y="913"/>
                </a:moveTo>
                <a:cubicBezTo>
                  <a:pt x="1960" y="913"/>
                  <a:pt x="1959" y="915"/>
                  <a:pt x="1959" y="917"/>
                </a:cubicBezTo>
                <a:cubicBezTo>
                  <a:pt x="1959" y="919"/>
                  <a:pt x="1960" y="921"/>
                  <a:pt x="1963" y="921"/>
                </a:cubicBezTo>
                <a:cubicBezTo>
                  <a:pt x="1965" y="921"/>
                  <a:pt x="1967" y="919"/>
                  <a:pt x="1967" y="917"/>
                </a:cubicBezTo>
                <a:cubicBezTo>
                  <a:pt x="1967" y="915"/>
                  <a:pt x="1965" y="913"/>
                  <a:pt x="1963" y="913"/>
                </a:cubicBezTo>
                <a:close/>
                <a:moveTo>
                  <a:pt x="1976" y="913"/>
                </a:moveTo>
                <a:cubicBezTo>
                  <a:pt x="1973" y="913"/>
                  <a:pt x="1971" y="915"/>
                  <a:pt x="1971" y="917"/>
                </a:cubicBezTo>
                <a:cubicBezTo>
                  <a:pt x="1971" y="919"/>
                  <a:pt x="1973" y="921"/>
                  <a:pt x="1976" y="921"/>
                </a:cubicBezTo>
                <a:cubicBezTo>
                  <a:pt x="1978" y="921"/>
                  <a:pt x="1980" y="919"/>
                  <a:pt x="1980" y="917"/>
                </a:cubicBezTo>
                <a:cubicBezTo>
                  <a:pt x="1980" y="915"/>
                  <a:pt x="1978" y="913"/>
                  <a:pt x="1976" y="913"/>
                </a:cubicBezTo>
                <a:close/>
                <a:moveTo>
                  <a:pt x="1989" y="913"/>
                </a:moveTo>
                <a:cubicBezTo>
                  <a:pt x="1986" y="913"/>
                  <a:pt x="1984" y="915"/>
                  <a:pt x="1984" y="917"/>
                </a:cubicBezTo>
                <a:cubicBezTo>
                  <a:pt x="1984" y="919"/>
                  <a:pt x="1986" y="921"/>
                  <a:pt x="1989" y="921"/>
                </a:cubicBezTo>
                <a:cubicBezTo>
                  <a:pt x="1991" y="921"/>
                  <a:pt x="1993" y="919"/>
                  <a:pt x="1993" y="917"/>
                </a:cubicBezTo>
                <a:cubicBezTo>
                  <a:pt x="1993" y="915"/>
                  <a:pt x="1991" y="913"/>
                  <a:pt x="1989" y="913"/>
                </a:cubicBezTo>
                <a:close/>
                <a:moveTo>
                  <a:pt x="2001" y="913"/>
                </a:moveTo>
                <a:cubicBezTo>
                  <a:pt x="1999" y="913"/>
                  <a:pt x="1997" y="915"/>
                  <a:pt x="1997" y="917"/>
                </a:cubicBezTo>
                <a:cubicBezTo>
                  <a:pt x="1997" y="919"/>
                  <a:pt x="1999" y="921"/>
                  <a:pt x="2001" y="921"/>
                </a:cubicBezTo>
                <a:cubicBezTo>
                  <a:pt x="2004" y="921"/>
                  <a:pt x="2006" y="919"/>
                  <a:pt x="2006" y="917"/>
                </a:cubicBezTo>
                <a:cubicBezTo>
                  <a:pt x="2006" y="915"/>
                  <a:pt x="2004" y="913"/>
                  <a:pt x="2001" y="913"/>
                </a:cubicBezTo>
                <a:close/>
                <a:moveTo>
                  <a:pt x="2014" y="913"/>
                </a:moveTo>
                <a:cubicBezTo>
                  <a:pt x="2012" y="913"/>
                  <a:pt x="2010" y="915"/>
                  <a:pt x="2010" y="917"/>
                </a:cubicBezTo>
                <a:cubicBezTo>
                  <a:pt x="2010" y="919"/>
                  <a:pt x="2012" y="921"/>
                  <a:pt x="2014" y="921"/>
                </a:cubicBezTo>
                <a:cubicBezTo>
                  <a:pt x="2017" y="921"/>
                  <a:pt x="2019" y="919"/>
                  <a:pt x="2019" y="917"/>
                </a:cubicBezTo>
                <a:cubicBezTo>
                  <a:pt x="2019" y="915"/>
                  <a:pt x="2017" y="913"/>
                  <a:pt x="2014" y="913"/>
                </a:cubicBezTo>
                <a:close/>
                <a:moveTo>
                  <a:pt x="2027" y="913"/>
                </a:moveTo>
                <a:cubicBezTo>
                  <a:pt x="2025" y="913"/>
                  <a:pt x="2023" y="915"/>
                  <a:pt x="2023" y="917"/>
                </a:cubicBezTo>
                <a:cubicBezTo>
                  <a:pt x="2023" y="919"/>
                  <a:pt x="2025" y="921"/>
                  <a:pt x="2027" y="921"/>
                </a:cubicBezTo>
                <a:cubicBezTo>
                  <a:pt x="2030" y="921"/>
                  <a:pt x="2031" y="919"/>
                  <a:pt x="2031" y="917"/>
                </a:cubicBezTo>
                <a:cubicBezTo>
                  <a:pt x="2031" y="915"/>
                  <a:pt x="2030" y="913"/>
                  <a:pt x="2027" y="913"/>
                </a:cubicBezTo>
                <a:close/>
                <a:moveTo>
                  <a:pt x="2036" y="917"/>
                </a:moveTo>
                <a:cubicBezTo>
                  <a:pt x="2036" y="919"/>
                  <a:pt x="2038" y="921"/>
                  <a:pt x="2040" y="921"/>
                </a:cubicBezTo>
                <a:cubicBezTo>
                  <a:pt x="2042" y="921"/>
                  <a:pt x="2044" y="919"/>
                  <a:pt x="2044" y="917"/>
                </a:cubicBezTo>
                <a:cubicBezTo>
                  <a:pt x="2044" y="915"/>
                  <a:pt x="2042" y="913"/>
                  <a:pt x="2040" y="913"/>
                </a:cubicBezTo>
                <a:cubicBezTo>
                  <a:pt x="2038" y="913"/>
                  <a:pt x="2036" y="915"/>
                  <a:pt x="2036" y="917"/>
                </a:cubicBezTo>
                <a:close/>
                <a:moveTo>
                  <a:pt x="2079" y="913"/>
                </a:moveTo>
                <a:cubicBezTo>
                  <a:pt x="2077" y="913"/>
                  <a:pt x="2075" y="915"/>
                  <a:pt x="2075" y="917"/>
                </a:cubicBezTo>
                <a:cubicBezTo>
                  <a:pt x="2075" y="919"/>
                  <a:pt x="2077" y="921"/>
                  <a:pt x="2079" y="921"/>
                </a:cubicBezTo>
                <a:cubicBezTo>
                  <a:pt x="2081" y="921"/>
                  <a:pt x="2083" y="919"/>
                  <a:pt x="2083" y="917"/>
                </a:cubicBezTo>
                <a:cubicBezTo>
                  <a:pt x="2083" y="915"/>
                  <a:pt x="2081" y="913"/>
                  <a:pt x="2079" y="913"/>
                </a:cubicBezTo>
                <a:close/>
                <a:moveTo>
                  <a:pt x="2092" y="913"/>
                </a:moveTo>
                <a:cubicBezTo>
                  <a:pt x="2090" y="913"/>
                  <a:pt x="2088" y="915"/>
                  <a:pt x="2088" y="917"/>
                </a:cubicBezTo>
                <a:cubicBezTo>
                  <a:pt x="2088" y="919"/>
                  <a:pt x="2090" y="921"/>
                  <a:pt x="2092" y="921"/>
                </a:cubicBezTo>
                <a:cubicBezTo>
                  <a:pt x="2094" y="921"/>
                  <a:pt x="2096" y="919"/>
                  <a:pt x="2096" y="917"/>
                </a:cubicBezTo>
                <a:cubicBezTo>
                  <a:pt x="2096" y="915"/>
                  <a:pt x="2094" y="913"/>
                  <a:pt x="2092" y="913"/>
                </a:cubicBezTo>
                <a:close/>
                <a:moveTo>
                  <a:pt x="2105" y="913"/>
                </a:moveTo>
                <a:cubicBezTo>
                  <a:pt x="2102" y="913"/>
                  <a:pt x="2101" y="915"/>
                  <a:pt x="2101" y="917"/>
                </a:cubicBezTo>
                <a:cubicBezTo>
                  <a:pt x="2101" y="919"/>
                  <a:pt x="2102" y="921"/>
                  <a:pt x="2105" y="921"/>
                </a:cubicBezTo>
                <a:cubicBezTo>
                  <a:pt x="2107" y="921"/>
                  <a:pt x="2109" y="919"/>
                  <a:pt x="2109" y="917"/>
                </a:cubicBezTo>
                <a:cubicBezTo>
                  <a:pt x="2109" y="915"/>
                  <a:pt x="2107" y="913"/>
                  <a:pt x="2105" y="913"/>
                </a:cubicBezTo>
                <a:close/>
                <a:moveTo>
                  <a:pt x="2118" y="913"/>
                </a:moveTo>
                <a:cubicBezTo>
                  <a:pt x="2115" y="913"/>
                  <a:pt x="2113" y="915"/>
                  <a:pt x="2113" y="917"/>
                </a:cubicBezTo>
                <a:cubicBezTo>
                  <a:pt x="2113" y="919"/>
                  <a:pt x="2115" y="921"/>
                  <a:pt x="2118" y="921"/>
                </a:cubicBezTo>
                <a:cubicBezTo>
                  <a:pt x="2120" y="921"/>
                  <a:pt x="2122" y="919"/>
                  <a:pt x="2122" y="917"/>
                </a:cubicBezTo>
                <a:cubicBezTo>
                  <a:pt x="2122" y="915"/>
                  <a:pt x="2120" y="913"/>
                  <a:pt x="2118" y="913"/>
                </a:cubicBezTo>
                <a:close/>
                <a:moveTo>
                  <a:pt x="2131" y="913"/>
                </a:moveTo>
                <a:cubicBezTo>
                  <a:pt x="2128" y="913"/>
                  <a:pt x="2126" y="915"/>
                  <a:pt x="2126" y="917"/>
                </a:cubicBezTo>
                <a:cubicBezTo>
                  <a:pt x="2126" y="919"/>
                  <a:pt x="2128" y="921"/>
                  <a:pt x="2131" y="921"/>
                </a:cubicBezTo>
                <a:cubicBezTo>
                  <a:pt x="2133" y="921"/>
                  <a:pt x="2135" y="919"/>
                  <a:pt x="2135" y="917"/>
                </a:cubicBezTo>
                <a:cubicBezTo>
                  <a:pt x="2135" y="915"/>
                  <a:pt x="2133" y="913"/>
                  <a:pt x="2131" y="913"/>
                </a:cubicBezTo>
                <a:close/>
                <a:moveTo>
                  <a:pt x="2143" y="913"/>
                </a:moveTo>
                <a:cubicBezTo>
                  <a:pt x="2141" y="913"/>
                  <a:pt x="2139" y="915"/>
                  <a:pt x="2139" y="917"/>
                </a:cubicBezTo>
                <a:cubicBezTo>
                  <a:pt x="2139" y="919"/>
                  <a:pt x="2141" y="921"/>
                  <a:pt x="2143" y="921"/>
                </a:cubicBezTo>
                <a:cubicBezTo>
                  <a:pt x="2146" y="921"/>
                  <a:pt x="2148" y="919"/>
                  <a:pt x="2148" y="917"/>
                </a:cubicBezTo>
                <a:cubicBezTo>
                  <a:pt x="2148" y="915"/>
                  <a:pt x="2146" y="913"/>
                  <a:pt x="2143" y="913"/>
                </a:cubicBezTo>
                <a:close/>
                <a:moveTo>
                  <a:pt x="2156" y="913"/>
                </a:moveTo>
                <a:cubicBezTo>
                  <a:pt x="2154" y="913"/>
                  <a:pt x="2152" y="915"/>
                  <a:pt x="2152" y="917"/>
                </a:cubicBezTo>
                <a:cubicBezTo>
                  <a:pt x="2152" y="919"/>
                  <a:pt x="2154" y="921"/>
                  <a:pt x="2156" y="921"/>
                </a:cubicBezTo>
                <a:cubicBezTo>
                  <a:pt x="2159" y="921"/>
                  <a:pt x="2161" y="919"/>
                  <a:pt x="2161" y="917"/>
                </a:cubicBezTo>
                <a:cubicBezTo>
                  <a:pt x="2161" y="915"/>
                  <a:pt x="2159" y="913"/>
                  <a:pt x="2156" y="913"/>
                </a:cubicBezTo>
                <a:close/>
                <a:moveTo>
                  <a:pt x="2169" y="913"/>
                </a:moveTo>
                <a:cubicBezTo>
                  <a:pt x="2167" y="913"/>
                  <a:pt x="2165" y="915"/>
                  <a:pt x="2165" y="917"/>
                </a:cubicBezTo>
                <a:cubicBezTo>
                  <a:pt x="2165" y="919"/>
                  <a:pt x="2167" y="921"/>
                  <a:pt x="2169" y="921"/>
                </a:cubicBezTo>
                <a:cubicBezTo>
                  <a:pt x="2172" y="921"/>
                  <a:pt x="2174" y="919"/>
                  <a:pt x="2174" y="917"/>
                </a:cubicBezTo>
                <a:cubicBezTo>
                  <a:pt x="2174" y="915"/>
                  <a:pt x="2172" y="913"/>
                  <a:pt x="2169" y="913"/>
                </a:cubicBezTo>
                <a:close/>
                <a:moveTo>
                  <a:pt x="2182" y="913"/>
                </a:moveTo>
                <a:cubicBezTo>
                  <a:pt x="2180" y="913"/>
                  <a:pt x="2178" y="915"/>
                  <a:pt x="2178" y="917"/>
                </a:cubicBezTo>
                <a:cubicBezTo>
                  <a:pt x="2178" y="919"/>
                  <a:pt x="2180" y="921"/>
                  <a:pt x="2182" y="921"/>
                </a:cubicBezTo>
                <a:cubicBezTo>
                  <a:pt x="2185" y="921"/>
                  <a:pt x="2186" y="919"/>
                  <a:pt x="2186" y="917"/>
                </a:cubicBezTo>
                <a:cubicBezTo>
                  <a:pt x="2186" y="915"/>
                  <a:pt x="2185" y="913"/>
                  <a:pt x="2182" y="913"/>
                </a:cubicBezTo>
                <a:close/>
                <a:moveTo>
                  <a:pt x="2195" y="913"/>
                </a:moveTo>
                <a:cubicBezTo>
                  <a:pt x="2193" y="913"/>
                  <a:pt x="2191" y="915"/>
                  <a:pt x="2191" y="917"/>
                </a:cubicBezTo>
                <a:cubicBezTo>
                  <a:pt x="2191" y="919"/>
                  <a:pt x="2193" y="921"/>
                  <a:pt x="2195" y="921"/>
                </a:cubicBezTo>
                <a:cubicBezTo>
                  <a:pt x="2197" y="921"/>
                  <a:pt x="2199" y="919"/>
                  <a:pt x="2199" y="917"/>
                </a:cubicBezTo>
                <a:cubicBezTo>
                  <a:pt x="2199" y="915"/>
                  <a:pt x="2197" y="913"/>
                  <a:pt x="2195" y="913"/>
                </a:cubicBezTo>
                <a:close/>
                <a:moveTo>
                  <a:pt x="2208" y="913"/>
                </a:moveTo>
                <a:cubicBezTo>
                  <a:pt x="2206" y="913"/>
                  <a:pt x="2204" y="915"/>
                  <a:pt x="2204" y="917"/>
                </a:cubicBezTo>
                <a:cubicBezTo>
                  <a:pt x="2204" y="919"/>
                  <a:pt x="2206" y="921"/>
                  <a:pt x="2208" y="921"/>
                </a:cubicBezTo>
                <a:cubicBezTo>
                  <a:pt x="2210" y="921"/>
                  <a:pt x="2212" y="919"/>
                  <a:pt x="2212" y="917"/>
                </a:cubicBezTo>
                <a:cubicBezTo>
                  <a:pt x="2212" y="915"/>
                  <a:pt x="2210" y="913"/>
                  <a:pt x="2208" y="913"/>
                </a:cubicBezTo>
                <a:close/>
                <a:moveTo>
                  <a:pt x="2221" y="913"/>
                </a:moveTo>
                <a:cubicBezTo>
                  <a:pt x="2219" y="913"/>
                  <a:pt x="2217" y="915"/>
                  <a:pt x="2217" y="917"/>
                </a:cubicBezTo>
                <a:cubicBezTo>
                  <a:pt x="2217" y="919"/>
                  <a:pt x="2219" y="921"/>
                  <a:pt x="2221" y="921"/>
                </a:cubicBezTo>
                <a:cubicBezTo>
                  <a:pt x="2223" y="921"/>
                  <a:pt x="2225" y="919"/>
                  <a:pt x="2225" y="917"/>
                </a:cubicBezTo>
                <a:cubicBezTo>
                  <a:pt x="2225" y="915"/>
                  <a:pt x="2223" y="913"/>
                  <a:pt x="2221" y="913"/>
                </a:cubicBezTo>
                <a:close/>
                <a:moveTo>
                  <a:pt x="2234" y="913"/>
                </a:moveTo>
                <a:cubicBezTo>
                  <a:pt x="2232" y="913"/>
                  <a:pt x="2230" y="915"/>
                  <a:pt x="2230" y="917"/>
                </a:cubicBezTo>
                <a:cubicBezTo>
                  <a:pt x="2230" y="919"/>
                  <a:pt x="2232" y="921"/>
                  <a:pt x="2234" y="921"/>
                </a:cubicBezTo>
                <a:cubicBezTo>
                  <a:pt x="2236" y="921"/>
                  <a:pt x="2238" y="919"/>
                  <a:pt x="2238" y="917"/>
                </a:cubicBezTo>
                <a:cubicBezTo>
                  <a:pt x="2238" y="915"/>
                  <a:pt x="2236" y="913"/>
                  <a:pt x="2234" y="913"/>
                </a:cubicBezTo>
                <a:close/>
                <a:moveTo>
                  <a:pt x="2247" y="921"/>
                </a:moveTo>
                <a:cubicBezTo>
                  <a:pt x="2249" y="921"/>
                  <a:pt x="2251" y="919"/>
                  <a:pt x="2251" y="917"/>
                </a:cubicBezTo>
                <a:cubicBezTo>
                  <a:pt x="2251" y="915"/>
                  <a:pt x="2249" y="913"/>
                  <a:pt x="2247" y="913"/>
                </a:cubicBezTo>
                <a:cubicBezTo>
                  <a:pt x="2245" y="913"/>
                  <a:pt x="2243" y="915"/>
                  <a:pt x="2243" y="917"/>
                </a:cubicBezTo>
                <a:cubicBezTo>
                  <a:pt x="2243" y="919"/>
                  <a:pt x="2245" y="921"/>
                  <a:pt x="2247" y="921"/>
                </a:cubicBezTo>
                <a:close/>
                <a:moveTo>
                  <a:pt x="2260" y="913"/>
                </a:moveTo>
                <a:cubicBezTo>
                  <a:pt x="2257" y="913"/>
                  <a:pt x="2256" y="915"/>
                  <a:pt x="2256" y="917"/>
                </a:cubicBezTo>
                <a:cubicBezTo>
                  <a:pt x="2256" y="919"/>
                  <a:pt x="2257" y="921"/>
                  <a:pt x="2260" y="921"/>
                </a:cubicBezTo>
                <a:cubicBezTo>
                  <a:pt x="2262" y="921"/>
                  <a:pt x="2264" y="919"/>
                  <a:pt x="2264" y="917"/>
                </a:cubicBezTo>
                <a:cubicBezTo>
                  <a:pt x="2264" y="915"/>
                  <a:pt x="2262" y="913"/>
                  <a:pt x="2260" y="913"/>
                </a:cubicBezTo>
                <a:close/>
                <a:moveTo>
                  <a:pt x="2273" y="913"/>
                </a:moveTo>
                <a:cubicBezTo>
                  <a:pt x="2270" y="913"/>
                  <a:pt x="2268" y="915"/>
                  <a:pt x="2268" y="917"/>
                </a:cubicBezTo>
                <a:cubicBezTo>
                  <a:pt x="2268" y="919"/>
                  <a:pt x="2270" y="921"/>
                  <a:pt x="2273" y="921"/>
                </a:cubicBezTo>
                <a:cubicBezTo>
                  <a:pt x="2275" y="921"/>
                  <a:pt x="2277" y="919"/>
                  <a:pt x="2277" y="917"/>
                </a:cubicBezTo>
                <a:cubicBezTo>
                  <a:pt x="2277" y="915"/>
                  <a:pt x="2275" y="913"/>
                  <a:pt x="2273" y="913"/>
                </a:cubicBezTo>
                <a:close/>
                <a:moveTo>
                  <a:pt x="2376" y="913"/>
                </a:moveTo>
                <a:cubicBezTo>
                  <a:pt x="2374" y="913"/>
                  <a:pt x="2372" y="915"/>
                  <a:pt x="2372" y="917"/>
                </a:cubicBezTo>
                <a:cubicBezTo>
                  <a:pt x="2372" y="919"/>
                  <a:pt x="2374" y="921"/>
                  <a:pt x="2376" y="921"/>
                </a:cubicBezTo>
                <a:cubicBezTo>
                  <a:pt x="2378" y="921"/>
                  <a:pt x="2380" y="919"/>
                  <a:pt x="2380" y="917"/>
                </a:cubicBezTo>
                <a:cubicBezTo>
                  <a:pt x="2380" y="915"/>
                  <a:pt x="2378" y="913"/>
                  <a:pt x="2376" y="913"/>
                </a:cubicBezTo>
                <a:close/>
                <a:moveTo>
                  <a:pt x="2389" y="913"/>
                </a:moveTo>
                <a:cubicBezTo>
                  <a:pt x="2387" y="913"/>
                  <a:pt x="2385" y="915"/>
                  <a:pt x="2385" y="917"/>
                </a:cubicBezTo>
                <a:cubicBezTo>
                  <a:pt x="2385" y="919"/>
                  <a:pt x="2387" y="921"/>
                  <a:pt x="2389" y="921"/>
                </a:cubicBezTo>
                <a:cubicBezTo>
                  <a:pt x="2391" y="921"/>
                  <a:pt x="2393" y="919"/>
                  <a:pt x="2393" y="917"/>
                </a:cubicBezTo>
                <a:cubicBezTo>
                  <a:pt x="2393" y="915"/>
                  <a:pt x="2391" y="913"/>
                  <a:pt x="2389" y="913"/>
                </a:cubicBezTo>
                <a:close/>
                <a:moveTo>
                  <a:pt x="2402" y="913"/>
                </a:moveTo>
                <a:cubicBezTo>
                  <a:pt x="2400" y="913"/>
                  <a:pt x="2398" y="915"/>
                  <a:pt x="2398" y="917"/>
                </a:cubicBezTo>
                <a:cubicBezTo>
                  <a:pt x="2398" y="919"/>
                  <a:pt x="2400" y="921"/>
                  <a:pt x="2402" y="921"/>
                </a:cubicBezTo>
                <a:cubicBezTo>
                  <a:pt x="2404" y="921"/>
                  <a:pt x="2406" y="919"/>
                  <a:pt x="2406" y="917"/>
                </a:cubicBezTo>
                <a:cubicBezTo>
                  <a:pt x="2406" y="915"/>
                  <a:pt x="2404" y="913"/>
                  <a:pt x="2402" y="913"/>
                </a:cubicBezTo>
                <a:close/>
                <a:moveTo>
                  <a:pt x="2415" y="913"/>
                </a:moveTo>
                <a:cubicBezTo>
                  <a:pt x="2412" y="913"/>
                  <a:pt x="2411" y="915"/>
                  <a:pt x="2411" y="917"/>
                </a:cubicBezTo>
                <a:cubicBezTo>
                  <a:pt x="2411" y="919"/>
                  <a:pt x="2412" y="921"/>
                  <a:pt x="2415" y="921"/>
                </a:cubicBezTo>
                <a:cubicBezTo>
                  <a:pt x="2417" y="921"/>
                  <a:pt x="2419" y="919"/>
                  <a:pt x="2419" y="917"/>
                </a:cubicBezTo>
                <a:cubicBezTo>
                  <a:pt x="2419" y="915"/>
                  <a:pt x="2417" y="913"/>
                  <a:pt x="2415" y="913"/>
                </a:cubicBezTo>
                <a:close/>
                <a:moveTo>
                  <a:pt x="2428" y="913"/>
                </a:moveTo>
                <a:cubicBezTo>
                  <a:pt x="2425" y="913"/>
                  <a:pt x="2423" y="915"/>
                  <a:pt x="2423" y="917"/>
                </a:cubicBezTo>
                <a:cubicBezTo>
                  <a:pt x="2423" y="919"/>
                  <a:pt x="2425" y="921"/>
                  <a:pt x="2428" y="921"/>
                </a:cubicBezTo>
                <a:cubicBezTo>
                  <a:pt x="2430" y="921"/>
                  <a:pt x="2432" y="919"/>
                  <a:pt x="2432" y="917"/>
                </a:cubicBezTo>
                <a:cubicBezTo>
                  <a:pt x="2432" y="915"/>
                  <a:pt x="2430" y="913"/>
                  <a:pt x="2428" y="913"/>
                </a:cubicBezTo>
                <a:close/>
                <a:moveTo>
                  <a:pt x="2441" y="913"/>
                </a:moveTo>
                <a:cubicBezTo>
                  <a:pt x="2438" y="913"/>
                  <a:pt x="2436" y="915"/>
                  <a:pt x="2436" y="917"/>
                </a:cubicBezTo>
                <a:cubicBezTo>
                  <a:pt x="2436" y="919"/>
                  <a:pt x="2438" y="921"/>
                  <a:pt x="2441" y="921"/>
                </a:cubicBezTo>
                <a:cubicBezTo>
                  <a:pt x="2443" y="921"/>
                  <a:pt x="2445" y="919"/>
                  <a:pt x="2445" y="917"/>
                </a:cubicBezTo>
                <a:cubicBezTo>
                  <a:pt x="2445" y="915"/>
                  <a:pt x="2443" y="913"/>
                  <a:pt x="2441" y="913"/>
                </a:cubicBezTo>
                <a:close/>
                <a:moveTo>
                  <a:pt x="2453" y="913"/>
                </a:moveTo>
                <a:cubicBezTo>
                  <a:pt x="2451" y="913"/>
                  <a:pt x="2449" y="915"/>
                  <a:pt x="2449" y="917"/>
                </a:cubicBezTo>
                <a:cubicBezTo>
                  <a:pt x="2449" y="919"/>
                  <a:pt x="2451" y="921"/>
                  <a:pt x="2453" y="921"/>
                </a:cubicBezTo>
                <a:cubicBezTo>
                  <a:pt x="2456" y="921"/>
                  <a:pt x="2458" y="919"/>
                  <a:pt x="2458" y="917"/>
                </a:cubicBezTo>
                <a:cubicBezTo>
                  <a:pt x="2458" y="915"/>
                  <a:pt x="2456" y="913"/>
                  <a:pt x="2453" y="913"/>
                </a:cubicBezTo>
                <a:close/>
                <a:moveTo>
                  <a:pt x="2466" y="913"/>
                </a:moveTo>
                <a:cubicBezTo>
                  <a:pt x="2464" y="913"/>
                  <a:pt x="2462" y="915"/>
                  <a:pt x="2462" y="917"/>
                </a:cubicBezTo>
                <a:cubicBezTo>
                  <a:pt x="2462" y="919"/>
                  <a:pt x="2464" y="921"/>
                  <a:pt x="2466" y="921"/>
                </a:cubicBezTo>
                <a:cubicBezTo>
                  <a:pt x="2469" y="921"/>
                  <a:pt x="2471" y="919"/>
                  <a:pt x="2471" y="917"/>
                </a:cubicBezTo>
                <a:cubicBezTo>
                  <a:pt x="2471" y="915"/>
                  <a:pt x="2469" y="913"/>
                  <a:pt x="2466" y="913"/>
                </a:cubicBezTo>
                <a:close/>
                <a:moveTo>
                  <a:pt x="2479" y="913"/>
                </a:moveTo>
                <a:cubicBezTo>
                  <a:pt x="2477" y="913"/>
                  <a:pt x="2475" y="915"/>
                  <a:pt x="2475" y="917"/>
                </a:cubicBezTo>
                <a:cubicBezTo>
                  <a:pt x="2475" y="919"/>
                  <a:pt x="2477" y="921"/>
                  <a:pt x="2479" y="921"/>
                </a:cubicBezTo>
                <a:cubicBezTo>
                  <a:pt x="2482" y="921"/>
                  <a:pt x="2483" y="919"/>
                  <a:pt x="2483" y="917"/>
                </a:cubicBezTo>
                <a:cubicBezTo>
                  <a:pt x="2483" y="915"/>
                  <a:pt x="2482" y="913"/>
                  <a:pt x="2479" y="913"/>
                </a:cubicBezTo>
                <a:close/>
                <a:moveTo>
                  <a:pt x="2492" y="913"/>
                </a:moveTo>
                <a:cubicBezTo>
                  <a:pt x="2490" y="913"/>
                  <a:pt x="2488" y="915"/>
                  <a:pt x="2488" y="917"/>
                </a:cubicBezTo>
                <a:cubicBezTo>
                  <a:pt x="2488" y="919"/>
                  <a:pt x="2490" y="921"/>
                  <a:pt x="2492" y="921"/>
                </a:cubicBezTo>
                <a:cubicBezTo>
                  <a:pt x="2494" y="921"/>
                  <a:pt x="2496" y="919"/>
                  <a:pt x="2496" y="917"/>
                </a:cubicBezTo>
                <a:cubicBezTo>
                  <a:pt x="2496" y="915"/>
                  <a:pt x="2494" y="913"/>
                  <a:pt x="2492" y="913"/>
                </a:cubicBezTo>
                <a:close/>
                <a:moveTo>
                  <a:pt x="2505" y="913"/>
                </a:moveTo>
                <a:cubicBezTo>
                  <a:pt x="2503" y="913"/>
                  <a:pt x="2501" y="915"/>
                  <a:pt x="2501" y="917"/>
                </a:cubicBezTo>
                <a:cubicBezTo>
                  <a:pt x="2501" y="919"/>
                  <a:pt x="2503" y="921"/>
                  <a:pt x="2505" y="921"/>
                </a:cubicBezTo>
                <a:cubicBezTo>
                  <a:pt x="2507" y="921"/>
                  <a:pt x="2509" y="919"/>
                  <a:pt x="2509" y="917"/>
                </a:cubicBezTo>
                <a:cubicBezTo>
                  <a:pt x="2509" y="915"/>
                  <a:pt x="2507" y="913"/>
                  <a:pt x="2505" y="913"/>
                </a:cubicBezTo>
                <a:close/>
                <a:moveTo>
                  <a:pt x="2518" y="913"/>
                </a:moveTo>
                <a:cubicBezTo>
                  <a:pt x="2516" y="913"/>
                  <a:pt x="2514" y="915"/>
                  <a:pt x="2514" y="917"/>
                </a:cubicBezTo>
                <a:cubicBezTo>
                  <a:pt x="2514" y="919"/>
                  <a:pt x="2516" y="921"/>
                  <a:pt x="2518" y="921"/>
                </a:cubicBezTo>
                <a:cubicBezTo>
                  <a:pt x="2520" y="921"/>
                  <a:pt x="2522" y="919"/>
                  <a:pt x="2522" y="917"/>
                </a:cubicBezTo>
                <a:cubicBezTo>
                  <a:pt x="2522" y="915"/>
                  <a:pt x="2520" y="913"/>
                  <a:pt x="2518" y="913"/>
                </a:cubicBezTo>
                <a:close/>
                <a:moveTo>
                  <a:pt x="2531" y="921"/>
                </a:moveTo>
                <a:cubicBezTo>
                  <a:pt x="2533" y="921"/>
                  <a:pt x="2535" y="919"/>
                  <a:pt x="2535" y="917"/>
                </a:cubicBezTo>
                <a:cubicBezTo>
                  <a:pt x="2535" y="915"/>
                  <a:pt x="2533" y="913"/>
                  <a:pt x="2531" y="913"/>
                </a:cubicBezTo>
                <a:cubicBezTo>
                  <a:pt x="2529" y="913"/>
                  <a:pt x="2527" y="915"/>
                  <a:pt x="2527" y="917"/>
                </a:cubicBezTo>
                <a:cubicBezTo>
                  <a:pt x="2527" y="919"/>
                  <a:pt x="2529" y="921"/>
                  <a:pt x="2531" y="921"/>
                </a:cubicBezTo>
                <a:close/>
                <a:moveTo>
                  <a:pt x="2544" y="921"/>
                </a:moveTo>
                <a:cubicBezTo>
                  <a:pt x="2546" y="921"/>
                  <a:pt x="2548" y="919"/>
                  <a:pt x="2548" y="917"/>
                </a:cubicBezTo>
                <a:cubicBezTo>
                  <a:pt x="2548" y="915"/>
                  <a:pt x="2546" y="913"/>
                  <a:pt x="2544" y="913"/>
                </a:cubicBezTo>
                <a:cubicBezTo>
                  <a:pt x="2542" y="913"/>
                  <a:pt x="2540" y="915"/>
                  <a:pt x="2540" y="917"/>
                </a:cubicBezTo>
                <a:cubicBezTo>
                  <a:pt x="2540" y="919"/>
                  <a:pt x="2542" y="921"/>
                  <a:pt x="2544" y="921"/>
                </a:cubicBezTo>
                <a:close/>
                <a:moveTo>
                  <a:pt x="2557" y="917"/>
                </a:moveTo>
                <a:cubicBezTo>
                  <a:pt x="2557" y="917"/>
                  <a:pt x="2556" y="917"/>
                  <a:pt x="2556" y="917"/>
                </a:cubicBezTo>
                <a:cubicBezTo>
                  <a:pt x="2556" y="917"/>
                  <a:pt x="2557" y="918"/>
                  <a:pt x="2557" y="918"/>
                </a:cubicBezTo>
                <a:cubicBezTo>
                  <a:pt x="2557" y="918"/>
                  <a:pt x="2557" y="917"/>
                  <a:pt x="2557" y="917"/>
                </a:cubicBezTo>
                <a:cubicBezTo>
                  <a:pt x="2557" y="917"/>
                  <a:pt x="2557" y="917"/>
                  <a:pt x="2557" y="917"/>
                </a:cubicBezTo>
                <a:close/>
                <a:moveTo>
                  <a:pt x="2570" y="917"/>
                </a:moveTo>
                <a:cubicBezTo>
                  <a:pt x="2570" y="917"/>
                  <a:pt x="2570" y="917"/>
                  <a:pt x="2570" y="917"/>
                </a:cubicBezTo>
                <a:cubicBezTo>
                  <a:pt x="2570" y="917"/>
                  <a:pt x="2570" y="917"/>
                  <a:pt x="2570" y="917"/>
                </a:cubicBezTo>
                <a:cubicBezTo>
                  <a:pt x="2570" y="917"/>
                  <a:pt x="2570" y="917"/>
                  <a:pt x="2570" y="917"/>
                </a:cubicBezTo>
                <a:cubicBezTo>
                  <a:pt x="2570" y="917"/>
                  <a:pt x="2570" y="917"/>
                  <a:pt x="2570" y="917"/>
                </a:cubicBezTo>
                <a:close/>
                <a:moveTo>
                  <a:pt x="2583" y="917"/>
                </a:moveTo>
                <a:cubicBezTo>
                  <a:pt x="2583" y="917"/>
                  <a:pt x="2583" y="917"/>
                  <a:pt x="2583" y="917"/>
                </a:cubicBezTo>
                <a:cubicBezTo>
                  <a:pt x="2583" y="917"/>
                  <a:pt x="2583" y="917"/>
                  <a:pt x="2583" y="917"/>
                </a:cubicBezTo>
                <a:cubicBezTo>
                  <a:pt x="2583" y="917"/>
                  <a:pt x="2583" y="917"/>
                  <a:pt x="2583" y="917"/>
                </a:cubicBezTo>
                <a:cubicBezTo>
                  <a:pt x="2583" y="917"/>
                  <a:pt x="2583" y="917"/>
                  <a:pt x="2583" y="917"/>
                </a:cubicBezTo>
                <a:close/>
                <a:moveTo>
                  <a:pt x="2608" y="921"/>
                </a:moveTo>
                <a:cubicBezTo>
                  <a:pt x="2611" y="921"/>
                  <a:pt x="2613" y="919"/>
                  <a:pt x="2613" y="917"/>
                </a:cubicBezTo>
                <a:cubicBezTo>
                  <a:pt x="2613" y="915"/>
                  <a:pt x="2611" y="913"/>
                  <a:pt x="2608" y="913"/>
                </a:cubicBezTo>
                <a:cubicBezTo>
                  <a:pt x="2606" y="913"/>
                  <a:pt x="2604" y="915"/>
                  <a:pt x="2604" y="917"/>
                </a:cubicBezTo>
                <a:cubicBezTo>
                  <a:pt x="2604" y="919"/>
                  <a:pt x="2606" y="921"/>
                  <a:pt x="2608" y="921"/>
                </a:cubicBezTo>
                <a:close/>
                <a:moveTo>
                  <a:pt x="2621" y="921"/>
                </a:moveTo>
                <a:cubicBezTo>
                  <a:pt x="2624" y="921"/>
                  <a:pt x="2625" y="919"/>
                  <a:pt x="2625" y="917"/>
                </a:cubicBezTo>
                <a:cubicBezTo>
                  <a:pt x="2625" y="915"/>
                  <a:pt x="2624" y="913"/>
                  <a:pt x="2621" y="913"/>
                </a:cubicBezTo>
                <a:cubicBezTo>
                  <a:pt x="2619" y="913"/>
                  <a:pt x="2617" y="915"/>
                  <a:pt x="2617" y="917"/>
                </a:cubicBezTo>
                <a:cubicBezTo>
                  <a:pt x="2617" y="919"/>
                  <a:pt x="2619" y="921"/>
                  <a:pt x="2621" y="921"/>
                </a:cubicBezTo>
                <a:close/>
                <a:moveTo>
                  <a:pt x="2634" y="913"/>
                </a:moveTo>
                <a:cubicBezTo>
                  <a:pt x="2632" y="913"/>
                  <a:pt x="2630" y="915"/>
                  <a:pt x="2630" y="917"/>
                </a:cubicBezTo>
                <a:cubicBezTo>
                  <a:pt x="2630" y="919"/>
                  <a:pt x="2632" y="921"/>
                  <a:pt x="2634" y="921"/>
                </a:cubicBezTo>
                <a:cubicBezTo>
                  <a:pt x="2637" y="921"/>
                  <a:pt x="2638" y="919"/>
                  <a:pt x="2638" y="917"/>
                </a:cubicBezTo>
                <a:cubicBezTo>
                  <a:pt x="2638" y="915"/>
                  <a:pt x="2637" y="913"/>
                  <a:pt x="2634" y="913"/>
                </a:cubicBezTo>
                <a:close/>
                <a:moveTo>
                  <a:pt x="2647" y="913"/>
                </a:moveTo>
                <a:cubicBezTo>
                  <a:pt x="2645" y="913"/>
                  <a:pt x="2643" y="915"/>
                  <a:pt x="2643" y="917"/>
                </a:cubicBezTo>
                <a:cubicBezTo>
                  <a:pt x="2643" y="919"/>
                  <a:pt x="2645" y="921"/>
                  <a:pt x="2647" y="921"/>
                </a:cubicBezTo>
                <a:cubicBezTo>
                  <a:pt x="2649" y="921"/>
                  <a:pt x="2651" y="919"/>
                  <a:pt x="2651" y="917"/>
                </a:cubicBezTo>
                <a:cubicBezTo>
                  <a:pt x="2651" y="915"/>
                  <a:pt x="2649" y="913"/>
                  <a:pt x="2647" y="913"/>
                </a:cubicBezTo>
                <a:close/>
                <a:moveTo>
                  <a:pt x="2660" y="913"/>
                </a:moveTo>
                <a:cubicBezTo>
                  <a:pt x="2658" y="913"/>
                  <a:pt x="2656" y="915"/>
                  <a:pt x="2656" y="917"/>
                </a:cubicBezTo>
                <a:cubicBezTo>
                  <a:pt x="2656" y="919"/>
                  <a:pt x="2658" y="921"/>
                  <a:pt x="2660" y="921"/>
                </a:cubicBezTo>
                <a:cubicBezTo>
                  <a:pt x="2662" y="921"/>
                  <a:pt x="2664" y="919"/>
                  <a:pt x="2664" y="917"/>
                </a:cubicBezTo>
                <a:cubicBezTo>
                  <a:pt x="2664" y="915"/>
                  <a:pt x="2662" y="913"/>
                  <a:pt x="2660" y="913"/>
                </a:cubicBezTo>
                <a:close/>
                <a:moveTo>
                  <a:pt x="2673" y="913"/>
                </a:moveTo>
                <a:cubicBezTo>
                  <a:pt x="2671" y="913"/>
                  <a:pt x="2669" y="915"/>
                  <a:pt x="2669" y="917"/>
                </a:cubicBezTo>
                <a:cubicBezTo>
                  <a:pt x="2669" y="919"/>
                  <a:pt x="2671" y="921"/>
                  <a:pt x="2673" y="921"/>
                </a:cubicBezTo>
                <a:cubicBezTo>
                  <a:pt x="2675" y="921"/>
                  <a:pt x="2677" y="919"/>
                  <a:pt x="2677" y="917"/>
                </a:cubicBezTo>
                <a:cubicBezTo>
                  <a:pt x="2677" y="915"/>
                  <a:pt x="2675" y="913"/>
                  <a:pt x="2673" y="913"/>
                </a:cubicBezTo>
                <a:close/>
                <a:moveTo>
                  <a:pt x="2686" y="913"/>
                </a:moveTo>
                <a:cubicBezTo>
                  <a:pt x="2684" y="913"/>
                  <a:pt x="2682" y="915"/>
                  <a:pt x="2682" y="917"/>
                </a:cubicBezTo>
                <a:cubicBezTo>
                  <a:pt x="2682" y="919"/>
                  <a:pt x="2684" y="921"/>
                  <a:pt x="2686" y="921"/>
                </a:cubicBezTo>
                <a:cubicBezTo>
                  <a:pt x="2688" y="921"/>
                  <a:pt x="2690" y="919"/>
                  <a:pt x="2690" y="917"/>
                </a:cubicBezTo>
                <a:cubicBezTo>
                  <a:pt x="2690" y="915"/>
                  <a:pt x="2688" y="913"/>
                  <a:pt x="2686" y="913"/>
                </a:cubicBezTo>
                <a:close/>
                <a:moveTo>
                  <a:pt x="2699" y="913"/>
                </a:moveTo>
                <a:cubicBezTo>
                  <a:pt x="2696" y="913"/>
                  <a:pt x="2695" y="915"/>
                  <a:pt x="2695" y="917"/>
                </a:cubicBezTo>
                <a:cubicBezTo>
                  <a:pt x="2695" y="919"/>
                  <a:pt x="2696" y="921"/>
                  <a:pt x="2699" y="921"/>
                </a:cubicBezTo>
                <a:cubicBezTo>
                  <a:pt x="2701" y="921"/>
                  <a:pt x="2703" y="919"/>
                  <a:pt x="2703" y="917"/>
                </a:cubicBezTo>
                <a:cubicBezTo>
                  <a:pt x="2703" y="915"/>
                  <a:pt x="2701" y="913"/>
                  <a:pt x="2699" y="913"/>
                </a:cubicBezTo>
                <a:close/>
                <a:moveTo>
                  <a:pt x="2712" y="913"/>
                </a:moveTo>
                <a:cubicBezTo>
                  <a:pt x="2709" y="913"/>
                  <a:pt x="2708" y="915"/>
                  <a:pt x="2708" y="917"/>
                </a:cubicBezTo>
                <a:cubicBezTo>
                  <a:pt x="2708" y="919"/>
                  <a:pt x="2709" y="921"/>
                  <a:pt x="2712" y="921"/>
                </a:cubicBezTo>
                <a:cubicBezTo>
                  <a:pt x="2714" y="921"/>
                  <a:pt x="2716" y="919"/>
                  <a:pt x="2716" y="917"/>
                </a:cubicBezTo>
                <a:cubicBezTo>
                  <a:pt x="2716" y="915"/>
                  <a:pt x="2714" y="913"/>
                  <a:pt x="2712" y="913"/>
                </a:cubicBezTo>
                <a:close/>
                <a:moveTo>
                  <a:pt x="2725" y="913"/>
                </a:moveTo>
                <a:cubicBezTo>
                  <a:pt x="2722" y="913"/>
                  <a:pt x="2720" y="915"/>
                  <a:pt x="2720" y="917"/>
                </a:cubicBezTo>
                <a:cubicBezTo>
                  <a:pt x="2720" y="919"/>
                  <a:pt x="2722" y="921"/>
                  <a:pt x="2725" y="921"/>
                </a:cubicBezTo>
                <a:cubicBezTo>
                  <a:pt x="2727" y="921"/>
                  <a:pt x="2729" y="919"/>
                  <a:pt x="2729" y="917"/>
                </a:cubicBezTo>
                <a:cubicBezTo>
                  <a:pt x="2729" y="915"/>
                  <a:pt x="2727" y="913"/>
                  <a:pt x="2725" y="913"/>
                </a:cubicBezTo>
                <a:close/>
                <a:moveTo>
                  <a:pt x="2738" y="913"/>
                </a:moveTo>
                <a:cubicBezTo>
                  <a:pt x="2735" y="913"/>
                  <a:pt x="2733" y="915"/>
                  <a:pt x="2733" y="917"/>
                </a:cubicBezTo>
                <a:cubicBezTo>
                  <a:pt x="2733" y="919"/>
                  <a:pt x="2735" y="921"/>
                  <a:pt x="2738" y="921"/>
                </a:cubicBezTo>
                <a:cubicBezTo>
                  <a:pt x="2740" y="921"/>
                  <a:pt x="2742" y="919"/>
                  <a:pt x="2742" y="917"/>
                </a:cubicBezTo>
                <a:cubicBezTo>
                  <a:pt x="2742" y="915"/>
                  <a:pt x="2740" y="913"/>
                  <a:pt x="2738" y="913"/>
                </a:cubicBezTo>
                <a:close/>
                <a:moveTo>
                  <a:pt x="2750" y="913"/>
                </a:moveTo>
                <a:cubicBezTo>
                  <a:pt x="2748" y="913"/>
                  <a:pt x="2746" y="915"/>
                  <a:pt x="2746" y="917"/>
                </a:cubicBezTo>
                <a:cubicBezTo>
                  <a:pt x="2746" y="919"/>
                  <a:pt x="2748" y="921"/>
                  <a:pt x="2750" y="921"/>
                </a:cubicBezTo>
                <a:cubicBezTo>
                  <a:pt x="2753" y="921"/>
                  <a:pt x="2755" y="919"/>
                  <a:pt x="2755" y="917"/>
                </a:cubicBezTo>
                <a:cubicBezTo>
                  <a:pt x="2755" y="915"/>
                  <a:pt x="2753" y="913"/>
                  <a:pt x="2750" y="913"/>
                </a:cubicBezTo>
                <a:close/>
                <a:moveTo>
                  <a:pt x="2763" y="913"/>
                </a:moveTo>
                <a:cubicBezTo>
                  <a:pt x="2761" y="913"/>
                  <a:pt x="2759" y="915"/>
                  <a:pt x="2759" y="917"/>
                </a:cubicBezTo>
                <a:cubicBezTo>
                  <a:pt x="2759" y="919"/>
                  <a:pt x="2761" y="921"/>
                  <a:pt x="2763" y="921"/>
                </a:cubicBezTo>
                <a:cubicBezTo>
                  <a:pt x="2766" y="921"/>
                  <a:pt x="2768" y="919"/>
                  <a:pt x="2768" y="917"/>
                </a:cubicBezTo>
                <a:cubicBezTo>
                  <a:pt x="2768" y="915"/>
                  <a:pt x="2766" y="913"/>
                  <a:pt x="2763" y="913"/>
                </a:cubicBezTo>
                <a:close/>
                <a:moveTo>
                  <a:pt x="2780" y="917"/>
                </a:moveTo>
                <a:cubicBezTo>
                  <a:pt x="2780" y="915"/>
                  <a:pt x="2779" y="913"/>
                  <a:pt x="2776" y="913"/>
                </a:cubicBezTo>
                <a:cubicBezTo>
                  <a:pt x="2774" y="913"/>
                  <a:pt x="2772" y="915"/>
                  <a:pt x="2772" y="917"/>
                </a:cubicBezTo>
                <a:cubicBezTo>
                  <a:pt x="2772" y="919"/>
                  <a:pt x="2774" y="921"/>
                  <a:pt x="2776" y="921"/>
                </a:cubicBezTo>
                <a:cubicBezTo>
                  <a:pt x="2779" y="921"/>
                  <a:pt x="2780" y="919"/>
                  <a:pt x="2780" y="917"/>
                </a:cubicBezTo>
                <a:close/>
                <a:moveTo>
                  <a:pt x="2789" y="913"/>
                </a:moveTo>
                <a:cubicBezTo>
                  <a:pt x="2787" y="913"/>
                  <a:pt x="2785" y="915"/>
                  <a:pt x="2785" y="917"/>
                </a:cubicBezTo>
                <a:cubicBezTo>
                  <a:pt x="2785" y="919"/>
                  <a:pt x="2787" y="921"/>
                  <a:pt x="2789" y="921"/>
                </a:cubicBezTo>
                <a:cubicBezTo>
                  <a:pt x="2791" y="921"/>
                  <a:pt x="2793" y="919"/>
                  <a:pt x="2793" y="917"/>
                </a:cubicBezTo>
                <a:cubicBezTo>
                  <a:pt x="2793" y="915"/>
                  <a:pt x="2791" y="913"/>
                  <a:pt x="2789" y="913"/>
                </a:cubicBezTo>
                <a:close/>
                <a:moveTo>
                  <a:pt x="2802" y="917"/>
                </a:moveTo>
                <a:cubicBezTo>
                  <a:pt x="2802" y="917"/>
                  <a:pt x="2802" y="917"/>
                  <a:pt x="2802" y="917"/>
                </a:cubicBezTo>
                <a:cubicBezTo>
                  <a:pt x="2802" y="917"/>
                  <a:pt x="2802" y="917"/>
                  <a:pt x="2802" y="917"/>
                </a:cubicBezTo>
                <a:cubicBezTo>
                  <a:pt x="2802" y="917"/>
                  <a:pt x="2802" y="918"/>
                  <a:pt x="2802" y="918"/>
                </a:cubicBezTo>
                <a:cubicBezTo>
                  <a:pt x="2802" y="918"/>
                  <a:pt x="2802" y="917"/>
                  <a:pt x="2802" y="917"/>
                </a:cubicBezTo>
                <a:close/>
                <a:moveTo>
                  <a:pt x="633" y="926"/>
                </a:moveTo>
                <a:cubicBezTo>
                  <a:pt x="630" y="926"/>
                  <a:pt x="628" y="928"/>
                  <a:pt x="628" y="930"/>
                </a:cubicBezTo>
                <a:cubicBezTo>
                  <a:pt x="628" y="932"/>
                  <a:pt x="630" y="934"/>
                  <a:pt x="633" y="934"/>
                </a:cubicBezTo>
                <a:cubicBezTo>
                  <a:pt x="635" y="934"/>
                  <a:pt x="637" y="932"/>
                  <a:pt x="637" y="930"/>
                </a:cubicBezTo>
                <a:cubicBezTo>
                  <a:pt x="637" y="928"/>
                  <a:pt x="635" y="926"/>
                  <a:pt x="633" y="926"/>
                </a:cubicBezTo>
                <a:close/>
                <a:moveTo>
                  <a:pt x="646" y="926"/>
                </a:moveTo>
                <a:cubicBezTo>
                  <a:pt x="643" y="926"/>
                  <a:pt x="641" y="928"/>
                  <a:pt x="641" y="930"/>
                </a:cubicBezTo>
                <a:cubicBezTo>
                  <a:pt x="641" y="932"/>
                  <a:pt x="643" y="934"/>
                  <a:pt x="646" y="934"/>
                </a:cubicBezTo>
                <a:cubicBezTo>
                  <a:pt x="648" y="934"/>
                  <a:pt x="650" y="932"/>
                  <a:pt x="650" y="930"/>
                </a:cubicBezTo>
                <a:cubicBezTo>
                  <a:pt x="650" y="928"/>
                  <a:pt x="648" y="926"/>
                  <a:pt x="646" y="926"/>
                </a:cubicBezTo>
                <a:close/>
                <a:moveTo>
                  <a:pt x="658" y="926"/>
                </a:moveTo>
                <a:cubicBezTo>
                  <a:pt x="656" y="926"/>
                  <a:pt x="654" y="928"/>
                  <a:pt x="654" y="930"/>
                </a:cubicBezTo>
                <a:cubicBezTo>
                  <a:pt x="654" y="932"/>
                  <a:pt x="656" y="934"/>
                  <a:pt x="658" y="934"/>
                </a:cubicBezTo>
                <a:cubicBezTo>
                  <a:pt x="661" y="934"/>
                  <a:pt x="663" y="932"/>
                  <a:pt x="663" y="930"/>
                </a:cubicBezTo>
                <a:cubicBezTo>
                  <a:pt x="663" y="928"/>
                  <a:pt x="661" y="926"/>
                  <a:pt x="658" y="926"/>
                </a:cubicBezTo>
                <a:close/>
                <a:moveTo>
                  <a:pt x="671" y="926"/>
                </a:moveTo>
                <a:cubicBezTo>
                  <a:pt x="669" y="926"/>
                  <a:pt x="667" y="928"/>
                  <a:pt x="667" y="930"/>
                </a:cubicBezTo>
                <a:cubicBezTo>
                  <a:pt x="667" y="932"/>
                  <a:pt x="669" y="934"/>
                  <a:pt x="671" y="934"/>
                </a:cubicBezTo>
                <a:cubicBezTo>
                  <a:pt x="674" y="934"/>
                  <a:pt x="676" y="932"/>
                  <a:pt x="676" y="930"/>
                </a:cubicBezTo>
                <a:cubicBezTo>
                  <a:pt x="676" y="928"/>
                  <a:pt x="674" y="926"/>
                  <a:pt x="671" y="926"/>
                </a:cubicBezTo>
                <a:close/>
                <a:moveTo>
                  <a:pt x="684" y="926"/>
                </a:moveTo>
                <a:cubicBezTo>
                  <a:pt x="682" y="926"/>
                  <a:pt x="680" y="928"/>
                  <a:pt x="680" y="930"/>
                </a:cubicBezTo>
                <a:cubicBezTo>
                  <a:pt x="680" y="932"/>
                  <a:pt x="682" y="934"/>
                  <a:pt x="684" y="934"/>
                </a:cubicBezTo>
                <a:cubicBezTo>
                  <a:pt x="687" y="934"/>
                  <a:pt x="688" y="932"/>
                  <a:pt x="688" y="930"/>
                </a:cubicBezTo>
                <a:cubicBezTo>
                  <a:pt x="688" y="928"/>
                  <a:pt x="687" y="926"/>
                  <a:pt x="684" y="926"/>
                </a:cubicBezTo>
                <a:close/>
                <a:moveTo>
                  <a:pt x="697" y="926"/>
                </a:moveTo>
                <a:cubicBezTo>
                  <a:pt x="695" y="926"/>
                  <a:pt x="693" y="928"/>
                  <a:pt x="693" y="930"/>
                </a:cubicBezTo>
                <a:cubicBezTo>
                  <a:pt x="693" y="932"/>
                  <a:pt x="695" y="934"/>
                  <a:pt x="697" y="934"/>
                </a:cubicBezTo>
                <a:cubicBezTo>
                  <a:pt x="699" y="934"/>
                  <a:pt x="701" y="932"/>
                  <a:pt x="701" y="930"/>
                </a:cubicBezTo>
                <a:cubicBezTo>
                  <a:pt x="701" y="928"/>
                  <a:pt x="699" y="926"/>
                  <a:pt x="697" y="926"/>
                </a:cubicBezTo>
                <a:close/>
                <a:moveTo>
                  <a:pt x="710" y="926"/>
                </a:moveTo>
                <a:cubicBezTo>
                  <a:pt x="708" y="926"/>
                  <a:pt x="706" y="928"/>
                  <a:pt x="706" y="930"/>
                </a:cubicBezTo>
                <a:cubicBezTo>
                  <a:pt x="706" y="932"/>
                  <a:pt x="708" y="934"/>
                  <a:pt x="710" y="934"/>
                </a:cubicBezTo>
                <a:cubicBezTo>
                  <a:pt x="712" y="934"/>
                  <a:pt x="714" y="932"/>
                  <a:pt x="714" y="930"/>
                </a:cubicBezTo>
                <a:cubicBezTo>
                  <a:pt x="714" y="928"/>
                  <a:pt x="712" y="926"/>
                  <a:pt x="710" y="926"/>
                </a:cubicBezTo>
                <a:close/>
                <a:moveTo>
                  <a:pt x="783" y="930"/>
                </a:moveTo>
                <a:cubicBezTo>
                  <a:pt x="783" y="932"/>
                  <a:pt x="785" y="934"/>
                  <a:pt x="788" y="934"/>
                </a:cubicBezTo>
                <a:cubicBezTo>
                  <a:pt x="790" y="934"/>
                  <a:pt x="792" y="932"/>
                  <a:pt x="792" y="930"/>
                </a:cubicBezTo>
                <a:cubicBezTo>
                  <a:pt x="792" y="928"/>
                  <a:pt x="790" y="926"/>
                  <a:pt x="788" y="926"/>
                </a:cubicBezTo>
                <a:cubicBezTo>
                  <a:pt x="785" y="926"/>
                  <a:pt x="783" y="928"/>
                  <a:pt x="783" y="930"/>
                </a:cubicBezTo>
                <a:close/>
                <a:moveTo>
                  <a:pt x="800" y="926"/>
                </a:moveTo>
                <a:cubicBezTo>
                  <a:pt x="798" y="926"/>
                  <a:pt x="796" y="928"/>
                  <a:pt x="796" y="930"/>
                </a:cubicBezTo>
                <a:cubicBezTo>
                  <a:pt x="796" y="932"/>
                  <a:pt x="798" y="934"/>
                  <a:pt x="800" y="934"/>
                </a:cubicBezTo>
                <a:cubicBezTo>
                  <a:pt x="803" y="934"/>
                  <a:pt x="805" y="932"/>
                  <a:pt x="805" y="930"/>
                </a:cubicBezTo>
                <a:cubicBezTo>
                  <a:pt x="805" y="928"/>
                  <a:pt x="803" y="926"/>
                  <a:pt x="800" y="926"/>
                </a:cubicBezTo>
                <a:close/>
                <a:moveTo>
                  <a:pt x="814" y="930"/>
                </a:moveTo>
                <a:cubicBezTo>
                  <a:pt x="814" y="930"/>
                  <a:pt x="814" y="929"/>
                  <a:pt x="813" y="929"/>
                </a:cubicBezTo>
                <a:cubicBezTo>
                  <a:pt x="813" y="929"/>
                  <a:pt x="813" y="930"/>
                  <a:pt x="813" y="930"/>
                </a:cubicBezTo>
                <a:cubicBezTo>
                  <a:pt x="813" y="931"/>
                  <a:pt x="813" y="931"/>
                  <a:pt x="813" y="931"/>
                </a:cubicBezTo>
                <a:cubicBezTo>
                  <a:pt x="814" y="931"/>
                  <a:pt x="814" y="931"/>
                  <a:pt x="814" y="930"/>
                </a:cubicBezTo>
                <a:close/>
                <a:moveTo>
                  <a:pt x="921" y="930"/>
                </a:moveTo>
                <a:cubicBezTo>
                  <a:pt x="921" y="928"/>
                  <a:pt x="919" y="926"/>
                  <a:pt x="917" y="926"/>
                </a:cubicBezTo>
                <a:cubicBezTo>
                  <a:pt x="914" y="926"/>
                  <a:pt x="913" y="928"/>
                  <a:pt x="913" y="930"/>
                </a:cubicBezTo>
                <a:cubicBezTo>
                  <a:pt x="913" y="932"/>
                  <a:pt x="914" y="934"/>
                  <a:pt x="917" y="934"/>
                </a:cubicBezTo>
                <a:cubicBezTo>
                  <a:pt x="919" y="934"/>
                  <a:pt x="921" y="932"/>
                  <a:pt x="921" y="930"/>
                </a:cubicBezTo>
                <a:close/>
                <a:moveTo>
                  <a:pt x="930" y="926"/>
                </a:moveTo>
                <a:cubicBezTo>
                  <a:pt x="927" y="926"/>
                  <a:pt x="925" y="928"/>
                  <a:pt x="925" y="930"/>
                </a:cubicBezTo>
                <a:cubicBezTo>
                  <a:pt x="925" y="932"/>
                  <a:pt x="927" y="934"/>
                  <a:pt x="930" y="934"/>
                </a:cubicBezTo>
                <a:cubicBezTo>
                  <a:pt x="932" y="934"/>
                  <a:pt x="934" y="932"/>
                  <a:pt x="934" y="930"/>
                </a:cubicBezTo>
                <a:cubicBezTo>
                  <a:pt x="934" y="928"/>
                  <a:pt x="932" y="926"/>
                  <a:pt x="930" y="926"/>
                </a:cubicBezTo>
                <a:close/>
                <a:moveTo>
                  <a:pt x="1524" y="926"/>
                </a:moveTo>
                <a:cubicBezTo>
                  <a:pt x="1521" y="926"/>
                  <a:pt x="1519" y="928"/>
                  <a:pt x="1519" y="930"/>
                </a:cubicBezTo>
                <a:cubicBezTo>
                  <a:pt x="1519" y="932"/>
                  <a:pt x="1521" y="934"/>
                  <a:pt x="1524" y="934"/>
                </a:cubicBezTo>
                <a:cubicBezTo>
                  <a:pt x="1526" y="934"/>
                  <a:pt x="1528" y="932"/>
                  <a:pt x="1528" y="930"/>
                </a:cubicBezTo>
                <a:cubicBezTo>
                  <a:pt x="1528" y="928"/>
                  <a:pt x="1526" y="926"/>
                  <a:pt x="1524" y="926"/>
                </a:cubicBezTo>
                <a:close/>
                <a:moveTo>
                  <a:pt x="1537" y="926"/>
                </a:moveTo>
                <a:cubicBezTo>
                  <a:pt x="1534" y="926"/>
                  <a:pt x="1532" y="928"/>
                  <a:pt x="1532" y="930"/>
                </a:cubicBezTo>
                <a:cubicBezTo>
                  <a:pt x="1532" y="932"/>
                  <a:pt x="1534" y="934"/>
                  <a:pt x="1537" y="934"/>
                </a:cubicBezTo>
                <a:cubicBezTo>
                  <a:pt x="1539" y="934"/>
                  <a:pt x="1541" y="932"/>
                  <a:pt x="1541" y="930"/>
                </a:cubicBezTo>
                <a:cubicBezTo>
                  <a:pt x="1541" y="928"/>
                  <a:pt x="1539" y="926"/>
                  <a:pt x="1537" y="926"/>
                </a:cubicBezTo>
                <a:close/>
                <a:moveTo>
                  <a:pt x="1549" y="926"/>
                </a:moveTo>
                <a:cubicBezTo>
                  <a:pt x="1547" y="926"/>
                  <a:pt x="1545" y="928"/>
                  <a:pt x="1545" y="930"/>
                </a:cubicBezTo>
                <a:cubicBezTo>
                  <a:pt x="1545" y="932"/>
                  <a:pt x="1547" y="934"/>
                  <a:pt x="1549" y="934"/>
                </a:cubicBezTo>
                <a:cubicBezTo>
                  <a:pt x="1552" y="934"/>
                  <a:pt x="1554" y="932"/>
                  <a:pt x="1554" y="930"/>
                </a:cubicBezTo>
                <a:cubicBezTo>
                  <a:pt x="1554" y="928"/>
                  <a:pt x="1552" y="926"/>
                  <a:pt x="1549" y="926"/>
                </a:cubicBezTo>
                <a:close/>
                <a:moveTo>
                  <a:pt x="1562" y="926"/>
                </a:moveTo>
                <a:cubicBezTo>
                  <a:pt x="1560" y="926"/>
                  <a:pt x="1558" y="928"/>
                  <a:pt x="1558" y="930"/>
                </a:cubicBezTo>
                <a:cubicBezTo>
                  <a:pt x="1558" y="932"/>
                  <a:pt x="1560" y="934"/>
                  <a:pt x="1562" y="934"/>
                </a:cubicBezTo>
                <a:cubicBezTo>
                  <a:pt x="1565" y="934"/>
                  <a:pt x="1567" y="932"/>
                  <a:pt x="1567" y="930"/>
                </a:cubicBezTo>
                <a:cubicBezTo>
                  <a:pt x="1567" y="928"/>
                  <a:pt x="1565" y="926"/>
                  <a:pt x="1562" y="926"/>
                </a:cubicBezTo>
                <a:close/>
                <a:moveTo>
                  <a:pt x="1575" y="926"/>
                </a:moveTo>
                <a:cubicBezTo>
                  <a:pt x="1573" y="926"/>
                  <a:pt x="1571" y="928"/>
                  <a:pt x="1571" y="930"/>
                </a:cubicBezTo>
                <a:cubicBezTo>
                  <a:pt x="1571" y="932"/>
                  <a:pt x="1573" y="934"/>
                  <a:pt x="1575" y="934"/>
                </a:cubicBezTo>
                <a:cubicBezTo>
                  <a:pt x="1578" y="934"/>
                  <a:pt x="1579" y="932"/>
                  <a:pt x="1579" y="930"/>
                </a:cubicBezTo>
                <a:cubicBezTo>
                  <a:pt x="1579" y="928"/>
                  <a:pt x="1578" y="926"/>
                  <a:pt x="1575" y="926"/>
                </a:cubicBezTo>
                <a:close/>
                <a:moveTo>
                  <a:pt x="1588" y="926"/>
                </a:moveTo>
                <a:cubicBezTo>
                  <a:pt x="1586" y="926"/>
                  <a:pt x="1584" y="928"/>
                  <a:pt x="1584" y="930"/>
                </a:cubicBezTo>
                <a:cubicBezTo>
                  <a:pt x="1584" y="932"/>
                  <a:pt x="1586" y="934"/>
                  <a:pt x="1588" y="934"/>
                </a:cubicBezTo>
                <a:cubicBezTo>
                  <a:pt x="1591" y="934"/>
                  <a:pt x="1592" y="932"/>
                  <a:pt x="1592" y="930"/>
                </a:cubicBezTo>
                <a:cubicBezTo>
                  <a:pt x="1592" y="928"/>
                  <a:pt x="1591" y="926"/>
                  <a:pt x="1588" y="926"/>
                </a:cubicBezTo>
                <a:close/>
                <a:moveTo>
                  <a:pt x="1601" y="926"/>
                </a:moveTo>
                <a:cubicBezTo>
                  <a:pt x="1599" y="926"/>
                  <a:pt x="1597" y="928"/>
                  <a:pt x="1597" y="930"/>
                </a:cubicBezTo>
                <a:cubicBezTo>
                  <a:pt x="1597" y="932"/>
                  <a:pt x="1599" y="934"/>
                  <a:pt x="1601" y="934"/>
                </a:cubicBezTo>
                <a:cubicBezTo>
                  <a:pt x="1603" y="934"/>
                  <a:pt x="1605" y="932"/>
                  <a:pt x="1605" y="930"/>
                </a:cubicBezTo>
                <a:cubicBezTo>
                  <a:pt x="1605" y="928"/>
                  <a:pt x="1603" y="926"/>
                  <a:pt x="1601" y="926"/>
                </a:cubicBezTo>
                <a:close/>
                <a:moveTo>
                  <a:pt x="1614" y="926"/>
                </a:moveTo>
                <a:cubicBezTo>
                  <a:pt x="1612" y="926"/>
                  <a:pt x="1610" y="928"/>
                  <a:pt x="1610" y="930"/>
                </a:cubicBezTo>
                <a:cubicBezTo>
                  <a:pt x="1610" y="932"/>
                  <a:pt x="1612" y="934"/>
                  <a:pt x="1614" y="934"/>
                </a:cubicBezTo>
                <a:cubicBezTo>
                  <a:pt x="1616" y="934"/>
                  <a:pt x="1618" y="932"/>
                  <a:pt x="1618" y="930"/>
                </a:cubicBezTo>
                <a:cubicBezTo>
                  <a:pt x="1618" y="928"/>
                  <a:pt x="1616" y="926"/>
                  <a:pt x="1614" y="926"/>
                </a:cubicBezTo>
                <a:close/>
                <a:moveTo>
                  <a:pt x="1627" y="926"/>
                </a:moveTo>
                <a:cubicBezTo>
                  <a:pt x="1625" y="926"/>
                  <a:pt x="1623" y="928"/>
                  <a:pt x="1623" y="930"/>
                </a:cubicBezTo>
                <a:cubicBezTo>
                  <a:pt x="1623" y="932"/>
                  <a:pt x="1625" y="934"/>
                  <a:pt x="1627" y="934"/>
                </a:cubicBezTo>
                <a:cubicBezTo>
                  <a:pt x="1629" y="934"/>
                  <a:pt x="1631" y="932"/>
                  <a:pt x="1631" y="930"/>
                </a:cubicBezTo>
                <a:cubicBezTo>
                  <a:pt x="1631" y="928"/>
                  <a:pt x="1629" y="926"/>
                  <a:pt x="1627" y="926"/>
                </a:cubicBezTo>
                <a:close/>
                <a:moveTo>
                  <a:pt x="1640" y="926"/>
                </a:moveTo>
                <a:cubicBezTo>
                  <a:pt x="1638" y="926"/>
                  <a:pt x="1636" y="928"/>
                  <a:pt x="1636" y="930"/>
                </a:cubicBezTo>
                <a:cubicBezTo>
                  <a:pt x="1636" y="932"/>
                  <a:pt x="1638" y="934"/>
                  <a:pt x="1640" y="934"/>
                </a:cubicBezTo>
                <a:cubicBezTo>
                  <a:pt x="1642" y="934"/>
                  <a:pt x="1644" y="932"/>
                  <a:pt x="1644" y="930"/>
                </a:cubicBezTo>
                <a:cubicBezTo>
                  <a:pt x="1644" y="928"/>
                  <a:pt x="1642" y="926"/>
                  <a:pt x="1640" y="926"/>
                </a:cubicBezTo>
                <a:close/>
                <a:moveTo>
                  <a:pt x="1653" y="926"/>
                </a:moveTo>
                <a:cubicBezTo>
                  <a:pt x="1650" y="926"/>
                  <a:pt x="1649" y="928"/>
                  <a:pt x="1649" y="930"/>
                </a:cubicBezTo>
                <a:cubicBezTo>
                  <a:pt x="1649" y="932"/>
                  <a:pt x="1650" y="934"/>
                  <a:pt x="1653" y="934"/>
                </a:cubicBezTo>
                <a:cubicBezTo>
                  <a:pt x="1655" y="934"/>
                  <a:pt x="1657" y="932"/>
                  <a:pt x="1657" y="930"/>
                </a:cubicBezTo>
                <a:cubicBezTo>
                  <a:pt x="1657" y="928"/>
                  <a:pt x="1655" y="926"/>
                  <a:pt x="1653" y="926"/>
                </a:cubicBezTo>
                <a:close/>
                <a:moveTo>
                  <a:pt x="1666" y="926"/>
                </a:moveTo>
                <a:cubicBezTo>
                  <a:pt x="1663" y="926"/>
                  <a:pt x="1662" y="928"/>
                  <a:pt x="1662" y="930"/>
                </a:cubicBezTo>
                <a:cubicBezTo>
                  <a:pt x="1662" y="932"/>
                  <a:pt x="1663" y="934"/>
                  <a:pt x="1666" y="934"/>
                </a:cubicBezTo>
                <a:cubicBezTo>
                  <a:pt x="1668" y="934"/>
                  <a:pt x="1670" y="932"/>
                  <a:pt x="1670" y="930"/>
                </a:cubicBezTo>
                <a:cubicBezTo>
                  <a:pt x="1670" y="928"/>
                  <a:pt x="1668" y="926"/>
                  <a:pt x="1666" y="926"/>
                </a:cubicBezTo>
                <a:close/>
                <a:moveTo>
                  <a:pt x="1679" y="926"/>
                </a:moveTo>
                <a:cubicBezTo>
                  <a:pt x="1676" y="926"/>
                  <a:pt x="1674" y="928"/>
                  <a:pt x="1674" y="930"/>
                </a:cubicBezTo>
                <a:cubicBezTo>
                  <a:pt x="1674" y="932"/>
                  <a:pt x="1676" y="934"/>
                  <a:pt x="1679" y="934"/>
                </a:cubicBezTo>
                <a:cubicBezTo>
                  <a:pt x="1681" y="934"/>
                  <a:pt x="1683" y="932"/>
                  <a:pt x="1683" y="930"/>
                </a:cubicBezTo>
                <a:cubicBezTo>
                  <a:pt x="1683" y="928"/>
                  <a:pt x="1681" y="926"/>
                  <a:pt x="1679" y="926"/>
                </a:cubicBezTo>
                <a:close/>
                <a:moveTo>
                  <a:pt x="1692" y="926"/>
                </a:moveTo>
                <a:cubicBezTo>
                  <a:pt x="1689" y="926"/>
                  <a:pt x="1687" y="928"/>
                  <a:pt x="1687" y="930"/>
                </a:cubicBezTo>
                <a:cubicBezTo>
                  <a:pt x="1687" y="932"/>
                  <a:pt x="1689" y="934"/>
                  <a:pt x="1692" y="934"/>
                </a:cubicBezTo>
                <a:cubicBezTo>
                  <a:pt x="1694" y="934"/>
                  <a:pt x="1696" y="932"/>
                  <a:pt x="1696" y="930"/>
                </a:cubicBezTo>
                <a:cubicBezTo>
                  <a:pt x="1696" y="928"/>
                  <a:pt x="1694" y="926"/>
                  <a:pt x="1692" y="926"/>
                </a:cubicBezTo>
                <a:close/>
                <a:moveTo>
                  <a:pt x="1704" y="926"/>
                </a:moveTo>
                <a:cubicBezTo>
                  <a:pt x="1702" y="926"/>
                  <a:pt x="1700" y="928"/>
                  <a:pt x="1700" y="930"/>
                </a:cubicBezTo>
                <a:cubicBezTo>
                  <a:pt x="1700" y="932"/>
                  <a:pt x="1702" y="934"/>
                  <a:pt x="1704" y="934"/>
                </a:cubicBezTo>
                <a:cubicBezTo>
                  <a:pt x="1707" y="934"/>
                  <a:pt x="1709" y="932"/>
                  <a:pt x="1709" y="930"/>
                </a:cubicBezTo>
                <a:cubicBezTo>
                  <a:pt x="1709" y="928"/>
                  <a:pt x="1707" y="926"/>
                  <a:pt x="1704" y="926"/>
                </a:cubicBezTo>
                <a:close/>
                <a:moveTo>
                  <a:pt x="1717" y="926"/>
                </a:moveTo>
                <a:cubicBezTo>
                  <a:pt x="1715" y="926"/>
                  <a:pt x="1713" y="928"/>
                  <a:pt x="1713" y="930"/>
                </a:cubicBezTo>
                <a:cubicBezTo>
                  <a:pt x="1713" y="932"/>
                  <a:pt x="1715" y="934"/>
                  <a:pt x="1717" y="934"/>
                </a:cubicBezTo>
                <a:cubicBezTo>
                  <a:pt x="1720" y="934"/>
                  <a:pt x="1722" y="932"/>
                  <a:pt x="1722" y="930"/>
                </a:cubicBezTo>
                <a:cubicBezTo>
                  <a:pt x="1722" y="928"/>
                  <a:pt x="1720" y="926"/>
                  <a:pt x="1717" y="926"/>
                </a:cubicBezTo>
                <a:close/>
                <a:moveTo>
                  <a:pt x="1730" y="926"/>
                </a:moveTo>
                <a:cubicBezTo>
                  <a:pt x="1728" y="926"/>
                  <a:pt x="1726" y="928"/>
                  <a:pt x="1726" y="930"/>
                </a:cubicBezTo>
                <a:cubicBezTo>
                  <a:pt x="1726" y="932"/>
                  <a:pt x="1728" y="934"/>
                  <a:pt x="1730" y="934"/>
                </a:cubicBezTo>
                <a:cubicBezTo>
                  <a:pt x="1733" y="934"/>
                  <a:pt x="1734" y="932"/>
                  <a:pt x="1734" y="930"/>
                </a:cubicBezTo>
                <a:cubicBezTo>
                  <a:pt x="1734" y="928"/>
                  <a:pt x="1733" y="926"/>
                  <a:pt x="1730" y="926"/>
                </a:cubicBezTo>
                <a:close/>
                <a:moveTo>
                  <a:pt x="1743" y="926"/>
                </a:moveTo>
                <a:cubicBezTo>
                  <a:pt x="1741" y="926"/>
                  <a:pt x="1739" y="928"/>
                  <a:pt x="1739" y="930"/>
                </a:cubicBezTo>
                <a:cubicBezTo>
                  <a:pt x="1739" y="932"/>
                  <a:pt x="1741" y="934"/>
                  <a:pt x="1743" y="934"/>
                </a:cubicBezTo>
                <a:cubicBezTo>
                  <a:pt x="1745" y="934"/>
                  <a:pt x="1747" y="932"/>
                  <a:pt x="1747" y="930"/>
                </a:cubicBezTo>
                <a:cubicBezTo>
                  <a:pt x="1747" y="928"/>
                  <a:pt x="1745" y="926"/>
                  <a:pt x="1743" y="926"/>
                </a:cubicBezTo>
                <a:close/>
                <a:moveTo>
                  <a:pt x="1756" y="926"/>
                </a:moveTo>
                <a:cubicBezTo>
                  <a:pt x="1754" y="926"/>
                  <a:pt x="1752" y="928"/>
                  <a:pt x="1752" y="930"/>
                </a:cubicBezTo>
                <a:cubicBezTo>
                  <a:pt x="1752" y="932"/>
                  <a:pt x="1754" y="934"/>
                  <a:pt x="1756" y="934"/>
                </a:cubicBezTo>
                <a:cubicBezTo>
                  <a:pt x="1758" y="934"/>
                  <a:pt x="1760" y="932"/>
                  <a:pt x="1760" y="930"/>
                </a:cubicBezTo>
                <a:cubicBezTo>
                  <a:pt x="1760" y="928"/>
                  <a:pt x="1758" y="926"/>
                  <a:pt x="1756" y="926"/>
                </a:cubicBezTo>
                <a:close/>
                <a:moveTo>
                  <a:pt x="1769" y="926"/>
                </a:moveTo>
                <a:cubicBezTo>
                  <a:pt x="1767" y="926"/>
                  <a:pt x="1765" y="928"/>
                  <a:pt x="1765" y="930"/>
                </a:cubicBezTo>
                <a:cubicBezTo>
                  <a:pt x="1765" y="932"/>
                  <a:pt x="1767" y="934"/>
                  <a:pt x="1769" y="934"/>
                </a:cubicBezTo>
                <a:cubicBezTo>
                  <a:pt x="1771" y="934"/>
                  <a:pt x="1773" y="932"/>
                  <a:pt x="1773" y="930"/>
                </a:cubicBezTo>
                <a:cubicBezTo>
                  <a:pt x="1773" y="928"/>
                  <a:pt x="1771" y="926"/>
                  <a:pt x="1769" y="926"/>
                </a:cubicBezTo>
                <a:close/>
                <a:moveTo>
                  <a:pt x="1782" y="926"/>
                </a:moveTo>
                <a:cubicBezTo>
                  <a:pt x="1780" y="926"/>
                  <a:pt x="1778" y="928"/>
                  <a:pt x="1778" y="930"/>
                </a:cubicBezTo>
                <a:cubicBezTo>
                  <a:pt x="1778" y="932"/>
                  <a:pt x="1780" y="934"/>
                  <a:pt x="1782" y="934"/>
                </a:cubicBezTo>
                <a:cubicBezTo>
                  <a:pt x="1784" y="934"/>
                  <a:pt x="1786" y="932"/>
                  <a:pt x="1786" y="930"/>
                </a:cubicBezTo>
                <a:cubicBezTo>
                  <a:pt x="1786" y="928"/>
                  <a:pt x="1784" y="926"/>
                  <a:pt x="1782" y="926"/>
                </a:cubicBezTo>
                <a:close/>
                <a:moveTo>
                  <a:pt x="1795" y="926"/>
                </a:moveTo>
                <a:cubicBezTo>
                  <a:pt x="1793" y="926"/>
                  <a:pt x="1791" y="928"/>
                  <a:pt x="1791" y="930"/>
                </a:cubicBezTo>
                <a:cubicBezTo>
                  <a:pt x="1791" y="932"/>
                  <a:pt x="1793" y="934"/>
                  <a:pt x="1795" y="934"/>
                </a:cubicBezTo>
                <a:cubicBezTo>
                  <a:pt x="1797" y="934"/>
                  <a:pt x="1799" y="932"/>
                  <a:pt x="1799" y="930"/>
                </a:cubicBezTo>
                <a:cubicBezTo>
                  <a:pt x="1799" y="928"/>
                  <a:pt x="1797" y="926"/>
                  <a:pt x="1795" y="926"/>
                </a:cubicBezTo>
                <a:close/>
                <a:moveTo>
                  <a:pt x="1808" y="926"/>
                </a:moveTo>
                <a:cubicBezTo>
                  <a:pt x="1805" y="926"/>
                  <a:pt x="1804" y="928"/>
                  <a:pt x="1804" y="930"/>
                </a:cubicBezTo>
                <a:cubicBezTo>
                  <a:pt x="1804" y="932"/>
                  <a:pt x="1805" y="934"/>
                  <a:pt x="1808" y="934"/>
                </a:cubicBezTo>
                <a:cubicBezTo>
                  <a:pt x="1810" y="934"/>
                  <a:pt x="1812" y="932"/>
                  <a:pt x="1812" y="930"/>
                </a:cubicBezTo>
                <a:cubicBezTo>
                  <a:pt x="1812" y="928"/>
                  <a:pt x="1810" y="926"/>
                  <a:pt x="1808" y="926"/>
                </a:cubicBezTo>
                <a:close/>
                <a:moveTo>
                  <a:pt x="1821" y="926"/>
                </a:moveTo>
                <a:cubicBezTo>
                  <a:pt x="1818" y="926"/>
                  <a:pt x="1816" y="928"/>
                  <a:pt x="1816" y="930"/>
                </a:cubicBezTo>
                <a:cubicBezTo>
                  <a:pt x="1816" y="932"/>
                  <a:pt x="1818" y="934"/>
                  <a:pt x="1821" y="934"/>
                </a:cubicBezTo>
                <a:cubicBezTo>
                  <a:pt x="1823" y="934"/>
                  <a:pt x="1825" y="932"/>
                  <a:pt x="1825" y="930"/>
                </a:cubicBezTo>
                <a:cubicBezTo>
                  <a:pt x="1825" y="928"/>
                  <a:pt x="1823" y="926"/>
                  <a:pt x="1821" y="926"/>
                </a:cubicBezTo>
                <a:close/>
                <a:moveTo>
                  <a:pt x="1834" y="926"/>
                </a:moveTo>
                <a:cubicBezTo>
                  <a:pt x="1831" y="926"/>
                  <a:pt x="1829" y="928"/>
                  <a:pt x="1829" y="930"/>
                </a:cubicBezTo>
                <a:cubicBezTo>
                  <a:pt x="1829" y="932"/>
                  <a:pt x="1831" y="934"/>
                  <a:pt x="1834" y="934"/>
                </a:cubicBezTo>
                <a:cubicBezTo>
                  <a:pt x="1836" y="934"/>
                  <a:pt x="1838" y="932"/>
                  <a:pt x="1838" y="930"/>
                </a:cubicBezTo>
                <a:cubicBezTo>
                  <a:pt x="1838" y="928"/>
                  <a:pt x="1836" y="926"/>
                  <a:pt x="1834" y="926"/>
                </a:cubicBezTo>
                <a:close/>
                <a:moveTo>
                  <a:pt x="1846" y="926"/>
                </a:moveTo>
                <a:cubicBezTo>
                  <a:pt x="1844" y="926"/>
                  <a:pt x="1842" y="928"/>
                  <a:pt x="1842" y="930"/>
                </a:cubicBezTo>
                <a:cubicBezTo>
                  <a:pt x="1842" y="932"/>
                  <a:pt x="1844" y="934"/>
                  <a:pt x="1846" y="934"/>
                </a:cubicBezTo>
                <a:cubicBezTo>
                  <a:pt x="1849" y="934"/>
                  <a:pt x="1851" y="932"/>
                  <a:pt x="1851" y="930"/>
                </a:cubicBezTo>
                <a:cubicBezTo>
                  <a:pt x="1851" y="928"/>
                  <a:pt x="1849" y="926"/>
                  <a:pt x="1846" y="926"/>
                </a:cubicBezTo>
                <a:close/>
                <a:moveTo>
                  <a:pt x="1859" y="926"/>
                </a:moveTo>
                <a:cubicBezTo>
                  <a:pt x="1857" y="926"/>
                  <a:pt x="1855" y="928"/>
                  <a:pt x="1855" y="930"/>
                </a:cubicBezTo>
                <a:cubicBezTo>
                  <a:pt x="1855" y="932"/>
                  <a:pt x="1857" y="934"/>
                  <a:pt x="1859" y="934"/>
                </a:cubicBezTo>
                <a:cubicBezTo>
                  <a:pt x="1862" y="934"/>
                  <a:pt x="1864" y="932"/>
                  <a:pt x="1864" y="930"/>
                </a:cubicBezTo>
                <a:cubicBezTo>
                  <a:pt x="1864" y="928"/>
                  <a:pt x="1862" y="926"/>
                  <a:pt x="1859" y="926"/>
                </a:cubicBezTo>
                <a:close/>
                <a:moveTo>
                  <a:pt x="1872" y="926"/>
                </a:moveTo>
                <a:cubicBezTo>
                  <a:pt x="1870" y="926"/>
                  <a:pt x="1868" y="928"/>
                  <a:pt x="1868" y="930"/>
                </a:cubicBezTo>
                <a:cubicBezTo>
                  <a:pt x="1868" y="932"/>
                  <a:pt x="1870" y="934"/>
                  <a:pt x="1872" y="934"/>
                </a:cubicBezTo>
                <a:cubicBezTo>
                  <a:pt x="1875" y="934"/>
                  <a:pt x="1876" y="932"/>
                  <a:pt x="1876" y="930"/>
                </a:cubicBezTo>
                <a:cubicBezTo>
                  <a:pt x="1876" y="928"/>
                  <a:pt x="1875" y="926"/>
                  <a:pt x="1872" y="926"/>
                </a:cubicBezTo>
                <a:close/>
                <a:moveTo>
                  <a:pt x="1885" y="926"/>
                </a:moveTo>
                <a:cubicBezTo>
                  <a:pt x="1883" y="926"/>
                  <a:pt x="1881" y="928"/>
                  <a:pt x="1881" y="930"/>
                </a:cubicBezTo>
                <a:cubicBezTo>
                  <a:pt x="1881" y="932"/>
                  <a:pt x="1883" y="934"/>
                  <a:pt x="1885" y="934"/>
                </a:cubicBezTo>
                <a:cubicBezTo>
                  <a:pt x="1888" y="934"/>
                  <a:pt x="1889" y="932"/>
                  <a:pt x="1889" y="930"/>
                </a:cubicBezTo>
                <a:cubicBezTo>
                  <a:pt x="1889" y="928"/>
                  <a:pt x="1888" y="926"/>
                  <a:pt x="1885" y="926"/>
                </a:cubicBezTo>
                <a:close/>
                <a:moveTo>
                  <a:pt x="1898" y="926"/>
                </a:moveTo>
                <a:cubicBezTo>
                  <a:pt x="1896" y="926"/>
                  <a:pt x="1894" y="928"/>
                  <a:pt x="1894" y="930"/>
                </a:cubicBezTo>
                <a:cubicBezTo>
                  <a:pt x="1894" y="932"/>
                  <a:pt x="1896" y="934"/>
                  <a:pt x="1898" y="934"/>
                </a:cubicBezTo>
                <a:cubicBezTo>
                  <a:pt x="1900" y="934"/>
                  <a:pt x="1902" y="932"/>
                  <a:pt x="1902" y="930"/>
                </a:cubicBezTo>
                <a:cubicBezTo>
                  <a:pt x="1902" y="928"/>
                  <a:pt x="1900" y="926"/>
                  <a:pt x="1898" y="926"/>
                </a:cubicBezTo>
                <a:close/>
                <a:moveTo>
                  <a:pt x="1911" y="926"/>
                </a:moveTo>
                <a:cubicBezTo>
                  <a:pt x="1909" y="926"/>
                  <a:pt x="1907" y="928"/>
                  <a:pt x="1907" y="930"/>
                </a:cubicBezTo>
                <a:cubicBezTo>
                  <a:pt x="1907" y="932"/>
                  <a:pt x="1909" y="934"/>
                  <a:pt x="1911" y="934"/>
                </a:cubicBezTo>
                <a:cubicBezTo>
                  <a:pt x="1913" y="934"/>
                  <a:pt x="1915" y="932"/>
                  <a:pt x="1915" y="930"/>
                </a:cubicBezTo>
                <a:cubicBezTo>
                  <a:pt x="1915" y="928"/>
                  <a:pt x="1913" y="926"/>
                  <a:pt x="1911" y="926"/>
                </a:cubicBezTo>
                <a:close/>
                <a:moveTo>
                  <a:pt x="1924" y="926"/>
                </a:moveTo>
                <a:cubicBezTo>
                  <a:pt x="1922" y="926"/>
                  <a:pt x="1920" y="928"/>
                  <a:pt x="1920" y="930"/>
                </a:cubicBezTo>
                <a:cubicBezTo>
                  <a:pt x="1920" y="932"/>
                  <a:pt x="1922" y="934"/>
                  <a:pt x="1924" y="934"/>
                </a:cubicBezTo>
                <a:cubicBezTo>
                  <a:pt x="1926" y="934"/>
                  <a:pt x="1928" y="932"/>
                  <a:pt x="1928" y="930"/>
                </a:cubicBezTo>
                <a:cubicBezTo>
                  <a:pt x="1928" y="928"/>
                  <a:pt x="1926" y="926"/>
                  <a:pt x="1924" y="926"/>
                </a:cubicBezTo>
                <a:close/>
                <a:moveTo>
                  <a:pt x="1937" y="926"/>
                </a:moveTo>
                <a:cubicBezTo>
                  <a:pt x="1935" y="926"/>
                  <a:pt x="1933" y="928"/>
                  <a:pt x="1933" y="930"/>
                </a:cubicBezTo>
                <a:cubicBezTo>
                  <a:pt x="1933" y="932"/>
                  <a:pt x="1935" y="934"/>
                  <a:pt x="1937" y="934"/>
                </a:cubicBezTo>
                <a:cubicBezTo>
                  <a:pt x="1939" y="934"/>
                  <a:pt x="1941" y="932"/>
                  <a:pt x="1941" y="930"/>
                </a:cubicBezTo>
                <a:cubicBezTo>
                  <a:pt x="1941" y="928"/>
                  <a:pt x="1939" y="926"/>
                  <a:pt x="1937" y="926"/>
                </a:cubicBezTo>
                <a:close/>
                <a:moveTo>
                  <a:pt x="1950" y="926"/>
                </a:moveTo>
                <a:cubicBezTo>
                  <a:pt x="1947" y="926"/>
                  <a:pt x="1946" y="928"/>
                  <a:pt x="1946" y="930"/>
                </a:cubicBezTo>
                <a:cubicBezTo>
                  <a:pt x="1946" y="932"/>
                  <a:pt x="1947" y="934"/>
                  <a:pt x="1950" y="934"/>
                </a:cubicBezTo>
                <a:cubicBezTo>
                  <a:pt x="1952" y="934"/>
                  <a:pt x="1954" y="932"/>
                  <a:pt x="1954" y="930"/>
                </a:cubicBezTo>
                <a:cubicBezTo>
                  <a:pt x="1954" y="928"/>
                  <a:pt x="1952" y="926"/>
                  <a:pt x="1950" y="926"/>
                </a:cubicBezTo>
                <a:close/>
                <a:moveTo>
                  <a:pt x="1963" y="926"/>
                </a:moveTo>
                <a:cubicBezTo>
                  <a:pt x="1960" y="926"/>
                  <a:pt x="1959" y="928"/>
                  <a:pt x="1959" y="930"/>
                </a:cubicBezTo>
                <a:cubicBezTo>
                  <a:pt x="1959" y="932"/>
                  <a:pt x="1960" y="934"/>
                  <a:pt x="1963" y="934"/>
                </a:cubicBezTo>
                <a:cubicBezTo>
                  <a:pt x="1965" y="934"/>
                  <a:pt x="1967" y="932"/>
                  <a:pt x="1967" y="930"/>
                </a:cubicBezTo>
                <a:cubicBezTo>
                  <a:pt x="1967" y="928"/>
                  <a:pt x="1965" y="926"/>
                  <a:pt x="1963" y="926"/>
                </a:cubicBezTo>
                <a:close/>
                <a:moveTo>
                  <a:pt x="1976" y="926"/>
                </a:moveTo>
                <a:cubicBezTo>
                  <a:pt x="1973" y="926"/>
                  <a:pt x="1971" y="928"/>
                  <a:pt x="1971" y="930"/>
                </a:cubicBezTo>
                <a:cubicBezTo>
                  <a:pt x="1971" y="932"/>
                  <a:pt x="1973" y="934"/>
                  <a:pt x="1976" y="934"/>
                </a:cubicBezTo>
                <a:cubicBezTo>
                  <a:pt x="1978" y="934"/>
                  <a:pt x="1980" y="932"/>
                  <a:pt x="1980" y="930"/>
                </a:cubicBezTo>
                <a:cubicBezTo>
                  <a:pt x="1980" y="928"/>
                  <a:pt x="1978" y="926"/>
                  <a:pt x="1976" y="926"/>
                </a:cubicBezTo>
                <a:close/>
                <a:moveTo>
                  <a:pt x="1989" y="926"/>
                </a:moveTo>
                <a:cubicBezTo>
                  <a:pt x="1986" y="926"/>
                  <a:pt x="1984" y="928"/>
                  <a:pt x="1984" y="930"/>
                </a:cubicBezTo>
                <a:cubicBezTo>
                  <a:pt x="1984" y="932"/>
                  <a:pt x="1986" y="934"/>
                  <a:pt x="1989" y="934"/>
                </a:cubicBezTo>
                <a:cubicBezTo>
                  <a:pt x="1991" y="934"/>
                  <a:pt x="1993" y="932"/>
                  <a:pt x="1993" y="930"/>
                </a:cubicBezTo>
                <a:cubicBezTo>
                  <a:pt x="1993" y="928"/>
                  <a:pt x="1991" y="926"/>
                  <a:pt x="1989" y="926"/>
                </a:cubicBezTo>
                <a:close/>
                <a:moveTo>
                  <a:pt x="2001" y="926"/>
                </a:moveTo>
                <a:cubicBezTo>
                  <a:pt x="1999" y="926"/>
                  <a:pt x="1997" y="928"/>
                  <a:pt x="1997" y="930"/>
                </a:cubicBezTo>
                <a:cubicBezTo>
                  <a:pt x="1997" y="932"/>
                  <a:pt x="1999" y="934"/>
                  <a:pt x="2001" y="934"/>
                </a:cubicBezTo>
                <a:cubicBezTo>
                  <a:pt x="2004" y="934"/>
                  <a:pt x="2006" y="932"/>
                  <a:pt x="2006" y="930"/>
                </a:cubicBezTo>
                <a:cubicBezTo>
                  <a:pt x="2006" y="928"/>
                  <a:pt x="2004" y="926"/>
                  <a:pt x="2001" y="926"/>
                </a:cubicBezTo>
                <a:close/>
                <a:moveTo>
                  <a:pt x="2014" y="926"/>
                </a:moveTo>
                <a:cubicBezTo>
                  <a:pt x="2012" y="926"/>
                  <a:pt x="2010" y="928"/>
                  <a:pt x="2010" y="930"/>
                </a:cubicBezTo>
                <a:cubicBezTo>
                  <a:pt x="2010" y="932"/>
                  <a:pt x="2012" y="934"/>
                  <a:pt x="2014" y="934"/>
                </a:cubicBezTo>
                <a:cubicBezTo>
                  <a:pt x="2017" y="934"/>
                  <a:pt x="2019" y="932"/>
                  <a:pt x="2019" y="930"/>
                </a:cubicBezTo>
                <a:cubicBezTo>
                  <a:pt x="2019" y="928"/>
                  <a:pt x="2017" y="926"/>
                  <a:pt x="2014" y="926"/>
                </a:cubicBezTo>
                <a:close/>
                <a:moveTo>
                  <a:pt x="2027" y="926"/>
                </a:moveTo>
                <a:cubicBezTo>
                  <a:pt x="2025" y="926"/>
                  <a:pt x="2023" y="928"/>
                  <a:pt x="2023" y="930"/>
                </a:cubicBezTo>
                <a:cubicBezTo>
                  <a:pt x="2023" y="932"/>
                  <a:pt x="2025" y="934"/>
                  <a:pt x="2027" y="934"/>
                </a:cubicBezTo>
                <a:cubicBezTo>
                  <a:pt x="2030" y="934"/>
                  <a:pt x="2031" y="932"/>
                  <a:pt x="2031" y="930"/>
                </a:cubicBezTo>
                <a:cubicBezTo>
                  <a:pt x="2031" y="928"/>
                  <a:pt x="2030" y="926"/>
                  <a:pt x="2027" y="926"/>
                </a:cubicBezTo>
                <a:close/>
                <a:moveTo>
                  <a:pt x="2040" y="926"/>
                </a:moveTo>
                <a:cubicBezTo>
                  <a:pt x="2038" y="926"/>
                  <a:pt x="2036" y="928"/>
                  <a:pt x="2036" y="930"/>
                </a:cubicBezTo>
                <a:cubicBezTo>
                  <a:pt x="2036" y="932"/>
                  <a:pt x="2038" y="934"/>
                  <a:pt x="2040" y="934"/>
                </a:cubicBezTo>
                <a:cubicBezTo>
                  <a:pt x="2042" y="934"/>
                  <a:pt x="2044" y="932"/>
                  <a:pt x="2044" y="930"/>
                </a:cubicBezTo>
                <a:cubicBezTo>
                  <a:pt x="2044" y="928"/>
                  <a:pt x="2042" y="926"/>
                  <a:pt x="2040" y="926"/>
                </a:cubicBezTo>
                <a:close/>
                <a:moveTo>
                  <a:pt x="2053" y="930"/>
                </a:moveTo>
                <a:cubicBezTo>
                  <a:pt x="2053" y="930"/>
                  <a:pt x="2053" y="930"/>
                  <a:pt x="2053" y="930"/>
                </a:cubicBezTo>
                <a:cubicBezTo>
                  <a:pt x="2053" y="930"/>
                  <a:pt x="2053" y="930"/>
                  <a:pt x="2053" y="930"/>
                </a:cubicBezTo>
                <a:cubicBezTo>
                  <a:pt x="2053" y="930"/>
                  <a:pt x="2053" y="930"/>
                  <a:pt x="2053" y="930"/>
                </a:cubicBezTo>
                <a:cubicBezTo>
                  <a:pt x="2053" y="930"/>
                  <a:pt x="2053" y="930"/>
                  <a:pt x="2053" y="930"/>
                </a:cubicBezTo>
                <a:close/>
                <a:moveTo>
                  <a:pt x="2079" y="926"/>
                </a:moveTo>
                <a:cubicBezTo>
                  <a:pt x="2077" y="926"/>
                  <a:pt x="2075" y="928"/>
                  <a:pt x="2075" y="930"/>
                </a:cubicBezTo>
                <a:cubicBezTo>
                  <a:pt x="2075" y="932"/>
                  <a:pt x="2077" y="934"/>
                  <a:pt x="2079" y="934"/>
                </a:cubicBezTo>
                <a:cubicBezTo>
                  <a:pt x="2081" y="934"/>
                  <a:pt x="2083" y="932"/>
                  <a:pt x="2083" y="930"/>
                </a:cubicBezTo>
                <a:cubicBezTo>
                  <a:pt x="2083" y="928"/>
                  <a:pt x="2081" y="926"/>
                  <a:pt x="2079" y="926"/>
                </a:cubicBezTo>
                <a:close/>
                <a:moveTo>
                  <a:pt x="2092" y="926"/>
                </a:moveTo>
                <a:cubicBezTo>
                  <a:pt x="2090" y="926"/>
                  <a:pt x="2088" y="928"/>
                  <a:pt x="2088" y="930"/>
                </a:cubicBezTo>
                <a:cubicBezTo>
                  <a:pt x="2088" y="932"/>
                  <a:pt x="2090" y="934"/>
                  <a:pt x="2092" y="934"/>
                </a:cubicBezTo>
                <a:cubicBezTo>
                  <a:pt x="2094" y="934"/>
                  <a:pt x="2096" y="932"/>
                  <a:pt x="2096" y="930"/>
                </a:cubicBezTo>
                <a:cubicBezTo>
                  <a:pt x="2096" y="928"/>
                  <a:pt x="2094" y="926"/>
                  <a:pt x="2092" y="926"/>
                </a:cubicBezTo>
                <a:close/>
                <a:moveTo>
                  <a:pt x="2105" y="926"/>
                </a:moveTo>
                <a:cubicBezTo>
                  <a:pt x="2102" y="926"/>
                  <a:pt x="2101" y="928"/>
                  <a:pt x="2101" y="930"/>
                </a:cubicBezTo>
                <a:cubicBezTo>
                  <a:pt x="2101" y="932"/>
                  <a:pt x="2102" y="934"/>
                  <a:pt x="2105" y="934"/>
                </a:cubicBezTo>
                <a:cubicBezTo>
                  <a:pt x="2107" y="934"/>
                  <a:pt x="2109" y="932"/>
                  <a:pt x="2109" y="930"/>
                </a:cubicBezTo>
                <a:cubicBezTo>
                  <a:pt x="2109" y="928"/>
                  <a:pt x="2107" y="926"/>
                  <a:pt x="2105" y="926"/>
                </a:cubicBezTo>
                <a:close/>
                <a:moveTo>
                  <a:pt x="2118" y="926"/>
                </a:moveTo>
                <a:cubicBezTo>
                  <a:pt x="2115" y="926"/>
                  <a:pt x="2113" y="928"/>
                  <a:pt x="2113" y="930"/>
                </a:cubicBezTo>
                <a:cubicBezTo>
                  <a:pt x="2113" y="932"/>
                  <a:pt x="2115" y="934"/>
                  <a:pt x="2118" y="934"/>
                </a:cubicBezTo>
                <a:cubicBezTo>
                  <a:pt x="2120" y="934"/>
                  <a:pt x="2122" y="932"/>
                  <a:pt x="2122" y="930"/>
                </a:cubicBezTo>
                <a:cubicBezTo>
                  <a:pt x="2122" y="928"/>
                  <a:pt x="2120" y="926"/>
                  <a:pt x="2118" y="926"/>
                </a:cubicBezTo>
                <a:close/>
                <a:moveTo>
                  <a:pt x="2131" y="926"/>
                </a:moveTo>
                <a:cubicBezTo>
                  <a:pt x="2128" y="926"/>
                  <a:pt x="2126" y="928"/>
                  <a:pt x="2126" y="930"/>
                </a:cubicBezTo>
                <a:cubicBezTo>
                  <a:pt x="2126" y="932"/>
                  <a:pt x="2128" y="934"/>
                  <a:pt x="2131" y="934"/>
                </a:cubicBezTo>
                <a:cubicBezTo>
                  <a:pt x="2133" y="934"/>
                  <a:pt x="2135" y="932"/>
                  <a:pt x="2135" y="930"/>
                </a:cubicBezTo>
                <a:cubicBezTo>
                  <a:pt x="2135" y="928"/>
                  <a:pt x="2133" y="926"/>
                  <a:pt x="2131" y="926"/>
                </a:cubicBezTo>
                <a:close/>
                <a:moveTo>
                  <a:pt x="2143" y="926"/>
                </a:moveTo>
                <a:cubicBezTo>
                  <a:pt x="2141" y="926"/>
                  <a:pt x="2139" y="928"/>
                  <a:pt x="2139" y="930"/>
                </a:cubicBezTo>
                <a:cubicBezTo>
                  <a:pt x="2139" y="932"/>
                  <a:pt x="2141" y="934"/>
                  <a:pt x="2143" y="934"/>
                </a:cubicBezTo>
                <a:cubicBezTo>
                  <a:pt x="2146" y="934"/>
                  <a:pt x="2148" y="932"/>
                  <a:pt x="2148" y="930"/>
                </a:cubicBezTo>
                <a:cubicBezTo>
                  <a:pt x="2148" y="928"/>
                  <a:pt x="2146" y="926"/>
                  <a:pt x="2143" y="926"/>
                </a:cubicBezTo>
                <a:close/>
                <a:moveTo>
                  <a:pt x="2156" y="926"/>
                </a:moveTo>
                <a:cubicBezTo>
                  <a:pt x="2154" y="926"/>
                  <a:pt x="2152" y="928"/>
                  <a:pt x="2152" y="930"/>
                </a:cubicBezTo>
                <a:cubicBezTo>
                  <a:pt x="2152" y="932"/>
                  <a:pt x="2154" y="934"/>
                  <a:pt x="2156" y="934"/>
                </a:cubicBezTo>
                <a:cubicBezTo>
                  <a:pt x="2159" y="934"/>
                  <a:pt x="2161" y="932"/>
                  <a:pt x="2161" y="930"/>
                </a:cubicBezTo>
                <a:cubicBezTo>
                  <a:pt x="2161" y="928"/>
                  <a:pt x="2159" y="926"/>
                  <a:pt x="2156" y="926"/>
                </a:cubicBezTo>
                <a:close/>
                <a:moveTo>
                  <a:pt x="2169" y="926"/>
                </a:moveTo>
                <a:cubicBezTo>
                  <a:pt x="2167" y="926"/>
                  <a:pt x="2165" y="928"/>
                  <a:pt x="2165" y="930"/>
                </a:cubicBezTo>
                <a:cubicBezTo>
                  <a:pt x="2165" y="932"/>
                  <a:pt x="2167" y="934"/>
                  <a:pt x="2169" y="934"/>
                </a:cubicBezTo>
                <a:cubicBezTo>
                  <a:pt x="2172" y="934"/>
                  <a:pt x="2174" y="932"/>
                  <a:pt x="2174" y="930"/>
                </a:cubicBezTo>
                <a:cubicBezTo>
                  <a:pt x="2174" y="928"/>
                  <a:pt x="2172" y="926"/>
                  <a:pt x="2169" y="926"/>
                </a:cubicBezTo>
                <a:close/>
                <a:moveTo>
                  <a:pt x="2182" y="926"/>
                </a:moveTo>
                <a:cubicBezTo>
                  <a:pt x="2180" y="926"/>
                  <a:pt x="2178" y="928"/>
                  <a:pt x="2178" y="930"/>
                </a:cubicBezTo>
                <a:cubicBezTo>
                  <a:pt x="2178" y="932"/>
                  <a:pt x="2180" y="934"/>
                  <a:pt x="2182" y="934"/>
                </a:cubicBezTo>
                <a:cubicBezTo>
                  <a:pt x="2185" y="934"/>
                  <a:pt x="2186" y="932"/>
                  <a:pt x="2186" y="930"/>
                </a:cubicBezTo>
                <a:cubicBezTo>
                  <a:pt x="2186" y="928"/>
                  <a:pt x="2185" y="926"/>
                  <a:pt x="2182" y="926"/>
                </a:cubicBezTo>
                <a:close/>
                <a:moveTo>
                  <a:pt x="2195" y="926"/>
                </a:moveTo>
                <a:cubicBezTo>
                  <a:pt x="2193" y="926"/>
                  <a:pt x="2191" y="928"/>
                  <a:pt x="2191" y="930"/>
                </a:cubicBezTo>
                <a:cubicBezTo>
                  <a:pt x="2191" y="932"/>
                  <a:pt x="2193" y="934"/>
                  <a:pt x="2195" y="934"/>
                </a:cubicBezTo>
                <a:cubicBezTo>
                  <a:pt x="2197" y="934"/>
                  <a:pt x="2199" y="932"/>
                  <a:pt x="2199" y="930"/>
                </a:cubicBezTo>
                <a:cubicBezTo>
                  <a:pt x="2199" y="928"/>
                  <a:pt x="2197" y="926"/>
                  <a:pt x="2195" y="926"/>
                </a:cubicBezTo>
                <a:close/>
                <a:moveTo>
                  <a:pt x="2208" y="926"/>
                </a:moveTo>
                <a:cubicBezTo>
                  <a:pt x="2206" y="926"/>
                  <a:pt x="2204" y="928"/>
                  <a:pt x="2204" y="930"/>
                </a:cubicBezTo>
                <a:cubicBezTo>
                  <a:pt x="2204" y="932"/>
                  <a:pt x="2206" y="934"/>
                  <a:pt x="2208" y="934"/>
                </a:cubicBezTo>
                <a:cubicBezTo>
                  <a:pt x="2210" y="934"/>
                  <a:pt x="2212" y="932"/>
                  <a:pt x="2212" y="930"/>
                </a:cubicBezTo>
                <a:cubicBezTo>
                  <a:pt x="2212" y="928"/>
                  <a:pt x="2210" y="926"/>
                  <a:pt x="2208" y="926"/>
                </a:cubicBezTo>
                <a:close/>
                <a:moveTo>
                  <a:pt x="2221" y="926"/>
                </a:moveTo>
                <a:cubicBezTo>
                  <a:pt x="2219" y="926"/>
                  <a:pt x="2217" y="928"/>
                  <a:pt x="2217" y="930"/>
                </a:cubicBezTo>
                <a:cubicBezTo>
                  <a:pt x="2217" y="932"/>
                  <a:pt x="2219" y="934"/>
                  <a:pt x="2221" y="934"/>
                </a:cubicBezTo>
                <a:cubicBezTo>
                  <a:pt x="2223" y="934"/>
                  <a:pt x="2225" y="932"/>
                  <a:pt x="2225" y="930"/>
                </a:cubicBezTo>
                <a:cubicBezTo>
                  <a:pt x="2225" y="928"/>
                  <a:pt x="2223" y="926"/>
                  <a:pt x="2221" y="926"/>
                </a:cubicBezTo>
                <a:close/>
                <a:moveTo>
                  <a:pt x="2234" y="926"/>
                </a:moveTo>
                <a:cubicBezTo>
                  <a:pt x="2232" y="926"/>
                  <a:pt x="2230" y="928"/>
                  <a:pt x="2230" y="930"/>
                </a:cubicBezTo>
                <a:cubicBezTo>
                  <a:pt x="2230" y="932"/>
                  <a:pt x="2232" y="934"/>
                  <a:pt x="2234" y="934"/>
                </a:cubicBezTo>
                <a:cubicBezTo>
                  <a:pt x="2236" y="934"/>
                  <a:pt x="2238" y="932"/>
                  <a:pt x="2238" y="930"/>
                </a:cubicBezTo>
                <a:cubicBezTo>
                  <a:pt x="2238" y="928"/>
                  <a:pt x="2236" y="926"/>
                  <a:pt x="2234" y="926"/>
                </a:cubicBezTo>
                <a:close/>
                <a:moveTo>
                  <a:pt x="2247" y="926"/>
                </a:moveTo>
                <a:cubicBezTo>
                  <a:pt x="2245" y="926"/>
                  <a:pt x="2243" y="928"/>
                  <a:pt x="2243" y="930"/>
                </a:cubicBezTo>
                <a:cubicBezTo>
                  <a:pt x="2243" y="932"/>
                  <a:pt x="2245" y="934"/>
                  <a:pt x="2247" y="934"/>
                </a:cubicBezTo>
                <a:cubicBezTo>
                  <a:pt x="2249" y="934"/>
                  <a:pt x="2251" y="932"/>
                  <a:pt x="2251" y="930"/>
                </a:cubicBezTo>
                <a:cubicBezTo>
                  <a:pt x="2251" y="928"/>
                  <a:pt x="2249" y="926"/>
                  <a:pt x="2247" y="926"/>
                </a:cubicBezTo>
                <a:close/>
                <a:moveTo>
                  <a:pt x="2260" y="926"/>
                </a:moveTo>
                <a:cubicBezTo>
                  <a:pt x="2258" y="926"/>
                  <a:pt x="2256" y="928"/>
                  <a:pt x="2256" y="930"/>
                </a:cubicBezTo>
                <a:cubicBezTo>
                  <a:pt x="2256" y="932"/>
                  <a:pt x="2258" y="934"/>
                  <a:pt x="2260" y="934"/>
                </a:cubicBezTo>
                <a:cubicBezTo>
                  <a:pt x="2262" y="934"/>
                  <a:pt x="2264" y="932"/>
                  <a:pt x="2264" y="930"/>
                </a:cubicBezTo>
                <a:cubicBezTo>
                  <a:pt x="2264" y="928"/>
                  <a:pt x="2262" y="926"/>
                  <a:pt x="2260" y="926"/>
                </a:cubicBezTo>
                <a:close/>
                <a:moveTo>
                  <a:pt x="2402" y="930"/>
                </a:moveTo>
                <a:cubicBezTo>
                  <a:pt x="2402" y="930"/>
                  <a:pt x="2402" y="930"/>
                  <a:pt x="2402" y="930"/>
                </a:cubicBezTo>
                <a:cubicBezTo>
                  <a:pt x="2402" y="930"/>
                  <a:pt x="2402" y="930"/>
                  <a:pt x="2402" y="930"/>
                </a:cubicBezTo>
                <a:cubicBezTo>
                  <a:pt x="2402" y="930"/>
                  <a:pt x="2402" y="930"/>
                  <a:pt x="2402" y="930"/>
                </a:cubicBezTo>
                <a:cubicBezTo>
                  <a:pt x="2402" y="930"/>
                  <a:pt x="2402" y="930"/>
                  <a:pt x="2402" y="930"/>
                </a:cubicBezTo>
                <a:close/>
                <a:moveTo>
                  <a:pt x="2415" y="926"/>
                </a:moveTo>
                <a:cubicBezTo>
                  <a:pt x="2412" y="926"/>
                  <a:pt x="2411" y="928"/>
                  <a:pt x="2411" y="930"/>
                </a:cubicBezTo>
                <a:cubicBezTo>
                  <a:pt x="2411" y="932"/>
                  <a:pt x="2412" y="934"/>
                  <a:pt x="2415" y="934"/>
                </a:cubicBezTo>
                <a:cubicBezTo>
                  <a:pt x="2417" y="934"/>
                  <a:pt x="2419" y="932"/>
                  <a:pt x="2419" y="930"/>
                </a:cubicBezTo>
                <a:cubicBezTo>
                  <a:pt x="2419" y="928"/>
                  <a:pt x="2417" y="926"/>
                  <a:pt x="2415" y="926"/>
                </a:cubicBezTo>
                <a:close/>
                <a:moveTo>
                  <a:pt x="2428" y="926"/>
                </a:moveTo>
                <a:cubicBezTo>
                  <a:pt x="2425" y="926"/>
                  <a:pt x="2423" y="928"/>
                  <a:pt x="2423" y="930"/>
                </a:cubicBezTo>
                <a:cubicBezTo>
                  <a:pt x="2423" y="932"/>
                  <a:pt x="2425" y="934"/>
                  <a:pt x="2428" y="934"/>
                </a:cubicBezTo>
                <a:cubicBezTo>
                  <a:pt x="2430" y="934"/>
                  <a:pt x="2432" y="932"/>
                  <a:pt x="2432" y="930"/>
                </a:cubicBezTo>
                <a:cubicBezTo>
                  <a:pt x="2432" y="928"/>
                  <a:pt x="2430" y="926"/>
                  <a:pt x="2428" y="926"/>
                </a:cubicBezTo>
                <a:close/>
                <a:moveTo>
                  <a:pt x="2441" y="926"/>
                </a:moveTo>
                <a:cubicBezTo>
                  <a:pt x="2438" y="926"/>
                  <a:pt x="2436" y="928"/>
                  <a:pt x="2436" y="930"/>
                </a:cubicBezTo>
                <a:cubicBezTo>
                  <a:pt x="2436" y="932"/>
                  <a:pt x="2438" y="934"/>
                  <a:pt x="2441" y="934"/>
                </a:cubicBezTo>
                <a:cubicBezTo>
                  <a:pt x="2443" y="934"/>
                  <a:pt x="2445" y="932"/>
                  <a:pt x="2445" y="930"/>
                </a:cubicBezTo>
                <a:cubicBezTo>
                  <a:pt x="2445" y="928"/>
                  <a:pt x="2443" y="926"/>
                  <a:pt x="2441" y="926"/>
                </a:cubicBezTo>
                <a:close/>
                <a:moveTo>
                  <a:pt x="2453" y="926"/>
                </a:moveTo>
                <a:cubicBezTo>
                  <a:pt x="2451" y="926"/>
                  <a:pt x="2449" y="928"/>
                  <a:pt x="2449" y="930"/>
                </a:cubicBezTo>
                <a:cubicBezTo>
                  <a:pt x="2449" y="932"/>
                  <a:pt x="2451" y="934"/>
                  <a:pt x="2453" y="934"/>
                </a:cubicBezTo>
                <a:cubicBezTo>
                  <a:pt x="2456" y="934"/>
                  <a:pt x="2458" y="932"/>
                  <a:pt x="2458" y="930"/>
                </a:cubicBezTo>
                <a:cubicBezTo>
                  <a:pt x="2458" y="928"/>
                  <a:pt x="2456" y="926"/>
                  <a:pt x="2453" y="926"/>
                </a:cubicBezTo>
                <a:close/>
                <a:moveTo>
                  <a:pt x="2466" y="926"/>
                </a:moveTo>
                <a:cubicBezTo>
                  <a:pt x="2464" y="926"/>
                  <a:pt x="2462" y="928"/>
                  <a:pt x="2462" y="930"/>
                </a:cubicBezTo>
                <a:cubicBezTo>
                  <a:pt x="2462" y="932"/>
                  <a:pt x="2464" y="934"/>
                  <a:pt x="2466" y="934"/>
                </a:cubicBezTo>
                <a:cubicBezTo>
                  <a:pt x="2469" y="934"/>
                  <a:pt x="2471" y="932"/>
                  <a:pt x="2471" y="930"/>
                </a:cubicBezTo>
                <a:cubicBezTo>
                  <a:pt x="2471" y="928"/>
                  <a:pt x="2469" y="926"/>
                  <a:pt x="2466" y="926"/>
                </a:cubicBezTo>
                <a:close/>
                <a:moveTo>
                  <a:pt x="2479" y="926"/>
                </a:moveTo>
                <a:cubicBezTo>
                  <a:pt x="2477" y="926"/>
                  <a:pt x="2475" y="928"/>
                  <a:pt x="2475" y="930"/>
                </a:cubicBezTo>
                <a:cubicBezTo>
                  <a:pt x="2475" y="932"/>
                  <a:pt x="2477" y="934"/>
                  <a:pt x="2479" y="934"/>
                </a:cubicBezTo>
                <a:cubicBezTo>
                  <a:pt x="2482" y="934"/>
                  <a:pt x="2483" y="932"/>
                  <a:pt x="2483" y="930"/>
                </a:cubicBezTo>
                <a:cubicBezTo>
                  <a:pt x="2483" y="928"/>
                  <a:pt x="2482" y="926"/>
                  <a:pt x="2479" y="926"/>
                </a:cubicBezTo>
                <a:close/>
                <a:moveTo>
                  <a:pt x="2492" y="926"/>
                </a:moveTo>
                <a:cubicBezTo>
                  <a:pt x="2490" y="926"/>
                  <a:pt x="2488" y="928"/>
                  <a:pt x="2488" y="930"/>
                </a:cubicBezTo>
                <a:cubicBezTo>
                  <a:pt x="2488" y="932"/>
                  <a:pt x="2490" y="934"/>
                  <a:pt x="2492" y="934"/>
                </a:cubicBezTo>
                <a:cubicBezTo>
                  <a:pt x="2494" y="934"/>
                  <a:pt x="2496" y="932"/>
                  <a:pt x="2496" y="930"/>
                </a:cubicBezTo>
                <a:cubicBezTo>
                  <a:pt x="2496" y="928"/>
                  <a:pt x="2494" y="926"/>
                  <a:pt x="2492" y="926"/>
                </a:cubicBezTo>
                <a:close/>
                <a:moveTo>
                  <a:pt x="2505" y="926"/>
                </a:moveTo>
                <a:cubicBezTo>
                  <a:pt x="2503" y="926"/>
                  <a:pt x="2501" y="928"/>
                  <a:pt x="2501" y="930"/>
                </a:cubicBezTo>
                <a:cubicBezTo>
                  <a:pt x="2501" y="932"/>
                  <a:pt x="2503" y="934"/>
                  <a:pt x="2505" y="934"/>
                </a:cubicBezTo>
                <a:cubicBezTo>
                  <a:pt x="2507" y="934"/>
                  <a:pt x="2509" y="932"/>
                  <a:pt x="2509" y="930"/>
                </a:cubicBezTo>
                <a:cubicBezTo>
                  <a:pt x="2509" y="928"/>
                  <a:pt x="2507" y="926"/>
                  <a:pt x="2505" y="926"/>
                </a:cubicBezTo>
                <a:close/>
                <a:moveTo>
                  <a:pt x="2518" y="926"/>
                </a:moveTo>
                <a:cubicBezTo>
                  <a:pt x="2516" y="926"/>
                  <a:pt x="2514" y="928"/>
                  <a:pt x="2514" y="930"/>
                </a:cubicBezTo>
                <a:cubicBezTo>
                  <a:pt x="2514" y="932"/>
                  <a:pt x="2516" y="934"/>
                  <a:pt x="2518" y="934"/>
                </a:cubicBezTo>
                <a:cubicBezTo>
                  <a:pt x="2520" y="934"/>
                  <a:pt x="2522" y="932"/>
                  <a:pt x="2522" y="930"/>
                </a:cubicBezTo>
                <a:cubicBezTo>
                  <a:pt x="2522" y="928"/>
                  <a:pt x="2520" y="926"/>
                  <a:pt x="2518" y="926"/>
                </a:cubicBezTo>
                <a:close/>
                <a:moveTo>
                  <a:pt x="2531" y="926"/>
                </a:moveTo>
                <a:cubicBezTo>
                  <a:pt x="2529" y="926"/>
                  <a:pt x="2527" y="928"/>
                  <a:pt x="2527" y="930"/>
                </a:cubicBezTo>
                <a:cubicBezTo>
                  <a:pt x="2527" y="932"/>
                  <a:pt x="2529" y="934"/>
                  <a:pt x="2531" y="934"/>
                </a:cubicBezTo>
                <a:cubicBezTo>
                  <a:pt x="2533" y="934"/>
                  <a:pt x="2535" y="932"/>
                  <a:pt x="2535" y="930"/>
                </a:cubicBezTo>
                <a:cubicBezTo>
                  <a:pt x="2535" y="928"/>
                  <a:pt x="2533" y="926"/>
                  <a:pt x="2531" y="926"/>
                </a:cubicBezTo>
                <a:close/>
                <a:moveTo>
                  <a:pt x="2544" y="926"/>
                </a:moveTo>
                <a:cubicBezTo>
                  <a:pt x="2542" y="926"/>
                  <a:pt x="2540" y="928"/>
                  <a:pt x="2540" y="930"/>
                </a:cubicBezTo>
                <a:cubicBezTo>
                  <a:pt x="2540" y="932"/>
                  <a:pt x="2542" y="934"/>
                  <a:pt x="2544" y="934"/>
                </a:cubicBezTo>
                <a:cubicBezTo>
                  <a:pt x="2546" y="934"/>
                  <a:pt x="2548" y="932"/>
                  <a:pt x="2548" y="930"/>
                </a:cubicBezTo>
                <a:cubicBezTo>
                  <a:pt x="2548" y="928"/>
                  <a:pt x="2546" y="926"/>
                  <a:pt x="2544" y="926"/>
                </a:cubicBezTo>
                <a:close/>
                <a:moveTo>
                  <a:pt x="2557" y="930"/>
                </a:moveTo>
                <a:cubicBezTo>
                  <a:pt x="2557" y="930"/>
                  <a:pt x="2557" y="930"/>
                  <a:pt x="2557" y="930"/>
                </a:cubicBezTo>
                <a:cubicBezTo>
                  <a:pt x="2557" y="930"/>
                  <a:pt x="2557" y="930"/>
                  <a:pt x="2557" y="930"/>
                </a:cubicBezTo>
                <a:cubicBezTo>
                  <a:pt x="2557" y="930"/>
                  <a:pt x="2557" y="930"/>
                  <a:pt x="2557" y="930"/>
                </a:cubicBezTo>
                <a:cubicBezTo>
                  <a:pt x="2557" y="930"/>
                  <a:pt x="2557" y="930"/>
                  <a:pt x="2557" y="930"/>
                </a:cubicBezTo>
                <a:close/>
                <a:moveTo>
                  <a:pt x="2608" y="926"/>
                </a:moveTo>
                <a:cubicBezTo>
                  <a:pt x="2606" y="926"/>
                  <a:pt x="2604" y="928"/>
                  <a:pt x="2604" y="930"/>
                </a:cubicBezTo>
                <a:cubicBezTo>
                  <a:pt x="2604" y="932"/>
                  <a:pt x="2606" y="934"/>
                  <a:pt x="2608" y="934"/>
                </a:cubicBezTo>
                <a:cubicBezTo>
                  <a:pt x="2611" y="934"/>
                  <a:pt x="2613" y="932"/>
                  <a:pt x="2613" y="930"/>
                </a:cubicBezTo>
                <a:cubicBezTo>
                  <a:pt x="2613" y="928"/>
                  <a:pt x="2611" y="926"/>
                  <a:pt x="2608" y="926"/>
                </a:cubicBezTo>
                <a:close/>
                <a:moveTo>
                  <a:pt x="2621" y="926"/>
                </a:moveTo>
                <a:cubicBezTo>
                  <a:pt x="2619" y="926"/>
                  <a:pt x="2617" y="928"/>
                  <a:pt x="2617" y="930"/>
                </a:cubicBezTo>
                <a:cubicBezTo>
                  <a:pt x="2617" y="932"/>
                  <a:pt x="2619" y="934"/>
                  <a:pt x="2621" y="934"/>
                </a:cubicBezTo>
                <a:cubicBezTo>
                  <a:pt x="2624" y="934"/>
                  <a:pt x="2625" y="932"/>
                  <a:pt x="2625" y="930"/>
                </a:cubicBezTo>
                <a:cubicBezTo>
                  <a:pt x="2625" y="928"/>
                  <a:pt x="2624" y="926"/>
                  <a:pt x="2621" y="926"/>
                </a:cubicBezTo>
                <a:close/>
                <a:moveTo>
                  <a:pt x="2634" y="926"/>
                </a:moveTo>
                <a:cubicBezTo>
                  <a:pt x="2632" y="926"/>
                  <a:pt x="2630" y="928"/>
                  <a:pt x="2630" y="930"/>
                </a:cubicBezTo>
                <a:cubicBezTo>
                  <a:pt x="2630" y="932"/>
                  <a:pt x="2632" y="934"/>
                  <a:pt x="2634" y="934"/>
                </a:cubicBezTo>
                <a:cubicBezTo>
                  <a:pt x="2637" y="934"/>
                  <a:pt x="2638" y="932"/>
                  <a:pt x="2638" y="930"/>
                </a:cubicBezTo>
                <a:cubicBezTo>
                  <a:pt x="2638" y="928"/>
                  <a:pt x="2637" y="926"/>
                  <a:pt x="2634" y="926"/>
                </a:cubicBezTo>
                <a:close/>
                <a:moveTo>
                  <a:pt x="2647" y="926"/>
                </a:moveTo>
                <a:cubicBezTo>
                  <a:pt x="2645" y="926"/>
                  <a:pt x="2643" y="928"/>
                  <a:pt x="2643" y="930"/>
                </a:cubicBezTo>
                <a:cubicBezTo>
                  <a:pt x="2643" y="932"/>
                  <a:pt x="2645" y="934"/>
                  <a:pt x="2647" y="934"/>
                </a:cubicBezTo>
                <a:cubicBezTo>
                  <a:pt x="2649" y="934"/>
                  <a:pt x="2651" y="932"/>
                  <a:pt x="2651" y="930"/>
                </a:cubicBezTo>
                <a:cubicBezTo>
                  <a:pt x="2651" y="928"/>
                  <a:pt x="2649" y="926"/>
                  <a:pt x="2647" y="926"/>
                </a:cubicBezTo>
                <a:close/>
                <a:moveTo>
                  <a:pt x="2660" y="926"/>
                </a:moveTo>
                <a:cubicBezTo>
                  <a:pt x="2658" y="926"/>
                  <a:pt x="2656" y="928"/>
                  <a:pt x="2656" y="930"/>
                </a:cubicBezTo>
                <a:cubicBezTo>
                  <a:pt x="2656" y="932"/>
                  <a:pt x="2658" y="934"/>
                  <a:pt x="2660" y="934"/>
                </a:cubicBezTo>
                <a:cubicBezTo>
                  <a:pt x="2662" y="934"/>
                  <a:pt x="2664" y="932"/>
                  <a:pt x="2664" y="930"/>
                </a:cubicBezTo>
                <a:cubicBezTo>
                  <a:pt x="2664" y="928"/>
                  <a:pt x="2662" y="926"/>
                  <a:pt x="2660" y="926"/>
                </a:cubicBezTo>
                <a:close/>
                <a:moveTo>
                  <a:pt x="2673" y="926"/>
                </a:moveTo>
                <a:cubicBezTo>
                  <a:pt x="2671" y="926"/>
                  <a:pt x="2669" y="928"/>
                  <a:pt x="2669" y="930"/>
                </a:cubicBezTo>
                <a:cubicBezTo>
                  <a:pt x="2669" y="932"/>
                  <a:pt x="2671" y="934"/>
                  <a:pt x="2673" y="934"/>
                </a:cubicBezTo>
                <a:cubicBezTo>
                  <a:pt x="2675" y="934"/>
                  <a:pt x="2677" y="932"/>
                  <a:pt x="2677" y="930"/>
                </a:cubicBezTo>
                <a:cubicBezTo>
                  <a:pt x="2677" y="928"/>
                  <a:pt x="2675" y="926"/>
                  <a:pt x="2673" y="926"/>
                </a:cubicBezTo>
                <a:close/>
                <a:moveTo>
                  <a:pt x="2686" y="926"/>
                </a:moveTo>
                <a:cubicBezTo>
                  <a:pt x="2684" y="926"/>
                  <a:pt x="2682" y="928"/>
                  <a:pt x="2682" y="930"/>
                </a:cubicBezTo>
                <a:cubicBezTo>
                  <a:pt x="2682" y="932"/>
                  <a:pt x="2684" y="934"/>
                  <a:pt x="2686" y="934"/>
                </a:cubicBezTo>
                <a:cubicBezTo>
                  <a:pt x="2688" y="934"/>
                  <a:pt x="2690" y="932"/>
                  <a:pt x="2690" y="930"/>
                </a:cubicBezTo>
                <a:cubicBezTo>
                  <a:pt x="2690" y="928"/>
                  <a:pt x="2688" y="926"/>
                  <a:pt x="2686" y="926"/>
                </a:cubicBezTo>
                <a:close/>
                <a:moveTo>
                  <a:pt x="2699" y="926"/>
                </a:moveTo>
                <a:cubicBezTo>
                  <a:pt x="2696" y="926"/>
                  <a:pt x="2695" y="928"/>
                  <a:pt x="2695" y="930"/>
                </a:cubicBezTo>
                <a:cubicBezTo>
                  <a:pt x="2695" y="932"/>
                  <a:pt x="2696" y="934"/>
                  <a:pt x="2699" y="934"/>
                </a:cubicBezTo>
                <a:cubicBezTo>
                  <a:pt x="2701" y="934"/>
                  <a:pt x="2703" y="932"/>
                  <a:pt x="2703" y="930"/>
                </a:cubicBezTo>
                <a:cubicBezTo>
                  <a:pt x="2703" y="928"/>
                  <a:pt x="2701" y="926"/>
                  <a:pt x="2699" y="926"/>
                </a:cubicBezTo>
                <a:close/>
                <a:moveTo>
                  <a:pt x="2712" y="926"/>
                </a:moveTo>
                <a:cubicBezTo>
                  <a:pt x="2709" y="926"/>
                  <a:pt x="2708" y="928"/>
                  <a:pt x="2708" y="930"/>
                </a:cubicBezTo>
                <a:cubicBezTo>
                  <a:pt x="2708" y="932"/>
                  <a:pt x="2709" y="934"/>
                  <a:pt x="2712" y="934"/>
                </a:cubicBezTo>
                <a:cubicBezTo>
                  <a:pt x="2714" y="934"/>
                  <a:pt x="2716" y="932"/>
                  <a:pt x="2716" y="930"/>
                </a:cubicBezTo>
                <a:cubicBezTo>
                  <a:pt x="2716" y="928"/>
                  <a:pt x="2714" y="926"/>
                  <a:pt x="2712" y="926"/>
                </a:cubicBezTo>
                <a:close/>
                <a:moveTo>
                  <a:pt x="2725" y="926"/>
                </a:moveTo>
                <a:cubicBezTo>
                  <a:pt x="2722" y="926"/>
                  <a:pt x="2720" y="928"/>
                  <a:pt x="2720" y="930"/>
                </a:cubicBezTo>
                <a:cubicBezTo>
                  <a:pt x="2720" y="932"/>
                  <a:pt x="2722" y="934"/>
                  <a:pt x="2725" y="934"/>
                </a:cubicBezTo>
                <a:cubicBezTo>
                  <a:pt x="2727" y="934"/>
                  <a:pt x="2729" y="932"/>
                  <a:pt x="2729" y="930"/>
                </a:cubicBezTo>
                <a:cubicBezTo>
                  <a:pt x="2729" y="928"/>
                  <a:pt x="2727" y="926"/>
                  <a:pt x="2725" y="926"/>
                </a:cubicBezTo>
                <a:close/>
                <a:moveTo>
                  <a:pt x="2738" y="926"/>
                </a:moveTo>
                <a:cubicBezTo>
                  <a:pt x="2735" y="926"/>
                  <a:pt x="2733" y="928"/>
                  <a:pt x="2733" y="930"/>
                </a:cubicBezTo>
                <a:cubicBezTo>
                  <a:pt x="2733" y="932"/>
                  <a:pt x="2735" y="934"/>
                  <a:pt x="2738" y="934"/>
                </a:cubicBezTo>
                <a:cubicBezTo>
                  <a:pt x="2740" y="934"/>
                  <a:pt x="2742" y="932"/>
                  <a:pt x="2742" y="930"/>
                </a:cubicBezTo>
                <a:cubicBezTo>
                  <a:pt x="2742" y="928"/>
                  <a:pt x="2740" y="926"/>
                  <a:pt x="2738" y="926"/>
                </a:cubicBezTo>
                <a:close/>
                <a:moveTo>
                  <a:pt x="2776" y="930"/>
                </a:moveTo>
                <a:cubicBezTo>
                  <a:pt x="2776" y="930"/>
                  <a:pt x="2776" y="930"/>
                  <a:pt x="2776" y="930"/>
                </a:cubicBezTo>
                <a:cubicBezTo>
                  <a:pt x="2776" y="930"/>
                  <a:pt x="2776" y="930"/>
                  <a:pt x="2776" y="930"/>
                </a:cubicBezTo>
                <a:cubicBezTo>
                  <a:pt x="2776" y="930"/>
                  <a:pt x="2776" y="930"/>
                  <a:pt x="2776" y="930"/>
                </a:cubicBezTo>
                <a:cubicBezTo>
                  <a:pt x="2776" y="930"/>
                  <a:pt x="2776" y="930"/>
                  <a:pt x="2776" y="930"/>
                </a:cubicBezTo>
                <a:close/>
                <a:moveTo>
                  <a:pt x="646" y="939"/>
                </a:moveTo>
                <a:cubicBezTo>
                  <a:pt x="643" y="939"/>
                  <a:pt x="641" y="941"/>
                  <a:pt x="641" y="943"/>
                </a:cubicBezTo>
                <a:cubicBezTo>
                  <a:pt x="641" y="945"/>
                  <a:pt x="643" y="947"/>
                  <a:pt x="646" y="947"/>
                </a:cubicBezTo>
                <a:cubicBezTo>
                  <a:pt x="648" y="947"/>
                  <a:pt x="650" y="945"/>
                  <a:pt x="650" y="943"/>
                </a:cubicBezTo>
                <a:cubicBezTo>
                  <a:pt x="650" y="941"/>
                  <a:pt x="648" y="939"/>
                  <a:pt x="646" y="939"/>
                </a:cubicBezTo>
                <a:close/>
                <a:moveTo>
                  <a:pt x="658" y="939"/>
                </a:moveTo>
                <a:cubicBezTo>
                  <a:pt x="656" y="939"/>
                  <a:pt x="654" y="941"/>
                  <a:pt x="654" y="943"/>
                </a:cubicBezTo>
                <a:cubicBezTo>
                  <a:pt x="654" y="945"/>
                  <a:pt x="656" y="947"/>
                  <a:pt x="658" y="947"/>
                </a:cubicBezTo>
                <a:cubicBezTo>
                  <a:pt x="661" y="947"/>
                  <a:pt x="663" y="945"/>
                  <a:pt x="663" y="943"/>
                </a:cubicBezTo>
                <a:cubicBezTo>
                  <a:pt x="663" y="941"/>
                  <a:pt x="661" y="939"/>
                  <a:pt x="658" y="939"/>
                </a:cubicBezTo>
                <a:close/>
                <a:moveTo>
                  <a:pt x="671" y="939"/>
                </a:moveTo>
                <a:cubicBezTo>
                  <a:pt x="669" y="939"/>
                  <a:pt x="667" y="941"/>
                  <a:pt x="667" y="943"/>
                </a:cubicBezTo>
                <a:cubicBezTo>
                  <a:pt x="667" y="945"/>
                  <a:pt x="669" y="947"/>
                  <a:pt x="671" y="947"/>
                </a:cubicBezTo>
                <a:cubicBezTo>
                  <a:pt x="674" y="947"/>
                  <a:pt x="676" y="945"/>
                  <a:pt x="676" y="943"/>
                </a:cubicBezTo>
                <a:cubicBezTo>
                  <a:pt x="676" y="941"/>
                  <a:pt x="674" y="939"/>
                  <a:pt x="671" y="939"/>
                </a:cubicBezTo>
                <a:close/>
                <a:moveTo>
                  <a:pt x="684" y="939"/>
                </a:moveTo>
                <a:cubicBezTo>
                  <a:pt x="682" y="939"/>
                  <a:pt x="680" y="941"/>
                  <a:pt x="680" y="943"/>
                </a:cubicBezTo>
                <a:cubicBezTo>
                  <a:pt x="680" y="945"/>
                  <a:pt x="682" y="947"/>
                  <a:pt x="684" y="947"/>
                </a:cubicBezTo>
                <a:cubicBezTo>
                  <a:pt x="687" y="947"/>
                  <a:pt x="688" y="945"/>
                  <a:pt x="688" y="943"/>
                </a:cubicBezTo>
                <a:cubicBezTo>
                  <a:pt x="688" y="941"/>
                  <a:pt x="687" y="939"/>
                  <a:pt x="684" y="939"/>
                </a:cubicBezTo>
                <a:close/>
                <a:moveTo>
                  <a:pt x="697" y="939"/>
                </a:moveTo>
                <a:cubicBezTo>
                  <a:pt x="695" y="939"/>
                  <a:pt x="693" y="941"/>
                  <a:pt x="693" y="943"/>
                </a:cubicBezTo>
                <a:cubicBezTo>
                  <a:pt x="693" y="945"/>
                  <a:pt x="695" y="947"/>
                  <a:pt x="697" y="947"/>
                </a:cubicBezTo>
                <a:cubicBezTo>
                  <a:pt x="699" y="947"/>
                  <a:pt x="701" y="945"/>
                  <a:pt x="701" y="943"/>
                </a:cubicBezTo>
                <a:cubicBezTo>
                  <a:pt x="701" y="941"/>
                  <a:pt x="699" y="939"/>
                  <a:pt x="697" y="939"/>
                </a:cubicBezTo>
                <a:close/>
                <a:moveTo>
                  <a:pt x="710" y="939"/>
                </a:moveTo>
                <a:cubicBezTo>
                  <a:pt x="708" y="939"/>
                  <a:pt x="706" y="941"/>
                  <a:pt x="706" y="943"/>
                </a:cubicBezTo>
                <a:cubicBezTo>
                  <a:pt x="706" y="945"/>
                  <a:pt x="708" y="947"/>
                  <a:pt x="710" y="947"/>
                </a:cubicBezTo>
                <a:cubicBezTo>
                  <a:pt x="712" y="947"/>
                  <a:pt x="714" y="945"/>
                  <a:pt x="714" y="943"/>
                </a:cubicBezTo>
                <a:cubicBezTo>
                  <a:pt x="714" y="941"/>
                  <a:pt x="712" y="939"/>
                  <a:pt x="710" y="939"/>
                </a:cubicBezTo>
                <a:close/>
                <a:moveTo>
                  <a:pt x="722" y="943"/>
                </a:moveTo>
                <a:cubicBezTo>
                  <a:pt x="722" y="944"/>
                  <a:pt x="722" y="944"/>
                  <a:pt x="723" y="944"/>
                </a:cubicBezTo>
                <a:cubicBezTo>
                  <a:pt x="724" y="944"/>
                  <a:pt x="724" y="944"/>
                  <a:pt x="724" y="943"/>
                </a:cubicBezTo>
                <a:cubicBezTo>
                  <a:pt x="724" y="942"/>
                  <a:pt x="724" y="942"/>
                  <a:pt x="723" y="942"/>
                </a:cubicBezTo>
                <a:cubicBezTo>
                  <a:pt x="722" y="942"/>
                  <a:pt x="722" y="942"/>
                  <a:pt x="722" y="943"/>
                </a:cubicBezTo>
                <a:close/>
                <a:moveTo>
                  <a:pt x="775" y="939"/>
                </a:moveTo>
                <a:cubicBezTo>
                  <a:pt x="772" y="939"/>
                  <a:pt x="770" y="941"/>
                  <a:pt x="770" y="943"/>
                </a:cubicBezTo>
                <a:cubicBezTo>
                  <a:pt x="770" y="945"/>
                  <a:pt x="772" y="947"/>
                  <a:pt x="775" y="947"/>
                </a:cubicBezTo>
                <a:cubicBezTo>
                  <a:pt x="777" y="947"/>
                  <a:pt x="779" y="945"/>
                  <a:pt x="779" y="943"/>
                </a:cubicBezTo>
                <a:cubicBezTo>
                  <a:pt x="779" y="941"/>
                  <a:pt x="777" y="939"/>
                  <a:pt x="775" y="939"/>
                </a:cubicBezTo>
                <a:close/>
                <a:moveTo>
                  <a:pt x="788" y="939"/>
                </a:moveTo>
                <a:cubicBezTo>
                  <a:pt x="785" y="939"/>
                  <a:pt x="783" y="941"/>
                  <a:pt x="783" y="943"/>
                </a:cubicBezTo>
                <a:cubicBezTo>
                  <a:pt x="783" y="945"/>
                  <a:pt x="785" y="947"/>
                  <a:pt x="788" y="947"/>
                </a:cubicBezTo>
                <a:cubicBezTo>
                  <a:pt x="790" y="947"/>
                  <a:pt x="792" y="945"/>
                  <a:pt x="792" y="943"/>
                </a:cubicBezTo>
                <a:cubicBezTo>
                  <a:pt x="792" y="941"/>
                  <a:pt x="790" y="939"/>
                  <a:pt x="788" y="939"/>
                </a:cubicBezTo>
                <a:close/>
                <a:moveTo>
                  <a:pt x="800" y="939"/>
                </a:moveTo>
                <a:cubicBezTo>
                  <a:pt x="798" y="939"/>
                  <a:pt x="796" y="941"/>
                  <a:pt x="796" y="943"/>
                </a:cubicBezTo>
                <a:cubicBezTo>
                  <a:pt x="796" y="945"/>
                  <a:pt x="798" y="947"/>
                  <a:pt x="800" y="947"/>
                </a:cubicBezTo>
                <a:cubicBezTo>
                  <a:pt x="803" y="947"/>
                  <a:pt x="805" y="945"/>
                  <a:pt x="805" y="943"/>
                </a:cubicBezTo>
                <a:cubicBezTo>
                  <a:pt x="805" y="941"/>
                  <a:pt x="803" y="939"/>
                  <a:pt x="800" y="939"/>
                </a:cubicBezTo>
                <a:close/>
                <a:moveTo>
                  <a:pt x="865" y="943"/>
                </a:moveTo>
                <a:cubicBezTo>
                  <a:pt x="865" y="943"/>
                  <a:pt x="865" y="943"/>
                  <a:pt x="865" y="943"/>
                </a:cubicBezTo>
                <a:cubicBezTo>
                  <a:pt x="865" y="943"/>
                  <a:pt x="865" y="943"/>
                  <a:pt x="865" y="943"/>
                </a:cubicBezTo>
                <a:cubicBezTo>
                  <a:pt x="865" y="943"/>
                  <a:pt x="865" y="943"/>
                  <a:pt x="865" y="943"/>
                </a:cubicBezTo>
                <a:cubicBezTo>
                  <a:pt x="865" y="943"/>
                  <a:pt x="865" y="943"/>
                  <a:pt x="865" y="943"/>
                </a:cubicBezTo>
                <a:close/>
                <a:moveTo>
                  <a:pt x="943" y="943"/>
                </a:moveTo>
                <a:cubicBezTo>
                  <a:pt x="943" y="943"/>
                  <a:pt x="943" y="943"/>
                  <a:pt x="943" y="943"/>
                </a:cubicBezTo>
                <a:cubicBezTo>
                  <a:pt x="943" y="943"/>
                  <a:pt x="943" y="943"/>
                  <a:pt x="943" y="943"/>
                </a:cubicBezTo>
                <a:cubicBezTo>
                  <a:pt x="943" y="943"/>
                  <a:pt x="943" y="943"/>
                  <a:pt x="943" y="943"/>
                </a:cubicBezTo>
                <a:cubicBezTo>
                  <a:pt x="943" y="943"/>
                  <a:pt x="943" y="943"/>
                  <a:pt x="943" y="943"/>
                </a:cubicBezTo>
                <a:close/>
                <a:moveTo>
                  <a:pt x="954" y="943"/>
                </a:moveTo>
                <a:cubicBezTo>
                  <a:pt x="954" y="944"/>
                  <a:pt x="955" y="944"/>
                  <a:pt x="955" y="944"/>
                </a:cubicBezTo>
                <a:cubicBezTo>
                  <a:pt x="956" y="944"/>
                  <a:pt x="956" y="944"/>
                  <a:pt x="956" y="943"/>
                </a:cubicBezTo>
                <a:cubicBezTo>
                  <a:pt x="956" y="942"/>
                  <a:pt x="956" y="942"/>
                  <a:pt x="955" y="942"/>
                </a:cubicBezTo>
                <a:cubicBezTo>
                  <a:pt x="955" y="942"/>
                  <a:pt x="954" y="942"/>
                  <a:pt x="954" y="943"/>
                </a:cubicBezTo>
                <a:close/>
                <a:moveTo>
                  <a:pt x="968" y="939"/>
                </a:moveTo>
                <a:cubicBezTo>
                  <a:pt x="966" y="939"/>
                  <a:pt x="964" y="941"/>
                  <a:pt x="964" y="943"/>
                </a:cubicBezTo>
                <a:cubicBezTo>
                  <a:pt x="964" y="945"/>
                  <a:pt x="966" y="947"/>
                  <a:pt x="968" y="947"/>
                </a:cubicBezTo>
                <a:cubicBezTo>
                  <a:pt x="971" y="947"/>
                  <a:pt x="973" y="945"/>
                  <a:pt x="973" y="943"/>
                </a:cubicBezTo>
                <a:cubicBezTo>
                  <a:pt x="973" y="941"/>
                  <a:pt x="971" y="939"/>
                  <a:pt x="968" y="939"/>
                </a:cubicBezTo>
                <a:close/>
                <a:moveTo>
                  <a:pt x="985" y="943"/>
                </a:moveTo>
                <a:cubicBezTo>
                  <a:pt x="985" y="941"/>
                  <a:pt x="984" y="939"/>
                  <a:pt x="981" y="939"/>
                </a:cubicBezTo>
                <a:cubicBezTo>
                  <a:pt x="979" y="939"/>
                  <a:pt x="977" y="941"/>
                  <a:pt x="977" y="943"/>
                </a:cubicBezTo>
                <a:cubicBezTo>
                  <a:pt x="977" y="945"/>
                  <a:pt x="979" y="947"/>
                  <a:pt x="981" y="947"/>
                </a:cubicBezTo>
                <a:cubicBezTo>
                  <a:pt x="984" y="947"/>
                  <a:pt x="985" y="945"/>
                  <a:pt x="985" y="943"/>
                </a:cubicBezTo>
                <a:close/>
                <a:moveTo>
                  <a:pt x="1524" y="939"/>
                </a:moveTo>
                <a:cubicBezTo>
                  <a:pt x="1521" y="939"/>
                  <a:pt x="1519" y="941"/>
                  <a:pt x="1519" y="943"/>
                </a:cubicBezTo>
                <a:cubicBezTo>
                  <a:pt x="1519" y="945"/>
                  <a:pt x="1521" y="947"/>
                  <a:pt x="1524" y="947"/>
                </a:cubicBezTo>
                <a:cubicBezTo>
                  <a:pt x="1526" y="947"/>
                  <a:pt x="1528" y="945"/>
                  <a:pt x="1528" y="943"/>
                </a:cubicBezTo>
                <a:cubicBezTo>
                  <a:pt x="1528" y="941"/>
                  <a:pt x="1526" y="939"/>
                  <a:pt x="1524" y="939"/>
                </a:cubicBezTo>
                <a:close/>
                <a:moveTo>
                  <a:pt x="1537" y="939"/>
                </a:moveTo>
                <a:cubicBezTo>
                  <a:pt x="1534" y="939"/>
                  <a:pt x="1532" y="941"/>
                  <a:pt x="1532" y="943"/>
                </a:cubicBezTo>
                <a:cubicBezTo>
                  <a:pt x="1532" y="945"/>
                  <a:pt x="1534" y="947"/>
                  <a:pt x="1537" y="947"/>
                </a:cubicBezTo>
                <a:cubicBezTo>
                  <a:pt x="1539" y="947"/>
                  <a:pt x="1541" y="945"/>
                  <a:pt x="1541" y="943"/>
                </a:cubicBezTo>
                <a:cubicBezTo>
                  <a:pt x="1541" y="941"/>
                  <a:pt x="1539" y="939"/>
                  <a:pt x="1537" y="939"/>
                </a:cubicBezTo>
                <a:close/>
                <a:moveTo>
                  <a:pt x="1549" y="939"/>
                </a:moveTo>
                <a:cubicBezTo>
                  <a:pt x="1547" y="939"/>
                  <a:pt x="1545" y="941"/>
                  <a:pt x="1545" y="943"/>
                </a:cubicBezTo>
                <a:cubicBezTo>
                  <a:pt x="1545" y="945"/>
                  <a:pt x="1547" y="947"/>
                  <a:pt x="1549" y="947"/>
                </a:cubicBezTo>
                <a:cubicBezTo>
                  <a:pt x="1552" y="947"/>
                  <a:pt x="1554" y="945"/>
                  <a:pt x="1554" y="943"/>
                </a:cubicBezTo>
                <a:cubicBezTo>
                  <a:pt x="1554" y="941"/>
                  <a:pt x="1552" y="939"/>
                  <a:pt x="1549" y="939"/>
                </a:cubicBezTo>
                <a:close/>
                <a:moveTo>
                  <a:pt x="1562" y="939"/>
                </a:moveTo>
                <a:cubicBezTo>
                  <a:pt x="1560" y="939"/>
                  <a:pt x="1558" y="941"/>
                  <a:pt x="1558" y="943"/>
                </a:cubicBezTo>
                <a:cubicBezTo>
                  <a:pt x="1558" y="945"/>
                  <a:pt x="1560" y="947"/>
                  <a:pt x="1562" y="947"/>
                </a:cubicBezTo>
                <a:cubicBezTo>
                  <a:pt x="1565" y="947"/>
                  <a:pt x="1567" y="945"/>
                  <a:pt x="1567" y="943"/>
                </a:cubicBezTo>
                <a:cubicBezTo>
                  <a:pt x="1567" y="941"/>
                  <a:pt x="1565" y="939"/>
                  <a:pt x="1562" y="939"/>
                </a:cubicBezTo>
                <a:close/>
                <a:moveTo>
                  <a:pt x="1575" y="939"/>
                </a:moveTo>
                <a:cubicBezTo>
                  <a:pt x="1573" y="939"/>
                  <a:pt x="1571" y="941"/>
                  <a:pt x="1571" y="943"/>
                </a:cubicBezTo>
                <a:cubicBezTo>
                  <a:pt x="1571" y="945"/>
                  <a:pt x="1573" y="947"/>
                  <a:pt x="1575" y="947"/>
                </a:cubicBezTo>
                <a:cubicBezTo>
                  <a:pt x="1578" y="947"/>
                  <a:pt x="1579" y="945"/>
                  <a:pt x="1579" y="943"/>
                </a:cubicBezTo>
                <a:cubicBezTo>
                  <a:pt x="1579" y="941"/>
                  <a:pt x="1578" y="939"/>
                  <a:pt x="1575" y="939"/>
                </a:cubicBezTo>
                <a:close/>
                <a:moveTo>
                  <a:pt x="1588" y="939"/>
                </a:moveTo>
                <a:cubicBezTo>
                  <a:pt x="1586" y="939"/>
                  <a:pt x="1584" y="941"/>
                  <a:pt x="1584" y="943"/>
                </a:cubicBezTo>
                <a:cubicBezTo>
                  <a:pt x="1584" y="945"/>
                  <a:pt x="1586" y="947"/>
                  <a:pt x="1588" y="947"/>
                </a:cubicBezTo>
                <a:cubicBezTo>
                  <a:pt x="1591" y="947"/>
                  <a:pt x="1592" y="945"/>
                  <a:pt x="1592" y="943"/>
                </a:cubicBezTo>
                <a:cubicBezTo>
                  <a:pt x="1592" y="941"/>
                  <a:pt x="1591" y="939"/>
                  <a:pt x="1588" y="939"/>
                </a:cubicBezTo>
                <a:close/>
                <a:moveTo>
                  <a:pt x="1601" y="939"/>
                </a:moveTo>
                <a:cubicBezTo>
                  <a:pt x="1599" y="939"/>
                  <a:pt x="1597" y="941"/>
                  <a:pt x="1597" y="943"/>
                </a:cubicBezTo>
                <a:cubicBezTo>
                  <a:pt x="1597" y="945"/>
                  <a:pt x="1599" y="947"/>
                  <a:pt x="1601" y="947"/>
                </a:cubicBezTo>
                <a:cubicBezTo>
                  <a:pt x="1603" y="947"/>
                  <a:pt x="1605" y="945"/>
                  <a:pt x="1605" y="943"/>
                </a:cubicBezTo>
                <a:cubicBezTo>
                  <a:pt x="1605" y="941"/>
                  <a:pt x="1603" y="939"/>
                  <a:pt x="1601" y="939"/>
                </a:cubicBezTo>
                <a:close/>
                <a:moveTo>
                  <a:pt x="1614" y="939"/>
                </a:moveTo>
                <a:cubicBezTo>
                  <a:pt x="1612" y="939"/>
                  <a:pt x="1610" y="941"/>
                  <a:pt x="1610" y="943"/>
                </a:cubicBezTo>
                <a:cubicBezTo>
                  <a:pt x="1610" y="945"/>
                  <a:pt x="1612" y="947"/>
                  <a:pt x="1614" y="947"/>
                </a:cubicBezTo>
                <a:cubicBezTo>
                  <a:pt x="1616" y="947"/>
                  <a:pt x="1618" y="945"/>
                  <a:pt x="1618" y="943"/>
                </a:cubicBezTo>
                <a:cubicBezTo>
                  <a:pt x="1618" y="941"/>
                  <a:pt x="1616" y="939"/>
                  <a:pt x="1614" y="939"/>
                </a:cubicBezTo>
                <a:close/>
                <a:moveTo>
                  <a:pt x="1627" y="939"/>
                </a:moveTo>
                <a:cubicBezTo>
                  <a:pt x="1625" y="939"/>
                  <a:pt x="1623" y="941"/>
                  <a:pt x="1623" y="943"/>
                </a:cubicBezTo>
                <a:cubicBezTo>
                  <a:pt x="1623" y="945"/>
                  <a:pt x="1625" y="947"/>
                  <a:pt x="1627" y="947"/>
                </a:cubicBezTo>
                <a:cubicBezTo>
                  <a:pt x="1629" y="947"/>
                  <a:pt x="1631" y="945"/>
                  <a:pt x="1631" y="943"/>
                </a:cubicBezTo>
                <a:cubicBezTo>
                  <a:pt x="1631" y="941"/>
                  <a:pt x="1629" y="939"/>
                  <a:pt x="1627" y="939"/>
                </a:cubicBezTo>
                <a:close/>
                <a:moveTo>
                  <a:pt x="1640" y="939"/>
                </a:moveTo>
                <a:cubicBezTo>
                  <a:pt x="1638" y="939"/>
                  <a:pt x="1636" y="941"/>
                  <a:pt x="1636" y="943"/>
                </a:cubicBezTo>
                <a:cubicBezTo>
                  <a:pt x="1636" y="945"/>
                  <a:pt x="1638" y="947"/>
                  <a:pt x="1640" y="947"/>
                </a:cubicBezTo>
                <a:cubicBezTo>
                  <a:pt x="1642" y="947"/>
                  <a:pt x="1644" y="945"/>
                  <a:pt x="1644" y="943"/>
                </a:cubicBezTo>
                <a:cubicBezTo>
                  <a:pt x="1644" y="941"/>
                  <a:pt x="1642" y="939"/>
                  <a:pt x="1640" y="939"/>
                </a:cubicBezTo>
                <a:close/>
                <a:moveTo>
                  <a:pt x="1653" y="939"/>
                </a:moveTo>
                <a:cubicBezTo>
                  <a:pt x="1650" y="939"/>
                  <a:pt x="1649" y="941"/>
                  <a:pt x="1649" y="943"/>
                </a:cubicBezTo>
                <a:cubicBezTo>
                  <a:pt x="1649" y="945"/>
                  <a:pt x="1650" y="947"/>
                  <a:pt x="1653" y="947"/>
                </a:cubicBezTo>
                <a:cubicBezTo>
                  <a:pt x="1655" y="947"/>
                  <a:pt x="1657" y="945"/>
                  <a:pt x="1657" y="943"/>
                </a:cubicBezTo>
                <a:cubicBezTo>
                  <a:pt x="1657" y="941"/>
                  <a:pt x="1655" y="939"/>
                  <a:pt x="1653" y="939"/>
                </a:cubicBezTo>
                <a:close/>
                <a:moveTo>
                  <a:pt x="1666" y="939"/>
                </a:moveTo>
                <a:cubicBezTo>
                  <a:pt x="1663" y="939"/>
                  <a:pt x="1662" y="941"/>
                  <a:pt x="1662" y="943"/>
                </a:cubicBezTo>
                <a:cubicBezTo>
                  <a:pt x="1662" y="945"/>
                  <a:pt x="1663" y="947"/>
                  <a:pt x="1666" y="947"/>
                </a:cubicBezTo>
                <a:cubicBezTo>
                  <a:pt x="1668" y="947"/>
                  <a:pt x="1670" y="945"/>
                  <a:pt x="1670" y="943"/>
                </a:cubicBezTo>
                <a:cubicBezTo>
                  <a:pt x="1670" y="941"/>
                  <a:pt x="1668" y="939"/>
                  <a:pt x="1666" y="939"/>
                </a:cubicBezTo>
                <a:close/>
                <a:moveTo>
                  <a:pt x="1679" y="939"/>
                </a:moveTo>
                <a:cubicBezTo>
                  <a:pt x="1676" y="939"/>
                  <a:pt x="1674" y="941"/>
                  <a:pt x="1674" y="943"/>
                </a:cubicBezTo>
                <a:cubicBezTo>
                  <a:pt x="1674" y="945"/>
                  <a:pt x="1676" y="947"/>
                  <a:pt x="1679" y="947"/>
                </a:cubicBezTo>
                <a:cubicBezTo>
                  <a:pt x="1681" y="947"/>
                  <a:pt x="1683" y="945"/>
                  <a:pt x="1683" y="943"/>
                </a:cubicBezTo>
                <a:cubicBezTo>
                  <a:pt x="1683" y="941"/>
                  <a:pt x="1681" y="939"/>
                  <a:pt x="1679" y="939"/>
                </a:cubicBezTo>
                <a:close/>
                <a:moveTo>
                  <a:pt x="1692" y="939"/>
                </a:moveTo>
                <a:cubicBezTo>
                  <a:pt x="1689" y="939"/>
                  <a:pt x="1687" y="941"/>
                  <a:pt x="1687" y="943"/>
                </a:cubicBezTo>
                <a:cubicBezTo>
                  <a:pt x="1687" y="945"/>
                  <a:pt x="1689" y="947"/>
                  <a:pt x="1692" y="947"/>
                </a:cubicBezTo>
                <a:cubicBezTo>
                  <a:pt x="1694" y="947"/>
                  <a:pt x="1696" y="945"/>
                  <a:pt x="1696" y="943"/>
                </a:cubicBezTo>
                <a:cubicBezTo>
                  <a:pt x="1696" y="941"/>
                  <a:pt x="1694" y="939"/>
                  <a:pt x="1692" y="939"/>
                </a:cubicBezTo>
                <a:close/>
                <a:moveTo>
                  <a:pt x="1704" y="939"/>
                </a:moveTo>
                <a:cubicBezTo>
                  <a:pt x="1702" y="939"/>
                  <a:pt x="1700" y="941"/>
                  <a:pt x="1700" y="943"/>
                </a:cubicBezTo>
                <a:cubicBezTo>
                  <a:pt x="1700" y="945"/>
                  <a:pt x="1702" y="947"/>
                  <a:pt x="1704" y="947"/>
                </a:cubicBezTo>
                <a:cubicBezTo>
                  <a:pt x="1707" y="947"/>
                  <a:pt x="1709" y="945"/>
                  <a:pt x="1709" y="943"/>
                </a:cubicBezTo>
                <a:cubicBezTo>
                  <a:pt x="1709" y="941"/>
                  <a:pt x="1707" y="939"/>
                  <a:pt x="1704" y="939"/>
                </a:cubicBezTo>
                <a:close/>
                <a:moveTo>
                  <a:pt x="1717" y="939"/>
                </a:moveTo>
                <a:cubicBezTo>
                  <a:pt x="1715" y="939"/>
                  <a:pt x="1713" y="941"/>
                  <a:pt x="1713" y="943"/>
                </a:cubicBezTo>
                <a:cubicBezTo>
                  <a:pt x="1713" y="945"/>
                  <a:pt x="1715" y="947"/>
                  <a:pt x="1717" y="947"/>
                </a:cubicBezTo>
                <a:cubicBezTo>
                  <a:pt x="1720" y="947"/>
                  <a:pt x="1722" y="945"/>
                  <a:pt x="1722" y="943"/>
                </a:cubicBezTo>
                <a:cubicBezTo>
                  <a:pt x="1722" y="941"/>
                  <a:pt x="1720" y="939"/>
                  <a:pt x="1717" y="939"/>
                </a:cubicBezTo>
                <a:close/>
                <a:moveTo>
                  <a:pt x="1730" y="939"/>
                </a:moveTo>
                <a:cubicBezTo>
                  <a:pt x="1728" y="939"/>
                  <a:pt x="1726" y="941"/>
                  <a:pt x="1726" y="943"/>
                </a:cubicBezTo>
                <a:cubicBezTo>
                  <a:pt x="1726" y="945"/>
                  <a:pt x="1728" y="947"/>
                  <a:pt x="1730" y="947"/>
                </a:cubicBezTo>
                <a:cubicBezTo>
                  <a:pt x="1733" y="947"/>
                  <a:pt x="1734" y="945"/>
                  <a:pt x="1734" y="943"/>
                </a:cubicBezTo>
                <a:cubicBezTo>
                  <a:pt x="1734" y="941"/>
                  <a:pt x="1733" y="939"/>
                  <a:pt x="1730" y="939"/>
                </a:cubicBezTo>
                <a:close/>
                <a:moveTo>
                  <a:pt x="1743" y="939"/>
                </a:moveTo>
                <a:cubicBezTo>
                  <a:pt x="1741" y="939"/>
                  <a:pt x="1739" y="941"/>
                  <a:pt x="1739" y="943"/>
                </a:cubicBezTo>
                <a:cubicBezTo>
                  <a:pt x="1739" y="945"/>
                  <a:pt x="1741" y="947"/>
                  <a:pt x="1743" y="947"/>
                </a:cubicBezTo>
                <a:cubicBezTo>
                  <a:pt x="1745" y="947"/>
                  <a:pt x="1747" y="945"/>
                  <a:pt x="1747" y="943"/>
                </a:cubicBezTo>
                <a:cubicBezTo>
                  <a:pt x="1747" y="941"/>
                  <a:pt x="1745" y="939"/>
                  <a:pt x="1743" y="939"/>
                </a:cubicBezTo>
                <a:close/>
                <a:moveTo>
                  <a:pt x="1756" y="939"/>
                </a:moveTo>
                <a:cubicBezTo>
                  <a:pt x="1754" y="939"/>
                  <a:pt x="1752" y="941"/>
                  <a:pt x="1752" y="943"/>
                </a:cubicBezTo>
                <a:cubicBezTo>
                  <a:pt x="1752" y="945"/>
                  <a:pt x="1754" y="947"/>
                  <a:pt x="1756" y="947"/>
                </a:cubicBezTo>
                <a:cubicBezTo>
                  <a:pt x="1758" y="947"/>
                  <a:pt x="1760" y="945"/>
                  <a:pt x="1760" y="943"/>
                </a:cubicBezTo>
                <a:cubicBezTo>
                  <a:pt x="1760" y="941"/>
                  <a:pt x="1758" y="939"/>
                  <a:pt x="1756" y="939"/>
                </a:cubicBezTo>
                <a:close/>
                <a:moveTo>
                  <a:pt x="1769" y="939"/>
                </a:moveTo>
                <a:cubicBezTo>
                  <a:pt x="1767" y="939"/>
                  <a:pt x="1765" y="941"/>
                  <a:pt x="1765" y="943"/>
                </a:cubicBezTo>
                <a:cubicBezTo>
                  <a:pt x="1765" y="945"/>
                  <a:pt x="1767" y="947"/>
                  <a:pt x="1769" y="947"/>
                </a:cubicBezTo>
                <a:cubicBezTo>
                  <a:pt x="1771" y="947"/>
                  <a:pt x="1773" y="945"/>
                  <a:pt x="1773" y="943"/>
                </a:cubicBezTo>
                <a:cubicBezTo>
                  <a:pt x="1773" y="941"/>
                  <a:pt x="1771" y="939"/>
                  <a:pt x="1769" y="939"/>
                </a:cubicBezTo>
                <a:close/>
                <a:moveTo>
                  <a:pt x="1782" y="939"/>
                </a:moveTo>
                <a:cubicBezTo>
                  <a:pt x="1780" y="939"/>
                  <a:pt x="1778" y="941"/>
                  <a:pt x="1778" y="943"/>
                </a:cubicBezTo>
                <a:cubicBezTo>
                  <a:pt x="1778" y="945"/>
                  <a:pt x="1780" y="947"/>
                  <a:pt x="1782" y="947"/>
                </a:cubicBezTo>
                <a:cubicBezTo>
                  <a:pt x="1784" y="947"/>
                  <a:pt x="1786" y="945"/>
                  <a:pt x="1786" y="943"/>
                </a:cubicBezTo>
                <a:cubicBezTo>
                  <a:pt x="1786" y="941"/>
                  <a:pt x="1784" y="939"/>
                  <a:pt x="1782" y="939"/>
                </a:cubicBezTo>
                <a:close/>
                <a:moveTo>
                  <a:pt x="1795" y="939"/>
                </a:moveTo>
                <a:cubicBezTo>
                  <a:pt x="1793" y="939"/>
                  <a:pt x="1791" y="941"/>
                  <a:pt x="1791" y="943"/>
                </a:cubicBezTo>
                <a:cubicBezTo>
                  <a:pt x="1791" y="945"/>
                  <a:pt x="1793" y="947"/>
                  <a:pt x="1795" y="947"/>
                </a:cubicBezTo>
                <a:cubicBezTo>
                  <a:pt x="1797" y="947"/>
                  <a:pt x="1799" y="945"/>
                  <a:pt x="1799" y="943"/>
                </a:cubicBezTo>
                <a:cubicBezTo>
                  <a:pt x="1799" y="941"/>
                  <a:pt x="1797" y="939"/>
                  <a:pt x="1795" y="939"/>
                </a:cubicBezTo>
                <a:close/>
                <a:moveTo>
                  <a:pt x="1808" y="939"/>
                </a:moveTo>
                <a:cubicBezTo>
                  <a:pt x="1805" y="939"/>
                  <a:pt x="1804" y="941"/>
                  <a:pt x="1804" y="943"/>
                </a:cubicBezTo>
                <a:cubicBezTo>
                  <a:pt x="1804" y="945"/>
                  <a:pt x="1805" y="947"/>
                  <a:pt x="1808" y="947"/>
                </a:cubicBezTo>
                <a:cubicBezTo>
                  <a:pt x="1810" y="947"/>
                  <a:pt x="1812" y="945"/>
                  <a:pt x="1812" y="943"/>
                </a:cubicBezTo>
                <a:cubicBezTo>
                  <a:pt x="1812" y="941"/>
                  <a:pt x="1810" y="939"/>
                  <a:pt x="1808" y="939"/>
                </a:cubicBezTo>
                <a:close/>
                <a:moveTo>
                  <a:pt x="1821" y="939"/>
                </a:moveTo>
                <a:cubicBezTo>
                  <a:pt x="1818" y="939"/>
                  <a:pt x="1816" y="941"/>
                  <a:pt x="1816" y="943"/>
                </a:cubicBezTo>
                <a:cubicBezTo>
                  <a:pt x="1816" y="945"/>
                  <a:pt x="1818" y="947"/>
                  <a:pt x="1821" y="947"/>
                </a:cubicBezTo>
                <a:cubicBezTo>
                  <a:pt x="1823" y="947"/>
                  <a:pt x="1825" y="945"/>
                  <a:pt x="1825" y="943"/>
                </a:cubicBezTo>
                <a:cubicBezTo>
                  <a:pt x="1825" y="941"/>
                  <a:pt x="1823" y="939"/>
                  <a:pt x="1821" y="939"/>
                </a:cubicBezTo>
                <a:close/>
                <a:moveTo>
                  <a:pt x="1834" y="939"/>
                </a:moveTo>
                <a:cubicBezTo>
                  <a:pt x="1831" y="939"/>
                  <a:pt x="1829" y="941"/>
                  <a:pt x="1829" y="943"/>
                </a:cubicBezTo>
                <a:cubicBezTo>
                  <a:pt x="1829" y="945"/>
                  <a:pt x="1831" y="947"/>
                  <a:pt x="1834" y="947"/>
                </a:cubicBezTo>
                <a:cubicBezTo>
                  <a:pt x="1836" y="947"/>
                  <a:pt x="1838" y="945"/>
                  <a:pt x="1838" y="943"/>
                </a:cubicBezTo>
                <a:cubicBezTo>
                  <a:pt x="1838" y="941"/>
                  <a:pt x="1836" y="939"/>
                  <a:pt x="1834" y="939"/>
                </a:cubicBezTo>
                <a:close/>
                <a:moveTo>
                  <a:pt x="1846" y="939"/>
                </a:moveTo>
                <a:cubicBezTo>
                  <a:pt x="1844" y="939"/>
                  <a:pt x="1842" y="941"/>
                  <a:pt x="1842" y="943"/>
                </a:cubicBezTo>
                <a:cubicBezTo>
                  <a:pt x="1842" y="945"/>
                  <a:pt x="1844" y="947"/>
                  <a:pt x="1846" y="947"/>
                </a:cubicBezTo>
                <a:cubicBezTo>
                  <a:pt x="1849" y="947"/>
                  <a:pt x="1851" y="945"/>
                  <a:pt x="1851" y="943"/>
                </a:cubicBezTo>
                <a:cubicBezTo>
                  <a:pt x="1851" y="941"/>
                  <a:pt x="1849" y="939"/>
                  <a:pt x="1846" y="939"/>
                </a:cubicBezTo>
                <a:close/>
                <a:moveTo>
                  <a:pt x="1859" y="939"/>
                </a:moveTo>
                <a:cubicBezTo>
                  <a:pt x="1857" y="939"/>
                  <a:pt x="1855" y="941"/>
                  <a:pt x="1855" y="943"/>
                </a:cubicBezTo>
                <a:cubicBezTo>
                  <a:pt x="1855" y="945"/>
                  <a:pt x="1857" y="947"/>
                  <a:pt x="1859" y="947"/>
                </a:cubicBezTo>
                <a:cubicBezTo>
                  <a:pt x="1862" y="947"/>
                  <a:pt x="1864" y="945"/>
                  <a:pt x="1864" y="943"/>
                </a:cubicBezTo>
                <a:cubicBezTo>
                  <a:pt x="1864" y="941"/>
                  <a:pt x="1862" y="939"/>
                  <a:pt x="1859" y="939"/>
                </a:cubicBezTo>
                <a:close/>
                <a:moveTo>
                  <a:pt x="1872" y="939"/>
                </a:moveTo>
                <a:cubicBezTo>
                  <a:pt x="1870" y="939"/>
                  <a:pt x="1868" y="941"/>
                  <a:pt x="1868" y="943"/>
                </a:cubicBezTo>
                <a:cubicBezTo>
                  <a:pt x="1868" y="945"/>
                  <a:pt x="1870" y="947"/>
                  <a:pt x="1872" y="947"/>
                </a:cubicBezTo>
                <a:cubicBezTo>
                  <a:pt x="1875" y="947"/>
                  <a:pt x="1876" y="945"/>
                  <a:pt x="1876" y="943"/>
                </a:cubicBezTo>
                <a:cubicBezTo>
                  <a:pt x="1876" y="941"/>
                  <a:pt x="1875" y="939"/>
                  <a:pt x="1872" y="939"/>
                </a:cubicBezTo>
                <a:close/>
                <a:moveTo>
                  <a:pt x="1885" y="939"/>
                </a:moveTo>
                <a:cubicBezTo>
                  <a:pt x="1883" y="939"/>
                  <a:pt x="1881" y="941"/>
                  <a:pt x="1881" y="943"/>
                </a:cubicBezTo>
                <a:cubicBezTo>
                  <a:pt x="1881" y="945"/>
                  <a:pt x="1883" y="947"/>
                  <a:pt x="1885" y="947"/>
                </a:cubicBezTo>
                <a:cubicBezTo>
                  <a:pt x="1888" y="947"/>
                  <a:pt x="1889" y="945"/>
                  <a:pt x="1889" y="943"/>
                </a:cubicBezTo>
                <a:cubicBezTo>
                  <a:pt x="1889" y="941"/>
                  <a:pt x="1888" y="939"/>
                  <a:pt x="1885" y="939"/>
                </a:cubicBezTo>
                <a:close/>
                <a:moveTo>
                  <a:pt x="1898" y="939"/>
                </a:moveTo>
                <a:cubicBezTo>
                  <a:pt x="1896" y="939"/>
                  <a:pt x="1894" y="941"/>
                  <a:pt x="1894" y="943"/>
                </a:cubicBezTo>
                <a:cubicBezTo>
                  <a:pt x="1894" y="945"/>
                  <a:pt x="1896" y="947"/>
                  <a:pt x="1898" y="947"/>
                </a:cubicBezTo>
                <a:cubicBezTo>
                  <a:pt x="1900" y="947"/>
                  <a:pt x="1902" y="945"/>
                  <a:pt x="1902" y="943"/>
                </a:cubicBezTo>
                <a:cubicBezTo>
                  <a:pt x="1902" y="941"/>
                  <a:pt x="1900" y="939"/>
                  <a:pt x="1898" y="939"/>
                </a:cubicBezTo>
                <a:close/>
                <a:moveTo>
                  <a:pt x="1911" y="939"/>
                </a:moveTo>
                <a:cubicBezTo>
                  <a:pt x="1909" y="939"/>
                  <a:pt x="1907" y="941"/>
                  <a:pt x="1907" y="943"/>
                </a:cubicBezTo>
                <a:cubicBezTo>
                  <a:pt x="1907" y="945"/>
                  <a:pt x="1909" y="947"/>
                  <a:pt x="1911" y="947"/>
                </a:cubicBezTo>
                <a:cubicBezTo>
                  <a:pt x="1913" y="947"/>
                  <a:pt x="1915" y="945"/>
                  <a:pt x="1915" y="943"/>
                </a:cubicBezTo>
                <a:cubicBezTo>
                  <a:pt x="1915" y="941"/>
                  <a:pt x="1913" y="939"/>
                  <a:pt x="1911" y="939"/>
                </a:cubicBezTo>
                <a:close/>
                <a:moveTo>
                  <a:pt x="1924" y="939"/>
                </a:moveTo>
                <a:cubicBezTo>
                  <a:pt x="1922" y="939"/>
                  <a:pt x="1920" y="941"/>
                  <a:pt x="1920" y="943"/>
                </a:cubicBezTo>
                <a:cubicBezTo>
                  <a:pt x="1920" y="945"/>
                  <a:pt x="1922" y="947"/>
                  <a:pt x="1924" y="947"/>
                </a:cubicBezTo>
                <a:cubicBezTo>
                  <a:pt x="1926" y="947"/>
                  <a:pt x="1928" y="945"/>
                  <a:pt x="1928" y="943"/>
                </a:cubicBezTo>
                <a:cubicBezTo>
                  <a:pt x="1928" y="941"/>
                  <a:pt x="1926" y="939"/>
                  <a:pt x="1924" y="939"/>
                </a:cubicBezTo>
                <a:close/>
                <a:moveTo>
                  <a:pt x="1937" y="939"/>
                </a:moveTo>
                <a:cubicBezTo>
                  <a:pt x="1935" y="939"/>
                  <a:pt x="1933" y="941"/>
                  <a:pt x="1933" y="943"/>
                </a:cubicBezTo>
                <a:cubicBezTo>
                  <a:pt x="1933" y="945"/>
                  <a:pt x="1935" y="947"/>
                  <a:pt x="1937" y="947"/>
                </a:cubicBezTo>
                <a:cubicBezTo>
                  <a:pt x="1939" y="947"/>
                  <a:pt x="1941" y="945"/>
                  <a:pt x="1941" y="943"/>
                </a:cubicBezTo>
                <a:cubicBezTo>
                  <a:pt x="1941" y="941"/>
                  <a:pt x="1939" y="939"/>
                  <a:pt x="1937" y="939"/>
                </a:cubicBezTo>
                <a:close/>
                <a:moveTo>
                  <a:pt x="1950" y="939"/>
                </a:moveTo>
                <a:cubicBezTo>
                  <a:pt x="1947" y="939"/>
                  <a:pt x="1946" y="941"/>
                  <a:pt x="1946" y="943"/>
                </a:cubicBezTo>
                <a:cubicBezTo>
                  <a:pt x="1946" y="945"/>
                  <a:pt x="1947" y="947"/>
                  <a:pt x="1950" y="947"/>
                </a:cubicBezTo>
                <a:cubicBezTo>
                  <a:pt x="1952" y="947"/>
                  <a:pt x="1954" y="945"/>
                  <a:pt x="1954" y="943"/>
                </a:cubicBezTo>
                <a:cubicBezTo>
                  <a:pt x="1954" y="941"/>
                  <a:pt x="1952" y="939"/>
                  <a:pt x="1950" y="939"/>
                </a:cubicBezTo>
                <a:close/>
                <a:moveTo>
                  <a:pt x="1963" y="939"/>
                </a:moveTo>
                <a:cubicBezTo>
                  <a:pt x="1960" y="939"/>
                  <a:pt x="1959" y="941"/>
                  <a:pt x="1959" y="943"/>
                </a:cubicBezTo>
                <a:cubicBezTo>
                  <a:pt x="1959" y="945"/>
                  <a:pt x="1960" y="947"/>
                  <a:pt x="1963" y="947"/>
                </a:cubicBezTo>
                <a:cubicBezTo>
                  <a:pt x="1965" y="947"/>
                  <a:pt x="1967" y="945"/>
                  <a:pt x="1967" y="943"/>
                </a:cubicBezTo>
                <a:cubicBezTo>
                  <a:pt x="1967" y="941"/>
                  <a:pt x="1965" y="939"/>
                  <a:pt x="1963" y="939"/>
                </a:cubicBezTo>
                <a:close/>
                <a:moveTo>
                  <a:pt x="1976" y="939"/>
                </a:moveTo>
                <a:cubicBezTo>
                  <a:pt x="1973" y="939"/>
                  <a:pt x="1971" y="941"/>
                  <a:pt x="1971" y="943"/>
                </a:cubicBezTo>
                <a:cubicBezTo>
                  <a:pt x="1971" y="945"/>
                  <a:pt x="1973" y="947"/>
                  <a:pt x="1976" y="947"/>
                </a:cubicBezTo>
                <a:cubicBezTo>
                  <a:pt x="1978" y="947"/>
                  <a:pt x="1980" y="945"/>
                  <a:pt x="1980" y="943"/>
                </a:cubicBezTo>
                <a:cubicBezTo>
                  <a:pt x="1980" y="941"/>
                  <a:pt x="1978" y="939"/>
                  <a:pt x="1976" y="939"/>
                </a:cubicBezTo>
                <a:close/>
                <a:moveTo>
                  <a:pt x="1989" y="939"/>
                </a:moveTo>
                <a:cubicBezTo>
                  <a:pt x="1986" y="939"/>
                  <a:pt x="1984" y="941"/>
                  <a:pt x="1984" y="943"/>
                </a:cubicBezTo>
                <a:cubicBezTo>
                  <a:pt x="1984" y="945"/>
                  <a:pt x="1986" y="947"/>
                  <a:pt x="1989" y="947"/>
                </a:cubicBezTo>
                <a:cubicBezTo>
                  <a:pt x="1991" y="947"/>
                  <a:pt x="1993" y="945"/>
                  <a:pt x="1993" y="943"/>
                </a:cubicBezTo>
                <a:cubicBezTo>
                  <a:pt x="1993" y="941"/>
                  <a:pt x="1991" y="939"/>
                  <a:pt x="1989" y="939"/>
                </a:cubicBezTo>
                <a:close/>
                <a:moveTo>
                  <a:pt x="2001" y="939"/>
                </a:moveTo>
                <a:cubicBezTo>
                  <a:pt x="1999" y="939"/>
                  <a:pt x="1997" y="941"/>
                  <a:pt x="1997" y="943"/>
                </a:cubicBezTo>
                <a:cubicBezTo>
                  <a:pt x="1997" y="945"/>
                  <a:pt x="1999" y="947"/>
                  <a:pt x="2001" y="947"/>
                </a:cubicBezTo>
                <a:cubicBezTo>
                  <a:pt x="2004" y="947"/>
                  <a:pt x="2006" y="945"/>
                  <a:pt x="2006" y="943"/>
                </a:cubicBezTo>
                <a:cubicBezTo>
                  <a:pt x="2006" y="941"/>
                  <a:pt x="2004" y="939"/>
                  <a:pt x="2001" y="939"/>
                </a:cubicBezTo>
                <a:close/>
                <a:moveTo>
                  <a:pt x="2014" y="939"/>
                </a:moveTo>
                <a:cubicBezTo>
                  <a:pt x="2012" y="939"/>
                  <a:pt x="2010" y="941"/>
                  <a:pt x="2010" y="943"/>
                </a:cubicBezTo>
                <a:cubicBezTo>
                  <a:pt x="2010" y="945"/>
                  <a:pt x="2012" y="947"/>
                  <a:pt x="2014" y="947"/>
                </a:cubicBezTo>
                <a:cubicBezTo>
                  <a:pt x="2017" y="947"/>
                  <a:pt x="2019" y="945"/>
                  <a:pt x="2019" y="943"/>
                </a:cubicBezTo>
                <a:cubicBezTo>
                  <a:pt x="2019" y="941"/>
                  <a:pt x="2017" y="939"/>
                  <a:pt x="2014" y="939"/>
                </a:cubicBezTo>
                <a:close/>
                <a:moveTo>
                  <a:pt x="2027" y="939"/>
                </a:moveTo>
                <a:cubicBezTo>
                  <a:pt x="2025" y="939"/>
                  <a:pt x="2023" y="941"/>
                  <a:pt x="2023" y="943"/>
                </a:cubicBezTo>
                <a:cubicBezTo>
                  <a:pt x="2023" y="945"/>
                  <a:pt x="2025" y="947"/>
                  <a:pt x="2027" y="947"/>
                </a:cubicBezTo>
                <a:cubicBezTo>
                  <a:pt x="2030" y="947"/>
                  <a:pt x="2031" y="945"/>
                  <a:pt x="2031" y="943"/>
                </a:cubicBezTo>
                <a:cubicBezTo>
                  <a:pt x="2031" y="941"/>
                  <a:pt x="2030" y="939"/>
                  <a:pt x="2027" y="939"/>
                </a:cubicBezTo>
                <a:close/>
                <a:moveTo>
                  <a:pt x="2040" y="939"/>
                </a:moveTo>
                <a:cubicBezTo>
                  <a:pt x="2038" y="939"/>
                  <a:pt x="2036" y="941"/>
                  <a:pt x="2036" y="943"/>
                </a:cubicBezTo>
                <a:cubicBezTo>
                  <a:pt x="2036" y="945"/>
                  <a:pt x="2038" y="947"/>
                  <a:pt x="2040" y="947"/>
                </a:cubicBezTo>
                <a:cubicBezTo>
                  <a:pt x="2042" y="947"/>
                  <a:pt x="2044" y="945"/>
                  <a:pt x="2044" y="943"/>
                </a:cubicBezTo>
                <a:cubicBezTo>
                  <a:pt x="2044" y="941"/>
                  <a:pt x="2042" y="939"/>
                  <a:pt x="2040" y="939"/>
                </a:cubicBezTo>
                <a:close/>
                <a:moveTo>
                  <a:pt x="2053" y="939"/>
                </a:moveTo>
                <a:cubicBezTo>
                  <a:pt x="2051" y="939"/>
                  <a:pt x="2049" y="941"/>
                  <a:pt x="2049" y="943"/>
                </a:cubicBezTo>
                <a:cubicBezTo>
                  <a:pt x="2049" y="945"/>
                  <a:pt x="2051" y="947"/>
                  <a:pt x="2053" y="947"/>
                </a:cubicBezTo>
                <a:cubicBezTo>
                  <a:pt x="2055" y="947"/>
                  <a:pt x="2057" y="945"/>
                  <a:pt x="2057" y="943"/>
                </a:cubicBezTo>
                <a:cubicBezTo>
                  <a:pt x="2057" y="941"/>
                  <a:pt x="2055" y="939"/>
                  <a:pt x="2053" y="939"/>
                </a:cubicBezTo>
                <a:close/>
                <a:moveTo>
                  <a:pt x="2092" y="939"/>
                </a:moveTo>
                <a:cubicBezTo>
                  <a:pt x="2090" y="939"/>
                  <a:pt x="2088" y="941"/>
                  <a:pt x="2088" y="943"/>
                </a:cubicBezTo>
                <a:cubicBezTo>
                  <a:pt x="2088" y="945"/>
                  <a:pt x="2090" y="947"/>
                  <a:pt x="2092" y="947"/>
                </a:cubicBezTo>
                <a:cubicBezTo>
                  <a:pt x="2094" y="947"/>
                  <a:pt x="2096" y="945"/>
                  <a:pt x="2096" y="943"/>
                </a:cubicBezTo>
                <a:cubicBezTo>
                  <a:pt x="2096" y="941"/>
                  <a:pt x="2094" y="939"/>
                  <a:pt x="2092" y="939"/>
                </a:cubicBezTo>
                <a:close/>
                <a:moveTo>
                  <a:pt x="2105" y="939"/>
                </a:moveTo>
                <a:cubicBezTo>
                  <a:pt x="2102" y="939"/>
                  <a:pt x="2101" y="941"/>
                  <a:pt x="2101" y="943"/>
                </a:cubicBezTo>
                <a:cubicBezTo>
                  <a:pt x="2101" y="945"/>
                  <a:pt x="2102" y="947"/>
                  <a:pt x="2105" y="947"/>
                </a:cubicBezTo>
                <a:cubicBezTo>
                  <a:pt x="2107" y="947"/>
                  <a:pt x="2109" y="945"/>
                  <a:pt x="2109" y="943"/>
                </a:cubicBezTo>
                <a:cubicBezTo>
                  <a:pt x="2109" y="941"/>
                  <a:pt x="2107" y="939"/>
                  <a:pt x="2105" y="939"/>
                </a:cubicBezTo>
                <a:close/>
                <a:moveTo>
                  <a:pt x="2118" y="939"/>
                </a:moveTo>
                <a:cubicBezTo>
                  <a:pt x="2115" y="939"/>
                  <a:pt x="2113" y="941"/>
                  <a:pt x="2113" y="943"/>
                </a:cubicBezTo>
                <a:cubicBezTo>
                  <a:pt x="2113" y="945"/>
                  <a:pt x="2115" y="947"/>
                  <a:pt x="2118" y="947"/>
                </a:cubicBezTo>
                <a:cubicBezTo>
                  <a:pt x="2120" y="947"/>
                  <a:pt x="2122" y="945"/>
                  <a:pt x="2122" y="943"/>
                </a:cubicBezTo>
                <a:cubicBezTo>
                  <a:pt x="2122" y="941"/>
                  <a:pt x="2120" y="939"/>
                  <a:pt x="2118" y="939"/>
                </a:cubicBezTo>
                <a:close/>
                <a:moveTo>
                  <a:pt x="2131" y="939"/>
                </a:moveTo>
                <a:cubicBezTo>
                  <a:pt x="2128" y="939"/>
                  <a:pt x="2126" y="941"/>
                  <a:pt x="2126" y="943"/>
                </a:cubicBezTo>
                <a:cubicBezTo>
                  <a:pt x="2126" y="945"/>
                  <a:pt x="2128" y="947"/>
                  <a:pt x="2131" y="947"/>
                </a:cubicBezTo>
                <a:cubicBezTo>
                  <a:pt x="2133" y="947"/>
                  <a:pt x="2135" y="945"/>
                  <a:pt x="2135" y="943"/>
                </a:cubicBezTo>
                <a:cubicBezTo>
                  <a:pt x="2135" y="941"/>
                  <a:pt x="2133" y="939"/>
                  <a:pt x="2131" y="939"/>
                </a:cubicBezTo>
                <a:close/>
                <a:moveTo>
                  <a:pt x="2143" y="939"/>
                </a:moveTo>
                <a:cubicBezTo>
                  <a:pt x="2141" y="939"/>
                  <a:pt x="2139" y="941"/>
                  <a:pt x="2139" y="943"/>
                </a:cubicBezTo>
                <a:cubicBezTo>
                  <a:pt x="2139" y="945"/>
                  <a:pt x="2141" y="947"/>
                  <a:pt x="2143" y="947"/>
                </a:cubicBezTo>
                <a:cubicBezTo>
                  <a:pt x="2146" y="947"/>
                  <a:pt x="2148" y="945"/>
                  <a:pt x="2148" y="943"/>
                </a:cubicBezTo>
                <a:cubicBezTo>
                  <a:pt x="2148" y="941"/>
                  <a:pt x="2146" y="939"/>
                  <a:pt x="2143" y="939"/>
                </a:cubicBezTo>
                <a:close/>
                <a:moveTo>
                  <a:pt x="2156" y="939"/>
                </a:moveTo>
                <a:cubicBezTo>
                  <a:pt x="2154" y="939"/>
                  <a:pt x="2152" y="941"/>
                  <a:pt x="2152" y="943"/>
                </a:cubicBezTo>
                <a:cubicBezTo>
                  <a:pt x="2152" y="945"/>
                  <a:pt x="2154" y="947"/>
                  <a:pt x="2156" y="947"/>
                </a:cubicBezTo>
                <a:cubicBezTo>
                  <a:pt x="2159" y="947"/>
                  <a:pt x="2161" y="945"/>
                  <a:pt x="2161" y="943"/>
                </a:cubicBezTo>
                <a:cubicBezTo>
                  <a:pt x="2161" y="941"/>
                  <a:pt x="2159" y="939"/>
                  <a:pt x="2156" y="939"/>
                </a:cubicBezTo>
                <a:close/>
                <a:moveTo>
                  <a:pt x="2169" y="939"/>
                </a:moveTo>
                <a:cubicBezTo>
                  <a:pt x="2167" y="939"/>
                  <a:pt x="2165" y="941"/>
                  <a:pt x="2165" y="943"/>
                </a:cubicBezTo>
                <a:cubicBezTo>
                  <a:pt x="2165" y="945"/>
                  <a:pt x="2167" y="947"/>
                  <a:pt x="2169" y="947"/>
                </a:cubicBezTo>
                <a:cubicBezTo>
                  <a:pt x="2172" y="947"/>
                  <a:pt x="2174" y="945"/>
                  <a:pt x="2174" y="943"/>
                </a:cubicBezTo>
                <a:cubicBezTo>
                  <a:pt x="2174" y="941"/>
                  <a:pt x="2172" y="939"/>
                  <a:pt x="2169" y="939"/>
                </a:cubicBezTo>
                <a:close/>
                <a:moveTo>
                  <a:pt x="2182" y="939"/>
                </a:moveTo>
                <a:cubicBezTo>
                  <a:pt x="2180" y="939"/>
                  <a:pt x="2178" y="941"/>
                  <a:pt x="2178" y="943"/>
                </a:cubicBezTo>
                <a:cubicBezTo>
                  <a:pt x="2178" y="945"/>
                  <a:pt x="2180" y="947"/>
                  <a:pt x="2182" y="947"/>
                </a:cubicBezTo>
                <a:cubicBezTo>
                  <a:pt x="2185" y="947"/>
                  <a:pt x="2186" y="945"/>
                  <a:pt x="2186" y="943"/>
                </a:cubicBezTo>
                <a:cubicBezTo>
                  <a:pt x="2186" y="941"/>
                  <a:pt x="2185" y="939"/>
                  <a:pt x="2182" y="939"/>
                </a:cubicBezTo>
                <a:close/>
                <a:moveTo>
                  <a:pt x="2195" y="939"/>
                </a:moveTo>
                <a:cubicBezTo>
                  <a:pt x="2193" y="939"/>
                  <a:pt x="2191" y="941"/>
                  <a:pt x="2191" y="943"/>
                </a:cubicBezTo>
                <a:cubicBezTo>
                  <a:pt x="2191" y="945"/>
                  <a:pt x="2193" y="947"/>
                  <a:pt x="2195" y="947"/>
                </a:cubicBezTo>
                <a:cubicBezTo>
                  <a:pt x="2197" y="947"/>
                  <a:pt x="2199" y="945"/>
                  <a:pt x="2199" y="943"/>
                </a:cubicBezTo>
                <a:cubicBezTo>
                  <a:pt x="2199" y="941"/>
                  <a:pt x="2197" y="939"/>
                  <a:pt x="2195" y="939"/>
                </a:cubicBezTo>
                <a:close/>
                <a:moveTo>
                  <a:pt x="2208" y="939"/>
                </a:moveTo>
                <a:cubicBezTo>
                  <a:pt x="2206" y="939"/>
                  <a:pt x="2204" y="941"/>
                  <a:pt x="2204" y="943"/>
                </a:cubicBezTo>
                <a:cubicBezTo>
                  <a:pt x="2204" y="945"/>
                  <a:pt x="2206" y="947"/>
                  <a:pt x="2208" y="947"/>
                </a:cubicBezTo>
                <a:cubicBezTo>
                  <a:pt x="2210" y="947"/>
                  <a:pt x="2212" y="945"/>
                  <a:pt x="2212" y="943"/>
                </a:cubicBezTo>
                <a:cubicBezTo>
                  <a:pt x="2212" y="941"/>
                  <a:pt x="2210" y="939"/>
                  <a:pt x="2208" y="939"/>
                </a:cubicBezTo>
                <a:close/>
                <a:moveTo>
                  <a:pt x="2221" y="939"/>
                </a:moveTo>
                <a:cubicBezTo>
                  <a:pt x="2219" y="939"/>
                  <a:pt x="2217" y="941"/>
                  <a:pt x="2217" y="943"/>
                </a:cubicBezTo>
                <a:cubicBezTo>
                  <a:pt x="2217" y="945"/>
                  <a:pt x="2219" y="947"/>
                  <a:pt x="2221" y="947"/>
                </a:cubicBezTo>
                <a:cubicBezTo>
                  <a:pt x="2223" y="947"/>
                  <a:pt x="2225" y="945"/>
                  <a:pt x="2225" y="943"/>
                </a:cubicBezTo>
                <a:cubicBezTo>
                  <a:pt x="2225" y="941"/>
                  <a:pt x="2223" y="939"/>
                  <a:pt x="2221" y="939"/>
                </a:cubicBezTo>
                <a:close/>
                <a:moveTo>
                  <a:pt x="2234" y="939"/>
                </a:moveTo>
                <a:cubicBezTo>
                  <a:pt x="2232" y="939"/>
                  <a:pt x="2230" y="941"/>
                  <a:pt x="2230" y="943"/>
                </a:cubicBezTo>
                <a:cubicBezTo>
                  <a:pt x="2230" y="945"/>
                  <a:pt x="2232" y="947"/>
                  <a:pt x="2234" y="947"/>
                </a:cubicBezTo>
                <a:cubicBezTo>
                  <a:pt x="2236" y="947"/>
                  <a:pt x="2238" y="945"/>
                  <a:pt x="2238" y="943"/>
                </a:cubicBezTo>
                <a:cubicBezTo>
                  <a:pt x="2238" y="941"/>
                  <a:pt x="2236" y="939"/>
                  <a:pt x="2234" y="939"/>
                </a:cubicBezTo>
                <a:close/>
                <a:moveTo>
                  <a:pt x="2247" y="939"/>
                </a:moveTo>
                <a:cubicBezTo>
                  <a:pt x="2245" y="939"/>
                  <a:pt x="2243" y="941"/>
                  <a:pt x="2243" y="943"/>
                </a:cubicBezTo>
                <a:cubicBezTo>
                  <a:pt x="2243" y="945"/>
                  <a:pt x="2245" y="947"/>
                  <a:pt x="2247" y="947"/>
                </a:cubicBezTo>
                <a:cubicBezTo>
                  <a:pt x="2249" y="947"/>
                  <a:pt x="2251" y="945"/>
                  <a:pt x="2251" y="943"/>
                </a:cubicBezTo>
                <a:cubicBezTo>
                  <a:pt x="2251" y="941"/>
                  <a:pt x="2249" y="939"/>
                  <a:pt x="2247" y="939"/>
                </a:cubicBezTo>
                <a:close/>
                <a:moveTo>
                  <a:pt x="2415" y="939"/>
                </a:moveTo>
                <a:cubicBezTo>
                  <a:pt x="2412" y="939"/>
                  <a:pt x="2411" y="941"/>
                  <a:pt x="2411" y="943"/>
                </a:cubicBezTo>
                <a:cubicBezTo>
                  <a:pt x="2411" y="945"/>
                  <a:pt x="2412" y="947"/>
                  <a:pt x="2415" y="947"/>
                </a:cubicBezTo>
                <a:cubicBezTo>
                  <a:pt x="2417" y="947"/>
                  <a:pt x="2419" y="945"/>
                  <a:pt x="2419" y="943"/>
                </a:cubicBezTo>
                <a:cubicBezTo>
                  <a:pt x="2419" y="941"/>
                  <a:pt x="2417" y="939"/>
                  <a:pt x="2415" y="939"/>
                </a:cubicBezTo>
                <a:close/>
                <a:moveTo>
                  <a:pt x="2428" y="939"/>
                </a:moveTo>
                <a:cubicBezTo>
                  <a:pt x="2425" y="939"/>
                  <a:pt x="2423" y="941"/>
                  <a:pt x="2423" y="943"/>
                </a:cubicBezTo>
                <a:cubicBezTo>
                  <a:pt x="2423" y="945"/>
                  <a:pt x="2425" y="947"/>
                  <a:pt x="2428" y="947"/>
                </a:cubicBezTo>
                <a:cubicBezTo>
                  <a:pt x="2430" y="947"/>
                  <a:pt x="2432" y="945"/>
                  <a:pt x="2432" y="943"/>
                </a:cubicBezTo>
                <a:cubicBezTo>
                  <a:pt x="2432" y="941"/>
                  <a:pt x="2430" y="939"/>
                  <a:pt x="2428" y="939"/>
                </a:cubicBezTo>
                <a:close/>
                <a:moveTo>
                  <a:pt x="2441" y="939"/>
                </a:moveTo>
                <a:cubicBezTo>
                  <a:pt x="2438" y="939"/>
                  <a:pt x="2436" y="941"/>
                  <a:pt x="2436" y="943"/>
                </a:cubicBezTo>
                <a:cubicBezTo>
                  <a:pt x="2436" y="945"/>
                  <a:pt x="2438" y="947"/>
                  <a:pt x="2441" y="947"/>
                </a:cubicBezTo>
                <a:cubicBezTo>
                  <a:pt x="2443" y="947"/>
                  <a:pt x="2445" y="945"/>
                  <a:pt x="2445" y="943"/>
                </a:cubicBezTo>
                <a:cubicBezTo>
                  <a:pt x="2445" y="941"/>
                  <a:pt x="2443" y="939"/>
                  <a:pt x="2441" y="939"/>
                </a:cubicBezTo>
                <a:close/>
                <a:moveTo>
                  <a:pt x="2453" y="939"/>
                </a:moveTo>
                <a:cubicBezTo>
                  <a:pt x="2451" y="939"/>
                  <a:pt x="2449" y="941"/>
                  <a:pt x="2449" y="943"/>
                </a:cubicBezTo>
                <a:cubicBezTo>
                  <a:pt x="2449" y="945"/>
                  <a:pt x="2451" y="947"/>
                  <a:pt x="2453" y="947"/>
                </a:cubicBezTo>
                <a:cubicBezTo>
                  <a:pt x="2456" y="947"/>
                  <a:pt x="2458" y="945"/>
                  <a:pt x="2458" y="943"/>
                </a:cubicBezTo>
                <a:cubicBezTo>
                  <a:pt x="2458" y="941"/>
                  <a:pt x="2456" y="939"/>
                  <a:pt x="2453" y="939"/>
                </a:cubicBezTo>
                <a:close/>
                <a:moveTo>
                  <a:pt x="2466" y="939"/>
                </a:moveTo>
                <a:cubicBezTo>
                  <a:pt x="2464" y="939"/>
                  <a:pt x="2462" y="941"/>
                  <a:pt x="2462" y="943"/>
                </a:cubicBezTo>
                <a:cubicBezTo>
                  <a:pt x="2462" y="945"/>
                  <a:pt x="2464" y="947"/>
                  <a:pt x="2466" y="947"/>
                </a:cubicBezTo>
                <a:cubicBezTo>
                  <a:pt x="2469" y="947"/>
                  <a:pt x="2471" y="945"/>
                  <a:pt x="2471" y="943"/>
                </a:cubicBezTo>
                <a:cubicBezTo>
                  <a:pt x="2471" y="941"/>
                  <a:pt x="2469" y="939"/>
                  <a:pt x="2466" y="939"/>
                </a:cubicBezTo>
                <a:close/>
                <a:moveTo>
                  <a:pt x="2479" y="939"/>
                </a:moveTo>
                <a:cubicBezTo>
                  <a:pt x="2477" y="939"/>
                  <a:pt x="2475" y="941"/>
                  <a:pt x="2475" y="943"/>
                </a:cubicBezTo>
                <a:cubicBezTo>
                  <a:pt x="2475" y="945"/>
                  <a:pt x="2477" y="947"/>
                  <a:pt x="2479" y="947"/>
                </a:cubicBezTo>
                <a:cubicBezTo>
                  <a:pt x="2482" y="947"/>
                  <a:pt x="2483" y="945"/>
                  <a:pt x="2483" y="943"/>
                </a:cubicBezTo>
                <a:cubicBezTo>
                  <a:pt x="2483" y="941"/>
                  <a:pt x="2482" y="939"/>
                  <a:pt x="2479" y="939"/>
                </a:cubicBezTo>
                <a:close/>
                <a:moveTo>
                  <a:pt x="2492" y="939"/>
                </a:moveTo>
                <a:cubicBezTo>
                  <a:pt x="2490" y="939"/>
                  <a:pt x="2488" y="941"/>
                  <a:pt x="2488" y="943"/>
                </a:cubicBezTo>
                <a:cubicBezTo>
                  <a:pt x="2488" y="945"/>
                  <a:pt x="2490" y="947"/>
                  <a:pt x="2492" y="947"/>
                </a:cubicBezTo>
                <a:cubicBezTo>
                  <a:pt x="2494" y="947"/>
                  <a:pt x="2496" y="945"/>
                  <a:pt x="2496" y="943"/>
                </a:cubicBezTo>
                <a:cubicBezTo>
                  <a:pt x="2496" y="941"/>
                  <a:pt x="2494" y="939"/>
                  <a:pt x="2492" y="939"/>
                </a:cubicBezTo>
                <a:close/>
                <a:moveTo>
                  <a:pt x="2505" y="939"/>
                </a:moveTo>
                <a:cubicBezTo>
                  <a:pt x="2503" y="939"/>
                  <a:pt x="2501" y="941"/>
                  <a:pt x="2501" y="943"/>
                </a:cubicBezTo>
                <a:cubicBezTo>
                  <a:pt x="2501" y="945"/>
                  <a:pt x="2503" y="947"/>
                  <a:pt x="2505" y="947"/>
                </a:cubicBezTo>
                <a:cubicBezTo>
                  <a:pt x="2507" y="947"/>
                  <a:pt x="2509" y="945"/>
                  <a:pt x="2509" y="943"/>
                </a:cubicBezTo>
                <a:cubicBezTo>
                  <a:pt x="2509" y="941"/>
                  <a:pt x="2507" y="939"/>
                  <a:pt x="2505" y="939"/>
                </a:cubicBezTo>
                <a:close/>
                <a:moveTo>
                  <a:pt x="2518" y="939"/>
                </a:moveTo>
                <a:cubicBezTo>
                  <a:pt x="2516" y="939"/>
                  <a:pt x="2514" y="941"/>
                  <a:pt x="2514" y="943"/>
                </a:cubicBezTo>
                <a:cubicBezTo>
                  <a:pt x="2514" y="945"/>
                  <a:pt x="2516" y="947"/>
                  <a:pt x="2518" y="947"/>
                </a:cubicBezTo>
                <a:cubicBezTo>
                  <a:pt x="2520" y="947"/>
                  <a:pt x="2522" y="945"/>
                  <a:pt x="2522" y="943"/>
                </a:cubicBezTo>
                <a:cubicBezTo>
                  <a:pt x="2522" y="941"/>
                  <a:pt x="2520" y="939"/>
                  <a:pt x="2518" y="939"/>
                </a:cubicBezTo>
                <a:close/>
                <a:moveTo>
                  <a:pt x="2531" y="943"/>
                </a:moveTo>
                <a:cubicBezTo>
                  <a:pt x="2531" y="943"/>
                  <a:pt x="2531" y="943"/>
                  <a:pt x="2531" y="943"/>
                </a:cubicBezTo>
                <a:cubicBezTo>
                  <a:pt x="2531" y="943"/>
                  <a:pt x="2531" y="943"/>
                  <a:pt x="2531" y="943"/>
                </a:cubicBezTo>
                <a:cubicBezTo>
                  <a:pt x="2531" y="943"/>
                  <a:pt x="2531" y="943"/>
                  <a:pt x="2531" y="943"/>
                </a:cubicBezTo>
                <a:cubicBezTo>
                  <a:pt x="2531" y="943"/>
                  <a:pt x="2531" y="943"/>
                  <a:pt x="2531" y="943"/>
                </a:cubicBezTo>
                <a:close/>
                <a:moveTo>
                  <a:pt x="2621" y="939"/>
                </a:moveTo>
                <a:cubicBezTo>
                  <a:pt x="2619" y="939"/>
                  <a:pt x="2617" y="941"/>
                  <a:pt x="2617" y="943"/>
                </a:cubicBezTo>
                <a:cubicBezTo>
                  <a:pt x="2617" y="945"/>
                  <a:pt x="2619" y="947"/>
                  <a:pt x="2621" y="947"/>
                </a:cubicBezTo>
                <a:cubicBezTo>
                  <a:pt x="2624" y="947"/>
                  <a:pt x="2625" y="945"/>
                  <a:pt x="2625" y="943"/>
                </a:cubicBezTo>
                <a:cubicBezTo>
                  <a:pt x="2625" y="941"/>
                  <a:pt x="2624" y="939"/>
                  <a:pt x="2621" y="939"/>
                </a:cubicBezTo>
                <a:close/>
                <a:moveTo>
                  <a:pt x="2634" y="939"/>
                </a:moveTo>
                <a:cubicBezTo>
                  <a:pt x="2632" y="939"/>
                  <a:pt x="2630" y="941"/>
                  <a:pt x="2630" y="943"/>
                </a:cubicBezTo>
                <a:cubicBezTo>
                  <a:pt x="2630" y="945"/>
                  <a:pt x="2632" y="947"/>
                  <a:pt x="2634" y="947"/>
                </a:cubicBezTo>
                <a:cubicBezTo>
                  <a:pt x="2637" y="947"/>
                  <a:pt x="2638" y="945"/>
                  <a:pt x="2638" y="943"/>
                </a:cubicBezTo>
                <a:cubicBezTo>
                  <a:pt x="2638" y="941"/>
                  <a:pt x="2637" y="939"/>
                  <a:pt x="2634" y="939"/>
                </a:cubicBezTo>
                <a:close/>
                <a:moveTo>
                  <a:pt x="2647" y="939"/>
                </a:moveTo>
                <a:cubicBezTo>
                  <a:pt x="2645" y="939"/>
                  <a:pt x="2643" y="941"/>
                  <a:pt x="2643" y="943"/>
                </a:cubicBezTo>
                <a:cubicBezTo>
                  <a:pt x="2643" y="945"/>
                  <a:pt x="2645" y="947"/>
                  <a:pt x="2647" y="947"/>
                </a:cubicBezTo>
                <a:cubicBezTo>
                  <a:pt x="2649" y="947"/>
                  <a:pt x="2651" y="945"/>
                  <a:pt x="2651" y="943"/>
                </a:cubicBezTo>
                <a:cubicBezTo>
                  <a:pt x="2651" y="941"/>
                  <a:pt x="2649" y="939"/>
                  <a:pt x="2647" y="939"/>
                </a:cubicBezTo>
                <a:close/>
                <a:moveTo>
                  <a:pt x="2660" y="939"/>
                </a:moveTo>
                <a:cubicBezTo>
                  <a:pt x="2658" y="939"/>
                  <a:pt x="2656" y="941"/>
                  <a:pt x="2656" y="943"/>
                </a:cubicBezTo>
                <a:cubicBezTo>
                  <a:pt x="2656" y="945"/>
                  <a:pt x="2658" y="947"/>
                  <a:pt x="2660" y="947"/>
                </a:cubicBezTo>
                <a:cubicBezTo>
                  <a:pt x="2662" y="947"/>
                  <a:pt x="2664" y="945"/>
                  <a:pt x="2664" y="943"/>
                </a:cubicBezTo>
                <a:cubicBezTo>
                  <a:pt x="2664" y="941"/>
                  <a:pt x="2662" y="939"/>
                  <a:pt x="2660" y="939"/>
                </a:cubicBezTo>
                <a:close/>
                <a:moveTo>
                  <a:pt x="2673" y="939"/>
                </a:moveTo>
                <a:cubicBezTo>
                  <a:pt x="2671" y="939"/>
                  <a:pt x="2669" y="941"/>
                  <a:pt x="2669" y="943"/>
                </a:cubicBezTo>
                <a:cubicBezTo>
                  <a:pt x="2669" y="945"/>
                  <a:pt x="2671" y="947"/>
                  <a:pt x="2673" y="947"/>
                </a:cubicBezTo>
                <a:cubicBezTo>
                  <a:pt x="2675" y="947"/>
                  <a:pt x="2677" y="945"/>
                  <a:pt x="2677" y="943"/>
                </a:cubicBezTo>
                <a:cubicBezTo>
                  <a:pt x="2677" y="941"/>
                  <a:pt x="2675" y="939"/>
                  <a:pt x="2673" y="939"/>
                </a:cubicBezTo>
                <a:close/>
                <a:moveTo>
                  <a:pt x="2686" y="939"/>
                </a:moveTo>
                <a:cubicBezTo>
                  <a:pt x="2684" y="939"/>
                  <a:pt x="2682" y="941"/>
                  <a:pt x="2682" y="943"/>
                </a:cubicBezTo>
                <a:cubicBezTo>
                  <a:pt x="2682" y="945"/>
                  <a:pt x="2684" y="947"/>
                  <a:pt x="2686" y="947"/>
                </a:cubicBezTo>
                <a:cubicBezTo>
                  <a:pt x="2688" y="947"/>
                  <a:pt x="2690" y="945"/>
                  <a:pt x="2690" y="943"/>
                </a:cubicBezTo>
                <a:cubicBezTo>
                  <a:pt x="2690" y="941"/>
                  <a:pt x="2688" y="939"/>
                  <a:pt x="2686" y="939"/>
                </a:cubicBezTo>
                <a:close/>
                <a:moveTo>
                  <a:pt x="2699" y="939"/>
                </a:moveTo>
                <a:cubicBezTo>
                  <a:pt x="2696" y="939"/>
                  <a:pt x="2695" y="941"/>
                  <a:pt x="2695" y="943"/>
                </a:cubicBezTo>
                <a:cubicBezTo>
                  <a:pt x="2695" y="945"/>
                  <a:pt x="2696" y="947"/>
                  <a:pt x="2699" y="947"/>
                </a:cubicBezTo>
                <a:cubicBezTo>
                  <a:pt x="2701" y="947"/>
                  <a:pt x="2703" y="945"/>
                  <a:pt x="2703" y="943"/>
                </a:cubicBezTo>
                <a:cubicBezTo>
                  <a:pt x="2703" y="941"/>
                  <a:pt x="2701" y="939"/>
                  <a:pt x="2699" y="939"/>
                </a:cubicBezTo>
                <a:close/>
                <a:moveTo>
                  <a:pt x="2712" y="939"/>
                </a:moveTo>
                <a:cubicBezTo>
                  <a:pt x="2709" y="939"/>
                  <a:pt x="2708" y="941"/>
                  <a:pt x="2708" y="943"/>
                </a:cubicBezTo>
                <a:cubicBezTo>
                  <a:pt x="2708" y="945"/>
                  <a:pt x="2709" y="947"/>
                  <a:pt x="2712" y="947"/>
                </a:cubicBezTo>
                <a:cubicBezTo>
                  <a:pt x="2714" y="947"/>
                  <a:pt x="2716" y="945"/>
                  <a:pt x="2716" y="943"/>
                </a:cubicBezTo>
                <a:cubicBezTo>
                  <a:pt x="2716" y="941"/>
                  <a:pt x="2714" y="939"/>
                  <a:pt x="2712" y="939"/>
                </a:cubicBezTo>
                <a:close/>
                <a:moveTo>
                  <a:pt x="2725" y="939"/>
                </a:moveTo>
                <a:cubicBezTo>
                  <a:pt x="2722" y="939"/>
                  <a:pt x="2720" y="941"/>
                  <a:pt x="2720" y="943"/>
                </a:cubicBezTo>
                <a:cubicBezTo>
                  <a:pt x="2720" y="945"/>
                  <a:pt x="2722" y="947"/>
                  <a:pt x="2725" y="947"/>
                </a:cubicBezTo>
                <a:cubicBezTo>
                  <a:pt x="2727" y="947"/>
                  <a:pt x="2729" y="945"/>
                  <a:pt x="2729" y="943"/>
                </a:cubicBezTo>
                <a:cubicBezTo>
                  <a:pt x="2729" y="941"/>
                  <a:pt x="2727" y="939"/>
                  <a:pt x="2725" y="939"/>
                </a:cubicBezTo>
                <a:close/>
                <a:moveTo>
                  <a:pt x="2738" y="943"/>
                </a:moveTo>
                <a:cubicBezTo>
                  <a:pt x="2738" y="943"/>
                  <a:pt x="2738" y="943"/>
                  <a:pt x="2738" y="943"/>
                </a:cubicBezTo>
                <a:cubicBezTo>
                  <a:pt x="2738" y="943"/>
                  <a:pt x="2738" y="943"/>
                  <a:pt x="2738" y="943"/>
                </a:cubicBezTo>
                <a:cubicBezTo>
                  <a:pt x="2738" y="943"/>
                  <a:pt x="2738" y="943"/>
                  <a:pt x="2738" y="943"/>
                </a:cubicBezTo>
                <a:cubicBezTo>
                  <a:pt x="2738" y="943"/>
                  <a:pt x="2738" y="943"/>
                  <a:pt x="2738" y="943"/>
                </a:cubicBezTo>
                <a:close/>
                <a:moveTo>
                  <a:pt x="2776" y="939"/>
                </a:moveTo>
                <a:cubicBezTo>
                  <a:pt x="2774" y="939"/>
                  <a:pt x="2772" y="941"/>
                  <a:pt x="2772" y="943"/>
                </a:cubicBezTo>
                <a:cubicBezTo>
                  <a:pt x="2772" y="945"/>
                  <a:pt x="2774" y="947"/>
                  <a:pt x="2776" y="947"/>
                </a:cubicBezTo>
                <a:cubicBezTo>
                  <a:pt x="2779" y="947"/>
                  <a:pt x="2780" y="945"/>
                  <a:pt x="2780" y="943"/>
                </a:cubicBezTo>
                <a:cubicBezTo>
                  <a:pt x="2780" y="941"/>
                  <a:pt x="2779" y="939"/>
                  <a:pt x="2776" y="939"/>
                </a:cubicBezTo>
                <a:close/>
                <a:moveTo>
                  <a:pt x="2905" y="943"/>
                </a:moveTo>
                <a:cubicBezTo>
                  <a:pt x="2905" y="943"/>
                  <a:pt x="2905" y="943"/>
                  <a:pt x="2905" y="943"/>
                </a:cubicBezTo>
                <a:cubicBezTo>
                  <a:pt x="2905" y="943"/>
                  <a:pt x="2905" y="943"/>
                  <a:pt x="2905" y="943"/>
                </a:cubicBezTo>
                <a:cubicBezTo>
                  <a:pt x="2905" y="943"/>
                  <a:pt x="2905" y="943"/>
                  <a:pt x="2905" y="943"/>
                </a:cubicBezTo>
                <a:cubicBezTo>
                  <a:pt x="2905" y="943"/>
                  <a:pt x="2905" y="943"/>
                  <a:pt x="2905" y="943"/>
                </a:cubicBezTo>
                <a:close/>
                <a:moveTo>
                  <a:pt x="671" y="952"/>
                </a:moveTo>
                <a:cubicBezTo>
                  <a:pt x="669" y="952"/>
                  <a:pt x="667" y="954"/>
                  <a:pt x="667" y="956"/>
                </a:cubicBezTo>
                <a:cubicBezTo>
                  <a:pt x="667" y="958"/>
                  <a:pt x="669" y="960"/>
                  <a:pt x="671" y="960"/>
                </a:cubicBezTo>
                <a:cubicBezTo>
                  <a:pt x="674" y="960"/>
                  <a:pt x="676" y="958"/>
                  <a:pt x="676" y="956"/>
                </a:cubicBezTo>
                <a:cubicBezTo>
                  <a:pt x="676" y="954"/>
                  <a:pt x="674" y="952"/>
                  <a:pt x="671" y="952"/>
                </a:cubicBezTo>
                <a:close/>
                <a:moveTo>
                  <a:pt x="684" y="952"/>
                </a:moveTo>
                <a:cubicBezTo>
                  <a:pt x="682" y="952"/>
                  <a:pt x="680" y="954"/>
                  <a:pt x="680" y="956"/>
                </a:cubicBezTo>
                <a:cubicBezTo>
                  <a:pt x="680" y="958"/>
                  <a:pt x="682" y="960"/>
                  <a:pt x="684" y="960"/>
                </a:cubicBezTo>
                <a:cubicBezTo>
                  <a:pt x="687" y="960"/>
                  <a:pt x="688" y="958"/>
                  <a:pt x="688" y="956"/>
                </a:cubicBezTo>
                <a:cubicBezTo>
                  <a:pt x="688" y="954"/>
                  <a:pt x="687" y="952"/>
                  <a:pt x="684" y="952"/>
                </a:cubicBezTo>
                <a:close/>
                <a:moveTo>
                  <a:pt x="697" y="952"/>
                </a:moveTo>
                <a:cubicBezTo>
                  <a:pt x="695" y="952"/>
                  <a:pt x="693" y="954"/>
                  <a:pt x="693" y="956"/>
                </a:cubicBezTo>
                <a:cubicBezTo>
                  <a:pt x="693" y="958"/>
                  <a:pt x="695" y="960"/>
                  <a:pt x="697" y="960"/>
                </a:cubicBezTo>
                <a:cubicBezTo>
                  <a:pt x="699" y="960"/>
                  <a:pt x="701" y="958"/>
                  <a:pt x="701" y="956"/>
                </a:cubicBezTo>
                <a:cubicBezTo>
                  <a:pt x="701" y="954"/>
                  <a:pt x="699" y="952"/>
                  <a:pt x="697" y="952"/>
                </a:cubicBezTo>
                <a:close/>
                <a:moveTo>
                  <a:pt x="710" y="952"/>
                </a:moveTo>
                <a:cubicBezTo>
                  <a:pt x="708" y="952"/>
                  <a:pt x="706" y="954"/>
                  <a:pt x="706" y="956"/>
                </a:cubicBezTo>
                <a:cubicBezTo>
                  <a:pt x="706" y="958"/>
                  <a:pt x="708" y="960"/>
                  <a:pt x="710" y="960"/>
                </a:cubicBezTo>
                <a:cubicBezTo>
                  <a:pt x="712" y="960"/>
                  <a:pt x="714" y="958"/>
                  <a:pt x="714" y="956"/>
                </a:cubicBezTo>
                <a:cubicBezTo>
                  <a:pt x="714" y="954"/>
                  <a:pt x="712" y="952"/>
                  <a:pt x="710" y="952"/>
                </a:cubicBezTo>
                <a:close/>
                <a:moveTo>
                  <a:pt x="723" y="952"/>
                </a:moveTo>
                <a:cubicBezTo>
                  <a:pt x="721" y="952"/>
                  <a:pt x="719" y="954"/>
                  <a:pt x="719" y="956"/>
                </a:cubicBezTo>
                <a:cubicBezTo>
                  <a:pt x="719" y="958"/>
                  <a:pt x="721" y="960"/>
                  <a:pt x="723" y="960"/>
                </a:cubicBezTo>
                <a:cubicBezTo>
                  <a:pt x="725" y="960"/>
                  <a:pt x="727" y="958"/>
                  <a:pt x="727" y="956"/>
                </a:cubicBezTo>
                <a:cubicBezTo>
                  <a:pt x="727" y="954"/>
                  <a:pt x="725" y="952"/>
                  <a:pt x="723" y="952"/>
                </a:cubicBezTo>
                <a:close/>
                <a:moveTo>
                  <a:pt x="736" y="952"/>
                </a:moveTo>
                <a:cubicBezTo>
                  <a:pt x="734" y="952"/>
                  <a:pt x="732" y="954"/>
                  <a:pt x="732" y="956"/>
                </a:cubicBezTo>
                <a:cubicBezTo>
                  <a:pt x="732" y="958"/>
                  <a:pt x="734" y="960"/>
                  <a:pt x="736" y="960"/>
                </a:cubicBezTo>
                <a:cubicBezTo>
                  <a:pt x="738" y="960"/>
                  <a:pt x="740" y="958"/>
                  <a:pt x="740" y="956"/>
                </a:cubicBezTo>
                <a:cubicBezTo>
                  <a:pt x="740" y="954"/>
                  <a:pt x="738" y="952"/>
                  <a:pt x="736" y="952"/>
                </a:cubicBezTo>
                <a:close/>
                <a:moveTo>
                  <a:pt x="749" y="952"/>
                </a:moveTo>
                <a:cubicBezTo>
                  <a:pt x="747" y="952"/>
                  <a:pt x="745" y="954"/>
                  <a:pt x="745" y="956"/>
                </a:cubicBezTo>
                <a:cubicBezTo>
                  <a:pt x="745" y="958"/>
                  <a:pt x="747" y="960"/>
                  <a:pt x="749" y="960"/>
                </a:cubicBezTo>
                <a:cubicBezTo>
                  <a:pt x="751" y="960"/>
                  <a:pt x="753" y="958"/>
                  <a:pt x="753" y="956"/>
                </a:cubicBezTo>
                <a:cubicBezTo>
                  <a:pt x="753" y="954"/>
                  <a:pt x="751" y="952"/>
                  <a:pt x="749" y="952"/>
                </a:cubicBezTo>
                <a:close/>
                <a:moveTo>
                  <a:pt x="762" y="952"/>
                </a:moveTo>
                <a:cubicBezTo>
                  <a:pt x="759" y="952"/>
                  <a:pt x="758" y="954"/>
                  <a:pt x="758" y="956"/>
                </a:cubicBezTo>
                <a:cubicBezTo>
                  <a:pt x="758" y="958"/>
                  <a:pt x="759" y="960"/>
                  <a:pt x="762" y="960"/>
                </a:cubicBezTo>
                <a:cubicBezTo>
                  <a:pt x="764" y="960"/>
                  <a:pt x="766" y="958"/>
                  <a:pt x="766" y="956"/>
                </a:cubicBezTo>
                <a:cubicBezTo>
                  <a:pt x="766" y="954"/>
                  <a:pt x="764" y="952"/>
                  <a:pt x="762" y="952"/>
                </a:cubicBezTo>
                <a:close/>
                <a:moveTo>
                  <a:pt x="775" y="952"/>
                </a:moveTo>
                <a:cubicBezTo>
                  <a:pt x="772" y="952"/>
                  <a:pt x="770" y="954"/>
                  <a:pt x="770" y="956"/>
                </a:cubicBezTo>
                <a:cubicBezTo>
                  <a:pt x="770" y="958"/>
                  <a:pt x="772" y="960"/>
                  <a:pt x="775" y="960"/>
                </a:cubicBezTo>
                <a:cubicBezTo>
                  <a:pt x="777" y="960"/>
                  <a:pt x="779" y="958"/>
                  <a:pt x="779" y="956"/>
                </a:cubicBezTo>
                <a:cubicBezTo>
                  <a:pt x="779" y="954"/>
                  <a:pt x="777" y="952"/>
                  <a:pt x="775" y="952"/>
                </a:cubicBezTo>
                <a:close/>
                <a:moveTo>
                  <a:pt x="788" y="952"/>
                </a:moveTo>
                <a:cubicBezTo>
                  <a:pt x="785" y="952"/>
                  <a:pt x="783" y="954"/>
                  <a:pt x="783" y="956"/>
                </a:cubicBezTo>
                <a:cubicBezTo>
                  <a:pt x="783" y="958"/>
                  <a:pt x="785" y="960"/>
                  <a:pt x="788" y="960"/>
                </a:cubicBezTo>
                <a:cubicBezTo>
                  <a:pt x="790" y="960"/>
                  <a:pt x="792" y="958"/>
                  <a:pt x="792" y="956"/>
                </a:cubicBezTo>
                <a:cubicBezTo>
                  <a:pt x="792" y="954"/>
                  <a:pt x="790" y="952"/>
                  <a:pt x="788" y="952"/>
                </a:cubicBezTo>
                <a:close/>
                <a:moveTo>
                  <a:pt x="800" y="952"/>
                </a:moveTo>
                <a:cubicBezTo>
                  <a:pt x="798" y="952"/>
                  <a:pt x="796" y="954"/>
                  <a:pt x="796" y="956"/>
                </a:cubicBezTo>
                <a:cubicBezTo>
                  <a:pt x="796" y="958"/>
                  <a:pt x="798" y="960"/>
                  <a:pt x="800" y="960"/>
                </a:cubicBezTo>
                <a:cubicBezTo>
                  <a:pt x="803" y="960"/>
                  <a:pt x="805" y="958"/>
                  <a:pt x="805" y="956"/>
                </a:cubicBezTo>
                <a:cubicBezTo>
                  <a:pt x="805" y="954"/>
                  <a:pt x="803" y="952"/>
                  <a:pt x="800" y="952"/>
                </a:cubicBezTo>
                <a:close/>
                <a:moveTo>
                  <a:pt x="904" y="956"/>
                </a:moveTo>
                <a:cubicBezTo>
                  <a:pt x="904" y="956"/>
                  <a:pt x="904" y="956"/>
                  <a:pt x="904" y="956"/>
                </a:cubicBezTo>
                <a:cubicBezTo>
                  <a:pt x="904" y="956"/>
                  <a:pt x="904" y="956"/>
                  <a:pt x="904" y="956"/>
                </a:cubicBezTo>
                <a:cubicBezTo>
                  <a:pt x="904" y="956"/>
                  <a:pt x="904" y="956"/>
                  <a:pt x="904" y="956"/>
                </a:cubicBezTo>
                <a:cubicBezTo>
                  <a:pt x="904" y="956"/>
                  <a:pt x="904" y="956"/>
                  <a:pt x="904" y="956"/>
                </a:cubicBezTo>
                <a:close/>
                <a:moveTo>
                  <a:pt x="920" y="956"/>
                </a:moveTo>
                <a:cubicBezTo>
                  <a:pt x="920" y="954"/>
                  <a:pt x="918" y="953"/>
                  <a:pt x="917" y="953"/>
                </a:cubicBezTo>
                <a:cubicBezTo>
                  <a:pt x="915" y="953"/>
                  <a:pt x="914" y="954"/>
                  <a:pt x="914" y="956"/>
                </a:cubicBezTo>
                <a:cubicBezTo>
                  <a:pt x="914" y="958"/>
                  <a:pt x="915" y="959"/>
                  <a:pt x="917" y="959"/>
                </a:cubicBezTo>
                <a:cubicBezTo>
                  <a:pt x="918" y="959"/>
                  <a:pt x="920" y="958"/>
                  <a:pt x="920" y="956"/>
                </a:cubicBezTo>
                <a:close/>
                <a:moveTo>
                  <a:pt x="968" y="952"/>
                </a:moveTo>
                <a:cubicBezTo>
                  <a:pt x="966" y="952"/>
                  <a:pt x="964" y="954"/>
                  <a:pt x="964" y="956"/>
                </a:cubicBezTo>
                <a:cubicBezTo>
                  <a:pt x="964" y="958"/>
                  <a:pt x="966" y="960"/>
                  <a:pt x="968" y="960"/>
                </a:cubicBezTo>
                <a:cubicBezTo>
                  <a:pt x="971" y="960"/>
                  <a:pt x="973" y="958"/>
                  <a:pt x="973" y="956"/>
                </a:cubicBezTo>
                <a:cubicBezTo>
                  <a:pt x="973" y="954"/>
                  <a:pt x="971" y="952"/>
                  <a:pt x="968" y="952"/>
                </a:cubicBezTo>
                <a:close/>
                <a:moveTo>
                  <a:pt x="1016" y="956"/>
                </a:moveTo>
                <a:cubicBezTo>
                  <a:pt x="1016" y="958"/>
                  <a:pt x="1018" y="960"/>
                  <a:pt x="1020" y="960"/>
                </a:cubicBezTo>
                <a:cubicBezTo>
                  <a:pt x="1022" y="960"/>
                  <a:pt x="1024" y="958"/>
                  <a:pt x="1024" y="956"/>
                </a:cubicBezTo>
                <a:cubicBezTo>
                  <a:pt x="1024" y="954"/>
                  <a:pt x="1022" y="952"/>
                  <a:pt x="1020" y="952"/>
                </a:cubicBezTo>
                <a:cubicBezTo>
                  <a:pt x="1018" y="952"/>
                  <a:pt x="1016" y="954"/>
                  <a:pt x="1016" y="956"/>
                </a:cubicBezTo>
                <a:close/>
                <a:moveTo>
                  <a:pt x="1524" y="952"/>
                </a:moveTo>
                <a:cubicBezTo>
                  <a:pt x="1521" y="952"/>
                  <a:pt x="1519" y="954"/>
                  <a:pt x="1519" y="956"/>
                </a:cubicBezTo>
                <a:cubicBezTo>
                  <a:pt x="1519" y="958"/>
                  <a:pt x="1521" y="960"/>
                  <a:pt x="1524" y="960"/>
                </a:cubicBezTo>
                <a:cubicBezTo>
                  <a:pt x="1526" y="960"/>
                  <a:pt x="1528" y="958"/>
                  <a:pt x="1528" y="956"/>
                </a:cubicBezTo>
                <a:cubicBezTo>
                  <a:pt x="1528" y="954"/>
                  <a:pt x="1526" y="952"/>
                  <a:pt x="1524" y="952"/>
                </a:cubicBezTo>
                <a:close/>
                <a:moveTo>
                  <a:pt x="1537" y="952"/>
                </a:moveTo>
                <a:cubicBezTo>
                  <a:pt x="1534" y="952"/>
                  <a:pt x="1532" y="954"/>
                  <a:pt x="1532" y="956"/>
                </a:cubicBezTo>
                <a:cubicBezTo>
                  <a:pt x="1532" y="958"/>
                  <a:pt x="1534" y="960"/>
                  <a:pt x="1537" y="960"/>
                </a:cubicBezTo>
                <a:cubicBezTo>
                  <a:pt x="1539" y="960"/>
                  <a:pt x="1541" y="958"/>
                  <a:pt x="1541" y="956"/>
                </a:cubicBezTo>
                <a:cubicBezTo>
                  <a:pt x="1541" y="954"/>
                  <a:pt x="1539" y="952"/>
                  <a:pt x="1537" y="952"/>
                </a:cubicBezTo>
                <a:close/>
                <a:moveTo>
                  <a:pt x="1549" y="952"/>
                </a:moveTo>
                <a:cubicBezTo>
                  <a:pt x="1547" y="952"/>
                  <a:pt x="1545" y="954"/>
                  <a:pt x="1545" y="956"/>
                </a:cubicBezTo>
                <a:cubicBezTo>
                  <a:pt x="1545" y="958"/>
                  <a:pt x="1547" y="960"/>
                  <a:pt x="1549" y="960"/>
                </a:cubicBezTo>
                <a:cubicBezTo>
                  <a:pt x="1552" y="960"/>
                  <a:pt x="1554" y="958"/>
                  <a:pt x="1554" y="956"/>
                </a:cubicBezTo>
                <a:cubicBezTo>
                  <a:pt x="1554" y="954"/>
                  <a:pt x="1552" y="952"/>
                  <a:pt x="1549" y="952"/>
                </a:cubicBezTo>
                <a:close/>
                <a:moveTo>
                  <a:pt x="1562" y="952"/>
                </a:moveTo>
                <a:cubicBezTo>
                  <a:pt x="1560" y="952"/>
                  <a:pt x="1558" y="954"/>
                  <a:pt x="1558" y="956"/>
                </a:cubicBezTo>
                <a:cubicBezTo>
                  <a:pt x="1558" y="958"/>
                  <a:pt x="1560" y="960"/>
                  <a:pt x="1562" y="960"/>
                </a:cubicBezTo>
                <a:cubicBezTo>
                  <a:pt x="1565" y="960"/>
                  <a:pt x="1567" y="958"/>
                  <a:pt x="1567" y="956"/>
                </a:cubicBezTo>
                <a:cubicBezTo>
                  <a:pt x="1567" y="954"/>
                  <a:pt x="1565" y="952"/>
                  <a:pt x="1562" y="952"/>
                </a:cubicBezTo>
                <a:close/>
                <a:moveTo>
                  <a:pt x="1575" y="952"/>
                </a:moveTo>
                <a:cubicBezTo>
                  <a:pt x="1573" y="952"/>
                  <a:pt x="1571" y="954"/>
                  <a:pt x="1571" y="956"/>
                </a:cubicBezTo>
                <a:cubicBezTo>
                  <a:pt x="1571" y="958"/>
                  <a:pt x="1573" y="960"/>
                  <a:pt x="1575" y="960"/>
                </a:cubicBezTo>
                <a:cubicBezTo>
                  <a:pt x="1578" y="960"/>
                  <a:pt x="1579" y="958"/>
                  <a:pt x="1579" y="956"/>
                </a:cubicBezTo>
                <a:cubicBezTo>
                  <a:pt x="1579" y="954"/>
                  <a:pt x="1578" y="952"/>
                  <a:pt x="1575" y="952"/>
                </a:cubicBezTo>
                <a:close/>
                <a:moveTo>
                  <a:pt x="1588" y="952"/>
                </a:moveTo>
                <a:cubicBezTo>
                  <a:pt x="1586" y="952"/>
                  <a:pt x="1584" y="954"/>
                  <a:pt x="1584" y="956"/>
                </a:cubicBezTo>
                <a:cubicBezTo>
                  <a:pt x="1584" y="958"/>
                  <a:pt x="1586" y="960"/>
                  <a:pt x="1588" y="960"/>
                </a:cubicBezTo>
                <a:cubicBezTo>
                  <a:pt x="1591" y="960"/>
                  <a:pt x="1592" y="958"/>
                  <a:pt x="1592" y="956"/>
                </a:cubicBezTo>
                <a:cubicBezTo>
                  <a:pt x="1592" y="954"/>
                  <a:pt x="1591" y="952"/>
                  <a:pt x="1588" y="952"/>
                </a:cubicBezTo>
                <a:close/>
                <a:moveTo>
                  <a:pt x="1601" y="952"/>
                </a:moveTo>
                <a:cubicBezTo>
                  <a:pt x="1599" y="952"/>
                  <a:pt x="1597" y="954"/>
                  <a:pt x="1597" y="956"/>
                </a:cubicBezTo>
                <a:cubicBezTo>
                  <a:pt x="1597" y="958"/>
                  <a:pt x="1599" y="960"/>
                  <a:pt x="1601" y="960"/>
                </a:cubicBezTo>
                <a:cubicBezTo>
                  <a:pt x="1603" y="960"/>
                  <a:pt x="1605" y="958"/>
                  <a:pt x="1605" y="956"/>
                </a:cubicBezTo>
                <a:cubicBezTo>
                  <a:pt x="1605" y="954"/>
                  <a:pt x="1603" y="952"/>
                  <a:pt x="1601" y="952"/>
                </a:cubicBezTo>
                <a:close/>
                <a:moveTo>
                  <a:pt x="1614" y="952"/>
                </a:moveTo>
                <a:cubicBezTo>
                  <a:pt x="1612" y="952"/>
                  <a:pt x="1610" y="954"/>
                  <a:pt x="1610" y="956"/>
                </a:cubicBezTo>
                <a:cubicBezTo>
                  <a:pt x="1610" y="958"/>
                  <a:pt x="1612" y="960"/>
                  <a:pt x="1614" y="960"/>
                </a:cubicBezTo>
                <a:cubicBezTo>
                  <a:pt x="1616" y="960"/>
                  <a:pt x="1618" y="958"/>
                  <a:pt x="1618" y="956"/>
                </a:cubicBezTo>
                <a:cubicBezTo>
                  <a:pt x="1618" y="954"/>
                  <a:pt x="1616" y="952"/>
                  <a:pt x="1614" y="952"/>
                </a:cubicBezTo>
                <a:close/>
                <a:moveTo>
                  <a:pt x="1627" y="952"/>
                </a:moveTo>
                <a:cubicBezTo>
                  <a:pt x="1625" y="952"/>
                  <a:pt x="1623" y="954"/>
                  <a:pt x="1623" y="956"/>
                </a:cubicBezTo>
                <a:cubicBezTo>
                  <a:pt x="1623" y="958"/>
                  <a:pt x="1625" y="960"/>
                  <a:pt x="1627" y="960"/>
                </a:cubicBezTo>
                <a:cubicBezTo>
                  <a:pt x="1629" y="960"/>
                  <a:pt x="1631" y="958"/>
                  <a:pt x="1631" y="956"/>
                </a:cubicBezTo>
                <a:cubicBezTo>
                  <a:pt x="1631" y="954"/>
                  <a:pt x="1629" y="952"/>
                  <a:pt x="1627" y="952"/>
                </a:cubicBezTo>
                <a:close/>
                <a:moveTo>
                  <a:pt x="1640" y="952"/>
                </a:moveTo>
                <a:cubicBezTo>
                  <a:pt x="1638" y="952"/>
                  <a:pt x="1636" y="954"/>
                  <a:pt x="1636" y="956"/>
                </a:cubicBezTo>
                <a:cubicBezTo>
                  <a:pt x="1636" y="958"/>
                  <a:pt x="1638" y="960"/>
                  <a:pt x="1640" y="960"/>
                </a:cubicBezTo>
                <a:cubicBezTo>
                  <a:pt x="1642" y="960"/>
                  <a:pt x="1644" y="958"/>
                  <a:pt x="1644" y="956"/>
                </a:cubicBezTo>
                <a:cubicBezTo>
                  <a:pt x="1644" y="954"/>
                  <a:pt x="1642" y="952"/>
                  <a:pt x="1640" y="952"/>
                </a:cubicBezTo>
                <a:close/>
                <a:moveTo>
                  <a:pt x="1653" y="952"/>
                </a:moveTo>
                <a:cubicBezTo>
                  <a:pt x="1650" y="952"/>
                  <a:pt x="1649" y="954"/>
                  <a:pt x="1649" y="956"/>
                </a:cubicBezTo>
                <a:cubicBezTo>
                  <a:pt x="1649" y="958"/>
                  <a:pt x="1650" y="960"/>
                  <a:pt x="1653" y="960"/>
                </a:cubicBezTo>
                <a:cubicBezTo>
                  <a:pt x="1655" y="960"/>
                  <a:pt x="1657" y="958"/>
                  <a:pt x="1657" y="956"/>
                </a:cubicBezTo>
                <a:cubicBezTo>
                  <a:pt x="1657" y="954"/>
                  <a:pt x="1655" y="952"/>
                  <a:pt x="1653" y="952"/>
                </a:cubicBezTo>
                <a:close/>
                <a:moveTo>
                  <a:pt x="1666" y="952"/>
                </a:moveTo>
                <a:cubicBezTo>
                  <a:pt x="1663" y="952"/>
                  <a:pt x="1662" y="954"/>
                  <a:pt x="1662" y="956"/>
                </a:cubicBezTo>
                <a:cubicBezTo>
                  <a:pt x="1662" y="958"/>
                  <a:pt x="1663" y="960"/>
                  <a:pt x="1666" y="960"/>
                </a:cubicBezTo>
                <a:cubicBezTo>
                  <a:pt x="1668" y="960"/>
                  <a:pt x="1670" y="958"/>
                  <a:pt x="1670" y="956"/>
                </a:cubicBezTo>
                <a:cubicBezTo>
                  <a:pt x="1670" y="954"/>
                  <a:pt x="1668" y="952"/>
                  <a:pt x="1666" y="952"/>
                </a:cubicBezTo>
                <a:close/>
                <a:moveTo>
                  <a:pt x="1679" y="952"/>
                </a:moveTo>
                <a:cubicBezTo>
                  <a:pt x="1676" y="952"/>
                  <a:pt x="1674" y="954"/>
                  <a:pt x="1674" y="956"/>
                </a:cubicBezTo>
                <a:cubicBezTo>
                  <a:pt x="1674" y="958"/>
                  <a:pt x="1676" y="960"/>
                  <a:pt x="1679" y="960"/>
                </a:cubicBezTo>
                <a:cubicBezTo>
                  <a:pt x="1681" y="960"/>
                  <a:pt x="1683" y="958"/>
                  <a:pt x="1683" y="956"/>
                </a:cubicBezTo>
                <a:cubicBezTo>
                  <a:pt x="1683" y="954"/>
                  <a:pt x="1681" y="952"/>
                  <a:pt x="1679" y="952"/>
                </a:cubicBezTo>
                <a:close/>
                <a:moveTo>
                  <a:pt x="1692" y="952"/>
                </a:moveTo>
                <a:cubicBezTo>
                  <a:pt x="1689" y="952"/>
                  <a:pt x="1687" y="954"/>
                  <a:pt x="1687" y="956"/>
                </a:cubicBezTo>
                <a:cubicBezTo>
                  <a:pt x="1687" y="958"/>
                  <a:pt x="1689" y="960"/>
                  <a:pt x="1692" y="960"/>
                </a:cubicBezTo>
                <a:cubicBezTo>
                  <a:pt x="1694" y="960"/>
                  <a:pt x="1696" y="958"/>
                  <a:pt x="1696" y="956"/>
                </a:cubicBezTo>
                <a:cubicBezTo>
                  <a:pt x="1696" y="954"/>
                  <a:pt x="1694" y="952"/>
                  <a:pt x="1692" y="952"/>
                </a:cubicBezTo>
                <a:close/>
                <a:moveTo>
                  <a:pt x="1704" y="952"/>
                </a:moveTo>
                <a:cubicBezTo>
                  <a:pt x="1702" y="952"/>
                  <a:pt x="1700" y="954"/>
                  <a:pt x="1700" y="956"/>
                </a:cubicBezTo>
                <a:cubicBezTo>
                  <a:pt x="1700" y="958"/>
                  <a:pt x="1702" y="960"/>
                  <a:pt x="1704" y="960"/>
                </a:cubicBezTo>
                <a:cubicBezTo>
                  <a:pt x="1707" y="960"/>
                  <a:pt x="1709" y="958"/>
                  <a:pt x="1709" y="956"/>
                </a:cubicBezTo>
                <a:cubicBezTo>
                  <a:pt x="1709" y="954"/>
                  <a:pt x="1707" y="952"/>
                  <a:pt x="1704" y="952"/>
                </a:cubicBezTo>
                <a:close/>
                <a:moveTo>
                  <a:pt x="1717" y="952"/>
                </a:moveTo>
                <a:cubicBezTo>
                  <a:pt x="1715" y="952"/>
                  <a:pt x="1713" y="954"/>
                  <a:pt x="1713" y="956"/>
                </a:cubicBezTo>
                <a:cubicBezTo>
                  <a:pt x="1713" y="958"/>
                  <a:pt x="1715" y="960"/>
                  <a:pt x="1717" y="960"/>
                </a:cubicBezTo>
                <a:cubicBezTo>
                  <a:pt x="1720" y="960"/>
                  <a:pt x="1722" y="958"/>
                  <a:pt x="1722" y="956"/>
                </a:cubicBezTo>
                <a:cubicBezTo>
                  <a:pt x="1722" y="954"/>
                  <a:pt x="1720" y="952"/>
                  <a:pt x="1717" y="952"/>
                </a:cubicBezTo>
                <a:close/>
                <a:moveTo>
                  <a:pt x="1730" y="952"/>
                </a:moveTo>
                <a:cubicBezTo>
                  <a:pt x="1728" y="952"/>
                  <a:pt x="1726" y="954"/>
                  <a:pt x="1726" y="956"/>
                </a:cubicBezTo>
                <a:cubicBezTo>
                  <a:pt x="1726" y="958"/>
                  <a:pt x="1728" y="960"/>
                  <a:pt x="1730" y="960"/>
                </a:cubicBezTo>
                <a:cubicBezTo>
                  <a:pt x="1733" y="960"/>
                  <a:pt x="1734" y="958"/>
                  <a:pt x="1734" y="956"/>
                </a:cubicBezTo>
                <a:cubicBezTo>
                  <a:pt x="1734" y="954"/>
                  <a:pt x="1733" y="952"/>
                  <a:pt x="1730" y="952"/>
                </a:cubicBezTo>
                <a:close/>
                <a:moveTo>
                  <a:pt x="1743" y="952"/>
                </a:moveTo>
                <a:cubicBezTo>
                  <a:pt x="1741" y="952"/>
                  <a:pt x="1739" y="954"/>
                  <a:pt x="1739" y="956"/>
                </a:cubicBezTo>
                <a:cubicBezTo>
                  <a:pt x="1739" y="958"/>
                  <a:pt x="1741" y="960"/>
                  <a:pt x="1743" y="960"/>
                </a:cubicBezTo>
                <a:cubicBezTo>
                  <a:pt x="1745" y="960"/>
                  <a:pt x="1747" y="958"/>
                  <a:pt x="1747" y="956"/>
                </a:cubicBezTo>
                <a:cubicBezTo>
                  <a:pt x="1747" y="954"/>
                  <a:pt x="1745" y="952"/>
                  <a:pt x="1743" y="952"/>
                </a:cubicBezTo>
                <a:close/>
                <a:moveTo>
                  <a:pt x="1756" y="952"/>
                </a:moveTo>
                <a:cubicBezTo>
                  <a:pt x="1754" y="952"/>
                  <a:pt x="1752" y="954"/>
                  <a:pt x="1752" y="956"/>
                </a:cubicBezTo>
                <a:cubicBezTo>
                  <a:pt x="1752" y="958"/>
                  <a:pt x="1754" y="960"/>
                  <a:pt x="1756" y="960"/>
                </a:cubicBezTo>
                <a:cubicBezTo>
                  <a:pt x="1758" y="960"/>
                  <a:pt x="1760" y="958"/>
                  <a:pt x="1760" y="956"/>
                </a:cubicBezTo>
                <a:cubicBezTo>
                  <a:pt x="1760" y="954"/>
                  <a:pt x="1758" y="952"/>
                  <a:pt x="1756" y="952"/>
                </a:cubicBezTo>
                <a:close/>
                <a:moveTo>
                  <a:pt x="1769" y="952"/>
                </a:moveTo>
                <a:cubicBezTo>
                  <a:pt x="1767" y="952"/>
                  <a:pt x="1765" y="954"/>
                  <a:pt x="1765" y="956"/>
                </a:cubicBezTo>
                <a:cubicBezTo>
                  <a:pt x="1765" y="958"/>
                  <a:pt x="1767" y="960"/>
                  <a:pt x="1769" y="960"/>
                </a:cubicBezTo>
                <a:cubicBezTo>
                  <a:pt x="1771" y="960"/>
                  <a:pt x="1773" y="958"/>
                  <a:pt x="1773" y="956"/>
                </a:cubicBezTo>
                <a:cubicBezTo>
                  <a:pt x="1773" y="954"/>
                  <a:pt x="1771" y="952"/>
                  <a:pt x="1769" y="952"/>
                </a:cubicBezTo>
                <a:close/>
                <a:moveTo>
                  <a:pt x="1782" y="952"/>
                </a:moveTo>
                <a:cubicBezTo>
                  <a:pt x="1780" y="952"/>
                  <a:pt x="1778" y="954"/>
                  <a:pt x="1778" y="956"/>
                </a:cubicBezTo>
                <a:cubicBezTo>
                  <a:pt x="1778" y="958"/>
                  <a:pt x="1780" y="960"/>
                  <a:pt x="1782" y="960"/>
                </a:cubicBezTo>
                <a:cubicBezTo>
                  <a:pt x="1784" y="960"/>
                  <a:pt x="1786" y="958"/>
                  <a:pt x="1786" y="956"/>
                </a:cubicBezTo>
                <a:cubicBezTo>
                  <a:pt x="1786" y="954"/>
                  <a:pt x="1784" y="952"/>
                  <a:pt x="1782" y="952"/>
                </a:cubicBezTo>
                <a:close/>
                <a:moveTo>
                  <a:pt x="1795" y="952"/>
                </a:moveTo>
                <a:cubicBezTo>
                  <a:pt x="1793" y="952"/>
                  <a:pt x="1791" y="954"/>
                  <a:pt x="1791" y="956"/>
                </a:cubicBezTo>
                <a:cubicBezTo>
                  <a:pt x="1791" y="958"/>
                  <a:pt x="1793" y="960"/>
                  <a:pt x="1795" y="960"/>
                </a:cubicBezTo>
                <a:cubicBezTo>
                  <a:pt x="1797" y="960"/>
                  <a:pt x="1799" y="958"/>
                  <a:pt x="1799" y="956"/>
                </a:cubicBezTo>
                <a:cubicBezTo>
                  <a:pt x="1799" y="954"/>
                  <a:pt x="1797" y="952"/>
                  <a:pt x="1795" y="952"/>
                </a:cubicBezTo>
                <a:close/>
                <a:moveTo>
                  <a:pt x="1808" y="952"/>
                </a:moveTo>
                <a:cubicBezTo>
                  <a:pt x="1805" y="952"/>
                  <a:pt x="1804" y="954"/>
                  <a:pt x="1804" y="956"/>
                </a:cubicBezTo>
                <a:cubicBezTo>
                  <a:pt x="1804" y="958"/>
                  <a:pt x="1805" y="960"/>
                  <a:pt x="1808" y="960"/>
                </a:cubicBezTo>
                <a:cubicBezTo>
                  <a:pt x="1810" y="960"/>
                  <a:pt x="1812" y="958"/>
                  <a:pt x="1812" y="956"/>
                </a:cubicBezTo>
                <a:cubicBezTo>
                  <a:pt x="1812" y="954"/>
                  <a:pt x="1810" y="952"/>
                  <a:pt x="1808" y="952"/>
                </a:cubicBezTo>
                <a:close/>
                <a:moveTo>
                  <a:pt x="1821" y="952"/>
                </a:moveTo>
                <a:cubicBezTo>
                  <a:pt x="1818" y="952"/>
                  <a:pt x="1816" y="954"/>
                  <a:pt x="1816" y="956"/>
                </a:cubicBezTo>
                <a:cubicBezTo>
                  <a:pt x="1816" y="958"/>
                  <a:pt x="1818" y="960"/>
                  <a:pt x="1821" y="960"/>
                </a:cubicBezTo>
                <a:cubicBezTo>
                  <a:pt x="1823" y="960"/>
                  <a:pt x="1825" y="958"/>
                  <a:pt x="1825" y="956"/>
                </a:cubicBezTo>
                <a:cubicBezTo>
                  <a:pt x="1825" y="954"/>
                  <a:pt x="1823" y="952"/>
                  <a:pt x="1821" y="952"/>
                </a:cubicBezTo>
                <a:close/>
                <a:moveTo>
                  <a:pt x="1834" y="952"/>
                </a:moveTo>
                <a:cubicBezTo>
                  <a:pt x="1831" y="952"/>
                  <a:pt x="1829" y="954"/>
                  <a:pt x="1829" y="956"/>
                </a:cubicBezTo>
                <a:cubicBezTo>
                  <a:pt x="1829" y="958"/>
                  <a:pt x="1831" y="960"/>
                  <a:pt x="1834" y="960"/>
                </a:cubicBezTo>
                <a:cubicBezTo>
                  <a:pt x="1836" y="960"/>
                  <a:pt x="1838" y="958"/>
                  <a:pt x="1838" y="956"/>
                </a:cubicBezTo>
                <a:cubicBezTo>
                  <a:pt x="1838" y="954"/>
                  <a:pt x="1836" y="952"/>
                  <a:pt x="1834" y="952"/>
                </a:cubicBezTo>
                <a:close/>
                <a:moveTo>
                  <a:pt x="1846" y="952"/>
                </a:moveTo>
                <a:cubicBezTo>
                  <a:pt x="1844" y="952"/>
                  <a:pt x="1842" y="954"/>
                  <a:pt x="1842" y="956"/>
                </a:cubicBezTo>
                <a:cubicBezTo>
                  <a:pt x="1842" y="958"/>
                  <a:pt x="1844" y="960"/>
                  <a:pt x="1846" y="960"/>
                </a:cubicBezTo>
                <a:cubicBezTo>
                  <a:pt x="1849" y="960"/>
                  <a:pt x="1851" y="958"/>
                  <a:pt x="1851" y="956"/>
                </a:cubicBezTo>
                <a:cubicBezTo>
                  <a:pt x="1851" y="954"/>
                  <a:pt x="1849" y="952"/>
                  <a:pt x="1846" y="952"/>
                </a:cubicBezTo>
                <a:close/>
                <a:moveTo>
                  <a:pt x="1859" y="952"/>
                </a:moveTo>
                <a:cubicBezTo>
                  <a:pt x="1857" y="952"/>
                  <a:pt x="1855" y="954"/>
                  <a:pt x="1855" y="956"/>
                </a:cubicBezTo>
                <a:cubicBezTo>
                  <a:pt x="1855" y="958"/>
                  <a:pt x="1857" y="960"/>
                  <a:pt x="1859" y="960"/>
                </a:cubicBezTo>
                <a:cubicBezTo>
                  <a:pt x="1862" y="960"/>
                  <a:pt x="1864" y="958"/>
                  <a:pt x="1864" y="956"/>
                </a:cubicBezTo>
                <a:cubicBezTo>
                  <a:pt x="1864" y="954"/>
                  <a:pt x="1862" y="952"/>
                  <a:pt x="1859" y="952"/>
                </a:cubicBezTo>
                <a:close/>
                <a:moveTo>
                  <a:pt x="1872" y="952"/>
                </a:moveTo>
                <a:cubicBezTo>
                  <a:pt x="1870" y="952"/>
                  <a:pt x="1868" y="954"/>
                  <a:pt x="1868" y="956"/>
                </a:cubicBezTo>
                <a:cubicBezTo>
                  <a:pt x="1868" y="958"/>
                  <a:pt x="1870" y="960"/>
                  <a:pt x="1872" y="960"/>
                </a:cubicBezTo>
                <a:cubicBezTo>
                  <a:pt x="1875" y="960"/>
                  <a:pt x="1876" y="958"/>
                  <a:pt x="1876" y="956"/>
                </a:cubicBezTo>
                <a:cubicBezTo>
                  <a:pt x="1876" y="954"/>
                  <a:pt x="1875" y="952"/>
                  <a:pt x="1872" y="952"/>
                </a:cubicBezTo>
                <a:close/>
                <a:moveTo>
                  <a:pt x="1885" y="952"/>
                </a:moveTo>
                <a:cubicBezTo>
                  <a:pt x="1883" y="952"/>
                  <a:pt x="1881" y="954"/>
                  <a:pt x="1881" y="956"/>
                </a:cubicBezTo>
                <a:cubicBezTo>
                  <a:pt x="1881" y="958"/>
                  <a:pt x="1883" y="960"/>
                  <a:pt x="1885" y="960"/>
                </a:cubicBezTo>
                <a:cubicBezTo>
                  <a:pt x="1888" y="960"/>
                  <a:pt x="1889" y="958"/>
                  <a:pt x="1889" y="956"/>
                </a:cubicBezTo>
                <a:cubicBezTo>
                  <a:pt x="1889" y="954"/>
                  <a:pt x="1888" y="952"/>
                  <a:pt x="1885" y="952"/>
                </a:cubicBezTo>
                <a:close/>
                <a:moveTo>
                  <a:pt x="1898" y="952"/>
                </a:moveTo>
                <a:cubicBezTo>
                  <a:pt x="1896" y="952"/>
                  <a:pt x="1894" y="954"/>
                  <a:pt x="1894" y="956"/>
                </a:cubicBezTo>
                <a:cubicBezTo>
                  <a:pt x="1894" y="958"/>
                  <a:pt x="1896" y="960"/>
                  <a:pt x="1898" y="960"/>
                </a:cubicBezTo>
                <a:cubicBezTo>
                  <a:pt x="1900" y="960"/>
                  <a:pt x="1902" y="958"/>
                  <a:pt x="1902" y="956"/>
                </a:cubicBezTo>
                <a:cubicBezTo>
                  <a:pt x="1902" y="954"/>
                  <a:pt x="1900" y="952"/>
                  <a:pt x="1898" y="952"/>
                </a:cubicBezTo>
                <a:close/>
                <a:moveTo>
                  <a:pt x="1911" y="952"/>
                </a:moveTo>
                <a:cubicBezTo>
                  <a:pt x="1909" y="952"/>
                  <a:pt x="1907" y="954"/>
                  <a:pt x="1907" y="956"/>
                </a:cubicBezTo>
                <a:cubicBezTo>
                  <a:pt x="1907" y="958"/>
                  <a:pt x="1909" y="960"/>
                  <a:pt x="1911" y="960"/>
                </a:cubicBezTo>
                <a:cubicBezTo>
                  <a:pt x="1913" y="960"/>
                  <a:pt x="1915" y="958"/>
                  <a:pt x="1915" y="956"/>
                </a:cubicBezTo>
                <a:cubicBezTo>
                  <a:pt x="1915" y="954"/>
                  <a:pt x="1913" y="952"/>
                  <a:pt x="1911" y="952"/>
                </a:cubicBezTo>
                <a:close/>
                <a:moveTo>
                  <a:pt x="1924" y="952"/>
                </a:moveTo>
                <a:cubicBezTo>
                  <a:pt x="1922" y="952"/>
                  <a:pt x="1920" y="954"/>
                  <a:pt x="1920" y="956"/>
                </a:cubicBezTo>
                <a:cubicBezTo>
                  <a:pt x="1920" y="958"/>
                  <a:pt x="1922" y="960"/>
                  <a:pt x="1924" y="960"/>
                </a:cubicBezTo>
                <a:cubicBezTo>
                  <a:pt x="1926" y="960"/>
                  <a:pt x="1928" y="958"/>
                  <a:pt x="1928" y="956"/>
                </a:cubicBezTo>
                <a:cubicBezTo>
                  <a:pt x="1928" y="954"/>
                  <a:pt x="1926" y="952"/>
                  <a:pt x="1924" y="952"/>
                </a:cubicBezTo>
                <a:close/>
                <a:moveTo>
                  <a:pt x="1937" y="952"/>
                </a:moveTo>
                <a:cubicBezTo>
                  <a:pt x="1935" y="952"/>
                  <a:pt x="1933" y="954"/>
                  <a:pt x="1933" y="956"/>
                </a:cubicBezTo>
                <a:cubicBezTo>
                  <a:pt x="1933" y="958"/>
                  <a:pt x="1935" y="960"/>
                  <a:pt x="1937" y="960"/>
                </a:cubicBezTo>
                <a:cubicBezTo>
                  <a:pt x="1939" y="960"/>
                  <a:pt x="1941" y="958"/>
                  <a:pt x="1941" y="956"/>
                </a:cubicBezTo>
                <a:cubicBezTo>
                  <a:pt x="1941" y="954"/>
                  <a:pt x="1939" y="952"/>
                  <a:pt x="1937" y="952"/>
                </a:cubicBezTo>
                <a:close/>
                <a:moveTo>
                  <a:pt x="1950" y="952"/>
                </a:moveTo>
                <a:cubicBezTo>
                  <a:pt x="1947" y="952"/>
                  <a:pt x="1946" y="954"/>
                  <a:pt x="1946" y="956"/>
                </a:cubicBezTo>
                <a:cubicBezTo>
                  <a:pt x="1946" y="958"/>
                  <a:pt x="1947" y="960"/>
                  <a:pt x="1950" y="960"/>
                </a:cubicBezTo>
                <a:cubicBezTo>
                  <a:pt x="1952" y="960"/>
                  <a:pt x="1954" y="958"/>
                  <a:pt x="1954" y="956"/>
                </a:cubicBezTo>
                <a:cubicBezTo>
                  <a:pt x="1954" y="954"/>
                  <a:pt x="1952" y="952"/>
                  <a:pt x="1950" y="952"/>
                </a:cubicBezTo>
                <a:close/>
                <a:moveTo>
                  <a:pt x="1963" y="952"/>
                </a:moveTo>
                <a:cubicBezTo>
                  <a:pt x="1960" y="952"/>
                  <a:pt x="1959" y="954"/>
                  <a:pt x="1959" y="956"/>
                </a:cubicBezTo>
                <a:cubicBezTo>
                  <a:pt x="1959" y="958"/>
                  <a:pt x="1960" y="960"/>
                  <a:pt x="1963" y="960"/>
                </a:cubicBezTo>
                <a:cubicBezTo>
                  <a:pt x="1965" y="960"/>
                  <a:pt x="1967" y="958"/>
                  <a:pt x="1967" y="956"/>
                </a:cubicBezTo>
                <a:cubicBezTo>
                  <a:pt x="1967" y="954"/>
                  <a:pt x="1965" y="952"/>
                  <a:pt x="1963" y="952"/>
                </a:cubicBezTo>
                <a:close/>
                <a:moveTo>
                  <a:pt x="1976" y="952"/>
                </a:moveTo>
                <a:cubicBezTo>
                  <a:pt x="1973" y="952"/>
                  <a:pt x="1971" y="954"/>
                  <a:pt x="1971" y="956"/>
                </a:cubicBezTo>
                <a:cubicBezTo>
                  <a:pt x="1971" y="958"/>
                  <a:pt x="1973" y="960"/>
                  <a:pt x="1976" y="960"/>
                </a:cubicBezTo>
                <a:cubicBezTo>
                  <a:pt x="1978" y="960"/>
                  <a:pt x="1980" y="958"/>
                  <a:pt x="1980" y="956"/>
                </a:cubicBezTo>
                <a:cubicBezTo>
                  <a:pt x="1980" y="954"/>
                  <a:pt x="1978" y="952"/>
                  <a:pt x="1976" y="952"/>
                </a:cubicBezTo>
                <a:close/>
                <a:moveTo>
                  <a:pt x="1989" y="952"/>
                </a:moveTo>
                <a:cubicBezTo>
                  <a:pt x="1986" y="952"/>
                  <a:pt x="1984" y="954"/>
                  <a:pt x="1984" y="956"/>
                </a:cubicBezTo>
                <a:cubicBezTo>
                  <a:pt x="1984" y="958"/>
                  <a:pt x="1986" y="960"/>
                  <a:pt x="1989" y="960"/>
                </a:cubicBezTo>
                <a:cubicBezTo>
                  <a:pt x="1991" y="960"/>
                  <a:pt x="1993" y="958"/>
                  <a:pt x="1993" y="956"/>
                </a:cubicBezTo>
                <a:cubicBezTo>
                  <a:pt x="1993" y="954"/>
                  <a:pt x="1991" y="952"/>
                  <a:pt x="1989" y="952"/>
                </a:cubicBezTo>
                <a:close/>
                <a:moveTo>
                  <a:pt x="2001" y="952"/>
                </a:moveTo>
                <a:cubicBezTo>
                  <a:pt x="1999" y="952"/>
                  <a:pt x="1997" y="954"/>
                  <a:pt x="1997" y="956"/>
                </a:cubicBezTo>
                <a:cubicBezTo>
                  <a:pt x="1997" y="958"/>
                  <a:pt x="1999" y="960"/>
                  <a:pt x="2001" y="960"/>
                </a:cubicBezTo>
                <a:cubicBezTo>
                  <a:pt x="2004" y="960"/>
                  <a:pt x="2006" y="958"/>
                  <a:pt x="2006" y="956"/>
                </a:cubicBezTo>
                <a:cubicBezTo>
                  <a:pt x="2006" y="954"/>
                  <a:pt x="2004" y="952"/>
                  <a:pt x="2001" y="952"/>
                </a:cubicBezTo>
                <a:close/>
                <a:moveTo>
                  <a:pt x="2014" y="952"/>
                </a:moveTo>
                <a:cubicBezTo>
                  <a:pt x="2012" y="952"/>
                  <a:pt x="2010" y="954"/>
                  <a:pt x="2010" y="956"/>
                </a:cubicBezTo>
                <a:cubicBezTo>
                  <a:pt x="2010" y="958"/>
                  <a:pt x="2012" y="960"/>
                  <a:pt x="2014" y="960"/>
                </a:cubicBezTo>
                <a:cubicBezTo>
                  <a:pt x="2017" y="960"/>
                  <a:pt x="2019" y="958"/>
                  <a:pt x="2019" y="956"/>
                </a:cubicBezTo>
                <a:cubicBezTo>
                  <a:pt x="2019" y="954"/>
                  <a:pt x="2017" y="952"/>
                  <a:pt x="2014" y="952"/>
                </a:cubicBezTo>
                <a:close/>
                <a:moveTo>
                  <a:pt x="2027" y="952"/>
                </a:moveTo>
                <a:cubicBezTo>
                  <a:pt x="2025" y="952"/>
                  <a:pt x="2023" y="954"/>
                  <a:pt x="2023" y="956"/>
                </a:cubicBezTo>
                <a:cubicBezTo>
                  <a:pt x="2023" y="958"/>
                  <a:pt x="2025" y="960"/>
                  <a:pt x="2027" y="960"/>
                </a:cubicBezTo>
                <a:cubicBezTo>
                  <a:pt x="2030" y="960"/>
                  <a:pt x="2031" y="958"/>
                  <a:pt x="2031" y="956"/>
                </a:cubicBezTo>
                <a:cubicBezTo>
                  <a:pt x="2031" y="954"/>
                  <a:pt x="2030" y="952"/>
                  <a:pt x="2027" y="952"/>
                </a:cubicBezTo>
                <a:close/>
                <a:moveTo>
                  <a:pt x="2040" y="952"/>
                </a:moveTo>
                <a:cubicBezTo>
                  <a:pt x="2038" y="952"/>
                  <a:pt x="2036" y="954"/>
                  <a:pt x="2036" y="956"/>
                </a:cubicBezTo>
                <a:cubicBezTo>
                  <a:pt x="2036" y="958"/>
                  <a:pt x="2038" y="960"/>
                  <a:pt x="2040" y="960"/>
                </a:cubicBezTo>
                <a:cubicBezTo>
                  <a:pt x="2042" y="960"/>
                  <a:pt x="2044" y="958"/>
                  <a:pt x="2044" y="956"/>
                </a:cubicBezTo>
                <a:cubicBezTo>
                  <a:pt x="2044" y="954"/>
                  <a:pt x="2042" y="952"/>
                  <a:pt x="2040" y="952"/>
                </a:cubicBezTo>
                <a:close/>
                <a:moveTo>
                  <a:pt x="2053" y="952"/>
                </a:moveTo>
                <a:cubicBezTo>
                  <a:pt x="2051" y="952"/>
                  <a:pt x="2049" y="954"/>
                  <a:pt x="2049" y="956"/>
                </a:cubicBezTo>
                <a:cubicBezTo>
                  <a:pt x="2049" y="958"/>
                  <a:pt x="2051" y="960"/>
                  <a:pt x="2053" y="960"/>
                </a:cubicBezTo>
                <a:cubicBezTo>
                  <a:pt x="2055" y="960"/>
                  <a:pt x="2057" y="958"/>
                  <a:pt x="2057" y="956"/>
                </a:cubicBezTo>
                <a:cubicBezTo>
                  <a:pt x="2057" y="954"/>
                  <a:pt x="2055" y="952"/>
                  <a:pt x="2053" y="952"/>
                </a:cubicBezTo>
                <a:close/>
                <a:moveTo>
                  <a:pt x="2066" y="952"/>
                </a:moveTo>
                <a:cubicBezTo>
                  <a:pt x="2064" y="952"/>
                  <a:pt x="2062" y="954"/>
                  <a:pt x="2062" y="956"/>
                </a:cubicBezTo>
                <a:cubicBezTo>
                  <a:pt x="2062" y="958"/>
                  <a:pt x="2064" y="960"/>
                  <a:pt x="2066" y="960"/>
                </a:cubicBezTo>
                <a:cubicBezTo>
                  <a:pt x="2068" y="960"/>
                  <a:pt x="2070" y="958"/>
                  <a:pt x="2070" y="956"/>
                </a:cubicBezTo>
                <a:cubicBezTo>
                  <a:pt x="2070" y="954"/>
                  <a:pt x="2068" y="952"/>
                  <a:pt x="2066" y="952"/>
                </a:cubicBezTo>
                <a:close/>
                <a:moveTo>
                  <a:pt x="2105" y="952"/>
                </a:moveTo>
                <a:cubicBezTo>
                  <a:pt x="2102" y="952"/>
                  <a:pt x="2101" y="954"/>
                  <a:pt x="2101" y="956"/>
                </a:cubicBezTo>
                <a:cubicBezTo>
                  <a:pt x="2101" y="958"/>
                  <a:pt x="2102" y="960"/>
                  <a:pt x="2105" y="960"/>
                </a:cubicBezTo>
                <a:cubicBezTo>
                  <a:pt x="2107" y="960"/>
                  <a:pt x="2109" y="958"/>
                  <a:pt x="2109" y="956"/>
                </a:cubicBezTo>
                <a:cubicBezTo>
                  <a:pt x="2109" y="954"/>
                  <a:pt x="2107" y="952"/>
                  <a:pt x="2105" y="952"/>
                </a:cubicBezTo>
                <a:close/>
                <a:moveTo>
                  <a:pt x="2118" y="952"/>
                </a:moveTo>
                <a:cubicBezTo>
                  <a:pt x="2115" y="952"/>
                  <a:pt x="2113" y="954"/>
                  <a:pt x="2113" y="956"/>
                </a:cubicBezTo>
                <a:cubicBezTo>
                  <a:pt x="2113" y="958"/>
                  <a:pt x="2115" y="960"/>
                  <a:pt x="2118" y="960"/>
                </a:cubicBezTo>
                <a:cubicBezTo>
                  <a:pt x="2120" y="960"/>
                  <a:pt x="2122" y="958"/>
                  <a:pt x="2122" y="956"/>
                </a:cubicBezTo>
                <a:cubicBezTo>
                  <a:pt x="2122" y="954"/>
                  <a:pt x="2120" y="952"/>
                  <a:pt x="2118" y="952"/>
                </a:cubicBezTo>
                <a:close/>
                <a:moveTo>
                  <a:pt x="2131" y="952"/>
                </a:moveTo>
                <a:cubicBezTo>
                  <a:pt x="2128" y="952"/>
                  <a:pt x="2126" y="954"/>
                  <a:pt x="2126" y="956"/>
                </a:cubicBezTo>
                <a:cubicBezTo>
                  <a:pt x="2126" y="958"/>
                  <a:pt x="2128" y="960"/>
                  <a:pt x="2131" y="960"/>
                </a:cubicBezTo>
                <a:cubicBezTo>
                  <a:pt x="2133" y="960"/>
                  <a:pt x="2135" y="958"/>
                  <a:pt x="2135" y="956"/>
                </a:cubicBezTo>
                <a:cubicBezTo>
                  <a:pt x="2135" y="954"/>
                  <a:pt x="2133" y="952"/>
                  <a:pt x="2131" y="952"/>
                </a:cubicBezTo>
                <a:close/>
                <a:moveTo>
                  <a:pt x="2143" y="952"/>
                </a:moveTo>
                <a:cubicBezTo>
                  <a:pt x="2141" y="952"/>
                  <a:pt x="2139" y="954"/>
                  <a:pt x="2139" y="956"/>
                </a:cubicBezTo>
                <a:cubicBezTo>
                  <a:pt x="2139" y="958"/>
                  <a:pt x="2141" y="960"/>
                  <a:pt x="2143" y="960"/>
                </a:cubicBezTo>
                <a:cubicBezTo>
                  <a:pt x="2146" y="960"/>
                  <a:pt x="2148" y="958"/>
                  <a:pt x="2148" y="956"/>
                </a:cubicBezTo>
                <a:cubicBezTo>
                  <a:pt x="2148" y="954"/>
                  <a:pt x="2146" y="952"/>
                  <a:pt x="2143" y="952"/>
                </a:cubicBezTo>
                <a:close/>
                <a:moveTo>
                  <a:pt x="2156" y="952"/>
                </a:moveTo>
                <a:cubicBezTo>
                  <a:pt x="2154" y="952"/>
                  <a:pt x="2152" y="954"/>
                  <a:pt x="2152" y="956"/>
                </a:cubicBezTo>
                <a:cubicBezTo>
                  <a:pt x="2152" y="958"/>
                  <a:pt x="2154" y="960"/>
                  <a:pt x="2156" y="960"/>
                </a:cubicBezTo>
                <a:cubicBezTo>
                  <a:pt x="2159" y="960"/>
                  <a:pt x="2161" y="958"/>
                  <a:pt x="2161" y="956"/>
                </a:cubicBezTo>
                <a:cubicBezTo>
                  <a:pt x="2161" y="954"/>
                  <a:pt x="2159" y="952"/>
                  <a:pt x="2156" y="952"/>
                </a:cubicBezTo>
                <a:close/>
                <a:moveTo>
                  <a:pt x="2169" y="952"/>
                </a:moveTo>
                <a:cubicBezTo>
                  <a:pt x="2167" y="952"/>
                  <a:pt x="2165" y="954"/>
                  <a:pt x="2165" y="956"/>
                </a:cubicBezTo>
                <a:cubicBezTo>
                  <a:pt x="2165" y="958"/>
                  <a:pt x="2167" y="960"/>
                  <a:pt x="2169" y="960"/>
                </a:cubicBezTo>
                <a:cubicBezTo>
                  <a:pt x="2172" y="960"/>
                  <a:pt x="2174" y="958"/>
                  <a:pt x="2174" y="956"/>
                </a:cubicBezTo>
                <a:cubicBezTo>
                  <a:pt x="2174" y="954"/>
                  <a:pt x="2172" y="952"/>
                  <a:pt x="2169" y="952"/>
                </a:cubicBezTo>
                <a:close/>
                <a:moveTo>
                  <a:pt x="2182" y="952"/>
                </a:moveTo>
                <a:cubicBezTo>
                  <a:pt x="2180" y="952"/>
                  <a:pt x="2178" y="954"/>
                  <a:pt x="2178" y="956"/>
                </a:cubicBezTo>
                <a:cubicBezTo>
                  <a:pt x="2178" y="958"/>
                  <a:pt x="2180" y="960"/>
                  <a:pt x="2182" y="960"/>
                </a:cubicBezTo>
                <a:cubicBezTo>
                  <a:pt x="2185" y="960"/>
                  <a:pt x="2186" y="958"/>
                  <a:pt x="2186" y="956"/>
                </a:cubicBezTo>
                <a:cubicBezTo>
                  <a:pt x="2186" y="954"/>
                  <a:pt x="2185" y="952"/>
                  <a:pt x="2182" y="952"/>
                </a:cubicBezTo>
                <a:close/>
                <a:moveTo>
                  <a:pt x="2195" y="952"/>
                </a:moveTo>
                <a:cubicBezTo>
                  <a:pt x="2193" y="952"/>
                  <a:pt x="2191" y="954"/>
                  <a:pt x="2191" y="956"/>
                </a:cubicBezTo>
                <a:cubicBezTo>
                  <a:pt x="2191" y="958"/>
                  <a:pt x="2193" y="960"/>
                  <a:pt x="2195" y="960"/>
                </a:cubicBezTo>
                <a:cubicBezTo>
                  <a:pt x="2197" y="960"/>
                  <a:pt x="2199" y="958"/>
                  <a:pt x="2199" y="956"/>
                </a:cubicBezTo>
                <a:cubicBezTo>
                  <a:pt x="2199" y="954"/>
                  <a:pt x="2197" y="952"/>
                  <a:pt x="2195" y="952"/>
                </a:cubicBezTo>
                <a:close/>
                <a:moveTo>
                  <a:pt x="2208" y="952"/>
                </a:moveTo>
                <a:cubicBezTo>
                  <a:pt x="2206" y="952"/>
                  <a:pt x="2204" y="954"/>
                  <a:pt x="2204" y="956"/>
                </a:cubicBezTo>
                <a:cubicBezTo>
                  <a:pt x="2204" y="958"/>
                  <a:pt x="2206" y="960"/>
                  <a:pt x="2208" y="960"/>
                </a:cubicBezTo>
                <a:cubicBezTo>
                  <a:pt x="2210" y="960"/>
                  <a:pt x="2212" y="958"/>
                  <a:pt x="2212" y="956"/>
                </a:cubicBezTo>
                <a:cubicBezTo>
                  <a:pt x="2212" y="954"/>
                  <a:pt x="2210" y="952"/>
                  <a:pt x="2208" y="952"/>
                </a:cubicBezTo>
                <a:close/>
                <a:moveTo>
                  <a:pt x="2221" y="952"/>
                </a:moveTo>
                <a:cubicBezTo>
                  <a:pt x="2219" y="952"/>
                  <a:pt x="2217" y="954"/>
                  <a:pt x="2217" y="956"/>
                </a:cubicBezTo>
                <a:cubicBezTo>
                  <a:pt x="2217" y="958"/>
                  <a:pt x="2219" y="960"/>
                  <a:pt x="2221" y="960"/>
                </a:cubicBezTo>
                <a:cubicBezTo>
                  <a:pt x="2223" y="960"/>
                  <a:pt x="2225" y="958"/>
                  <a:pt x="2225" y="956"/>
                </a:cubicBezTo>
                <a:cubicBezTo>
                  <a:pt x="2225" y="954"/>
                  <a:pt x="2223" y="952"/>
                  <a:pt x="2221" y="952"/>
                </a:cubicBezTo>
                <a:close/>
                <a:moveTo>
                  <a:pt x="2234" y="952"/>
                </a:moveTo>
                <a:cubicBezTo>
                  <a:pt x="2232" y="952"/>
                  <a:pt x="2230" y="954"/>
                  <a:pt x="2230" y="956"/>
                </a:cubicBezTo>
                <a:cubicBezTo>
                  <a:pt x="2230" y="958"/>
                  <a:pt x="2232" y="960"/>
                  <a:pt x="2234" y="960"/>
                </a:cubicBezTo>
                <a:cubicBezTo>
                  <a:pt x="2236" y="960"/>
                  <a:pt x="2238" y="958"/>
                  <a:pt x="2238" y="956"/>
                </a:cubicBezTo>
                <a:cubicBezTo>
                  <a:pt x="2238" y="954"/>
                  <a:pt x="2236" y="952"/>
                  <a:pt x="2234" y="952"/>
                </a:cubicBezTo>
                <a:close/>
                <a:moveTo>
                  <a:pt x="2415" y="952"/>
                </a:moveTo>
                <a:cubicBezTo>
                  <a:pt x="2412" y="952"/>
                  <a:pt x="2411" y="954"/>
                  <a:pt x="2411" y="956"/>
                </a:cubicBezTo>
                <a:cubicBezTo>
                  <a:pt x="2411" y="958"/>
                  <a:pt x="2412" y="960"/>
                  <a:pt x="2415" y="960"/>
                </a:cubicBezTo>
                <a:cubicBezTo>
                  <a:pt x="2417" y="960"/>
                  <a:pt x="2419" y="958"/>
                  <a:pt x="2419" y="956"/>
                </a:cubicBezTo>
                <a:cubicBezTo>
                  <a:pt x="2419" y="954"/>
                  <a:pt x="2417" y="952"/>
                  <a:pt x="2415" y="952"/>
                </a:cubicBezTo>
                <a:close/>
                <a:moveTo>
                  <a:pt x="2428" y="952"/>
                </a:moveTo>
                <a:cubicBezTo>
                  <a:pt x="2425" y="952"/>
                  <a:pt x="2423" y="954"/>
                  <a:pt x="2423" y="956"/>
                </a:cubicBezTo>
                <a:cubicBezTo>
                  <a:pt x="2423" y="958"/>
                  <a:pt x="2425" y="960"/>
                  <a:pt x="2428" y="960"/>
                </a:cubicBezTo>
                <a:cubicBezTo>
                  <a:pt x="2430" y="960"/>
                  <a:pt x="2432" y="958"/>
                  <a:pt x="2432" y="956"/>
                </a:cubicBezTo>
                <a:cubicBezTo>
                  <a:pt x="2432" y="954"/>
                  <a:pt x="2430" y="952"/>
                  <a:pt x="2428" y="952"/>
                </a:cubicBezTo>
                <a:close/>
                <a:moveTo>
                  <a:pt x="2441" y="952"/>
                </a:moveTo>
                <a:cubicBezTo>
                  <a:pt x="2438" y="952"/>
                  <a:pt x="2436" y="954"/>
                  <a:pt x="2436" y="956"/>
                </a:cubicBezTo>
                <a:cubicBezTo>
                  <a:pt x="2436" y="958"/>
                  <a:pt x="2438" y="960"/>
                  <a:pt x="2441" y="960"/>
                </a:cubicBezTo>
                <a:cubicBezTo>
                  <a:pt x="2443" y="960"/>
                  <a:pt x="2445" y="958"/>
                  <a:pt x="2445" y="956"/>
                </a:cubicBezTo>
                <a:cubicBezTo>
                  <a:pt x="2445" y="954"/>
                  <a:pt x="2443" y="952"/>
                  <a:pt x="2441" y="952"/>
                </a:cubicBezTo>
                <a:close/>
                <a:moveTo>
                  <a:pt x="2453" y="952"/>
                </a:moveTo>
                <a:cubicBezTo>
                  <a:pt x="2451" y="952"/>
                  <a:pt x="2449" y="954"/>
                  <a:pt x="2449" y="956"/>
                </a:cubicBezTo>
                <a:cubicBezTo>
                  <a:pt x="2449" y="958"/>
                  <a:pt x="2451" y="960"/>
                  <a:pt x="2453" y="960"/>
                </a:cubicBezTo>
                <a:cubicBezTo>
                  <a:pt x="2456" y="960"/>
                  <a:pt x="2458" y="958"/>
                  <a:pt x="2458" y="956"/>
                </a:cubicBezTo>
                <a:cubicBezTo>
                  <a:pt x="2458" y="954"/>
                  <a:pt x="2456" y="952"/>
                  <a:pt x="2453" y="952"/>
                </a:cubicBezTo>
                <a:close/>
                <a:moveTo>
                  <a:pt x="2466" y="952"/>
                </a:moveTo>
                <a:cubicBezTo>
                  <a:pt x="2464" y="952"/>
                  <a:pt x="2462" y="954"/>
                  <a:pt x="2462" y="956"/>
                </a:cubicBezTo>
                <a:cubicBezTo>
                  <a:pt x="2462" y="958"/>
                  <a:pt x="2464" y="960"/>
                  <a:pt x="2466" y="960"/>
                </a:cubicBezTo>
                <a:cubicBezTo>
                  <a:pt x="2469" y="960"/>
                  <a:pt x="2471" y="958"/>
                  <a:pt x="2471" y="956"/>
                </a:cubicBezTo>
                <a:cubicBezTo>
                  <a:pt x="2471" y="954"/>
                  <a:pt x="2469" y="952"/>
                  <a:pt x="2466" y="952"/>
                </a:cubicBezTo>
                <a:close/>
                <a:moveTo>
                  <a:pt x="2479" y="952"/>
                </a:moveTo>
                <a:cubicBezTo>
                  <a:pt x="2477" y="952"/>
                  <a:pt x="2475" y="954"/>
                  <a:pt x="2475" y="956"/>
                </a:cubicBezTo>
                <a:cubicBezTo>
                  <a:pt x="2475" y="958"/>
                  <a:pt x="2477" y="960"/>
                  <a:pt x="2479" y="960"/>
                </a:cubicBezTo>
                <a:cubicBezTo>
                  <a:pt x="2482" y="960"/>
                  <a:pt x="2483" y="958"/>
                  <a:pt x="2483" y="956"/>
                </a:cubicBezTo>
                <a:cubicBezTo>
                  <a:pt x="2483" y="954"/>
                  <a:pt x="2482" y="952"/>
                  <a:pt x="2479" y="952"/>
                </a:cubicBezTo>
                <a:close/>
                <a:moveTo>
                  <a:pt x="2492" y="952"/>
                </a:moveTo>
                <a:cubicBezTo>
                  <a:pt x="2490" y="952"/>
                  <a:pt x="2488" y="954"/>
                  <a:pt x="2488" y="956"/>
                </a:cubicBezTo>
                <a:cubicBezTo>
                  <a:pt x="2488" y="958"/>
                  <a:pt x="2490" y="960"/>
                  <a:pt x="2492" y="960"/>
                </a:cubicBezTo>
                <a:cubicBezTo>
                  <a:pt x="2494" y="960"/>
                  <a:pt x="2496" y="958"/>
                  <a:pt x="2496" y="956"/>
                </a:cubicBezTo>
                <a:cubicBezTo>
                  <a:pt x="2496" y="954"/>
                  <a:pt x="2494" y="952"/>
                  <a:pt x="2492" y="952"/>
                </a:cubicBezTo>
                <a:close/>
                <a:moveTo>
                  <a:pt x="2505" y="952"/>
                </a:moveTo>
                <a:cubicBezTo>
                  <a:pt x="2503" y="952"/>
                  <a:pt x="2501" y="954"/>
                  <a:pt x="2501" y="956"/>
                </a:cubicBezTo>
                <a:cubicBezTo>
                  <a:pt x="2501" y="958"/>
                  <a:pt x="2503" y="960"/>
                  <a:pt x="2505" y="960"/>
                </a:cubicBezTo>
                <a:cubicBezTo>
                  <a:pt x="2507" y="960"/>
                  <a:pt x="2509" y="958"/>
                  <a:pt x="2509" y="956"/>
                </a:cubicBezTo>
                <a:cubicBezTo>
                  <a:pt x="2509" y="954"/>
                  <a:pt x="2507" y="952"/>
                  <a:pt x="2505" y="952"/>
                </a:cubicBezTo>
                <a:close/>
                <a:moveTo>
                  <a:pt x="2634" y="952"/>
                </a:moveTo>
                <a:cubicBezTo>
                  <a:pt x="2632" y="952"/>
                  <a:pt x="2630" y="954"/>
                  <a:pt x="2630" y="956"/>
                </a:cubicBezTo>
                <a:cubicBezTo>
                  <a:pt x="2630" y="958"/>
                  <a:pt x="2632" y="960"/>
                  <a:pt x="2634" y="960"/>
                </a:cubicBezTo>
                <a:cubicBezTo>
                  <a:pt x="2637" y="960"/>
                  <a:pt x="2638" y="958"/>
                  <a:pt x="2638" y="956"/>
                </a:cubicBezTo>
                <a:cubicBezTo>
                  <a:pt x="2638" y="954"/>
                  <a:pt x="2637" y="952"/>
                  <a:pt x="2634" y="952"/>
                </a:cubicBezTo>
                <a:close/>
                <a:moveTo>
                  <a:pt x="2647" y="952"/>
                </a:moveTo>
                <a:cubicBezTo>
                  <a:pt x="2645" y="952"/>
                  <a:pt x="2643" y="954"/>
                  <a:pt x="2643" y="956"/>
                </a:cubicBezTo>
                <a:cubicBezTo>
                  <a:pt x="2643" y="958"/>
                  <a:pt x="2645" y="960"/>
                  <a:pt x="2647" y="960"/>
                </a:cubicBezTo>
                <a:cubicBezTo>
                  <a:pt x="2649" y="960"/>
                  <a:pt x="2651" y="958"/>
                  <a:pt x="2651" y="956"/>
                </a:cubicBezTo>
                <a:cubicBezTo>
                  <a:pt x="2651" y="954"/>
                  <a:pt x="2649" y="952"/>
                  <a:pt x="2647" y="952"/>
                </a:cubicBezTo>
                <a:close/>
                <a:moveTo>
                  <a:pt x="2660" y="952"/>
                </a:moveTo>
                <a:cubicBezTo>
                  <a:pt x="2658" y="952"/>
                  <a:pt x="2656" y="954"/>
                  <a:pt x="2656" y="956"/>
                </a:cubicBezTo>
                <a:cubicBezTo>
                  <a:pt x="2656" y="958"/>
                  <a:pt x="2658" y="960"/>
                  <a:pt x="2660" y="960"/>
                </a:cubicBezTo>
                <a:cubicBezTo>
                  <a:pt x="2662" y="960"/>
                  <a:pt x="2664" y="958"/>
                  <a:pt x="2664" y="956"/>
                </a:cubicBezTo>
                <a:cubicBezTo>
                  <a:pt x="2664" y="954"/>
                  <a:pt x="2662" y="952"/>
                  <a:pt x="2660" y="952"/>
                </a:cubicBezTo>
                <a:close/>
                <a:moveTo>
                  <a:pt x="2673" y="952"/>
                </a:moveTo>
                <a:cubicBezTo>
                  <a:pt x="2671" y="952"/>
                  <a:pt x="2669" y="954"/>
                  <a:pt x="2669" y="956"/>
                </a:cubicBezTo>
                <a:cubicBezTo>
                  <a:pt x="2669" y="958"/>
                  <a:pt x="2671" y="960"/>
                  <a:pt x="2673" y="960"/>
                </a:cubicBezTo>
                <a:cubicBezTo>
                  <a:pt x="2675" y="960"/>
                  <a:pt x="2677" y="958"/>
                  <a:pt x="2677" y="956"/>
                </a:cubicBezTo>
                <a:cubicBezTo>
                  <a:pt x="2677" y="954"/>
                  <a:pt x="2675" y="952"/>
                  <a:pt x="2673" y="952"/>
                </a:cubicBezTo>
                <a:close/>
                <a:moveTo>
                  <a:pt x="2686" y="952"/>
                </a:moveTo>
                <a:cubicBezTo>
                  <a:pt x="2684" y="952"/>
                  <a:pt x="2682" y="954"/>
                  <a:pt x="2682" y="956"/>
                </a:cubicBezTo>
                <a:cubicBezTo>
                  <a:pt x="2682" y="958"/>
                  <a:pt x="2684" y="960"/>
                  <a:pt x="2686" y="960"/>
                </a:cubicBezTo>
                <a:cubicBezTo>
                  <a:pt x="2688" y="960"/>
                  <a:pt x="2690" y="958"/>
                  <a:pt x="2690" y="956"/>
                </a:cubicBezTo>
                <a:cubicBezTo>
                  <a:pt x="2690" y="954"/>
                  <a:pt x="2688" y="952"/>
                  <a:pt x="2686" y="952"/>
                </a:cubicBezTo>
                <a:close/>
                <a:moveTo>
                  <a:pt x="2699" y="952"/>
                </a:moveTo>
                <a:cubicBezTo>
                  <a:pt x="2696" y="952"/>
                  <a:pt x="2695" y="954"/>
                  <a:pt x="2695" y="956"/>
                </a:cubicBezTo>
                <a:cubicBezTo>
                  <a:pt x="2695" y="958"/>
                  <a:pt x="2696" y="960"/>
                  <a:pt x="2699" y="960"/>
                </a:cubicBezTo>
                <a:cubicBezTo>
                  <a:pt x="2701" y="960"/>
                  <a:pt x="2703" y="958"/>
                  <a:pt x="2703" y="956"/>
                </a:cubicBezTo>
                <a:cubicBezTo>
                  <a:pt x="2703" y="954"/>
                  <a:pt x="2701" y="952"/>
                  <a:pt x="2699" y="952"/>
                </a:cubicBezTo>
                <a:close/>
                <a:moveTo>
                  <a:pt x="2712" y="952"/>
                </a:moveTo>
                <a:cubicBezTo>
                  <a:pt x="2709" y="952"/>
                  <a:pt x="2708" y="954"/>
                  <a:pt x="2708" y="956"/>
                </a:cubicBezTo>
                <a:cubicBezTo>
                  <a:pt x="2708" y="958"/>
                  <a:pt x="2709" y="960"/>
                  <a:pt x="2712" y="960"/>
                </a:cubicBezTo>
                <a:cubicBezTo>
                  <a:pt x="2714" y="960"/>
                  <a:pt x="2716" y="958"/>
                  <a:pt x="2716" y="956"/>
                </a:cubicBezTo>
                <a:cubicBezTo>
                  <a:pt x="2716" y="954"/>
                  <a:pt x="2714" y="952"/>
                  <a:pt x="2712" y="952"/>
                </a:cubicBezTo>
                <a:close/>
                <a:moveTo>
                  <a:pt x="2725" y="952"/>
                </a:moveTo>
                <a:cubicBezTo>
                  <a:pt x="2722" y="952"/>
                  <a:pt x="2720" y="954"/>
                  <a:pt x="2720" y="956"/>
                </a:cubicBezTo>
                <a:cubicBezTo>
                  <a:pt x="2720" y="958"/>
                  <a:pt x="2722" y="960"/>
                  <a:pt x="2725" y="960"/>
                </a:cubicBezTo>
                <a:cubicBezTo>
                  <a:pt x="2727" y="960"/>
                  <a:pt x="2729" y="958"/>
                  <a:pt x="2729" y="956"/>
                </a:cubicBezTo>
                <a:cubicBezTo>
                  <a:pt x="2729" y="954"/>
                  <a:pt x="2727" y="952"/>
                  <a:pt x="2725" y="952"/>
                </a:cubicBezTo>
                <a:close/>
                <a:moveTo>
                  <a:pt x="2738" y="952"/>
                </a:moveTo>
                <a:cubicBezTo>
                  <a:pt x="2735" y="952"/>
                  <a:pt x="2733" y="954"/>
                  <a:pt x="2733" y="956"/>
                </a:cubicBezTo>
                <a:cubicBezTo>
                  <a:pt x="2733" y="958"/>
                  <a:pt x="2735" y="960"/>
                  <a:pt x="2738" y="960"/>
                </a:cubicBezTo>
                <a:cubicBezTo>
                  <a:pt x="2740" y="960"/>
                  <a:pt x="2742" y="958"/>
                  <a:pt x="2742" y="956"/>
                </a:cubicBezTo>
                <a:cubicBezTo>
                  <a:pt x="2742" y="954"/>
                  <a:pt x="2740" y="952"/>
                  <a:pt x="2738" y="952"/>
                </a:cubicBezTo>
                <a:close/>
                <a:moveTo>
                  <a:pt x="2892" y="952"/>
                </a:moveTo>
                <a:cubicBezTo>
                  <a:pt x="2890" y="952"/>
                  <a:pt x="2888" y="954"/>
                  <a:pt x="2888" y="956"/>
                </a:cubicBezTo>
                <a:cubicBezTo>
                  <a:pt x="2888" y="958"/>
                  <a:pt x="2890" y="960"/>
                  <a:pt x="2892" y="960"/>
                </a:cubicBezTo>
                <a:cubicBezTo>
                  <a:pt x="2895" y="960"/>
                  <a:pt x="2897" y="958"/>
                  <a:pt x="2897" y="956"/>
                </a:cubicBezTo>
                <a:cubicBezTo>
                  <a:pt x="2897" y="954"/>
                  <a:pt x="2895" y="952"/>
                  <a:pt x="2892" y="952"/>
                </a:cubicBezTo>
                <a:close/>
                <a:moveTo>
                  <a:pt x="697" y="965"/>
                </a:moveTo>
                <a:cubicBezTo>
                  <a:pt x="695" y="965"/>
                  <a:pt x="693" y="967"/>
                  <a:pt x="693" y="969"/>
                </a:cubicBezTo>
                <a:cubicBezTo>
                  <a:pt x="693" y="971"/>
                  <a:pt x="695" y="973"/>
                  <a:pt x="697" y="973"/>
                </a:cubicBezTo>
                <a:cubicBezTo>
                  <a:pt x="699" y="973"/>
                  <a:pt x="701" y="971"/>
                  <a:pt x="701" y="969"/>
                </a:cubicBezTo>
                <a:cubicBezTo>
                  <a:pt x="701" y="967"/>
                  <a:pt x="699" y="965"/>
                  <a:pt x="697" y="965"/>
                </a:cubicBezTo>
                <a:close/>
                <a:moveTo>
                  <a:pt x="710" y="965"/>
                </a:moveTo>
                <a:cubicBezTo>
                  <a:pt x="708" y="965"/>
                  <a:pt x="706" y="967"/>
                  <a:pt x="706" y="969"/>
                </a:cubicBezTo>
                <a:cubicBezTo>
                  <a:pt x="706" y="971"/>
                  <a:pt x="708" y="973"/>
                  <a:pt x="710" y="973"/>
                </a:cubicBezTo>
                <a:cubicBezTo>
                  <a:pt x="712" y="973"/>
                  <a:pt x="714" y="971"/>
                  <a:pt x="714" y="969"/>
                </a:cubicBezTo>
                <a:cubicBezTo>
                  <a:pt x="714" y="967"/>
                  <a:pt x="712" y="965"/>
                  <a:pt x="710" y="965"/>
                </a:cubicBezTo>
                <a:close/>
                <a:moveTo>
                  <a:pt x="723" y="965"/>
                </a:moveTo>
                <a:cubicBezTo>
                  <a:pt x="721" y="965"/>
                  <a:pt x="719" y="967"/>
                  <a:pt x="719" y="969"/>
                </a:cubicBezTo>
                <a:cubicBezTo>
                  <a:pt x="719" y="971"/>
                  <a:pt x="721" y="973"/>
                  <a:pt x="723" y="973"/>
                </a:cubicBezTo>
                <a:cubicBezTo>
                  <a:pt x="725" y="973"/>
                  <a:pt x="727" y="971"/>
                  <a:pt x="727" y="969"/>
                </a:cubicBezTo>
                <a:cubicBezTo>
                  <a:pt x="727" y="967"/>
                  <a:pt x="725" y="965"/>
                  <a:pt x="723" y="965"/>
                </a:cubicBezTo>
                <a:close/>
                <a:moveTo>
                  <a:pt x="736" y="965"/>
                </a:moveTo>
                <a:cubicBezTo>
                  <a:pt x="734" y="965"/>
                  <a:pt x="732" y="967"/>
                  <a:pt x="732" y="969"/>
                </a:cubicBezTo>
                <a:cubicBezTo>
                  <a:pt x="732" y="971"/>
                  <a:pt x="734" y="973"/>
                  <a:pt x="736" y="973"/>
                </a:cubicBezTo>
                <a:cubicBezTo>
                  <a:pt x="738" y="973"/>
                  <a:pt x="740" y="971"/>
                  <a:pt x="740" y="969"/>
                </a:cubicBezTo>
                <a:cubicBezTo>
                  <a:pt x="740" y="967"/>
                  <a:pt x="738" y="965"/>
                  <a:pt x="736" y="965"/>
                </a:cubicBezTo>
                <a:close/>
                <a:moveTo>
                  <a:pt x="749" y="965"/>
                </a:moveTo>
                <a:cubicBezTo>
                  <a:pt x="747" y="965"/>
                  <a:pt x="745" y="967"/>
                  <a:pt x="745" y="969"/>
                </a:cubicBezTo>
                <a:cubicBezTo>
                  <a:pt x="745" y="971"/>
                  <a:pt x="747" y="973"/>
                  <a:pt x="749" y="973"/>
                </a:cubicBezTo>
                <a:cubicBezTo>
                  <a:pt x="751" y="973"/>
                  <a:pt x="753" y="971"/>
                  <a:pt x="753" y="969"/>
                </a:cubicBezTo>
                <a:cubicBezTo>
                  <a:pt x="753" y="967"/>
                  <a:pt x="751" y="965"/>
                  <a:pt x="749" y="965"/>
                </a:cubicBezTo>
                <a:close/>
                <a:moveTo>
                  <a:pt x="762" y="965"/>
                </a:moveTo>
                <a:cubicBezTo>
                  <a:pt x="759" y="965"/>
                  <a:pt x="758" y="967"/>
                  <a:pt x="758" y="969"/>
                </a:cubicBezTo>
                <a:cubicBezTo>
                  <a:pt x="758" y="971"/>
                  <a:pt x="759" y="973"/>
                  <a:pt x="762" y="973"/>
                </a:cubicBezTo>
                <a:cubicBezTo>
                  <a:pt x="764" y="973"/>
                  <a:pt x="766" y="971"/>
                  <a:pt x="766" y="969"/>
                </a:cubicBezTo>
                <a:cubicBezTo>
                  <a:pt x="766" y="967"/>
                  <a:pt x="764" y="965"/>
                  <a:pt x="762" y="965"/>
                </a:cubicBezTo>
                <a:close/>
                <a:moveTo>
                  <a:pt x="775" y="965"/>
                </a:moveTo>
                <a:cubicBezTo>
                  <a:pt x="772" y="965"/>
                  <a:pt x="770" y="967"/>
                  <a:pt x="770" y="969"/>
                </a:cubicBezTo>
                <a:cubicBezTo>
                  <a:pt x="770" y="971"/>
                  <a:pt x="772" y="973"/>
                  <a:pt x="775" y="973"/>
                </a:cubicBezTo>
                <a:cubicBezTo>
                  <a:pt x="777" y="973"/>
                  <a:pt x="779" y="971"/>
                  <a:pt x="779" y="969"/>
                </a:cubicBezTo>
                <a:cubicBezTo>
                  <a:pt x="779" y="967"/>
                  <a:pt x="777" y="965"/>
                  <a:pt x="775" y="965"/>
                </a:cubicBezTo>
                <a:close/>
                <a:moveTo>
                  <a:pt x="788" y="965"/>
                </a:moveTo>
                <a:cubicBezTo>
                  <a:pt x="785" y="965"/>
                  <a:pt x="783" y="967"/>
                  <a:pt x="783" y="969"/>
                </a:cubicBezTo>
                <a:cubicBezTo>
                  <a:pt x="783" y="971"/>
                  <a:pt x="785" y="973"/>
                  <a:pt x="788" y="973"/>
                </a:cubicBezTo>
                <a:cubicBezTo>
                  <a:pt x="790" y="973"/>
                  <a:pt x="792" y="971"/>
                  <a:pt x="792" y="969"/>
                </a:cubicBezTo>
                <a:cubicBezTo>
                  <a:pt x="792" y="967"/>
                  <a:pt x="790" y="965"/>
                  <a:pt x="788" y="965"/>
                </a:cubicBezTo>
                <a:close/>
                <a:moveTo>
                  <a:pt x="803" y="969"/>
                </a:moveTo>
                <a:cubicBezTo>
                  <a:pt x="803" y="968"/>
                  <a:pt x="802" y="966"/>
                  <a:pt x="800" y="966"/>
                </a:cubicBezTo>
                <a:cubicBezTo>
                  <a:pt x="799" y="966"/>
                  <a:pt x="798" y="968"/>
                  <a:pt x="798" y="969"/>
                </a:cubicBezTo>
                <a:cubicBezTo>
                  <a:pt x="798" y="970"/>
                  <a:pt x="799" y="971"/>
                  <a:pt x="800" y="971"/>
                </a:cubicBezTo>
                <a:cubicBezTo>
                  <a:pt x="802" y="971"/>
                  <a:pt x="803" y="970"/>
                  <a:pt x="803" y="969"/>
                </a:cubicBezTo>
                <a:close/>
                <a:moveTo>
                  <a:pt x="1524" y="965"/>
                </a:moveTo>
                <a:cubicBezTo>
                  <a:pt x="1521" y="965"/>
                  <a:pt x="1519" y="967"/>
                  <a:pt x="1519" y="969"/>
                </a:cubicBezTo>
                <a:cubicBezTo>
                  <a:pt x="1519" y="971"/>
                  <a:pt x="1521" y="973"/>
                  <a:pt x="1524" y="973"/>
                </a:cubicBezTo>
                <a:cubicBezTo>
                  <a:pt x="1526" y="973"/>
                  <a:pt x="1528" y="971"/>
                  <a:pt x="1528" y="969"/>
                </a:cubicBezTo>
                <a:cubicBezTo>
                  <a:pt x="1528" y="967"/>
                  <a:pt x="1526" y="965"/>
                  <a:pt x="1524" y="965"/>
                </a:cubicBezTo>
                <a:close/>
                <a:moveTo>
                  <a:pt x="1537" y="965"/>
                </a:moveTo>
                <a:cubicBezTo>
                  <a:pt x="1534" y="965"/>
                  <a:pt x="1532" y="967"/>
                  <a:pt x="1532" y="969"/>
                </a:cubicBezTo>
                <a:cubicBezTo>
                  <a:pt x="1532" y="971"/>
                  <a:pt x="1534" y="973"/>
                  <a:pt x="1537" y="973"/>
                </a:cubicBezTo>
                <a:cubicBezTo>
                  <a:pt x="1539" y="973"/>
                  <a:pt x="1541" y="971"/>
                  <a:pt x="1541" y="969"/>
                </a:cubicBezTo>
                <a:cubicBezTo>
                  <a:pt x="1541" y="967"/>
                  <a:pt x="1539" y="965"/>
                  <a:pt x="1537" y="965"/>
                </a:cubicBezTo>
                <a:close/>
                <a:moveTo>
                  <a:pt x="1549" y="965"/>
                </a:moveTo>
                <a:cubicBezTo>
                  <a:pt x="1547" y="965"/>
                  <a:pt x="1545" y="967"/>
                  <a:pt x="1545" y="969"/>
                </a:cubicBezTo>
                <a:cubicBezTo>
                  <a:pt x="1545" y="971"/>
                  <a:pt x="1547" y="973"/>
                  <a:pt x="1549" y="973"/>
                </a:cubicBezTo>
                <a:cubicBezTo>
                  <a:pt x="1552" y="973"/>
                  <a:pt x="1554" y="971"/>
                  <a:pt x="1554" y="969"/>
                </a:cubicBezTo>
                <a:cubicBezTo>
                  <a:pt x="1554" y="967"/>
                  <a:pt x="1552" y="965"/>
                  <a:pt x="1549" y="965"/>
                </a:cubicBezTo>
                <a:close/>
                <a:moveTo>
                  <a:pt x="1562" y="965"/>
                </a:moveTo>
                <a:cubicBezTo>
                  <a:pt x="1560" y="965"/>
                  <a:pt x="1558" y="967"/>
                  <a:pt x="1558" y="969"/>
                </a:cubicBezTo>
                <a:cubicBezTo>
                  <a:pt x="1558" y="971"/>
                  <a:pt x="1560" y="973"/>
                  <a:pt x="1562" y="973"/>
                </a:cubicBezTo>
                <a:cubicBezTo>
                  <a:pt x="1565" y="973"/>
                  <a:pt x="1567" y="971"/>
                  <a:pt x="1567" y="969"/>
                </a:cubicBezTo>
                <a:cubicBezTo>
                  <a:pt x="1567" y="967"/>
                  <a:pt x="1565" y="965"/>
                  <a:pt x="1562" y="965"/>
                </a:cubicBezTo>
                <a:close/>
                <a:moveTo>
                  <a:pt x="1575" y="965"/>
                </a:moveTo>
                <a:cubicBezTo>
                  <a:pt x="1573" y="965"/>
                  <a:pt x="1571" y="967"/>
                  <a:pt x="1571" y="969"/>
                </a:cubicBezTo>
                <a:cubicBezTo>
                  <a:pt x="1571" y="971"/>
                  <a:pt x="1573" y="973"/>
                  <a:pt x="1575" y="973"/>
                </a:cubicBezTo>
                <a:cubicBezTo>
                  <a:pt x="1578" y="973"/>
                  <a:pt x="1579" y="971"/>
                  <a:pt x="1579" y="969"/>
                </a:cubicBezTo>
                <a:cubicBezTo>
                  <a:pt x="1579" y="967"/>
                  <a:pt x="1578" y="965"/>
                  <a:pt x="1575" y="965"/>
                </a:cubicBezTo>
                <a:close/>
                <a:moveTo>
                  <a:pt x="1588" y="965"/>
                </a:moveTo>
                <a:cubicBezTo>
                  <a:pt x="1586" y="965"/>
                  <a:pt x="1584" y="967"/>
                  <a:pt x="1584" y="969"/>
                </a:cubicBezTo>
                <a:cubicBezTo>
                  <a:pt x="1584" y="971"/>
                  <a:pt x="1586" y="973"/>
                  <a:pt x="1588" y="973"/>
                </a:cubicBezTo>
                <a:cubicBezTo>
                  <a:pt x="1591" y="973"/>
                  <a:pt x="1592" y="971"/>
                  <a:pt x="1592" y="969"/>
                </a:cubicBezTo>
                <a:cubicBezTo>
                  <a:pt x="1592" y="967"/>
                  <a:pt x="1591" y="965"/>
                  <a:pt x="1588" y="965"/>
                </a:cubicBezTo>
                <a:close/>
                <a:moveTo>
                  <a:pt x="1601" y="965"/>
                </a:moveTo>
                <a:cubicBezTo>
                  <a:pt x="1599" y="965"/>
                  <a:pt x="1597" y="967"/>
                  <a:pt x="1597" y="969"/>
                </a:cubicBezTo>
                <a:cubicBezTo>
                  <a:pt x="1597" y="971"/>
                  <a:pt x="1599" y="973"/>
                  <a:pt x="1601" y="973"/>
                </a:cubicBezTo>
                <a:cubicBezTo>
                  <a:pt x="1603" y="973"/>
                  <a:pt x="1605" y="971"/>
                  <a:pt x="1605" y="969"/>
                </a:cubicBezTo>
                <a:cubicBezTo>
                  <a:pt x="1605" y="967"/>
                  <a:pt x="1603" y="965"/>
                  <a:pt x="1601" y="965"/>
                </a:cubicBezTo>
                <a:close/>
                <a:moveTo>
                  <a:pt x="1614" y="965"/>
                </a:moveTo>
                <a:cubicBezTo>
                  <a:pt x="1612" y="965"/>
                  <a:pt x="1610" y="967"/>
                  <a:pt x="1610" y="969"/>
                </a:cubicBezTo>
                <a:cubicBezTo>
                  <a:pt x="1610" y="971"/>
                  <a:pt x="1612" y="973"/>
                  <a:pt x="1614" y="973"/>
                </a:cubicBezTo>
                <a:cubicBezTo>
                  <a:pt x="1616" y="973"/>
                  <a:pt x="1618" y="971"/>
                  <a:pt x="1618" y="969"/>
                </a:cubicBezTo>
                <a:cubicBezTo>
                  <a:pt x="1618" y="967"/>
                  <a:pt x="1616" y="965"/>
                  <a:pt x="1614" y="965"/>
                </a:cubicBezTo>
                <a:close/>
                <a:moveTo>
                  <a:pt x="1627" y="965"/>
                </a:moveTo>
                <a:cubicBezTo>
                  <a:pt x="1625" y="965"/>
                  <a:pt x="1623" y="967"/>
                  <a:pt x="1623" y="969"/>
                </a:cubicBezTo>
                <a:cubicBezTo>
                  <a:pt x="1623" y="971"/>
                  <a:pt x="1625" y="973"/>
                  <a:pt x="1627" y="973"/>
                </a:cubicBezTo>
                <a:cubicBezTo>
                  <a:pt x="1629" y="973"/>
                  <a:pt x="1631" y="971"/>
                  <a:pt x="1631" y="969"/>
                </a:cubicBezTo>
                <a:cubicBezTo>
                  <a:pt x="1631" y="967"/>
                  <a:pt x="1629" y="965"/>
                  <a:pt x="1627" y="965"/>
                </a:cubicBezTo>
                <a:close/>
                <a:moveTo>
                  <a:pt x="1640" y="965"/>
                </a:moveTo>
                <a:cubicBezTo>
                  <a:pt x="1638" y="965"/>
                  <a:pt x="1636" y="967"/>
                  <a:pt x="1636" y="969"/>
                </a:cubicBezTo>
                <a:cubicBezTo>
                  <a:pt x="1636" y="971"/>
                  <a:pt x="1638" y="973"/>
                  <a:pt x="1640" y="973"/>
                </a:cubicBezTo>
                <a:cubicBezTo>
                  <a:pt x="1642" y="973"/>
                  <a:pt x="1644" y="971"/>
                  <a:pt x="1644" y="969"/>
                </a:cubicBezTo>
                <a:cubicBezTo>
                  <a:pt x="1644" y="967"/>
                  <a:pt x="1642" y="965"/>
                  <a:pt x="1640" y="965"/>
                </a:cubicBezTo>
                <a:close/>
                <a:moveTo>
                  <a:pt x="1653" y="965"/>
                </a:moveTo>
                <a:cubicBezTo>
                  <a:pt x="1650" y="965"/>
                  <a:pt x="1649" y="967"/>
                  <a:pt x="1649" y="969"/>
                </a:cubicBezTo>
                <a:cubicBezTo>
                  <a:pt x="1649" y="971"/>
                  <a:pt x="1650" y="973"/>
                  <a:pt x="1653" y="973"/>
                </a:cubicBezTo>
                <a:cubicBezTo>
                  <a:pt x="1655" y="973"/>
                  <a:pt x="1657" y="971"/>
                  <a:pt x="1657" y="969"/>
                </a:cubicBezTo>
                <a:cubicBezTo>
                  <a:pt x="1657" y="967"/>
                  <a:pt x="1655" y="965"/>
                  <a:pt x="1653" y="965"/>
                </a:cubicBezTo>
                <a:close/>
                <a:moveTo>
                  <a:pt x="1666" y="965"/>
                </a:moveTo>
                <a:cubicBezTo>
                  <a:pt x="1663" y="965"/>
                  <a:pt x="1662" y="967"/>
                  <a:pt x="1662" y="969"/>
                </a:cubicBezTo>
                <a:cubicBezTo>
                  <a:pt x="1662" y="971"/>
                  <a:pt x="1663" y="973"/>
                  <a:pt x="1666" y="973"/>
                </a:cubicBezTo>
                <a:cubicBezTo>
                  <a:pt x="1668" y="973"/>
                  <a:pt x="1670" y="971"/>
                  <a:pt x="1670" y="969"/>
                </a:cubicBezTo>
                <a:cubicBezTo>
                  <a:pt x="1670" y="967"/>
                  <a:pt x="1668" y="965"/>
                  <a:pt x="1666" y="965"/>
                </a:cubicBezTo>
                <a:close/>
                <a:moveTo>
                  <a:pt x="1679" y="965"/>
                </a:moveTo>
                <a:cubicBezTo>
                  <a:pt x="1676" y="965"/>
                  <a:pt x="1674" y="967"/>
                  <a:pt x="1674" y="969"/>
                </a:cubicBezTo>
                <a:cubicBezTo>
                  <a:pt x="1674" y="971"/>
                  <a:pt x="1676" y="973"/>
                  <a:pt x="1679" y="973"/>
                </a:cubicBezTo>
                <a:cubicBezTo>
                  <a:pt x="1681" y="973"/>
                  <a:pt x="1683" y="971"/>
                  <a:pt x="1683" y="969"/>
                </a:cubicBezTo>
                <a:cubicBezTo>
                  <a:pt x="1683" y="967"/>
                  <a:pt x="1681" y="965"/>
                  <a:pt x="1679" y="965"/>
                </a:cubicBezTo>
                <a:close/>
                <a:moveTo>
                  <a:pt x="1692" y="965"/>
                </a:moveTo>
                <a:cubicBezTo>
                  <a:pt x="1689" y="965"/>
                  <a:pt x="1687" y="967"/>
                  <a:pt x="1687" y="969"/>
                </a:cubicBezTo>
                <a:cubicBezTo>
                  <a:pt x="1687" y="971"/>
                  <a:pt x="1689" y="973"/>
                  <a:pt x="1692" y="973"/>
                </a:cubicBezTo>
                <a:cubicBezTo>
                  <a:pt x="1694" y="973"/>
                  <a:pt x="1696" y="971"/>
                  <a:pt x="1696" y="969"/>
                </a:cubicBezTo>
                <a:cubicBezTo>
                  <a:pt x="1696" y="967"/>
                  <a:pt x="1694" y="965"/>
                  <a:pt x="1692" y="965"/>
                </a:cubicBezTo>
                <a:close/>
                <a:moveTo>
                  <a:pt x="1704" y="965"/>
                </a:moveTo>
                <a:cubicBezTo>
                  <a:pt x="1702" y="965"/>
                  <a:pt x="1700" y="967"/>
                  <a:pt x="1700" y="969"/>
                </a:cubicBezTo>
                <a:cubicBezTo>
                  <a:pt x="1700" y="971"/>
                  <a:pt x="1702" y="973"/>
                  <a:pt x="1704" y="973"/>
                </a:cubicBezTo>
                <a:cubicBezTo>
                  <a:pt x="1707" y="973"/>
                  <a:pt x="1709" y="971"/>
                  <a:pt x="1709" y="969"/>
                </a:cubicBezTo>
                <a:cubicBezTo>
                  <a:pt x="1709" y="967"/>
                  <a:pt x="1707" y="965"/>
                  <a:pt x="1704" y="965"/>
                </a:cubicBezTo>
                <a:close/>
                <a:moveTo>
                  <a:pt x="1717" y="965"/>
                </a:moveTo>
                <a:cubicBezTo>
                  <a:pt x="1715" y="965"/>
                  <a:pt x="1713" y="967"/>
                  <a:pt x="1713" y="969"/>
                </a:cubicBezTo>
                <a:cubicBezTo>
                  <a:pt x="1713" y="971"/>
                  <a:pt x="1715" y="973"/>
                  <a:pt x="1717" y="973"/>
                </a:cubicBezTo>
                <a:cubicBezTo>
                  <a:pt x="1720" y="973"/>
                  <a:pt x="1722" y="971"/>
                  <a:pt x="1722" y="969"/>
                </a:cubicBezTo>
                <a:cubicBezTo>
                  <a:pt x="1722" y="967"/>
                  <a:pt x="1720" y="965"/>
                  <a:pt x="1717" y="965"/>
                </a:cubicBezTo>
                <a:close/>
                <a:moveTo>
                  <a:pt x="1730" y="965"/>
                </a:moveTo>
                <a:cubicBezTo>
                  <a:pt x="1728" y="965"/>
                  <a:pt x="1726" y="967"/>
                  <a:pt x="1726" y="969"/>
                </a:cubicBezTo>
                <a:cubicBezTo>
                  <a:pt x="1726" y="971"/>
                  <a:pt x="1728" y="973"/>
                  <a:pt x="1730" y="973"/>
                </a:cubicBezTo>
                <a:cubicBezTo>
                  <a:pt x="1733" y="973"/>
                  <a:pt x="1734" y="971"/>
                  <a:pt x="1734" y="969"/>
                </a:cubicBezTo>
                <a:cubicBezTo>
                  <a:pt x="1734" y="967"/>
                  <a:pt x="1733" y="965"/>
                  <a:pt x="1730" y="965"/>
                </a:cubicBezTo>
                <a:close/>
                <a:moveTo>
                  <a:pt x="1743" y="965"/>
                </a:moveTo>
                <a:cubicBezTo>
                  <a:pt x="1741" y="965"/>
                  <a:pt x="1739" y="967"/>
                  <a:pt x="1739" y="969"/>
                </a:cubicBezTo>
                <a:cubicBezTo>
                  <a:pt x="1739" y="971"/>
                  <a:pt x="1741" y="973"/>
                  <a:pt x="1743" y="973"/>
                </a:cubicBezTo>
                <a:cubicBezTo>
                  <a:pt x="1745" y="973"/>
                  <a:pt x="1747" y="971"/>
                  <a:pt x="1747" y="969"/>
                </a:cubicBezTo>
                <a:cubicBezTo>
                  <a:pt x="1747" y="967"/>
                  <a:pt x="1745" y="965"/>
                  <a:pt x="1743" y="965"/>
                </a:cubicBezTo>
                <a:close/>
                <a:moveTo>
                  <a:pt x="1756" y="965"/>
                </a:moveTo>
                <a:cubicBezTo>
                  <a:pt x="1754" y="965"/>
                  <a:pt x="1752" y="967"/>
                  <a:pt x="1752" y="969"/>
                </a:cubicBezTo>
                <a:cubicBezTo>
                  <a:pt x="1752" y="971"/>
                  <a:pt x="1754" y="973"/>
                  <a:pt x="1756" y="973"/>
                </a:cubicBezTo>
                <a:cubicBezTo>
                  <a:pt x="1758" y="973"/>
                  <a:pt x="1760" y="971"/>
                  <a:pt x="1760" y="969"/>
                </a:cubicBezTo>
                <a:cubicBezTo>
                  <a:pt x="1760" y="967"/>
                  <a:pt x="1758" y="965"/>
                  <a:pt x="1756" y="965"/>
                </a:cubicBezTo>
                <a:close/>
                <a:moveTo>
                  <a:pt x="1769" y="965"/>
                </a:moveTo>
                <a:cubicBezTo>
                  <a:pt x="1767" y="965"/>
                  <a:pt x="1765" y="967"/>
                  <a:pt x="1765" y="969"/>
                </a:cubicBezTo>
                <a:cubicBezTo>
                  <a:pt x="1765" y="971"/>
                  <a:pt x="1767" y="973"/>
                  <a:pt x="1769" y="973"/>
                </a:cubicBezTo>
                <a:cubicBezTo>
                  <a:pt x="1771" y="973"/>
                  <a:pt x="1773" y="971"/>
                  <a:pt x="1773" y="969"/>
                </a:cubicBezTo>
                <a:cubicBezTo>
                  <a:pt x="1773" y="967"/>
                  <a:pt x="1771" y="965"/>
                  <a:pt x="1769" y="965"/>
                </a:cubicBezTo>
                <a:close/>
                <a:moveTo>
                  <a:pt x="1782" y="965"/>
                </a:moveTo>
                <a:cubicBezTo>
                  <a:pt x="1780" y="965"/>
                  <a:pt x="1778" y="967"/>
                  <a:pt x="1778" y="969"/>
                </a:cubicBezTo>
                <a:cubicBezTo>
                  <a:pt x="1778" y="971"/>
                  <a:pt x="1780" y="973"/>
                  <a:pt x="1782" y="973"/>
                </a:cubicBezTo>
                <a:cubicBezTo>
                  <a:pt x="1784" y="973"/>
                  <a:pt x="1786" y="971"/>
                  <a:pt x="1786" y="969"/>
                </a:cubicBezTo>
                <a:cubicBezTo>
                  <a:pt x="1786" y="967"/>
                  <a:pt x="1784" y="965"/>
                  <a:pt x="1782" y="965"/>
                </a:cubicBezTo>
                <a:close/>
                <a:moveTo>
                  <a:pt x="1795" y="965"/>
                </a:moveTo>
                <a:cubicBezTo>
                  <a:pt x="1793" y="965"/>
                  <a:pt x="1791" y="967"/>
                  <a:pt x="1791" y="969"/>
                </a:cubicBezTo>
                <a:cubicBezTo>
                  <a:pt x="1791" y="971"/>
                  <a:pt x="1793" y="973"/>
                  <a:pt x="1795" y="973"/>
                </a:cubicBezTo>
                <a:cubicBezTo>
                  <a:pt x="1797" y="973"/>
                  <a:pt x="1799" y="971"/>
                  <a:pt x="1799" y="969"/>
                </a:cubicBezTo>
                <a:cubicBezTo>
                  <a:pt x="1799" y="967"/>
                  <a:pt x="1797" y="965"/>
                  <a:pt x="1795" y="965"/>
                </a:cubicBezTo>
                <a:close/>
                <a:moveTo>
                  <a:pt x="1808" y="965"/>
                </a:moveTo>
                <a:cubicBezTo>
                  <a:pt x="1805" y="965"/>
                  <a:pt x="1804" y="967"/>
                  <a:pt x="1804" y="969"/>
                </a:cubicBezTo>
                <a:cubicBezTo>
                  <a:pt x="1804" y="971"/>
                  <a:pt x="1805" y="973"/>
                  <a:pt x="1808" y="973"/>
                </a:cubicBezTo>
                <a:cubicBezTo>
                  <a:pt x="1810" y="973"/>
                  <a:pt x="1812" y="971"/>
                  <a:pt x="1812" y="969"/>
                </a:cubicBezTo>
                <a:cubicBezTo>
                  <a:pt x="1812" y="967"/>
                  <a:pt x="1810" y="965"/>
                  <a:pt x="1808" y="965"/>
                </a:cubicBezTo>
                <a:close/>
                <a:moveTo>
                  <a:pt x="1821" y="965"/>
                </a:moveTo>
                <a:cubicBezTo>
                  <a:pt x="1818" y="965"/>
                  <a:pt x="1816" y="967"/>
                  <a:pt x="1816" y="969"/>
                </a:cubicBezTo>
                <a:cubicBezTo>
                  <a:pt x="1816" y="971"/>
                  <a:pt x="1818" y="973"/>
                  <a:pt x="1821" y="973"/>
                </a:cubicBezTo>
                <a:cubicBezTo>
                  <a:pt x="1823" y="973"/>
                  <a:pt x="1825" y="971"/>
                  <a:pt x="1825" y="969"/>
                </a:cubicBezTo>
                <a:cubicBezTo>
                  <a:pt x="1825" y="967"/>
                  <a:pt x="1823" y="965"/>
                  <a:pt x="1821" y="965"/>
                </a:cubicBezTo>
                <a:close/>
                <a:moveTo>
                  <a:pt x="1834" y="965"/>
                </a:moveTo>
                <a:cubicBezTo>
                  <a:pt x="1831" y="965"/>
                  <a:pt x="1829" y="967"/>
                  <a:pt x="1829" y="969"/>
                </a:cubicBezTo>
                <a:cubicBezTo>
                  <a:pt x="1829" y="971"/>
                  <a:pt x="1831" y="973"/>
                  <a:pt x="1834" y="973"/>
                </a:cubicBezTo>
                <a:cubicBezTo>
                  <a:pt x="1836" y="973"/>
                  <a:pt x="1838" y="971"/>
                  <a:pt x="1838" y="969"/>
                </a:cubicBezTo>
                <a:cubicBezTo>
                  <a:pt x="1838" y="967"/>
                  <a:pt x="1836" y="965"/>
                  <a:pt x="1834" y="965"/>
                </a:cubicBezTo>
                <a:close/>
                <a:moveTo>
                  <a:pt x="1846" y="965"/>
                </a:moveTo>
                <a:cubicBezTo>
                  <a:pt x="1844" y="965"/>
                  <a:pt x="1842" y="967"/>
                  <a:pt x="1842" y="969"/>
                </a:cubicBezTo>
                <a:cubicBezTo>
                  <a:pt x="1842" y="971"/>
                  <a:pt x="1844" y="973"/>
                  <a:pt x="1846" y="973"/>
                </a:cubicBezTo>
                <a:cubicBezTo>
                  <a:pt x="1849" y="973"/>
                  <a:pt x="1851" y="971"/>
                  <a:pt x="1851" y="969"/>
                </a:cubicBezTo>
                <a:cubicBezTo>
                  <a:pt x="1851" y="967"/>
                  <a:pt x="1849" y="965"/>
                  <a:pt x="1846" y="965"/>
                </a:cubicBezTo>
                <a:close/>
                <a:moveTo>
                  <a:pt x="1859" y="965"/>
                </a:moveTo>
                <a:cubicBezTo>
                  <a:pt x="1857" y="965"/>
                  <a:pt x="1855" y="967"/>
                  <a:pt x="1855" y="969"/>
                </a:cubicBezTo>
                <a:cubicBezTo>
                  <a:pt x="1855" y="971"/>
                  <a:pt x="1857" y="973"/>
                  <a:pt x="1859" y="973"/>
                </a:cubicBezTo>
                <a:cubicBezTo>
                  <a:pt x="1862" y="973"/>
                  <a:pt x="1864" y="971"/>
                  <a:pt x="1864" y="969"/>
                </a:cubicBezTo>
                <a:cubicBezTo>
                  <a:pt x="1864" y="967"/>
                  <a:pt x="1862" y="965"/>
                  <a:pt x="1859" y="965"/>
                </a:cubicBezTo>
                <a:close/>
                <a:moveTo>
                  <a:pt x="1872" y="965"/>
                </a:moveTo>
                <a:cubicBezTo>
                  <a:pt x="1870" y="965"/>
                  <a:pt x="1868" y="967"/>
                  <a:pt x="1868" y="969"/>
                </a:cubicBezTo>
                <a:cubicBezTo>
                  <a:pt x="1868" y="971"/>
                  <a:pt x="1870" y="973"/>
                  <a:pt x="1872" y="973"/>
                </a:cubicBezTo>
                <a:cubicBezTo>
                  <a:pt x="1875" y="973"/>
                  <a:pt x="1876" y="971"/>
                  <a:pt x="1876" y="969"/>
                </a:cubicBezTo>
                <a:cubicBezTo>
                  <a:pt x="1876" y="967"/>
                  <a:pt x="1875" y="965"/>
                  <a:pt x="1872" y="965"/>
                </a:cubicBezTo>
                <a:close/>
                <a:moveTo>
                  <a:pt x="1885" y="965"/>
                </a:moveTo>
                <a:cubicBezTo>
                  <a:pt x="1883" y="965"/>
                  <a:pt x="1881" y="967"/>
                  <a:pt x="1881" y="969"/>
                </a:cubicBezTo>
                <a:cubicBezTo>
                  <a:pt x="1881" y="971"/>
                  <a:pt x="1883" y="973"/>
                  <a:pt x="1885" y="973"/>
                </a:cubicBezTo>
                <a:cubicBezTo>
                  <a:pt x="1888" y="973"/>
                  <a:pt x="1889" y="971"/>
                  <a:pt x="1889" y="969"/>
                </a:cubicBezTo>
                <a:cubicBezTo>
                  <a:pt x="1889" y="967"/>
                  <a:pt x="1888" y="965"/>
                  <a:pt x="1885" y="965"/>
                </a:cubicBezTo>
                <a:close/>
                <a:moveTo>
                  <a:pt x="1898" y="965"/>
                </a:moveTo>
                <a:cubicBezTo>
                  <a:pt x="1896" y="965"/>
                  <a:pt x="1894" y="967"/>
                  <a:pt x="1894" y="969"/>
                </a:cubicBezTo>
                <a:cubicBezTo>
                  <a:pt x="1894" y="971"/>
                  <a:pt x="1896" y="973"/>
                  <a:pt x="1898" y="973"/>
                </a:cubicBezTo>
                <a:cubicBezTo>
                  <a:pt x="1900" y="973"/>
                  <a:pt x="1902" y="971"/>
                  <a:pt x="1902" y="969"/>
                </a:cubicBezTo>
                <a:cubicBezTo>
                  <a:pt x="1902" y="967"/>
                  <a:pt x="1900" y="965"/>
                  <a:pt x="1898" y="965"/>
                </a:cubicBezTo>
                <a:close/>
                <a:moveTo>
                  <a:pt x="1911" y="965"/>
                </a:moveTo>
                <a:cubicBezTo>
                  <a:pt x="1909" y="965"/>
                  <a:pt x="1907" y="967"/>
                  <a:pt x="1907" y="969"/>
                </a:cubicBezTo>
                <a:cubicBezTo>
                  <a:pt x="1907" y="971"/>
                  <a:pt x="1909" y="973"/>
                  <a:pt x="1911" y="973"/>
                </a:cubicBezTo>
                <a:cubicBezTo>
                  <a:pt x="1913" y="973"/>
                  <a:pt x="1915" y="971"/>
                  <a:pt x="1915" y="969"/>
                </a:cubicBezTo>
                <a:cubicBezTo>
                  <a:pt x="1915" y="967"/>
                  <a:pt x="1913" y="965"/>
                  <a:pt x="1911" y="965"/>
                </a:cubicBezTo>
                <a:close/>
                <a:moveTo>
                  <a:pt x="1924" y="965"/>
                </a:moveTo>
                <a:cubicBezTo>
                  <a:pt x="1922" y="965"/>
                  <a:pt x="1920" y="967"/>
                  <a:pt x="1920" y="969"/>
                </a:cubicBezTo>
                <a:cubicBezTo>
                  <a:pt x="1920" y="971"/>
                  <a:pt x="1922" y="973"/>
                  <a:pt x="1924" y="973"/>
                </a:cubicBezTo>
                <a:cubicBezTo>
                  <a:pt x="1926" y="973"/>
                  <a:pt x="1928" y="971"/>
                  <a:pt x="1928" y="969"/>
                </a:cubicBezTo>
                <a:cubicBezTo>
                  <a:pt x="1928" y="967"/>
                  <a:pt x="1926" y="965"/>
                  <a:pt x="1924" y="965"/>
                </a:cubicBezTo>
                <a:close/>
                <a:moveTo>
                  <a:pt x="1937" y="965"/>
                </a:moveTo>
                <a:cubicBezTo>
                  <a:pt x="1935" y="965"/>
                  <a:pt x="1933" y="967"/>
                  <a:pt x="1933" y="969"/>
                </a:cubicBezTo>
                <a:cubicBezTo>
                  <a:pt x="1933" y="971"/>
                  <a:pt x="1935" y="973"/>
                  <a:pt x="1937" y="973"/>
                </a:cubicBezTo>
                <a:cubicBezTo>
                  <a:pt x="1939" y="973"/>
                  <a:pt x="1941" y="971"/>
                  <a:pt x="1941" y="969"/>
                </a:cubicBezTo>
                <a:cubicBezTo>
                  <a:pt x="1941" y="967"/>
                  <a:pt x="1939" y="965"/>
                  <a:pt x="1937" y="965"/>
                </a:cubicBezTo>
                <a:close/>
                <a:moveTo>
                  <a:pt x="1950" y="965"/>
                </a:moveTo>
                <a:cubicBezTo>
                  <a:pt x="1947" y="965"/>
                  <a:pt x="1946" y="967"/>
                  <a:pt x="1946" y="969"/>
                </a:cubicBezTo>
                <a:cubicBezTo>
                  <a:pt x="1946" y="971"/>
                  <a:pt x="1947" y="973"/>
                  <a:pt x="1950" y="973"/>
                </a:cubicBezTo>
                <a:cubicBezTo>
                  <a:pt x="1952" y="973"/>
                  <a:pt x="1954" y="971"/>
                  <a:pt x="1954" y="969"/>
                </a:cubicBezTo>
                <a:cubicBezTo>
                  <a:pt x="1954" y="967"/>
                  <a:pt x="1952" y="965"/>
                  <a:pt x="1950" y="965"/>
                </a:cubicBezTo>
                <a:close/>
                <a:moveTo>
                  <a:pt x="1963" y="965"/>
                </a:moveTo>
                <a:cubicBezTo>
                  <a:pt x="1960" y="965"/>
                  <a:pt x="1959" y="967"/>
                  <a:pt x="1959" y="969"/>
                </a:cubicBezTo>
                <a:cubicBezTo>
                  <a:pt x="1959" y="971"/>
                  <a:pt x="1960" y="973"/>
                  <a:pt x="1963" y="973"/>
                </a:cubicBezTo>
                <a:cubicBezTo>
                  <a:pt x="1965" y="973"/>
                  <a:pt x="1967" y="971"/>
                  <a:pt x="1967" y="969"/>
                </a:cubicBezTo>
                <a:cubicBezTo>
                  <a:pt x="1967" y="967"/>
                  <a:pt x="1965" y="965"/>
                  <a:pt x="1963" y="965"/>
                </a:cubicBezTo>
                <a:close/>
                <a:moveTo>
                  <a:pt x="1976" y="965"/>
                </a:moveTo>
                <a:cubicBezTo>
                  <a:pt x="1973" y="965"/>
                  <a:pt x="1971" y="967"/>
                  <a:pt x="1971" y="969"/>
                </a:cubicBezTo>
                <a:cubicBezTo>
                  <a:pt x="1971" y="971"/>
                  <a:pt x="1973" y="973"/>
                  <a:pt x="1976" y="973"/>
                </a:cubicBezTo>
                <a:cubicBezTo>
                  <a:pt x="1978" y="973"/>
                  <a:pt x="1980" y="971"/>
                  <a:pt x="1980" y="969"/>
                </a:cubicBezTo>
                <a:cubicBezTo>
                  <a:pt x="1980" y="967"/>
                  <a:pt x="1978" y="965"/>
                  <a:pt x="1976" y="965"/>
                </a:cubicBezTo>
                <a:close/>
                <a:moveTo>
                  <a:pt x="1989" y="965"/>
                </a:moveTo>
                <a:cubicBezTo>
                  <a:pt x="1986" y="965"/>
                  <a:pt x="1984" y="967"/>
                  <a:pt x="1984" y="969"/>
                </a:cubicBezTo>
                <a:cubicBezTo>
                  <a:pt x="1984" y="971"/>
                  <a:pt x="1986" y="973"/>
                  <a:pt x="1989" y="973"/>
                </a:cubicBezTo>
                <a:cubicBezTo>
                  <a:pt x="1991" y="973"/>
                  <a:pt x="1993" y="971"/>
                  <a:pt x="1993" y="969"/>
                </a:cubicBezTo>
                <a:cubicBezTo>
                  <a:pt x="1993" y="967"/>
                  <a:pt x="1991" y="965"/>
                  <a:pt x="1989" y="965"/>
                </a:cubicBezTo>
                <a:close/>
                <a:moveTo>
                  <a:pt x="2001" y="965"/>
                </a:moveTo>
                <a:cubicBezTo>
                  <a:pt x="1999" y="965"/>
                  <a:pt x="1997" y="967"/>
                  <a:pt x="1997" y="969"/>
                </a:cubicBezTo>
                <a:cubicBezTo>
                  <a:pt x="1997" y="971"/>
                  <a:pt x="1999" y="973"/>
                  <a:pt x="2001" y="973"/>
                </a:cubicBezTo>
                <a:cubicBezTo>
                  <a:pt x="2004" y="973"/>
                  <a:pt x="2006" y="971"/>
                  <a:pt x="2006" y="969"/>
                </a:cubicBezTo>
                <a:cubicBezTo>
                  <a:pt x="2006" y="967"/>
                  <a:pt x="2004" y="965"/>
                  <a:pt x="2001" y="965"/>
                </a:cubicBezTo>
                <a:close/>
                <a:moveTo>
                  <a:pt x="2014" y="965"/>
                </a:moveTo>
                <a:cubicBezTo>
                  <a:pt x="2012" y="965"/>
                  <a:pt x="2010" y="967"/>
                  <a:pt x="2010" y="969"/>
                </a:cubicBezTo>
                <a:cubicBezTo>
                  <a:pt x="2010" y="971"/>
                  <a:pt x="2012" y="973"/>
                  <a:pt x="2014" y="973"/>
                </a:cubicBezTo>
                <a:cubicBezTo>
                  <a:pt x="2017" y="973"/>
                  <a:pt x="2019" y="971"/>
                  <a:pt x="2019" y="969"/>
                </a:cubicBezTo>
                <a:cubicBezTo>
                  <a:pt x="2019" y="967"/>
                  <a:pt x="2017" y="965"/>
                  <a:pt x="2014" y="965"/>
                </a:cubicBezTo>
                <a:close/>
                <a:moveTo>
                  <a:pt x="2027" y="965"/>
                </a:moveTo>
                <a:cubicBezTo>
                  <a:pt x="2025" y="965"/>
                  <a:pt x="2023" y="967"/>
                  <a:pt x="2023" y="969"/>
                </a:cubicBezTo>
                <a:cubicBezTo>
                  <a:pt x="2023" y="971"/>
                  <a:pt x="2025" y="973"/>
                  <a:pt x="2027" y="973"/>
                </a:cubicBezTo>
                <a:cubicBezTo>
                  <a:pt x="2030" y="973"/>
                  <a:pt x="2031" y="971"/>
                  <a:pt x="2031" y="969"/>
                </a:cubicBezTo>
                <a:cubicBezTo>
                  <a:pt x="2031" y="967"/>
                  <a:pt x="2030" y="965"/>
                  <a:pt x="2027" y="965"/>
                </a:cubicBezTo>
                <a:close/>
                <a:moveTo>
                  <a:pt x="2040" y="965"/>
                </a:moveTo>
                <a:cubicBezTo>
                  <a:pt x="2038" y="965"/>
                  <a:pt x="2036" y="967"/>
                  <a:pt x="2036" y="969"/>
                </a:cubicBezTo>
                <a:cubicBezTo>
                  <a:pt x="2036" y="971"/>
                  <a:pt x="2038" y="973"/>
                  <a:pt x="2040" y="973"/>
                </a:cubicBezTo>
                <a:cubicBezTo>
                  <a:pt x="2042" y="973"/>
                  <a:pt x="2044" y="971"/>
                  <a:pt x="2044" y="969"/>
                </a:cubicBezTo>
                <a:cubicBezTo>
                  <a:pt x="2044" y="967"/>
                  <a:pt x="2042" y="965"/>
                  <a:pt x="2040" y="965"/>
                </a:cubicBezTo>
                <a:close/>
                <a:moveTo>
                  <a:pt x="2053" y="965"/>
                </a:moveTo>
                <a:cubicBezTo>
                  <a:pt x="2051" y="965"/>
                  <a:pt x="2049" y="967"/>
                  <a:pt x="2049" y="969"/>
                </a:cubicBezTo>
                <a:cubicBezTo>
                  <a:pt x="2049" y="971"/>
                  <a:pt x="2051" y="973"/>
                  <a:pt x="2053" y="973"/>
                </a:cubicBezTo>
                <a:cubicBezTo>
                  <a:pt x="2055" y="973"/>
                  <a:pt x="2057" y="971"/>
                  <a:pt x="2057" y="969"/>
                </a:cubicBezTo>
                <a:cubicBezTo>
                  <a:pt x="2057" y="967"/>
                  <a:pt x="2055" y="965"/>
                  <a:pt x="2053" y="965"/>
                </a:cubicBezTo>
                <a:close/>
                <a:moveTo>
                  <a:pt x="2066" y="965"/>
                </a:moveTo>
                <a:cubicBezTo>
                  <a:pt x="2064" y="965"/>
                  <a:pt x="2062" y="967"/>
                  <a:pt x="2062" y="969"/>
                </a:cubicBezTo>
                <a:cubicBezTo>
                  <a:pt x="2062" y="971"/>
                  <a:pt x="2064" y="973"/>
                  <a:pt x="2066" y="973"/>
                </a:cubicBezTo>
                <a:cubicBezTo>
                  <a:pt x="2068" y="973"/>
                  <a:pt x="2070" y="971"/>
                  <a:pt x="2070" y="969"/>
                </a:cubicBezTo>
                <a:cubicBezTo>
                  <a:pt x="2070" y="967"/>
                  <a:pt x="2068" y="965"/>
                  <a:pt x="2066" y="965"/>
                </a:cubicBezTo>
                <a:close/>
                <a:moveTo>
                  <a:pt x="2118" y="965"/>
                </a:moveTo>
                <a:cubicBezTo>
                  <a:pt x="2115" y="965"/>
                  <a:pt x="2113" y="967"/>
                  <a:pt x="2113" y="969"/>
                </a:cubicBezTo>
                <a:cubicBezTo>
                  <a:pt x="2113" y="971"/>
                  <a:pt x="2115" y="973"/>
                  <a:pt x="2118" y="973"/>
                </a:cubicBezTo>
                <a:cubicBezTo>
                  <a:pt x="2120" y="973"/>
                  <a:pt x="2122" y="971"/>
                  <a:pt x="2122" y="969"/>
                </a:cubicBezTo>
                <a:cubicBezTo>
                  <a:pt x="2122" y="967"/>
                  <a:pt x="2120" y="965"/>
                  <a:pt x="2118" y="965"/>
                </a:cubicBezTo>
                <a:close/>
                <a:moveTo>
                  <a:pt x="2131" y="965"/>
                </a:moveTo>
                <a:cubicBezTo>
                  <a:pt x="2128" y="965"/>
                  <a:pt x="2126" y="967"/>
                  <a:pt x="2126" y="969"/>
                </a:cubicBezTo>
                <a:cubicBezTo>
                  <a:pt x="2126" y="971"/>
                  <a:pt x="2128" y="973"/>
                  <a:pt x="2131" y="973"/>
                </a:cubicBezTo>
                <a:cubicBezTo>
                  <a:pt x="2133" y="973"/>
                  <a:pt x="2135" y="971"/>
                  <a:pt x="2135" y="969"/>
                </a:cubicBezTo>
                <a:cubicBezTo>
                  <a:pt x="2135" y="967"/>
                  <a:pt x="2133" y="965"/>
                  <a:pt x="2131" y="965"/>
                </a:cubicBezTo>
                <a:close/>
                <a:moveTo>
                  <a:pt x="2143" y="965"/>
                </a:moveTo>
                <a:cubicBezTo>
                  <a:pt x="2141" y="965"/>
                  <a:pt x="2139" y="967"/>
                  <a:pt x="2139" y="969"/>
                </a:cubicBezTo>
                <a:cubicBezTo>
                  <a:pt x="2139" y="971"/>
                  <a:pt x="2141" y="973"/>
                  <a:pt x="2143" y="973"/>
                </a:cubicBezTo>
                <a:cubicBezTo>
                  <a:pt x="2146" y="973"/>
                  <a:pt x="2148" y="971"/>
                  <a:pt x="2148" y="969"/>
                </a:cubicBezTo>
                <a:cubicBezTo>
                  <a:pt x="2148" y="967"/>
                  <a:pt x="2146" y="965"/>
                  <a:pt x="2143" y="965"/>
                </a:cubicBezTo>
                <a:close/>
                <a:moveTo>
                  <a:pt x="2156" y="965"/>
                </a:moveTo>
                <a:cubicBezTo>
                  <a:pt x="2154" y="965"/>
                  <a:pt x="2152" y="967"/>
                  <a:pt x="2152" y="969"/>
                </a:cubicBezTo>
                <a:cubicBezTo>
                  <a:pt x="2152" y="971"/>
                  <a:pt x="2154" y="973"/>
                  <a:pt x="2156" y="973"/>
                </a:cubicBezTo>
                <a:cubicBezTo>
                  <a:pt x="2159" y="973"/>
                  <a:pt x="2161" y="971"/>
                  <a:pt x="2161" y="969"/>
                </a:cubicBezTo>
                <a:cubicBezTo>
                  <a:pt x="2161" y="967"/>
                  <a:pt x="2159" y="965"/>
                  <a:pt x="2156" y="965"/>
                </a:cubicBezTo>
                <a:close/>
                <a:moveTo>
                  <a:pt x="2169" y="965"/>
                </a:moveTo>
                <a:cubicBezTo>
                  <a:pt x="2167" y="965"/>
                  <a:pt x="2165" y="967"/>
                  <a:pt x="2165" y="969"/>
                </a:cubicBezTo>
                <a:cubicBezTo>
                  <a:pt x="2165" y="971"/>
                  <a:pt x="2167" y="973"/>
                  <a:pt x="2169" y="973"/>
                </a:cubicBezTo>
                <a:cubicBezTo>
                  <a:pt x="2172" y="973"/>
                  <a:pt x="2173" y="971"/>
                  <a:pt x="2173" y="969"/>
                </a:cubicBezTo>
                <a:cubicBezTo>
                  <a:pt x="2173" y="967"/>
                  <a:pt x="2172" y="965"/>
                  <a:pt x="2169" y="965"/>
                </a:cubicBezTo>
                <a:close/>
                <a:moveTo>
                  <a:pt x="2182" y="965"/>
                </a:moveTo>
                <a:cubicBezTo>
                  <a:pt x="2180" y="965"/>
                  <a:pt x="2178" y="967"/>
                  <a:pt x="2178" y="969"/>
                </a:cubicBezTo>
                <a:cubicBezTo>
                  <a:pt x="2178" y="971"/>
                  <a:pt x="2180" y="973"/>
                  <a:pt x="2182" y="973"/>
                </a:cubicBezTo>
                <a:cubicBezTo>
                  <a:pt x="2185" y="973"/>
                  <a:pt x="2186" y="971"/>
                  <a:pt x="2186" y="969"/>
                </a:cubicBezTo>
                <a:cubicBezTo>
                  <a:pt x="2186" y="967"/>
                  <a:pt x="2185" y="965"/>
                  <a:pt x="2182" y="965"/>
                </a:cubicBezTo>
                <a:close/>
                <a:moveTo>
                  <a:pt x="2195" y="965"/>
                </a:moveTo>
                <a:cubicBezTo>
                  <a:pt x="2193" y="965"/>
                  <a:pt x="2191" y="967"/>
                  <a:pt x="2191" y="969"/>
                </a:cubicBezTo>
                <a:cubicBezTo>
                  <a:pt x="2191" y="971"/>
                  <a:pt x="2193" y="973"/>
                  <a:pt x="2195" y="973"/>
                </a:cubicBezTo>
                <a:cubicBezTo>
                  <a:pt x="2197" y="973"/>
                  <a:pt x="2199" y="971"/>
                  <a:pt x="2199" y="969"/>
                </a:cubicBezTo>
                <a:cubicBezTo>
                  <a:pt x="2199" y="967"/>
                  <a:pt x="2197" y="965"/>
                  <a:pt x="2195" y="965"/>
                </a:cubicBezTo>
                <a:close/>
                <a:moveTo>
                  <a:pt x="2208" y="965"/>
                </a:moveTo>
                <a:cubicBezTo>
                  <a:pt x="2206" y="965"/>
                  <a:pt x="2204" y="967"/>
                  <a:pt x="2204" y="969"/>
                </a:cubicBezTo>
                <a:cubicBezTo>
                  <a:pt x="2204" y="971"/>
                  <a:pt x="2206" y="973"/>
                  <a:pt x="2208" y="973"/>
                </a:cubicBezTo>
                <a:cubicBezTo>
                  <a:pt x="2210" y="973"/>
                  <a:pt x="2212" y="971"/>
                  <a:pt x="2212" y="969"/>
                </a:cubicBezTo>
                <a:cubicBezTo>
                  <a:pt x="2212" y="967"/>
                  <a:pt x="2210" y="965"/>
                  <a:pt x="2208" y="965"/>
                </a:cubicBezTo>
                <a:close/>
                <a:moveTo>
                  <a:pt x="2415" y="965"/>
                </a:moveTo>
                <a:cubicBezTo>
                  <a:pt x="2412" y="965"/>
                  <a:pt x="2411" y="967"/>
                  <a:pt x="2411" y="969"/>
                </a:cubicBezTo>
                <a:cubicBezTo>
                  <a:pt x="2411" y="971"/>
                  <a:pt x="2412" y="973"/>
                  <a:pt x="2415" y="973"/>
                </a:cubicBezTo>
                <a:cubicBezTo>
                  <a:pt x="2417" y="973"/>
                  <a:pt x="2419" y="971"/>
                  <a:pt x="2419" y="969"/>
                </a:cubicBezTo>
                <a:cubicBezTo>
                  <a:pt x="2419" y="967"/>
                  <a:pt x="2417" y="965"/>
                  <a:pt x="2415" y="965"/>
                </a:cubicBezTo>
                <a:close/>
                <a:moveTo>
                  <a:pt x="2428" y="965"/>
                </a:moveTo>
                <a:cubicBezTo>
                  <a:pt x="2425" y="965"/>
                  <a:pt x="2423" y="967"/>
                  <a:pt x="2423" y="969"/>
                </a:cubicBezTo>
                <a:cubicBezTo>
                  <a:pt x="2423" y="971"/>
                  <a:pt x="2425" y="973"/>
                  <a:pt x="2428" y="973"/>
                </a:cubicBezTo>
                <a:cubicBezTo>
                  <a:pt x="2430" y="973"/>
                  <a:pt x="2432" y="971"/>
                  <a:pt x="2432" y="969"/>
                </a:cubicBezTo>
                <a:cubicBezTo>
                  <a:pt x="2432" y="967"/>
                  <a:pt x="2430" y="965"/>
                  <a:pt x="2428" y="965"/>
                </a:cubicBezTo>
                <a:close/>
                <a:moveTo>
                  <a:pt x="2441" y="965"/>
                </a:moveTo>
                <a:cubicBezTo>
                  <a:pt x="2438" y="965"/>
                  <a:pt x="2436" y="967"/>
                  <a:pt x="2436" y="969"/>
                </a:cubicBezTo>
                <a:cubicBezTo>
                  <a:pt x="2436" y="971"/>
                  <a:pt x="2438" y="973"/>
                  <a:pt x="2441" y="973"/>
                </a:cubicBezTo>
                <a:cubicBezTo>
                  <a:pt x="2443" y="973"/>
                  <a:pt x="2445" y="971"/>
                  <a:pt x="2445" y="969"/>
                </a:cubicBezTo>
                <a:cubicBezTo>
                  <a:pt x="2445" y="967"/>
                  <a:pt x="2443" y="965"/>
                  <a:pt x="2441" y="965"/>
                </a:cubicBezTo>
                <a:close/>
                <a:moveTo>
                  <a:pt x="2453" y="965"/>
                </a:moveTo>
                <a:cubicBezTo>
                  <a:pt x="2451" y="965"/>
                  <a:pt x="2449" y="967"/>
                  <a:pt x="2449" y="969"/>
                </a:cubicBezTo>
                <a:cubicBezTo>
                  <a:pt x="2449" y="971"/>
                  <a:pt x="2451" y="973"/>
                  <a:pt x="2453" y="973"/>
                </a:cubicBezTo>
                <a:cubicBezTo>
                  <a:pt x="2456" y="973"/>
                  <a:pt x="2458" y="971"/>
                  <a:pt x="2458" y="969"/>
                </a:cubicBezTo>
                <a:cubicBezTo>
                  <a:pt x="2458" y="967"/>
                  <a:pt x="2456" y="965"/>
                  <a:pt x="2453" y="965"/>
                </a:cubicBezTo>
                <a:close/>
                <a:moveTo>
                  <a:pt x="2466" y="965"/>
                </a:moveTo>
                <a:cubicBezTo>
                  <a:pt x="2464" y="965"/>
                  <a:pt x="2462" y="967"/>
                  <a:pt x="2462" y="969"/>
                </a:cubicBezTo>
                <a:cubicBezTo>
                  <a:pt x="2462" y="971"/>
                  <a:pt x="2464" y="973"/>
                  <a:pt x="2466" y="973"/>
                </a:cubicBezTo>
                <a:cubicBezTo>
                  <a:pt x="2469" y="973"/>
                  <a:pt x="2471" y="971"/>
                  <a:pt x="2471" y="969"/>
                </a:cubicBezTo>
                <a:cubicBezTo>
                  <a:pt x="2471" y="967"/>
                  <a:pt x="2469" y="965"/>
                  <a:pt x="2466" y="965"/>
                </a:cubicBezTo>
                <a:close/>
                <a:moveTo>
                  <a:pt x="2479" y="965"/>
                </a:moveTo>
                <a:cubicBezTo>
                  <a:pt x="2477" y="965"/>
                  <a:pt x="2475" y="967"/>
                  <a:pt x="2475" y="969"/>
                </a:cubicBezTo>
                <a:cubicBezTo>
                  <a:pt x="2475" y="971"/>
                  <a:pt x="2477" y="973"/>
                  <a:pt x="2479" y="973"/>
                </a:cubicBezTo>
                <a:cubicBezTo>
                  <a:pt x="2482" y="973"/>
                  <a:pt x="2483" y="971"/>
                  <a:pt x="2483" y="969"/>
                </a:cubicBezTo>
                <a:cubicBezTo>
                  <a:pt x="2483" y="967"/>
                  <a:pt x="2482" y="965"/>
                  <a:pt x="2479" y="965"/>
                </a:cubicBezTo>
                <a:close/>
                <a:moveTo>
                  <a:pt x="2492" y="965"/>
                </a:moveTo>
                <a:cubicBezTo>
                  <a:pt x="2490" y="965"/>
                  <a:pt x="2488" y="967"/>
                  <a:pt x="2488" y="969"/>
                </a:cubicBezTo>
                <a:cubicBezTo>
                  <a:pt x="2488" y="971"/>
                  <a:pt x="2490" y="973"/>
                  <a:pt x="2492" y="973"/>
                </a:cubicBezTo>
                <a:cubicBezTo>
                  <a:pt x="2494" y="973"/>
                  <a:pt x="2496" y="971"/>
                  <a:pt x="2496" y="969"/>
                </a:cubicBezTo>
                <a:cubicBezTo>
                  <a:pt x="2496" y="967"/>
                  <a:pt x="2494" y="965"/>
                  <a:pt x="2492" y="965"/>
                </a:cubicBezTo>
                <a:close/>
                <a:moveTo>
                  <a:pt x="2634" y="965"/>
                </a:moveTo>
                <a:cubicBezTo>
                  <a:pt x="2632" y="965"/>
                  <a:pt x="2630" y="967"/>
                  <a:pt x="2630" y="969"/>
                </a:cubicBezTo>
                <a:cubicBezTo>
                  <a:pt x="2630" y="971"/>
                  <a:pt x="2632" y="973"/>
                  <a:pt x="2634" y="973"/>
                </a:cubicBezTo>
                <a:cubicBezTo>
                  <a:pt x="2637" y="973"/>
                  <a:pt x="2638" y="971"/>
                  <a:pt x="2638" y="969"/>
                </a:cubicBezTo>
                <a:cubicBezTo>
                  <a:pt x="2638" y="967"/>
                  <a:pt x="2637" y="965"/>
                  <a:pt x="2634" y="965"/>
                </a:cubicBezTo>
                <a:close/>
                <a:moveTo>
                  <a:pt x="2660" y="965"/>
                </a:moveTo>
                <a:cubicBezTo>
                  <a:pt x="2658" y="965"/>
                  <a:pt x="2656" y="967"/>
                  <a:pt x="2656" y="969"/>
                </a:cubicBezTo>
                <a:cubicBezTo>
                  <a:pt x="2656" y="971"/>
                  <a:pt x="2658" y="973"/>
                  <a:pt x="2660" y="973"/>
                </a:cubicBezTo>
                <a:cubicBezTo>
                  <a:pt x="2662" y="973"/>
                  <a:pt x="2664" y="971"/>
                  <a:pt x="2664" y="969"/>
                </a:cubicBezTo>
                <a:cubicBezTo>
                  <a:pt x="2664" y="967"/>
                  <a:pt x="2662" y="965"/>
                  <a:pt x="2660" y="965"/>
                </a:cubicBezTo>
                <a:close/>
                <a:moveTo>
                  <a:pt x="2673" y="965"/>
                </a:moveTo>
                <a:cubicBezTo>
                  <a:pt x="2671" y="965"/>
                  <a:pt x="2669" y="967"/>
                  <a:pt x="2669" y="969"/>
                </a:cubicBezTo>
                <a:cubicBezTo>
                  <a:pt x="2669" y="971"/>
                  <a:pt x="2671" y="973"/>
                  <a:pt x="2673" y="973"/>
                </a:cubicBezTo>
                <a:cubicBezTo>
                  <a:pt x="2675" y="973"/>
                  <a:pt x="2677" y="971"/>
                  <a:pt x="2677" y="969"/>
                </a:cubicBezTo>
                <a:cubicBezTo>
                  <a:pt x="2677" y="967"/>
                  <a:pt x="2675" y="965"/>
                  <a:pt x="2673" y="965"/>
                </a:cubicBezTo>
                <a:close/>
                <a:moveTo>
                  <a:pt x="2686" y="965"/>
                </a:moveTo>
                <a:cubicBezTo>
                  <a:pt x="2684" y="965"/>
                  <a:pt x="2682" y="967"/>
                  <a:pt x="2682" y="969"/>
                </a:cubicBezTo>
                <a:cubicBezTo>
                  <a:pt x="2682" y="971"/>
                  <a:pt x="2684" y="973"/>
                  <a:pt x="2686" y="973"/>
                </a:cubicBezTo>
                <a:cubicBezTo>
                  <a:pt x="2688" y="973"/>
                  <a:pt x="2690" y="971"/>
                  <a:pt x="2690" y="969"/>
                </a:cubicBezTo>
                <a:cubicBezTo>
                  <a:pt x="2690" y="967"/>
                  <a:pt x="2688" y="965"/>
                  <a:pt x="2686" y="965"/>
                </a:cubicBezTo>
                <a:close/>
                <a:moveTo>
                  <a:pt x="2699" y="965"/>
                </a:moveTo>
                <a:cubicBezTo>
                  <a:pt x="2696" y="965"/>
                  <a:pt x="2695" y="967"/>
                  <a:pt x="2695" y="969"/>
                </a:cubicBezTo>
                <a:cubicBezTo>
                  <a:pt x="2695" y="971"/>
                  <a:pt x="2696" y="973"/>
                  <a:pt x="2699" y="973"/>
                </a:cubicBezTo>
                <a:cubicBezTo>
                  <a:pt x="2701" y="973"/>
                  <a:pt x="2703" y="971"/>
                  <a:pt x="2703" y="969"/>
                </a:cubicBezTo>
                <a:cubicBezTo>
                  <a:pt x="2703" y="967"/>
                  <a:pt x="2701" y="965"/>
                  <a:pt x="2699" y="965"/>
                </a:cubicBezTo>
                <a:close/>
                <a:moveTo>
                  <a:pt x="2712" y="965"/>
                </a:moveTo>
                <a:cubicBezTo>
                  <a:pt x="2709" y="965"/>
                  <a:pt x="2708" y="967"/>
                  <a:pt x="2708" y="969"/>
                </a:cubicBezTo>
                <a:cubicBezTo>
                  <a:pt x="2708" y="971"/>
                  <a:pt x="2709" y="973"/>
                  <a:pt x="2712" y="973"/>
                </a:cubicBezTo>
                <a:cubicBezTo>
                  <a:pt x="2714" y="973"/>
                  <a:pt x="2716" y="971"/>
                  <a:pt x="2716" y="969"/>
                </a:cubicBezTo>
                <a:cubicBezTo>
                  <a:pt x="2716" y="967"/>
                  <a:pt x="2714" y="965"/>
                  <a:pt x="2712" y="965"/>
                </a:cubicBezTo>
                <a:close/>
                <a:moveTo>
                  <a:pt x="2725" y="965"/>
                </a:moveTo>
                <a:cubicBezTo>
                  <a:pt x="2722" y="965"/>
                  <a:pt x="2720" y="967"/>
                  <a:pt x="2720" y="969"/>
                </a:cubicBezTo>
                <a:cubicBezTo>
                  <a:pt x="2720" y="971"/>
                  <a:pt x="2722" y="973"/>
                  <a:pt x="2725" y="973"/>
                </a:cubicBezTo>
                <a:cubicBezTo>
                  <a:pt x="2727" y="973"/>
                  <a:pt x="2729" y="971"/>
                  <a:pt x="2729" y="969"/>
                </a:cubicBezTo>
                <a:cubicBezTo>
                  <a:pt x="2729" y="967"/>
                  <a:pt x="2727" y="965"/>
                  <a:pt x="2725" y="965"/>
                </a:cubicBezTo>
                <a:close/>
                <a:moveTo>
                  <a:pt x="2738" y="965"/>
                </a:moveTo>
                <a:cubicBezTo>
                  <a:pt x="2735" y="965"/>
                  <a:pt x="2733" y="967"/>
                  <a:pt x="2733" y="969"/>
                </a:cubicBezTo>
                <a:cubicBezTo>
                  <a:pt x="2733" y="971"/>
                  <a:pt x="2735" y="973"/>
                  <a:pt x="2738" y="973"/>
                </a:cubicBezTo>
                <a:cubicBezTo>
                  <a:pt x="2740" y="973"/>
                  <a:pt x="2742" y="971"/>
                  <a:pt x="2742" y="969"/>
                </a:cubicBezTo>
                <a:cubicBezTo>
                  <a:pt x="2742" y="967"/>
                  <a:pt x="2740" y="965"/>
                  <a:pt x="2738" y="965"/>
                </a:cubicBezTo>
                <a:close/>
                <a:moveTo>
                  <a:pt x="2750" y="973"/>
                </a:moveTo>
                <a:cubicBezTo>
                  <a:pt x="2753" y="973"/>
                  <a:pt x="2755" y="971"/>
                  <a:pt x="2755" y="969"/>
                </a:cubicBezTo>
                <a:cubicBezTo>
                  <a:pt x="2755" y="967"/>
                  <a:pt x="2753" y="965"/>
                  <a:pt x="2750" y="965"/>
                </a:cubicBezTo>
                <a:cubicBezTo>
                  <a:pt x="2748" y="965"/>
                  <a:pt x="2746" y="967"/>
                  <a:pt x="2746" y="969"/>
                </a:cubicBezTo>
                <a:cubicBezTo>
                  <a:pt x="2746" y="971"/>
                  <a:pt x="2748" y="973"/>
                  <a:pt x="2750" y="973"/>
                </a:cubicBezTo>
                <a:close/>
                <a:moveTo>
                  <a:pt x="2892" y="965"/>
                </a:moveTo>
                <a:cubicBezTo>
                  <a:pt x="2890" y="965"/>
                  <a:pt x="2888" y="967"/>
                  <a:pt x="2888" y="969"/>
                </a:cubicBezTo>
                <a:cubicBezTo>
                  <a:pt x="2888" y="971"/>
                  <a:pt x="2890" y="973"/>
                  <a:pt x="2892" y="973"/>
                </a:cubicBezTo>
                <a:cubicBezTo>
                  <a:pt x="2895" y="973"/>
                  <a:pt x="2897" y="971"/>
                  <a:pt x="2897" y="969"/>
                </a:cubicBezTo>
                <a:cubicBezTo>
                  <a:pt x="2897" y="967"/>
                  <a:pt x="2895" y="965"/>
                  <a:pt x="2892" y="965"/>
                </a:cubicBezTo>
                <a:close/>
                <a:moveTo>
                  <a:pt x="762" y="978"/>
                </a:moveTo>
                <a:cubicBezTo>
                  <a:pt x="759" y="978"/>
                  <a:pt x="758" y="979"/>
                  <a:pt x="758" y="982"/>
                </a:cubicBezTo>
                <a:cubicBezTo>
                  <a:pt x="758" y="984"/>
                  <a:pt x="759" y="986"/>
                  <a:pt x="762" y="986"/>
                </a:cubicBezTo>
                <a:cubicBezTo>
                  <a:pt x="764" y="986"/>
                  <a:pt x="766" y="984"/>
                  <a:pt x="766" y="982"/>
                </a:cubicBezTo>
                <a:cubicBezTo>
                  <a:pt x="766" y="979"/>
                  <a:pt x="764" y="978"/>
                  <a:pt x="762" y="978"/>
                </a:cubicBezTo>
                <a:close/>
                <a:moveTo>
                  <a:pt x="775" y="978"/>
                </a:moveTo>
                <a:cubicBezTo>
                  <a:pt x="772" y="978"/>
                  <a:pt x="770" y="979"/>
                  <a:pt x="770" y="982"/>
                </a:cubicBezTo>
                <a:cubicBezTo>
                  <a:pt x="770" y="984"/>
                  <a:pt x="772" y="986"/>
                  <a:pt x="775" y="986"/>
                </a:cubicBezTo>
                <a:cubicBezTo>
                  <a:pt x="777" y="986"/>
                  <a:pt x="779" y="984"/>
                  <a:pt x="779" y="982"/>
                </a:cubicBezTo>
                <a:cubicBezTo>
                  <a:pt x="779" y="979"/>
                  <a:pt x="777" y="978"/>
                  <a:pt x="775" y="978"/>
                </a:cubicBezTo>
                <a:close/>
                <a:moveTo>
                  <a:pt x="788" y="978"/>
                </a:moveTo>
                <a:cubicBezTo>
                  <a:pt x="785" y="978"/>
                  <a:pt x="783" y="979"/>
                  <a:pt x="783" y="982"/>
                </a:cubicBezTo>
                <a:cubicBezTo>
                  <a:pt x="783" y="984"/>
                  <a:pt x="785" y="986"/>
                  <a:pt x="788" y="986"/>
                </a:cubicBezTo>
                <a:cubicBezTo>
                  <a:pt x="790" y="986"/>
                  <a:pt x="792" y="984"/>
                  <a:pt x="792" y="982"/>
                </a:cubicBezTo>
                <a:cubicBezTo>
                  <a:pt x="792" y="979"/>
                  <a:pt x="790" y="978"/>
                  <a:pt x="788" y="978"/>
                </a:cubicBezTo>
                <a:close/>
                <a:moveTo>
                  <a:pt x="800" y="978"/>
                </a:moveTo>
                <a:cubicBezTo>
                  <a:pt x="798" y="978"/>
                  <a:pt x="796" y="979"/>
                  <a:pt x="796" y="982"/>
                </a:cubicBezTo>
                <a:cubicBezTo>
                  <a:pt x="796" y="984"/>
                  <a:pt x="798" y="986"/>
                  <a:pt x="800" y="986"/>
                </a:cubicBezTo>
                <a:cubicBezTo>
                  <a:pt x="803" y="986"/>
                  <a:pt x="805" y="984"/>
                  <a:pt x="805" y="982"/>
                </a:cubicBezTo>
                <a:cubicBezTo>
                  <a:pt x="805" y="979"/>
                  <a:pt x="803" y="978"/>
                  <a:pt x="800" y="978"/>
                </a:cubicBezTo>
                <a:close/>
                <a:moveTo>
                  <a:pt x="809" y="982"/>
                </a:moveTo>
                <a:cubicBezTo>
                  <a:pt x="809" y="984"/>
                  <a:pt x="811" y="986"/>
                  <a:pt x="813" y="986"/>
                </a:cubicBezTo>
                <a:cubicBezTo>
                  <a:pt x="816" y="986"/>
                  <a:pt x="818" y="984"/>
                  <a:pt x="818" y="982"/>
                </a:cubicBezTo>
                <a:cubicBezTo>
                  <a:pt x="818" y="979"/>
                  <a:pt x="816" y="978"/>
                  <a:pt x="813" y="978"/>
                </a:cubicBezTo>
                <a:cubicBezTo>
                  <a:pt x="811" y="978"/>
                  <a:pt x="809" y="979"/>
                  <a:pt x="809" y="982"/>
                </a:cubicBezTo>
                <a:close/>
                <a:moveTo>
                  <a:pt x="826" y="978"/>
                </a:moveTo>
                <a:cubicBezTo>
                  <a:pt x="824" y="978"/>
                  <a:pt x="822" y="979"/>
                  <a:pt x="822" y="982"/>
                </a:cubicBezTo>
                <a:cubicBezTo>
                  <a:pt x="822" y="984"/>
                  <a:pt x="824" y="986"/>
                  <a:pt x="826" y="986"/>
                </a:cubicBezTo>
                <a:cubicBezTo>
                  <a:pt x="829" y="986"/>
                  <a:pt x="830" y="984"/>
                  <a:pt x="830" y="982"/>
                </a:cubicBezTo>
                <a:cubicBezTo>
                  <a:pt x="830" y="979"/>
                  <a:pt x="829" y="978"/>
                  <a:pt x="826" y="978"/>
                </a:cubicBezTo>
                <a:close/>
                <a:moveTo>
                  <a:pt x="839" y="986"/>
                </a:moveTo>
                <a:cubicBezTo>
                  <a:pt x="842" y="986"/>
                  <a:pt x="843" y="984"/>
                  <a:pt x="843" y="982"/>
                </a:cubicBezTo>
                <a:cubicBezTo>
                  <a:pt x="843" y="979"/>
                  <a:pt x="842" y="978"/>
                  <a:pt x="839" y="978"/>
                </a:cubicBezTo>
                <a:cubicBezTo>
                  <a:pt x="837" y="978"/>
                  <a:pt x="835" y="979"/>
                  <a:pt x="835" y="982"/>
                </a:cubicBezTo>
                <a:cubicBezTo>
                  <a:pt x="835" y="984"/>
                  <a:pt x="837" y="986"/>
                  <a:pt x="839" y="986"/>
                </a:cubicBezTo>
                <a:close/>
                <a:moveTo>
                  <a:pt x="852" y="982"/>
                </a:moveTo>
                <a:cubicBezTo>
                  <a:pt x="852" y="982"/>
                  <a:pt x="852" y="982"/>
                  <a:pt x="852" y="982"/>
                </a:cubicBezTo>
                <a:cubicBezTo>
                  <a:pt x="852" y="982"/>
                  <a:pt x="852" y="982"/>
                  <a:pt x="852" y="982"/>
                </a:cubicBezTo>
                <a:cubicBezTo>
                  <a:pt x="852" y="982"/>
                  <a:pt x="852" y="982"/>
                  <a:pt x="852" y="982"/>
                </a:cubicBezTo>
                <a:cubicBezTo>
                  <a:pt x="852" y="982"/>
                  <a:pt x="852" y="982"/>
                  <a:pt x="852" y="982"/>
                </a:cubicBezTo>
                <a:close/>
                <a:moveTo>
                  <a:pt x="1511" y="982"/>
                </a:moveTo>
                <a:cubicBezTo>
                  <a:pt x="1511" y="982"/>
                  <a:pt x="1511" y="982"/>
                  <a:pt x="1511" y="982"/>
                </a:cubicBezTo>
                <a:cubicBezTo>
                  <a:pt x="1511" y="982"/>
                  <a:pt x="1511" y="982"/>
                  <a:pt x="1511" y="982"/>
                </a:cubicBezTo>
                <a:cubicBezTo>
                  <a:pt x="1511" y="982"/>
                  <a:pt x="1511" y="982"/>
                  <a:pt x="1511" y="982"/>
                </a:cubicBezTo>
                <a:cubicBezTo>
                  <a:pt x="1511" y="982"/>
                  <a:pt x="1511" y="982"/>
                  <a:pt x="1511" y="982"/>
                </a:cubicBezTo>
                <a:close/>
                <a:moveTo>
                  <a:pt x="1524" y="978"/>
                </a:moveTo>
                <a:cubicBezTo>
                  <a:pt x="1521" y="978"/>
                  <a:pt x="1519" y="979"/>
                  <a:pt x="1519" y="982"/>
                </a:cubicBezTo>
                <a:cubicBezTo>
                  <a:pt x="1519" y="984"/>
                  <a:pt x="1521" y="986"/>
                  <a:pt x="1524" y="986"/>
                </a:cubicBezTo>
                <a:cubicBezTo>
                  <a:pt x="1526" y="986"/>
                  <a:pt x="1528" y="984"/>
                  <a:pt x="1528" y="982"/>
                </a:cubicBezTo>
                <a:cubicBezTo>
                  <a:pt x="1528" y="979"/>
                  <a:pt x="1526" y="978"/>
                  <a:pt x="1524" y="978"/>
                </a:cubicBezTo>
                <a:close/>
                <a:moveTo>
                  <a:pt x="1537" y="978"/>
                </a:moveTo>
                <a:cubicBezTo>
                  <a:pt x="1534" y="978"/>
                  <a:pt x="1532" y="979"/>
                  <a:pt x="1532" y="982"/>
                </a:cubicBezTo>
                <a:cubicBezTo>
                  <a:pt x="1532" y="984"/>
                  <a:pt x="1534" y="986"/>
                  <a:pt x="1537" y="986"/>
                </a:cubicBezTo>
                <a:cubicBezTo>
                  <a:pt x="1539" y="986"/>
                  <a:pt x="1541" y="984"/>
                  <a:pt x="1541" y="982"/>
                </a:cubicBezTo>
                <a:cubicBezTo>
                  <a:pt x="1541" y="979"/>
                  <a:pt x="1539" y="978"/>
                  <a:pt x="1537" y="978"/>
                </a:cubicBezTo>
                <a:close/>
                <a:moveTo>
                  <a:pt x="1549" y="978"/>
                </a:moveTo>
                <a:cubicBezTo>
                  <a:pt x="1547" y="978"/>
                  <a:pt x="1545" y="979"/>
                  <a:pt x="1545" y="982"/>
                </a:cubicBezTo>
                <a:cubicBezTo>
                  <a:pt x="1545" y="984"/>
                  <a:pt x="1547" y="986"/>
                  <a:pt x="1549" y="986"/>
                </a:cubicBezTo>
                <a:cubicBezTo>
                  <a:pt x="1552" y="986"/>
                  <a:pt x="1554" y="984"/>
                  <a:pt x="1554" y="982"/>
                </a:cubicBezTo>
                <a:cubicBezTo>
                  <a:pt x="1554" y="979"/>
                  <a:pt x="1552" y="978"/>
                  <a:pt x="1549" y="978"/>
                </a:cubicBezTo>
                <a:close/>
                <a:moveTo>
                  <a:pt x="1562" y="978"/>
                </a:moveTo>
                <a:cubicBezTo>
                  <a:pt x="1560" y="978"/>
                  <a:pt x="1558" y="979"/>
                  <a:pt x="1558" y="982"/>
                </a:cubicBezTo>
                <a:cubicBezTo>
                  <a:pt x="1558" y="984"/>
                  <a:pt x="1560" y="986"/>
                  <a:pt x="1562" y="986"/>
                </a:cubicBezTo>
                <a:cubicBezTo>
                  <a:pt x="1565" y="986"/>
                  <a:pt x="1567" y="984"/>
                  <a:pt x="1567" y="982"/>
                </a:cubicBezTo>
                <a:cubicBezTo>
                  <a:pt x="1567" y="979"/>
                  <a:pt x="1565" y="978"/>
                  <a:pt x="1562" y="978"/>
                </a:cubicBezTo>
                <a:close/>
                <a:moveTo>
                  <a:pt x="1575" y="978"/>
                </a:moveTo>
                <a:cubicBezTo>
                  <a:pt x="1573" y="978"/>
                  <a:pt x="1571" y="979"/>
                  <a:pt x="1571" y="982"/>
                </a:cubicBezTo>
                <a:cubicBezTo>
                  <a:pt x="1571" y="984"/>
                  <a:pt x="1573" y="986"/>
                  <a:pt x="1575" y="986"/>
                </a:cubicBezTo>
                <a:cubicBezTo>
                  <a:pt x="1578" y="986"/>
                  <a:pt x="1579" y="984"/>
                  <a:pt x="1579" y="982"/>
                </a:cubicBezTo>
                <a:cubicBezTo>
                  <a:pt x="1579" y="979"/>
                  <a:pt x="1578" y="978"/>
                  <a:pt x="1575" y="978"/>
                </a:cubicBezTo>
                <a:close/>
                <a:moveTo>
                  <a:pt x="1588" y="978"/>
                </a:moveTo>
                <a:cubicBezTo>
                  <a:pt x="1586" y="978"/>
                  <a:pt x="1584" y="979"/>
                  <a:pt x="1584" y="982"/>
                </a:cubicBezTo>
                <a:cubicBezTo>
                  <a:pt x="1584" y="984"/>
                  <a:pt x="1586" y="986"/>
                  <a:pt x="1588" y="986"/>
                </a:cubicBezTo>
                <a:cubicBezTo>
                  <a:pt x="1591" y="986"/>
                  <a:pt x="1592" y="984"/>
                  <a:pt x="1592" y="982"/>
                </a:cubicBezTo>
                <a:cubicBezTo>
                  <a:pt x="1592" y="979"/>
                  <a:pt x="1591" y="978"/>
                  <a:pt x="1588" y="978"/>
                </a:cubicBezTo>
                <a:close/>
                <a:moveTo>
                  <a:pt x="1601" y="978"/>
                </a:moveTo>
                <a:cubicBezTo>
                  <a:pt x="1599" y="978"/>
                  <a:pt x="1597" y="979"/>
                  <a:pt x="1597" y="982"/>
                </a:cubicBezTo>
                <a:cubicBezTo>
                  <a:pt x="1597" y="984"/>
                  <a:pt x="1599" y="986"/>
                  <a:pt x="1601" y="986"/>
                </a:cubicBezTo>
                <a:cubicBezTo>
                  <a:pt x="1603" y="986"/>
                  <a:pt x="1605" y="984"/>
                  <a:pt x="1605" y="982"/>
                </a:cubicBezTo>
                <a:cubicBezTo>
                  <a:pt x="1605" y="979"/>
                  <a:pt x="1603" y="978"/>
                  <a:pt x="1601" y="978"/>
                </a:cubicBezTo>
                <a:close/>
                <a:moveTo>
                  <a:pt x="1614" y="978"/>
                </a:moveTo>
                <a:cubicBezTo>
                  <a:pt x="1612" y="978"/>
                  <a:pt x="1610" y="979"/>
                  <a:pt x="1610" y="982"/>
                </a:cubicBezTo>
                <a:cubicBezTo>
                  <a:pt x="1610" y="984"/>
                  <a:pt x="1612" y="986"/>
                  <a:pt x="1614" y="986"/>
                </a:cubicBezTo>
                <a:cubicBezTo>
                  <a:pt x="1616" y="986"/>
                  <a:pt x="1618" y="984"/>
                  <a:pt x="1618" y="982"/>
                </a:cubicBezTo>
                <a:cubicBezTo>
                  <a:pt x="1618" y="979"/>
                  <a:pt x="1616" y="978"/>
                  <a:pt x="1614" y="978"/>
                </a:cubicBezTo>
                <a:close/>
                <a:moveTo>
                  <a:pt x="1627" y="978"/>
                </a:moveTo>
                <a:cubicBezTo>
                  <a:pt x="1625" y="978"/>
                  <a:pt x="1623" y="979"/>
                  <a:pt x="1623" y="982"/>
                </a:cubicBezTo>
                <a:cubicBezTo>
                  <a:pt x="1623" y="984"/>
                  <a:pt x="1625" y="986"/>
                  <a:pt x="1627" y="986"/>
                </a:cubicBezTo>
                <a:cubicBezTo>
                  <a:pt x="1629" y="986"/>
                  <a:pt x="1631" y="984"/>
                  <a:pt x="1631" y="982"/>
                </a:cubicBezTo>
                <a:cubicBezTo>
                  <a:pt x="1631" y="979"/>
                  <a:pt x="1629" y="978"/>
                  <a:pt x="1627" y="978"/>
                </a:cubicBezTo>
                <a:close/>
                <a:moveTo>
                  <a:pt x="1640" y="978"/>
                </a:moveTo>
                <a:cubicBezTo>
                  <a:pt x="1638" y="978"/>
                  <a:pt x="1636" y="979"/>
                  <a:pt x="1636" y="982"/>
                </a:cubicBezTo>
                <a:cubicBezTo>
                  <a:pt x="1636" y="984"/>
                  <a:pt x="1638" y="986"/>
                  <a:pt x="1640" y="986"/>
                </a:cubicBezTo>
                <a:cubicBezTo>
                  <a:pt x="1642" y="986"/>
                  <a:pt x="1644" y="984"/>
                  <a:pt x="1644" y="982"/>
                </a:cubicBezTo>
                <a:cubicBezTo>
                  <a:pt x="1644" y="979"/>
                  <a:pt x="1642" y="978"/>
                  <a:pt x="1640" y="978"/>
                </a:cubicBezTo>
                <a:close/>
                <a:moveTo>
                  <a:pt x="1653" y="978"/>
                </a:moveTo>
                <a:cubicBezTo>
                  <a:pt x="1650" y="978"/>
                  <a:pt x="1649" y="979"/>
                  <a:pt x="1649" y="982"/>
                </a:cubicBezTo>
                <a:cubicBezTo>
                  <a:pt x="1649" y="984"/>
                  <a:pt x="1650" y="986"/>
                  <a:pt x="1653" y="986"/>
                </a:cubicBezTo>
                <a:cubicBezTo>
                  <a:pt x="1655" y="986"/>
                  <a:pt x="1657" y="984"/>
                  <a:pt x="1657" y="982"/>
                </a:cubicBezTo>
                <a:cubicBezTo>
                  <a:pt x="1657" y="979"/>
                  <a:pt x="1655" y="978"/>
                  <a:pt x="1653" y="978"/>
                </a:cubicBezTo>
                <a:close/>
                <a:moveTo>
                  <a:pt x="1666" y="978"/>
                </a:moveTo>
                <a:cubicBezTo>
                  <a:pt x="1663" y="978"/>
                  <a:pt x="1662" y="979"/>
                  <a:pt x="1662" y="982"/>
                </a:cubicBezTo>
                <a:cubicBezTo>
                  <a:pt x="1662" y="984"/>
                  <a:pt x="1663" y="986"/>
                  <a:pt x="1666" y="986"/>
                </a:cubicBezTo>
                <a:cubicBezTo>
                  <a:pt x="1668" y="986"/>
                  <a:pt x="1670" y="984"/>
                  <a:pt x="1670" y="982"/>
                </a:cubicBezTo>
                <a:cubicBezTo>
                  <a:pt x="1670" y="979"/>
                  <a:pt x="1668" y="978"/>
                  <a:pt x="1666" y="978"/>
                </a:cubicBezTo>
                <a:close/>
                <a:moveTo>
                  <a:pt x="1679" y="978"/>
                </a:moveTo>
                <a:cubicBezTo>
                  <a:pt x="1676" y="978"/>
                  <a:pt x="1674" y="979"/>
                  <a:pt x="1674" y="982"/>
                </a:cubicBezTo>
                <a:cubicBezTo>
                  <a:pt x="1674" y="984"/>
                  <a:pt x="1676" y="986"/>
                  <a:pt x="1679" y="986"/>
                </a:cubicBezTo>
                <a:cubicBezTo>
                  <a:pt x="1681" y="986"/>
                  <a:pt x="1683" y="984"/>
                  <a:pt x="1683" y="982"/>
                </a:cubicBezTo>
                <a:cubicBezTo>
                  <a:pt x="1683" y="979"/>
                  <a:pt x="1681" y="978"/>
                  <a:pt x="1679" y="978"/>
                </a:cubicBezTo>
                <a:close/>
                <a:moveTo>
                  <a:pt x="1692" y="978"/>
                </a:moveTo>
                <a:cubicBezTo>
                  <a:pt x="1689" y="978"/>
                  <a:pt x="1687" y="979"/>
                  <a:pt x="1687" y="982"/>
                </a:cubicBezTo>
                <a:cubicBezTo>
                  <a:pt x="1687" y="984"/>
                  <a:pt x="1689" y="986"/>
                  <a:pt x="1692" y="986"/>
                </a:cubicBezTo>
                <a:cubicBezTo>
                  <a:pt x="1694" y="986"/>
                  <a:pt x="1696" y="984"/>
                  <a:pt x="1696" y="982"/>
                </a:cubicBezTo>
                <a:cubicBezTo>
                  <a:pt x="1696" y="979"/>
                  <a:pt x="1694" y="978"/>
                  <a:pt x="1692" y="978"/>
                </a:cubicBezTo>
                <a:close/>
                <a:moveTo>
                  <a:pt x="1704" y="978"/>
                </a:moveTo>
                <a:cubicBezTo>
                  <a:pt x="1702" y="978"/>
                  <a:pt x="1700" y="979"/>
                  <a:pt x="1700" y="982"/>
                </a:cubicBezTo>
                <a:cubicBezTo>
                  <a:pt x="1700" y="984"/>
                  <a:pt x="1702" y="986"/>
                  <a:pt x="1704" y="986"/>
                </a:cubicBezTo>
                <a:cubicBezTo>
                  <a:pt x="1707" y="986"/>
                  <a:pt x="1709" y="984"/>
                  <a:pt x="1709" y="982"/>
                </a:cubicBezTo>
                <a:cubicBezTo>
                  <a:pt x="1709" y="979"/>
                  <a:pt x="1707" y="978"/>
                  <a:pt x="1704" y="978"/>
                </a:cubicBezTo>
                <a:close/>
                <a:moveTo>
                  <a:pt x="1717" y="978"/>
                </a:moveTo>
                <a:cubicBezTo>
                  <a:pt x="1715" y="978"/>
                  <a:pt x="1713" y="979"/>
                  <a:pt x="1713" y="982"/>
                </a:cubicBezTo>
                <a:cubicBezTo>
                  <a:pt x="1713" y="984"/>
                  <a:pt x="1715" y="986"/>
                  <a:pt x="1717" y="986"/>
                </a:cubicBezTo>
                <a:cubicBezTo>
                  <a:pt x="1720" y="986"/>
                  <a:pt x="1722" y="984"/>
                  <a:pt x="1722" y="982"/>
                </a:cubicBezTo>
                <a:cubicBezTo>
                  <a:pt x="1722" y="979"/>
                  <a:pt x="1720" y="978"/>
                  <a:pt x="1717" y="978"/>
                </a:cubicBezTo>
                <a:close/>
                <a:moveTo>
                  <a:pt x="1730" y="978"/>
                </a:moveTo>
                <a:cubicBezTo>
                  <a:pt x="1728" y="978"/>
                  <a:pt x="1726" y="979"/>
                  <a:pt x="1726" y="982"/>
                </a:cubicBezTo>
                <a:cubicBezTo>
                  <a:pt x="1726" y="984"/>
                  <a:pt x="1728" y="986"/>
                  <a:pt x="1730" y="986"/>
                </a:cubicBezTo>
                <a:cubicBezTo>
                  <a:pt x="1733" y="986"/>
                  <a:pt x="1734" y="984"/>
                  <a:pt x="1734" y="982"/>
                </a:cubicBezTo>
                <a:cubicBezTo>
                  <a:pt x="1734" y="979"/>
                  <a:pt x="1733" y="978"/>
                  <a:pt x="1730" y="978"/>
                </a:cubicBezTo>
                <a:close/>
                <a:moveTo>
                  <a:pt x="1743" y="978"/>
                </a:moveTo>
                <a:cubicBezTo>
                  <a:pt x="1741" y="978"/>
                  <a:pt x="1739" y="979"/>
                  <a:pt x="1739" y="982"/>
                </a:cubicBezTo>
                <a:cubicBezTo>
                  <a:pt x="1739" y="984"/>
                  <a:pt x="1741" y="986"/>
                  <a:pt x="1743" y="986"/>
                </a:cubicBezTo>
                <a:cubicBezTo>
                  <a:pt x="1745" y="986"/>
                  <a:pt x="1747" y="984"/>
                  <a:pt x="1747" y="982"/>
                </a:cubicBezTo>
                <a:cubicBezTo>
                  <a:pt x="1747" y="979"/>
                  <a:pt x="1745" y="978"/>
                  <a:pt x="1743" y="978"/>
                </a:cubicBezTo>
                <a:close/>
                <a:moveTo>
                  <a:pt x="1756" y="978"/>
                </a:moveTo>
                <a:cubicBezTo>
                  <a:pt x="1754" y="978"/>
                  <a:pt x="1752" y="979"/>
                  <a:pt x="1752" y="982"/>
                </a:cubicBezTo>
                <a:cubicBezTo>
                  <a:pt x="1752" y="984"/>
                  <a:pt x="1754" y="986"/>
                  <a:pt x="1756" y="986"/>
                </a:cubicBezTo>
                <a:cubicBezTo>
                  <a:pt x="1758" y="986"/>
                  <a:pt x="1760" y="984"/>
                  <a:pt x="1760" y="982"/>
                </a:cubicBezTo>
                <a:cubicBezTo>
                  <a:pt x="1760" y="979"/>
                  <a:pt x="1758" y="978"/>
                  <a:pt x="1756" y="978"/>
                </a:cubicBezTo>
                <a:close/>
                <a:moveTo>
                  <a:pt x="1769" y="978"/>
                </a:moveTo>
                <a:cubicBezTo>
                  <a:pt x="1767" y="978"/>
                  <a:pt x="1765" y="979"/>
                  <a:pt x="1765" y="982"/>
                </a:cubicBezTo>
                <a:cubicBezTo>
                  <a:pt x="1765" y="984"/>
                  <a:pt x="1767" y="986"/>
                  <a:pt x="1769" y="986"/>
                </a:cubicBezTo>
                <a:cubicBezTo>
                  <a:pt x="1771" y="986"/>
                  <a:pt x="1773" y="984"/>
                  <a:pt x="1773" y="982"/>
                </a:cubicBezTo>
                <a:cubicBezTo>
                  <a:pt x="1773" y="979"/>
                  <a:pt x="1771" y="978"/>
                  <a:pt x="1769" y="978"/>
                </a:cubicBezTo>
                <a:close/>
                <a:moveTo>
                  <a:pt x="1782" y="978"/>
                </a:moveTo>
                <a:cubicBezTo>
                  <a:pt x="1780" y="978"/>
                  <a:pt x="1778" y="979"/>
                  <a:pt x="1778" y="982"/>
                </a:cubicBezTo>
                <a:cubicBezTo>
                  <a:pt x="1778" y="984"/>
                  <a:pt x="1780" y="986"/>
                  <a:pt x="1782" y="986"/>
                </a:cubicBezTo>
                <a:cubicBezTo>
                  <a:pt x="1784" y="986"/>
                  <a:pt x="1786" y="984"/>
                  <a:pt x="1786" y="982"/>
                </a:cubicBezTo>
                <a:cubicBezTo>
                  <a:pt x="1786" y="979"/>
                  <a:pt x="1784" y="978"/>
                  <a:pt x="1782" y="978"/>
                </a:cubicBezTo>
                <a:close/>
                <a:moveTo>
                  <a:pt x="1795" y="978"/>
                </a:moveTo>
                <a:cubicBezTo>
                  <a:pt x="1793" y="978"/>
                  <a:pt x="1791" y="979"/>
                  <a:pt x="1791" y="982"/>
                </a:cubicBezTo>
                <a:cubicBezTo>
                  <a:pt x="1791" y="984"/>
                  <a:pt x="1793" y="986"/>
                  <a:pt x="1795" y="986"/>
                </a:cubicBezTo>
                <a:cubicBezTo>
                  <a:pt x="1797" y="986"/>
                  <a:pt x="1799" y="984"/>
                  <a:pt x="1799" y="982"/>
                </a:cubicBezTo>
                <a:cubicBezTo>
                  <a:pt x="1799" y="979"/>
                  <a:pt x="1797" y="978"/>
                  <a:pt x="1795" y="978"/>
                </a:cubicBezTo>
                <a:close/>
                <a:moveTo>
                  <a:pt x="1808" y="978"/>
                </a:moveTo>
                <a:cubicBezTo>
                  <a:pt x="1805" y="978"/>
                  <a:pt x="1804" y="979"/>
                  <a:pt x="1804" y="982"/>
                </a:cubicBezTo>
                <a:cubicBezTo>
                  <a:pt x="1804" y="984"/>
                  <a:pt x="1805" y="986"/>
                  <a:pt x="1808" y="986"/>
                </a:cubicBezTo>
                <a:cubicBezTo>
                  <a:pt x="1810" y="986"/>
                  <a:pt x="1812" y="984"/>
                  <a:pt x="1812" y="982"/>
                </a:cubicBezTo>
                <a:cubicBezTo>
                  <a:pt x="1812" y="979"/>
                  <a:pt x="1810" y="978"/>
                  <a:pt x="1808" y="978"/>
                </a:cubicBezTo>
                <a:close/>
                <a:moveTo>
                  <a:pt x="1821" y="978"/>
                </a:moveTo>
                <a:cubicBezTo>
                  <a:pt x="1818" y="978"/>
                  <a:pt x="1816" y="979"/>
                  <a:pt x="1816" y="982"/>
                </a:cubicBezTo>
                <a:cubicBezTo>
                  <a:pt x="1816" y="984"/>
                  <a:pt x="1818" y="986"/>
                  <a:pt x="1821" y="986"/>
                </a:cubicBezTo>
                <a:cubicBezTo>
                  <a:pt x="1823" y="986"/>
                  <a:pt x="1825" y="984"/>
                  <a:pt x="1825" y="982"/>
                </a:cubicBezTo>
                <a:cubicBezTo>
                  <a:pt x="1825" y="979"/>
                  <a:pt x="1823" y="978"/>
                  <a:pt x="1821" y="978"/>
                </a:cubicBezTo>
                <a:close/>
                <a:moveTo>
                  <a:pt x="1834" y="978"/>
                </a:moveTo>
                <a:cubicBezTo>
                  <a:pt x="1831" y="978"/>
                  <a:pt x="1829" y="979"/>
                  <a:pt x="1829" y="982"/>
                </a:cubicBezTo>
                <a:cubicBezTo>
                  <a:pt x="1829" y="984"/>
                  <a:pt x="1831" y="986"/>
                  <a:pt x="1834" y="986"/>
                </a:cubicBezTo>
                <a:cubicBezTo>
                  <a:pt x="1836" y="986"/>
                  <a:pt x="1838" y="984"/>
                  <a:pt x="1838" y="982"/>
                </a:cubicBezTo>
                <a:cubicBezTo>
                  <a:pt x="1838" y="979"/>
                  <a:pt x="1836" y="978"/>
                  <a:pt x="1834" y="978"/>
                </a:cubicBezTo>
                <a:close/>
                <a:moveTo>
                  <a:pt x="1846" y="978"/>
                </a:moveTo>
                <a:cubicBezTo>
                  <a:pt x="1844" y="978"/>
                  <a:pt x="1842" y="979"/>
                  <a:pt x="1842" y="982"/>
                </a:cubicBezTo>
                <a:cubicBezTo>
                  <a:pt x="1842" y="984"/>
                  <a:pt x="1844" y="986"/>
                  <a:pt x="1846" y="986"/>
                </a:cubicBezTo>
                <a:cubicBezTo>
                  <a:pt x="1849" y="986"/>
                  <a:pt x="1851" y="984"/>
                  <a:pt x="1851" y="982"/>
                </a:cubicBezTo>
                <a:cubicBezTo>
                  <a:pt x="1851" y="979"/>
                  <a:pt x="1849" y="978"/>
                  <a:pt x="1846" y="978"/>
                </a:cubicBezTo>
                <a:close/>
                <a:moveTo>
                  <a:pt x="1859" y="978"/>
                </a:moveTo>
                <a:cubicBezTo>
                  <a:pt x="1857" y="978"/>
                  <a:pt x="1855" y="979"/>
                  <a:pt x="1855" y="982"/>
                </a:cubicBezTo>
                <a:cubicBezTo>
                  <a:pt x="1855" y="984"/>
                  <a:pt x="1857" y="986"/>
                  <a:pt x="1859" y="986"/>
                </a:cubicBezTo>
                <a:cubicBezTo>
                  <a:pt x="1862" y="986"/>
                  <a:pt x="1864" y="984"/>
                  <a:pt x="1864" y="982"/>
                </a:cubicBezTo>
                <a:cubicBezTo>
                  <a:pt x="1864" y="979"/>
                  <a:pt x="1862" y="978"/>
                  <a:pt x="1859" y="978"/>
                </a:cubicBezTo>
                <a:close/>
                <a:moveTo>
                  <a:pt x="1872" y="978"/>
                </a:moveTo>
                <a:cubicBezTo>
                  <a:pt x="1870" y="978"/>
                  <a:pt x="1868" y="979"/>
                  <a:pt x="1868" y="982"/>
                </a:cubicBezTo>
                <a:cubicBezTo>
                  <a:pt x="1868" y="984"/>
                  <a:pt x="1870" y="986"/>
                  <a:pt x="1872" y="986"/>
                </a:cubicBezTo>
                <a:cubicBezTo>
                  <a:pt x="1875" y="986"/>
                  <a:pt x="1876" y="984"/>
                  <a:pt x="1876" y="982"/>
                </a:cubicBezTo>
                <a:cubicBezTo>
                  <a:pt x="1876" y="979"/>
                  <a:pt x="1875" y="978"/>
                  <a:pt x="1872" y="978"/>
                </a:cubicBezTo>
                <a:close/>
                <a:moveTo>
                  <a:pt x="1885" y="978"/>
                </a:moveTo>
                <a:cubicBezTo>
                  <a:pt x="1883" y="978"/>
                  <a:pt x="1881" y="979"/>
                  <a:pt x="1881" y="982"/>
                </a:cubicBezTo>
                <a:cubicBezTo>
                  <a:pt x="1881" y="984"/>
                  <a:pt x="1883" y="986"/>
                  <a:pt x="1885" y="986"/>
                </a:cubicBezTo>
                <a:cubicBezTo>
                  <a:pt x="1888" y="986"/>
                  <a:pt x="1889" y="984"/>
                  <a:pt x="1889" y="982"/>
                </a:cubicBezTo>
                <a:cubicBezTo>
                  <a:pt x="1889" y="979"/>
                  <a:pt x="1888" y="978"/>
                  <a:pt x="1885" y="978"/>
                </a:cubicBezTo>
                <a:close/>
                <a:moveTo>
                  <a:pt x="1898" y="978"/>
                </a:moveTo>
                <a:cubicBezTo>
                  <a:pt x="1896" y="978"/>
                  <a:pt x="1894" y="979"/>
                  <a:pt x="1894" y="982"/>
                </a:cubicBezTo>
                <a:cubicBezTo>
                  <a:pt x="1894" y="984"/>
                  <a:pt x="1896" y="986"/>
                  <a:pt x="1898" y="986"/>
                </a:cubicBezTo>
                <a:cubicBezTo>
                  <a:pt x="1900" y="986"/>
                  <a:pt x="1902" y="984"/>
                  <a:pt x="1902" y="982"/>
                </a:cubicBezTo>
                <a:cubicBezTo>
                  <a:pt x="1902" y="979"/>
                  <a:pt x="1900" y="978"/>
                  <a:pt x="1898" y="978"/>
                </a:cubicBezTo>
                <a:close/>
                <a:moveTo>
                  <a:pt x="1911" y="978"/>
                </a:moveTo>
                <a:cubicBezTo>
                  <a:pt x="1909" y="978"/>
                  <a:pt x="1907" y="979"/>
                  <a:pt x="1907" y="982"/>
                </a:cubicBezTo>
                <a:cubicBezTo>
                  <a:pt x="1907" y="984"/>
                  <a:pt x="1909" y="986"/>
                  <a:pt x="1911" y="986"/>
                </a:cubicBezTo>
                <a:cubicBezTo>
                  <a:pt x="1913" y="986"/>
                  <a:pt x="1915" y="984"/>
                  <a:pt x="1915" y="982"/>
                </a:cubicBezTo>
                <a:cubicBezTo>
                  <a:pt x="1915" y="979"/>
                  <a:pt x="1913" y="978"/>
                  <a:pt x="1911" y="978"/>
                </a:cubicBezTo>
                <a:close/>
                <a:moveTo>
                  <a:pt x="1924" y="978"/>
                </a:moveTo>
                <a:cubicBezTo>
                  <a:pt x="1922" y="978"/>
                  <a:pt x="1920" y="979"/>
                  <a:pt x="1920" y="982"/>
                </a:cubicBezTo>
                <a:cubicBezTo>
                  <a:pt x="1920" y="984"/>
                  <a:pt x="1922" y="986"/>
                  <a:pt x="1924" y="986"/>
                </a:cubicBezTo>
                <a:cubicBezTo>
                  <a:pt x="1926" y="986"/>
                  <a:pt x="1928" y="984"/>
                  <a:pt x="1928" y="982"/>
                </a:cubicBezTo>
                <a:cubicBezTo>
                  <a:pt x="1928" y="979"/>
                  <a:pt x="1926" y="978"/>
                  <a:pt x="1924" y="978"/>
                </a:cubicBezTo>
                <a:close/>
                <a:moveTo>
                  <a:pt x="1937" y="978"/>
                </a:moveTo>
                <a:cubicBezTo>
                  <a:pt x="1935" y="978"/>
                  <a:pt x="1933" y="979"/>
                  <a:pt x="1933" y="982"/>
                </a:cubicBezTo>
                <a:cubicBezTo>
                  <a:pt x="1933" y="984"/>
                  <a:pt x="1935" y="986"/>
                  <a:pt x="1937" y="986"/>
                </a:cubicBezTo>
                <a:cubicBezTo>
                  <a:pt x="1939" y="986"/>
                  <a:pt x="1941" y="984"/>
                  <a:pt x="1941" y="982"/>
                </a:cubicBezTo>
                <a:cubicBezTo>
                  <a:pt x="1941" y="979"/>
                  <a:pt x="1939" y="978"/>
                  <a:pt x="1937" y="978"/>
                </a:cubicBezTo>
                <a:close/>
                <a:moveTo>
                  <a:pt x="1950" y="978"/>
                </a:moveTo>
                <a:cubicBezTo>
                  <a:pt x="1947" y="978"/>
                  <a:pt x="1946" y="979"/>
                  <a:pt x="1946" y="982"/>
                </a:cubicBezTo>
                <a:cubicBezTo>
                  <a:pt x="1946" y="984"/>
                  <a:pt x="1947" y="986"/>
                  <a:pt x="1950" y="986"/>
                </a:cubicBezTo>
                <a:cubicBezTo>
                  <a:pt x="1952" y="986"/>
                  <a:pt x="1954" y="984"/>
                  <a:pt x="1954" y="982"/>
                </a:cubicBezTo>
                <a:cubicBezTo>
                  <a:pt x="1954" y="979"/>
                  <a:pt x="1952" y="978"/>
                  <a:pt x="1950" y="978"/>
                </a:cubicBezTo>
                <a:close/>
                <a:moveTo>
                  <a:pt x="1963" y="978"/>
                </a:moveTo>
                <a:cubicBezTo>
                  <a:pt x="1960" y="978"/>
                  <a:pt x="1959" y="979"/>
                  <a:pt x="1959" y="982"/>
                </a:cubicBezTo>
                <a:cubicBezTo>
                  <a:pt x="1959" y="984"/>
                  <a:pt x="1960" y="986"/>
                  <a:pt x="1963" y="986"/>
                </a:cubicBezTo>
                <a:cubicBezTo>
                  <a:pt x="1965" y="986"/>
                  <a:pt x="1967" y="984"/>
                  <a:pt x="1967" y="982"/>
                </a:cubicBezTo>
                <a:cubicBezTo>
                  <a:pt x="1967" y="979"/>
                  <a:pt x="1965" y="978"/>
                  <a:pt x="1963" y="978"/>
                </a:cubicBezTo>
                <a:close/>
                <a:moveTo>
                  <a:pt x="1976" y="978"/>
                </a:moveTo>
                <a:cubicBezTo>
                  <a:pt x="1973" y="978"/>
                  <a:pt x="1971" y="979"/>
                  <a:pt x="1971" y="982"/>
                </a:cubicBezTo>
                <a:cubicBezTo>
                  <a:pt x="1971" y="984"/>
                  <a:pt x="1973" y="986"/>
                  <a:pt x="1976" y="986"/>
                </a:cubicBezTo>
                <a:cubicBezTo>
                  <a:pt x="1978" y="986"/>
                  <a:pt x="1980" y="984"/>
                  <a:pt x="1980" y="982"/>
                </a:cubicBezTo>
                <a:cubicBezTo>
                  <a:pt x="1980" y="979"/>
                  <a:pt x="1978" y="978"/>
                  <a:pt x="1976" y="978"/>
                </a:cubicBezTo>
                <a:close/>
                <a:moveTo>
                  <a:pt x="1989" y="978"/>
                </a:moveTo>
                <a:cubicBezTo>
                  <a:pt x="1986" y="978"/>
                  <a:pt x="1984" y="979"/>
                  <a:pt x="1984" y="982"/>
                </a:cubicBezTo>
                <a:cubicBezTo>
                  <a:pt x="1984" y="984"/>
                  <a:pt x="1986" y="986"/>
                  <a:pt x="1989" y="986"/>
                </a:cubicBezTo>
                <a:cubicBezTo>
                  <a:pt x="1991" y="986"/>
                  <a:pt x="1993" y="984"/>
                  <a:pt x="1993" y="982"/>
                </a:cubicBezTo>
                <a:cubicBezTo>
                  <a:pt x="1993" y="979"/>
                  <a:pt x="1991" y="978"/>
                  <a:pt x="1989" y="978"/>
                </a:cubicBezTo>
                <a:close/>
                <a:moveTo>
                  <a:pt x="2001" y="978"/>
                </a:moveTo>
                <a:cubicBezTo>
                  <a:pt x="1999" y="978"/>
                  <a:pt x="1997" y="979"/>
                  <a:pt x="1997" y="982"/>
                </a:cubicBezTo>
                <a:cubicBezTo>
                  <a:pt x="1997" y="984"/>
                  <a:pt x="1999" y="986"/>
                  <a:pt x="2001" y="986"/>
                </a:cubicBezTo>
                <a:cubicBezTo>
                  <a:pt x="2004" y="986"/>
                  <a:pt x="2006" y="984"/>
                  <a:pt x="2006" y="982"/>
                </a:cubicBezTo>
                <a:cubicBezTo>
                  <a:pt x="2006" y="979"/>
                  <a:pt x="2004" y="978"/>
                  <a:pt x="2001" y="978"/>
                </a:cubicBezTo>
                <a:close/>
                <a:moveTo>
                  <a:pt x="2014" y="978"/>
                </a:moveTo>
                <a:cubicBezTo>
                  <a:pt x="2012" y="978"/>
                  <a:pt x="2010" y="979"/>
                  <a:pt x="2010" y="982"/>
                </a:cubicBezTo>
                <a:cubicBezTo>
                  <a:pt x="2010" y="984"/>
                  <a:pt x="2012" y="986"/>
                  <a:pt x="2014" y="986"/>
                </a:cubicBezTo>
                <a:cubicBezTo>
                  <a:pt x="2017" y="986"/>
                  <a:pt x="2019" y="984"/>
                  <a:pt x="2019" y="982"/>
                </a:cubicBezTo>
                <a:cubicBezTo>
                  <a:pt x="2019" y="979"/>
                  <a:pt x="2017" y="978"/>
                  <a:pt x="2014" y="978"/>
                </a:cubicBezTo>
                <a:close/>
                <a:moveTo>
                  <a:pt x="2027" y="978"/>
                </a:moveTo>
                <a:cubicBezTo>
                  <a:pt x="2025" y="978"/>
                  <a:pt x="2023" y="979"/>
                  <a:pt x="2023" y="982"/>
                </a:cubicBezTo>
                <a:cubicBezTo>
                  <a:pt x="2023" y="984"/>
                  <a:pt x="2025" y="986"/>
                  <a:pt x="2027" y="986"/>
                </a:cubicBezTo>
                <a:cubicBezTo>
                  <a:pt x="2030" y="986"/>
                  <a:pt x="2031" y="984"/>
                  <a:pt x="2031" y="982"/>
                </a:cubicBezTo>
                <a:cubicBezTo>
                  <a:pt x="2031" y="979"/>
                  <a:pt x="2030" y="978"/>
                  <a:pt x="2027" y="978"/>
                </a:cubicBezTo>
                <a:close/>
                <a:moveTo>
                  <a:pt x="2040" y="978"/>
                </a:moveTo>
                <a:cubicBezTo>
                  <a:pt x="2038" y="978"/>
                  <a:pt x="2036" y="979"/>
                  <a:pt x="2036" y="982"/>
                </a:cubicBezTo>
                <a:cubicBezTo>
                  <a:pt x="2036" y="984"/>
                  <a:pt x="2038" y="986"/>
                  <a:pt x="2040" y="986"/>
                </a:cubicBezTo>
                <a:cubicBezTo>
                  <a:pt x="2042" y="986"/>
                  <a:pt x="2044" y="984"/>
                  <a:pt x="2044" y="982"/>
                </a:cubicBezTo>
                <a:cubicBezTo>
                  <a:pt x="2044" y="979"/>
                  <a:pt x="2042" y="978"/>
                  <a:pt x="2040" y="978"/>
                </a:cubicBezTo>
                <a:close/>
                <a:moveTo>
                  <a:pt x="2053" y="978"/>
                </a:moveTo>
                <a:cubicBezTo>
                  <a:pt x="2051" y="978"/>
                  <a:pt x="2049" y="979"/>
                  <a:pt x="2049" y="982"/>
                </a:cubicBezTo>
                <a:cubicBezTo>
                  <a:pt x="2049" y="984"/>
                  <a:pt x="2051" y="986"/>
                  <a:pt x="2053" y="986"/>
                </a:cubicBezTo>
                <a:cubicBezTo>
                  <a:pt x="2055" y="986"/>
                  <a:pt x="2057" y="984"/>
                  <a:pt x="2057" y="982"/>
                </a:cubicBezTo>
                <a:cubicBezTo>
                  <a:pt x="2057" y="979"/>
                  <a:pt x="2055" y="978"/>
                  <a:pt x="2053" y="978"/>
                </a:cubicBezTo>
                <a:close/>
                <a:moveTo>
                  <a:pt x="2066" y="978"/>
                </a:moveTo>
                <a:cubicBezTo>
                  <a:pt x="2064" y="978"/>
                  <a:pt x="2062" y="979"/>
                  <a:pt x="2062" y="982"/>
                </a:cubicBezTo>
                <a:cubicBezTo>
                  <a:pt x="2062" y="984"/>
                  <a:pt x="2064" y="986"/>
                  <a:pt x="2066" y="986"/>
                </a:cubicBezTo>
                <a:cubicBezTo>
                  <a:pt x="2068" y="986"/>
                  <a:pt x="2070" y="984"/>
                  <a:pt x="2070" y="982"/>
                </a:cubicBezTo>
                <a:cubicBezTo>
                  <a:pt x="2070" y="979"/>
                  <a:pt x="2068" y="978"/>
                  <a:pt x="2066" y="978"/>
                </a:cubicBezTo>
                <a:close/>
                <a:moveTo>
                  <a:pt x="2082" y="982"/>
                </a:moveTo>
                <a:cubicBezTo>
                  <a:pt x="2082" y="980"/>
                  <a:pt x="2080" y="979"/>
                  <a:pt x="2079" y="979"/>
                </a:cubicBezTo>
                <a:cubicBezTo>
                  <a:pt x="2077" y="979"/>
                  <a:pt x="2076" y="980"/>
                  <a:pt x="2076" y="982"/>
                </a:cubicBezTo>
                <a:cubicBezTo>
                  <a:pt x="2076" y="983"/>
                  <a:pt x="2077" y="985"/>
                  <a:pt x="2079" y="985"/>
                </a:cubicBezTo>
                <a:cubicBezTo>
                  <a:pt x="2080" y="985"/>
                  <a:pt x="2082" y="983"/>
                  <a:pt x="2082" y="982"/>
                </a:cubicBezTo>
                <a:close/>
                <a:moveTo>
                  <a:pt x="2105" y="982"/>
                </a:moveTo>
                <a:cubicBezTo>
                  <a:pt x="2105" y="982"/>
                  <a:pt x="2105" y="982"/>
                  <a:pt x="2105" y="982"/>
                </a:cubicBezTo>
                <a:cubicBezTo>
                  <a:pt x="2105" y="982"/>
                  <a:pt x="2105" y="982"/>
                  <a:pt x="2105" y="982"/>
                </a:cubicBezTo>
                <a:cubicBezTo>
                  <a:pt x="2105" y="982"/>
                  <a:pt x="2105" y="982"/>
                  <a:pt x="2105" y="982"/>
                </a:cubicBezTo>
                <a:cubicBezTo>
                  <a:pt x="2105" y="982"/>
                  <a:pt x="2105" y="982"/>
                  <a:pt x="2105" y="982"/>
                </a:cubicBezTo>
                <a:close/>
                <a:moveTo>
                  <a:pt x="2118" y="978"/>
                </a:moveTo>
                <a:cubicBezTo>
                  <a:pt x="2115" y="978"/>
                  <a:pt x="2113" y="979"/>
                  <a:pt x="2113" y="982"/>
                </a:cubicBezTo>
                <a:cubicBezTo>
                  <a:pt x="2113" y="984"/>
                  <a:pt x="2115" y="986"/>
                  <a:pt x="2118" y="986"/>
                </a:cubicBezTo>
                <a:cubicBezTo>
                  <a:pt x="2120" y="986"/>
                  <a:pt x="2122" y="984"/>
                  <a:pt x="2122" y="982"/>
                </a:cubicBezTo>
                <a:cubicBezTo>
                  <a:pt x="2122" y="979"/>
                  <a:pt x="2120" y="978"/>
                  <a:pt x="2118" y="978"/>
                </a:cubicBezTo>
                <a:close/>
                <a:moveTo>
                  <a:pt x="2131" y="978"/>
                </a:moveTo>
                <a:cubicBezTo>
                  <a:pt x="2128" y="978"/>
                  <a:pt x="2126" y="979"/>
                  <a:pt x="2126" y="982"/>
                </a:cubicBezTo>
                <a:cubicBezTo>
                  <a:pt x="2126" y="984"/>
                  <a:pt x="2128" y="986"/>
                  <a:pt x="2131" y="986"/>
                </a:cubicBezTo>
                <a:cubicBezTo>
                  <a:pt x="2133" y="986"/>
                  <a:pt x="2135" y="984"/>
                  <a:pt x="2135" y="982"/>
                </a:cubicBezTo>
                <a:cubicBezTo>
                  <a:pt x="2135" y="979"/>
                  <a:pt x="2133" y="978"/>
                  <a:pt x="2131" y="978"/>
                </a:cubicBezTo>
                <a:close/>
                <a:moveTo>
                  <a:pt x="2143" y="978"/>
                </a:moveTo>
                <a:cubicBezTo>
                  <a:pt x="2141" y="978"/>
                  <a:pt x="2139" y="979"/>
                  <a:pt x="2139" y="982"/>
                </a:cubicBezTo>
                <a:cubicBezTo>
                  <a:pt x="2139" y="984"/>
                  <a:pt x="2141" y="986"/>
                  <a:pt x="2143" y="986"/>
                </a:cubicBezTo>
                <a:cubicBezTo>
                  <a:pt x="2146" y="986"/>
                  <a:pt x="2148" y="984"/>
                  <a:pt x="2148" y="982"/>
                </a:cubicBezTo>
                <a:cubicBezTo>
                  <a:pt x="2148" y="979"/>
                  <a:pt x="2146" y="978"/>
                  <a:pt x="2143" y="978"/>
                </a:cubicBezTo>
                <a:close/>
                <a:moveTo>
                  <a:pt x="2156" y="978"/>
                </a:moveTo>
                <a:cubicBezTo>
                  <a:pt x="2154" y="978"/>
                  <a:pt x="2152" y="979"/>
                  <a:pt x="2152" y="982"/>
                </a:cubicBezTo>
                <a:cubicBezTo>
                  <a:pt x="2152" y="984"/>
                  <a:pt x="2154" y="986"/>
                  <a:pt x="2156" y="986"/>
                </a:cubicBezTo>
                <a:cubicBezTo>
                  <a:pt x="2159" y="986"/>
                  <a:pt x="2161" y="984"/>
                  <a:pt x="2161" y="982"/>
                </a:cubicBezTo>
                <a:cubicBezTo>
                  <a:pt x="2161" y="979"/>
                  <a:pt x="2159" y="978"/>
                  <a:pt x="2156" y="978"/>
                </a:cubicBezTo>
                <a:close/>
                <a:moveTo>
                  <a:pt x="2169" y="978"/>
                </a:moveTo>
                <a:cubicBezTo>
                  <a:pt x="2167" y="978"/>
                  <a:pt x="2165" y="979"/>
                  <a:pt x="2165" y="982"/>
                </a:cubicBezTo>
                <a:cubicBezTo>
                  <a:pt x="2165" y="984"/>
                  <a:pt x="2167" y="986"/>
                  <a:pt x="2169" y="986"/>
                </a:cubicBezTo>
                <a:cubicBezTo>
                  <a:pt x="2172" y="986"/>
                  <a:pt x="2173" y="984"/>
                  <a:pt x="2173" y="982"/>
                </a:cubicBezTo>
                <a:cubicBezTo>
                  <a:pt x="2173" y="979"/>
                  <a:pt x="2172" y="978"/>
                  <a:pt x="2169" y="978"/>
                </a:cubicBezTo>
                <a:close/>
                <a:moveTo>
                  <a:pt x="2182" y="978"/>
                </a:moveTo>
                <a:cubicBezTo>
                  <a:pt x="2180" y="978"/>
                  <a:pt x="2178" y="979"/>
                  <a:pt x="2178" y="982"/>
                </a:cubicBezTo>
                <a:cubicBezTo>
                  <a:pt x="2178" y="984"/>
                  <a:pt x="2180" y="986"/>
                  <a:pt x="2182" y="986"/>
                </a:cubicBezTo>
                <a:cubicBezTo>
                  <a:pt x="2185" y="986"/>
                  <a:pt x="2186" y="984"/>
                  <a:pt x="2186" y="982"/>
                </a:cubicBezTo>
                <a:cubicBezTo>
                  <a:pt x="2186" y="979"/>
                  <a:pt x="2185" y="978"/>
                  <a:pt x="2182" y="978"/>
                </a:cubicBezTo>
                <a:close/>
                <a:moveTo>
                  <a:pt x="2195" y="978"/>
                </a:moveTo>
                <a:cubicBezTo>
                  <a:pt x="2193" y="978"/>
                  <a:pt x="2191" y="979"/>
                  <a:pt x="2191" y="982"/>
                </a:cubicBezTo>
                <a:cubicBezTo>
                  <a:pt x="2191" y="984"/>
                  <a:pt x="2193" y="986"/>
                  <a:pt x="2195" y="986"/>
                </a:cubicBezTo>
                <a:cubicBezTo>
                  <a:pt x="2197" y="986"/>
                  <a:pt x="2199" y="984"/>
                  <a:pt x="2199" y="982"/>
                </a:cubicBezTo>
                <a:cubicBezTo>
                  <a:pt x="2199" y="979"/>
                  <a:pt x="2197" y="978"/>
                  <a:pt x="2195" y="978"/>
                </a:cubicBezTo>
                <a:close/>
                <a:moveTo>
                  <a:pt x="2415" y="982"/>
                </a:moveTo>
                <a:cubicBezTo>
                  <a:pt x="2415" y="982"/>
                  <a:pt x="2415" y="982"/>
                  <a:pt x="2415" y="982"/>
                </a:cubicBezTo>
                <a:cubicBezTo>
                  <a:pt x="2415" y="982"/>
                  <a:pt x="2415" y="982"/>
                  <a:pt x="2415" y="982"/>
                </a:cubicBezTo>
                <a:cubicBezTo>
                  <a:pt x="2415" y="982"/>
                  <a:pt x="2415" y="982"/>
                  <a:pt x="2415" y="982"/>
                </a:cubicBezTo>
                <a:cubicBezTo>
                  <a:pt x="2415" y="982"/>
                  <a:pt x="2415" y="982"/>
                  <a:pt x="2415" y="982"/>
                </a:cubicBezTo>
                <a:close/>
                <a:moveTo>
                  <a:pt x="2428" y="978"/>
                </a:moveTo>
                <a:cubicBezTo>
                  <a:pt x="2425" y="978"/>
                  <a:pt x="2423" y="979"/>
                  <a:pt x="2423" y="982"/>
                </a:cubicBezTo>
                <a:cubicBezTo>
                  <a:pt x="2423" y="984"/>
                  <a:pt x="2425" y="986"/>
                  <a:pt x="2428" y="986"/>
                </a:cubicBezTo>
                <a:cubicBezTo>
                  <a:pt x="2430" y="986"/>
                  <a:pt x="2432" y="984"/>
                  <a:pt x="2432" y="982"/>
                </a:cubicBezTo>
                <a:cubicBezTo>
                  <a:pt x="2432" y="979"/>
                  <a:pt x="2430" y="978"/>
                  <a:pt x="2428" y="978"/>
                </a:cubicBezTo>
                <a:close/>
                <a:moveTo>
                  <a:pt x="2441" y="978"/>
                </a:moveTo>
                <a:cubicBezTo>
                  <a:pt x="2438" y="978"/>
                  <a:pt x="2436" y="979"/>
                  <a:pt x="2436" y="982"/>
                </a:cubicBezTo>
                <a:cubicBezTo>
                  <a:pt x="2436" y="984"/>
                  <a:pt x="2438" y="986"/>
                  <a:pt x="2441" y="986"/>
                </a:cubicBezTo>
                <a:cubicBezTo>
                  <a:pt x="2443" y="986"/>
                  <a:pt x="2445" y="984"/>
                  <a:pt x="2445" y="982"/>
                </a:cubicBezTo>
                <a:cubicBezTo>
                  <a:pt x="2445" y="979"/>
                  <a:pt x="2443" y="978"/>
                  <a:pt x="2441" y="978"/>
                </a:cubicBezTo>
                <a:close/>
                <a:moveTo>
                  <a:pt x="2453" y="978"/>
                </a:moveTo>
                <a:cubicBezTo>
                  <a:pt x="2451" y="978"/>
                  <a:pt x="2449" y="979"/>
                  <a:pt x="2449" y="982"/>
                </a:cubicBezTo>
                <a:cubicBezTo>
                  <a:pt x="2449" y="984"/>
                  <a:pt x="2451" y="986"/>
                  <a:pt x="2453" y="986"/>
                </a:cubicBezTo>
                <a:cubicBezTo>
                  <a:pt x="2456" y="986"/>
                  <a:pt x="2458" y="984"/>
                  <a:pt x="2458" y="982"/>
                </a:cubicBezTo>
                <a:cubicBezTo>
                  <a:pt x="2458" y="979"/>
                  <a:pt x="2456" y="978"/>
                  <a:pt x="2453" y="978"/>
                </a:cubicBezTo>
                <a:close/>
                <a:moveTo>
                  <a:pt x="2466" y="978"/>
                </a:moveTo>
                <a:cubicBezTo>
                  <a:pt x="2464" y="978"/>
                  <a:pt x="2462" y="979"/>
                  <a:pt x="2462" y="982"/>
                </a:cubicBezTo>
                <a:cubicBezTo>
                  <a:pt x="2462" y="984"/>
                  <a:pt x="2464" y="986"/>
                  <a:pt x="2466" y="986"/>
                </a:cubicBezTo>
                <a:cubicBezTo>
                  <a:pt x="2469" y="986"/>
                  <a:pt x="2471" y="984"/>
                  <a:pt x="2471" y="982"/>
                </a:cubicBezTo>
                <a:cubicBezTo>
                  <a:pt x="2471" y="979"/>
                  <a:pt x="2469" y="978"/>
                  <a:pt x="2466" y="978"/>
                </a:cubicBezTo>
                <a:close/>
                <a:moveTo>
                  <a:pt x="2479" y="978"/>
                </a:moveTo>
                <a:cubicBezTo>
                  <a:pt x="2477" y="978"/>
                  <a:pt x="2475" y="979"/>
                  <a:pt x="2475" y="982"/>
                </a:cubicBezTo>
                <a:cubicBezTo>
                  <a:pt x="2475" y="984"/>
                  <a:pt x="2477" y="986"/>
                  <a:pt x="2479" y="986"/>
                </a:cubicBezTo>
                <a:cubicBezTo>
                  <a:pt x="2482" y="986"/>
                  <a:pt x="2483" y="984"/>
                  <a:pt x="2483" y="982"/>
                </a:cubicBezTo>
                <a:cubicBezTo>
                  <a:pt x="2483" y="979"/>
                  <a:pt x="2482" y="978"/>
                  <a:pt x="2479" y="978"/>
                </a:cubicBezTo>
                <a:close/>
                <a:moveTo>
                  <a:pt x="2634" y="982"/>
                </a:moveTo>
                <a:cubicBezTo>
                  <a:pt x="2634" y="982"/>
                  <a:pt x="2634" y="982"/>
                  <a:pt x="2634" y="982"/>
                </a:cubicBezTo>
                <a:cubicBezTo>
                  <a:pt x="2634" y="982"/>
                  <a:pt x="2634" y="982"/>
                  <a:pt x="2634" y="982"/>
                </a:cubicBezTo>
                <a:cubicBezTo>
                  <a:pt x="2634" y="982"/>
                  <a:pt x="2634" y="982"/>
                  <a:pt x="2634" y="982"/>
                </a:cubicBezTo>
                <a:cubicBezTo>
                  <a:pt x="2634" y="982"/>
                  <a:pt x="2634" y="982"/>
                  <a:pt x="2634" y="982"/>
                </a:cubicBezTo>
                <a:close/>
                <a:moveTo>
                  <a:pt x="2660" y="978"/>
                </a:moveTo>
                <a:cubicBezTo>
                  <a:pt x="2658" y="978"/>
                  <a:pt x="2656" y="979"/>
                  <a:pt x="2656" y="982"/>
                </a:cubicBezTo>
                <a:cubicBezTo>
                  <a:pt x="2656" y="984"/>
                  <a:pt x="2658" y="986"/>
                  <a:pt x="2660" y="986"/>
                </a:cubicBezTo>
                <a:cubicBezTo>
                  <a:pt x="2662" y="986"/>
                  <a:pt x="2664" y="984"/>
                  <a:pt x="2664" y="982"/>
                </a:cubicBezTo>
                <a:cubicBezTo>
                  <a:pt x="2664" y="979"/>
                  <a:pt x="2662" y="978"/>
                  <a:pt x="2660" y="978"/>
                </a:cubicBezTo>
                <a:close/>
                <a:moveTo>
                  <a:pt x="2673" y="978"/>
                </a:moveTo>
                <a:cubicBezTo>
                  <a:pt x="2671" y="978"/>
                  <a:pt x="2669" y="979"/>
                  <a:pt x="2669" y="982"/>
                </a:cubicBezTo>
                <a:cubicBezTo>
                  <a:pt x="2669" y="984"/>
                  <a:pt x="2671" y="986"/>
                  <a:pt x="2673" y="986"/>
                </a:cubicBezTo>
                <a:cubicBezTo>
                  <a:pt x="2675" y="986"/>
                  <a:pt x="2677" y="984"/>
                  <a:pt x="2677" y="982"/>
                </a:cubicBezTo>
                <a:cubicBezTo>
                  <a:pt x="2677" y="979"/>
                  <a:pt x="2675" y="978"/>
                  <a:pt x="2673" y="978"/>
                </a:cubicBezTo>
                <a:close/>
                <a:moveTo>
                  <a:pt x="2686" y="978"/>
                </a:moveTo>
                <a:cubicBezTo>
                  <a:pt x="2684" y="978"/>
                  <a:pt x="2682" y="979"/>
                  <a:pt x="2682" y="982"/>
                </a:cubicBezTo>
                <a:cubicBezTo>
                  <a:pt x="2682" y="984"/>
                  <a:pt x="2684" y="986"/>
                  <a:pt x="2686" y="986"/>
                </a:cubicBezTo>
                <a:cubicBezTo>
                  <a:pt x="2688" y="986"/>
                  <a:pt x="2690" y="984"/>
                  <a:pt x="2690" y="982"/>
                </a:cubicBezTo>
                <a:cubicBezTo>
                  <a:pt x="2690" y="979"/>
                  <a:pt x="2688" y="978"/>
                  <a:pt x="2686" y="978"/>
                </a:cubicBezTo>
                <a:close/>
                <a:moveTo>
                  <a:pt x="2699" y="978"/>
                </a:moveTo>
                <a:cubicBezTo>
                  <a:pt x="2696" y="978"/>
                  <a:pt x="2695" y="979"/>
                  <a:pt x="2695" y="982"/>
                </a:cubicBezTo>
                <a:cubicBezTo>
                  <a:pt x="2695" y="984"/>
                  <a:pt x="2696" y="986"/>
                  <a:pt x="2699" y="986"/>
                </a:cubicBezTo>
                <a:cubicBezTo>
                  <a:pt x="2701" y="986"/>
                  <a:pt x="2703" y="984"/>
                  <a:pt x="2703" y="982"/>
                </a:cubicBezTo>
                <a:cubicBezTo>
                  <a:pt x="2703" y="979"/>
                  <a:pt x="2701" y="978"/>
                  <a:pt x="2699" y="978"/>
                </a:cubicBezTo>
                <a:close/>
                <a:moveTo>
                  <a:pt x="2712" y="978"/>
                </a:moveTo>
                <a:cubicBezTo>
                  <a:pt x="2709" y="978"/>
                  <a:pt x="2708" y="979"/>
                  <a:pt x="2708" y="982"/>
                </a:cubicBezTo>
                <a:cubicBezTo>
                  <a:pt x="2708" y="984"/>
                  <a:pt x="2709" y="986"/>
                  <a:pt x="2712" y="986"/>
                </a:cubicBezTo>
                <a:cubicBezTo>
                  <a:pt x="2714" y="986"/>
                  <a:pt x="2716" y="984"/>
                  <a:pt x="2716" y="982"/>
                </a:cubicBezTo>
                <a:cubicBezTo>
                  <a:pt x="2716" y="979"/>
                  <a:pt x="2714" y="978"/>
                  <a:pt x="2712" y="978"/>
                </a:cubicBezTo>
                <a:close/>
                <a:moveTo>
                  <a:pt x="2725" y="978"/>
                </a:moveTo>
                <a:cubicBezTo>
                  <a:pt x="2722" y="978"/>
                  <a:pt x="2720" y="979"/>
                  <a:pt x="2720" y="982"/>
                </a:cubicBezTo>
                <a:cubicBezTo>
                  <a:pt x="2720" y="984"/>
                  <a:pt x="2722" y="986"/>
                  <a:pt x="2725" y="986"/>
                </a:cubicBezTo>
                <a:cubicBezTo>
                  <a:pt x="2727" y="986"/>
                  <a:pt x="2729" y="984"/>
                  <a:pt x="2729" y="982"/>
                </a:cubicBezTo>
                <a:cubicBezTo>
                  <a:pt x="2729" y="979"/>
                  <a:pt x="2727" y="978"/>
                  <a:pt x="2725" y="978"/>
                </a:cubicBezTo>
                <a:close/>
                <a:moveTo>
                  <a:pt x="2738" y="978"/>
                </a:moveTo>
                <a:cubicBezTo>
                  <a:pt x="2735" y="978"/>
                  <a:pt x="2733" y="979"/>
                  <a:pt x="2733" y="982"/>
                </a:cubicBezTo>
                <a:cubicBezTo>
                  <a:pt x="2733" y="984"/>
                  <a:pt x="2735" y="986"/>
                  <a:pt x="2738" y="986"/>
                </a:cubicBezTo>
                <a:cubicBezTo>
                  <a:pt x="2740" y="986"/>
                  <a:pt x="2742" y="984"/>
                  <a:pt x="2742" y="982"/>
                </a:cubicBezTo>
                <a:cubicBezTo>
                  <a:pt x="2742" y="979"/>
                  <a:pt x="2740" y="978"/>
                  <a:pt x="2738" y="978"/>
                </a:cubicBezTo>
                <a:close/>
                <a:moveTo>
                  <a:pt x="2750" y="978"/>
                </a:moveTo>
                <a:cubicBezTo>
                  <a:pt x="2748" y="978"/>
                  <a:pt x="2746" y="979"/>
                  <a:pt x="2746" y="982"/>
                </a:cubicBezTo>
                <a:cubicBezTo>
                  <a:pt x="2746" y="984"/>
                  <a:pt x="2748" y="986"/>
                  <a:pt x="2750" y="986"/>
                </a:cubicBezTo>
                <a:cubicBezTo>
                  <a:pt x="2753" y="986"/>
                  <a:pt x="2755" y="984"/>
                  <a:pt x="2755" y="982"/>
                </a:cubicBezTo>
                <a:cubicBezTo>
                  <a:pt x="2755" y="979"/>
                  <a:pt x="2753" y="978"/>
                  <a:pt x="2750" y="978"/>
                </a:cubicBezTo>
                <a:close/>
                <a:moveTo>
                  <a:pt x="2763" y="978"/>
                </a:moveTo>
                <a:cubicBezTo>
                  <a:pt x="2761" y="978"/>
                  <a:pt x="2759" y="979"/>
                  <a:pt x="2759" y="982"/>
                </a:cubicBezTo>
                <a:cubicBezTo>
                  <a:pt x="2759" y="984"/>
                  <a:pt x="2761" y="986"/>
                  <a:pt x="2763" y="986"/>
                </a:cubicBezTo>
                <a:cubicBezTo>
                  <a:pt x="2766" y="986"/>
                  <a:pt x="2768" y="984"/>
                  <a:pt x="2768" y="982"/>
                </a:cubicBezTo>
                <a:cubicBezTo>
                  <a:pt x="2768" y="979"/>
                  <a:pt x="2766" y="978"/>
                  <a:pt x="2763" y="978"/>
                </a:cubicBezTo>
                <a:close/>
                <a:moveTo>
                  <a:pt x="2880" y="978"/>
                </a:moveTo>
                <a:cubicBezTo>
                  <a:pt x="2877" y="978"/>
                  <a:pt x="2875" y="979"/>
                  <a:pt x="2875" y="982"/>
                </a:cubicBezTo>
                <a:cubicBezTo>
                  <a:pt x="2875" y="984"/>
                  <a:pt x="2877" y="986"/>
                  <a:pt x="2880" y="986"/>
                </a:cubicBezTo>
                <a:cubicBezTo>
                  <a:pt x="2882" y="986"/>
                  <a:pt x="2884" y="984"/>
                  <a:pt x="2884" y="982"/>
                </a:cubicBezTo>
                <a:cubicBezTo>
                  <a:pt x="2884" y="979"/>
                  <a:pt x="2882" y="978"/>
                  <a:pt x="2880" y="978"/>
                </a:cubicBezTo>
                <a:close/>
                <a:moveTo>
                  <a:pt x="2892" y="978"/>
                </a:moveTo>
                <a:cubicBezTo>
                  <a:pt x="2890" y="978"/>
                  <a:pt x="2888" y="979"/>
                  <a:pt x="2888" y="982"/>
                </a:cubicBezTo>
                <a:cubicBezTo>
                  <a:pt x="2888" y="984"/>
                  <a:pt x="2890" y="986"/>
                  <a:pt x="2892" y="986"/>
                </a:cubicBezTo>
                <a:cubicBezTo>
                  <a:pt x="2895" y="986"/>
                  <a:pt x="2897" y="984"/>
                  <a:pt x="2897" y="982"/>
                </a:cubicBezTo>
                <a:cubicBezTo>
                  <a:pt x="2897" y="979"/>
                  <a:pt x="2895" y="978"/>
                  <a:pt x="2892" y="978"/>
                </a:cubicBezTo>
                <a:close/>
                <a:moveTo>
                  <a:pt x="2905" y="982"/>
                </a:moveTo>
                <a:cubicBezTo>
                  <a:pt x="2905" y="982"/>
                  <a:pt x="2905" y="982"/>
                  <a:pt x="2905" y="982"/>
                </a:cubicBezTo>
                <a:cubicBezTo>
                  <a:pt x="2905" y="982"/>
                  <a:pt x="2905" y="982"/>
                  <a:pt x="2905" y="982"/>
                </a:cubicBezTo>
                <a:cubicBezTo>
                  <a:pt x="2905" y="982"/>
                  <a:pt x="2905" y="982"/>
                  <a:pt x="2905" y="982"/>
                </a:cubicBezTo>
                <a:cubicBezTo>
                  <a:pt x="2905" y="982"/>
                  <a:pt x="2905" y="982"/>
                  <a:pt x="2905" y="982"/>
                </a:cubicBezTo>
                <a:close/>
                <a:moveTo>
                  <a:pt x="762" y="995"/>
                </a:moveTo>
                <a:cubicBezTo>
                  <a:pt x="762" y="995"/>
                  <a:pt x="762" y="995"/>
                  <a:pt x="762" y="995"/>
                </a:cubicBezTo>
                <a:cubicBezTo>
                  <a:pt x="762" y="995"/>
                  <a:pt x="762" y="995"/>
                  <a:pt x="762" y="995"/>
                </a:cubicBezTo>
                <a:cubicBezTo>
                  <a:pt x="762" y="995"/>
                  <a:pt x="762" y="995"/>
                  <a:pt x="762" y="995"/>
                </a:cubicBezTo>
                <a:cubicBezTo>
                  <a:pt x="762" y="995"/>
                  <a:pt x="762" y="995"/>
                  <a:pt x="762" y="995"/>
                </a:cubicBezTo>
                <a:close/>
                <a:moveTo>
                  <a:pt x="775" y="990"/>
                </a:moveTo>
                <a:cubicBezTo>
                  <a:pt x="772" y="990"/>
                  <a:pt x="770" y="992"/>
                  <a:pt x="770" y="995"/>
                </a:cubicBezTo>
                <a:cubicBezTo>
                  <a:pt x="770" y="997"/>
                  <a:pt x="772" y="999"/>
                  <a:pt x="775" y="999"/>
                </a:cubicBezTo>
                <a:cubicBezTo>
                  <a:pt x="777" y="999"/>
                  <a:pt x="779" y="997"/>
                  <a:pt x="779" y="995"/>
                </a:cubicBezTo>
                <a:cubicBezTo>
                  <a:pt x="779" y="992"/>
                  <a:pt x="777" y="990"/>
                  <a:pt x="775" y="990"/>
                </a:cubicBezTo>
                <a:close/>
                <a:moveTo>
                  <a:pt x="788" y="990"/>
                </a:moveTo>
                <a:cubicBezTo>
                  <a:pt x="785" y="990"/>
                  <a:pt x="783" y="992"/>
                  <a:pt x="783" y="995"/>
                </a:cubicBezTo>
                <a:cubicBezTo>
                  <a:pt x="783" y="997"/>
                  <a:pt x="785" y="999"/>
                  <a:pt x="788" y="999"/>
                </a:cubicBezTo>
                <a:cubicBezTo>
                  <a:pt x="790" y="999"/>
                  <a:pt x="792" y="997"/>
                  <a:pt x="792" y="995"/>
                </a:cubicBezTo>
                <a:cubicBezTo>
                  <a:pt x="792" y="992"/>
                  <a:pt x="790" y="990"/>
                  <a:pt x="788" y="990"/>
                </a:cubicBezTo>
                <a:close/>
                <a:moveTo>
                  <a:pt x="800" y="990"/>
                </a:moveTo>
                <a:cubicBezTo>
                  <a:pt x="798" y="990"/>
                  <a:pt x="796" y="992"/>
                  <a:pt x="796" y="995"/>
                </a:cubicBezTo>
                <a:cubicBezTo>
                  <a:pt x="796" y="997"/>
                  <a:pt x="798" y="999"/>
                  <a:pt x="800" y="999"/>
                </a:cubicBezTo>
                <a:cubicBezTo>
                  <a:pt x="803" y="999"/>
                  <a:pt x="805" y="997"/>
                  <a:pt x="805" y="995"/>
                </a:cubicBezTo>
                <a:cubicBezTo>
                  <a:pt x="805" y="992"/>
                  <a:pt x="803" y="990"/>
                  <a:pt x="800" y="990"/>
                </a:cubicBezTo>
                <a:close/>
                <a:moveTo>
                  <a:pt x="813" y="990"/>
                </a:moveTo>
                <a:cubicBezTo>
                  <a:pt x="811" y="990"/>
                  <a:pt x="809" y="992"/>
                  <a:pt x="809" y="995"/>
                </a:cubicBezTo>
                <a:cubicBezTo>
                  <a:pt x="809" y="997"/>
                  <a:pt x="811" y="999"/>
                  <a:pt x="813" y="999"/>
                </a:cubicBezTo>
                <a:cubicBezTo>
                  <a:pt x="816" y="999"/>
                  <a:pt x="818" y="997"/>
                  <a:pt x="818" y="995"/>
                </a:cubicBezTo>
                <a:cubicBezTo>
                  <a:pt x="818" y="992"/>
                  <a:pt x="816" y="990"/>
                  <a:pt x="813" y="990"/>
                </a:cubicBezTo>
                <a:close/>
                <a:moveTo>
                  <a:pt x="826" y="990"/>
                </a:moveTo>
                <a:cubicBezTo>
                  <a:pt x="824" y="990"/>
                  <a:pt x="822" y="992"/>
                  <a:pt x="822" y="995"/>
                </a:cubicBezTo>
                <a:cubicBezTo>
                  <a:pt x="822" y="997"/>
                  <a:pt x="824" y="999"/>
                  <a:pt x="826" y="999"/>
                </a:cubicBezTo>
                <a:cubicBezTo>
                  <a:pt x="829" y="999"/>
                  <a:pt x="830" y="997"/>
                  <a:pt x="830" y="995"/>
                </a:cubicBezTo>
                <a:cubicBezTo>
                  <a:pt x="830" y="992"/>
                  <a:pt x="829" y="990"/>
                  <a:pt x="826" y="990"/>
                </a:cubicBezTo>
                <a:close/>
                <a:moveTo>
                  <a:pt x="839" y="990"/>
                </a:moveTo>
                <a:cubicBezTo>
                  <a:pt x="837" y="990"/>
                  <a:pt x="835" y="992"/>
                  <a:pt x="835" y="995"/>
                </a:cubicBezTo>
                <a:cubicBezTo>
                  <a:pt x="835" y="997"/>
                  <a:pt x="837" y="999"/>
                  <a:pt x="839" y="999"/>
                </a:cubicBezTo>
                <a:cubicBezTo>
                  <a:pt x="842" y="999"/>
                  <a:pt x="843" y="997"/>
                  <a:pt x="843" y="995"/>
                </a:cubicBezTo>
                <a:cubicBezTo>
                  <a:pt x="843" y="992"/>
                  <a:pt x="842" y="990"/>
                  <a:pt x="839" y="990"/>
                </a:cubicBezTo>
                <a:close/>
                <a:moveTo>
                  <a:pt x="1524" y="990"/>
                </a:moveTo>
                <a:cubicBezTo>
                  <a:pt x="1521" y="990"/>
                  <a:pt x="1519" y="992"/>
                  <a:pt x="1519" y="995"/>
                </a:cubicBezTo>
                <a:cubicBezTo>
                  <a:pt x="1519" y="997"/>
                  <a:pt x="1521" y="999"/>
                  <a:pt x="1524" y="999"/>
                </a:cubicBezTo>
                <a:cubicBezTo>
                  <a:pt x="1526" y="999"/>
                  <a:pt x="1528" y="997"/>
                  <a:pt x="1528" y="995"/>
                </a:cubicBezTo>
                <a:cubicBezTo>
                  <a:pt x="1528" y="992"/>
                  <a:pt x="1526" y="990"/>
                  <a:pt x="1524" y="990"/>
                </a:cubicBezTo>
                <a:close/>
                <a:moveTo>
                  <a:pt x="1537" y="990"/>
                </a:moveTo>
                <a:cubicBezTo>
                  <a:pt x="1534" y="990"/>
                  <a:pt x="1532" y="992"/>
                  <a:pt x="1532" y="995"/>
                </a:cubicBezTo>
                <a:cubicBezTo>
                  <a:pt x="1532" y="997"/>
                  <a:pt x="1534" y="999"/>
                  <a:pt x="1537" y="999"/>
                </a:cubicBezTo>
                <a:cubicBezTo>
                  <a:pt x="1539" y="999"/>
                  <a:pt x="1541" y="997"/>
                  <a:pt x="1541" y="995"/>
                </a:cubicBezTo>
                <a:cubicBezTo>
                  <a:pt x="1541" y="992"/>
                  <a:pt x="1539" y="990"/>
                  <a:pt x="1537" y="990"/>
                </a:cubicBezTo>
                <a:close/>
                <a:moveTo>
                  <a:pt x="1549" y="990"/>
                </a:moveTo>
                <a:cubicBezTo>
                  <a:pt x="1547" y="990"/>
                  <a:pt x="1545" y="992"/>
                  <a:pt x="1545" y="995"/>
                </a:cubicBezTo>
                <a:cubicBezTo>
                  <a:pt x="1545" y="997"/>
                  <a:pt x="1547" y="999"/>
                  <a:pt x="1549" y="999"/>
                </a:cubicBezTo>
                <a:cubicBezTo>
                  <a:pt x="1552" y="999"/>
                  <a:pt x="1554" y="997"/>
                  <a:pt x="1554" y="995"/>
                </a:cubicBezTo>
                <a:cubicBezTo>
                  <a:pt x="1554" y="992"/>
                  <a:pt x="1552" y="990"/>
                  <a:pt x="1549" y="990"/>
                </a:cubicBezTo>
                <a:close/>
                <a:moveTo>
                  <a:pt x="1562" y="990"/>
                </a:moveTo>
                <a:cubicBezTo>
                  <a:pt x="1560" y="990"/>
                  <a:pt x="1558" y="992"/>
                  <a:pt x="1558" y="995"/>
                </a:cubicBezTo>
                <a:cubicBezTo>
                  <a:pt x="1558" y="997"/>
                  <a:pt x="1560" y="999"/>
                  <a:pt x="1562" y="999"/>
                </a:cubicBezTo>
                <a:cubicBezTo>
                  <a:pt x="1565" y="999"/>
                  <a:pt x="1567" y="997"/>
                  <a:pt x="1567" y="995"/>
                </a:cubicBezTo>
                <a:cubicBezTo>
                  <a:pt x="1567" y="992"/>
                  <a:pt x="1565" y="990"/>
                  <a:pt x="1562" y="990"/>
                </a:cubicBezTo>
                <a:close/>
                <a:moveTo>
                  <a:pt x="1575" y="990"/>
                </a:moveTo>
                <a:cubicBezTo>
                  <a:pt x="1573" y="990"/>
                  <a:pt x="1571" y="992"/>
                  <a:pt x="1571" y="995"/>
                </a:cubicBezTo>
                <a:cubicBezTo>
                  <a:pt x="1571" y="997"/>
                  <a:pt x="1573" y="999"/>
                  <a:pt x="1575" y="999"/>
                </a:cubicBezTo>
                <a:cubicBezTo>
                  <a:pt x="1578" y="999"/>
                  <a:pt x="1579" y="997"/>
                  <a:pt x="1579" y="995"/>
                </a:cubicBezTo>
                <a:cubicBezTo>
                  <a:pt x="1579" y="992"/>
                  <a:pt x="1578" y="990"/>
                  <a:pt x="1575" y="990"/>
                </a:cubicBezTo>
                <a:close/>
                <a:moveTo>
                  <a:pt x="1588" y="990"/>
                </a:moveTo>
                <a:cubicBezTo>
                  <a:pt x="1586" y="990"/>
                  <a:pt x="1584" y="992"/>
                  <a:pt x="1584" y="995"/>
                </a:cubicBezTo>
                <a:cubicBezTo>
                  <a:pt x="1584" y="997"/>
                  <a:pt x="1586" y="999"/>
                  <a:pt x="1588" y="999"/>
                </a:cubicBezTo>
                <a:cubicBezTo>
                  <a:pt x="1591" y="999"/>
                  <a:pt x="1592" y="997"/>
                  <a:pt x="1592" y="995"/>
                </a:cubicBezTo>
                <a:cubicBezTo>
                  <a:pt x="1592" y="992"/>
                  <a:pt x="1591" y="990"/>
                  <a:pt x="1588" y="990"/>
                </a:cubicBezTo>
                <a:close/>
                <a:moveTo>
                  <a:pt x="1601" y="990"/>
                </a:moveTo>
                <a:cubicBezTo>
                  <a:pt x="1599" y="990"/>
                  <a:pt x="1597" y="992"/>
                  <a:pt x="1597" y="995"/>
                </a:cubicBezTo>
                <a:cubicBezTo>
                  <a:pt x="1597" y="997"/>
                  <a:pt x="1599" y="999"/>
                  <a:pt x="1601" y="999"/>
                </a:cubicBezTo>
                <a:cubicBezTo>
                  <a:pt x="1603" y="999"/>
                  <a:pt x="1605" y="997"/>
                  <a:pt x="1605" y="995"/>
                </a:cubicBezTo>
                <a:cubicBezTo>
                  <a:pt x="1605" y="992"/>
                  <a:pt x="1603" y="990"/>
                  <a:pt x="1601" y="990"/>
                </a:cubicBezTo>
                <a:close/>
                <a:moveTo>
                  <a:pt x="1614" y="990"/>
                </a:moveTo>
                <a:cubicBezTo>
                  <a:pt x="1612" y="990"/>
                  <a:pt x="1610" y="992"/>
                  <a:pt x="1610" y="995"/>
                </a:cubicBezTo>
                <a:cubicBezTo>
                  <a:pt x="1610" y="997"/>
                  <a:pt x="1612" y="999"/>
                  <a:pt x="1614" y="999"/>
                </a:cubicBezTo>
                <a:cubicBezTo>
                  <a:pt x="1616" y="999"/>
                  <a:pt x="1618" y="997"/>
                  <a:pt x="1618" y="995"/>
                </a:cubicBezTo>
                <a:cubicBezTo>
                  <a:pt x="1618" y="992"/>
                  <a:pt x="1616" y="990"/>
                  <a:pt x="1614" y="990"/>
                </a:cubicBezTo>
                <a:close/>
                <a:moveTo>
                  <a:pt x="1627" y="990"/>
                </a:moveTo>
                <a:cubicBezTo>
                  <a:pt x="1625" y="990"/>
                  <a:pt x="1623" y="992"/>
                  <a:pt x="1623" y="995"/>
                </a:cubicBezTo>
                <a:cubicBezTo>
                  <a:pt x="1623" y="997"/>
                  <a:pt x="1625" y="999"/>
                  <a:pt x="1627" y="999"/>
                </a:cubicBezTo>
                <a:cubicBezTo>
                  <a:pt x="1629" y="999"/>
                  <a:pt x="1631" y="997"/>
                  <a:pt x="1631" y="995"/>
                </a:cubicBezTo>
                <a:cubicBezTo>
                  <a:pt x="1631" y="992"/>
                  <a:pt x="1629" y="990"/>
                  <a:pt x="1627" y="990"/>
                </a:cubicBezTo>
                <a:close/>
                <a:moveTo>
                  <a:pt x="1640" y="990"/>
                </a:moveTo>
                <a:cubicBezTo>
                  <a:pt x="1638" y="990"/>
                  <a:pt x="1636" y="992"/>
                  <a:pt x="1636" y="995"/>
                </a:cubicBezTo>
                <a:cubicBezTo>
                  <a:pt x="1636" y="997"/>
                  <a:pt x="1638" y="999"/>
                  <a:pt x="1640" y="999"/>
                </a:cubicBezTo>
                <a:cubicBezTo>
                  <a:pt x="1642" y="999"/>
                  <a:pt x="1644" y="997"/>
                  <a:pt x="1644" y="995"/>
                </a:cubicBezTo>
                <a:cubicBezTo>
                  <a:pt x="1644" y="992"/>
                  <a:pt x="1642" y="990"/>
                  <a:pt x="1640" y="990"/>
                </a:cubicBezTo>
                <a:close/>
                <a:moveTo>
                  <a:pt x="1653" y="990"/>
                </a:moveTo>
                <a:cubicBezTo>
                  <a:pt x="1650" y="990"/>
                  <a:pt x="1649" y="992"/>
                  <a:pt x="1649" y="995"/>
                </a:cubicBezTo>
                <a:cubicBezTo>
                  <a:pt x="1649" y="997"/>
                  <a:pt x="1650" y="999"/>
                  <a:pt x="1653" y="999"/>
                </a:cubicBezTo>
                <a:cubicBezTo>
                  <a:pt x="1655" y="999"/>
                  <a:pt x="1657" y="997"/>
                  <a:pt x="1657" y="995"/>
                </a:cubicBezTo>
                <a:cubicBezTo>
                  <a:pt x="1657" y="992"/>
                  <a:pt x="1655" y="990"/>
                  <a:pt x="1653" y="990"/>
                </a:cubicBezTo>
                <a:close/>
                <a:moveTo>
                  <a:pt x="1666" y="990"/>
                </a:moveTo>
                <a:cubicBezTo>
                  <a:pt x="1663" y="990"/>
                  <a:pt x="1662" y="992"/>
                  <a:pt x="1662" y="995"/>
                </a:cubicBezTo>
                <a:cubicBezTo>
                  <a:pt x="1662" y="997"/>
                  <a:pt x="1663" y="999"/>
                  <a:pt x="1666" y="999"/>
                </a:cubicBezTo>
                <a:cubicBezTo>
                  <a:pt x="1668" y="999"/>
                  <a:pt x="1670" y="997"/>
                  <a:pt x="1670" y="995"/>
                </a:cubicBezTo>
                <a:cubicBezTo>
                  <a:pt x="1670" y="992"/>
                  <a:pt x="1668" y="990"/>
                  <a:pt x="1666" y="990"/>
                </a:cubicBezTo>
                <a:close/>
                <a:moveTo>
                  <a:pt x="1679" y="990"/>
                </a:moveTo>
                <a:cubicBezTo>
                  <a:pt x="1676" y="990"/>
                  <a:pt x="1674" y="992"/>
                  <a:pt x="1674" y="995"/>
                </a:cubicBezTo>
                <a:cubicBezTo>
                  <a:pt x="1674" y="997"/>
                  <a:pt x="1676" y="999"/>
                  <a:pt x="1679" y="999"/>
                </a:cubicBezTo>
                <a:cubicBezTo>
                  <a:pt x="1681" y="999"/>
                  <a:pt x="1683" y="997"/>
                  <a:pt x="1683" y="995"/>
                </a:cubicBezTo>
                <a:cubicBezTo>
                  <a:pt x="1683" y="992"/>
                  <a:pt x="1681" y="990"/>
                  <a:pt x="1679" y="990"/>
                </a:cubicBezTo>
                <a:close/>
                <a:moveTo>
                  <a:pt x="1692" y="990"/>
                </a:moveTo>
                <a:cubicBezTo>
                  <a:pt x="1689" y="990"/>
                  <a:pt x="1687" y="992"/>
                  <a:pt x="1687" y="995"/>
                </a:cubicBezTo>
                <a:cubicBezTo>
                  <a:pt x="1687" y="997"/>
                  <a:pt x="1689" y="999"/>
                  <a:pt x="1692" y="999"/>
                </a:cubicBezTo>
                <a:cubicBezTo>
                  <a:pt x="1694" y="999"/>
                  <a:pt x="1696" y="997"/>
                  <a:pt x="1696" y="995"/>
                </a:cubicBezTo>
                <a:cubicBezTo>
                  <a:pt x="1696" y="992"/>
                  <a:pt x="1694" y="990"/>
                  <a:pt x="1692" y="990"/>
                </a:cubicBezTo>
                <a:close/>
                <a:moveTo>
                  <a:pt x="1704" y="990"/>
                </a:moveTo>
                <a:cubicBezTo>
                  <a:pt x="1702" y="990"/>
                  <a:pt x="1700" y="992"/>
                  <a:pt x="1700" y="995"/>
                </a:cubicBezTo>
                <a:cubicBezTo>
                  <a:pt x="1700" y="997"/>
                  <a:pt x="1702" y="999"/>
                  <a:pt x="1704" y="999"/>
                </a:cubicBezTo>
                <a:cubicBezTo>
                  <a:pt x="1707" y="999"/>
                  <a:pt x="1709" y="997"/>
                  <a:pt x="1709" y="995"/>
                </a:cubicBezTo>
                <a:cubicBezTo>
                  <a:pt x="1709" y="992"/>
                  <a:pt x="1707" y="990"/>
                  <a:pt x="1704" y="990"/>
                </a:cubicBezTo>
                <a:close/>
                <a:moveTo>
                  <a:pt x="1717" y="990"/>
                </a:moveTo>
                <a:cubicBezTo>
                  <a:pt x="1715" y="990"/>
                  <a:pt x="1713" y="992"/>
                  <a:pt x="1713" y="995"/>
                </a:cubicBezTo>
                <a:cubicBezTo>
                  <a:pt x="1713" y="997"/>
                  <a:pt x="1715" y="999"/>
                  <a:pt x="1717" y="999"/>
                </a:cubicBezTo>
                <a:cubicBezTo>
                  <a:pt x="1720" y="999"/>
                  <a:pt x="1722" y="997"/>
                  <a:pt x="1722" y="995"/>
                </a:cubicBezTo>
                <a:cubicBezTo>
                  <a:pt x="1722" y="992"/>
                  <a:pt x="1720" y="990"/>
                  <a:pt x="1717" y="990"/>
                </a:cubicBezTo>
                <a:close/>
                <a:moveTo>
                  <a:pt x="1730" y="990"/>
                </a:moveTo>
                <a:cubicBezTo>
                  <a:pt x="1728" y="990"/>
                  <a:pt x="1726" y="992"/>
                  <a:pt x="1726" y="995"/>
                </a:cubicBezTo>
                <a:cubicBezTo>
                  <a:pt x="1726" y="997"/>
                  <a:pt x="1728" y="999"/>
                  <a:pt x="1730" y="999"/>
                </a:cubicBezTo>
                <a:cubicBezTo>
                  <a:pt x="1733" y="999"/>
                  <a:pt x="1734" y="997"/>
                  <a:pt x="1734" y="995"/>
                </a:cubicBezTo>
                <a:cubicBezTo>
                  <a:pt x="1734" y="992"/>
                  <a:pt x="1733" y="990"/>
                  <a:pt x="1730" y="990"/>
                </a:cubicBezTo>
                <a:close/>
                <a:moveTo>
                  <a:pt x="1743" y="990"/>
                </a:moveTo>
                <a:cubicBezTo>
                  <a:pt x="1741" y="990"/>
                  <a:pt x="1739" y="992"/>
                  <a:pt x="1739" y="995"/>
                </a:cubicBezTo>
                <a:cubicBezTo>
                  <a:pt x="1739" y="997"/>
                  <a:pt x="1741" y="999"/>
                  <a:pt x="1743" y="999"/>
                </a:cubicBezTo>
                <a:cubicBezTo>
                  <a:pt x="1745" y="999"/>
                  <a:pt x="1747" y="997"/>
                  <a:pt x="1747" y="995"/>
                </a:cubicBezTo>
                <a:cubicBezTo>
                  <a:pt x="1747" y="992"/>
                  <a:pt x="1745" y="990"/>
                  <a:pt x="1743" y="990"/>
                </a:cubicBezTo>
                <a:close/>
                <a:moveTo>
                  <a:pt x="1756" y="990"/>
                </a:moveTo>
                <a:cubicBezTo>
                  <a:pt x="1754" y="990"/>
                  <a:pt x="1752" y="992"/>
                  <a:pt x="1752" y="995"/>
                </a:cubicBezTo>
                <a:cubicBezTo>
                  <a:pt x="1752" y="997"/>
                  <a:pt x="1754" y="999"/>
                  <a:pt x="1756" y="999"/>
                </a:cubicBezTo>
                <a:cubicBezTo>
                  <a:pt x="1758" y="999"/>
                  <a:pt x="1760" y="997"/>
                  <a:pt x="1760" y="995"/>
                </a:cubicBezTo>
                <a:cubicBezTo>
                  <a:pt x="1760" y="992"/>
                  <a:pt x="1758" y="990"/>
                  <a:pt x="1756" y="990"/>
                </a:cubicBezTo>
                <a:close/>
                <a:moveTo>
                  <a:pt x="1769" y="990"/>
                </a:moveTo>
                <a:cubicBezTo>
                  <a:pt x="1767" y="990"/>
                  <a:pt x="1765" y="992"/>
                  <a:pt x="1765" y="995"/>
                </a:cubicBezTo>
                <a:cubicBezTo>
                  <a:pt x="1765" y="997"/>
                  <a:pt x="1767" y="999"/>
                  <a:pt x="1769" y="999"/>
                </a:cubicBezTo>
                <a:cubicBezTo>
                  <a:pt x="1771" y="999"/>
                  <a:pt x="1773" y="997"/>
                  <a:pt x="1773" y="995"/>
                </a:cubicBezTo>
                <a:cubicBezTo>
                  <a:pt x="1773" y="992"/>
                  <a:pt x="1771" y="990"/>
                  <a:pt x="1769" y="990"/>
                </a:cubicBezTo>
                <a:close/>
                <a:moveTo>
                  <a:pt x="1782" y="990"/>
                </a:moveTo>
                <a:cubicBezTo>
                  <a:pt x="1780" y="990"/>
                  <a:pt x="1778" y="992"/>
                  <a:pt x="1778" y="995"/>
                </a:cubicBezTo>
                <a:cubicBezTo>
                  <a:pt x="1778" y="997"/>
                  <a:pt x="1780" y="999"/>
                  <a:pt x="1782" y="999"/>
                </a:cubicBezTo>
                <a:cubicBezTo>
                  <a:pt x="1784" y="999"/>
                  <a:pt x="1786" y="997"/>
                  <a:pt x="1786" y="995"/>
                </a:cubicBezTo>
                <a:cubicBezTo>
                  <a:pt x="1786" y="992"/>
                  <a:pt x="1784" y="990"/>
                  <a:pt x="1782" y="990"/>
                </a:cubicBezTo>
                <a:close/>
                <a:moveTo>
                  <a:pt x="1795" y="990"/>
                </a:moveTo>
                <a:cubicBezTo>
                  <a:pt x="1793" y="990"/>
                  <a:pt x="1791" y="992"/>
                  <a:pt x="1791" y="995"/>
                </a:cubicBezTo>
                <a:cubicBezTo>
                  <a:pt x="1791" y="997"/>
                  <a:pt x="1793" y="999"/>
                  <a:pt x="1795" y="999"/>
                </a:cubicBezTo>
                <a:cubicBezTo>
                  <a:pt x="1797" y="999"/>
                  <a:pt x="1799" y="997"/>
                  <a:pt x="1799" y="995"/>
                </a:cubicBezTo>
                <a:cubicBezTo>
                  <a:pt x="1799" y="992"/>
                  <a:pt x="1797" y="990"/>
                  <a:pt x="1795" y="990"/>
                </a:cubicBezTo>
                <a:close/>
                <a:moveTo>
                  <a:pt x="1808" y="990"/>
                </a:moveTo>
                <a:cubicBezTo>
                  <a:pt x="1805" y="990"/>
                  <a:pt x="1804" y="992"/>
                  <a:pt x="1804" y="995"/>
                </a:cubicBezTo>
                <a:cubicBezTo>
                  <a:pt x="1804" y="997"/>
                  <a:pt x="1805" y="999"/>
                  <a:pt x="1808" y="999"/>
                </a:cubicBezTo>
                <a:cubicBezTo>
                  <a:pt x="1810" y="999"/>
                  <a:pt x="1812" y="997"/>
                  <a:pt x="1812" y="995"/>
                </a:cubicBezTo>
                <a:cubicBezTo>
                  <a:pt x="1812" y="992"/>
                  <a:pt x="1810" y="990"/>
                  <a:pt x="1808" y="990"/>
                </a:cubicBezTo>
                <a:close/>
                <a:moveTo>
                  <a:pt x="1821" y="990"/>
                </a:moveTo>
                <a:cubicBezTo>
                  <a:pt x="1818" y="990"/>
                  <a:pt x="1816" y="992"/>
                  <a:pt x="1816" y="995"/>
                </a:cubicBezTo>
                <a:cubicBezTo>
                  <a:pt x="1816" y="997"/>
                  <a:pt x="1818" y="999"/>
                  <a:pt x="1821" y="999"/>
                </a:cubicBezTo>
                <a:cubicBezTo>
                  <a:pt x="1823" y="999"/>
                  <a:pt x="1825" y="997"/>
                  <a:pt x="1825" y="995"/>
                </a:cubicBezTo>
                <a:cubicBezTo>
                  <a:pt x="1825" y="992"/>
                  <a:pt x="1823" y="990"/>
                  <a:pt x="1821" y="990"/>
                </a:cubicBezTo>
                <a:close/>
                <a:moveTo>
                  <a:pt x="1834" y="990"/>
                </a:moveTo>
                <a:cubicBezTo>
                  <a:pt x="1831" y="990"/>
                  <a:pt x="1829" y="992"/>
                  <a:pt x="1829" y="995"/>
                </a:cubicBezTo>
                <a:cubicBezTo>
                  <a:pt x="1829" y="997"/>
                  <a:pt x="1831" y="999"/>
                  <a:pt x="1834" y="999"/>
                </a:cubicBezTo>
                <a:cubicBezTo>
                  <a:pt x="1836" y="999"/>
                  <a:pt x="1838" y="997"/>
                  <a:pt x="1838" y="995"/>
                </a:cubicBezTo>
                <a:cubicBezTo>
                  <a:pt x="1838" y="992"/>
                  <a:pt x="1836" y="990"/>
                  <a:pt x="1834" y="990"/>
                </a:cubicBezTo>
                <a:close/>
                <a:moveTo>
                  <a:pt x="1846" y="990"/>
                </a:moveTo>
                <a:cubicBezTo>
                  <a:pt x="1844" y="990"/>
                  <a:pt x="1842" y="992"/>
                  <a:pt x="1842" y="995"/>
                </a:cubicBezTo>
                <a:cubicBezTo>
                  <a:pt x="1842" y="997"/>
                  <a:pt x="1844" y="999"/>
                  <a:pt x="1846" y="999"/>
                </a:cubicBezTo>
                <a:cubicBezTo>
                  <a:pt x="1849" y="999"/>
                  <a:pt x="1851" y="997"/>
                  <a:pt x="1851" y="995"/>
                </a:cubicBezTo>
                <a:cubicBezTo>
                  <a:pt x="1851" y="992"/>
                  <a:pt x="1849" y="990"/>
                  <a:pt x="1846" y="990"/>
                </a:cubicBezTo>
                <a:close/>
                <a:moveTo>
                  <a:pt x="1859" y="990"/>
                </a:moveTo>
                <a:cubicBezTo>
                  <a:pt x="1857" y="990"/>
                  <a:pt x="1855" y="992"/>
                  <a:pt x="1855" y="995"/>
                </a:cubicBezTo>
                <a:cubicBezTo>
                  <a:pt x="1855" y="997"/>
                  <a:pt x="1857" y="999"/>
                  <a:pt x="1859" y="999"/>
                </a:cubicBezTo>
                <a:cubicBezTo>
                  <a:pt x="1862" y="999"/>
                  <a:pt x="1864" y="997"/>
                  <a:pt x="1864" y="995"/>
                </a:cubicBezTo>
                <a:cubicBezTo>
                  <a:pt x="1864" y="992"/>
                  <a:pt x="1862" y="990"/>
                  <a:pt x="1859" y="990"/>
                </a:cubicBezTo>
                <a:close/>
                <a:moveTo>
                  <a:pt x="1872" y="990"/>
                </a:moveTo>
                <a:cubicBezTo>
                  <a:pt x="1870" y="990"/>
                  <a:pt x="1868" y="992"/>
                  <a:pt x="1868" y="995"/>
                </a:cubicBezTo>
                <a:cubicBezTo>
                  <a:pt x="1868" y="997"/>
                  <a:pt x="1870" y="999"/>
                  <a:pt x="1872" y="999"/>
                </a:cubicBezTo>
                <a:cubicBezTo>
                  <a:pt x="1875" y="999"/>
                  <a:pt x="1876" y="997"/>
                  <a:pt x="1876" y="995"/>
                </a:cubicBezTo>
                <a:cubicBezTo>
                  <a:pt x="1876" y="992"/>
                  <a:pt x="1875" y="990"/>
                  <a:pt x="1872" y="990"/>
                </a:cubicBezTo>
                <a:close/>
                <a:moveTo>
                  <a:pt x="1885" y="990"/>
                </a:moveTo>
                <a:cubicBezTo>
                  <a:pt x="1883" y="990"/>
                  <a:pt x="1881" y="992"/>
                  <a:pt x="1881" y="995"/>
                </a:cubicBezTo>
                <a:cubicBezTo>
                  <a:pt x="1881" y="997"/>
                  <a:pt x="1883" y="999"/>
                  <a:pt x="1885" y="999"/>
                </a:cubicBezTo>
                <a:cubicBezTo>
                  <a:pt x="1888" y="999"/>
                  <a:pt x="1889" y="997"/>
                  <a:pt x="1889" y="995"/>
                </a:cubicBezTo>
                <a:cubicBezTo>
                  <a:pt x="1889" y="992"/>
                  <a:pt x="1888" y="990"/>
                  <a:pt x="1885" y="990"/>
                </a:cubicBezTo>
                <a:close/>
                <a:moveTo>
                  <a:pt x="1898" y="990"/>
                </a:moveTo>
                <a:cubicBezTo>
                  <a:pt x="1896" y="990"/>
                  <a:pt x="1894" y="992"/>
                  <a:pt x="1894" y="995"/>
                </a:cubicBezTo>
                <a:cubicBezTo>
                  <a:pt x="1894" y="997"/>
                  <a:pt x="1896" y="999"/>
                  <a:pt x="1898" y="999"/>
                </a:cubicBezTo>
                <a:cubicBezTo>
                  <a:pt x="1900" y="999"/>
                  <a:pt x="1902" y="997"/>
                  <a:pt x="1902" y="995"/>
                </a:cubicBezTo>
                <a:cubicBezTo>
                  <a:pt x="1902" y="992"/>
                  <a:pt x="1900" y="990"/>
                  <a:pt x="1898" y="990"/>
                </a:cubicBezTo>
                <a:close/>
                <a:moveTo>
                  <a:pt x="1911" y="990"/>
                </a:moveTo>
                <a:cubicBezTo>
                  <a:pt x="1909" y="990"/>
                  <a:pt x="1907" y="992"/>
                  <a:pt x="1907" y="995"/>
                </a:cubicBezTo>
                <a:cubicBezTo>
                  <a:pt x="1907" y="997"/>
                  <a:pt x="1909" y="999"/>
                  <a:pt x="1911" y="999"/>
                </a:cubicBezTo>
                <a:cubicBezTo>
                  <a:pt x="1913" y="999"/>
                  <a:pt x="1915" y="997"/>
                  <a:pt x="1915" y="995"/>
                </a:cubicBezTo>
                <a:cubicBezTo>
                  <a:pt x="1915" y="992"/>
                  <a:pt x="1913" y="990"/>
                  <a:pt x="1911" y="990"/>
                </a:cubicBezTo>
                <a:close/>
                <a:moveTo>
                  <a:pt x="1924" y="990"/>
                </a:moveTo>
                <a:cubicBezTo>
                  <a:pt x="1922" y="990"/>
                  <a:pt x="1920" y="992"/>
                  <a:pt x="1920" y="995"/>
                </a:cubicBezTo>
                <a:cubicBezTo>
                  <a:pt x="1920" y="997"/>
                  <a:pt x="1922" y="999"/>
                  <a:pt x="1924" y="999"/>
                </a:cubicBezTo>
                <a:cubicBezTo>
                  <a:pt x="1926" y="999"/>
                  <a:pt x="1928" y="997"/>
                  <a:pt x="1928" y="995"/>
                </a:cubicBezTo>
                <a:cubicBezTo>
                  <a:pt x="1928" y="992"/>
                  <a:pt x="1926" y="990"/>
                  <a:pt x="1924" y="990"/>
                </a:cubicBezTo>
                <a:close/>
                <a:moveTo>
                  <a:pt x="1937" y="990"/>
                </a:moveTo>
                <a:cubicBezTo>
                  <a:pt x="1935" y="990"/>
                  <a:pt x="1933" y="992"/>
                  <a:pt x="1933" y="995"/>
                </a:cubicBezTo>
                <a:cubicBezTo>
                  <a:pt x="1933" y="997"/>
                  <a:pt x="1935" y="999"/>
                  <a:pt x="1937" y="999"/>
                </a:cubicBezTo>
                <a:cubicBezTo>
                  <a:pt x="1939" y="999"/>
                  <a:pt x="1941" y="997"/>
                  <a:pt x="1941" y="995"/>
                </a:cubicBezTo>
                <a:cubicBezTo>
                  <a:pt x="1941" y="992"/>
                  <a:pt x="1939" y="990"/>
                  <a:pt x="1937" y="990"/>
                </a:cubicBezTo>
                <a:close/>
                <a:moveTo>
                  <a:pt x="1950" y="990"/>
                </a:moveTo>
                <a:cubicBezTo>
                  <a:pt x="1947" y="990"/>
                  <a:pt x="1946" y="992"/>
                  <a:pt x="1946" y="995"/>
                </a:cubicBezTo>
                <a:cubicBezTo>
                  <a:pt x="1946" y="997"/>
                  <a:pt x="1947" y="999"/>
                  <a:pt x="1950" y="999"/>
                </a:cubicBezTo>
                <a:cubicBezTo>
                  <a:pt x="1952" y="999"/>
                  <a:pt x="1954" y="997"/>
                  <a:pt x="1954" y="995"/>
                </a:cubicBezTo>
                <a:cubicBezTo>
                  <a:pt x="1954" y="992"/>
                  <a:pt x="1952" y="990"/>
                  <a:pt x="1950" y="990"/>
                </a:cubicBezTo>
                <a:close/>
                <a:moveTo>
                  <a:pt x="1963" y="990"/>
                </a:moveTo>
                <a:cubicBezTo>
                  <a:pt x="1960" y="990"/>
                  <a:pt x="1959" y="992"/>
                  <a:pt x="1959" y="995"/>
                </a:cubicBezTo>
                <a:cubicBezTo>
                  <a:pt x="1959" y="997"/>
                  <a:pt x="1960" y="999"/>
                  <a:pt x="1963" y="999"/>
                </a:cubicBezTo>
                <a:cubicBezTo>
                  <a:pt x="1965" y="999"/>
                  <a:pt x="1967" y="997"/>
                  <a:pt x="1967" y="995"/>
                </a:cubicBezTo>
                <a:cubicBezTo>
                  <a:pt x="1967" y="992"/>
                  <a:pt x="1965" y="990"/>
                  <a:pt x="1963" y="990"/>
                </a:cubicBezTo>
                <a:close/>
                <a:moveTo>
                  <a:pt x="1976" y="990"/>
                </a:moveTo>
                <a:cubicBezTo>
                  <a:pt x="1973" y="990"/>
                  <a:pt x="1971" y="992"/>
                  <a:pt x="1971" y="995"/>
                </a:cubicBezTo>
                <a:cubicBezTo>
                  <a:pt x="1971" y="997"/>
                  <a:pt x="1973" y="999"/>
                  <a:pt x="1976" y="999"/>
                </a:cubicBezTo>
                <a:cubicBezTo>
                  <a:pt x="1978" y="999"/>
                  <a:pt x="1980" y="997"/>
                  <a:pt x="1980" y="995"/>
                </a:cubicBezTo>
                <a:cubicBezTo>
                  <a:pt x="1980" y="992"/>
                  <a:pt x="1978" y="990"/>
                  <a:pt x="1976" y="990"/>
                </a:cubicBezTo>
                <a:close/>
                <a:moveTo>
                  <a:pt x="1989" y="990"/>
                </a:moveTo>
                <a:cubicBezTo>
                  <a:pt x="1986" y="990"/>
                  <a:pt x="1984" y="992"/>
                  <a:pt x="1984" y="995"/>
                </a:cubicBezTo>
                <a:cubicBezTo>
                  <a:pt x="1984" y="997"/>
                  <a:pt x="1986" y="999"/>
                  <a:pt x="1989" y="999"/>
                </a:cubicBezTo>
                <a:cubicBezTo>
                  <a:pt x="1991" y="999"/>
                  <a:pt x="1993" y="997"/>
                  <a:pt x="1993" y="995"/>
                </a:cubicBezTo>
                <a:cubicBezTo>
                  <a:pt x="1993" y="992"/>
                  <a:pt x="1991" y="990"/>
                  <a:pt x="1989" y="990"/>
                </a:cubicBezTo>
                <a:close/>
                <a:moveTo>
                  <a:pt x="2001" y="990"/>
                </a:moveTo>
                <a:cubicBezTo>
                  <a:pt x="1999" y="990"/>
                  <a:pt x="1997" y="992"/>
                  <a:pt x="1997" y="995"/>
                </a:cubicBezTo>
                <a:cubicBezTo>
                  <a:pt x="1997" y="997"/>
                  <a:pt x="1999" y="999"/>
                  <a:pt x="2001" y="999"/>
                </a:cubicBezTo>
                <a:cubicBezTo>
                  <a:pt x="2004" y="999"/>
                  <a:pt x="2006" y="997"/>
                  <a:pt x="2006" y="995"/>
                </a:cubicBezTo>
                <a:cubicBezTo>
                  <a:pt x="2006" y="992"/>
                  <a:pt x="2004" y="990"/>
                  <a:pt x="2001" y="990"/>
                </a:cubicBezTo>
                <a:close/>
                <a:moveTo>
                  <a:pt x="2014" y="990"/>
                </a:moveTo>
                <a:cubicBezTo>
                  <a:pt x="2012" y="990"/>
                  <a:pt x="2010" y="992"/>
                  <a:pt x="2010" y="995"/>
                </a:cubicBezTo>
                <a:cubicBezTo>
                  <a:pt x="2010" y="997"/>
                  <a:pt x="2012" y="999"/>
                  <a:pt x="2014" y="999"/>
                </a:cubicBezTo>
                <a:cubicBezTo>
                  <a:pt x="2017" y="999"/>
                  <a:pt x="2019" y="997"/>
                  <a:pt x="2019" y="995"/>
                </a:cubicBezTo>
                <a:cubicBezTo>
                  <a:pt x="2019" y="992"/>
                  <a:pt x="2017" y="990"/>
                  <a:pt x="2014" y="990"/>
                </a:cubicBezTo>
                <a:close/>
                <a:moveTo>
                  <a:pt x="2027" y="990"/>
                </a:moveTo>
                <a:cubicBezTo>
                  <a:pt x="2025" y="990"/>
                  <a:pt x="2023" y="992"/>
                  <a:pt x="2023" y="995"/>
                </a:cubicBezTo>
                <a:cubicBezTo>
                  <a:pt x="2023" y="997"/>
                  <a:pt x="2025" y="999"/>
                  <a:pt x="2027" y="999"/>
                </a:cubicBezTo>
                <a:cubicBezTo>
                  <a:pt x="2030" y="999"/>
                  <a:pt x="2031" y="997"/>
                  <a:pt x="2031" y="995"/>
                </a:cubicBezTo>
                <a:cubicBezTo>
                  <a:pt x="2031" y="992"/>
                  <a:pt x="2030" y="990"/>
                  <a:pt x="2027" y="990"/>
                </a:cubicBezTo>
                <a:close/>
                <a:moveTo>
                  <a:pt x="2040" y="990"/>
                </a:moveTo>
                <a:cubicBezTo>
                  <a:pt x="2038" y="990"/>
                  <a:pt x="2036" y="992"/>
                  <a:pt x="2036" y="995"/>
                </a:cubicBezTo>
                <a:cubicBezTo>
                  <a:pt x="2036" y="997"/>
                  <a:pt x="2038" y="999"/>
                  <a:pt x="2040" y="999"/>
                </a:cubicBezTo>
                <a:cubicBezTo>
                  <a:pt x="2042" y="999"/>
                  <a:pt x="2044" y="997"/>
                  <a:pt x="2044" y="995"/>
                </a:cubicBezTo>
                <a:cubicBezTo>
                  <a:pt x="2044" y="992"/>
                  <a:pt x="2042" y="990"/>
                  <a:pt x="2040" y="990"/>
                </a:cubicBezTo>
                <a:close/>
                <a:moveTo>
                  <a:pt x="2053" y="990"/>
                </a:moveTo>
                <a:cubicBezTo>
                  <a:pt x="2051" y="990"/>
                  <a:pt x="2049" y="992"/>
                  <a:pt x="2049" y="995"/>
                </a:cubicBezTo>
                <a:cubicBezTo>
                  <a:pt x="2049" y="997"/>
                  <a:pt x="2051" y="999"/>
                  <a:pt x="2053" y="999"/>
                </a:cubicBezTo>
                <a:cubicBezTo>
                  <a:pt x="2055" y="999"/>
                  <a:pt x="2057" y="997"/>
                  <a:pt x="2057" y="995"/>
                </a:cubicBezTo>
                <a:cubicBezTo>
                  <a:pt x="2057" y="992"/>
                  <a:pt x="2055" y="990"/>
                  <a:pt x="2053" y="990"/>
                </a:cubicBezTo>
                <a:close/>
                <a:moveTo>
                  <a:pt x="2066" y="990"/>
                </a:moveTo>
                <a:cubicBezTo>
                  <a:pt x="2064" y="990"/>
                  <a:pt x="2062" y="992"/>
                  <a:pt x="2062" y="995"/>
                </a:cubicBezTo>
                <a:cubicBezTo>
                  <a:pt x="2062" y="997"/>
                  <a:pt x="2064" y="999"/>
                  <a:pt x="2066" y="999"/>
                </a:cubicBezTo>
                <a:cubicBezTo>
                  <a:pt x="2068" y="999"/>
                  <a:pt x="2070" y="997"/>
                  <a:pt x="2070" y="995"/>
                </a:cubicBezTo>
                <a:cubicBezTo>
                  <a:pt x="2070" y="992"/>
                  <a:pt x="2068" y="990"/>
                  <a:pt x="2066" y="990"/>
                </a:cubicBezTo>
                <a:close/>
                <a:moveTo>
                  <a:pt x="2079" y="990"/>
                </a:moveTo>
                <a:cubicBezTo>
                  <a:pt x="2077" y="990"/>
                  <a:pt x="2075" y="992"/>
                  <a:pt x="2075" y="995"/>
                </a:cubicBezTo>
                <a:cubicBezTo>
                  <a:pt x="2075" y="997"/>
                  <a:pt x="2077" y="999"/>
                  <a:pt x="2079" y="999"/>
                </a:cubicBezTo>
                <a:cubicBezTo>
                  <a:pt x="2081" y="999"/>
                  <a:pt x="2083" y="997"/>
                  <a:pt x="2083" y="995"/>
                </a:cubicBezTo>
                <a:cubicBezTo>
                  <a:pt x="2083" y="992"/>
                  <a:pt x="2081" y="990"/>
                  <a:pt x="2079" y="990"/>
                </a:cubicBezTo>
                <a:close/>
                <a:moveTo>
                  <a:pt x="2092" y="990"/>
                </a:moveTo>
                <a:cubicBezTo>
                  <a:pt x="2090" y="990"/>
                  <a:pt x="2088" y="992"/>
                  <a:pt x="2088" y="995"/>
                </a:cubicBezTo>
                <a:cubicBezTo>
                  <a:pt x="2088" y="997"/>
                  <a:pt x="2090" y="999"/>
                  <a:pt x="2092" y="999"/>
                </a:cubicBezTo>
                <a:cubicBezTo>
                  <a:pt x="2094" y="999"/>
                  <a:pt x="2096" y="997"/>
                  <a:pt x="2096" y="995"/>
                </a:cubicBezTo>
                <a:cubicBezTo>
                  <a:pt x="2096" y="992"/>
                  <a:pt x="2094" y="990"/>
                  <a:pt x="2092" y="990"/>
                </a:cubicBezTo>
                <a:close/>
                <a:moveTo>
                  <a:pt x="2105" y="995"/>
                </a:moveTo>
                <a:cubicBezTo>
                  <a:pt x="2105" y="995"/>
                  <a:pt x="2105" y="995"/>
                  <a:pt x="2105" y="995"/>
                </a:cubicBezTo>
                <a:cubicBezTo>
                  <a:pt x="2105" y="995"/>
                  <a:pt x="2105" y="995"/>
                  <a:pt x="2105" y="995"/>
                </a:cubicBezTo>
                <a:cubicBezTo>
                  <a:pt x="2105" y="995"/>
                  <a:pt x="2105" y="995"/>
                  <a:pt x="2105" y="995"/>
                </a:cubicBezTo>
                <a:cubicBezTo>
                  <a:pt x="2105" y="995"/>
                  <a:pt x="2105" y="995"/>
                  <a:pt x="2105" y="995"/>
                </a:cubicBezTo>
                <a:close/>
                <a:moveTo>
                  <a:pt x="2118" y="990"/>
                </a:moveTo>
                <a:cubicBezTo>
                  <a:pt x="2115" y="990"/>
                  <a:pt x="2113" y="992"/>
                  <a:pt x="2113" y="995"/>
                </a:cubicBezTo>
                <a:cubicBezTo>
                  <a:pt x="2113" y="997"/>
                  <a:pt x="2115" y="999"/>
                  <a:pt x="2118" y="999"/>
                </a:cubicBezTo>
                <a:cubicBezTo>
                  <a:pt x="2120" y="999"/>
                  <a:pt x="2122" y="997"/>
                  <a:pt x="2122" y="995"/>
                </a:cubicBezTo>
                <a:cubicBezTo>
                  <a:pt x="2122" y="992"/>
                  <a:pt x="2120" y="990"/>
                  <a:pt x="2118" y="990"/>
                </a:cubicBezTo>
                <a:close/>
                <a:moveTo>
                  <a:pt x="2131" y="990"/>
                </a:moveTo>
                <a:cubicBezTo>
                  <a:pt x="2128" y="990"/>
                  <a:pt x="2126" y="992"/>
                  <a:pt x="2126" y="995"/>
                </a:cubicBezTo>
                <a:cubicBezTo>
                  <a:pt x="2126" y="997"/>
                  <a:pt x="2128" y="999"/>
                  <a:pt x="2131" y="999"/>
                </a:cubicBezTo>
                <a:cubicBezTo>
                  <a:pt x="2133" y="999"/>
                  <a:pt x="2135" y="997"/>
                  <a:pt x="2135" y="995"/>
                </a:cubicBezTo>
                <a:cubicBezTo>
                  <a:pt x="2135" y="992"/>
                  <a:pt x="2133" y="990"/>
                  <a:pt x="2131" y="990"/>
                </a:cubicBezTo>
                <a:close/>
                <a:moveTo>
                  <a:pt x="2143" y="990"/>
                </a:moveTo>
                <a:cubicBezTo>
                  <a:pt x="2141" y="990"/>
                  <a:pt x="2139" y="992"/>
                  <a:pt x="2139" y="995"/>
                </a:cubicBezTo>
                <a:cubicBezTo>
                  <a:pt x="2139" y="997"/>
                  <a:pt x="2141" y="999"/>
                  <a:pt x="2143" y="999"/>
                </a:cubicBezTo>
                <a:cubicBezTo>
                  <a:pt x="2146" y="999"/>
                  <a:pt x="2148" y="997"/>
                  <a:pt x="2148" y="995"/>
                </a:cubicBezTo>
                <a:cubicBezTo>
                  <a:pt x="2148" y="992"/>
                  <a:pt x="2146" y="990"/>
                  <a:pt x="2143" y="990"/>
                </a:cubicBezTo>
                <a:close/>
                <a:moveTo>
                  <a:pt x="2156" y="990"/>
                </a:moveTo>
                <a:cubicBezTo>
                  <a:pt x="2154" y="990"/>
                  <a:pt x="2152" y="992"/>
                  <a:pt x="2152" y="995"/>
                </a:cubicBezTo>
                <a:cubicBezTo>
                  <a:pt x="2152" y="997"/>
                  <a:pt x="2154" y="999"/>
                  <a:pt x="2156" y="999"/>
                </a:cubicBezTo>
                <a:cubicBezTo>
                  <a:pt x="2159" y="999"/>
                  <a:pt x="2161" y="997"/>
                  <a:pt x="2161" y="995"/>
                </a:cubicBezTo>
                <a:cubicBezTo>
                  <a:pt x="2161" y="992"/>
                  <a:pt x="2159" y="990"/>
                  <a:pt x="2156" y="990"/>
                </a:cubicBezTo>
                <a:close/>
                <a:moveTo>
                  <a:pt x="2170" y="995"/>
                </a:moveTo>
                <a:cubicBezTo>
                  <a:pt x="2170" y="994"/>
                  <a:pt x="2170" y="994"/>
                  <a:pt x="2169" y="994"/>
                </a:cubicBezTo>
                <a:cubicBezTo>
                  <a:pt x="2169" y="994"/>
                  <a:pt x="2168" y="994"/>
                  <a:pt x="2168" y="995"/>
                </a:cubicBezTo>
                <a:cubicBezTo>
                  <a:pt x="2168" y="995"/>
                  <a:pt x="2169" y="996"/>
                  <a:pt x="2169" y="996"/>
                </a:cubicBezTo>
                <a:cubicBezTo>
                  <a:pt x="2170" y="996"/>
                  <a:pt x="2170" y="995"/>
                  <a:pt x="2170" y="995"/>
                </a:cubicBezTo>
                <a:close/>
                <a:moveTo>
                  <a:pt x="2182" y="995"/>
                </a:moveTo>
                <a:cubicBezTo>
                  <a:pt x="2182" y="995"/>
                  <a:pt x="2182" y="995"/>
                  <a:pt x="2182" y="995"/>
                </a:cubicBezTo>
                <a:cubicBezTo>
                  <a:pt x="2182" y="995"/>
                  <a:pt x="2182" y="995"/>
                  <a:pt x="2182" y="995"/>
                </a:cubicBezTo>
                <a:cubicBezTo>
                  <a:pt x="2182" y="995"/>
                  <a:pt x="2182" y="995"/>
                  <a:pt x="2182" y="995"/>
                </a:cubicBezTo>
                <a:cubicBezTo>
                  <a:pt x="2182" y="995"/>
                  <a:pt x="2182" y="995"/>
                  <a:pt x="2182" y="995"/>
                </a:cubicBezTo>
                <a:close/>
                <a:moveTo>
                  <a:pt x="2195" y="995"/>
                </a:moveTo>
                <a:cubicBezTo>
                  <a:pt x="2195" y="995"/>
                  <a:pt x="2195" y="995"/>
                  <a:pt x="2195" y="995"/>
                </a:cubicBezTo>
                <a:cubicBezTo>
                  <a:pt x="2195" y="995"/>
                  <a:pt x="2195" y="995"/>
                  <a:pt x="2195" y="995"/>
                </a:cubicBezTo>
                <a:cubicBezTo>
                  <a:pt x="2195" y="995"/>
                  <a:pt x="2195" y="995"/>
                  <a:pt x="2195" y="995"/>
                </a:cubicBezTo>
                <a:cubicBezTo>
                  <a:pt x="2195" y="995"/>
                  <a:pt x="2195" y="995"/>
                  <a:pt x="2195" y="995"/>
                </a:cubicBezTo>
                <a:close/>
                <a:moveTo>
                  <a:pt x="2428" y="990"/>
                </a:moveTo>
                <a:cubicBezTo>
                  <a:pt x="2425" y="990"/>
                  <a:pt x="2423" y="992"/>
                  <a:pt x="2423" y="995"/>
                </a:cubicBezTo>
                <a:cubicBezTo>
                  <a:pt x="2423" y="997"/>
                  <a:pt x="2425" y="999"/>
                  <a:pt x="2428" y="999"/>
                </a:cubicBezTo>
                <a:cubicBezTo>
                  <a:pt x="2430" y="999"/>
                  <a:pt x="2432" y="997"/>
                  <a:pt x="2432" y="995"/>
                </a:cubicBezTo>
                <a:cubicBezTo>
                  <a:pt x="2432" y="992"/>
                  <a:pt x="2430" y="990"/>
                  <a:pt x="2428" y="990"/>
                </a:cubicBezTo>
                <a:close/>
                <a:moveTo>
                  <a:pt x="2441" y="990"/>
                </a:moveTo>
                <a:cubicBezTo>
                  <a:pt x="2438" y="990"/>
                  <a:pt x="2436" y="992"/>
                  <a:pt x="2436" y="995"/>
                </a:cubicBezTo>
                <a:cubicBezTo>
                  <a:pt x="2436" y="997"/>
                  <a:pt x="2438" y="999"/>
                  <a:pt x="2441" y="999"/>
                </a:cubicBezTo>
                <a:cubicBezTo>
                  <a:pt x="2443" y="999"/>
                  <a:pt x="2445" y="997"/>
                  <a:pt x="2445" y="995"/>
                </a:cubicBezTo>
                <a:cubicBezTo>
                  <a:pt x="2445" y="992"/>
                  <a:pt x="2443" y="990"/>
                  <a:pt x="2441" y="990"/>
                </a:cubicBezTo>
                <a:close/>
                <a:moveTo>
                  <a:pt x="2453" y="990"/>
                </a:moveTo>
                <a:cubicBezTo>
                  <a:pt x="2451" y="990"/>
                  <a:pt x="2449" y="992"/>
                  <a:pt x="2449" y="995"/>
                </a:cubicBezTo>
                <a:cubicBezTo>
                  <a:pt x="2449" y="997"/>
                  <a:pt x="2451" y="999"/>
                  <a:pt x="2453" y="999"/>
                </a:cubicBezTo>
                <a:cubicBezTo>
                  <a:pt x="2456" y="999"/>
                  <a:pt x="2458" y="997"/>
                  <a:pt x="2458" y="995"/>
                </a:cubicBezTo>
                <a:cubicBezTo>
                  <a:pt x="2458" y="992"/>
                  <a:pt x="2456" y="990"/>
                  <a:pt x="2453" y="990"/>
                </a:cubicBezTo>
                <a:close/>
                <a:moveTo>
                  <a:pt x="2466" y="990"/>
                </a:moveTo>
                <a:cubicBezTo>
                  <a:pt x="2464" y="990"/>
                  <a:pt x="2462" y="992"/>
                  <a:pt x="2462" y="995"/>
                </a:cubicBezTo>
                <a:cubicBezTo>
                  <a:pt x="2462" y="997"/>
                  <a:pt x="2464" y="999"/>
                  <a:pt x="2466" y="999"/>
                </a:cubicBezTo>
                <a:cubicBezTo>
                  <a:pt x="2469" y="999"/>
                  <a:pt x="2471" y="997"/>
                  <a:pt x="2471" y="995"/>
                </a:cubicBezTo>
                <a:cubicBezTo>
                  <a:pt x="2471" y="992"/>
                  <a:pt x="2469" y="990"/>
                  <a:pt x="2466" y="990"/>
                </a:cubicBezTo>
                <a:close/>
                <a:moveTo>
                  <a:pt x="2479" y="990"/>
                </a:moveTo>
                <a:cubicBezTo>
                  <a:pt x="2477" y="990"/>
                  <a:pt x="2475" y="992"/>
                  <a:pt x="2475" y="995"/>
                </a:cubicBezTo>
                <a:cubicBezTo>
                  <a:pt x="2475" y="997"/>
                  <a:pt x="2477" y="999"/>
                  <a:pt x="2479" y="999"/>
                </a:cubicBezTo>
                <a:cubicBezTo>
                  <a:pt x="2482" y="999"/>
                  <a:pt x="2483" y="997"/>
                  <a:pt x="2483" y="995"/>
                </a:cubicBezTo>
                <a:cubicBezTo>
                  <a:pt x="2483" y="992"/>
                  <a:pt x="2482" y="990"/>
                  <a:pt x="2479" y="990"/>
                </a:cubicBezTo>
                <a:close/>
                <a:moveTo>
                  <a:pt x="2664" y="995"/>
                </a:moveTo>
                <a:cubicBezTo>
                  <a:pt x="2664" y="993"/>
                  <a:pt x="2662" y="991"/>
                  <a:pt x="2660" y="991"/>
                </a:cubicBezTo>
                <a:cubicBezTo>
                  <a:pt x="2658" y="991"/>
                  <a:pt x="2657" y="993"/>
                  <a:pt x="2657" y="995"/>
                </a:cubicBezTo>
                <a:cubicBezTo>
                  <a:pt x="2657" y="997"/>
                  <a:pt x="2658" y="998"/>
                  <a:pt x="2660" y="998"/>
                </a:cubicBezTo>
                <a:cubicBezTo>
                  <a:pt x="2662" y="998"/>
                  <a:pt x="2664" y="997"/>
                  <a:pt x="2664" y="995"/>
                </a:cubicBezTo>
                <a:close/>
                <a:moveTo>
                  <a:pt x="2673" y="990"/>
                </a:moveTo>
                <a:cubicBezTo>
                  <a:pt x="2671" y="990"/>
                  <a:pt x="2669" y="992"/>
                  <a:pt x="2669" y="995"/>
                </a:cubicBezTo>
                <a:cubicBezTo>
                  <a:pt x="2669" y="997"/>
                  <a:pt x="2671" y="999"/>
                  <a:pt x="2673" y="999"/>
                </a:cubicBezTo>
                <a:cubicBezTo>
                  <a:pt x="2675" y="999"/>
                  <a:pt x="2677" y="997"/>
                  <a:pt x="2677" y="995"/>
                </a:cubicBezTo>
                <a:cubicBezTo>
                  <a:pt x="2677" y="992"/>
                  <a:pt x="2675" y="990"/>
                  <a:pt x="2673" y="990"/>
                </a:cubicBezTo>
                <a:close/>
                <a:moveTo>
                  <a:pt x="2686" y="990"/>
                </a:moveTo>
                <a:cubicBezTo>
                  <a:pt x="2684" y="990"/>
                  <a:pt x="2682" y="992"/>
                  <a:pt x="2682" y="995"/>
                </a:cubicBezTo>
                <a:cubicBezTo>
                  <a:pt x="2682" y="997"/>
                  <a:pt x="2684" y="999"/>
                  <a:pt x="2686" y="999"/>
                </a:cubicBezTo>
                <a:cubicBezTo>
                  <a:pt x="2688" y="999"/>
                  <a:pt x="2690" y="997"/>
                  <a:pt x="2690" y="995"/>
                </a:cubicBezTo>
                <a:cubicBezTo>
                  <a:pt x="2690" y="992"/>
                  <a:pt x="2688" y="990"/>
                  <a:pt x="2686" y="990"/>
                </a:cubicBezTo>
                <a:close/>
                <a:moveTo>
                  <a:pt x="2699" y="990"/>
                </a:moveTo>
                <a:cubicBezTo>
                  <a:pt x="2696" y="990"/>
                  <a:pt x="2695" y="992"/>
                  <a:pt x="2695" y="995"/>
                </a:cubicBezTo>
                <a:cubicBezTo>
                  <a:pt x="2695" y="997"/>
                  <a:pt x="2696" y="999"/>
                  <a:pt x="2699" y="999"/>
                </a:cubicBezTo>
                <a:cubicBezTo>
                  <a:pt x="2701" y="999"/>
                  <a:pt x="2703" y="997"/>
                  <a:pt x="2703" y="995"/>
                </a:cubicBezTo>
                <a:cubicBezTo>
                  <a:pt x="2703" y="992"/>
                  <a:pt x="2701" y="990"/>
                  <a:pt x="2699" y="990"/>
                </a:cubicBezTo>
                <a:close/>
                <a:moveTo>
                  <a:pt x="2712" y="990"/>
                </a:moveTo>
                <a:cubicBezTo>
                  <a:pt x="2709" y="990"/>
                  <a:pt x="2708" y="992"/>
                  <a:pt x="2708" y="995"/>
                </a:cubicBezTo>
                <a:cubicBezTo>
                  <a:pt x="2708" y="997"/>
                  <a:pt x="2709" y="999"/>
                  <a:pt x="2712" y="999"/>
                </a:cubicBezTo>
                <a:cubicBezTo>
                  <a:pt x="2714" y="999"/>
                  <a:pt x="2716" y="997"/>
                  <a:pt x="2716" y="995"/>
                </a:cubicBezTo>
                <a:cubicBezTo>
                  <a:pt x="2716" y="992"/>
                  <a:pt x="2714" y="990"/>
                  <a:pt x="2712" y="990"/>
                </a:cubicBezTo>
                <a:close/>
                <a:moveTo>
                  <a:pt x="2725" y="990"/>
                </a:moveTo>
                <a:cubicBezTo>
                  <a:pt x="2722" y="990"/>
                  <a:pt x="2720" y="992"/>
                  <a:pt x="2720" y="995"/>
                </a:cubicBezTo>
                <a:cubicBezTo>
                  <a:pt x="2720" y="997"/>
                  <a:pt x="2722" y="999"/>
                  <a:pt x="2725" y="999"/>
                </a:cubicBezTo>
                <a:cubicBezTo>
                  <a:pt x="2727" y="999"/>
                  <a:pt x="2729" y="997"/>
                  <a:pt x="2729" y="995"/>
                </a:cubicBezTo>
                <a:cubicBezTo>
                  <a:pt x="2729" y="992"/>
                  <a:pt x="2727" y="990"/>
                  <a:pt x="2725" y="990"/>
                </a:cubicBezTo>
                <a:close/>
                <a:moveTo>
                  <a:pt x="2738" y="990"/>
                </a:moveTo>
                <a:cubicBezTo>
                  <a:pt x="2735" y="990"/>
                  <a:pt x="2733" y="992"/>
                  <a:pt x="2733" y="995"/>
                </a:cubicBezTo>
                <a:cubicBezTo>
                  <a:pt x="2733" y="997"/>
                  <a:pt x="2735" y="999"/>
                  <a:pt x="2738" y="999"/>
                </a:cubicBezTo>
                <a:cubicBezTo>
                  <a:pt x="2740" y="999"/>
                  <a:pt x="2742" y="997"/>
                  <a:pt x="2742" y="995"/>
                </a:cubicBezTo>
                <a:cubicBezTo>
                  <a:pt x="2742" y="992"/>
                  <a:pt x="2740" y="990"/>
                  <a:pt x="2738" y="990"/>
                </a:cubicBezTo>
                <a:close/>
                <a:moveTo>
                  <a:pt x="2750" y="990"/>
                </a:moveTo>
                <a:cubicBezTo>
                  <a:pt x="2748" y="990"/>
                  <a:pt x="2746" y="992"/>
                  <a:pt x="2746" y="995"/>
                </a:cubicBezTo>
                <a:cubicBezTo>
                  <a:pt x="2746" y="997"/>
                  <a:pt x="2748" y="999"/>
                  <a:pt x="2750" y="999"/>
                </a:cubicBezTo>
                <a:cubicBezTo>
                  <a:pt x="2753" y="999"/>
                  <a:pt x="2755" y="997"/>
                  <a:pt x="2755" y="995"/>
                </a:cubicBezTo>
                <a:cubicBezTo>
                  <a:pt x="2755" y="992"/>
                  <a:pt x="2753" y="990"/>
                  <a:pt x="2750" y="990"/>
                </a:cubicBezTo>
                <a:close/>
                <a:moveTo>
                  <a:pt x="2763" y="990"/>
                </a:moveTo>
                <a:cubicBezTo>
                  <a:pt x="2761" y="990"/>
                  <a:pt x="2759" y="992"/>
                  <a:pt x="2759" y="995"/>
                </a:cubicBezTo>
                <a:cubicBezTo>
                  <a:pt x="2759" y="997"/>
                  <a:pt x="2761" y="999"/>
                  <a:pt x="2763" y="999"/>
                </a:cubicBezTo>
                <a:cubicBezTo>
                  <a:pt x="2766" y="999"/>
                  <a:pt x="2768" y="997"/>
                  <a:pt x="2768" y="995"/>
                </a:cubicBezTo>
                <a:cubicBezTo>
                  <a:pt x="2768" y="992"/>
                  <a:pt x="2766" y="990"/>
                  <a:pt x="2763" y="990"/>
                </a:cubicBezTo>
                <a:close/>
                <a:moveTo>
                  <a:pt x="2892" y="999"/>
                </a:moveTo>
                <a:cubicBezTo>
                  <a:pt x="2895" y="999"/>
                  <a:pt x="2897" y="997"/>
                  <a:pt x="2897" y="995"/>
                </a:cubicBezTo>
                <a:cubicBezTo>
                  <a:pt x="2897" y="992"/>
                  <a:pt x="2895" y="991"/>
                  <a:pt x="2892" y="991"/>
                </a:cubicBezTo>
                <a:cubicBezTo>
                  <a:pt x="2890" y="991"/>
                  <a:pt x="2888" y="992"/>
                  <a:pt x="2888" y="995"/>
                </a:cubicBezTo>
                <a:cubicBezTo>
                  <a:pt x="2888" y="997"/>
                  <a:pt x="2890" y="999"/>
                  <a:pt x="2892" y="999"/>
                </a:cubicBezTo>
                <a:close/>
                <a:moveTo>
                  <a:pt x="2905" y="990"/>
                </a:moveTo>
                <a:cubicBezTo>
                  <a:pt x="2903" y="990"/>
                  <a:pt x="2901" y="992"/>
                  <a:pt x="2901" y="995"/>
                </a:cubicBezTo>
                <a:cubicBezTo>
                  <a:pt x="2901" y="997"/>
                  <a:pt x="2903" y="999"/>
                  <a:pt x="2905" y="999"/>
                </a:cubicBezTo>
                <a:cubicBezTo>
                  <a:pt x="2908" y="999"/>
                  <a:pt x="2910" y="997"/>
                  <a:pt x="2910" y="995"/>
                </a:cubicBezTo>
                <a:cubicBezTo>
                  <a:pt x="2910" y="992"/>
                  <a:pt x="2908" y="990"/>
                  <a:pt x="2905" y="990"/>
                </a:cubicBezTo>
                <a:close/>
                <a:moveTo>
                  <a:pt x="813" y="1003"/>
                </a:moveTo>
                <a:cubicBezTo>
                  <a:pt x="811" y="1003"/>
                  <a:pt x="809" y="1005"/>
                  <a:pt x="809" y="1008"/>
                </a:cubicBezTo>
                <a:cubicBezTo>
                  <a:pt x="809" y="1010"/>
                  <a:pt x="811" y="1012"/>
                  <a:pt x="813" y="1012"/>
                </a:cubicBezTo>
                <a:cubicBezTo>
                  <a:pt x="816" y="1012"/>
                  <a:pt x="818" y="1010"/>
                  <a:pt x="818" y="1008"/>
                </a:cubicBezTo>
                <a:cubicBezTo>
                  <a:pt x="818" y="1005"/>
                  <a:pt x="816" y="1003"/>
                  <a:pt x="813" y="1003"/>
                </a:cubicBezTo>
                <a:close/>
                <a:moveTo>
                  <a:pt x="826" y="1003"/>
                </a:moveTo>
                <a:cubicBezTo>
                  <a:pt x="824" y="1003"/>
                  <a:pt x="822" y="1005"/>
                  <a:pt x="822" y="1008"/>
                </a:cubicBezTo>
                <a:cubicBezTo>
                  <a:pt x="822" y="1010"/>
                  <a:pt x="824" y="1012"/>
                  <a:pt x="826" y="1012"/>
                </a:cubicBezTo>
                <a:cubicBezTo>
                  <a:pt x="829" y="1012"/>
                  <a:pt x="830" y="1010"/>
                  <a:pt x="830" y="1008"/>
                </a:cubicBezTo>
                <a:cubicBezTo>
                  <a:pt x="830" y="1005"/>
                  <a:pt x="829" y="1003"/>
                  <a:pt x="826" y="1003"/>
                </a:cubicBezTo>
                <a:close/>
                <a:moveTo>
                  <a:pt x="839" y="1003"/>
                </a:moveTo>
                <a:cubicBezTo>
                  <a:pt x="837" y="1003"/>
                  <a:pt x="835" y="1005"/>
                  <a:pt x="835" y="1008"/>
                </a:cubicBezTo>
                <a:cubicBezTo>
                  <a:pt x="835" y="1010"/>
                  <a:pt x="837" y="1012"/>
                  <a:pt x="839" y="1012"/>
                </a:cubicBezTo>
                <a:cubicBezTo>
                  <a:pt x="842" y="1012"/>
                  <a:pt x="843" y="1010"/>
                  <a:pt x="843" y="1008"/>
                </a:cubicBezTo>
                <a:cubicBezTo>
                  <a:pt x="843" y="1005"/>
                  <a:pt x="842" y="1003"/>
                  <a:pt x="839" y="1003"/>
                </a:cubicBezTo>
                <a:close/>
                <a:moveTo>
                  <a:pt x="955" y="1008"/>
                </a:moveTo>
                <a:cubicBezTo>
                  <a:pt x="955" y="1008"/>
                  <a:pt x="955" y="1008"/>
                  <a:pt x="955" y="1008"/>
                </a:cubicBezTo>
                <a:cubicBezTo>
                  <a:pt x="955" y="1008"/>
                  <a:pt x="955" y="1008"/>
                  <a:pt x="955" y="1008"/>
                </a:cubicBezTo>
                <a:cubicBezTo>
                  <a:pt x="955" y="1008"/>
                  <a:pt x="955" y="1008"/>
                  <a:pt x="955" y="1008"/>
                </a:cubicBezTo>
                <a:cubicBezTo>
                  <a:pt x="955" y="1008"/>
                  <a:pt x="955" y="1008"/>
                  <a:pt x="955" y="1008"/>
                </a:cubicBezTo>
                <a:close/>
                <a:moveTo>
                  <a:pt x="1524" y="1003"/>
                </a:moveTo>
                <a:cubicBezTo>
                  <a:pt x="1521" y="1003"/>
                  <a:pt x="1519" y="1005"/>
                  <a:pt x="1519" y="1008"/>
                </a:cubicBezTo>
                <a:cubicBezTo>
                  <a:pt x="1519" y="1010"/>
                  <a:pt x="1521" y="1012"/>
                  <a:pt x="1524" y="1012"/>
                </a:cubicBezTo>
                <a:cubicBezTo>
                  <a:pt x="1526" y="1012"/>
                  <a:pt x="1528" y="1010"/>
                  <a:pt x="1528" y="1008"/>
                </a:cubicBezTo>
                <a:cubicBezTo>
                  <a:pt x="1528" y="1005"/>
                  <a:pt x="1526" y="1003"/>
                  <a:pt x="1524" y="1003"/>
                </a:cubicBezTo>
                <a:close/>
                <a:moveTo>
                  <a:pt x="1537" y="1003"/>
                </a:moveTo>
                <a:cubicBezTo>
                  <a:pt x="1534" y="1003"/>
                  <a:pt x="1532" y="1005"/>
                  <a:pt x="1532" y="1008"/>
                </a:cubicBezTo>
                <a:cubicBezTo>
                  <a:pt x="1532" y="1010"/>
                  <a:pt x="1534" y="1012"/>
                  <a:pt x="1537" y="1012"/>
                </a:cubicBezTo>
                <a:cubicBezTo>
                  <a:pt x="1539" y="1012"/>
                  <a:pt x="1541" y="1010"/>
                  <a:pt x="1541" y="1008"/>
                </a:cubicBezTo>
                <a:cubicBezTo>
                  <a:pt x="1541" y="1005"/>
                  <a:pt x="1539" y="1003"/>
                  <a:pt x="1537" y="1003"/>
                </a:cubicBezTo>
                <a:close/>
                <a:moveTo>
                  <a:pt x="1549" y="1003"/>
                </a:moveTo>
                <a:cubicBezTo>
                  <a:pt x="1547" y="1003"/>
                  <a:pt x="1545" y="1005"/>
                  <a:pt x="1545" y="1008"/>
                </a:cubicBezTo>
                <a:cubicBezTo>
                  <a:pt x="1545" y="1010"/>
                  <a:pt x="1547" y="1012"/>
                  <a:pt x="1549" y="1012"/>
                </a:cubicBezTo>
                <a:cubicBezTo>
                  <a:pt x="1552" y="1012"/>
                  <a:pt x="1554" y="1010"/>
                  <a:pt x="1554" y="1008"/>
                </a:cubicBezTo>
                <a:cubicBezTo>
                  <a:pt x="1554" y="1005"/>
                  <a:pt x="1552" y="1003"/>
                  <a:pt x="1549" y="1003"/>
                </a:cubicBezTo>
                <a:close/>
                <a:moveTo>
                  <a:pt x="1562" y="1003"/>
                </a:moveTo>
                <a:cubicBezTo>
                  <a:pt x="1560" y="1003"/>
                  <a:pt x="1558" y="1005"/>
                  <a:pt x="1558" y="1008"/>
                </a:cubicBezTo>
                <a:cubicBezTo>
                  <a:pt x="1558" y="1010"/>
                  <a:pt x="1560" y="1012"/>
                  <a:pt x="1562" y="1012"/>
                </a:cubicBezTo>
                <a:cubicBezTo>
                  <a:pt x="1565" y="1012"/>
                  <a:pt x="1567" y="1010"/>
                  <a:pt x="1567" y="1008"/>
                </a:cubicBezTo>
                <a:cubicBezTo>
                  <a:pt x="1567" y="1005"/>
                  <a:pt x="1565" y="1003"/>
                  <a:pt x="1562" y="1003"/>
                </a:cubicBezTo>
                <a:close/>
                <a:moveTo>
                  <a:pt x="1575" y="1003"/>
                </a:moveTo>
                <a:cubicBezTo>
                  <a:pt x="1573" y="1003"/>
                  <a:pt x="1571" y="1005"/>
                  <a:pt x="1571" y="1008"/>
                </a:cubicBezTo>
                <a:cubicBezTo>
                  <a:pt x="1571" y="1010"/>
                  <a:pt x="1573" y="1012"/>
                  <a:pt x="1575" y="1012"/>
                </a:cubicBezTo>
                <a:cubicBezTo>
                  <a:pt x="1578" y="1012"/>
                  <a:pt x="1579" y="1010"/>
                  <a:pt x="1579" y="1008"/>
                </a:cubicBezTo>
                <a:cubicBezTo>
                  <a:pt x="1579" y="1005"/>
                  <a:pt x="1578" y="1003"/>
                  <a:pt x="1575" y="1003"/>
                </a:cubicBezTo>
                <a:close/>
                <a:moveTo>
                  <a:pt x="1588" y="1003"/>
                </a:moveTo>
                <a:cubicBezTo>
                  <a:pt x="1586" y="1003"/>
                  <a:pt x="1584" y="1005"/>
                  <a:pt x="1584" y="1008"/>
                </a:cubicBezTo>
                <a:cubicBezTo>
                  <a:pt x="1584" y="1010"/>
                  <a:pt x="1586" y="1012"/>
                  <a:pt x="1588" y="1012"/>
                </a:cubicBezTo>
                <a:cubicBezTo>
                  <a:pt x="1591" y="1012"/>
                  <a:pt x="1592" y="1010"/>
                  <a:pt x="1592" y="1008"/>
                </a:cubicBezTo>
                <a:cubicBezTo>
                  <a:pt x="1592" y="1005"/>
                  <a:pt x="1591" y="1003"/>
                  <a:pt x="1588" y="1003"/>
                </a:cubicBezTo>
                <a:close/>
                <a:moveTo>
                  <a:pt x="1601" y="1003"/>
                </a:moveTo>
                <a:cubicBezTo>
                  <a:pt x="1599" y="1003"/>
                  <a:pt x="1597" y="1005"/>
                  <a:pt x="1597" y="1008"/>
                </a:cubicBezTo>
                <a:cubicBezTo>
                  <a:pt x="1597" y="1010"/>
                  <a:pt x="1599" y="1012"/>
                  <a:pt x="1601" y="1012"/>
                </a:cubicBezTo>
                <a:cubicBezTo>
                  <a:pt x="1603" y="1012"/>
                  <a:pt x="1605" y="1010"/>
                  <a:pt x="1605" y="1008"/>
                </a:cubicBezTo>
                <a:cubicBezTo>
                  <a:pt x="1605" y="1005"/>
                  <a:pt x="1603" y="1003"/>
                  <a:pt x="1601" y="1003"/>
                </a:cubicBezTo>
                <a:close/>
                <a:moveTo>
                  <a:pt x="1614" y="1003"/>
                </a:moveTo>
                <a:cubicBezTo>
                  <a:pt x="1612" y="1003"/>
                  <a:pt x="1610" y="1005"/>
                  <a:pt x="1610" y="1008"/>
                </a:cubicBezTo>
                <a:cubicBezTo>
                  <a:pt x="1610" y="1010"/>
                  <a:pt x="1612" y="1012"/>
                  <a:pt x="1614" y="1012"/>
                </a:cubicBezTo>
                <a:cubicBezTo>
                  <a:pt x="1616" y="1012"/>
                  <a:pt x="1618" y="1010"/>
                  <a:pt x="1618" y="1008"/>
                </a:cubicBezTo>
                <a:cubicBezTo>
                  <a:pt x="1618" y="1005"/>
                  <a:pt x="1616" y="1003"/>
                  <a:pt x="1614" y="1003"/>
                </a:cubicBezTo>
                <a:close/>
                <a:moveTo>
                  <a:pt x="1627" y="1003"/>
                </a:moveTo>
                <a:cubicBezTo>
                  <a:pt x="1625" y="1003"/>
                  <a:pt x="1623" y="1005"/>
                  <a:pt x="1623" y="1008"/>
                </a:cubicBezTo>
                <a:cubicBezTo>
                  <a:pt x="1623" y="1010"/>
                  <a:pt x="1625" y="1012"/>
                  <a:pt x="1627" y="1012"/>
                </a:cubicBezTo>
                <a:cubicBezTo>
                  <a:pt x="1629" y="1012"/>
                  <a:pt x="1631" y="1010"/>
                  <a:pt x="1631" y="1008"/>
                </a:cubicBezTo>
                <a:cubicBezTo>
                  <a:pt x="1631" y="1005"/>
                  <a:pt x="1629" y="1003"/>
                  <a:pt x="1627" y="1003"/>
                </a:cubicBezTo>
                <a:close/>
                <a:moveTo>
                  <a:pt x="1640" y="1003"/>
                </a:moveTo>
                <a:cubicBezTo>
                  <a:pt x="1638" y="1003"/>
                  <a:pt x="1636" y="1005"/>
                  <a:pt x="1636" y="1008"/>
                </a:cubicBezTo>
                <a:cubicBezTo>
                  <a:pt x="1636" y="1010"/>
                  <a:pt x="1638" y="1012"/>
                  <a:pt x="1640" y="1012"/>
                </a:cubicBezTo>
                <a:cubicBezTo>
                  <a:pt x="1642" y="1012"/>
                  <a:pt x="1644" y="1010"/>
                  <a:pt x="1644" y="1008"/>
                </a:cubicBezTo>
                <a:cubicBezTo>
                  <a:pt x="1644" y="1005"/>
                  <a:pt x="1642" y="1003"/>
                  <a:pt x="1640" y="1003"/>
                </a:cubicBezTo>
                <a:close/>
                <a:moveTo>
                  <a:pt x="1653" y="1003"/>
                </a:moveTo>
                <a:cubicBezTo>
                  <a:pt x="1650" y="1003"/>
                  <a:pt x="1649" y="1005"/>
                  <a:pt x="1649" y="1008"/>
                </a:cubicBezTo>
                <a:cubicBezTo>
                  <a:pt x="1649" y="1010"/>
                  <a:pt x="1650" y="1012"/>
                  <a:pt x="1653" y="1012"/>
                </a:cubicBezTo>
                <a:cubicBezTo>
                  <a:pt x="1655" y="1012"/>
                  <a:pt x="1657" y="1010"/>
                  <a:pt x="1657" y="1008"/>
                </a:cubicBezTo>
                <a:cubicBezTo>
                  <a:pt x="1657" y="1005"/>
                  <a:pt x="1655" y="1003"/>
                  <a:pt x="1653" y="1003"/>
                </a:cubicBezTo>
                <a:close/>
                <a:moveTo>
                  <a:pt x="1666" y="1003"/>
                </a:moveTo>
                <a:cubicBezTo>
                  <a:pt x="1663" y="1003"/>
                  <a:pt x="1662" y="1005"/>
                  <a:pt x="1662" y="1008"/>
                </a:cubicBezTo>
                <a:cubicBezTo>
                  <a:pt x="1662" y="1010"/>
                  <a:pt x="1663" y="1012"/>
                  <a:pt x="1666" y="1012"/>
                </a:cubicBezTo>
                <a:cubicBezTo>
                  <a:pt x="1668" y="1012"/>
                  <a:pt x="1670" y="1010"/>
                  <a:pt x="1670" y="1008"/>
                </a:cubicBezTo>
                <a:cubicBezTo>
                  <a:pt x="1670" y="1005"/>
                  <a:pt x="1668" y="1003"/>
                  <a:pt x="1666" y="1003"/>
                </a:cubicBezTo>
                <a:close/>
                <a:moveTo>
                  <a:pt x="1679" y="1003"/>
                </a:moveTo>
                <a:cubicBezTo>
                  <a:pt x="1676" y="1003"/>
                  <a:pt x="1674" y="1005"/>
                  <a:pt x="1674" y="1008"/>
                </a:cubicBezTo>
                <a:cubicBezTo>
                  <a:pt x="1674" y="1010"/>
                  <a:pt x="1676" y="1012"/>
                  <a:pt x="1679" y="1012"/>
                </a:cubicBezTo>
                <a:cubicBezTo>
                  <a:pt x="1681" y="1012"/>
                  <a:pt x="1683" y="1010"/>
                  <a:pt x="1683" y="1008"/>
                </a:cubicBezTo>
                <a:cubicBezTo>
                  <a:pt x="1683" y="1005"/>
                  <a:pt x="1681" y="1003"/>
                  <a:pt x="1679" y="1003"/>
                </a:cubicBezTo>
                <a:close/>
                <a:moveTo>
                  <a:pt x="1692" y="1003"/>
                </a:moveTo>
                <a:cubicBezTo>
                  <a:pt x="1689" y="1003"/>
                  <a:pt x="1687" y="1005"/>
                  <a:pt x="1687" y="1008"/>
                </a:cubicBezTo>
                <a:cubicBezTo>
                  <a:pt x="1687" y="1010"/>
                  <a:pt x="1689" y="1012"/>
                  <a:pt x="1692" y="1012"/>
                </a:cubicBezTo>
                <a:cubicBezTo>
                  <a:pt x="1694" y="1012"/>
                  <a:pt x="1696" y="1010"/>
                  <a:pt x="1696" y="1008"/>
                </a:cubicBezTo>
                <a:cubicBezTo>
                  <a:pt x="1696" y="1005"/>
                  <a:pt x="1694" y="1003"/>
                  <a:pt x="1692" y="1003"/>
                </a:cubicBezTo>
                <a:close/>
                <a:moveTo>
                  <a:pt x="1704" y="1003"/>
                </a:moveTo>
                <a:cubicBezTo>
                  <a:pt x="1702" y="1003"/>
                  <a:pt x="1700" y="1005"/>
                  <a:pt x="1700" y="1008"/>
                </a:cubicBezTo>
                <a:cubicBezTo>
                  <a:pt x="1700" y="1010"/>
                  <a:pt x="1702" y="1012"/>
                  <a:pt x="1704" y="1012"/>
                </a:cubicBezTo>
                <a:cubicBezTo>
                  <a:pt x="1707" y="1012"/>
                  <a:pt x="1709" y="1010"/>
                  <a:pt x="1709" y="1008"/>
                </a:cubicBezTo>
                <a:cubicBezTo>
                  <a:pt x="1709" y="1005"/>
                  <a:pt x="1707" y="1003"/>
                  <a:pt x="1704" y="1003"/>
                </a:cubicBezTo>
                <a:close/>
                <a:moveTo>
                  <a:pt x="1717" y="1003"/>
                </a:moveTo>
                <a:cubicBezTo>
                  <a:pt x="1715" y="1003"/>
                  <a:pt x="1713" y="1005"/>
                  <a:pt x="1713" y="1008"/>
                </a:cubicBezTo>
                <a:cubicBezTo>
                  <a:pt x="1713" y="1010"/>
                  <a:pt x="1715" y="1012"/>
                  <a:pt x="1717" y="1012"/>
                </a:cubicBezTo>
                <a:cubicBezTo>
                  <a:pt x="1720" y="1012"/>
                  <a:pt x="1722" y="1010"/>
                  <a:pt x="1722" y="1008"/>
                </a:cubicBezTo>
                <a:cubicBezTo>
                  <a:pt x="1722" y="1005"/>
                  <a:pt x="1720" y="1003"/>
                  <a:pt x="1717" y="1003"/>
                </a:cubicBezTo>
                <a:close/>
                <a:moveTo>
                  <a:pt x="1730" y="1003"/>
                </a:moveTo>
                <a:cubicBezTo>
                  <a:pt x="1728" y="1003"/>
                  <a:pt x="1726" y="1005"/>
                  <a:pt x="1726" y="1008"/>
                </a:cubicBezTo>
                <a:cubicBezTo>
                  <a:pt x="1726" y="1010"/>
                  <a:pt x="1728" y="1012"/>
                  <a:pt x="1730" y="1012"/>
                </a:cubicBezTo>
                <a:cubicBezTo>
                  <a:pt x="1733" y="1012"/>
                  <a:pt x="1734" y="1010"/>
                  <a:pt x="1734" y="1008"/>
                </a:cubicBezTo>
                <a:cubicBezTo>
                  <a:pt x="1734" y="1005"/>
                  <a:pt x="1733" y="1003"/>
                  <a:pt x="1730" y="1003"/>
                </a:cubicBezTo>
                <a:close/>
                <a:moveTo>
                  <a:pt x="1743" y="1003"/>
                </a:moveTo>
                <a:cubicBezTo>
                  <a:pt x="1741" y="1003"/>
                  <a:pt x="1739" y="1005"/>
                  <a:pt x="1739" y="1008"/>
                </a:cubicBezTo>
                <a:cubicBezTo>
                  <a:pt x="1739" y="1010"/>
                  <a:pt x="1741" y="1012"/>
                  <a:pt x="1743" y="1012"/>
                </a:cubicBezTo>
                <a:cubicBezTo>
                  <a:pt x="1745" y="1012"/>
                  <a:pt x="1747" y="1010"/>
                  <a:pt x="1747" y="1008"/>
                </a:cubicBezTo>
                <a:cubicBezTo>
                  <a:pt x="1747" y="1005"/>
                  <a:pt x="1745" y="1003"/>
                  <a:pt x="1743" y="1003"/>
                </a:cubicBezTo>
                <a:close/>
                <a:moveTo>
                  <a:pt x="1756" y="1003"/>
                </a:moveTo>
                <a:cubicBezTo>
                  <a:pt x="1754" y="1003"/>
                  <a:pt x="1752" y="1005"/>
                  <a:pt x="1752" y="1008"/>
                </a:cubicBezTo>
                <a:cubicBezTo>
                  <a:pt x="1752" y="1010"/>
                  <a:pt x="1754" y="1012"/>
                  <a:pt x="1756" y="1012"/>
                </a:cubicBezTo>
                <a:cubicBezTo>
                  <a:pt x="1758" y="1012"/>
                  <a:pt x="1760" y="1010"/>
                  <a:pt x="1760" y="1008"/>
                </a:cubicBezTo>
                <a:cubicBezTo>
                  <a:pt x="1760" y="1005"/>
                  <a:pt x="1758" y="1003"/>
                  <a:pt x="1756" y="1003"/>
                </a:cubicBezTo>
                <a:close/>
                <a:moveTo>
                  <a:pt x="1769" y="1003"/>
                </a:moveTo>
                <a:cubicBezTo>
                  <a:pt x="1767" y="1003"/>
                  <a:pt x="1765" y="1005"/>
                  <a:pt x="1765" y="1008"/>
                </a:cubicBezTo>
                <a:cubicBezTo>
                  <a:pt x="1765" y="1010"/>
                  <a:pt x="1767" y="1012"/>
                  <a:pt x="1769" y="1012"/>
                </a:cubicBezTo>
                <a:cubicBezTo>
                  <a:pt x="1771" y="1012"/>
                  <a:pt x="1773" y="1010"/>
                  <a:pt x="1773" y="1008"/>
                </a:cubicBezTo>
                <a:cubicBezTo>
                  <a:pt x="1773" y="1005"/>
                  <a:pt x="1771" y="1003"/>
                  <a:pt x="1769" y="1003"/>
                </a:cubicBezTo>
                <a:close/>
                <a:moveTo>
                  <a:pt x="1782" y="1003"/>
                </a:moveTo>
                <a:cubicBezTo>
                  <a:pt x="1780" y="1003"/>
                  <a:pt x="1778" y="1005"/>
                  <a:pt x="1778" y="1008"/>
                </a:cubicBezTo>
                <a:cubicBezTo>
                  <a:pt x="1778" y="1010"/>
                  <a:pt x="1780" y="1012"/>
                  <a:pt x="1782" y="1012"/>
                </a:cubicBezTo>
                <a:cubicBezTo>
                  <a:pt x="1784" y="1012"/>
                  <a:pt x="1786" y="1010"/>
                  <a:pt x="1786" y="1008"/>
                </a:cubicBezTo>
                <a:cubicBezTo>
                  <a:pt x="1786" y="1005"/>
                  <a:pt x="1784" y="1003"/>
                  <a:pt x="1782" y="1003"/>
                </a:cubicBezTo>
                <a:close/>
                <a:moveTo>
                  <a:pt x="1795" y="1003"/>
                </a:moveTo>
                <a:cubicBezTo>
                  <a:pt x="1793" y="1003"/>
                  <a:pt x="1791" y="1005"/>
                  <a:pt x="1791" y="1008"/>
                </a:cubicBezTo>
                <a:cubicBezTo>
                  <a:pt x="1791" y="1010"/>
                  <a:pt x="1793" y="1012"/>
                  <a:pt x="1795" y="1012"/>
                </a:cubicBezTo>
                <a:cubicBezTo>
                  <a:pt x="1797" y="1012"/>
                  <a:pt x="1799" y="1010"/>
                  <a:pt x="1799" y="1008"/>
                </a:cubicBezTo>
                <a:cubicBezTo>
                  <a:pt x="1799" y="1005"/>
                  <a:pt x="1797" y="1003"/>
                  <a:pt x="1795" y="1003"/>
                </a:cubicBezTo>
                <a:close/>
                <a:moveTo>
                  <a:pt x="1808" y="1003"/>
                </a:moveTo>
                <a:cubicBezTo>
                  <a:pt x="1805" y="1003"/>
                  <a:pt x="1804" y="1005"/>
                  <a:pt x="1804" y="1008"/>
                </a:cubicBezTo>
                <a:cubicBezTo>
                  <a:pt x="1804" y="1010"/>
                  <a:pt x="1805" y="1012"/>
                  <a:pt x="1808" y="1012"/>
                </a:cubicBezTo>
                <a:cubicBezTo>
                  <a:pt x="1810" y="1012"/>
                  <a:pt x="1812" y="1010"/>
                  <a:pt x="1812" y="1008"/>
                </a:cubicBezTo>
                <a:cubicBezTo>
                  <a:pt x="1812" y="1005"/>
                  <a:pt x="1810" y="1003"/>
                  <a:pt x="1808" y="1003"/>
                </a:cubicBezTo>
                <a:close/>
                <a:moveTo>
                  <a:pt x="1821" y="1003"/>
                </a:moveTo>
                <a:cubicBezTo>
                  <a:pt x="1818" y="1003"/>
                  <a:pt x="1816" y="1005"/>
                  <a:pt x="1816" y="1008"/>
                </a:cubicBezTo>
                <a:cubicBezTo>
                  <a:pt x="1816" y="1010"/>
                  <a:pt x="1818" y="1012"/>
                  <a:pt x="1821" y="1012"/>
                </a:cubicBezTo>
                <a:cubicBezTo>
                  <a:pt x="1823" y="1012"/>
                  <a:pt x="1825" y="1010"/>
                  <a:pt x="1825" y="1008"/>
                </a:cubicBezTo>
                <a:cubicBezTo>
                  <a:pt x="1825" y="1005"/>
                  <a:pt x="1823" y="1003"/>
                  <a:pt x="1821" y="1003"/>
                </a:cubicBezTo>
                <a:close/>
                <a:moveTo>
                  <a:pt x="1834" y="1003"/>
                </a:moveTo>
                <a:cubicBezTo>
                  <a:pt x="1831" y="1003"/>
                  <a:pt x="1829" y="1005"/>
                  <a:pt x="1829" y="1008"/>
                </a:cubicBezTo>
                <a:cubicBezTo>
                  <a:pt x="1829" y="1010"/>
                  <a:pt x="1831" y="1012"/>
                  <a:pt x="1834" y="1012"/>
                </a:cubicBezTo>
                <a:cubicBezTo>
                  <a:pt x="1836" y="1012"/>
                  <a:pt x="1838" y="1010"/>
                  <a:pt x="1838" y="1008"/>
                </a:cubicBezTo>
                <a:cubicBezTo>
                  <a:pt x="1838" y="1005"/>
                  <a:pt x="1836" y="1003"/>
                  <a:pt x="1834" y="1003"/>
                </a:cubicBezTo>
                <a:close/>
                <a:moveTo>
                  <a:pt x="1846" y="1003"/>
                </a:moveTo>
                <a:cubicBezTo>
                  <a:pt x="1844" y="1003"/>
                  <a:pt x="1842" y="1005"/>
                  <a:pt x="1842" y="1008"/>
                </a:cubicBezTo>
                <a:cubicBezTo>
                  <a:pt x="1842" y="1010"/>
                  <a:pt x="1844" y="1012"/>
                  <a:pt x="1846" y="1012"/>
                </a:cubicBezTo>
                <a:cubicBezTo>
                  <a:pt x="1849" y="1012"/>
                  <a:pt x="1851" y="1010"/>
                  <a:pt x="1851" y="1008"/>
                </a:cubicBezTo>
                <a:cubicBezTo>
                  <a:pt x="1851" y="1005"/>
                  <a:pt x="1849" y="1003"/>
                  <a:pt x="1846" y="1003"/>
                </a:cubicBezTo>
                <a:close/>
                <a:moveTo>
                  <a:pt x="1859" y="1003"/>
                </a:moveTo>
                <a:cubicBezTo>
                  <a:pt x="1857" y="1003"/>
                  <a:pt x="1855" y="1005"/>
                  <a:pt x="1855" y="1008"/>
                </a:cubicBezTo>
                <a:cubicBezTo>
                  <a:pt x="1855" y="1010"/>
                  <a:pt x="1857" y="1012"/>
                  <a:pt x="1859" y="1012"/>
                </a:cubicBezTo>
                <a:cubicBezTo>
                  <a:pt x="1862" y="1012"/>
                  <a:pt x="1864" y="1010"/>
                  <a:pt x="1864" y="1008"/>
                </a:cubicBezTo>
                <a:cubicBezTo>
                  <a:pt x="1864" y="1005"/>
                  <a:pt x="1862" y="1003"/>
                  <a:pt x="1859" y="1003"/>
                </a:cubicBezTo>
                <a:close/>
                <a:moveTo>
                  <a:pt x="1872" y="1003"/>
                </a:moveTo>
                <a:cubicBezTo>
                  <a:pt x="1870" y="1003"/>
                  <a:pt x="1868" y="1005"/>
                  <a:pt x="1868" y="1008"/>
                </a:cubicBezTo>
                <a:cubicBezTo>
                  <a:pt x="1868" y="1010"/>
                  <a:pt x="1870" y="1012"/>
                  <a:pt x="1872" y="1012"/>
                </a:cubicBezTo>
                <a:cubicBezTo>
                  <a:pt x="1875" y="1012"/>
                  <a:pt x="1876" y="1010"/>
                  <a:pt x="1876" y="1008"/>
                </a:cubicBezTo>
                <a:cubicBezTo>
                  <a:pt x="1876" y="1005"/>
                  <a:pt x="1875" y="1003"/>
                  <a:pt x="1872" y="1003"/>
                </a:cubicBezTo>
                <a:close/>
                <a:moveTo>
                  <a:pt x="1885" y="1003"/>
                </a:moveTo>
                <a:cubicBezTo>
                  <a:pt x="1883" y="1003"/>
                  <a:pt x="1881" y="1005"/>
                  <a:pt x="1881" y="1008"/>
                </a:cubicBezTo>
                <a:cubicBezTo>
                  <a:pt x="1881" y="1010"/>
                  <a:pt x="1883" y="1012"/>
                  <a:pt x="1885" y="1012"/>
                </a:cubicBezTo>
                <a:cubicBezTo>
                  <a:pt x="1888" y="1012"/>
                  <a:pt x="1889" y="1010"/>
                  <a:pt x="1889" y="1008"/>
                </a:cubicBezTo>
                <a:cubicBezTo>
                  <a:pt x="1889" y="1005"/>
                  <a:pt x="1888" y="1003"/>
                  <a:pt x="1885" y="1003"/>
                </a:cubicBezTo>
                <a:close/>
                <a:moveTo>
                  <a:pt x="1898" y="1003"/>
                </a:moveTo>
                <a:cubicBezTo>
                  <a:pt x="1896" y="1003"/>
                  <a:pt x="1894" y="1005"/>
                  <a:pt x="1894" y="1008"/>
                </a:cubicBezTo>
                <a:cubicBezTo>
                  <a:pt x="1894" y="1010"/>
                  <a:pt x="1896" y="1012"/>
                  <a:pt x="1898" y="1012"/>
                </a:cubicBezTo>
                <a:cubicBezTo>
                  <a:pt x="1900" y="1012"/>
                  <a:pt x="1902" y="1010"/>
                  <a:pt x="1902" y="1008"/>
                </a:cubicBezTo>
                <a:cubicBezTo>
                  <a:pt x="1902" y="1005"/>
                  <a:pt x="1900" y="1003"/>
                  <a:pt x="1898" y="1003"/>
                </a:cubicBezTo>
                <a:close/>
                <a:moveTo>
                  <a:pt x="1911" y="1003"/>
                </a:moveTo>
                <a:cubicBezTo>
                  <a:pt x="1909" y="1003"/>
                  <a:pt x="1907" y="1005"/>
                  <a:pt x="1907" y="1008"/>
                </a:cubicBezTo>
                <a:cubicBezTo>
                  <a:pt x="1907" y="1010"/>
                  <a:pt x="1909" y="1012"/>
                  <a:pt x="1911" y="1012"/>
                </a:cubicBezTo>
                <a:cubicBezTo>
                  <a:pt x="1913" y="1012"/>
                  <a:pt x="1915" y="1010"/>
                  <a:pt x="1915" y="1008"/>
                </a:cubicBezTo>
                <a:cubicBezTo>
                  <a:pt x="1915" y="1005"/>
                  <a:pt x="1913" y="1003"/>
                  <a:pt x="1911" y="1003"/>
                </a:cubicBezTo>
                <a:close/>
                <a:moveTo>
                  <a:pt x="1924" y="1003"/>
                </a:moveTo>
                <a:cubicBezTo>
                  <a:pt x="1922" y="1003"/>
                  <a:pt x="1920" y="1005"/>
                  <a:pt x="1920" y="1008"/>
                </a:cubicBezTo>
                <a:cubicBezTo>
                  <a:pt x="1920" y="1010"/>
                  <a:pt x="1922" y="1012"/>
                  <a:pt x="1924" y="1012"/>
                </a:cubicBezTo>
                <a:cubicBezTo>
                  <a:pt x="1926" y="1012"/>
                  <a:pt x="1928" y="1010"/>
                  <a:pt x="1928" y="1008"/>
                </a:cubicBezTo>
                <a:cubicBezTo>
                  <a:pt x="1928" y="1005"/>
                  <a:pt x="1926" y="1003"/>
                  <a:pt x="1924" y="1003"/>
                </a:cubicBezTo>
                <a:close/>
                <a:moveTo>
                  <a:pt x="1937" y="1003"/>
                </a:moveTo>
                <a:cubicBezTo>
                  <a:pt x="1935" y="1003"/>
                  <a:pt x="1933" y="1005"/>
                  <a:pt x="1933" y="1008"/>
                </a:cubicBezTo>
                <a:cubicBezTo>
                  <a:pt x="1933" y="1010"/>
                  <a:pt x="1935" y="1012"/>
                  <a:pt x="1937" y="1012"/>
                </a:cubicBezTo>
                <a:cubicBezTo>
                  <a:pt x="1939" y="1012"/>
                  <a:pt x="1941" y="1010"/>
                  <a:pt x="1941" y="1008"/>
                </a:cubicBezTo>
                <a:cubicBezTo>
                  <a:pt x="1941" y="1005"/>
                  <a:pt x="1939" y="1003"/>
                  <a:pt x="1937" y="1003"/>
                </a:cubicBezTo>
                <a:close/>
                <a:moveTo>
                  <a:pt x="1950" y="1003"/>
                </a:moveTo>
                <a:cubicBezTo>
                  <a:pt x="1947" y="1003"/>
                  <a:pt x="1946" y="1005"/>
                  <a:pt x="1946" y="1008"/>
                </a:cubicBezTo>
                <a:cubicBezTo>
                  <a:pt x="1946" y="1010"/>
                  <a:pt x="1947" y="1012"/>
                  <a:pt x="1950" y="1012"/>
                </a:cubicBezTo>
                <a:cubicBezTo>
                  <a:pt x="1952" y="1012"/>
                  <a:pt x="1954" y="1010"/>
                  <a:pt x="1954" y="1008"/>
                </a:cubicBezTo>
                <a:cubicBezTo>
                  <a:pt x="1954" y="1005"/>
                  <a:pt x="1952" y="1003"/>
                  <a:pt x="1950" y="1003"/>
                </a:cubicBezTo>
                <a:close/>
                <a:moveTo>
                  <a:pt x="1963" y="1003"/>
                </a:moveTo>
                <a:cubicBezTo>
                  <a:pt x="1960" y="1003"/>
                  <a:pt x="1959" y="1005"/>
                  <a:pt x="1959" y="1008"/>
                </a:cubicBezTo>
                <a:cubicBezTo>
                  <a:pt x="1959" y="1010"/>
                  <a:pt x="1960" y="1012"/>
                  <a:pt x="1963" y="1012"/>
                </a:cubicBezTo>
                <a:cubicBezTo>
                  <a:pt x="1965" y="1012"/>
                  <a:pt x="1967" y="1010"/>
                  <a:pt x="1967" y="1008"/>
                </a:cubicBezTo>
                <a:cubicBezTo>
                  <a:pt x="1967" y="1005"/>
                  <a:pt x="1965" y="1003"/>
                  <a:pt x="1963" y="1003"/>
                </a:cubicBezTo>
                <a:close/>
                <a:moveTo>
                  <a:pt x="1976" y="1003"/>
                </a:moveTo>
                <a:cubicBezTo>
                  <a:pt x="1973" y="1003"/>
                  <a:pt x="1971" y="1005"/>
                  <a:pt x="1971" y="1008"/>
                </a:cubicBezTo>
                <a:cubicBezTo>
                  <a:pt x="1971" y="1010"/>
                  <a:pt x="1973" y="1012"/>
                  <a:pt x="1976" y="1012"/>
                </a:cubicBezTo>
                <a:cubicBezTo>
                  <a:pt x="1978" y="1012"/>
                  <a:pt x="1980" y="1010"/>
                  <a:pt x="1980" y="1008"/>
                </a:cubicBezTo>
                <a:cubicBezTo>
                  <a:pt x="1980" y="1005"/>
                  <a:pt x="1978" y="1003"/>
                  <a:pt x="1976" y="1003"/>
                </a:cubicBezTo>
                <a:close/>
                <a:moveTo>
                  <a:pt x="1989" y="1003"/>
                </a:moveTo>
                <a:cubicBezTo>
                  <a:pt x="1986" y="1003"/>
                  <a:pt x="1984" y="1005"/>
                  <a:pt x="1984" y="1008"/>
                </a:cubicBezTo>
                <a:cubicBezTo>
                  <a:pt x="1984" y="1010"/>
                  <a:pt x="1986" y="1012"/>
                  <a:pt x="1989" y="1012"/>
                </a:cubicBezTo>
                <a:cubicBezTo>
                  <a:pt x="1991" y="1012"/>
                  <a:pt x="1993" y="1010"/>
                  <a:pt x="1993" y="1008"/>
                </a:cubicBezTo>
                <a:cubicBezTo>
                  <a:pt x="1993" y="1005"/>
                  <a:pt x="1991" y="1003"/>
                  <a:pt x="1989" y="1003"/>
                </a:cubicBezTo>
                <a:close/>
                <a:moveTo>
                  <a:pt x="2001" y="1003"/>
                </a:moveTo>
                <a:cubicBezTo>
                  <a:pt x="1999" y="1003"/>
                  <a:pt x="1997" y="1005"/>
                  <a:pt x="1997" y="1008"/>
                </a:cubicBezTo>
                <a:cubicBezTo>
                  <a:pt x="1997" y="1010"/>
                  <a:pt x="1999" y="1012"/>
                  <a:pt x="2001" y="1012"/>
                </a:cubicBezTo>
                <a:cubicBezTo>
                  <a:pt x="2004" y="1012"/>
                  <a:pt x="2006" y="1010"/>
                  <a:pt x="2006" y="1008"/>
                </a:cubicBezTo>
                <a:cubicBezTo>
                  <a:pt x="2006" y="1005"/>
                  <a:pt x="2004" y="1003"/>
                  <a:pt x="2001" y="1003"/>
                </a:cubicBezTo>
                <a:close/>
                <a:moveTo>
                  <a:pt x="2014" y="1003"/>
                </a:moveTo>
                <a:cubicBezTo>
                  <a:pt x="2012" y="1003"/>
                  <a:pt x="2010" y="1005"/>
                  <a:pt x="2010" y="1008"/>
                </a:cubicBezTo>
                <a:cubicBezTo>
                  <a:pt x="2010" y="1010"/>
                  <a:pt x="2012" y="1012"/>
                  <a:pt x="2014" y="1012"/>
                </a:cubicBezTo>
                <a:cubicBezTo>
                  <a:pt x="2017" y="1012"/>
                  <a:pt x="2019" y="1010"/>
                  <a:pt x="2019" y="1008"/>
                </a:cubicBezTo>
                <a:cubicBezTo>
                  <a:pt x="2019" y="1005"/>
                  <a:pt x="2017" y="1003"/>
                  <a:pt x="2014" y="1003"/>
                </a:cubicBezTo>
                <a:close/>
                <a:moveTo>
                  <a:pt x="2027" y="1003"/>
                </a:moveTo>
                <a:cubicBezTo>
                  <a:pt x="2025" y="1003"/>
                  <a:pt x="2023" y="1005"/>
                  <a:pt x="2023" y="1008"/>
                </a:cubicBezTo>
                <a:cubicBezTo>
                  <a:pt x="2023" y="1010"/>
                  <a:pt x="2025" y="1012"/>
                  <a:pt x="2027" y="1012"/>
                </a:cubicBezTo>
                <a:cubicBezTo>
                  <a:pt x="2030" y="1012"/>
                  <a:pt x="2031" y="1010"/>
                  <a:pt x="2031" y="1008"/>
                </a:cubicBezTo>
                <a:cubicBezTo>
                  <a:pt x="2031" y="1005"/>
                  <a:pt x="2030" y="1003"/>
                  <a:pt x="2027" y="1003"/>
                </a:cubicBezTo>
                <a:close/>
                <a:moveTo>
                  <a:pt x="2040" y="1003"/>
                </a:moveTo>
                <a:cubicBezTo>
                  <a:pt x="2038" y="1003"/>
                  <a:pt x="2036" y="1005"/>
                  <a:pt x="2036" y="1008"/>
                </a:cubicBezTo>
                <a:cubicBezTo>
                  <a:pt x="2036" y="1010"/>
                  <a:pt x="2038" y="1012"/>
                  <a:pt x="2040" y="1012"/>
                </a:cubicBezTo>
                <a:cubicBezTo>
                  <a:pt x="2042" y="1012"/>
                  <a:pt x="2044" y="1010"/>
                  <a:pt x="2044" y="1008"/>
                </a:cubicBezTo>
                <a:cubicBezTo>
                  <a:pt x="2044" y="1005"/>
                  <a:pt x="2042" y="1003"/>
                  <a:pt x="2040" y="1003"/>
                </a:cubicBezTo>
                <a:close/>
                <a:moveTo>
                  <a:pt x="2053" y="1003"/>
                </a:moveTo>
                <a:cubicBezTo>
                  <a:pt x="2051" y="1003"/>
                  <a:pt x="2049" y="1005"/>
                  <a:pt x="2049" y="1008"/>
                </a:cubicBezTo>
                <a:cubicBezTo>
                  <a:pt x="2049" y="1010"/>
                  <a:pt x="2051" y="1012"/>
                  <a:pt x="2053" y="1012"/>
                </a:cubicBezTo>
                <a:cubicBezTo>
                  <a:pt x="2055" y="1012"/>
                  <a:pt x="2057" y="1010"/>
                  <a:pt x="2057" y="1008"/>
                </a:cubicBezTo>
                <a:cubicBezTo>
                  <a:pt x="2057" y="1005"/>
                  <a:pt x="2055" y="1003"/>
                  <a:pt x="2053" y="1003"/>
                </a:cubicBezTo>
                <a:close/>
                <a:moveTo>
                  <a:pt x="2066" y="1003"/>
                </a:moveTo>
                <a:cubicBezTo>
                  <a:pt x="2064" y="1003"/>
                  <a:pt x="2062" y="1005"/>
                  <a:pt x="2062" y="1008"/>
                </a:cubicBezTo>
                <a:cubicBezTo>
                  <a:pt x="2062" y="1010"/>
                  <a:pt x="2064" y="1012"/>
                  <a:pt x="2066" y="1012"/>
                </a:cubicBezTo>
                <a:cubicBezTo>
                  <a:pt x="2068" y="1012"/>
                  <a:pt x="2070" y="1010"/>
                  <a:pt x="2070" y="1008"/>
                </a:cubicBezTo>
                <a:cubicBezTo>
                  <a:pt x="2070" y="1005"/>
                  <a:pt x="2068" y="1003"/>
                  <a:pt x="2066" y="1003"/>
                </a:cubicBezTo>
                <a:close/>
                <a:moveTo>
                  <a:pt x="2079" y="1003"/>
                </a:moveTo>
                <a:cubicBezTo>
                  <a:pt x="2077" y="1003"/>
                  <a:pt x="2075" y="1005"/>
                  <a:pt x="2075" y="1008"/>
                </a:cubicBezTo>
                <a:cubicBezTo>
                  <a:pt x="2075" y="1010"/>
                  <a:pt x="2077" y="1012"/>
                  <a:pt x="2079" y="1012"/>
                </a:cubicBezTo>
                <a:cubicBezTo>
                  <a:pt x="2081" y="1012"/>
                  <a:pt x="2083" y="1010"/>
                  <a:pt x="2083" y="1008"/>
                </a:cubicBezTo>
                <a:cubicBezTo>
                  <a:pt x="2083" y="1005"/>
                  <a:pt x="2081" y="1003"/>
                  <a:pt x="2079" y="1003"/>
                </a:cubicBezTo>
                <a:close/>
                <a:moveTo>
                  <a:pt x="2092" y="1003"/>
                </a:moveTo>
                <a:cubicBezTo>
                  <a:pt x="2090" y="1003"/>
                  <a:pt x="2088" y="1005"/>
                  <a:pt x="2088" y="1008"/>
                </a:cubicBezTo>
                <a:cubicBezTo>
                  <a:pt x="2088" y="1010"/>
                  <a:pt x="2090" y="1012"/>
                  <a:pt x="2092" y="1012"/>
                </a:cubicBezTo>
                <a:cubicBezTo>
                  <a:pt x="2094" y="1012"/>
                  <a:pt x="2096" y="1010"/>
                  <a:pt x="2096" y="1008"/>
                </a:cubicBezTo>
                <a:cubicBezTo>
                  <a:pt x="2096" y="1005"/>
                  <a:pt x="2094" y="1003"/>
                  <a:pt x="2092" y="1003"/>
                </a:cubicBezTo>
                <a:close/>
                <a:moveTo>
                  <a:pt x="2105" y="1003"/>
                </a:moveTo>
                <a:cubicBezTo>
                  <a:pt x="2102" y="1003"/>
                  <a:pt x="2101" y="1005"/>
                  <a:pt x="2101" y="1008"/>
                </a:cubicBezTo>
                <a:cubicBezTo>
                  <a:pt x="2101" y="1010"/>
                  <a:pt x="2102" y="1012"/>
                  <a:pt x="2105" y="1012"/>
                </a:cubicBezTo>
                <a:cubicBezTo>
                  <a:pt x="2107" y="1012"/>
                  <a:pt x="2109" y="1010"/>
                  <a:pt x="2109" y="1008"/>
                </a:cubicBezTo>
                <a:cubicBezTo>
                  <a:pt x="2109" y="1005"/>
                  <a:pt x="2107" y="1003"/>
                  <a:pt x="2105" y="1003"/>
                </a:cubicBezTo>
                <a:close/>
                <a:moveTo>
                  <a:pt x="2118" y="1003"/>
                </a:moveTo>
                <a:cubicBezTo>
                  <a:pt x="2115" y="1003"/>
                  <a:pt x="2113" y="1005"/>
                  <a:pt x="2113" y="1008"/>
                </a:cubicBezTo>
                <a:cubicBezTo>
                  <a:pt x="2113" y="1010"/>
                  <a:pt x="2115" y="1012"/>
                  <a:pt x="2118" y="1012"/>
                </a:cubicBezTo>
                <a:cubicBezTo>
                  <a:pt x="2120" y="1012"/>
                  <a:pt x="2122" y="1010"/>
                  <a:pt x="2122" y="1008"/>
                </a:cubicBezTo>
                <a:cubicBezTo>
                  <a:pt x="2122" y="1005"/>
                  <a:pt x="2120" y="1003"/>
                  <a:pt x="2118" y="1003"/>
                </a:cubicBezTo>
                <a:close/>
                <a:moveTo>
                  <a:pt x="2131" y="1012"/>
                </a:moveTo>
                <a:cubicBezTo>
                  <a:pt x="2133" y="1012"/>
                  <a:pt x="2135" y="1010"/>
                  <a:pt x="2135" y="1008"/>
                </a:cubicBezTo>
                <a:cubicBezTo>
                  <a:pt x="2135" y="1005"/>
                  <a:pt x="2133" y="1003"/>
                  <a:pt x="2131" y="1003"/>
                </a:cubicBezTo>
                <a:cubicBezTo>
                  <a:pt x="2128" y="1003"/>
                  <a:pt x="2126" y="1005"/>
                  <a:pt x="2126" y="1008"/>
                </a:cubicBezTo>
                <a:cubicBezTo>
                  <a:pt x="2126" y="1010"/>
                  <a:pt x="2128" y="1012"/>
                  <a:pt x="2131" y="1012"/>
                </a:cubicBezTo>
                <a:close/>
                <a:moveTo>
                  <a:pt x="2195" y="1008"/>
                </a:moveTo>
                <a:cubicBezTo>
                  <a:pt x="2195" y="1008"/>
                  <a:pt x="2195" y="1008"/>
                  <a:pt x="2195" y="1008"/>
                </a:cubicBezTo>
                <a:cubicBezTo>
                  <a:pt x="2195" y="1008"/>
                  <a:pt x="2195" y="1008"/>
                  <a:pt x="2195" y="1008"/>
                </a:cubicBezTo>
                <a:cubicBezTo>
                  <a:pt x="2195" y="1008"/>
                  <a:pt x="2195" y="1008"/>
                  <a:pt x="2195" y="1008"/>
                </a:cubicBezTo>
                <a:cubicBezTo>
                  <a:pt x="2195" y="1008"/>
                  <a:pt x="2195" y="1008"/>
                  <a:pt x="2195" y="1008"/>
                </a:cubicBezTo>
                <a:close/>
                <a:moveTo>
                  <a:pt x="2221" y="1008"/>
                </a:moveTo>
                <a:cubicBezTo>
                  <a:pt x="2221" y="1008"/>
                  <a:pt x="2221" y="1008"/>
                  <a:pt x="2221" y="1008"/>
                </a:cubicBezTo>
                <a:cubicBezTo>
                  <a:pt x="2221" y="1008"/>
                  <a:pt x="2221" y="1008"/>
                  <a:pt x="2221" y="1008"/>
                </a:cubicBezTo>
                <a:cubicBezTo>
                  <a:pt x="2221" y="1008"/>
                  <a:pt x="2221" y="1008"/>
                  <a:pt x="2221" y="1008"/>
                </a:cubicBezTo>
                <a:cubicBezTo>
                  <a:pt x="2221" y="1008"/>
                  <a:pt x="2221" y="1008"/>
                  <a:pt x="2221" y="1008"/>
                </a:cubicBezTo>
                <a:close/>
                <a:moveTo>
                  <a:pt x="2428" y="1006"/>
                </a:moveTo>
                <a:cubicBezTo>
                  <a:pt x="2427" y="1006"/>
                  <a:pt x="2426" y="1007"/>
                  <a:pt x="2426" y="1008"/>
                </a:cubicBezTo>
                <a:cubicBezTo>
                  <a:pt x="2426" y="1009"/>
                  <a:pt x="2427" y="1009"/>
                  <a:pt x="2428" y="1009"/>
                </a:cubicBezTo>
                <a:cubicBezTo>
                  <a:pt x="2429" y="1009"/>
                  <a:pt x="2429" y="1009"/>
                  <a:pt x="2429" y="1008"/>
                </a:cubicBezTo>
                <a:cubicBezTo>
                  <a:pt x="2429" y="1007"/>
                  <a:pt x="2429" y="1006"/>
                  <a:pt x="2428" y="1006"/>
                </a:cubicBezTo>
                <a:close/>
                <a:moveTo>
                  <a:pt x="2441" y="1003"/>
                </a:moveTo>
                <a:cubicBezTo>
                  <a:pt x="2438" y="1003"/>
                  <a:pt x="2436" y="1005"/>
                  <a:pt x="2436" y="1008"/>
                </a:cubicBezTo>
                <a:cubicBezTo>
                  <a:pt x="2436" y="1010"/>
                  <a:pt x="2438" y="1012"/>
                  <a:pt x="2441" y="1012"/>
                </a:cubicBezTo>
                <a:cubicBezTo>
                  <a:pt x="2443" y="1012"/>
                  <a:pt x="2445" y="1010"/>
                  <a:pt x="2445" y="1008"/>
                </a:cubicBezTo>
                <a:cubicBezTo>
                  <a:pt x="2445" y="1005"/>
                  <a:pt x="2443" y="1003"/>
                  <a:pt x="2441" y="1003"/>
                </a:cubicBezTo>
                <a:close/>
                <a:moveTo>
                  <a:pt x="2453" y="1003"/>
                </a:moveTo>
                <a:cubicBezTo>
                  <a:pt x="2451" y="1003"/>
                  <a:pt x="2449" y="1005"/>
                  <a:pt x="2449" y="1008"/>
                </a:cubicBezTo>
                <a:cubicBezTo>
                  <a:pt x="2449" y="1010"/>
                  <a:pt x="2451" y="1012"/>
                  <a:pt x="2453" y="1012"/>
                </a:cubicBezTo>
                <a:cubicBezTo>
                  <a:pt x="2456" y="1012"/>
                  <a:pt x="2458" y="1010"/>
                  <a:pt x="2458" y="1008"/>
                </a:cubicBezTo>
                <a:cubicBezTo>
                  <a:pt x="2458" y="1005"/>
                  <a:pt x="2456" y="1003"/>
                  <a:pt x="2453" y="1003"/>
                </a:cubicBezTo>
                <a:close/>
                <a:moveTo>
                  <a:pt x="2466" y="1003"/>
                </a:moveTo>
                <a:cubicBezTo>
                  <a:pt x="2464" y="1003"/>
                  <a:pt x="2462" y="1005"/>
                  <a:pt x="2462" y="1008"/>
                </a:cubicBezTo>
                <a:cubicBezTo>
                  <a:pt x="2462" y="1010"/>
                  <a:pt x="2464" y="1012"/>
                  <a:pt x="2466" y="1012"/>
                </a:cubicBezTo>
                <a:cubicBezTo>
                  <a:pt x="2469" y="1012"/>
                  <a:pt x="2471" y="1010"/>
                  <a:pt x="2471" y="1008"/>
                </a:cubicBezTo>
                <a:cubicBezTo>
                  <a:pt x="2471" y="1005"/>
                  <a:pt x="2469" y="1003"/>
                  <a:pt x="2466" y="1003"/>
                </a:cubicBezTo>
                <a:close/>
                <a:moveTo>
                  <a:pt x="2479" y="1003"/>
                </a:moveTo>
                <a:cubicBezTo>
                  <a:pt x="2477" y="1003"/>
                  <a:pt x="2475" y="1005"/>
                  <a:pt x="2475" y="1008"/>
                </a:cubicBezTo>
                <a:cubicBezTo>
                  <a:pt x="2475" y="1010"/>
                  <a:pt x="2477" y="1012"/>
                  <a:pt x="2479" y="1012"/>
                </a:cubicBezTo>
                <a:cubicBezTo>
                  <a:pt x="2482" y="1012"/>
                  <a:pt x="2483" y="1010"/>
                  <a:pt x="2483" y="1008"/>
                </a:cubicBezTo>
                <a:cubicBezTo>
                  <a:pt x="2483" y="1005"/>
                  <a:pt x="2482" y="1003"/>
                  <a:pt x="2479" y="1003"/>
                </a:cubicBezTo>
                <a:close/>
                <a:moveTo>
                  <a:pt x="2608" y="1004"/>
                </a:moveTo>
                <a:cubicBezTo>
                  <a:pt x="2606" y="1004"/>
                  <a:pt x="2605" y="1006"/>
                  <a:pt x="2605" y="1008"/>
                </a:cubicBezTo>
                <a:cubicBezTo>
                  <a:pt x="2605" y="1010"/>
                  <a:pt x="2606" y="1011"/>
                  <a:pt x="2608" y="1011"/>
                </a:cubicBezTo>
                <a:cubicBezTo>
                  <a:pt x="2610" y="1011"/>
                  <a:pt x="2612" y="1010"/>
                  <a:pt x="2612" y="1008"/>
                </a:cubicBezTo>
                <a:cubicBezTo>
                  <a:pt x="2612" y="1006"/>
                  <a:pt x="2610" y="1004"/>
                  <a:pt x="2608" y="1004"/>
                </a:cubicBezTo>
                <a:close/>
                <a:moveTo>
                  <a:pt x="2673" y="1012"/>
                </a:moveTo>
                <a:cubicBezTo>
                  <a:pt x="2675" y="1012"/>
                  <a:pt x="2677" y="1010"/>
                  <a:pt x="2677" y="1008"/>
                </a:cubicBezTo>
                <a:cubicBezTo>
                  <a:pt x="2677" y="1005"/>
                  <a:pt x="2675" y="1003"/>
                  <a:pt x="2673" y="1003"/>
                </a:cubicBezTo>
                <a:cubicBezTo>
                  <a:pt x="2671" y="1003"/>
                  <a:pt x="2669" y="1005"/>
                  <a:pt x="2669" y="1008"/>
                </a:cubicBezTo>
                <a:cubicBezTo>
                  <a:pt x="2669" y="1010"/>
                  <a:pt x="2671" y="1012"/>
                  <a:pt x="2673" y="1012"/>
                </a:cubicBezTo>
                <a:close/>
                <a:moveTo>
                  <a:pt x="2699" y="1003"/>
                </a:moveTo>
                <a:cubicBezTo>
                  <a:pt x="2696" y="1003"/>
                  <a:pt x="2695" y="1005"/>
                  <a:pt x="2695" y="1008"/>
                </a:cubicBezTo>
                <a:cubicBezTo>
                  <a:pt x="2695" y="1010"/>
                  <a:pt x="2696" y="1012"/>
                  <a:pt x="2699" y="1012"/>
                </a:cubicBezTo>
                <a:cubicBezTo>
                  <a:pt x="2701" y="1012"/>
                  <a:pt x="2703" y="1010"/>
                  <a:pt x="2703" y="1008"/>
                </a:cubicBezTo>
                <a:cubicBezTo>
                  <a:pt x="2703" y="1005"/>
                  <a:pt x="2701" y="1003"/>
                  <a:pt x="2699" y="1003"/>
                </a:cubicBezTo>
                <a:close/>
                <a:moveTo>
                  <a:pt x="2712" y="1012"/>
                </a:moveTo>
                <a:cubicBezTo>
                  <a:pt x="2714" y="1012"/>
                  <a:pt x="2716" y="1010"/>
                  <a:pt x="2716" y="1008"/>
                </a:cubicBezTo>
                <a:cubicBezTo>
                  <a:pt x="2716" y="1005"/>
                  <a:pt x="2714" y="1003"/>
                  <a:pt x="2712" y="1003"/>
                </a:cubicBezTo>
                <a:cubicBezTo>
                  <a:pt x="2709" y="1003"/>
                  <a:pt x="2708" y="1005"/>
                  <a:pt x="2708" y="1008"/>
                </a:cubicBezTo>
                <a:cubicBezTo>
                  <a:pt x="2708" y="1010"/>
                  <a:pt x="2709" y="1012"/>
                  <a:pt x="2712" y="1012"/>
                </a:cubicBezTo>
                <a:close/>
                <a:moveTo>
                  <a:pt x="2725" y="1003"/>
                </a:moveTo>
                <a:cubicBezTo>
                  <a:pt x="2722" y="1003"/>
                  <a:pt x="2720" y="1005"/>
                  <a:pt x="2720" y="1008"/>
                </a:cubicBezTo>
                <a:cubicBezTo>
                  <a:pt x="2720" y="1010"/>
                  <a:pt x="2722" y="1012"/>
                  <a:pt x="2725" y="1012"/>
                </a:cubicBezTo>
                <a:cubicBezTo>
                  <a:pt x="2727" y="1012"/>
                  <a:pt x="2729" y="1010"/>
                  <a:pt x="2729" y="1008"/>
                </a:cubicBezTo>
                <a:cubicBezTo>
                  <a:pt x="2729" y="1005"/>
                  <a:pt x="2727" y="1003"/>
                  <a:pt x="2725" y="1003"/>
                </a:cubicBezTo>
                <a:close/>
                <a:moveTo>
                  <a:pt x="2738" y="1003"/>
                </a:moveTo>
                <a:cubicBezTo>
                  <a:pt x="2735" y="1003"/>
                  <a:pt x="2733" y="1005"/>
                  <a:pt x="2733" y="1008"/>
                </a:cubicBezTo>
                <a:cubicBezTo>
                  <a:pt x="2733" y="1010"/>
                  <a:pt x="2735" y="1012"/>
                  <a:pt x="2738" y="1012"/>
                </a:cubicBezTo>
                <a:cubicBezTo>
                  <a:pt x="2740" y="1012"/>
                  <a:pt x="2742" y="1010"/>
                  <a:pt x="2742" y="1008"/>
                </a:cubicBezTo>
                <a:cubicBezTo>
                  <a:pt x="2742" y="1005"/>
                  <a:pt x="2740" y="1003"/>
                  <a:pt x="2738" y="1003"/>
                </a:cubicBezTo>
                <a:close/>
                <a:moveTo>
                  <a:pt x="2750" y="1003"/>
                </a:moveTo>
                <a:cubicBezTo>
                  <a:pt x="2748" y="1003"/>
                  <a:pt x="2746" y="1005"/>
                  <a:pt x="2746" y="1008"/>
                </a:cubicBezTo>
                <a:cubicBezTo>
                  <a:pt x="2746" y="1010"/>
                  <a:pt x="2748" y="1012"/>
                  <a:pt x="2750" y="1012"/>
                </a:cubicBezTo>
                <a:cubicBezTo>
                  <a:pt x="2753" y="1012"/>
                  <a:pt x="2755" y="1010"/>
                  <a:pt x="2755" y="1008"/>
                </a:cubicBezTo>
                <a:cubicBezTo>
                  <a:pt x="2755" y="1005"/>
                  <a:pt x="2753" y="1003"/>
                  <a:pt x="2750" y="1003"/>
                </a:cubicBezTo>
                <a:close/>
                <a:moveTo>
                  <a:pt x="2763" y="1003"/>
                </a:moveTo>
                <a:cubicBezTo>
                  <a:pt x="2761" y="1003"/>
                  <a:pt x="2759" y="1005"/>
                  <a:pt x="2759" y="1008"/>
                </a:cubicBezTo>
                <a:cubicBezTo>
                  <a:pt x="2759" y="1010"/>
                  <a:pt x="2761" y="1012"/>
                  <a:pt x="2763" y="1012"/>
                </a:cubicBezTo>
                <a:cubicBezTo>
                  <a:pt x="2766" y="1012"/>
                  <a:pt x="2768" y="1010"/>
                  <a:pt x="2768" y="1008"/>
                </a:cubicBezTo>
                <a:cubicBezTo>
                  <a:pt x="2768" y="1005"/>
                  <a:pt x="2766" y="1003"/>
                  <a:pt x="2763" y="1003"/>
                </a:cubicBezTo>
                <a:close/>
                <a:moveTo>
                  <a:pt x="2892" y="1012"/>
                </a:moveTo>
                <a:cubicBezTo>
                  <a:pt x="2895" y="1012"/>
                  <a:pt x="2897" y="1010"/>
                  <a:pt x="2897" y="1008"/>
                </a:cubicBezTo>
                <a:cubicBezTo>
                  <a:pt x="2897" y="1005"/>
                  <a:pt x="2895" y="1003"/>
                  <a:pt x="2892" y="1003"/>
                </a:cubicBezTo>
                <a:cubicBezTo>
                  <a:pt x="2890" y="1003"/>
                  <a:pt x="2888" y="1005"/>
                  <a:pt x="2888" y="1008"/>
                </a:cubicBezTo>
                <a:cubicBezTo>
                  <a:pt x="2888" y="1010"/>
                  <a:pt x="2890" y="1012"/>
                  <a:pt x="2892" y="1012"/>
                </a:cubicBezTo>
                <a:close/>
                <a:moveTo>
                  <a:pt x="2905" y="1008"/>
                </a:moveTo>
                <a:cubicBezTo>
                  <a:pt x="2905" y="1008"/>
                  <a:pt x="2905" y="1008"/>
                  <a:pt x="2905" y="1008"/>
                </a:cubicBezTo>
                <a:cubicBezTo>
                  <a:pt x="2905" y="1008"/>
                  <a:pt x="2905" y="1008"/>
                  <a:pt x="2905" y="1008"/>
                </a:cubicBezTo>
                <a:cubicBezTo>
                  <a:pt x="2905" y="1008"/>
                  <a:pt x="2905" y="1008"/>
                  <a:pt x="2905" y="1008"/>
                </a:cubicBezTo>
                <a:cubicBezTo>
                  <a:pt x="2905" y="1008"/>
                  <a:pt x="2905" y="1008"/>
                  <a:pt x="2905" y="1008"/>
                </a:cubicBezTo>
                <a:close/>
                <a:moveTo>
                  <a:pt x="2914" y="1008"/>
                </a:moveTo>
                <a:cubicBezTo>
                  <a:pt x="2914" y="1010"/>
                  <a:pt x="2916" y="1012"/>
                  <a:pt x="2918" y="1012"/>
                </a:cubicBezTo>
                <a:cubicBezTo>
                  <a:pt x="2921" y="1012"/>
                  <a:pt x="2922" y="1010"/>
                  <a:pt x="2922" y="1008"/>
                </a:cubicBezTo>
                <a:cubicBezTo>
                  <a:pt x="2922" y="1005"/>
                  <a:pt x="2921" y="1004"/>
                  <a:pt x="2918" y="1004"/>
                </a:cubicBezTo>
                <a:cubicBezTo>
                  <a:pt x="2916" y="1004"/>
                  <a:pt x="2914" y="1005"/>
                  <a:pt x="2914" y="1008"/>
                </a:cubicBezTo>
                <a:close/>
                <a:moveTo>
                  <a:pt x="2931" y="1008"/>
                </a:moveTo>
                <a:cubicBezTo>
                  <a:pt x="2931" y="1008"/>
                  <a:pt x="2931" y="1008"/>
                  <a:pt x="2931" y="1008"/>
                </a:cubicBezTo>
                <a:cubicBezTo>
                  <a:pt x="2931" y="1008"/>
                  <a:pt x="2931" y="1008"/>
                  <a:pt x="2931" y="1008"/>
                </a:cubicBezTo>
                <a:cubicBezTo>
                  <a:pt x="2931" y="1008"/>
                  <a:pt x="2931" y="1008"/>
                  <a:pt x="2931" y="1008"/>
                </a:cubicBezTo>
                <a:cubicBezTo>
                  <a:pt x="2931" y="1008"/>
                  <a:pt x="2931" y="1008"/>
                  <a:pt x="2931" y="1008"/>
                </a:cubicBezTo>
                <a:close/>
                <a:moveTo>
                  <a:pt x="813" y="1020"/>
                </a:moveTo>
                <a:cubicBezTo>
                  <a:pt x="813" y="1020"/>
                  <a:pt x="813" y="1020"/>
                  <a:pt x="813" y="1021"/>
                </a:cubicBezTo>
                <a:cubicBezTo>
                  <a:pt x="813" y="1021"/>
                  <a:pt x="813" y="1021"/>
                  <a:pt x="813" y="1021"/>
                </a:cubicBezTo>
                <a:cubicBezTo>
                  <a:pt x="813" y="1021"/>
                  <a:pt x="813" y="1021"/>
                  <a:pt x="813" y="1021"/>
                </a:cubicBezTo>
                <a:cubicBezTo>
                  <a:pt x="813" y="1020"/>
                  <a:pt x="813" y="1020"/>
                  <a:pt x="813" y="1020"/>
                </a:cubicBezTo>
                <a:close/>
                <a:moveTo>
                  <a:pt x="826" y="1016"/>
                </a:moveTo>
                <a:cubicBezTo>
                  <a:pt x="824" y="1016"/>
                  <a:pt x="822" y="1018"/>
                  <a:pt x="822" y="1021"/>
                </a:cubicBezTo>
                <a:cubicBezTo>
                  <a:pt x="822" y="1023"/>
                  <a:pt x="824" y="1025"/>
                  <a:pt x="826" y="1025"/>
                </a:cubicBezTo>
                <a:cubicBezTo>
                  <a:pt x="829" y="1025"/>
                  <a:pt x="830" y="1023"/>
                  <a:pt x="830" y="1021"/>
                </a:cubicBezTo>
                <a:cubicBezTo>
                  <a:pt x="830" y="1018"/>
                  <a:pt x="829" y="1016"/>
                  <a:pt x="826" y="1016"/>
                </a:cubicBezTo>
                <a:close/>
                <a:moveTo>
                  <a:pt x="839" y="1016"/>
                </a:moveTo>
                <a:cubicBezTo>
                  <a:pt x="837" y="1016"/>
                  <a:pt x="835" y="1018"/>
                  <a:pt x="835" y="1021"/>
                </a:cubicBezTo>
                <a:cubicBezTo>
                  <a:pt x="835" y="1023"/>
                  <a:pt x="837" y="1025"/>
                  <a:pt x="839" y="1025"/>
                </a:cubicBezTo>
                <a:cubicBezTo>
                  <a:pt x="842" y="1025"/>
                  <a:pt x="843" y="1023"/>
                  <a:pt x="843" y="1021"/>
                </a:cubicBezTo>
                <a:cubicBezTo>
                  <a:pt x="843" y="1018"/>
                  <a:pt x="842" y="1016"/>
                  <a:pt x="839" y="1016"/>
                </a:cubicBezTo>
                <a:close/>
                <a:moveTo>
                  <a:pt x="943" y="1021"/>
                </a:moveTo>
                <a:cubicBezTo>
                  <a:pt x="943" y="1021"/>
                  <a:pt x="943" y="1021"/>
                  <a:pt x="943" y="1021"/>
                </a:cubicBezTo>
                <a:cubicBezTo>
                  <a:pt x="943" y="1021"/>
                  <a:pt x="943" y="1021"/>
                  <a:pt x="943" y="1021"/>
                </a:cubicBezTo>
                <a:cubicBezTo>
                  <a:pt x="943" y="1020"/>
                  <a:pt x="943" y="1020"/>
                  <a:pt x="943" y="1020"/>
                </a:cubicBezTo>
                <a:cubicBezTo>
                  <a:pt x="943" y="1020"/>
                  <a:pt x="943" y="1020"/>
                  <a:pt x="943" y="1021"/>
                </a:cubicBezTo>
                <a:close/>
                <a:moveTo>
                  <a:pt x="954" y="1021"/>
                </a:moveTo>
                <a:cubicBezTo>
                  <a:pt x="954" y="1022"/>
                  <a:pt x="954" y="1022"/>
                  <a:pt x="955" y="1022"/>
                </a:cubicBezTo>
                <a:cubicBezTo>
                  <a:pt x="956" y="1022"/>
                  <a:pt x="957" y="1022"/>
                  <a:pt x="957" y="1021"/>
                </a:cubicBezTo>
                <a:cubicBezTo>
                  <a:pt x="957" y="1019"/>
                  <a:pt x="956" y="1019"/>
                  <a:pt x="955" y="1019"/>
                </a:cubicBezTo>
                <a:cubicBezTo>
                  <a:pt x="954" y="1019"/>
                  <a:pt x="954" y="1019"/>
                  <a:pt x="954" y="1021"/>
                </a:cubicBezTo>
                <a:close/>
                <a:moveTo>
                  <a:pt x="979" y="1021"/>
                </a:moveTo>
                <a:cubicBezTo>
                  <a:pt x="979" y="1022"/>
                  <a:pt x="980" y="1022"/>
                  <a:pt x="981" y="1022"/>
                </a:cubicBezTo>
                <a:cubicBezTo>
                  <a:pt x="982" y="1022"/>
                  <a:pt x="983" y="1022"/>
                  <a:pt x="983" y="1021"/>
                </a:cubicBezTo>
                <a:cubicBezTo>
                  <a:pt x="983" y="1019"/>
                  <a:pt x="982" y="1019"/>
                  <a:pt x="981" y="1019"/>
                </a:cubicBezTo>
                <a:cubicBezTo>
                  <a:pt x="980" y="1019"/>
                  <a:pt x="979" y="1019"/>
                  <a:pt x="979" y="1021"/>
                </a:cubicBezTo>
                <a:close/>
                <a:moveTo>
                  <a:pt x="1524" y="1021"/>
                </a:moveTo>
                <a:cubicBezTo>
                  <a:pt x="1524" y="1021"/>
                  <a:pt x="1524" y="1021"/>
                  <a:pt x="1524" y="1021"/>
                </a:cubicBezTo>
                <a:cubicBezTo>
                  <a:pt x="1524" y="1021"/>
                  <a:pt x="1524" y="1021"/>
                  <a:pt x="1524" y="1021"/>
                </a:cubicBezTo>
                <a:cubicBezTo>
                  <a:pt x="1524" y="1020"/>
                  <a:pt x="1524" y="1020"/>
                  <a:pt x="1524" y="1020"/>
                </a:cubicBezTo>
                <a:cubicBezTo>
                  <a:pt x="1524" y="1020"/>
                  <a:pt x="1524" y="1020"/>
                  <a:pt x="1524" y="1021"/>
                </a:cubicBezTo>
                <a:close/>
                <a:moveTo>
                  <a:pt x="1537" y="1016"/>
                </a:moveTo>
                <a:cubicBezTo>
                  <a:pt x="1534" y="1016"/>
                  <a:pt x="1532" y="1018"/>
                  <a:pt x="1532" y="1021"/>
                </a:cubicBezTo>
                <a:cubicBezTo>
                  <a:pt x="1532" y="1023"/>
                  <a:pt x="1534" y="1025"/>
                  <a:pt x="1537" y="1025"/>
                </a:cubicBezTo>
                <a:cubicBezTo>
                  <a:pt x="1539" y="1025"/>
                  <a:pt x="1541" y="1023"/>
                  <a:pt x="1541" y="1021"/>
                </a:cubicBezTo>
                <a:cubicBezTo>
                  <a:pt x="1541" y="1018"/>
                  <a:pt x="1539" y="1016"/>
                  <a:pt x="1537" y="1016"/>
                </a:cubicBezTo>
                <a:close/>
                <a:moveTo>
                  <a:pt x="1549" y="1016"/>
                </a:moveTo>
                <a:cubicBezTo>
                  <a:pt x="1547" y="1016"/>
                  <a:pt x="1545" y="1018"/>
                  <a:pt x="1545" y="1021"/>
                </a:cubicBezTo>
                <a:cubicBezTo>
                  <a:pt x="1545" y="1023"/>
                  <a:pt x="1547" y="1025"/>
                  <a:pt x="1549" y="1025"/>
                </a:cubicBezTo>
                <a:cubicBezTo>
                  <a:pt x="1552" y="1025"/>
                  <a:pt x="1554" y="1023"/>
                  <a:pt x="1554" y="1021"/>
                </a:cubicBezTo>
                <a:cubicBezTo>
                  <a:pt x="1554" y="1018"/>
                  <a:pt x="1552" y="1016"/>
                  <a:pt x="1549" y="1016"/>
                </a:cubicBezTo>
                <a:close/>
                <a:moveTo>
                  <a:pt x="1562" y="1016"/>
                </a:moveTo>
                <a:cubicBezTo>
                  <a:pt x="1560" y="1016"/>
                  <a:pt x="1558" y="1018"/>
                  <a:pt x="1558" y="1021"/>
                </a:cubicBezTo>
                <a:cubicBezTo>
                  <a:pt x="1558" y="1023"/>
                  <a:pt x="1560" y="1025"/>
                  <a:pt x="1562" y="1025"/>
                </a:cubicBezTo>
                <a:cubicBezTo>
                  <a:pt x="1565" y="1025"/>
                  <a:pt x="1567" y="1023"/>
                  <a:pt x="1567" y="1021"/>
                </a:cubicBezTo>
                <a:cubicBezTo>
                  <a:pt x="1567" y="1018"/>
                  <a:pt x="1565" y="1016"/>
                  <a:pt x="1562" y="1016"/>
                </a:cubicBezTo>
                <a:close/>
                <a:moveTo>
                  <a:pt x="1575" y="1016"/>
                </a:moveTo>
                <a:cubicBezTo>
                  <a:pt x="1573" y="1016"/>
                  <a:pt x="1571" y="1018"/>
                  <a:pt x="1571" y="1021"/>
                </a:cubicBezTo>
                <a:cubicBezTo>
                  <a:pt x="1571" y="1023"/>
                  <a:pt x="1573" y="1025"/>
                  <a:pt x="1575" y="1025"/>
                </a:cubicBezTo>
                <a:cubicBezTo>
                  <a:pt x="1578" y="1025"/>
                  <a:pt x="1579" y="1023"/>
                  <a:pt x="1579" y="1021"/>
                </a:cubicBezTo>
                <a:cubicBezTo>
                  <a:pt x="1579" y="1018"/>
                  <a:pt x="1578" y="1016"/>
                  <a:pt x="1575" y="1016"/>
                </a:cubicBezTo>
                <a:close/>
                <a:moveTo>
                  <a:pt x="1588" y="1016"/>
                </a:moveTo>
                <a:cubicBezTo>
                  <a:pt x="1586" y="1016"/>
                  <a:pt x="1584" y="1018"/>
                  <a:pt x="1584" y="1021"/>
                </a:cubicBezTo>
                <a:cubicBezTo>
                  <a:pt x="1584" y="1023"/>
                  <a:pt x="1586" y="1025"/>
                  <a:pt x="1588" y="1025"/>
                </a:cubicBezTo>
                <a:cubicBezTo>
                  <a:pt x="1591" y="1025"/>
                  <a:pt x="1592" y="1023"/>
                  <a:pt x="1592" y="1021"/>
                </a:cubicBezTo>
                <a:cubicBezTo>
                  <a:pt x="1592" y="1018"/>
                  <a:pt x="1591" y="1016"/>
                  <a:pt x="1588" y="1016"/>
                </a:cubicBezTo>
                <a:close/>
                <a:moveTo>
                  <a:pt x="1601" y="1016"/>
                </a:moveTo>
                <a:cubicBezTo>
                  <a:pt x="1599" y="1016"/>
                  <a:pt x="1597" y="1018"/>
                  <a:pt x="1597" y="1021"/>
                </a:cubicBezTo>
                <a:cubicBezTo>
                  <a:pt x="1597" y="1023"/>
                  <a:pt x="1599" y="1025"/>
                  <a:pt x="1601" y="1025"/>
                </a:cubicBezTo>
                <a:cubicBezTo>
                  <a:pt x="1603" y="1025"/>
                  <a:pt x="1605" y="1023"/>
                  <a:pt x="1605" y="1021"/>
                </a:cubicBezTo>
                <a:cubicBezTo>
                  <a:pt x="1605" y="1018"/>
                  <a:pt x="1603" y="1016"/>
                  <a:pt x="1601" y="1016"/>
                </a:cubicBezTo>
                <a:close/>
                <a:moveTo>
                  <a:pt x="1614" y="1016"/>
                </a:moveTo>
                <a:cubicBezTo>
                  <a:pt x="1612" y="1016"/>
                  <a:pt x="1610" y="1018"/>
                  <a:pt x="1610" y="1021"/>
                </a:cubicBezTo>
                <a:cubicBezTo>
                  <a:pt x="1610" y="1023"/>
                  <a:pt x="1612" y="1025"/>
                  <a:pt x="1614" y="1025"/>
                </a:cubicBezTo>
                <a:cubicBezTo>
                  <a:pt x="1616" y="1025"/>
                  <a:pt x="1618" y="1023"/>
                  <a:pt x="1618" y="1021"/>
                </a:cubicBezTo>
                <a:cubicBezTo>
                  <a:pt x="1618" y="1018"/>
                  <a:pt x="1616" y="1016"/>
                  <a:pt x="1614" y="1016"/>
                </a:cubicBezTo>
                <a:close/>
                <a:moveTo>
                  <a:pt x="1627" y="1016"/>
                </a:moveTo>
                <a:cubicBezTo>
                  <a:pt x="1625" y="1016"/>
                  <a:pt x="1623" y="1018"/>
                  <a:pt x="1623" y="1021"/>
                </a:cubicBezTo>
                <a:cubicBezTo>
                  <a:pt x="1623" y="1023"/>
                  <a:pt x="1625" y="1025"/>
                  <a:pt x="1627" y="1025"/>
                </a:cubicBezTo>
                <a:cubicBezTo>
                  <a:pt x="1629" y="1025"/>
                  <a:pt x="1631" y="1023"/>
                  <a:pt x="1631" y="1021"/>
                </a:cubicBezTo>
                <a:cubicBezTo>
                  <a:pt x="1631" y="1018"/>
                  <a:pt x="1629" y="1016"/>
                  <a:pt x="1627" y="1016"/>
                </a:cubicBezTo>
                <a:close/>
                <a:moveTo>
                  <a:pt x="1640" y="1016"/>
                </a:moveTo>
                <a:cubicBezTo>
                  <a:pt x="1638" y="1016"/>
                  <a:pt x="1636" y="1018"/>
                  <a:pt x="1636" y="1021"/>
                </a:cubicBezTo>
                <a:cubicBezTo>
                  <a:pt x="1636" y="1023"/>
                  <a:pt x="1638" y="1025"/>
                  <a:pt x="1640" y="1025"/>
                </a:cubicBezTo>
                <a:cubicBezTo>
                  <a:pt x="1642" y="1025"/>
                  <a:pt x="1644" y="1023"/>
                  <a:pt x="1644" y="1021"/>
                </a:cubicBezTo>
                <a:cubicBezTo>
                  <a:pt x="1644" y="1018"/>
                  <a:pt x="1642" y="1016"/>
                  <a:pt x="1640" y="1016"/>
                </a:cubicBezTo>
                <a:close/>
                <a:moveTo>
                  <a:pt x="1653" y="1016"/>
                </a:moveTo>
                <a:cubicBezTo>
                  <a:pt x="1650" y="1016"/>
                  <a:pt x="1649" y="1018"/>
                  <a:pt x="1649" y="1021"/>
                </a:cubicBezTo>
                <a:cubicBezTo>
                  <a:pt x="1649" y="1023"/>
                  <a:pt x="1650" y="1025"/>
                  <a:pt x="1653" y="1025"/>
                </a:cubicBezTo>
                <a:cubicBezTo>
                  <a:pt x="1655" y="1025"/>
                  <a:pt x="1657" y="1023"/>
                  <a:pt x="1657" y="1021"/>
                </a:cubicBezTo>
                <a:cubicBezTo>
                  <a:pt x="1657" y="1018"/>
                  <a:pt x="1655" y="1016"/>
                  <a:pt x="1653" y="1016"/>
                </a:cubicBezTo>
                <a:close/>
                <a:moveTo>
                  <a:pt x="1666" y="1016"/>
                </a:moveTo>
                <a:cubicBezTo>
                  <a:pt x="1663" y="1016"/>
                  <a:pt x="1662" y="1018"/>
                  <a:pt x="1662" y="1021"/>
                </a:cubicBezTo>
                <a:cubicBezTo>
                  <a:pt x="1662" y="1023"/>
                  <a:pt x="1663" y="1025"/>
                  <a:pt x="1666" y="1025"/>
                </a:cubicBezTo>
                <a:cubicBezTo>
                  <a:pt x="1668" y="1025"/>
                  <a:pt x="1670" y="1023"/>
                  <a:pt x="1670" y="1021"/>
                </a:cubicBezTo>
                <a:cubicBezTo>
                  <a:pt x="1670" y="1018"/>
                  <a:pt x="1668" y="1016"/>
                  <a:pt x="1666" y="1016"/>
                </a:cubicBezTo>
                <a:close/>
                <a:moveTo>
                  <a:pt x="1679" y="1016"/>
                </a:moveTo>
                <a:cubicBezTo>
                  <a:pt x="1676" y="1016"/>
                  <a:pt x="1674" y="1018"/>
                  <a:pt x="1674" y="1021"/>
                </a:cubicBezTo>
                <a:cubicBezTo>
                  <a:pt x="1674" y="1023"/>
                  <a:pt x="1676" y="1025"/>
                  <a:pt x="1679" y="1025"/>
                </a:cubicBezTo>
                <a:cubicBezTo>
                  <a:pt x="1681" y="1025"/>
                  <a:pt x="1683" y="1023"/>
                  <a:pt x="1683" y="1021"/>
                </a:cubicBezTo>
                <a:cubicBezTo>
                  <a:pt x="1683" y="1018"/>
                  <a:pt x="1681" y="1016"/>
                  <a:pt x="1679" y="1016"/>
                </a:cubicBezTo>
                <a:close/>
                <a:moveTo>
                  <a:pt x="1692" y="1016"/>
                </a:moveTo>
                <a:cubicBezTo>
                  <a:pt x="1689" y="1016"/>
                  <a:pt x="1687" y="1018"/>
                  <a:pt x="1687" y="1021"/>
                </a:cubicBezTo>
                <a:cubicBezTo>
                  <a:pt x="1687" y="1023"/>
                  <a:pt x="1689" y="1025"/>
                  <a:pt x="1692" y="1025"/>
                </a:cubicBezTo>
                <a:cubicBezTo>
                  <a:pt x="1694" y="1025"/>
                  <a:pt x="1696" y="1023"/>
                  <a:pt x="1696" y="1021"/>
                </a:cubicBezTo>
                <a:cubicBezTo>
                  <a:pt x="1696" y="1018"/>
                  <a:pt x="1694" y="1016"/>
                  <a:pt x="1692" y="1016"/>
                </a:cubicBezTo>
                <a:close/>
                <a:moveTo>
                  <a:pt x="1704" y="1016"/>
                </a:moveTo>
                <a:cubicBezTo>
                  <a:pt x="1702" y="1016"/>
                  <a:pt x="1700" y="1018"/>
                  <a:pt x="1700" y="1021"/>
                </a:cubicBezTo>
                <a:cubicBezTo>
                  <a:pt x="1700" y="1023"/>
                  <a:pt x="1702" y="1025"/>
                  <a:pt x="1704" y="1025"/>
                </a:cubicBezTo>
                <a:cubicBezTo>
                  <a:pt x="1707" y="1025"/>
                  <a:pt x="1709" y="1023"/>
                  <a:pt x="1709" y="1021"/>
                </a:cubicBezTo>
                <a:cubicBezTo>
                  <a:pt x="1709" y="1018"/>
                  <a:pt x="1707" y="1016"/>
                  <a:pt x="1704" y="1016"/>
                </a:cubicBezTo>
                <a:close/>
                <a:moveTo>
                  <a:pt x="1717" y="1016"/>
                </a:moveTo>
                <a:cubicBezTo>
                  <a:pt x="1715" y="1016"/>
                  <a:pt x="1713" y="1018"/>
                  <a:pt x="1713" y="1021"/>
                </a:cubicBezTo>
                <a:cubicBezTo>
                  <a:pt x="1713" y="1023"/>
                  <a:pt x="1715" y="1025"/>
                  <a:pt x="1717" y="1025"/>
                </a:cubicBezTo>
                <a:cubicBezTo>
                  <a:pt x="1720" y="1025"/>
                  <a:pt x="1722" y="1023"/>
                  <a:pt x="1722" y="1021"/>
                </a:cubicBezTo>
                <a:cubicBezTo>
                  <a:pt x="1722" y="1018"/>
                  <a:pt x="1720" y="1016"/>
                  <a:pt x="1717" y="1016"/>
                </a:cubicBezTo>
                <a:close/>
                <a:moveTo>
                  <a:pt x="1730" y="1016"/>
                </a:moveTo>
                <a:cubicBezTo>
                  <a:pt x="1728" y="1016"/>
                  <a:pt x="1726" y="1018"/>
                  <a:pt x="1726" y="1021"/>
                </a:cubicBezTo>
                <a:cubicBezTo>
                  <a:pt x="1726" y="1023"/>
                  <a:pt x="1728" y="1025"/>
                  <a:pt x="1730" y="1025"/>
                </a:cubicBezTo>
                <a:cubicBezTo>
                  <a:pt x="1733" y="1025"/>
                  <a:pt x="1734" y="1023"/>
                  <a:pt x="1734" y="1021"/>
                </a:cubicBezTo>
                <a:cubicBezTo>
                  <a:pt x="1734" y="1018"/>
                  <a:pt x="1733" y="1016"/>
                  <a:pt x="1730" y="1016"/>
                </a:cubicBezTo>
                <a:close/>
                <a:moveTo>
                  <a:pt x="1743" y="1016"/>
                </a:moveTo>
                <a:cubicBezTo>
                  <a:pt x="1741" y="1016"/>
                  <a:pt x="1739" y="1018"/>
                  <a:pt x="1739" y="1021"/>
                </a:cubicBezTo>
                <a:cubicBezTo>
                  <a:pt x="1739" y="1023"/>
                  <a:pt x="1741" y="1025"/>
                  <a:pt x="1743" y="1025"/>
                </a:cubicBezTo>
                <a:cubicBezTo>
                  <a:pt x="1745" y="1025"/>
                  <a:pt x="1747" y="1023"/>
                  <a:pt x="1747" y="1021"/>
                </a:cubicBezTo>
                <a:cubicBezTo>
                  <a:pt x="1747" y="1018"/>
                  <a:pt x="1745" y="1016"/>
                  <a:pt x="1743" y="1016"/>
                </a:cubicBezTo>
                <a:close/>
                <a:moveTo>
                  <a:pt x="1756" y="1016"/>
                </a:moveTo>
                <a:cubicBezTo>
                  <a:pt x="1754" y="1016"/>
                  <a:pt x="1752" y="1018"/>
                  <a:pt x="1752" y="1021"/>
                </a:cubicBezTo>
                <a:cubicBezTo>
                  <a:pt x="1752" y="1023"/>
                  <a:pt x="1754" y="1025"/>
                  <a:pt x="1756" y="1025"/>
                </a:cubicBezTo>
                <a:cubicBezTo>
                  <a:pt x="1758" y="1025"/>
                  <a:pt x="1760" y="1023"/>
                  <a:pt x="1760" y="1021"/>
                </a:cubicBezTo>
                <a:cubicBezTo>
                  <a:pt x="1760" y="1018"/>
                  <a:pt x="1758" y="1016"/>
                  <a:pt x="1756" y="1016"/>
                </a:cubicBezTo>
                <a:close/>
                <a:moveTo>
                  <a:pt x="1769" y="1016"/>
                </a:moveTo>
                <a:cubicBezTo>
                  <a:pt x="1767" y="1016"/>
                  <a:pt x="1765" y="1018"/>
                  <a:pt x="1765" y="1021"/>
                </a:cubicBezTo>
                <a:cubicBezTo>
                  <a:pt x="1765" y="1023"/>
                  <a:pt x="1767" y="1025"/>
                  <a:pt x="1769" y="1025"/>
                </a:cubicBezTo>
                <a:cubicBezTo>
                  <a:pt x="1771" y="1025"/>
                  <a:pt x="1773" y="1023"/>
                  <a:pt x="1773" y="1021"/>
                </a:cubicBezTo>
                <a:cubicBezTo>
                  <a:pt x="1773" y="1018"/>
                  <a:pt x="1771" y="1016"/>
                  <a:pt x="1769" y="1016"/>
                </a:cubicBezTo>
                <a:close/>
                <a:moveTo>
                  <a:pt x="1782" y="1016"/>
                </a:moveTo>
                <a:cubicBezTo>
                  <a:pt x="1780" y="1016"/>
                  <a:pt x="1778" y="1018"/>
                  <a:pt x="1778" y="1021"/>
                </a:cubicBezTo>
                <a:cubicBezTo>
                  <a:pt x="1778" y="1023"/>
                  <a:pt x="1780" y="1025"/>
                  <a:pt x="1782" y="1025"/>
                </a:cubicBezTo>
                <a:cubicBezTo>
                  <a:pt x="1784" y="1025"/>
                  <a:pt x="1786" y="1023"/>
                  <a:pt x="1786" y="1021"/>
                </a:cubicBezTo>
                <a:cubicBezTo>
                  <a:pt x="1786" y="1018"/>
                  <a:pt x="1784" y="1016"/>
                  <a:pt x="1782" y="1016"/>
                </a:cubicBezTo>
                <a:close/>
                <a:moveTo>
                  <a:pt x="1795" y="1016"/>
                </a:moveTo>
                <a:cubicBezTo>
                  <a:pt x="1793" y="1016"/>
                  <a:pt x="1791" y="1018"/>
                  <a:pt x="1791" y="1021"/>
                </a:cubicBezTo>
                <a:cubicBezTo>
                  <a:pt x="1791" y="1023"/>
                  <a:pt x="1793" y="1025"/>
                  <a:pt x="1795" y="1025"/>
                </a:cubicBezTo>
                <a:cubicBezTo>
                  <a:pt x="1797" y="1025"/>
                  <a:pt x="1799" y="1023"/>
                  <a:pt x="1799" y="1021"/>
                </a:cubicBezTo>
                <a:cubicBezTo>
                  <a:pt x="1799" y="1018"/>
                  <a:pt x="1797" y="1016"/>
                  <a:pt x="1795" y="1016"/>
                </a:cubicBezTo>
                <a:close/>
                <a:moveTo>
                  <a:pt x="1808" y="1016"/>
                </a:moveTo>
                <a:cubicBezTo>
                  <a:pt x="1805" y="1016"/>
                  <a:pt x="1804" y="1018"/>
                  <a:pt x="1804" y="1021"/>
                </a:cubicBezTo>
                <a:cubicBezTo>
                  <a:pt x="1804" y="1023"/>
                  <a:pt x="1805" y="1025"/>
                  <a:pt x="1808" y="1025"/>
                </a:cubicBezTo>
                <a:cubicBezTo>
                  <a:pt x="1810" y="1025"/>
                  <a:pt x="1812" y="1023"/>
                  <a:pt x="1812" y="1021"/>
                </a:cubicBezTo>
                <a:cubicBezTo>
                  <a:pt x="1812" y="1018"/>
                  <a:pt x="1810" y="1016"/>
                  <a:pt x="1808" y="1016"/>
                </a:cubicBezTo>
                <a:close/>
                <a:moveTo>
                  <a:pt x="1821" y="1016"/>
                </a:moveTo>
                <a:cubicBezTo>
                  <a:pt x="1818" y="1016"/>
                  <a:pt x="1816" y="1018"/>
                  <a:pt x="1816" y="1021"/>
                </a:cubicBezTo>
                <a:cubicBezTo>
                  <a:pt x="1816" y="1023"/>
                  <a:pt x="1818" y="1025"/>
                  <a:pt x="1821" y="1025"/>
                </a:cubicBezTo>
                <a:cubicBezTo>
                  <a:pt x="1823" y="1025"/>
                  <a:pt x="1825" y="1023"/>
                  <a:pt x="1825" y="1021"/>
                </a:cubicBezTo>
                <a:cubicBezTo>
                  <a:pt x="1825" y="1018"/>
                  <a:pt x="1823" y="1016"/>
                  <a:pt x="1821" y="1016"/>
                </a:cubicBezTo>
                <a:close/>
                <a:moveTo>
                  <a:pt x="1834" y="1016"/>
                </a:moveTo>
                <a:cubicBezTo>
                  <a:pt x="1831" y="1016"/>
                  <a:pt x="1829" y="1018"/>
                  <a:pt x="1829" y="1021"/>
                </a:cubicBezTo>
                <a:cubicBezTo>
                  <a:pt x="1829" y="1023"/>
                  <a:pt x="1831" y="1025"/>
                  <a:pt x="1834" y="1025"/>
                </a:cubicBezTo>
                <a:cubicBezTo>
                  <a:pt x="1836" y="1025"/>
                  <a:pt x="1838" y="1023"/>
                  <a:pt x="1838" y="1021"/>
                </a:cubicBezTo>
                <a:cubicBezTo>
                  <a:pt x="1838" y="1018"/>
                  <a:pt x="1836" y="1016"/>
                  <a:pt x="1834" y="1016"/>
                </a:cubicBezTo>
                <a:close/>
                <a:moveTo>
                  <a:pt x="1846" y="1016"/>
                </a:moveTo>
                <a:cubicBezTo>
                  <a:pt x="1844" y="1016"/>
                  <a:pt x="1842" y="1018"/>
                  <a:pt x="1842" y="1021"/>
                </a:cubicBezTo>
                <a:cubicBezTo>
                  <a:pt x="1842" y="1023"/>
                  <a:pt x="1844" y="1025"/>
                  <a:pt x="1846" y="1025"/>
                </a:cubicBezTo>
                <a:cubicBezTo>
                  <a:pt x="1849" y="1025"/>
                  <a:pt x="1851" y="1023"/>
                  <a:pt x="1851" y="1021"/>
                </a:cubicBezTo>
                <a:cubicBezTo>
                  <a:pt x="1851" y="1018"/>
                  <a:pt x="1849" y="1016"/>
                  <a:pt x="1846" y="1016"/>
                </a:cubicBezTo>
                <a:close/>
                <a:moveTo>
                  <a:pt x="1859" y="1016"/>
                </a:moveTo>
                <a:cubicBezTo>
                  <a:pt x="1857" y="1016"/>
                  <a:pt x="1855" y="1018"/>
                  <a:pt x="1855" y="1021"/>
                </a:cubicBezTo>
                <a:cubicBezTo>
                  <a:pt x="1855" y="1023"/>
                  <a:pt x="1857" y="1025"/>
                  <a:pt x="1859" y="1025"/>
                </a:cubicBezTo>
                <a:cubicBezTo>
                  <a:pt x="1862" y="1025"/>
                  <a:pt x="1864" y="1023"/>
                  <a:pt x="1864" y="1021"/>
                </a:cubicBezTo>
                <a:cubicBezTo>
                  <a:pt x="1864" y="1018"/>
                  <a:pt x="1862" y="1016"/>
                  <a:pt x="1859" y="1016"/>
                </a:cubicBezTo>
                <a:close/>
                <a:moveTo>
                  <a:pt x="1872" y="1016"/>
                </a:moveTo>
                <a:cubicBezTo>
                  <a:pt x="1870" y="1016"/>
                  <a:pt x="1868" y="1018"/>
                  <a:pt x="1868" y="1021"/>
                </a:cubicBezTo>
                <a:cubicBezTo>
                  <a:pt x="1868" y="1023"/>
                  <a:pt x="1870" y="1025"/>
                  <a:pt x="1872" y="1025"/>
                </a:cubicBezTo>
                <a:cubicBezTo>
                  <a:pt x="1875" y="1025"/>
                  <a:pt x="1876" y="1023"/>
                  <a:pt x="1876" y="1021"/>
                </a:cubicBezTo>
                <a:cubicBezTo>
                  <a:pt x="1876" y="1018"/>
                  <a:pt x="1875" y="1016"/>
                  <a:pt x="1872" y="1016"/>
                </a:cubicBezTo>
                <a:close/>
                <a:moveTo>
                  <a:pt x="1885" y="1016"/>
                </a:moveTo>
                <a:cubicBezTo>
                  <a:pt x="1883" y="1016"/>
                  <a:pt x="1881" y="1018"/>
                  <a:pt x="1881" y="1021"/>
                </a:cubicBezTo>
                <a:cubicBezTo>
                  <a:pt x="1881" y="1023"/>
                  <a:pt x="1883" y="1025"/>
                  <a:pt x="1885" y="1025"/>
                </a:cubicBezTo>
                <a:cubicBezTo>
                  <a:pt x="1888" y="1025"/>
                  <a:pt x="1889" y="1023"/>
                  <a:pt x="1889" y="1021"/>
                </a:cubicBezTo>
                <a:cubicBezTo>
                  <a:pt x="1889" y="1018"/>
                  <a:pt x="1888" y="1016"/>
                  <a:pt x="1885" y="1016"/>
                </a:cubicBezTo>
                <a:close/>
                <a:moveTo>
                  <a:pt x="1898" y="1016"/>
                </a:moveTo>
                <a:cubicBezTo>
                  <a:pt x="1896" y="1016"/>
                  <a:pt x="1894" y="1018"/>
                  <a:pt x="1894" y="1021"/>
                </a:cubicBezTo>
                <a:cubicBezTo>
                  <a:pt x="1894" y="1023"/>
                  <a:pt x="1896" y="1025"/>
                  <a:pt x="1898" y="1025"/>
                </a:cubicBezTo>
                <a:cubicBezTo>
                  <a:pt x="1900" y="1025"/>
                  <a:pt x="1902" y="1023"/>
                  <a:pt x="1902" y="1021"/>
                </a:cubicBezTo>
                <a:cubicBezTo>
                  <a:pt x="1902" y="1018"/>
                  <a:pt x="1900" y="1016"/>
                  <a:pt x="1898" y="1016"/>
                </a:cubicBezTo>
                <a:close/>
                <a:moveTo>
                  <a:pt x="1911" y="1016"/>
                </a:moveTo>
                <a:cubicBezTo>
                  <a:pt x="1909" y="1016"/>
                  <a:pt x="1907" y="1018"/>
                  <a:pt x="1907" y="1021"/>
                </a:cubicBezTo>
                <a:cubicBezTo>
                  <a:pt x="1907" y="1023"/>
                  <a:pt x="1909" y="1025"/>
                  <a:pt x="1911" y="1025"/>
                </a:cubicBezTo>
                <a:cubicBezTo>
                  <a:pt x="1913" y="1025"/>
                  <a:pt x="1915" y="1023"/>
                  <a:pt x="1915" y="1021"/>
                </a:cubicBezTo>
                <a:cubicBezTo>
                  <a:pt x="1915" y="1018"/>
                  <a:pt x="1913" y="1016"/>
                  <a:pt x="1911" y="1016"/>
                </a:cubicBezTo>
                <a:close/>
                <a:moveTo>
                  <a:pt x="1924" y="1016"/>
                </a:moveTo>
                <a:cubicBezTo>
                  <a:pt x="1922" y="1016"/>
                  <a:pt x="1920" y="1018"/>
                  <a:pt x="1920" y="1021"/>
                </a:cubicBezTo>
                <a:cubicBezTo>
                  <a:pt x="1920" y="1023"/>
                  <a:pt x="1922" y="1025"/>
                  <a:pt x="1924" y="1025"/>
                </a:cubicBezTo>
                <a:cubicBezTo>
                  <a:pt x="1926" y="1025"/>
                  <a:pt x="1928" y="1023"/>
                  <a:pt x="1928" y="1021"/>
                </a:cubicBezTo>
                <a:cubicBezTo>
                  <a:pt x="1928" y="1018"/>
                  <a:pt x="1926" y="1016"/>
                  <a:pt x="1924" y="1016"/>
                </a:cubicBezTo>
                <a:close/>
                <a:moveTo>
                  <a:pt x="1937" y="1016"/>
                </a:moveTo>
                <a:cubicBezTo>
                  <a:pt x="1935" y="1016"/>
                  <a:pt x="1933" y="1018"/>
                  <a:pt x="1933" y="1021"/>
                </a:cubicBezTo>
                <a:cubicBezTo>
                  <a:pt x="1933" y="1023"/>
                  <a:pt x="1935" y="1025"/>
                  <a:pt x="1937" y="1025"/>
                </a:cubicBezTo>
                <a:cubicBezTo>
                  <a:pt x="1939" y="1025"/>
                  <a:pt x="1941" y="1023"/>
                  <a:pt x="1941" y="1021"/>
                </a:cubicBezTo>
                <a:cubicBezTo>
                  <a:pt x="1941" y="1018"/>
                  <a:pt x="1939" y="1016"/>
                  <a:pt x="1937" y="1016"/>
                </a:cubicBezTo>
                <a:close/>
                <a:moveTo>
                  <a:pt x="1950" y="1016"/>
                </a:moveTo>
                <a:cubicBezTo>
                  <a:pt x="1947" y="1016"/>
                  <a:pt x="1946" y="1018"/>
                  <a:pt x="1946" y="1021"/>
                </a:cubicBezTo>
                <a:cubicBezTo>
                  <a:pt x="1946" y="1023"/>
                  <a:pt x="1947" y="1025"/>
                  <a:pt x="1950" y="1025"/>
                </a:cubicBezTo>
                <a:cubicBezTo>
                  <a:pt x="1952" y="1025"/>
                  <a:pt x="1954" y="1023"/>
                  <a:pt x="1954" y="1021"/>
                </a:cubicBezTo>
                <a:cubicBezTo>
                  <a:pt x="1954" y="1018"/>
                  <a:pt x="1952" y="1016"/>
                  <a:pt x="1950" y="1016"/>
                </a:cubicBezTo>
                <a:close/>
                <a:moveTo>
                  <a:pt x="1963" y="1016"/>
                </a:moveTo>
                <a:cubicBezTo>
                  <a:pt x="1960" y="1016"/>
                  <a:pt x="1959" y="1018"/>
                  <a:pt x="1959" y="1021"/>
                </a:cubicBezTo>
                <a:cubicBezTo>
                  <a:pt x="1959" y="1023"/>
                  <a:pt x="1960" y="1025"/>
                  <a:pt x="1963" y="1025"/>
                </a:cubicBezTo>
                <a:cubicBezTo>
                  <a:pt x="1965" y="1025"/>
                  <a:pt x="1967" y="1023"/>
                  <a:pt x="1967" y="1021"/>
                </a:cubicBezTo>
                <a:cubicBezTo>
                  <a:pt x="1967" y="1018"/>
                  <a:pt x="1965" y="1016"/>
                  <a:pt x="1963" y="1016"/>
                </a:cubicBezTo>
                <a:close/>
                <a:moveTo>
                  <a:pt x="1976" y="1016"/>
                </a:moveTo>
                <a:cubicBezTo>
                  <a:pt x="1973" y="1016"/>
                  <a:pt x="1971" y="1018"/>
                  <a:pt x="1971" y="1021"/>
                </a:cubicBezTo>
                <a:cubicBezTo>
                  <a:pt x="1971" y="1023"/>
                  <a:pt x="1973" y="1025"/>
                  <a:pt x="1976" y="1025"/>
                </a:cubicBezTo>
                <a:cubicBezTo>
                  <a:pt x="1978" y="1025"/>
                  <a:pt x="1980" y="1023"/>
                  <a:pt x="1980" y="1021"/>
                </a:cubicBezTo>
                <a:cubicBezTo>
                  <a:pt x="1980" y="1018"/>
                  <a:pt x="1978" y="1016"/>
                  <a:pt x="1976" y="1016"/>
                </a:cubicBezTo>
                <a:close/>
                <a:moveTo>
                  <a:pt x="1989" y="1016"/>
                </a:moveTo>
                <a:cubicBezTo>
                  <a:pt x="1986" y="1016"/>
                  <a:pt x="1984" y="1018"/>
                  <a:pt x="1984" y="1021"/>
                </a:cubicBezTo>
                <a:cubicBezTo>
                  <a:pt x="1984" y="1023"/>
                  <a:pt x="1986" y="1025"/>
                  <a:pt x="1989" y="1025"/>
                </a:cubicBezTo>
                <a:cubicBezTo>
                  <a:pt x="1991" y="1025"/>
                  <a:pt x="1993" y="1023"/>
                  <a:pt x="1993" y="1021"/>
                </a:cubicBezTo>
                <a:cubicBezTo>
                  <a:pt x="1993" y="1018"/>
                  <a:pt x="1991" y="1016"/>
                  <a:pt x="1989" y="1016"/>
                </a:cubicBezTo>
                <a:close/>
                <a:moveTo>
                  <a:pt x="2001" y="1016"/>
                </a:moveTo>
                <a:cubicBezTo>
                  <a:pt x="1999" y="1016"/>
                  <a:pt x="1997" y="1018"/>
                  <a:pt x="1997" y="1021"/>
                </a:cubicBezTo>
                <a:cubicBezTo>
                  <a:pt x="1997" y="1023"/>
                  <a:pt x="1999" y="1025"/>
                  <a:pt x="2001" y="1025"/>
                </a:cubicBezTo>
                <a:cubicBezTo>
                  <a:pt x="2004" y="1025"/>
                  <a:pt x="2006" y="1023"/>
                  <a:pt x="2006" y="1021"/>
                </a:cubicBezTo>
                <a:cubicBezTo>
                  <a:pt x="2006" y="1018"/>
                  <a:pt x="2004" y="1016"/>
                  <a:pt x="2001" y="1016"/>
                </a:cubicBezTo>
                <a:close/>
                <a:moveTo>
                  <a:pt x="2014" y="1016"/>
                </a:moveTo>
                <a:cubicBezTo>
                  <a:pt x="2012" y="1016"/>
                  <a:pt x="2010" y="1018"/>
                  <a:pt x="2010" y="1021"/>
                </a:cubicBezTo>
                <a:cubicBezTo>
                  <a:pt x="2010" y="1023"/>
                  <a:pt x="2012" y="1025"/>
                  <a:pt x="2014" y="1025"/>
                </a:cubicBezTo>
                <a:cubicBezTo>
                  <a:pt x="2017" y="1025"/>
                  <a:pt x="2019" y="1023"/>
                  <a:pt x="2019" y="1021"/>
                </a:cubicBezTo>
                <a:cubicBezTo>
                  <a:pt x="2019" y="1018"/>
                  <a:pt x="2017" y="1016"/>
                  <a:pt x="2014" y="1016"/>
                </a:cubicBezTo>
                <a:close/>
                <a:moveTo>
                  <a:pt x="2027" y="1016"/>
                </a:moveTo>
                <a:cubicBezTo>
                  <a:pt x="2025" y="1016"/>
                  <a:pt x="2023" y="1018"/>
                  <a:pt x="2023" y="1021"/>
                </a:cubicBezTo>
                <a:cubicBezTo>
                  <a:pt x="2023" y="1023"/>
                  <a:pt x="2025" y="1025"/>
                  <a:pt x="2027" y="1025"/>
                </a:cubicBezTo>
                <a:cubicBezTo>
                  <a:pt x="2030" y="1025"/>
                  <a:pt x="2031" y="1023"/>
                  <a:pt x="2031" y="1021"/>
                </a:cubicBezTo>
                <a:cubicBezTo>
                  <a:pt x="2031" y="1018"/>
                  <a:pt x="2030" y="1016"/>
                  <a:pt x="2027" y="1016"/>
                </a:cubicBezTo>
                <a:close/>
                <a:moveTo>
                  <a:pt x="2040" y="1016"/>
                </a:moveTo>
                <a:cubicBezTo>
                  <a:pt x="2038" y="1016"/>
                  <a:pt x="2036" y="1018"/>
                  <a:pt x="2036" y="1021"/>
                </a:cubicBezTo>
                <a:cubicBezTo>
                  <a:pt x="2036" y="1023"/>
                  <a:pt x="2038" y="1025"/>
                  <a:pt x="2040" y="1025"/>
                </a:cubicBezTo>
                <a:cubicBezTo>
                  <a:pt x="2042" y="1025"/>
                  <a:pt x="2044" y="1023"/>
                  <a:pt x="2044" y="1021"/>
                </a:cubicBezTo>
                <a:cubicBezTo>
                  <a:pt x="2044" y="1018"/>
                  <a:pt x="2042" y="1016"/>
                  <a:pt x="2040" y="1016"/>
                </a:cubicBezTo>
                <a:close/>
                <a:moveTo>
                  <a:pt x="2053" y="1016"/>
                </a:moveTo>
                <a:cubicBezTo>
                  <a:pt x="2051" y="1016"/>
                  <a:pt x="2049" y="1018"/>
                  <a:pt x="2049" y="1021"/>
                </a:cubicBezTo>
                <a:cubicBezTo>
                  <a:pt x="2049" y="1023"/>
                  <a:pt x="2051" y="1025"/>
                  <a:pt x="2053" y="1025"/>
                </a:cubicBezTo>
                <a:cubicBezTo>
                  <a:pt x="2055" y="1025"/>
                  <a:pt x="2057" y="1023"/>
                  <a:pt x="2057" y="1021"/>
                </a:cubicBezTo>
                <a:cubicBezTo>
                  <a:pt x="2057" y="1018"/>
                  <a:pt x="2055" y="1016"/>
                  <a:pt x="2053" y="1016"/>
                </a:cubicBezTo>
                <a:close/>
                <a:moveTo>
                  <a:pt x="2066" y="1016"/>
                </a:moveTo>
                <a:cubicBezTo>
                  <a:pt x="2064" y="1016"/>
                  <a:pt x="2062" y="1018"/>
                  <a:pt x="2062" y="1021"/>
                </a:cubicBezTo>
                <a:cubicBezTo>
                  <a:pt x="2062" y="1023"/>
                  <a:pt x="2064" y="1025"/>
                  <a:pt x="2066" y="1025"/>
                </a:cubicBezTo>
                <a:cubicBezTo>
                  <a:pt x="2068" y="1025"/>
                  <a:pt x="2070" y="1023"/>
                  <a:pt x="2070" y="1021"/>
                </a:cubicBezTo>
                <a:cubicBezTo>
                  <a:pt x="2070" y="1018"/>
                  <a:pt x="2068" y="1016"/>
                  <a:pt x="2066" y="1016"/>
                </a:cubicBezTo>
                <a:close/>
                <a:moveTo>
                  <a:pt x="2079" y="1016"/>
                </a:moveTo>
                <a:cubicBezTo>
                  <a:pt x="2077" y="1016"/>
                  <a:pt x="2075" y="1018"/>
                  <a:pt x="2075" y="1021"/>
                </a:cubicBezTo>
                <a:cubicBezTo>
                  <a:pt x="2075" y="1023"/>
                  <a:pt x="2077" y="1025"/>
                  <a:pt x="2079" y="1025"/>
                </a:cubicBezTo>
                <a:cubicBezTo>
                  <a:pt x="2081" y="1025"/>
                  <a:pt x="2083" y="1023"/>
                  <a:pt x="2083" y="1021"/>
                </a:cubicBezTo>
                <a:cubicBezTo>
                  <a:pt x="2083" y="1018"/>
                  <a:pt x="2081" y="1016"/>
                  <a:pt x="2079" y="1016"/>
                </a:cubicBezTo>
                <a:close/>
                <a:moveTo>
                  <a:pt x="2092" y="1016"/>
                </a:moveTo>
                <a:cubicBezTo>
                  <a:pt x="2090" y="1016"/>
                  <a:pt x="2088" y="1018"/>
                  <a:pt x="2088" y="1021"/>
                </a:cubicBezTo>
                <a:cubicBezTo>
                  <a:pt x="2088" y="1023"/>
                  <a:pt x="2090" y="1025"/>
                  <a:pt x="2092" y="1025"/>
                </a:cubicBezTo>
                <a:cubicBezTo>
                  <a:pt x="2094" y="1025"/>
                  <a:pt x="2096" y="1023"/>
                  <a:pt x="2096" y="1021"/>
                </a:cubicBezTo>
                <a:cubicBezTo>
                  <a:pt x="2096" y="1018"/>
                  <a:pt x="2094" y="1016"/>
                  <a:pt x="2092" y="1016"/>
                </a:cubicBezTo>
                <a:close/>
                <a:moveTo>
                  <a:pt x="2105" y="1025"/>
                </a:moveTo>
                <a:cubicBezTo>
                  <a:pt x="2107" y="1025"/>
                  <a:pt x="2109" y="1023"/>
                  <a:pt x="2109" y="1021"/>
                </a:cubicBezTo>
                <a:cubicBezTo>
                  <a:pt x="2109" y="1018"/>
                  <a:pt x="2107" y="1016"/>
                  <a:pt x="2105" y="1016"/>
                </a:cubicBezTo>
                <a:cubicBezTo>
                  <a:pt x="2102" y="1016"/>
                  <a:pt x="2101" y="1018"/>
                  <a:pt x="2101" y="1021"/>
                </a:cubicBezTo>
                <a:cubicBezTo>
                  <a:pt x="2101" y="1023"/>
                  <a:pt x="2102" y="1025"/>
                  <a:pt x="2105" y="1025"/>
                </a:cubicBezTo>
                <a:close/>
                <a:moveTo>
                  <a:pt x="2169" y="1021"/>
                </a:moveTo>
                <a:cubicBezTo>
                  <a:pt x="2169" y="1021"/>
                  <a:pt x="2169" y="1021"/>
                  <a:pt x="2169" y="1021"/>
                </a:cubicBezTo>
                <a:cubicBezTo>
                  <a:pt x="2169" y="1021"/>
                  <a:pt x="2169" y="1021"/>
                  <a:pt x="2169" y="1021"/>
                </a:cubicBezTo>
                <a:cubicBezTo>
                  <a:pt x="2169" y="1020"/>
                  <a:pt x="2169" y="1020"/>
                  <a:pt x="2169" y="1020"/>
                </a:cubicBezTo>
                <a:cubicBezTo>
                  <a:pt x="2169" y="1020"/>
                  <a:pt x="2169" y="1020"/>
                  <a:pt x="2169" y="1021"/>
                </a:cubicBezTo>
                <a:close/>
                <a:moveTo>
                  <a:pt x="2181" y="1021"/>
                </a:moveTo>
                <a:cubicBezTo>
                  <a:pt x="2181" y="1021"/>
                  <a:pt x="2182" y="1021"/>
                  <a:pt x="2182" y="1021"/>
                </a:cubicBezTo>
                <a:cubicBezTo>
                  <a:pt x="2183" y="1021"/>
                  <a:pt x="2183" y="1021"/>
                  <a:pt x="2183" y="1021"/>
                </a:cubicBezTo>
                <a:cubicBezTo>
                  <a:pt x="2183" y="1020"/>
                  <a:pt x="2183" y="1020"/>
                  <a:pt x="2182" y="1020"/>
                </a:cubicBezTo>
                <a:cubicBezTo>
                  <a:pt x="2182" y="1020"/>
                  <a:pt x="2181" y="1020"/>
                  <a:pt x="2181" y="1021"/>
                </a:cubicBezTo>
                <a:close/>
                <a:moveTo>
                  <a:pt x="2428" y="1021"/>
                </a:moveTo>
                <a:cubicBezTo>
                  <a:pt x="2428" y="1021"/>
                  <a:pt x="2428" y="1021"/>
                  <a:pt x="2428" y="1021"/>
                </a:cubicBezTo>
                <a:cubicBezTo>
                  <a:pt x="2428" y="1021"/>
                  <a:pt x="2428" y="1021"/>
                  <a:pt x="2428" y="1021"/>
                </a:cubicBezTo>
                <a:cubicBezTo>
                  <a:pt x="2428" y="1020"/>
                  <a:pt x="2428" y="1020"/>
                  <a:pt x="2428" y="1020"/>
                </a:cubicBezTo>
                <a:cubicBezTo>
                  <a:pt x="2428" y="1020"/>
                  <a:pt x="2428" y="1020"/>
                  <a:pt x="2428" y="1021"/>
                </a:cubicBezTo>
                <a:close/>
                <a:moveTo>
                  <a:pt x="2441" y="1016"/>
                </a:moveTo>
                <a:cubicBezTo>
                  <a:pt x="2438" y="1016"/>
                  <a:pt x="2436" y="1018"/>
                  <a:pt x="2436" y="1021"/>
                </a:cubicBezTo>
                <a:cubicBezTo>
                  <a:pt x="2436" y="1023"/>
                  <a:pt x="2438" y="1025"/>
                  <a:pt x="2441" y="1025"/>
                </a:cubicBezTo>
                <a:cubicBezTo>
                  <a:pt x="2443" y="1025"/>
                  <a:pt x="2445" y="1023"/>
                  <a:pt x="2445" y="1021"/>
                </a:cubicBezTo>
                <a:cubicBezTo>
                  <a:pt x="2445" y="1018"/>
                  <a:pt x="2443" y="1016"/>
                  <a:pt x="2441" y="1016"/>
                </a:cubicBezTo>
                <a:close/>
                <a:moveTo>
                  <a:pt x="2453" y="1016"/>
                </a:moveTo>
                <a:cubicBezTo>
                  <a:pt x="2451" y="1016"/>
                  <a:pt x="2449" y="1018"/>
                  <a:pt x="2449" y="1021"/>
                </a:cubicBezTo>
                <a:cubicBezTo>
                  <a:pt x="2449" y="1023"/>
                  <a:pt x="2451" y="1025"/>
                  <a:pt x="2453" y="1025"/>
                </a:cubicBezTo>
                <a:cubicBezTo>
                  <a:pt x="2456" y="1025"/>
                  <a:pt x="2458" y="1023"/>
                  <a:pt x="2458" y="1021"/>
                </a:cubicBezTo>
                <a:cubicBezTo>
                  <a:pt x="2458" y="1018"/>
                  <a:pt x="2456" y="1016"/>
                  <a:pt x="2453" y="1016"/>
                </a:cubicBezTo>
                <a:close/>
                <a:moveTo>
                  <a:pt x="2466" y="1016"/>
                </a:moveTo>
                <a:cubicBezTo>
                  <a:pt x="2464" y="1016"/>
                  <a:pt x="2462" y="1018"/>
                  <a:pt x="2462" y="1021"/>
                </a:cubicBezTo>
                <a:cubicBezTo>
                  <a:pt x="2462" y="1023"/>
                  <a:pt x="2464" y="1025"/>
                  <a:pt x="2466" y="1025"/>
                </a:cubicBezTo>
                <a:cubicBezTo>
                  <a:pt x="2469" y="1025"/>
                  <a:pt x="2471" y="1023"/>
                  <a:pt x="2471" y="1021"/>
                </a:cubicBezTo>
                <a:cubicBezTo>
                  <a:pt x="2471" y="1018"/>
                  <a:pt x="2469" y="1016"/>
                  <a:pt x="2466" y="1016"/>
                </a:cubicBezTo>
                <a:close/>
                <a:moveTo>
                  <a:pt x="2479" y="1021"/>
                </a:moveTo>
                <a:cubicBezTo>
                  <a:pt x="2479" y="1020"/>
                  <a:pt x="2479" y="1020"/>
                  <a:pt x="2479" y="1020"/>
                </a:cubicBezTo>
                <a:cubicBezTo>
                  <a:pt x="2479" y="1020"/>
                  <a:pt x="2479" y="1020"/>
                  <a:pt x="2479" y="1021"/>
                </a:cubicBezTo>
                <a:cubicBezTo>
                  <a:pt x="2479" y="1021"/>
                  <a:pt x="2479" y="1021"/>
                  <a:pt x="2479" y="1021"/>
                </a:cubicBezTo>
                <a:cubicBezTo>
                  <a:pt x="2479" y="1021"/>
                  <a:pt x="2479" y="1021"/>
                  <a:pt x="2479" y="1021"/>
                </a:cubicBezTo>
                <a:close/>
                <a:moveTo>
                  <a:pt x="2608" y="1021"/>
                </a:moveTo>
                <a:cubicBezTo>
                  <a:pt x="2608" y="1021"/>
                  <a:pt x="2608" y="1021"/>
                  <a:pt x="2608" y="1021"/>
                </a:cubicBezTo>
                <a:cubicBezTo>
                  <a:pt x="2608" y="1021"/>
                  <a:pt x="2608" y="1021"/>
                  <a:pt x="2608" y="1021"/>
                </a:cubicBezTo>
                <a:cubicBezTo>
                  <a:pt x="2608" y="1020"/>
                  <a:pt x="2608" y="1020"/>
                  <a:pt x="2608" y="1020"/>
                </a:cubicBezTo>
                <a:cubicBezTo>
                  <a:pt x="2608" y="1020"/>
                  <a:pt x="2608" y="1020"/>
                  <a:pt x="2608" y="1021"/>
                </a:cubicBezTo>
                <a:close/>
                <a:moveTo>
                  <a:pt x="2660" y="1021"/>
                </a:moveTo>
                <a:cubicBezTo>
                  <a:pt x="2660" y="1021"/>
                  <a:pt x="2660" y="1021"/>
                  <a:pt x="2660" y="1021"/>
                </a:cubicBezTo>
                <a:cubicBezTo>
                  <a:pt x="2660" y="1021"/>
                  <a:pt x="2660" y="1021"/>
                  <a:pt x="2660" y="1021"/>
                </a:cubicBezTo>
                <a:cubicBezTo>
                  <a:pt x="2660" y="1020"/>
                  <a:pt x="2660" y="1020"/>
                  <a:pt x="2660" y="1020"/>
                </a:cubicBezTo>
                <a:cubicBezTo>
                  <a:pt x="2660" y="1020"/>
                  <a:pt x="2660" y="1020"/>
                  <a:pt x="2660" y="1021"/>
                </a:cubicBezTo>
                <a:close/>
                <a:moveTo>
                  <a:pt x="2673" y="1016"/>
                </a:moveTo>
                <a:cubicBezTo>
                  <a:pt x="2671" y="1016"/>
                  <a:pt x="2669" y="1018"/>
                  <a:pt x="2669" y="1021"/>
                </a:cubicBezTo>
                <a:cubicBezTo>
                  <a:pt x="2669" y="1023"/>
                  <a:pt x="2671" y="1025"/>
                  <a:pt x="2673" y="1025"/>
                </a:cubicBezTo>
                <a:cubicBezTo>
                  <a:pt x="2675" y="1025"/>
                  <a:pt x="2677" y="1023"/>
                  <a:pt x="2677" y="1021"/>
                </a:cubicBezTo>
                <a:cubicBezTo>
                  <a:pt x="2677" y="1018"/>
                  <a:pt x="2675" y="1016"/>
                  <a:pt x="2673" y="1016"/>
                </a:cubicBezTo>
                <a:close/>
                <a:moveTo>
                  <a:pt x="2712" y="1016"/>
                </a:moveTo>
                <a:cubicBezTo>
                  <a:pt x="2709" y="1016"/>
                  <a:pt x="2708" y="1018"/>
                  <a:pt x="2708" y="1021"/>
                </a:cubicBezTo>
                <a:cubicBezTo>
                  <a:pt x="2708" y="1023"/>
                  <a:pt x="2709" y="1025"/>
                  <a:pt x="2712" y="1025"/>
                </a:cubicBezTo>
                <a:cubicBezTo>
                  <a:pt x="2714" y="1025"/>
                  <a:pt x="2716" y="1023"/>
                  <a:pt x="2716" y="1021"/>
                </a:cubicBezTo>
                <a:cubicBezTo>
                  <a:pt x="2716" y="1018"/>
                  <a:pt x="2714" y="1016"/>
                  <a:pt x="2712" y="1016"/>
                </a:cubicBezTo>
                <a:close/>
                <a:moveTo>
                  <a:pt x="2725" y="1016"/>
                </a:moveTo>
                <a:cubicBezTo>
                  <a:pt x="2722" y="1016"/>
                  <a:pt x="2720" y="1018"/>
                  <a:pt x="2720" y="1021"/>
                </a:cubicBezTo>
                <a:cubicBezTo>
                  <a:pt x="2720" y="1023"/>
                  <a:pt x="2722" y="1025"/>
                  <a:pt x="2725" y="1025"/>
                </a:cubicBezTo>
                <a:cubicBezTo>
                  <a:pt x="2727" y="1025"/>
                  <a:pt x="2729" y="1023"/>
                  <a:pt x="2729" y="1021"/>
                </a:cubicBezTo>
                <a:cubicBezTo>
                  <a:pt x="2729" y="1018"/>
                  <a:pt x="2727" y="1016"/>
                  <a:pt x="2725" y="1016"/>
                </a:cubicBezTo>
                <a:close/>
                <a:moveTo>
                  <a:pt x="2738" y="1016"/>
                </a:moveTo>
                <a:cubicBezTo>
                  <a:pt x="2735" y="1016"/>
                  <a:pt x="2733" y="1018"/>
                  <a:pt x="2733" y="1021"/>
                </a:cubicBezTo>
                <a:cubicBezTo>
                  <a:pt x="2733" y="1023"/>
                  <a:pt x="2735" y="1025"/>
                  <a:pt x="2738" y="1025"/>
                </a:cubicBezTo>
                <a:cubicBezTo>
                  <a:pt x="2740" y="1025"/>
                  <a:pt x="2742" y="1023"/>
                  <a:pt x="2742" y="1021"/>
                </a:cubicBezTo>
                <a:cubicBezTo>
                  <a:pt x="2742" y="1018"/>
                  <a:pt x="2740" y="1016"/>
                  <a:pt x="2738" y="1016"/>
                </a:cubicBezTo>
                <a:close/>
                <a:moveTo>
                  <a:pt x="2750" y="1016"/>
                </a:moveTo>
                <a:cubicBezTo>
                  <a:pt x="2748" y="1016"/>
                  <a:pt x="2746" y="1018"/>
                  <a:pt x="2746" y="1021"/>
                </a:cubicBezTo>
                <a:cubicBezTo>
                  <a:pt x="2746" y="1023"/>
                  <a:pt x="2748" y="1025"/>
                  <a:pt x="2750" y="1025"/>
                </a:cubicBezTo>
                <a:cubicBezTo>
                  <a:pt x="2753" y="1025"/>
                  <a:pt x="2755" y="1023"/>
                  <a:pt x="2755" y="1021"/>
                </a:cubicBezTo>
                <a:cubicBezTo>
                  <a:pt x="2755" y="1018"/>
                  <a:pt x="2753" y="1016"/>
                  <a:pt x="2750" y="1016"/>
                </a:cubicBezTo>
                <a:close/>
                <a:moveTo>
                  <a:pt x="2763" y="1016"/>
                </a:moveTo>
                <a:cubicBezTo>
                  <a:pt x="2761" y="1016"/>
                  <a:pt x="2759" y="1018"/>
                  <a:pt x="2759" y="1021"/>
                </a:cubicBezTo>
                <a:cubicBezTo>
                  <a:pt x="2759" y="1023"/>
                  <a:pt x="2761" y="1025"/>
                  <a:pt x="2763" y="1025"/>
                </a:cubicBezTo>
                <a:cubicBezTo>
                  <a:pt x="2766" y="1025"/>
                  <a:pt x="2768" y="1023"/>
                  <a:pt x="2768" y="1021"/>
                </a:cubicBezTo>
                <a:cubicBezTo>
                  <a:pt x="2768" y="1018"/>
                  <a:pt x="2766" y="1016"/>
                  <a:pt x="2763" y="1016"/>
                </a:cubicBezTo>
                <a:close/>
                <a:moveTo>
                  <a:pt x="2905" y="1021"/>
                </a:moveTo>
                <a:cubicBezTo>
                  <a:pt x="2905" y="1021"/>
                  <a:pt x="2905" y="1021"/>
                  <a:pt x="2905" y="1021"/>
                </a:cubicBezTo>
                <a:cubicBezTo>
                  <a:pt x="2906" y="1021"/>
                  <a:pt x="2906" y="1021"/>
                  <a:pt x="2906" y="1021"/>
                </a:cubicBezTo>
                <a:cubicBezTo>
                  <a:pt x="2906" y="1020"/>
                  <a:pt x="2906" y="1020"/>
                  <a:pt x="2905" y="1020"/>
                </a:cubicBezTo>
                <a:cubicBezTo>
                  <a:pt x="2905" y="1020"/>
                  <a:pt x="2905" y="1020"/>
                  <a:pt x="2905" y="1021"/>
                </a:cubicBezTo>
                <a:close/>
                <a:moveTo>
                  <a:pt x="2931" y="1016"/>
                </a:moveTo>
                <a:cubicBezTo>
                  <a:pt x="2929" y="1016"/>
                  <a:pt x="2927" y="1018"/>
                  <a:pt x="2927" y="1021"/>
                </a:cubicBezTo>
                <a:cubicBezTo>
                  <a:pt x="2927" y="1023"/>
                  <a:pt x="2929" y="1025"/>
                  <a:pt x="2931" y="1025"/>
                </a:cubicBezTo>
                <a:cubicBezTo>
                  <a:pt x="2934" y="1025"/>
                  <a:pt x="2935" y="1023"/>
                  <a:pt x="2935" y="1021"/>
                </a:cubicBezTo>
                <a:cubicBezTo>
                  <a:pt x="2935" y="1018"/>
                  <a:pt x="2934" y="1016"/>
                  <a:pt x="2931" y="1016"/>
                </a:cubicBezTo>
                <a:close/>
                <a:moveTo>
                  <a:pt x="826" y="1029"/>
                </a:moveTo>
                <a:cubicBezTo>
                  <a:pt x="824" y="1029"/>
                  <a:pt x="822" y="1031"/>
                  <a:pt x="822" y="1033"/>
                </a:cubicBezTo>
                <a:cubicBezTo>
                  <a:pt x="822" y="1036"/>
                  <a:pt x="824" y="1038"/>
                  <a:pt x="826" y="1038"/>
                </a:cubicBezTo>
                <a:cubicBezTo>
                  <a:pt x="829" y="1038"/>
                  <a:pt x="830" y="1036"/>
                  <a:pt x="830" y="1033"/>
                </a:cubicBezTo>
                <a:cubicBezTo>
                  <a:pt x="830" y="1031"/>
                  <a:pt x="829" y="1029"/>
                  <a:pt x="826" y="1029"/>
                </a:cubicBezTo>
                <a:close/>
                <a:moveTo>
                  <a:pt x="839" y="1029"/>
                </a:moveTo>
                <a:cubicBezTo>
                  <a:pt x="837" y="1029"/>
                  <a:pt x="835" y="1031"/>
                  <a:pt x="835" y="1033"/>
                </a:cubicBezTo>
                <a:cubicBezTo>
                  <a:pt x="835" y="1036"/>
                  <a:pt x="837" y="1038"/>
                  <a:pt x="839" y="1038"/>
                </a:cubicBezTo>
                <a:cubicBezTo>
                  <a:pt x="842" y="1038"/>
                  <a:pt x="843" y="1036"/>
                  <a:pt x="843" y="1033"/>
                </a:cubicBezTo>
                <a:cubicBezTo>
                  <a:pt x="843" y="1031"/>
                  <a:pt x="842" y="1029"/>
                  <a:pt x="839" y="1029"/>
                </a:cubicBezTo>
                <a:close/>
                <a:moveTo>
                  <a:pt x="930" y="1029"/>
                </a:moveTo>
                <a:cubicBezTo>
                  <a:pt x="927" y="1029"/>
                  <a:pt x="925" y="1031"/>
                  <a:pt x="925" y="1033"/>
                </a:cubicBezTo>
                <a:cubicBezTo>
                  <a:pt x="925" y="1036"/>
                  <a:pt x="927" y="1038"/>
                  <a:pt x="930" y="1038"/>
                </a:cubicBezTo>
                <a:cubicBezTo>
                  <a:pt x="932" y="1038"/>
                  <a:pt x="934" y="1036"/>
                  <a:pt x="934" y="1033"/>
                </a:cubicBezTo>
                <a:cubicBezTo>
                  <a:pt x="934" y="1031"/>
                  <a:pt x="932" y="1029"/>
                  <a:pt x="930" y="1029"/>
                </a:cubicBezTo>
                <a:close/>
                <a:moveTo>
                  <a:pt x="943" y="1029"/>
                </a:moveTo>
                <a:cubicBezTo>
                  <a:pt x="940" y="1029"/>
                  <a:pt x="938" y="1031"/>
                  <a:pt x="938" y="1033"/>
                </a:cubicBezTo>
                <a:cubicBezTo>
                  <a:pt x="938" y="1036"/>
                  <a:pt x="940" y="1038"/>
                  <a:pt x="943" y="1038"/>
                </a:cubicBezTo>
                <a:cubicBezTo>
                  <a:pt x="945" y="1038"/>
                  <a:pt x="947" y="1036"/>
                  <a:pt x="947" y="1033"/>
                </a:cubicBezTo>
                <a:cubicBezTo>
                  <a:pt x="947" y="1031"/>
                  <a:pt x="945" y="1029"/>
                  <a:pt x="943" y="1029"/>
                </a:cubicBezTo>
                <a:close/>
                <a:moveTo>
                  <a:pt x="955" y="1029"/>
                </a:moveTo>
                <a:cubicBezTo>
                  <a:pt x="953" y="1029"/>
                  <a:pt x="951" y="1031"/>
                  <a:pt x="951" y="1033"/>
                </a:cubicBezTo>
                <a:cubicBezTo>
                  <a:pt x="951" y="1036"/>
                  <a:pt x="953" y="1038"/>
                  <a:pt x="955" y="1038"/>
                </a:cubicBezTo>
                <a:cubicBezTo>
                  <a:pt x="958" y="1038"/>
                  <a:pt x="960" y="1036"/>
                  <a:pt x="960" y="1033"/>
                </a:cubicBezTo>
                <a:cubicBezTo>
                  <a:pt x="960" y="1031"/>
                  <a:pt x="958" y="1029"/>
                  <a:pt x="955" y="1029"/>
                </a:cubicBezTo>
                <a:close/>
                <a:moveTo>
                  <a:pt x="968" y="1029"/>
                </a:moveTo>
                <a:cubicBezTo>
                  <a:pt x="966" y="1029"/>
                  <a:pt x="964" y="1031"/>
                  <a:pt x="964" y="1033"/>
                </a:cubicBezTo>
                <a:cubicBezTo>
                  <a:pt x="964" y="1036"/>
                  <a:pt x="966" y="1038"/>
                  <a:pt x="968" y="1038"/>
                </a:cubicBezTo>
                <a:cubicBezTo>
                  <a:pt x="971" y="1038"/>
                  <a:pt x="973" y="1036"/>
                  <a:pt x="973" y="1033"/>
                </a:cubicBezTo>
                <a:cubicBezTo>
                  <a:pt x="973" y="1031"/>
                  <a:pt x="971" y="1029"/>
                  <a:pt x="968" y="1029"/>
                </a:cubicBezTo>
                <a:close/>
                <a:moveTo>
                  <a:pt x="981" y="1029"/>
                </a:moveTo>
                <a:cubicBezTo>
                  <a:pt x="979" y="1029"/>
                  <a:pt x="977" y="1031"/>
                  <a:pt x="977" y="1033"/>
                </a:cubicBezTo>
                <a:cubicBezTo>
                  <a:pt x="977" y="1036"/>
                  <a:pt x="979" y="1038"/>
                  <a:pt x="981" y="1038"/>
                </a:cubicBezTo>
                <a:cubicBezTo>
                  <a:pt x="984" y="1038"/>
                  <a:pt x="985" y="1036"/>
                  <a:pt x="985" y="1033"/>
                </a:cubicBezTo>
                <a:cubicBezTo>
                  <a:pt x="985" y="1031"/>
                  <a:pt x="984" y="1029"/>
                  <a:pt x="981" y="1029"/>
                </a:cubicBezTo>
                <a:close/>
                <a:moveTo>
                  <a:pt x="994" y="1029"/>
                </a:moveTo>
                <a:cubicBezTo>
                  <a:pt x="992" y="1029"/>
                  <a:pt x="990" y="1031"/>
                  <a:pt x="990" y="1033"/>
                </a:cubicBezTo>
                <a:cubicBezTo>
                  <a:pt x="990" y="1036"/>
                  <a:pt x="992" y="1038"/>
                  <a:pt x="994" y="1038"/>
                </a:cubicBezTo>
                <a:cubicBezTo>
                  <a:pt x="996" y="1038"/>
                  <a:pt x="998" y="1036"/>
                  <a:pt x="998" y="1033"/>
                </a:cubicBezTo>
                <a:cubicBezTo>
                  <a:pt x="998" y="1031"/>
                  <a:pt x="996" y="1029"/>
                  <a:pt x="994" y="1029"/>
                </a:cubicBezTo>
                <a:close/>
                <a:moveTo>
                  <a:pt x="1007" y="1029"/>
                </a:moveTo>
                <a:cubicBezTo>
                  <a:pt x="1005" y="1029"/>
                  <a:pt x="1003" y="1031"/>
                  <a:pt x="1003" y="1033"/>
                </a:cubicBezTo>
                <a:cubicBezTo>
                  <a:pt x="1003" y="1036"/>
                  <a:pt x="1005" y="1038"/>
                  <a:pt x="1007" y="1038"/>
                </a:cubicBezTo>
                <a:cubicBezTo>
                  <a:pt x="1009" y="1038"/>
                  <a:pt x="1011" y="1036"/>
                  <a:pt x="1011" y="1033"/>
                </a:cubicBezTo>
                <a:cubicBezTo>
                  <a:pt x="1011" y="1031"/>
                  <a:pt x="1009" y="1029"/>
                  <a:pt x="1007" y="1029"/>
                </a:cubicBezTo>
                <a:close/>
                <a:moveTo>
                  <a:pt x="1020" y="1029"/>
                </a:moveTo>
                <a:cubicBezTo>
                  <a:pt x="1018" y="1029"/>
                  <a:pt x="1016" y="1031"/>
                  <a:pt x="1016" y="1033"/>
                </a:cubicBezTo>
                <a:cubicBezTo>
                  <a:pt x="1016" y="1036"/>
                  <a:pt x="1018" y="1038"/>
                  <a:pt x="1020" y="1038"/>
                </a:cubicBezTo>
                <a:cubicBezTo>
                  <a:pt x="1022" y="1038"/>
                  <a:pt x="1024" y="1036"/>
                  <a:pt x="1024" y="1033"/>
                </a:cubicBezTo>
                <a:cubicBezTo>
                  <a:pt x="1024" y="1031"/>
                  <a:pt x="1022" y="1029"/>
                  <a:pt x="1020" y="1029"/>
                </a:cubicBezTo>
                <a:close/>
                <a:moveTo>
                  <a:pt x="1033" y="1033"/>
                </a:moveTo>
                <a:cubicBezTo>
                  <a:pt x="1033" y="1033"/>
                  <a:pt x="1033" y="1033"/>
                  <a:pt x="1033" y="1033"/>
                </a:cubicBezTo>
                <a:cubicBezTo>
                  <a:pt x="1033" y="1033"/>
                  <a:pt x="1033" y="1033"/>
                  <a:pt x="1033" y="1033"/>
                </a:cubicBezTo>
                <a:cubicBezTo>
                  <a:pt x="1033" y="1033"/>
                  <a:pt x="1033" y="1033"/>
                  <a:pt x="1033" y="1033"/>
                </a:cubicBezTo>
                <a:cubicBezTo>
                  <a:pt x="1033" y="1033"/>
                  <a:pt x="1033" y="1033"/>
                  <a:pt x="1033" y="1033"/>
                </a:cubicBezTo>
                <a:close/>
                <a:moveTo>
                  <a:pt x="1046" y="1029"/>
                </a:moveTo>
                <a:cubicBezTo>
                  <a:pt x="1044" y="1029"/>
                  <a:pt x="1042" y="1031"/>
                  <a:pt x="1042" y="1033"/>
                </a:cubicBezTo>
                <a:cubicBezTo>
                  <a:pt x="1042" y="1036"/>
                  <a:pt x="1044" y="1038"/>
                  <a:pt x="1046" y="1038"/>
                </a:cubicBezTo>
                <a:cubicBezTo>
                  <a:pt x="1048" y="1038"/>
                  <a:pt x="1050" y="1036"/>
                  <a:pt x="1050" y="1033"/>
                </a:cubicBezTo>
                <a:cubicBezTo>
                  <a:pt x="1050" y="1031"/>
                  <a:pt x="1048" y="1029"/>
                  <a:pt x="1046" y="1029"/>
                </a:cubicBezTo>
                <a:close/>
                <a:moveTo>
                  <a:pt x="1072" y="1029"/>
                </a:moveTo>
                <a:cubicBezTo>
                  <a:pt x="1069" y="1029"/>
                  <a:pt x="1067" y="1031"/>
                  <a:pt x="1067" y="1033"/>
                </a:cubicBezTo>
                <a:cubicBezTo>
                  <a:pt x="1067" y="1036"/>
                  <a:pt x="1069" y="1038"/>
                  <a:pt x="1072" y="1038"/>
                </a:cubicBezTo>
                <a:cubicBezTo>
                  <a:pt x="1074" y="1038"/>
                  <a:pt x="1076" y="1036"/>
                  <a:pt x="1076" y="1033"/>
                </a:cubicBezTo>
                <a:cubicBezTo>
                  <a:pt x="1076" y="1031"/>
                  <a:pt x="1074" y="1029"/>
                  <a:pt x="1072" y="1029"/>
                </a:cubicBezTo>
                <a:close/>
                <a:moveTo>
                  <a:pt x="1549" y="1029"/>
                </a:moveTo>
                <a:cubicBezTo>
                  <a:pt x="1547" y="1029"/>
                  <a:pt x="1545" y="1031"/>
                  <a:pt x="1545" y="1033"/>
                </a:cubicBezTo>
                <a:cubicBezTo>
                  <a:pt x="1545" y="1036"/>
                  <a:pt x="1547" y="1038"/>
                  <a:pt x="1549" y="1038"/>
                </a:cubicBezTo>
                <a:cubicBezTo>
                  <a:pt x="1552" y="1038"/>
                  <a:pt x="1554" y="1036"/>
                  <a:pt x="1554" y="1033"/>
                </a:cubicBezTo>
                <a:cubicBezTo>
                  <a:pt x="1554" y="1031"/>
                  <a:pt x="1552" y="1029"/>
                  <a:pt x="1549" y="1029"/>
                </a:cubicBezTo>
                <a:close/>
                <a:moveTo>
                  <a:pt x="1562" y="1029"/>
                </a:moveTo>
                <a:cubicBezTo>
                  <a:pt x="1560" y="1029"/>
                  <a:pt x="1558" y="1031"/>
                  <a:pt x="1558" y="1033"/>
                </a:cubicBezTo>
                <a:cubicBezTo>
                  <a:pt x="1558" y="1036"/>
                  <a:pt x="1560" y="1038"/>
                  <a:pt x="1562" y="1038"/>
                </a:cubicBezTo>
                <a:cubicBezTo>
                  <a:pt x="1565" y="1038"/>
                  <a:pt x="1567" y="1036"/>
                  <a:pt x="1567" y="1033"/>
                </a:cubicBezTo>
                <a:cubicBezTo>
                  <a:pt x="1567" y="1031"/>
                  <a:pt x="1565" y="1029"/>
                  <a:pt x="1562" y="1029"/>
                </a:cubicBezTo>
                <a:close/>
                <a:moveTo>
                  <a:pt x="1575" y="1029"/>
                </a:moveTo>
                <a:cubicBezTo>
                  <a:pt x="1573" y="1029"/>
                  <a:pt x="1571" y="1031"/>
                  <a:pt x="1571" y="1033"/>
                </a:cubicBezTo>
                <a:cubicBezTo>
                  <a:pt x="1571" y="1036"/>
                  <a:pt x="1573" y="1038"/>
                  <a:pt x="1575" y="1038"/>
                </a:cubicBezTo>
                <a:cubicBezTo>
                  <a:pt x="1578" y="1038"/>
                  <a:pt x="1579" y="1036"/>
                  <a:pt x="1579" y="1033"/>
                </a:cubicBezTo>
                <a:cubicBezTo>
                  <a:pt x="1579" y="1031"/>
                  <a:pt x="1578" y="1029"/>
                  <a:pt x="1575" y="1029"/>
                </a:cubicBezTo>
                <a:close/>
                <a:moveTo>
                  <a:pt x="1588" y="1029"/>
                </a:moveTo>
                <a:cubicBezTo>
                  <a:pt x="1586" y="1029"/>
                  <a:pt x="1584" y="1031"/>
                  <a:pt x="1584" y="1033"/>
                </a:cubicBezTo>
                <a:cubicBezTo>
                  <a:pt x="1584" y="1036"/>
                  <a:pt x="1586" y="1038"/>
                  <a:pt x="1588" y="1038"/>
                </a:cubicBezTo>
                <a:cubicBezTo>
                  <a:pt x="1591" y="1038"/>
                  <a:pt x="1592" y="1036"/>
                  <a:pt x="1592" y="1033"/>
                </a:cubicBezTo>
                <a:cubicBezTo>
                  <a:pt x="1592" y="1031"/>
                  <a:pt x="1591" y="1029"/>
                  <a:pt x="1588" y="1029"/>
                </a:cubicBezTo>
                <a:close/>
                <a:moveTo>
                  <a:pt x="1601" y="1029"/>
                </a:moveTo>
                <a:cubicBezTo>
                  <a:pt x="1599" y="1029"/>
                  <a:pt x="1597" y="1031"/>
                  <a:pt x="1597" y="1033"/>
                </a:cubicBezTo>
                <a:cubicBezTo>
                  <a:pt x="1597" y="1036"/>
                  <a:pt x="1599" y="1038"/>
                  <a:pt x="1601" y="1038"/>
                </a:cubicBezTo>
                <a:cubicBezTo>
                  <a:pt x="1603" y="1038"/>
                  <a:pt x="1605" y="1036"/>
                  <a:pt x="1605" y="1033"/>
                </a:cubicBezTo>
                <a:cubicBezTo>
                  <a:pt x="1605" y="1031"/>
                  <a:pt x="1603" y="1029"/>
                  <a:pt x="1601" y="1029"/>
                </a:cubicBezTo>
                <a:close/>
                <a:moveTo>
                  <a:pt x="1614" y="1029"/>
                </a:moveTo>
                <a:cubicBezTo>
                  <a:pt x="1612" y="1029"/>
                  <a:pt x="1610" y="1031"/>
                  <a:pt x="1610" y="1033"/>
                </a:cubicBezTo>
                <a:cubicBezTo>
                  <a:pt x="1610" y="1036"/>
                  <a:pt x="1612" y="1038"/>
                  <a:pt x="1614" y="1038"/>
                </a:cubicBezTo>
                <a:cubicBezTo>
                  <a:pt x="1616" y="1038"/>
                  <a:pt x="1618" y="1036"/>
                  <a:pt x="1618" y="1033"/>
                </a:cubicBezTo>
                <a:cubicBezTo>
                  <a:pt x="1618" y="1031"/>
                  <a:pt x="1616" y="1029"/>
                  <a:pt x="1614" y="1029"/>
                </a:cubicBezTo>
                <a:close/>
                <a:moveTo>
                  <a:pt x="1627" y="1029"/>
                </a:moveTo>
                <a:cubicBezTo>
                  <a:pt x="1625" y="1029"/>
                  <a:pt x="1623" y="1031"/>
                  <a:pt x="1623" y="1033"/>
                </a:cubicBezTo>
                <a:cubicBezTo>
                  <a:pt x="1623" y="1036"/>
                  <a:pt x="1625" y="1038"/>
                  <a:pt x="1627" y="1038"/>
                </a:cubicBezTo>
                <a:cubicBezTo>
                  <a:pt x="1629" y="1038"/>
                  <a:pt x="1631" y="1036"/>
                  <a:pt x="1631" y="1033"/>
                </a:cubicBezTo>
                <a:cubicBezTo>
                  <a:pt x="1631" y="1031"/>
                  <a:pt x="1629" y="1029"/>
                  <a:pt x="1627" y="1029"/>
                </a:cubicBezTo>
                <a:close/>
                <a:moveTo>
                  <a:pt x="1640" y="1029"/>
                </a:moveTo>
                <a:cubicBezTo>
                  <a:pt x="1638" y="1029"/>
                  <a:pt x="1636" y="1031"/>
                  <a:pt x="1636" y="1033"/>
                </a:cubicBezTo>
                <a:cubicBezTo>
                  <a:pt x="1636" y="1036"/>
                  <a:pt x="1638" y="1038"/>
                  <a:pt x="1640" y="1038"/>
                </a:cubicBezTo>
                <a:cubicBezTo>
                  <a:pt x="1642" y="1038"/>
                  <a:pt x="1644" y="1036"/>
                  <a:pt x="1644" y="1033"/>
                </a:cubicBezTo>
                <a:cubicBezTo>
                  <a:pt x="1644" y="1031"/>
                  <a:pt x="1642" y="1029"/>
                  <a:pt x="1640" y="1029"/>
                </a:cubicBezTo>
                <a:close/>
                <a:moveTo>
                  <a:pt x="1653" y="1029"/>
                </a:moveTo>
                <a:cubicBezTo>
                  <a:pt x="1650" y="1029"/>
                  <a:pt x="1649" y="1031"/>
                  <a:pt x="1649" y="1033"/>
                </a:cubicBezTo>
                <a:cubicBezTo>
                  <a:pt x="1649" y="1036"/>
                  <a:pt x="1650" y="1038"/>
                  <a:pt x="1653" y="1038"/>
                </a:cubicBezTo>
                <a:cubicBezTo>
                  <a:pt x="1655" y="1038"/>
                  <a:pt x="1657" y="1036"/>
                  <a:pt x="1657" y="1033"/>
                </a:cubicBezTo>
                <a:cubicBezTo>
                  <a:pt x="1657" y="1031"/>
                  <a:pt x="1655" y="1029"/>
                  <a:pt x="1653" y="1029"/>
                </a:cubicBezTo>
                <a:close/>
                <a:moveTo>
                  <a:pt x="1666" y="1029"/>
                </a:moveTo>
                <a:cubicBezTo>
                  <a:pt x="1663" y="1029"/>
                  <a:pt x="1662" y="1031"/>
                  <a:pt x="1662" y="1033"/>
                </a:cubicBezTo>
                <a:cubicBezTo>
                  <a:pt x="1662" y="1036"/>
                  <a:pt x="1663" y="1038"/>
                  <a:pt x="1666" y="1038"/>
                </a:cubicBezTo>
                <a:cubicBezTo>
                  <a:pt x="1668" y="1038"/>
                  <a:pt x="1670" y="1036"/>
                  <a:pt x="1670" y="1033"/>
                </a:cubicBezTo>
                <a:cubicBezTo>
                  <a:pt x="1670" y="1031"/>
                  <a:pt x="1668" y="1029"/>
                  <a:pt x="1666" y="1029"/>
                </a:cubicBezTo>
                <a:close/>
                <a:moveTo>
                  <a:pt x="1679" y="1029"/>
                </a:moveTo>
                <a:cubicBezTo>
                  <a:pt x="1676" y="1029"/>
                  <a:pt x="1674" y="1031"/>
                  <a:pt x="1674" y="1033"/>
                </a:cubicBezTo>
                <a:cubicBezTo>
                  <a:pt x="1674" y="1036"/>
                  <a:pt x="1676" y="1038"/>
                  <a:pt x="1679" y="1038"/>
                </a:cubicBezTo>
                <a:cubicBezTo>
                  <a:pt x="1681" y="1038"/>
                  <a:pt x="1683" y="1036"/>
                  <a:pt x="1683" y="1033"/>
                </a:cubicBezTo>
                <a:cubicBezTo>
                  <a:pt x="1683" y="1031"/>
                  <a:pt x="1681" y="1029"/>
                  <a:pt x="1679" y="1029"/>
                </a:cubicBezTo>
                <a:close/>
                <a:moveTo>
                  <a:pt x="1692" y="1029"/>
                </a:moveTo>
                <a:cubicBezTo>
                  <a:pt x="1689" y="1029"/>
                  <a:pt x="1687" y="1031"/>
                  <a:pt x="1687" y="1033"/>
                </a:cubicBezTo>
                <a:cubicBezTo>
                  <a:pt x="1687" y="1036"/>
                  <a:pt x="1689" y="1038"/>
                  <a:pt x="1692" y="1038"/>
                </a:cubicBezTo>
                <a:cubicBezTo>
                  <a:pt x="1694" y="1038"/>
                  <a:pt x="1696" y="1036"/>
                  <a:pt x="1696" y="1033"/>
                </a:cubicBezTo>
                <a:cubicBezTo>
                  <a:pt x="1696" y="1031"/>
                  <a:pt x="1694" y="1029"/>
                  <a:pt x="1692" y="1029"/>
                </a:cubicBezTo>
                <a:close/>
                <a:moveTo>
                  <a:pt x="1704" y="1029"/>
                </a:moveTo>
                <a:cubicBezTo>
                  <a:pt x="1702" y="1029"/>
                  <a:pt x="1700" y="1031"/>
                  <a:pt x="1700" y="1033"/>
                </a:cubicBezTo>
                <a:cubicBezTo>
                  <a:pt x="1700" y="1036"/>
                  <a:pt x="1702" y="1038"/>
                  <a:pt x="1704" y="1038"/>
                </a:cubicBezTo>
                <a:cubicBezTo>
                  <a:pt x="1707" y="1038"/>
                  <a:pt x="1709" y="1036"/>
                  <a:pt x="1709" y="1033"/>
                </a:cubicBezTo>
                <a:cubicBezTo>
                  <a:pt x="1709" y="1031"/>
                  <a:pt x="1707" y="1029"/>
                  <a:pt x="1704" y="1029"/>
                </a:cubicBezTo>
                <a:close/>
                <a:moveTo>
                  <a:pt x="1717" y="1029"/>
                </a:moveTo>
                <a:cubicBezTo>
                  <a:pt x="1715" y="1029"/>
                  <a:pt x="1713" y="1031"/>
                  <a:pt x="1713" y="1033"/>
                </a:cubicBezTo>
                <a:cubicBezTo>
                  <a:pt x="1713" y="1036"/>
                  <a:pt x="1715" y="1038"/>
                  <a:pt x="1717" y="1038"/>
                </a:cubicBezTo>
                <a:cubicBezTo>
                  <a:pt x="1720" y="1038"/>
                  <a:pt x="1722" y="1036"/>
                  <a:pt x="1722" y="1033"/>
                </a:cubicBezTo>
                <a:cubicBezTo>
                  <a:pt x="1722" y="1031"/>
                  <a:pt x="1720" y="1029"/>
                  <a:pt x="1717" y="1029"/>
                </a:cubicBezTo>
                <a:close/>
                <a:moveTo>
                  <a:pt x="1730" y="1029"/>
                </a:moveTo>
                <a:cubicBezTo>
                  <a:pt x="1728" y="1029"/>
                  <a:pt x="1726" y="1031"/>
                  <a:pt x="1726" y="1033"/>
                </a:cubicBezTo>
                <a:cubicBezTo>
                  <a:pt x="1726" y="1036"/>
                  <a:pt x="1728" y="1038"/>
                  <a:pt x="1730" y="1038"/>
                </a:cubicBezTo>
                <a:cubicBezTo>
                  <a:pt x="1733" y="1038"/>
                  <a:pt x="1734" y="1036"/>
                  <a:pt x="1734" y="1033"/>
                </a:cubicBezTo>
                <a:cubicBezTo>
                  <a:pt x="1734" y="1031"/>
                  <a:pt x="1733" y="1029"/>
                  <a:pt x="1730" y="1029"/>
                </a:cubicBezTo>
                <a:close/>
                <a:moveTo>
                  <a:pt x="1743" y="1029"/>
                </a:moveTo>
                <a:cubicBezTo>
                  <a:pt x="1741" y="1029"/>
                  <a:pt x="1739" y="1031"/>
                  <a:pt x="1739" y="1033"/>
                </a:cubicBezTo>
                <a:cubicBezTo>
                  <a:pt x="1739" y="1036"/>
                  <a:pt x="1741" y="1038"/>
                  <a:pt x="1743" y="1038"/>
                </a:cubicBezTo>
                <a:cubicBezTo>
                  <a:pt x="1745" y="1038"/>
                  <a:pt x="1747" y="1036"/>
                  <a:pt x="1747" y="1033"/>
                </a:cubicBezTo>
                <a:cubicBezTo>
                  <a:pt x="1747" y="1031"/>
                  <a:pt x="1745" y="1029"/>
                  <a:pt x="1743" y="1029"/>
                </a:cubicBezTo>
                <a:close/>
                <a:moveTo>
                  <a:pt x="1756" y="1029"/>
                </a:moveTo>
                <a:cubicBezTo>
                  <a:pt x="1754" y="1029"/>
                  <a:pt x="1752" y="1031"/>
                  <a:pt x="1752" y="1033"/>
                </a:cubicBezTo>
                <a:cubicBezTo>
                  <a:pt x="1752" y="1036"/>
                  <a:pt x="1754" y="1038"/>
                  <a:pt x="1756" y="1038"/>
                </a:cubicBezTo>
                <a:cubicBezTo>
                  <a:pt x="1758" y="1038"/>
                  <a:pt x="1760" y="1036"/>
                  <a:pt x="1760" y="1033"/>
                </a:cubicBezTo>
                <a:cubicBezTo>
                  <a:pt x="1760" y="1031"/>
                  <a:pt x="1758" y="1029"/>
                  <a:pt x="1756" y="1029"/>
                </a:cubicBezTo>
                <a:close/>
                <a:moveTo>
                  <a:pt x="1769" y="1029"/>
                </a:moveTo>
                <a:cubicBezTo>
                  <a:pt x="1767" y="1029"/>
                  <a:pt x="1765" y="1031"/>
                  <a:pt x="1765" y="1033"/>
                </a:cubicBezTo>
                <a:cubicBezTo>
                  <a:pt x="1765" y="1036"/>
                  <a:pt x="1767" y="1038"/>
                  <a:pt x="1769" y="1038"/>
                </a:cubicBezTo>
                <a:cubicBezTo>
                  <a:pt x="1771" y="1038"/>
                  <a:pt x="1773" y="1036"/>
                  <a:pt x="1773" y="1033"/>
                </a:cubicBezTo>
                <a:cubicBezTo>
                  <a:pt x="1773" y="1031"/>
                  <a:pt x="1771" y="1029"/>
                  <a:pt x="1769" y="1029"/>
                </a:cubicBezTo>
                <a:close/>
                <a:moveTo>
                  <a:pt x="1782" y="1029"/>
                </a:moveTo>
                <a:cubicBezTo>
                  <a:pt x="1780" y="1029"/>
                  <a:pt x="1778" y="1031"/>
                  <a:pt x="1778" y="1033"/>
                </a:cubicBezTo>
                <a:cubicBezTo>
                  <a:pt x="1778" y="1036"/>
                  <a:pt x="1780" y="1038"/>
                  <a:pt x="1782" y="1038"/>
                </a:cubicBezTo>
                <a:cubicBezTo>
                  <a:pt x="1784" y="1038"/>
                  <a:pt x="1786" y="1036"/>
                  <a:pt x="1786" y="1033"/>
                </a:cubicBezTo>
                <a:cubicBezTo>
                  <a:pt x="1786" y="1031"/>
                  <a:pt x="1784" y="1029"/>
                  <a:pt x="1782" y="1029"/>
                </a:cubicBezTo>
                <a:close/>
                <a:moveTo>
                  <a:pt x="1795" y="1029"/>
                </a:moveTo>
                <a:cubicBezTo>
                  <a:pt x="1793" y="1029"/>
                  <a:pt x="1791" y="1031"/>
                  <a:pt x="1791" y="1033"/>
                </a:cubicBezTo>
                <a:cubicBezTo>
                  <a:pt x="1791" y="1036"/>
                  <a:pt x="1793" y="1038"/>
                  <a:pt x="1795" y="1038"/>
                </a:cubicBezTo>
                <a:cubicBezTo>
                  <a:pt x="1797" y="1038"/>
                  <a:pt x="1799" y="1036"/>
                  <a:pt x="1799" y="1033"/>
                </a:cubicBezTo>
                <a:cubicBezTo>
                  <a:pt x="1799" y="1031"/>
                  <a:pt x="1797" y="1029"/>
                  <a:pt x="1795" y="1029"/>
                </a:cubicBezTo>
                <a:close/>
                <a:moveTo>
                  <a:pt x="1808" y="1029"/>
                </a:moveTo>
                <a:cubicBezTo>
                  <a:pt x="1805" y="1029"/>
                  <a:pt x="1804" y="1031"/>
                  <a:pt x="1804" y="1033"/>
                </a:cubicBezTo>
                <a:cubicBezTo>
                  <a:pt x="1804" y="1036"/>
                  <a:pt x="1805" y="1038"/>
                  <a:pt x="1808" y="1038"/>
                </a:cubicBezTo>
                <a:cubicBezTo>
                  <a:pt x="1810" y="1038"/>
                  <a:pt x="1812" y="1036"/>
                  <a:pt x="1812" y="1033"/>
                </a:cubicBezTo>
                <a:cubicBezTo>
                  <a:pt x="1812" y="1031"/>
                  <a:pt x="1810" y="1029"/>
                  <a:pt x="1808" y="1029"/>
                </a:cubicBezTo>
                <a:close/>
                <a:moveTo>
                  <a:pt x="1821" y="1029"/>
                </a:moveTo>
                <a:cubicBezTo>
                  <a:pt x="1818" y="1029"/>
                  <a:pt x="1816" y="1031"/>
                  <a:pt x="1816" y="1033"/>
                </a:cubicBezTo>
                <a:cubicBezTo>
                  <a:pt x="1816" y="1036"/>
                  <a:pt x="1818" y="1038"/>
                  <a:pt x="1821" y="1038"/>
                </a:cubicBezTo>
                <a:cubicBezTo>
                  <a:pt x="1823" y="1038"/>
                  <a:pt x="1825" y="1036"/>
                  <a:pt x="1825" y="1033"/>
                </a:cubicBezTo>
                <a:cubicBezTo>
                  <a:pt x="1825" y="1031"/>
                  <a:pt x="1823" y="1029"/>
                  <a:pt x="1821" y="1029"/>
                </a:cubicBezTo>
                <a:close/>
                <a:moveTo>
                  <a:pt x="1834" y="1029"/>
                </a:moveTo>
                <a:cubicBezTo>
                  <a:pt x="1831" y="1029"/>
                  <a:pt x="1829" y="1031"/>
                  <a:pt x="1829" y="1033"/>
                </a:cubicBezTo>
                <a:cubicBezTo>
                  <a:pt x="1829" y="1036"/>
                  <a:pt x="1831" y="1038"/>
                  <a:pt x="1834" y="1038"/>
                </a:cubicBezTo>
                <a:cubicBezTo>
                  <a:pt x="1836" y="1038"/>
                  <a:pt x="1838" y="1036"/>
                  <a:pt x="1838" y="1033"/>
                </a:cubicBezTo>
                <a:cubicBezTo>
                  <a:pt x="1838" y="1031"/>
                  <a:pt x="1836" y="1029"/>
                  <a:pt x="1834" y="1029"/>
                </a:cubicBezTo>
                <a:close/>
                <a:moveTo>
                  <a:pt x="1846" y="1029"/>
                </a:moveTo>
                <a:cubicBezTo>
                  <a:pt x="1844" y="1029"/>
                  <a:pt x="1842" y="1031"/>
                  <a:pt x="1842" y="1033"/>
                </a:cubicBezTo>
                <a:cubicBezTo>
                  <a:pt x="1842" y="1036"/>
                  <a:pt x="1844" y="1038"/>
                  <a:pt x="1846" y="1038"/>
                </a:cubicBezTo>
                <a:cubicBezTo>
                  <a:pt x="1849" y="1038"/>
                  <a:pt x="1851" y="1036"/>
                  <a:pt x="1851" y="1033"/>
                </a:cubicBezTo>
                <a:cubicBezTo>
                  <a:pt x="1851" y="1031"/>
                  <a:pt x="1849" y="1029"/>
                  <a:pt x="1846" y="1029"/>
                </a:cubicBezTo>
                <a:close/>
                <a:moveTo>
                  <a:pt x="1859" y="1029"/>
                </a:moveTo>
                <a:cubicBezTo>
                  <a:pt x="1857" y="1029"/>
                  <a:pt x="1855" y="1031"/>
                  <a:pt x="1855" y="1033"/>
                </a:cubicBezTo>
                <a:cubicBezTo>
                  <a:pt x="1855" y="1036"/>
                  <a:pt x="1857" y="1038"/>
                  <a:pt x="1859" y="1038"/>
                </a:cubicBezTo>
                <a:cubicBezTo>
                  <a:pt x="1862" y="1038"/>
                  <a:pt x="1864" y="1036"/>
                  <a:pt x="1864" y="1033"/>
                </a:cubicBezTo>
                <a:cubicBezTo>
                  <a:pt x="1864" y="1031"/>
                  <a:pt x="1862" y="1029"/>
                  <a:pt x="1859" y="1029"/>
                </a:cubicBezTo>
                <a:close/>
                <a:moveTo>
                  <a:pt x="1872" y="1029"/>
                </a:moveTo>
                <a:cubicBezTo>
                  <a:pt x="1870" y="1029"/>
                  <a:pt x="1868" y="1031"/>
                  <a:pt x="1868" y="1033"/>
                </a:cubicBezTo>
                <a:cubicBezTo>
                  <a:pt x="1868" y="1036"/>
                  <a:pt x="1870" y="1038"/>
                  <a:pt x="1872" y="1038"/>
                </a:cubicBezTo>
                <a:cubicBezTo>
                  <a:pt x="1875" y="1038"/>
                  <a:pt x="1876" y="1036"/>
                  <a:pt x="1876" y="1033"/>
                </a:cubicBezTo>
                <a:cubicBezTo>
                  <a:pt x="1876" y="1031"/>
                  <a:pt x="1875" y="1029"/>
                  <a:pt x="1872" y="1029"/>
                </a:cubicBezTo>
                <a:close/>
                <a:moveTo>
                  <a:pt x="1885" y="1029"/>
                </a:moveTo>
                <a:cubicBezTo>
                  <a:pt x="1883" y="1029"/>
                  <a:pt x="1881" y="1031"/>
                  <a:pt x="1881" y="1033"/>
                </a:cubicBezTo>
                <a:cubicBezTo>
                  <a:pt x="1881" y="1036"/>
                  <a:pt x="1883" y="1038"/>
                  <a:pt x="1885" y="1038"/>
                </a:cubicBezTo>
                <a:cubicBezTo>
                  <a:pt x="1888" y="1038"/>
                  <a:pt x="1889" y="1036"/>
                  <a:pt x="1889" y="1033"/>
                </a:cubicBezTo>
                <a:cubicBezTo>
                  <a:pt x="1889" y="1031"/>
                  <a:pt x="1888" y="1029"/>
                  <a:pt x="1885" y="1029"/>
                </a:cubicBezTo>
                <a:close/>
                <a:moveTo>
                  <a:pt x="1898" y="1029"/>
                </a:moveTo>
                <a:cubicBezTo>
                  <a:pt x="1896" y="1029"/>
                  <a:pt x="1894" y="1031"/>
                  <a:pt x="1894" y="1033"/>
                </a:cubicBezTo>
                <a:cubicBezTo>
                  <a:pt x="1894" y="1036"/>
                  <a:pt x="1896" y="1038"/>
                  <a:pt x="1898" y="1038"/>
                </a:cubicBezTo>
                <a:cubicBezTo>
                  <a:pt x="1900" y="1038"/>
                  <a:pt x="1902" y="1036"/>
                  <a:pt x="1902" y="1033"/>
                </a:cubicBezTo>
                <a:cubicBezTo>
                  <a:pt x="1902" y="1031"/>
                  <a:pt x="1900" y="1029"/>
                  <a:pt x="1898" y="1029"/>
                </a:cubicBezTo>
                <a:close/>
                <a:moveTo>
                  <a:pt x="1911" y="1029"/>
                </a:moveTo>
                <a:cubicBezTo>
                  <a:pt x="1909" y="1029"/>
                  <a:pt x="1907" y="1031"/>
                  <a:pt x="1907" y="1033"/>
                </a:cubicBezTo>
                <a:cubicBezTo>
                  <a:pt x="1907" y="1036"/>
                  <a:pt x="1909" y="1038"/>
                  <a:pt x="1911" y="1038"/>
                </a:cubicBezTo>
                <a:cubicBezTo>
                  <a:pt x="1913" y="1038"/>
                  <a:pt x="1915" y="1036"/>
                  <a:pt x="1915" y="1033"/>
                </a:cubicBezTo>
                <a:cubicBezTo>
                  <a:pt x="1915" y="1031"/>
                  <a:pt x="1913" y="1029"/>
                  <a:pt x="1911" y="1029"/>
                </a:cubicBezTo>
                <a:close/>
                <a:moveTo>
                  <a:pt x="1924" y="1029"/>
                </a:moveTo>
                <a:cubicBezTo>
                  <a:pt x="1922" y="1029"/>
                  <a:pt x="1920" y="1031"/>
                  <a:pt x="1920" y="1033"/>
                </a:cubicBezTo>
                <a:cubicBezTo>
                  <a:pt x="1920" y="1036"/>
                  <a:pt x="1922" y="1038"/>
                  <a:pt x="1924" y="1038"/>
                </a:cubicBezTo>
                <a:cubicBezTo>
                  <a:pt x="1926" y="1038"/>
                  <a:pt x="1928" y="1036"/>
                  <a:pt x="1928" y="1033"/>
                </a:cubicBezTo>
                <a:cubicBezTo>
                  <a:pt x="1928" y="1031"/>
                  <a:pt x="1926" y="1029"/>
                  <a:pt x="1924" y="1029"/>
                </a:cubicBezTo>
                <a:close/>
                <a:moveTo>
                  <a:pt x="1937" y="1029"/>
                </a:moveTo>
                <a:cubicBezTo>
                  <a:pt x="1935" y="1029"/>
                  <a:pt x="1933" y="1031"/>
                  <a:pt x="1933" y="1033"/>
                </a:cubicBezTo>
                <a:cubicBezTo>
                  <a:pt x="1933" y="1036"/>
                  <a:pt x="1935" y="1038"/>
                  <a:pt x="1937" y="1038"/>
                </a:cubicBezTo>
                <a:cubicBezTo>
                  <a:pt x="1939" y="1038"/>
                  <a:pt x="1941" y="1036"/>
                  <a:pt x="1941" y="1033"/>
                </a:cubicBezTo>
                <a:cubicBezTo>
                  <a:pt x="1941" y="1031"/>
                  <a:pt x="1939" y="1029"/>
                  <a:pt x="1937" y="1029"/>
                </a:cubicBezTo>
                <a:close/>
                <a:moveTo>
                  <a:pt x="1950" y="1029"/>
                </a:moveTo>
                <a:cubicBezTo>
                  <a:pt x="1947" y="1029"/>
                  <a:pt x="1946" y="1031"/>
                  <a:pt x="1946" y="1033"/>
                </a:cubicBezTo>
                <a:cubicBezTo>
                  <a:pt x="1946" y="1036"/>
                  <a:pt x="1947" y="1038"/>
                  <a:pt x="1950" y="1038"/>
                </a:cubicBezTo>
                <a:cubicBezTo>
                  <a:pt x="1952" y="1038"/>
                  <a:pt x="1954" y="1036"/>
                  <a:pt x="1954" y="1033"/>
                </a:cubicBezTo>
                <a:cubicBezTo>
                  <a:pt x="1954" y="1031"/>
                  <a:pt x="1952" y="1029"/>
                  <a:pt x="1950" y="1029"/>
                </a:cubicBezTo>
                <a:close/>
                <a:moveTo>
                  <a:pt x="1963" y="1029"/>
                </a:moveTo>
                <a:cubicBezTo>
                  <a:pt x="1960" y="1029"/>
                  <a:pt x="1959" y="1031"/>
                  <a:pt x="1959" y="1033"/>
                </a:cubicBezTo>
                <a:cubicBezTo>
                  <a:pt x="1959" y="1036"/>
                  <a:pt x="1960" y="1038"/>
                  <a:pt x="1963" y="1038"/>
                </a:cubicBezTo>
                <a:cubicBezTo>
                  <a:pt x="1965" y="1038"/>
                  <a:pt x="1967" y="1036"/>
                  <a:pt x="1967" y="1033"/>
                </a:cubicBezTo>
                <a:cubicBezTo>
                  <a:pt x="1967" y="1031"/>
                  <a:pt x="1965" y="1029"/>
                  <a:pt x="1963" y="1029"/>
                </a:cubicBezTo>
                <a:close/>
                <a:moveTo>
                  <a:pt x="1976" y="1029"/>
                </a:moveTo>
                <a:cubicBezTo>
                  <a:pt x="1973" y="1029"/>
                  <a:pt x="1971" y="1031"/>
                  <a:pt x="1971" y="1033"/>
                </a:cubicBezTo>
                <a:cubicBezTo>
                  <a:pt x="1971" y="1036"/>
                  <a:pt x="1973" y="1038"/>
                  <a:pt x="1976" y="1038"/>
                </a:cubicBezTo>
                <a:cubicBezTo>
                  <a:pt x="1978" y="1038"/>
                  <a:pt x="1980" y="1036"/>
                  <a:pt x="1980" y="1033"/>
                </a:cubicBezTo>
                <a:cubicBezTo>
                  <a:pt x="1980" y="1031"/>
                  <a:pt x="1978" y="1029"/>
                  <a:pt x="1976" y="1029"/>
                </a:cubicBezTo>
                <a:close/>
                <a:moveTo>
                  <a:pt x="1989" y="1029"/>
                </a:moveTo>
                <a:cubicBezTo>
                  <a:pt x="1986" y="1029"/>
                  <a:pt x="1984" y="1031"/>
                  <a:pt x="1984" y="1033"/>
                </a:cubicBezTo>
                <a:cubicBezTo>
                  <a:pt x="1984" y="1036"/>
                  <a:pt x="1986" y="1038"/>
                  <a:pt x="1989" y="1038"/>
                </a:cubicBezTo>
                <a:cubicBezTo>
                  <a:pt x="1991" y="1038"/>
                  <a:pt x="1993" y="1036"/>
                  <a:pt x="1993" y="1033"/>
                </a:cubicBezTo>
                <a:cubicBezTo>
                  <a:pt x="1993" y="1031"/>
                  <a:pt x="1991" y="1029"/>
                  <a:pt x="1989" y="1029"/>
                </a:cubicBezTo>
                <a:close/>
                <a:moveTo>
                  <a:pt x="2001" y="1029"/>
                </a:moveTo>
                <a:cubicBezTo>
                  <a:pt x="1999" y="1029"/>
                  <a:pt x="1997" y="1031"/>
                  <a:pt x="1997" y="1033"/>
                </a:cubicBezTo>
                <a:cubicBezTo>
                  <a:pt x="1997" y="1036"/>
                  <a:pt x="1999" y="1038"/>
                  <a:pt x="2001" y="1038"/>
                </a:cubicBezTo>
                <a:cubicBezTo>
                  <a:pt x="2004" y="1038"/>
                  <a:pt x="2006" y="1036"/>
                  <a:pt x="2006" y="1033"/>
                </a:cubicBezTo>
                <a:cubicBezTo>
                  <a:pt x="2006" y="1031"/>
                  <a:pt x="2004" y="1029"/>
                  <a:pt x="2001" y="1029"/>
                </a:cubicBezTo>
                <a:close/>
                <a:moveTo>
                  <a:pt x="2014" y="1029"/>
                </a:moveTo>
                <a:cubicBezTo>
                  <a:pt x="2012" y="1029"/>
                  <a:pt x="2010" y="1031"/>
                  <a:pt x="2010" y="1033"/>
                </a:cubicBezTo>
                <a:cubicBezTo>
                  <a:pt x="2010" y="1036"/>
                  <a:pt x="2012" y="1038"/>
                  <a:pt x="2014" y="1038"/>
                </a:cubicBezTo>
                <a:cubicBezTo>
                  <a:pt x="2017" y="1038"/>
                  <a:pt x="2019" y="1036"/>
                  <a:pt x="2019" y="1033"/>
                </a:cubicBezTo>
                <a:cubicBezTo>
                  <a:pt x="2019" y="1031"/>
                  <a:pt x="2017" y="1029"/>
                  <a:pt x="2014" y="1029"/>
                </a:cubicBezTo>
                <a:close/>
                <a:moveTo>
                  <a:pt x="2027" y="1029"/>
                </a:moveTo>
                <a:cubicBezTo>
                  <a:pt x="2025" y="1029"/>
                  <a:pt x="2023" y="1031"/>
                  <a:pt x="2023" y="1033"/>
                </a:cubicBezTo>
                <a:cubicBezTo>
                  <a:pt x="2023" y="1036"/>
                  <a:pt x="2025" y="1038"/>
                  <a:pt x="2027" y="1038"/>
                </a:cubicBezTo>
                <a:cubicBezTo>
                  <a:pt x="2030" y="1038"/>
                  <a:pt x="2031" y="1036"/>
                  <a:pt x="2031" y="1033"/>
                </a:cubicBezTo>
                <a:cubicBezTo>
                  <a:pt x="2031" y="1031"/>
                  <a:pt x="2030" y="1029"/>
                  <a:pt x="2027" y="1029"/>
                </a:cubicBezTo>
                <a:close/>
                <a:moveTo>
                  <a:pt x="2040" y="1029"/>
                </a:moveTo>
                <a:cubicBezTo>
                  <a:pt x="2038" y="1029"/>
                  <a:pt x="2036" y="1031"/>
                  <a:pt x="2036" y="1033"/>
                </a:cubicBezTo>
                <a:cubicBezTo>
                  <a:pt x="2036" y="1036"/>
                  <a:pt x="2038" y="1038"/>
                  <a:pt x="2040" y="1038"/>
                </a:cubicBezTo>
                <a:cubicBezTo>
                  <a:pt x="2042" y="1038"/>
                  <a:pt x="2044" y="1036"/>
                  <a:pt x="2044" y="1033"/>
                </a:cubicBezTo>
                <a:cubicBezTo>
                  <a:pt x="2044" y="1031"/>
                  <a:pt x="2042" y="1029"/>
                  <a:pt x="2040" y="1029"/>
                </a:cubicBezTo>
                <a:close/>
                <a:moveTo>
                  <a:pt x="2053" y="1029"/>
                </a:moveTo>
                <a:cubicBezTo>
                  <a:pt x="2051" y="1029"/>
                  <a:pt x="2049" y="1031"/>
                  <a:pt x="2049" y="1033"/>
                </a:cubicBezTo>
                <a:cubicBezTo>
                  <a:pt x="2049" y="1036"/>
                  <a:pt x="2051" y="1038"/>
                  <a:pt x="2053" y="1038"/>
                </a:cubicBezTo>
                <a:cubicBezTo>
                  <a:pt x="2055" y="1038"/>
                  <a:pt x="2057" y="1036"/>
                  <a:pt x="2057" y="1033"/>
                </a:cubicBezTo>
                <a:cubicBezTo>
                  <a:pt x="2057" y="1031"/>
                  <a:pt x="2055" y="1029"/>
                  <a:pt x="2053" y="1029"/>
                </a:cubicBezTo>
                <a:close/>
                <a:moveTo>
                  <a:pt x="2066" y="1029"/>
                </a:moveTo>
                <a:cubicBezTo>
                  <a:pt x="2064" y="1029"/>
                  <a:pt x="2062" y="1031"/>
                  <a:pt x="2062" y="1033"/>
                </a:cubicBezTo>
                <a:cubicBezTo>
                  <a:pt x="2062" y="1036"/>
                  <a:pt x="2064" y="1038"/>
                  <a:pt x="2066" y="1038"/>
                </a:cubicBezTo>
                <a:cubicBezTo>
                  <a:pt x="2068" y="1038"/>
                  <a:pt x="2070" y="1036"/>
                  <a:pt x="2070" y="1033"/>
                </a:cubicBezTo>
                <a:cubicBezTo>
                  <a:pt x="2070" y="1031"/>
                  <a:pt x="2068" y="1029"/>
                  <a:pt x="2066" y="1029"/>
                </a:cubicBezTo>
                <a:close/>
                <a:moveTo>
                  <a:pt x="2079" y="1029"/>
                </a:moveTo>
                <a:cubicBezTo>
                  <a:pt x="2077" y="1029"/>
                  <a:pt x="2075" y="1031"/>
                  <a:pt x="2075" y="1033"/>
                </a:cubicBezTo>
                <a:cubicBezTo>
                  <a:pt x="2075" y="1036"/>
                  <a:pt x="2077" y="1038"/>
                  <a:pt x="2079" y="1038"/>
                </a:cubicBezTo>
                <a:cubicBezTo>
                  <a:pt x="2081" y="1038"/>
                  <a:pt x="2083" y="1036"/>
                  <a:pt x="2083" y="1033"/>
                </a:cubicBezTo>
                <a:cubicBezTo>
                  <a:pt x="2083" y="1031"/>
                  <a:pt x="2081" y="1029"/>
                  <a:pt x="2079" y="1029"/>
                </a:cubicBezTo>
                <a:close/>
                <a:moveTo>
                  <a:pt x="2092" y="1029"/>
                </a:moveTo>
                <a:cubicBezTo>
                  <a:pt x="2090" y="1029"/>
                  <a:pt x="2088" y="1031"/>
                  <a:pt x="2088" y="1033"/>
                </a:cubicBezTo>
                <a:cubicBezTo>
                  <a:pt x="2088" y="1036"/>
                  <a:pt x="2090" y="1038"/>
                  <a:pt x="2092" y="1038"/>
                </a:cubicBezTo>
                <a:cubicBezTo>
                  <a:pt x="2094" y="1038"/>
                  <a:pt x="2096" y="1036"/>
                  <a:pt x="2096" y="1033"/>
                </a:cubicBezTo>
                <a:cubicBezTo>
                  <a:pt x="2096" y="1031"/>
                  <a:pt x="2094" y="1029"/>
                  <a:pt x="2092" y="1029"/>
                </a:cubicBezTo>
                <a:close/>
                <a:moveTo>
                  <a:pt x="2105" y="1029"/>
                </a:moveTo>
                <a:cubicBezTo>
                  <a:pt x="2102" y="1029"/>
                  <a:pt x="2101" y="1031"/>
                  <a:pt x="2101" y="1033"/>
                </a:cubicBezTo>
                <a:cubicBezTo>
                  <a:pt x="2101" y="1036"/>
                  <a:pt x="2102" y="1038"/>
                  <a:pt x="2105" y="1038"/>
                </a:cubicBezTo>
                <a:cubicBezTo>
                  <a:pt x="2107" y="1038"/>
                  <a:pt x="2109" y="1036"/>
                  <a:pt x="2109" y="1033"/>
                </a:cubicBezTo>
                <a:cubicBezTo>
                  <a:pt x="2109" y="1031"/>
                  <a:pt x="2107" y="1029"/>
                  <a:pt x="2105" y="1029"/>
                </a:cubicBezTo>
                <a:close/>
                <a:moveTo>
                  <a:pt x="2118" y="1029"/>
                </a:moveTo>
                <a:cubicBezTo>
                  <a:pt x="2115" y="1029"/>
                  <a:pt x="2113" y="1031"/>
                  <a:pt x="2113" y="1033"/>
                </a:cubicBezTo>
                <a:cubicBezTo>
                  <a:pt x="2113" y="1036"/>
                  <a:pt x="2115" y="1038"/>
                  <a:pt x="2118" y="1038"/>
                </a:cubicBezTo>
                <a:cubicBezTo>
                  <a:pt x="2120" y="1038"/>
                  <a:pt x="2122" y="1036"/>
                  <a:pt x="2122" y="1033"/>
                </a:cubicBezTo>
                <a:cubicBezTo>
                  <a:pt x="2122" y="1031"/>
                  <a:pt x="2120" y="1029"/>
                  <a:pt x="2118" y="1029"/>
                </a:cubicBezTo>
                <a:close/>
                <a:moveTo>
                  <a:pt x="2131" y="1029"/>
                </a:moveTo>
                <a:cubicBezTo>
                  <a:pt x="2128" y="1029"/>
                  <a:pt x="2126" y="1031"/>
                  <a:pt x="2126" y="1033"/>
                </a:cubicBezTo>
                <a:cubicBezTo>
                  <a:pt x="2126" y="1036"/>
                  <a:pt x="2128" y="1038"/>
                  <a:pt x="2131" y="1038"/>
                </a:cubicBezTo>
                <a:cubicBezTo>
                  <a:pt x="2133" y="1038"/>
                  <a:pt x="2135" y="1036"/>
                  <a:pt x="2135" y="1033"/>
                </a:cubicBezTo>
                <a:cubicBezTo>
                  <a:pt x="2135" y="1031"/>
                  <a:pt x="2133" y="1029"/>
                  <a:pt x="2131" y="1029"/>
                </a:cubicBezTo>
                <a:close/>
                <a:moveTo>
                  <a:pt x="2143" y="1029"/>
                </a:moveTo>
                <a:cubicBezTo>
                  <a:pt x="2141" y="1029"/>
                  <a:pt x="2139" y="1031"/>
                  <a:pt x="2139" y="1033"/>
                </a:cubicBezTo>
                <a:cubicBezTo>
                  <a:pt x="2139" y="1036"/>
                  <a:pt x="2141" y="1038"/>
                  <a:pt x="2143" y="1038"/>
                </a:cubicBezTo>
                <a:cubicBezTo>
                  <a:pt x="2146" y="1038"/>
                  <a:pt x="2148" y="1036"/>
                  <a:pt x="2148" y="1033"/>
                </a:cubicBezTo>
                <a:cubicBezTo>
                  <a:pt x="2148" y="1031"/>
                  <a:pt x="2146" y="1029"/>
                  <a:pt x="2143" y="1029"/>
                </a:cubicBezTo>
                <a:close/>
                <a:moveTo>
                  <a:pt x="2156" y="1029"/>
                </a:moveTo>
                <a:cubicBezTo>
                  <a:pt x="2154" y="1029"/>
                  <a:pt x="2152" y="1031"/>
                  <a:pt x="2152" y="1033"/>
                </a:cubicBezTo>
                <a:cubicBezTo>
                  <a:pt x="2152" y="1036"/>
                  <a:pt x="2154" y="1038"/>
                  <a:pt x="2156" y="1038"/>
                </a:cubicBezTo>
                <a:cubicBezTo>
                  <a:pt x="2159" y="1038"/>
                  <a:pt x="2161" y="1036"/>
                  <a:pt x="2161" y="1033"/>
                </a:cubicBezTo>
                <a:cubicBezTo>
                  <a:pt x="2161" y="1031"/>
                  <a:pt x="2159" y="1029"/>
                  <a:pt x="2156" y="1029"/>
                </a:cubicBezTo>
                <a:close/>
                <a:moveTo>
                  <a:pt x="2169" y="1029"/>
                </a:moveTo>
                <a:cubicBezTo>
                  <a:pt x="2167" y="1029"/>
                  <a:pt x="2165" y="1031"/>
                  <a:pt x="2165" y="1033"/>
                </a:cubicBezTo>
                <a:cubicBezTo>
                  <a:pt x="2165" y="1036"/>
                  <a:pt x="2167" y="1038"/>
                  <a:pt x="2169" y="1038"/>
                </a:cubicBezTo>
                <a:cubicBezTo>
                  <a:pt x="2172" y="1038"/>
                  <a:pt x="2173" y="1036"/>
                  <a:pt x="2173" y="1033"/>
                </a:cubicBezTo>
                <a:cubicBezTo>
                  <a:pt x="2173" y="1031"/>
                  <a:pt x="2172" y="1029"/>
                  <a:pt x="2169" y="1029"/>
                </a:cubicBezTo>
                <a:close/>
                <a:moveTo>
                  <a:pt x="2182" y="1029"/>
                </a:moveTo>
                <a:cubicBezTo>
                  <a:pt x="2180" y="1029"/>
                  <a:pt x="2178" y="1031"/>
                  <a:pt x="2178" y="1033"/>
                </a:cubicBezTo>
                <a:cubicBezTo>
                  <a:pt x="2178" y="1036"/>
                  <a:pt x="2180" y="1038"/>
                  <a:pt x="2182" y="1038"/>
                </a:cubicBezTo>
                <a:cubicBezTo>
                  <a:pt x="2185" y="1038"/>
                  <a:pt x="2186" y="1036"/>
                  <a:pt x="2186" y="1033"/>
                </a:cubicBezTo>
                <a:cubicBezTo>
                  <a:pt x="2186" y="1031"/>
                  <a:pt x="2185" y="1029"/>
                  <a:pt x="2182" y="1029"/>
                </a:cubicBezTo>
                <a:close/>
                <a:moveTo>
                  <a:pt x="2441" y="1033"/>
                </a:moveTo>
                <a:cubicBezTo>
                  <a:pt x="2440" y="1033"/>
                  <a:pt x="2440" y="1033"/>
                  <a:pt x="2440" y="1033"/>
                </a:cubicBezTo>
                <a:cubicBezTo>
                  <a:pt x="2440" y="1033"/>
                  <a:pt x="2440" y="1033"/>
                  <a:pt x="2441" y="1033"/>
                </a:cubicBezTo>
                <a:cubicBezTo>
                  <a:pt x="2441" y="1033"/>
                  <a:pt x="2441" y="1033"/>
                  <a:pt x="2441" y="1033"/>
                </a:cubicBezTo>
                <a:cubicBezTo>
                  <a:pt x="2441" y="1033"/>
                  <a:pt x="2441" y="1033"/>
                  <a:pt x="2441" y="1033"/>
                </a:cubicBezTo>
                <a:close/>
                <a:moveTo>
                  <a:pt x="2453" y="1029"/>
                </a:moveTo>
                <a:cubicBezTo>
                  <a:pt x="2451" y="1029"/>
                  <a:pt x="2449" y="1031"/>
                  <a:pt x="2449" y="1033"/>
                </a:cubicBezTo>
                <a:cubicBezTo>
                  <a:pt x="2449" y="1036"/>
                  <a:pt x="2451" y="1038"/>
                  <a:pt x="2453" y="1038"/>
                </a:cubicBezTo>
                <a:cubicBezTo>
                  <a:pt x="2456" y="1038"/>
                  <a:pt x="2458" y="1036"/>
                  <a:pt x="2458" y="1033"/>
                </a:cubicBezTo>
                <a:cubicBezTo>
                  <a:pt x="2458" y="1031"/>
                  <a:pt x="2456" y="1029"/>
                  <a:pt x="2453" y="1029"/>
                </a:cubicBezTo>
                <a:close/>
                <a:moveTo>
                  <a:pt x="2466" y="1029"/>
                </a:moveTo>
                <a:cubicBezTo>
                  <a:pt x="2464" y="1029"/>
                  <a:pt x="2462" y="1031"/>
                  <a:pt x="2462" y="1033"/>
                </a:cubicBezTo>
                <a:cubicBezTo>
                  <a:pt x="2462" y="1036"/>
                  <a:pt x="2464" y="1038"/>
                  <a:pt x="2466" y="1038"/>
                </a:cubicBezTo>
                <a:cubicBezTo>
                  <a:pt x="2469" y="1038"/>
                  <a:pt x="2471" y="1036"/>
                  <a:pt x="2471" y="1033"/>
                </a:cubicBezTo>
                <a:cubicBezTo>
                  <a:pt x="2471" y="1031"/>
                  <a:pt x="2469" y="1029"/>
                  <a:pt x="2466" y="1029"/>
                </a:cubicBezTo>
                <a:close/>
                <a:moveTo>
                  <a:pt x="2727" y="1033"/>
                </a:moveTo>
                <a:cubicBezTo>
                  <a:pt x="2727" y="1032"/>
                  <a:pt x="2726" y="1031"/>
                  <a:pt x="2725" y="1031"/>
                </a:cubicBezTo>
                <a:cubicBezTo>
                  <a:pt x="2723" y="1031"/>
                  <a:pt x="2722" y="1032"/>
                  <a:pt x="2722" y="1033"/>
                </a:cubicBezTo>
                <a:cubicBezTo>
                  <a:pt x="2722" y="1035"/>
                  <a:pt x="2723" y="1036"/>
                  <a:pt x="2725" y="1036"/>
                </a:cubicBezTo>
                <a:cubicBezTo>
                  <a:pt x="2726" y="1036"/>
                  <a:pt x="2727" y="1035"/>
                  <a:pt x="2727" y="1033"/>
                </a:cubicBezTo>
                <a:close/>
                <a:moveTo>
                  <a:pt x="2738" y="1029"/>
                </a:moveTo>
                <a:cubicBezTo>
                  <a:pt x="2735" y="1029"/>
                  <a:pt x="2733" y="1031"/>
                  <a:pt x="2733" y="1033"/>
                </a:cubicBezTo>
                <a:cubicBezTo>
                  <a:pt x="2733" y="1036"/>
                  <a:pt x="2735" y="1038"/>
                  <a:pt x="2738" y="1038"/>
                </a:cubicBezTo>
                <a:cubicBezTo>
                  <a:pt x="2740" y="1038"/>
                  <a:pt x="2742" y="1036"/>
                  <a:pt x="2742" y="1033"/>
                </a:cubicBezTo>
                <a:cubicBezTo>
                  <a:pt x="2742" y="1031"/>
                  <a:pt x="2740" y="1029"/>
                  <a:pt x="2738" y="1029"/>
                </a:cubicBezTo>
                <a:close/>
                <a:moveTo>
                  <a:pt x="852" y="1042"/>
                </a:moveTo>
                <a:cubicBezTo>
                  <a:pt x="850" y="1042"/>
                  <a:pt x="848" y="1044"/>
                  <a:pt x="848" y="1046"/>
                </a:cubicBezTo>
                <a:cubicBezTo>
                  <a:pt x="848" y="1049"/>
                  <a:pt x="850" y="1051"/>
                  <a:pt x="852" y="1051"/>
                </a:cubicBezTo>
                <a:cubicBezTo>
                  <a:pt x="854" y="1051"/>
                  <a:pt x="856" y="1049"/>
                  <a:pt x="856" y="1046"/>
                </a:cubicBezTo>
                <a:cubicBezTo>
                  <a:pt x="856" y="1044"/>
                  <a:pt x="854" y="1042"/>
                  <a:pt x="852" y="1042"/>
                </a:cubicBezTo>
                <a:close/>
                <a:moveTo>
                  <a:pt x="865" y="1045"/>
                </a:moveTo>
                <a:cubicBezTo>
                  <a:pt x="864" y="1045"/>
                  <a:pt x="864" y="1046"/>
                  <a:pt x="864" y="1046"/>
                </a:cubicBezTo>
                <a:cubicBezTo>
                  <a:pt x="864" y="1047"/>
                  <a:pt x="864" y="1048"/>
                  <a:pt x="865" y="1048"/>
                </a:cubicBezTo>
                <a:cubicBezTo>
                  <a:pt x="866" y="1048"/>
                  <a:pt x="866" y="1047"/>
                  <a:pt x="866" y="1046"/>
                </a:cubicBezTo>
                <a:cubicBezTo>
                  <a:pt x="866" y="1046"/>
                  <a:pt x="866" y="1045"/>
                  <a:pt x="865" y="1045"/>
                </a:cubicBezTo>
                <a:close/>
                <a:moveTo>
                  <a:pt x="875" y="1046"/>
                </a:moveTo>
                <a:cubicBezTo>
                  <a:pt x="875" y="1048"/>
                  <a:pt x="876" y="1049"/>
                  <a:pt x="878" y="1049"/>
                </a:cubicBezTo>
                <a:cubicBezTo>
                  <a:pt x="880" y="1049"/>
                  <a:pt x="881" y="1048"/>
                  <a:pt x="881" y="1046"/>
                </a:cubicBezTo>
                <a:cubicBezTo>
                  <a:pt x="881" y="1045"/>
                  <a:pt x="880" y="1043"/>
                  <a:pt x="878" y="1043"/>
                </a:cubicBezTo>
                <a:cubicBezTo>
                  <a:pt x="876" y="1043"/>
                  <a:pt x="875" y="1045"/>
                  <a:pt x="875" y="1046"/>
                </a:cubicBezTo>
                <a:close/>
                <a:moveTo>
                  <a:pt x="894" y="1046"/>
                </a:moveTo>
                <a:cubicBezTo>
                  <a:pt x="894" y="1044"/>
                  <a:pt x="893" y="1043"/>
                  <a:pt x="891" y="1043"/>
                </a:cubicBezTo>
                <a:cubicBezTo>
                  <a:pt x="889" y="1043"/>
                  <a:pt x="887" y="1044"/>
                  <a:pt x="887" y="1046"/>
                </a:cubicBezTo>
                <a:cubicBezTo>
                  <a:pt x="887" y="1048"/>
                  <a:pt x="889" y="1050"/>
                  <a:pt x="891" y="1050"/>
                </a:cubicBezTo>
                <a:cubicBezTo>
                  <a:pt x="893" y="1050"/>
                  <a:pt x="894" y="1048"/>
                  <a:pt x="894" y="1046"/>
                </a:cubicBezTo>
                <a:close/>
                <a:moveTo>
                  <a:pt x="900" y="1046"/>
                </a:moveTo>
                <a:cubicBezTo>
                  <a:pt x="900" y="1049"/>
                  <a:pt x="901" y="1050"/>
                  <a:pt x="904" y="1050"/>
                </a:cubicBezTo>
                <a:cubicBezTo>
                  <a:pt x="906" y="1050"/>
                  <a:pt x="908" y="1049"/>
                  <a:pt x="908" y="1046"/>
                </a:cubicBezTo>
                <a:cubicBezTo>
                  <a:pt x="908" y="1044"/>
                  <a:pt x="906" y="1042"/>
                  <a:pt x="904" y="1042"/>
                </a:cubicBezTo>
                <a:cubicBezTo>
                  <a:pt x="901" y="1042"/>
                  <a:pt x="900" y="1044"/>
                  <a:pt x="900" y="1046"/>
                </a:cubicBezTo>
                <a:close/>
                <a:moveTo>
                  <a:pt x="917" y="1046"/>
                </a:moveTo>
                <a:cubicBezTo>
                  <a:pt x="917" y="1046"/>
                  <a:pt x="917" y="1046"/>
                  <a:pt x="917" y="1046"/>
                </a:cubicBezTo>
                <a:cubicBezTo>
                  <a:pt x="917" y="1046"/>
                  <a:pt x="917" y="1046"/>
                  <a:pt x="917" y="1046"/>
                </a:cubicBezTo>
                <a:cubicBezTo>
                  <a:pt x="917" y="1046"/>
                  <a:pt x="917" y="1046"/>
                  <a:pt x="917" y="1046"/>
                </a:cubicBezTo>
                <a:cubicBezTo>
                  <a:pt x="917" y="1046"/>
                  <a:pt x="917" y="1046"/>
                  <a:pt x="917" y="1046"/>
                </a:cubicBezTo>
                <a:close/>
                <a:moveTo>
                  <a:pt x="930" y="1050"/>
                </a:moveTo>
                <a:cubicBezTo>
                  <a:pt x="932" y="1050"/>
                  <a:pt x="934" y="1049"/>
                  <a:pt x="934" y="1046"/>
                </a:cubicBezTo>
                <a:cubicBezTo>
                  <a:pt x="934" y="1044"/>
                  <a:pt x="932" y="1042"/>
                  <a:pt x="930" y="1042"/>
                </a:cubicBezTo>
                <a:cubicBezTo>
                  <a:pt x="927" y="1042"/>
                  <a:pt x="925" y="1044"/>
                  <a:pt x="925" y="1046"/>
                </a:cubicBezTo>
                <a:cubicBezTo>
                  <a:pt x="925" y="1049"/>
                  <a:pt x="927" y="1050"/>
                  <a:pt x="930" y="1050"/>
                </a:cubicBezTo>
                <a:close/>
                <a:moveTo>
                  <a:pt x="943" y="1042"/>
                </a:moveTo>
                <a:cubicBezTo>
                  <a:pt x="940" y="1042"/>
                  <a:pt x="938" y="1044"/>
                  <a:pt x="938" y="1046"/>
                </a:cubicBezTo>
                <a:cubicBezTo>
                  <a:pt x="938" y="1049"/>
                  <a:pt x="940" y="1051"/>
                  <a:pt x="943" y="1051"/>
                </a:cubicBezTo>
                <a:cubicBezTo>
                  <a:pt x="945" y="1051"/>
                  <a:pt x="947" y="1049"/>
                  <a:pt x="947" y="1046"/>
                </a:cubicBezTo>
                <a:cubicBezTo>
                  <a:pt x="947" y="1044"/>
                  <a:pt x="945" y="1042"/>
                  <a:pt x="943" y="1042"/>
                </a:cubicBezTo>
                <a:close/>
                <a:moveTo>
                  <a:pt x="955" y="1042"/>
                </a:moveTo>
                <a:cubicBezTo>
                  <a:pt x="953" y="1042"/>
                  <a:pt x="951" y="1044"/>
                  <a:pt x="951" y="1046"/>
                </a:cubicBezTo>
                <a:cubicBezTo>
                  <a:pt x="951" y="1049"/>
                  <a:pt x="953" y="1051"/>
                  <a:pt x="955" y="1051"/>
                </a:cubicBezTo>
                <a:cubicBezTo>
                  <a:pt x="958" y="1051"/>
                  <a:pt x="960" y="1049"/>
                  <a:pt x="960" y="1046"/>
                </a:cubicBezTo>
                <a:cubicBezTo>
                  <a:pt x="960" y="1044"/>
                  <a:pt x="958" y="1042"/>
                  <a:pt x="955" y="1042"/>
                </a:cubicBezTo>
                <a:close/>
                <a:moveTo>
                  <a:pt x="968" y="1042"/>
                </a:moveTo>
                <a:cubicBezTo>
                  <a:pt x="966" y="1042"/>
                  <a:pt x="964" y="1044"/>
                  <a:pt x="964" y="1046"/>
                </a:cubicBezTo>
                <a:cubicBezTo>
                  <a:pt x="964" y="1049"/>
                  <a:pt x="966" y="1051"/>
                  <a:pt x="968" y="1051"/>
                </a:cubicBezTo>
                <a:cubicBezTo>
                  <a:pt x="971" y="1051"/>
                  <a:pt x="973" y="1049"/>
                  <a:pt x="973" y="1046"/>
                </a:cubicBezTo>
                <a:cubicBezTo>
                  <a:pt x="973" y="1044"/>
                  <a:pt x="971" y="1042"/>
                  <a:pt x="968" y="1042"/>
                </a:cubicBezTo>
                <a:close/>
                <a:moveTo>
                  <a:pt x="981" y="1042"/>
                </a:moveTo>
                <a:cubicBezTo>
                  <a:pt x="979" y="1042"/>
                  <a:pt x="977" y="1044"/>
                  <a:pt x="977" y="1046"/>
                </a:cubicBezTo>
                <a:cubicBezTo>
                  <a:pt x="977" y="1049"/>
                  <a:pt x="979" y="1051"/>
                  <a:pt x="981" y="1051"/>
                </a:cubicBezTo>
                <a:cubicBezTo>
                  <a:pt x="984" y="1051"/>
                  <a:pt x="985" y="1049"/>
                  <a:pt x="985" y="1046"/>
                </a:cubicBezTo>
                <a:cubicBezTo>
                  <a:pt x="985" y="1044"/>
                  <a:pt x="984" y="1042"/>
                  <a:pt x="981" y="1042"/>
                </a:cubicBezTo>
                <a:close/>
                <a:moveTo>
                  <a:pt x="994" y="1042"/>
                </a:moveTo>
                <a:cubicBezTo>
                  <a:pt x="992" y="1042"/>
                  <a:pt x="990" y="1044"/>
                  <a:pt x="990" y="1046"/>
                </a:cubicBezTo>
                <a:cubicBezTo>
                  <a:pt x="990" y="1049"/>
                  <a:pt x="992" y="1051"/>
                  <a:pt x="994" y="1051"/>
                </a:cubicBezTo>
                <a:cubicBezTo>
                  <a:pt x="996" y="1051"/>
                  <a:pt x="998" y="1049"/>
                  <a:pt x="998" y="1046"/>
                </a:cubicBezTo>
                <a:cubicBezTo>
                  <a:pt x="998" y="1044"/>
                  <a:pt x="996" y="1042"/>
                  <a:pt x="994" y="1042"/>
                </a:cubicBezTo>
                <a:close/>
                <a:moveTo>
                  <a:pt x="1007" y="1042"/>
                </a:moveTo>
                <a:cubicBezTo>
                  <a:pt x="1005" y="1042"/>
                  <a:pt x="1003" y="1044"/>
                  <a:pt x="1003" y="1046"/>
                </a:cubicBezTo>
                <a:cubicBezTo>
                  <a:pt x="1003" y="1049"/>
                  <a:pt x="1005" y="1051"/>
                  <a:pt x="1007" y="1051"/>
                </a:cubicBezTo>
                <a:cubicBezTo>
                  <a:pt x="1009" y="1051"/>
                  <a:pt x="1011" y="1049"/>
                  <a:pt x="1011" y="1046"/>
                </a:cubicBezTo>
                <a:cubicBezTo>
                  <a:pt x="1011" y="1044"/>
                  <a:pt x="1009" y="1042"/>
                  <a:pt x="1007" y="1042"/>
                </a:cubicBezTo>
                <a:close/>
                <a:moveTo>
                  <a:pt x="1020" y="1042"/>
                </a:moveTo>
                <a:cubicBezTo>
                  <a:pt x="1018" y="1042"/>
                  <a:pt x="1016" y="1044"/>
                  <a:pt x="1016" y="1046"/>
                </a:cubicBezTo>
                <a:cubicBezTo>
                  <a:pt x="1016" y="1049"/>
                  <a:pt x="1018" y="1051"/>
                  <a:pt x="1020" y="1051"/>
                </a:cubicBezTo>
                <a:cubicBezTo>
                  <a:pt x="1022" y="1051"/>
                  <a:pt x="1024" y="1049"/>
                  <a:pt x="1024" y="1046"/>
                </a:cubicBezTo>
                <a:cubicBezTo>
                  <a:pt x="1024" y="1044"/>
                  <a:pt x="1022" y="1042"/>
                  <a:pt x="1020" y="1042"/>
                </a:cubicBezTo>
                <a:close/>
                <a:moveTo>
                  <a:pt x="1033" y="1042"/>
                </a:moveTo>
                <a:cubicBezTo>
                  <a:pt x="1031" y="1042"/>
                  <a:pt x="1029" y="1044"/>
                  <a:pt x="1029" y="1046"/>
                </a:cubicBezTo>
                <a:cubicBezTo>
                  <a:pt x="1029" y="1049"/>
                  <a:pt x="1031" y="1051"/>
                  <a:pt x="1033" y="1051"/>
                </a:cubicBezTo>
                <a:cubicBezTo>
                  <a:pt x="1035" y="1051"/>
                  <a:pt x="1037" y="1049"/>
                  <a:pt x="1037" y="1046"/>
                </a:cubicBezTo>
                <a:cubicBezTo>
                  <a:pt x="1037" y="1044"/>
                  <a:pt x="1035" y="1042"/>
                  <a:pt x="1033" y="1042"/>
                </a:cubicBezTo>
                <a:close/>
                <a:moveTo>
                  <a:pt x="1046" y="1042"/>
                </a:moveTo>
                <a:cubicBezTo>
                  <a:pt x="1044" y="1042"/>
                  <a:pt x="1042" y="1044"/>
                  <a:pt x="1042" y="1046"/>
                </a:cubicBezTo>
                <a:cubicBezTo>
                  <a:pt x="1042" y="1049"/>
                  <a:pt x="1044" y="1051"/>
                  <a:pt x="1046" y="1051"/>
                </a:cubicBezTo>
                <a:cubicBezTo>
                  <a:pt x="1048" y="1051"/>
                  <a:pt x="1050" y="1049"/>
                  <a:pt x="1050" y="1046"/>
                </a:cubicBezTo>
                <a:cubicBezTo>
                  <a:pt x="1050" y="1044"/>
                  <a:pt x="1048" y="1042"/>
                  <a:pt x="1046" y="1042"/>
                </a:cubicBezTo>
                <a:close/>
                <a:moveTo>
                  <a:pt x="1055" y="1046"/>
                </a:moveTo>
                <a:cubicBezTo>
                  <a:pt x="1055" y="1049"/>
                  <a:pt x="1056" y="1050"/>
                  <a:pt x="1059" y="1050"/>
                </a:cubicBezTo>
                <a:cubicBezTo>
                  <a:pt x="1061" y="1050"/>
                  <a:pt x="1063" y="1049"/>
                  <a:pt x="1063" y="1046"/>
                </a:cubicBezTo>
                <a:cubicBezTo>
                  <a:pt x="1063" y="1044"/>
                  <a:pt x="1061" y="1042"/>
                  <a:pt x="1059" y="1042"/>
                </a:cubicBezTo>
                <a:cubicBezTo>
                  <a:pt x="1056" y="1042"/>
                  <a:pt x="1055" y="1044"/>
                  <a:pt x="1055" y="1046"/>
                </a:cubicBezTo>
                <a:close/>
                <a:moveTo>
                  <a:pt x="1072" y="1042"/>
                </a:moveTo>
                <a:cubicBezTo>
                  <a:pt x="1069" y="1042"/>
                  <a:pt x="1067" y="1044"/>
                  <a:pt x="1067" y="1046"/>
                </a:cubicBezTo>
                <a:cubicBezTo>
                  <a:pt x="1067" y="1049"/>
                  <a:pt x="1069" y="1051"/>
                  <a:pt x="1072" y="1051"/>
                </a:cubicBezTo>
                <a:cubicBezTo>
                  <a:pt x="1074" y="1051"/>
                  <a:pt x="1076" y="1049"/>
                  <a:pt x="1076" y="1046"/>
                </a:cubicBezTo>
                <a:cubicBezTo>
                  <a:pt x="1076" y="1044"/>
                  <a:pt x="1074" y="1042"/>
                  <a:pt x="1072" y="1042"/>
                </a:cubicBezTo>
                <a:close/>
                <a:moveTo>
                  <a:pt x="1549" y="1044"/>
                </a:moveTo>
                <a:cubicBezTo>
                  <a:pt x="1548" y="1044"/>
                  <a:pt x="1547" y="1045"/>
                  <a:pt x="1547" y="1046"/>
                </a:cubicBezTo>
                <a:cubicBezTo>
                  <a:pt x="1547" y="1048"/>
                  <a:pt x="1548" y="1049"/>
                  <a:pt x="1549" y="1049"/>
                </a:cubicBezTo>
                <a:cubicBezTo>
                  <a:pt x="1551" y="1049"/>
                  <a:pt x="1552" y="1048"/>
                  <a:pt x="1552" y="1046"/>
                </a:cubicBezTo>
                <a:cubicBezTo>
                  <a:pt x="1552" y="1045"/>
                  <a:pt x="1551" y="1044"/>
                  <a:pt x="1549" y="1044"/>
                </a:cubicBezTo>
                <a:close/>
                <a:moveTo>
                  <a:pt x="1562" y="1042"/>
                </a:moveTo>
                <a:cubicBezTo>
                  <a:pt x="1560" y="1042"/>
                  <a:pt x="1558" y="1044"/>
                  <a:pt x="1558" y="1046"/>
                </a:cubicBezTo>
                <a:cubicBezTo>
                  <a:pt x="1558" y="1049"/>
                  <a:pt x="1560" y="1051"/>
                  <a:pt x="1562" y="1051"/>
                </a:cubicBezTo>
                <a:cubicBezTo>
                  <a:pt x="1565" y="1051"/>
                  <a:pt x="1567" y="1049"/>
                  <a:pt x="1567" y="1046"/>
                </a:cubicBezTo>
                <a:cubicBezTo>
                  <a:pt x="1567" y="1044"/>
                  <a:pt x="1565" y="1042"/>
                  <a:pt x="1562" y="1042"/>
                </a:cubicBezTo>
                <a:close/>
                <a:moveTo>
                  <a:pt x="1575" y="1042"/>
                </a:moveTo>
                <a:cubicBezTo>
                  <a:pt x="1573" y="1042"/>
                  <a:pt x="1571" y="1044"/>
                  <a:pt x="1571" y="1046"/>
                </a:cubicBezTo>
                <a:cubicBezTo>
                  <a:pt x="1571" y="1049"/>
                  <a:pt x="1573" y="1051"/>
                  <a:pt x="1575" y="1051"/>
                </a:cubicBezTo>
                <a:cubicBezTo>
                  <a:pt x="1578" y="1051"/>
                  <a:pt x="1579" y="1049"/>
                  <a:pt x="1579" y="1046"/>
                </a:cubicBezTo>
                <a:cubicBezTo>
                  <a:pt x="1579" y="1044"/>
                  <a:pt x="1578" y="1042"/>
                  <a:pt x="1575" y="1042"/>
                </a:cubicBezTo>
                <a:close/>
                <a:moveTo>
                  <a:pt x="1588" y="1042"/>
                </a:moveTo>
                <a:cubicBezTo>
                  <a:pt x="1586" y="1042"/>
                  <a:pt x="1584" y="1044"/>
                  <a:pt x="1584" y="1046"/>
                </a:cubicBezTo>
                <a:cubicBezTo>
                  <a:pt x="1584" y="1049"/>
                  <a:pt x="1586" y="1051"/>
                  <a:pt x="1588" y="1051"/>
                </a:cubicBezTo>
                <a:cubicBezTo>
                  <a:pt x="1591" y="1051"/>
                  <a:pt x="1592" y="1049"/>
                  <a:pt x="1592" y="1046"/>
                </a:cubicBezTo>
                <a:cubicBezTo>
                  <a:pt x="1592" y="1044"/>
                  <a:pt x="1591" y="1042"/>
                  <a:pt x="1588" y="1042"/>
                </a:cubicBezTo>
                <a:close/>
                <a:moveTo>
                  <a:pt x="1601" y="1042"/>
                </a:moveTo>
                <a:cubicBezTo>
                  <a:pt x="1599" y="1042"/>
                  <a:pt x="1597" y="1044"/>
                  <a:pt x="1597" y="1046"/>
                </a:cubicBezTo>
                <a:cubicBezTo>
                  <a:pt x="1597" y="1049"/>
                  <a:pt x="1599" y="1051"/>
                  <a:pt x="1601" y="1051"/>
                </a:cubicBezTo>
                <a:cubicBezTo>
                  <a:pt x="1603" y="1051"/>
                  <a:pt x="1605" y="1049"/>
                  <a:pt x="1605" y="1046"/>
                </a:cubicBezTo>
                <a:cubicBezTo>
                  <a:pt x="1605" y="1044"/>
                  <a:pt x="1603" y="1042"/>
                  <a:pt x="1601" y="1042"/>
                </a:cubicBezTo>
                <a:close/>
                <a:moveTo>
                  <a:pt x="1614" y="1042"/>
                </a:moveTo>
                <a:cubicBezTo>
                  <a:pt x="1612" y="1042"/>
                  <a:pt x="1610" y="1044"/>
                  <a:pt x="1610" y="1046"/>
                </a:cubicBezTo>
                <a:cubicBezTo>
                  <a:pt x="1610" y="1049"/>
                  <a:pt x="1612" y="1051"/>
                  <a:pt x="1614" y="1051"/>
                </a:cubicBezTo>
                <a:cubicBezTo>
                  <a:pt x="1616" y="1051"/>
                  <a:pt x="1618" y="1049"/>
                  <a:pt x="1618" y="1046"/>
                </a:cubicBezTo>
                <a:cubicBezTo>
                  <a:pt x="1618" y="1044"/>
                  <a:pt x="1616" y="1042"/>
                  <a:pt x="1614" y="1042"/>
                </a:cubicBezTo>
                <a:close/>
                <a:moveTo>
                  <a:pt x="1627" y="1042"/>
                </a:moveTo>
                <a:cubicBezTo>
                  <a:pt x="1625" y="1042"/>
                  <a:pt x="1623" y="1044"/>
                  <a:pt x="1623" y="1046"/>
                </a:cubicBezTo>
                <a:cubicBezTo>
                  <a:pt x="1623" y="1049"/>
                  <a:pt x="1625" y="1051"/>
                  <a:pt x="1627" y="1051"/>
                </a:cubicBezTo>
                <a:cubicBezTo>
                  <a:pt x="1629" y="1051"/>
                  <a:pt x="1631" y="1049"/>
                  <a:pt x="1631" y="1046"/>
                </a:cubicBezTo>
                <a:cubicBezTo>
                  <a:pt x="1631" y="1044"/>
                  <a:pt x="1629" y="1042"/>
                  <a:pt x="1627" y="1042"/>
                </a:cubicBezTo>
                <a:close/>
                <a:moveTo>
                  <a:pt x="1640" y="1042"/>
                </a:moveTo>
                <a:cubicBezTo>
                  <a:pt x="1638" y="1042"/>
                  <a:pt x="1636" y="1044"/>
                  <a:pt x="1636" y="1046"/>
                </a:cubicBezTo>
                <a:cubicBezTo>
                  <a:pt x="1636" y="1049"/>
                  <a:pt x="1638" y="1051"/>
                  <a:pt x="1640" y="1051"/>
                </a:cubicBezTo>
                <a:cubicBezTo>
                  <a:pt x="1642" y="1051"/>
                  <a:pt x="1644" y="1049"/>
                  <a:pt x="1644" y="1046"/>
                </a:cubicBezTo>
                <a:cubicBezTo>
                  <a:pt x="1644" y="1044"/>
                  <a:pt x="1642" y="1042"/>
                  <a:pt x="1640" y="1042"/>
                </a:cubicBezTo>
                <a:close/>
                <a:moveTo>
                  <a:pt x="1653" y="1042"/>
                </a:moveTo>
                <a:cubicBezTo>
                  <a:pt x="1650" y="1042"/>
                  <a:pt x="1649" y="1044"/>
                  <a:pt x="1649" y="1046"/>
                </a:cubicBezTo>
                <a:cubicBezTo>
                  <a:pt x="1649" y="1049"/>
                  <a:pt x="1650" y="1051"/>
                  <a:pt x="1653" y="1051"/>
                </a:cubicBezTo>
                <a:cubicBezTo>
                  <a:pt x="1655" y="1051"/>
                  <a:pt x="1657" y="1049"/>
                  <a:pt x="1657" y="1046"/>
                </a:cubicBezTo>
                <a:cubicBezTo>
                  <a:pt x="1657" y="1044"/>
                  <a:pt x="1655" y="1042"/>
                  <a:pt x="1653" y="1042"/>
                </a:cubicBezTo>
                <a:close/>
                <a:moveTo>
                  <a:pt x="1666" y="1042"/>
                </a:moveTo>
                <a:cubicBezTo>
                  <a:pt x="1663" y="1042"/>
                  <a:pt x="1662" y="1044"/>
                  <a:pt x="1662" y="1046"/>
                </a:cubicBezTo>
                <a:cubicBezTo>
                  <a:pt x="1662" y="1049"/>
                  <a:pt x="1663" y="1051"/>
                  <a:pt x="1666" y="1051"/>
                </a:cubicBezTo>
                <a:cubicBezTo>
                  <a:pt x="1668" y="1051"/>
                  <a:pt x="1670" y="1049"/>
                  <a:pt x="1670" y="1046"/>
                </a:cubicBezTo>
                <a:cubicBezTo>
                  <a:pt x="1670" y="1044"/>
                  <a:pt x="1668" y="1042"/>
                  <a:pt x="1666" y="1042"/>
                </a:cubicBezTo>
                <a:close/>
                <a:moveTo>
                  <a:pt x="1679" y="1042"/>
                </a:moveTo>
                <a:cubicBezTo>
                  <a:pt x="1676" y="1042"/>
                  <a:pt x="1674" y="1044"/>
                  <a:pt x="1674" y="1046"/>
                </a:cubicBezTo>
                <a:cubicBezTo>
                  <a:pt x="1674" y="1049"/>
                  <a:pt x="1676" y="1051"/>
                  <a:pt x="1679" y="1051"/>
                </a:cubicBezTo>
                <a:cubicBezTo>
                  <a:pt x="1681" y="1051"/>
                  <a:pt x="1683" y="1049"/>
                  <a:pt x="1683" y="1046"/>
                </a:cubicBezTo>
                <a:cubicBezTo>
                  <a:pt x="1683" y="1044"/>
                  <a:pt x="1681" y="1042"/>
                  <a:pt x="1679" y="1042"/>
                </a:cubicBezTo>
                <a:close/>
                <a:moveTo>
                  <a:pt x="1692" y="1042"/>
                </a:moveTo>
                <a:cubicBezTo>
                  <a:pt x="1689" y="1042"/>
                  <a:pt x="1687" y="1044"/>
                  <a:pt x="1687" y="1046"/>
                </a:cubicBezTo>
                <a:cubicBezTo>
                  <a:pt x="1687" y="1049"/>
                  <a:pt x="1689" y="1051"/>
                  <a:pt x="1692" y="1051"/>
                </a:cubicBezTo>
                <a:cubicBezTo>
                  <a:pt x="1694" y="1051"/>
                  <a:pt x="1696" y="1049"/>
                  <a:pt x="1696" y="1046"/>
                </a:cubicBezTo>
                <a:cubicBezTo>
                  <a:pt x="1696" y="1044"/>
                  <a:pt x="1694" y="1042"/>
                  <a:pt x="1692" y="1042"/>
                </a:cubicBezTo>
                <a:close/>
                <a:moveTo>
                  <a:pt x="1704" y="1042"/>
                </a:moveTo>
                <a:cubicBezTo>
                  <a:pt x="1702" y="1042"/>
                  <a:pt x="1700" y="1044"/>
                  <a:pt x="1700" y="1046"/>
                </a:cubicBezTo>
                <a:cubicBezTo>
                  <a:pt x="1700" y="1049"/>
                  <a:pt x="1702" y="1051"/>
                  <a:pt x="1704" y="1051"/>
                </a:cubicBezTo>
                <a:cubicBezTo>
                  <a:pt x="1707" y="1051"/>
                  <a:pt x="1709" y="1049"/>
                  <a:pt x="1709" y="1046"/>
                </a:cubicBezTo>
                <a:cubicBezTo>
                  <a:pt x="1709" y="1044"/>
                  <a:pt x="1707" y="1042"/>
                  <a:pt x="1704" y="1042"/>
                </a:cubicBezTo>
                <a:close/>
                <a:moveTo>
                  <a:pt x="1717" y="1042"/>
                </a:moveTo>
                <a:cubicBezTo>
                  <a:pt x="1715" y="1042"/>
                  <a:pt x="1713" y="1044"/>
                  <a:pt x="1713" y="1046"/>
                </a:cubicBezTo>
                <a:cubicBezTo>
                  <a:pt x="1713" y="1049"/>
                  <a:pt x="1715" y="1051"/>
                  <a:pt x="1717" y="1051"/>
                </a:cubicBezTo>
                <a:cubicBezTo>
                  <a:pt x="1720" y="1051"/>
                  <a:pt x="1722" y="1049"/>
                  <a:pt x="1722" y="1046"/>
                </a:cubicBezTo>
                <a:cubicBezTo>
                  <a:pt x="1722" y="1044"/>
                  <a:pt x="1720" y="1042"/>
                  <a:pt x="1717" y="1042"/>
                </a:cubicBezTo>
                <a:close/>
                <a:moveTo>
                  <a:pt x="1730" y="1042"/>
                </a:moveTo>
                <a:cubicBezTo>
                  <a:pt x="1728" y="1042"/>
                  <a:pt x="1726" y="1044"/>
                  <a:pt x="1726" y="1046"/>
                </a:cubicBezTo>
                <a:cubicBezTo>
                  <a:pt x="1726" y="1049"/>
                  <a:pt x="1728" y="1051"/>
                  <a:pt x="1730" y="1051"/>
                </a:cubicBezTo>
                <a:cubicBezTo>
                  <a:pt x="1733" y="1051"/>
                  <a:pt x="1734" y="1049"/>
                  <a:pt x="1734" y="1046"/>
                </a:cubicBezTo>
                <a:cubicBezTo>
                  <a:pt x="1734" y="1044"/>
                  <a:pt x="1733" y="1042"/>
                  <a:pt x="1730" y="1042"/>
                </a:cubicBezTo>
                <a:close/>
                <a:moveTo>
                  <a:pt x="1743" y="1042"/>
                </a:moveTo>
                <a:cubicBezTo>
                  <a:pt x="1741" y="1042"/>
                  <a:pt x="1739" y="1044"/>
                  <a:pt x="1739" y="1046"/>
                </a:cubicBezTo>
                <a:cubicBezTo>
                  <a:pt x="1739" y="1049"/>
                  <a:pt x="1741" y="1051"/>
                  <a:pt x="1743" y="1051"/>
                </a:cubicBezTo>
                <a:cubicBezTo>
                  <a:pt x="1745" y="1051"/>
                  <a:pt x="1747" y="1049"/>
                  <a:pt x="1747" y="1046"/>
                </a:cubicBezTo>
                <a:cubicBezTo>
                  <a:pt x="1747" y="1044"/>
                  <a:pt x="1745" y="1042"/>
                  <a:pt x="1743" y="1042"/>
                </a:cubicBezTo>
                <a:close/>
                <a:moveTo>
                  <a:pt x="1756" y="1042"/>
                </a:moveTo>
                <a:cubicBezTo>
                  <a:pt x="1754" y="1042"/>
                  <a:pt x="1752" y="1044"/>
                  <a:pt x="1752" y="1046"/>
                </a:cubicBezTo>
                <a:cubicBezTo>
                  <a:pt x="1752" y="1049"/>
                  <a:pt x="1754" y="1051"/>
                  <a:pt x="1756" y="1051"/>
                </a:cubicBezTo>
                <a:cubicBezTo>
                  <a:pt x="1758" y="1051"/>
                  <a:pt x="1760" y="1049"/>
                  <a:pt x="1760" y="1046"/>
                </a:cubicBezTo>
                <a:cubicBezTo>
                  <a:pt x="1760" y="1044"/>
                  <a:pt x="1758" y="1042"/>
                  <a:pt x="1756" y="1042"/>
                </a:cubicBezTo>
                <a:close/>
                <a:moveTo>
                  <a:pt x="1769" y="1042"/>
                </a:moveTo>
                <a:cubicBezTo>
                  <a:pt x="1767" y="1042"/>
                  <a:pt x="1765" y="1044"/>
                  <a:pt x="1765" y="1046"/>
                </a:cubicBezTo>
                <a:cubicBezTo>
                  <a:pt x="1765" y="1049"/>
                  <a:pt x="1767" y="1051"/>
                  <a:pt x="1769" y="1051"/>
                </a:cubicBezTo>
                <a:cubicBezTo>
                  <a:pt x="1771" y="1051"/>
                  <a:pt x="1773" y="1049"/>
                  <a:pt x="1773" y="1046"/>
                </a:cubicBezTo>
                <a:cubicBezTo>
                  <a:pt x="1773" y="1044"/>
                  <a:pt x="1771" y="1042"/>
                  <a:pt x="1769" y="1042"/>
                </a:cubicBezTo>
                <a:close/>
                <a:moveTo>
                  <a:pt x="1782" y="1042"/>
                </a:moveTo>
                <a:cubicBezTo>
                  <a:pt x="1780" y="1042"/>
                  <a:pt x="1778" y="1044"/>
                  <a:pt x="1778" y="1046"/>
                </a:cubicBezTo>
                <a:cubicBezTo>
                  <a:pt x="1778" y="1049"/>
                  <a:pt x="1780" y="1051"/>
                  <a:pt x="1782" y="1051"/>
                </a:cubicBezTo>
                <a:cubicBezTo>
                  <a:pt x="1784" y="1051"/>
                  <a:pt x="1786" y="1049"/>
                  <a:pt x="1786" y="1046"/>
                </a:cubicBezTo>
                <a:cubicBezTo>
                  <a:pt x="1786" y="1044"/>
                  <a:pt x="1784" y="1042"/>
                  <a:pt x="1782" y="1042"/>
                </a:cubicBezTo>
                <a:close/>
                <a:moveTo>
                  <a:pt x="1795" y="1042"/>
                </a:moveTo>
                <a:cubicBezTo>
                  <a:pt x="1793" y="1042"/>
                  <a:pt x="1791" y="1044"/>
                  <a:pt x="1791" y="1046"/>
                </a:cubicBezTo>
                <a:cubicBezTo>
                  <a:pt x="1791" y="1049"/>
                  <a:pt x="1793" y="1051"/>
                  <a:pt x="1795" y="1051"/>
                </a:cubicBezTo>
                <a:cubicBezTo>
                  <a:pt x="1797" y="1051"/>
                  <a:pt x="1799" y="1049"/>
                  <a:pt x="1799" y="1046"/>
                </a:cubicBezTo>
                <a:cubicBezTo>
                  <a:pt x="1799" y="1044"/>
                  <a:pt x="1797" y="1042"/>
                  <a:pt x="1795" y="1042"/>
                </a:cubicBezTo>
                <a:close/>
                <a:moveTo>
                  <a:pt x="1808" y="1042"/>
                </a:moveTo>
                <a:cubicBezTo>
                  <a:pt x="1805" y="1042"/>
                  <a:pt x="1804" y="1044"/>
                  <a:pt x="1804" y="1046"/>
                </a:cubicBezTo>
                <a:cubicBezTo>
                  <a:pt x="1804" y="1049"/>
                  <a:pt x="1805" y="1051"/>
                  <a:pt x="1808" y="1051"/>
                </a:cubicBezTo>
                <a:cubicBezTo>
                  <a:pt x="1810" y="1051"/>
                  <a:pt x="1812" y="1049"/>
                  <a:pt x="1812" y="1046"/>
                </a:cubicBezTo>
                <a:cubicBezTo>
                  <a:pt x="1812" y="1044"/>
                  <a:pt x="1810" y="1042"/>
                  <a:pt x="1808" y="1042"/>
                </a:cubicBezTo>
                <a:close/>
                <a:moveTo>
                  <a:pt x="1821" y="1042"/>
                </a:moveTo>
                <a:cubicBezTo>
                  <a:pt x="1818" y="1042"/>
                  <a:pt x="1816" y="1044"/>
                  <a:pt x="1816" y="1046"/>
                </a:cubicBezTo>
                <a:cubicBezTo>
                  <a:pt x="1816" y="1049"/>
                  <a:pt x="1818" y="1051"/>
                  <a:pt x="1821" y="1051"/>
                </a:cubicBezTo>
                <a:cubicBezTo>
                  <a:pt x="1823" y="1051"/>
                  <a:pt x="1825" y="1049"/>
                  <a:pt x="1825" y="1046"/>
                </a:cubicBezTo>
                <a:cubicBezTo>
                  <a:pt x="1825" y="1044"/>
                  <a:pt x="1823" y="1042"/>
                  <a:pt x="1821" y="1042"/>
                </a:cubicBezTo>
                <a:close/>
                <a:moveTo>
                  <a:pt x="1834" y="1042"/>
                </a:moveTo>
                <a:cubicBezTo>
                  <a:pt x="1831" y="1042"/>
                  <a:pt x="1829" y="1044"/>
                  <a:pt x="1829" y="1046"/>
                </a:cubicBezTo>
                <a:cubicBezTo>
                  <a:pt x="1829" y="1049"/>
                  <a:pt x="1831" y="1051"/>
                  <a:pt x="1834" y="1051"/>
                </a:cubicBezTo>
                <a:cubicBezTo>
                  <a:pt x="1836" y="1051"/>
                  <a:pt x="1838" y="1049"/>
                  <a:pt x="1838" y="1046"/>
                </a:cubicBezTo>
                <a:cubicBezTo>
                  <a:pt x="1838" y="1044"/>
                  <a:pt x="1836" y="1042"/>
                  <a:pt x="1834" y="1042"/>
                </a:cubicBezTo>
                <a:close/>
                <a:moveTo>
                  <a:pt x="1846" y="1042"/>
                </a:moveTo>
                <a:cubicBezTo>
                  <a:pt x="1844" y="1042"/>
                  <a:pt x="1842" y="1044"/>
                  <a:pt x="1842" y="1046"/>
                </a:cubicBezTo>
                <a:cubicBezTo>
                  <a:pt x="1842" y="1049"/>
                  <a:pt x="1844" y="1051"/>
                  <a:pt x="1846" y="1051"/>
                </a:cubicBezTo>
                <a:cubicBezTo>
                  <a:pt x="1849" y="1051"/>
                  <a:pt x="1851" y="1049"/>
                  <a:pt x="1851" y="1046"/>
                </a:cubicBezTo>
                <a:cubicBezTo>
                  <a:pt x="1851" y="1044"/>
                  <a:pt x="1849" y="1042"/>
                  <a:pt x="1846" y="1042"/>
                </a:cubicBezTo>
                <a:close/>
                <a:moveTo>
                  <a:pt x="1859" y="1042"/>
                </a:moveTo>
                <a:cubicBezTo>
                  <a:pt x="1857" y="1042"/>
                  <a:pt x="1855" y="1044"/>
                  <a:pt x="1855" y="1046"/>
                </a:cubicBezTo>
                <a:cubicBezTo>
                  <a:pt x="1855" y="1049"/>
                  <a:pt x="1857" y="1051"/>
                  <a:pt x="1859" y="1051"/>
                </a:cubicBezTo>
                <a:cubicBezTo>
                  <a:pt x="1862" y="1051"/>
                  <a:pt x="1864" y="1049"/>
                  <a:pt x="1864" y="1046"/>
                </a:cubicBezTo>
                <a:cubicBezTo>
                  <a:pt x="1864" y="1044"/>
                  <a:pt x="1862" y="1042"/>
                  <a:pt x="1859" y="1042"/>
                </a:cubicBezTo>
                <a:close/>
                <a:moveTo>
                  <a:pt x="1872" y="1042"/>
                </a:moveTo>
                <a:cubicBezTo>
                  <a:pt x="1870" y="1042"/>
                  <a:pt x="1868" y="1044"/>
                  <a:pt x="1868" y="1046"/>
                </a:cubicBezTo>
                <a:cubicBezTo>
                  <a:pt x="1868" y="1049"/>
                  <a:pt x="1870" y="1051"/>
                  <a:pt x="1872" y="1051"/>
                </a:cubicBezTo>
                <a:cubicBezTo>
                  <a:pt x="1875" y="1051"/>
                  <a:pt x="1876" y="1049"/>
                  <a:pt x="1876" y="1046"/>
                </a:cubicBezTo>
                <a:cubicBezTo>
                  <a:pt x="1876" y="1044"/>
                  <a:pt x="1875" y="1042"/>
                  <a:pt x="1872" y="1042"/>
                </a:cubicBezTo>
                <a:close/>
                <a:moveTo>
                  <a:pt x="1885" y="1042"/>
                </a:moveTo>
                <a:cubicBezTo>
                  <a:pt x="1883" y="1042"/>
                  <a:pt x="1881" y="1044"/>
                  <a:pt x="1881" y="1046"/>
                </a:cubicBezTo>
                <a:cubicBezTo>
                  <a:pt x="1881" y="1049"/>
                  <a:pt x="1883" y="1051"/>
                  <a:pt x="1885" y="1051"/>
                </a:cubicBezTo>
                <a:cubicBezTo>
                  <a:pt x="1888" y="1051"/>
                  <a:pt x="1889" y="1049"/>
                  <a:pt x="1889" y="1046"/>
                </a:cubicBezTo>
                <a:cubicBezTo>
                  <a:pt x="1889" y="1044"/>
                  <a:pt x="1888" y="1042"/>
                  <a:pt x="1885" y="1042"/>
                </a:cubicBezTo>
                <a:close/>
                <a:moveTo>
                  <a:pt x="1898" y="1042"/>
                </a:moveTo>
                <a:cubicBezTo>
                  <a:pt x="1896" y="1042"/>
                  <a:pt x="1894" y="1044"/>
                  <a:pt x="1894" y="1046"/>
                </a:cubicBezTo>
                <a:cubicBezTo>
                  <a:pt x="1894" y="1049"/>
                  <a:pt x="1896" y="1051"/>
                  <a:pt x="1898" y="1051"/>
                </a:cubicBezTo>
                <a:cubicBezTo>
                  <a:pt x="1900" y="1051"/>
                  <a:pt x="1902" y="1049"/>
                  <a:pt x="1902" y="1046"/>
                </a:cubicBezTo>
                <a:cubicBezTo>
                  <a:pt x="1902" y="1044"/>
                  <a:pt x="1900" y="1042"/>
                  <a:pt x="1898" y="1042"/>
                </a:cubicBezTo>
                <a:close/>
                <a:moveTo>
                  <a:pt x="1911" y="1042"/>
                </a:moveTo>
                <a:cubicBezTo>
                  <a:pt x="1909" y="1042"/>
                  <a:pt x="1907" y="1044"/>
                  <a:pt x="1907" y="1046"/>
                </a:cubicBezTo>
                <a:cubicBezTo>
                  <a:pt x="1907" y="1049"/>
                  <a:pt x="1909" y="1051"/>
                  <a:pt x="1911" y="1051"/>
                </a:cubicBezTo>
                <a:cubicBezTo>
                  <a:pt x="1913" y="1051"/>
                  <a:pt x="1915" y="1049"/>
                  <a:pt x="1915" y="1046"/>
                </a:cubicBezTo>
                <a:cubicBezTo>
                  <a:pt x="1915" y="1044"/>
                  <a:pt x="1913" y="1042"/>
                  <a:pt x="1911" y="1042"/>
                </a:cubicBezTo>
                <a:close/>
                <a:moveTo>
                  <a:pt x="1924" y="1042"/>
                </a:moveTo>
                <a:cubicBezTo>
                  <a:pt x="1922" y="1042"/>
                  <a:pt x="1920" y="1044"/>
                  <a:pt x="1920" y="1046"/>
                </a:cubicBezTo>
                <a:cubicBezTo>
                  <a:pt x="1920" y="1049"/>
                  <a:pt x="1922" y="1051"/>
                  <a:pt x="1924" y="1051"/>
                </a:cubicBezTo>
                <a:cubicBezTo>
                  <a:pt x="1926" y="1051"/>
                  <a:pt x="1928" y="1049"/>
                  <a:pt x="1928" y="1046"/>
                </a:cubicBezTo>
                <a:cubicBezTo>
                  <a:pt x="1928" y="1044"/>
                  <a:pt x="1926" y="1042"/>
                  <a:pt x="1924" y="1042"/>
                </a:cubicBezTo>
                <a:close/>
                <a:moveTo>
                  <a:pt x="1937" y="1042"/>
                </a:moveTo>
                <a:cubicBezTo>
                  <a:pt x="1935" y="1042"/>
                  <a:pt x="1933" y="1044"/>
                  <a:pt x="1933" y="1046"/>
                </a:cubicBezTo>
                <a:cubicBezTo>
                  <a:pt x="1933" y="1049"/>
                  <a:pt x="1935" y="1051"/>
                  <a:pt x="1937" y="1051"/>
                </a:cubicBezTo>
                <a:cubicBezTo>
                  <a:pt x="1939" y="1051"/>
                  <a:pt x="1941" y="1049"/>
                  <a:pt x="1941" y="1046"/>
                </a:cubicBezTo>
                <a:cubicBezTo>
                  <a:pt x="1941" y="1044"/>
                  <a:pt x="1939" y="1042"/>
                  <a:pt x="1937" y="1042"/>
                </a:cubicBezTo>
                <a:close/>
                <a:moveTo>
                  <a:pt x="1950" y="1042"/>
                </a:moveTo>
                <a:cubicBezTo>
                  <a:pt x="1947" y="1042"/>
                  <a:pt x="1946" y="1044"/>
                  <a:pt x="1946" y="1046"/>
                </a:cubicBezTo>
                <a:cubicBezTo>
                  <a:pt x="1946" y="1049"/>
                  <a:pt x="1947" y="1051"/>
                  <a:pt x="1950" y="1051"/>
                </a:cubicBezTo>
                <a:cubicBezTo>
                  <a:pt x="1952" y="1051"/>
                  <a:pt x="1954" y="1049"/>
                  <a:pt x="1954" y="1046"/>
                </a:cubicBezTo>
                <a:cubicBezTo>
                  <a:pt x="1954" y="1044"/>
                  <a:pt x="1952" y="1042"/>
                  <a:pt x="1950" y="1042"/>
                </a:cubicBezTo>
                <a:close/>
                <a:moveTo>
                  <a:pt x="1963" y="1042"/>
                </a:moveTo>
                <a:cubicBezTo>
                  <a:pt x="1960" y="1042"/>
                  <a:pt x="1959" y="1044"/>
                  <a:pt x="1959" y="1046"/>
                </a:cubicBezTo>
                <a:cubicBezTo>
                  <a:pt x="1959" y="1049"/>
                  <a:pt x="1960" y="1051"/>
                  <a:pt x="1963" y="1051"/>
                </a:cubicBezTo>
                <a:cubicBezTo>
                  <a:pt x="1965" y="1051"/>
                  <a:pt x="1967" y="1049"/>
                  <a:pt x="1967" y="1046"/>
                </a:cubicBezTo>
                <a:cubicBezTo>
                  <a:pt x="1967" y="1044"/>
                  <a:pt x="1965" y="1042"/>
                  <a:pt x="1963" y="1042"/>
                </a:cubicBezTo>
                <a:close/>
                <a:moveTo>
                  <a:pt x="1976" y="1042"/>
                </a:moveTo>
                <a:cubicBezTo>
                  <a:pt x="1973" y="1042"/>
                  <a:pt x="1971" y="1044"/>
                  <a:pt x="1971" y="1046"/>
                </a:cubicBezTo>
                <a:cubicBezTo>
                  <a:pt x="1971" y="1049"/>
                  <a:pt x="1973" y="1051"/>
                  <a:pt x="1976" y="1051"/>
                </a:cubicBezTo>
                <a:cubicBezTo>
                  <a:pt x="1978" y="1051"/>
                  <a:pt x="1980" y="1049"/>
                  <a:pt x="1980" y="1046"/>
                </a:cubicBezTo>
                <a:cubicBezTo>
                  <a:pt x="1980" y="1044"/>
                  <a:pt x="1978" y="1042"/>
                  <a:pt x="1976" y="1042"/>
                </a:cubicBezTo>
                <a:close/>
                <a:moveTo>
                  <a:pt x="1989" y="1042"/>
                </a:moveTo>
                <a:cubicBezTo>
                  <a:pt x="1986" y="1042"/>
                  <a:pt x="1984" y="1044"/>
                  <a:pt x="1984" y="1046"/>
                </a:cubicBezTo>
                <a:cubicBezTo>
                  <a:pt x="1984" y="1049"/>
                  <a:pt x="1986" y="1051"/>
                  <a:pt x="1989" y="1051"/>
                </a:cubicBezTo>
                <a:cubicBezTo>
                  <a:pt x="1991" y="1051"/>
                  <a:pt x="1993" y="1049"/>
                  <a:pt x="1993" y="1046"/>
                </a:cubicBezTo>
                <a:cubicBezTo>
                  <a:pt x="1993" y="1044"/>
                  <a:pt x="1991" y="1042"/>
                  <a:pt x="1989" y="1042"/>
                </a:cubicBezTo>
                <a:close/>
                <a:moveTo>
                  <a:pt x="2001" y="1042"/>
                </a:moveTo>
                <a:cubicBezTo>
                  <a:pt x="1999" y="1042"/>
                  <a:pt x="1997" y="1044"/>
                  <a:pt x="1997" y="1046"/>
                </a:cubicBezTo>
                <a:cubicBezTo>
                  <a:pt x="1997" y="1049"/>
                  <a:pt x="1999" y="1051"/>
                  <a:pt x="2001" y="1051"/>
                </a:cubicBezTo>
                <a:cubicBezTo>
                  <a:pt x="2004" y="1051"/>
                  <a:pt x="2006" y="1049"/>
                  <a:pt x="2006" y="1046"/>
                </a:cubicBezTo>
                <a:cubicBezTo>
                  <a:pt x="2006" y="1044"/>
                  <a:pt x="2004" y="1042"/>
                  <a:pt x="2001" y="1042"/>
                </a:cubicBezTo>
                <a:close/>
                <a:moveTo>
                  <a:pt x="2014" y="1042"/>
                </a:moveTo>
                <a:cubicBezTo>
                  <a:pt x="2012" y="1042"/>
                  <a:pt x="2010" y="1044"/>
                  <a:pt x="2010" y="1046"/>
                </a:cubicBezTo>
                <a:cubicBezTo>
                  <a:pt x="2010" y="1049"/>
                  <a:pt x="2012" y="1051"/>
                  <a:pt x="2014" y="1051"/>
                </a:cubicBezTo>
                <a:cubicBezTo>
                  <a:pt x="2017" y="1051"/>
                  <a:pt x="2019" y="1049"/>
                  <a:pt x="2019" y="1046"/>
                </a:cubicBezTo>
                <a:cubicBezTo>
                  <a:pt x="2019" y="1044"/>
                  <a:pt x="2017" y="1042"/>
                  <a:pt x="2014" y="1042"/>
                </a:cubicBezTo>
                <a:close/>
                <a:moveTo>
                  <a:pt x="2027" y="1042"/>
                </a:moveTo>
                <a:cubicBezTo>
                  <a:pt x="2025" y="1042"/>
                  <a:pt x="2023" y="1044"/>
                  <a:pt x="2023" y="1046"/>
                </a:cubicBezTo>
                <a:cubicBezTo>
                  <a:pt x="2023" y="1049"/>
                  <a:pt x="2025" y="1051"/>
                  <a:pt x="2027" y="1051"/>
                </a:cubicBezTo>
                <a:cubicBezTo>
                  <a:pt x="2030" y="1051"/>
                  <a:pt x="2031" y="1049"/>
                  <a:pt x="2031" y="1046"/>
                </a:cubicBezTo>
                <a:cubicBezTo>
                  <a:pt x="2031" y="1044"/>
                  <a:pt x="2030" y="1042"/>
                  <a:pt x="2027" y="1042"/>
                </a:cubicBezTo>
                <a:close/>
                <a:moveTo>
                  <a:pt x="2040" y="1042"/>
                </a:moveTo>
                <a:cubicBezTo>
                  <a:pt x="2038" y="1042"/>
                  <a:pt x="2036" y="1044"/>
                  <a:pt x="2036" y="1046"/>
                </a:cubicBezTo>
                <a:cubicBezTo>
                  <a:pt x="2036" y="1049"/>
                  <a:pt x="2038" y="1051"/>
                  <a:pt x="2040" y="1051"/>
                </a:cubicBezTo>
                <a:cubicBezTo>
                  <a:pt x="2042" y="1051"/>
                  <a:pt x="2044" y="1049"/>
                  <a:pt x="2044" y="1046"/>
                </a:cubicBezTo>
                <a:cubicBezTo>
                  <a:pt x="2044" y="1044"/>
                  <a:pt x="2042" y="1042"/>
                  <a:pt x="2040" y="1042"/>
                </a:cubicBezTo>
                <a:close/>
                <a:moveTo>
                  <a:pt x="2053" y="1042"/>
                </a:moveTo>
                <a:cubicBezTo>
                  <a:pt x="2051" y="1042"/>
                  <a:pt x="2049" y="1044"/>
                  <a:pt x="2049" y="1046"/>
                </a:cubicBezTo>
                <a:cubicBezTo>
                  <a:pt x="2049" y="1049"/>
                  <a:pt x="2051" y="1051"/>
                  <a:pt x="2053" y="1051"/>
                </a:cubicBezTo>
                <a:cubicBezTo>
                  <a:pt x="2055" y="1051"/>
                  <a:pt x="2057" y="1049"/>
                  <a:pt x="2057" y="1046"/>
                </a:cubicBezTo>
                <a:cubicBezTo>
                  <a:pt x="2057" y="1044"/>
                  <a:pt x="2055" y="1042"/>
                  <a:pt x="2053" y="1042"/>
                </a:cubicBezTo>
                <a:close/>
                <a:moveTo>
                  <a:pt x="2066" y="1042"/>
                </a:moveTo>
                <a:cubicBezTo>
                  <a:pt x="2064" y="1042"/>
                  <a:pt x="2062" y="1044"/>
                  <a:pt x="2062" y="1046"/>
                </a:cubicBezTo>
                <a:cubicBezTo>
                  <a:pt x="2062" y="1049"/>
                  <a:pt x="2064" y="1051"/>
                  <a:pt x="2066" y="1051"/>
                </a:cubicBezTo>
                <a:cubicBezTo>
                  <a:pt x="2068" y="1051"/>
                  <a:pt x="2070" y="1049"/>
                  <a:pt x="2070" y="1046"/>
                </a:cubicBezTo>
                <a:cubicBezTo>
                  <a:pt x="2070" y="1044"/>
                  <a:pt x="2068" y="1042"/>
                  <a:pt x="2066" y="1042"/>
                </a:cubicBezTo>
                <a:close/>
                <a:moveTo>
                  <a:pt x="2079" y="1042"/>
                </a:moveTo>
                <a:cubicBezTo>
                  <a:pt x="2077" y="1042"/>
                  <a:pt x="2075" y="1044"/>
                  <a:pt x="2075" y="1046"/>
                </a:cubicBezTo>
                <a:cubicBezTo>
                  <a:pt x="2075" y="1049"/>
                  <a:pt x="2077" y="1051"/>
                  <a:pt x="2079" y="1051"/>
                </a:cubicBezTo>
                <a:cubicBezTo>
                  <a:pt x="2081" y="1051"/>
                  <a:pt x="2083" y="1049"/>
                  <a:pt x="2083" y="1046"/>
                </a:cubicBezTo>
                <a:cubicBezTo>
                  <a:pt x="2083" y="1044"/>
                  <a:pt x="2081" y="1042"/>
                  <a:pt x="2079" y="1042"/>
                </a:cubicBezTo>
                <a:close/>
                <a:moveTo>
                  <a:pt x="2092" y="1042"/>
                </a:moveTo>
                <a:cubicBezTo>
                  <a:pt x="2090" y="1042"/>
                  <a:pt x="2088" y="1044"/>
                  <a:pt x="2088" y="1046"/>
                </a:cubicBezTo>
                <a:cubicBezTo>
                  <a:pt x="2088" y="1049"/>
                  <a:pt x="2090" y="1051"/>
                  <a:pt x="2092" y="1051"/>
                </a:cubicBezTo>
                <a:cubicBezTo>
                  <a:pt x="2094" y="1051"/>
                  <a:pt x="2096" y="1049"/>
                  <a:pt x="2096" y="1046"/>
                </a:cubicBezTo>
                <a:cubicBezTo>
                  <a:pt x="2096" y="1044"/>
                  <a:pt x="2094" y="1042"/>
                  <a:pt x="2092" y="1042"/>
                </a:cubicBezTo>
                <a:close/>
                <a:moveTo>
                  <a:pt x="2105" y="1042"/>
                </a:moveTo>
                <a:cubicBezTo>
                  <a:pt x="2102" y="1042"/>
                  <a:pt x="2101" y="1044"/>
                  <a:pt x="2101" y="1046"/>
                </a:cubicBezTo>
                <a:cubicBezTo>
                  <a:pt x="2101" y="1049"/>
                  <a:pt x="2102" y="1051"/>
                  <a:pt x="2105" y="1051"/>
                </a:cubicBezTo>
                <a:cubicBezTo>
                  <a:pt x="2107" y="1051"/>
                  <a:pt x="2109" y="1049"/>
                  <a:pt x="2109" y="1046"/>
                </a:cubicBezTo>
                <a:cubicBezTo>
                  <a:pt x="2109" y="1044"/>
                  <a:pt x="2107" y="1042"/>
                  <a:pt x="2105" y="1042"/>
                </a:cubicBezTo>
                <a:close/>
                <a:moveTo>
                  <a:pt x="2118" y="1042"/>
                </a:moveTo>
                <a:cubicBezTo>
                  <a:pt x="2115" y="1042"/>
                  <a:pt x="2113" y="1044"/>
                  <a:pt x="2113" y="1046"/>
                </a:cubicBezTo>
                <a:cubicBezTo>
                  <a:pt x="2113" y="1049"/>
                  <a:pt x="2115" y="1051"/>
                  <a:pt x="2118" y="1051"/>
                </a:cubicBezTo>
                <a:cubicBezTo>
                  <a:pt x="2120" y="1051"/>
                  <a:pt x="2122" y="1049"/>
                  <a:pt x="2122" y="1046"/>
                </a:cubicBezTo>
                <a:cubicBezTo>
                  <a:pt x="2122" y="1044"/>
                  <a:pt x="2120" y="1042"/>
                  <a:pt x="2118" y="1042"/>
                </a:cubicBezTo>
                <a:close/>
                <a:moveTo>
                  <a:pt x="2131" y="1042"/>
                </a:moveTo>
                <a:cubicBezTo>
                  <a:pt x="2128" y="1042"/>
                  <a:pt x="2126" y="1044"/>
                  <a:pt x="2126" y="1046"/>
                </a:cubicBezTo>
                <a:cubicBezTo>
                  <a:pt x="2126" y="1049"/>
                  <a:pt x="2128" y="1051"/>
                  <a:pt x="2131" y="1051"/>
                </a:cubicBezTo>
                <a:cubicBezTo>
                  <a:pt x="2133" y="1051"/>
                  <a:pt x="2135" y="1049"/>
                  <a:pt x="2135" y="1046"/>
                </a:cubicBezTo>
                <a:cubicBezTo>
                  <a:pt x="2135" y="1044"/>
                  <a:pt x="2133" y="1042"/>
                  <a:pt x="2131" y="1042"/>
                </a:cubicBezTo>
                <a:close/>
                <a:moveTo>
                  <a:pt x="2143" y="1042"/>
                </a:moveTo>
                <a:cubicBezTo>
                  <a:pt x="2141" y="1042"/>
                  <a:pt x="2139" y="1044"/>
                  <a:pt x="2139" y="1046"/>
                </a:cubicBezTo>
                <a:cubicBezTo>
                  <a:pt x="2139" y="1049"/>
                  <a:pt x="2141" y="1051"/>
                  <a:pt x="2143" y="1051"/>
                </a:cubicBezTo>
                <a:cubicBezTo>
                  <a:pt x="2146" y="1051"/>
                  <a:pt x="2148" y="1049"/>
                  <a:pt x="2148" y="1046"/>
                </a:cubicBezTo>
                <a:cubicBezTo>
                  <a:pt x="2148" y="1044"/>
                  <a:pt x="2146" y="1042"/>
                  <a:pt x="2143" y="1042"/>
                </a:cubicBezTo>
                <a:close/>
                <a:moveTo>
                  <a:pt x="2156" y="1042"/>
                </a:moveTo>
                <a:cubicBezTo>
                  <a:pt x="2154" y="1042"/>
                  <a:pt x="2152" y="1044"/>
                  <a:pt x="2152" y="1046"/>
                </a:cubicBezTo>
                <a:cubicBezTo>
                  <a:pt x="2152" y="1049"/>
                  <a:pt x="2154" y="1051"/>
                  <a:pt x="2156" y="1051"/>
                </a:cubicBezTo>
                <a:cubicBezTo>
                  <a:pt x="2159" y="1051"/>
                  <a:pt x="2161" y="1049"/>
                  <a:pt x="2161" y="1046"/>
                </a:cubicBezTo>
                <a:cubicBezTo>
                  <a:pt x="2161" y="1044"/>
                  <a:pt x="2159" y="1042"/>
                  <a:pt x="2156" y="1042"/>
                </a:cubicBezTo>
                <a:close/>
                <a:moveTo>
                  <a:pt x="2169" y="1042"/>
                </a:moveTo>
                <a:cubicBezTo>
                  <a:pt x="2167" y="1042"/>
                  <a:pt x="2165" y="1044"/>
                  <a:pt x="2165" y="1046"/>
                </a:cubicBezTo>
                <a:cubicBezTo>
                  <a:pt x="2165" y="1049"/>
                  <a:pt x="2167" y="1051"/>
                  <a:pt x="2169" y="1051"/>
                </a:cubicBezTo>
                <a:cubicBezTo>
                  <a:pt x="2172" y="1051"/>
                  <a:pt x="2173" y="1049"/>
                  <a:pt x="2173" y="1046"/>
                </a:cubicBezTo>
                <a:cubicBezTo>
                  <a:pt x="2173" y="1044"/>
                  <a:pt x="2172" y="1042"/>
                  <a:pt x="2169" y="1042"/>
                </a:cubicBezTo>
                <a:close/>
                <a:moveTo>
                  <a:pt x="2182" y="1042"/>
                </a:moveTo>
                <a:cubicBezTo>
                  <a:pt x="2180" y="1042"/>
                  <a:pt x="2178" y="1044"/>
                  <a:pt x="2178" y="1046"/>
                </a:cubicBezTo>
                <a:cubicBezTo>
                  <a:pt x="2178" y="1049"/>
                  <a:pt x="2180" y="1051"/>
                  <a:pt x="2182" y="1051"/>
                </a:cubicBezTo>
                <a:cubicBezTo>
                  <a:pt x="2185" y="1051"/>
                  <a:pt x="2186" y="1049"/>
                  <a:pt x="2186" y="1046"/>
                </a:cubicBezTo>
                <a:cubicBezTo>
                  <a:pt x="2186" y="1044"/>
                  <a:pt x="2185" y="1042"/>
                  <a:pt x="2182" y="1042"/>
                </a:cubicBezTo>
                <a:close/>
                <a:moveTo>
                  <a:pt x="2453" y="1042"/>
                </a:moveTo>
                <a:cubicBezTo>
                  <a:pt x="2451" y="1042"/>
                  <a:pt x="2449" y="1044"/>
                  <a:pt x="2449" y="1046"/>
                </a:cubicBezTo>
                <a:cubicBezTo>
                  <a:pt x="2449" y="1049"/>
                  <a:pt x="2451" y="1051"/>
                  <a:pt x="2453" y="1051"/>
                </a:cubicBezTo>
                <a:cubicBezTo>
                  <a:pt x="2456" y="1051"/>
                  <a:pt x="2458" y="1049"/>
                  <a:pt x="2458" y="1046"/>
                </a:cubicBezTo>
                <a:cubicBezTo>
                  <a:pt x="2458" y="1044"/>
                  <a:pt x="2456" y="1042"/>
                  <a:pt x="2453" y="1042"/>
                </a:cubicBezTo>
                <a:close/>
                <a:moveTo>
                  <a:pt x="2479" y="1046"/>
                </a:moveTo>
                <a:cubicBezTo>
                  <a:pt x="2479" y="1047"/>
                  <a:pt x="2479" y="1047"/>
                  <a:pt x="2479" y="1047"/>
                </a:cubicBezTo>
                <a:cubicBezTo>
                  <a:pt x="2480" y="1047"/>
                  <a:pt x="2480" y="1047"/>
                  <a:pt x="2480" y="1046"/>
                </a:cubicBezTo>
                <a:cubicBezTo>
                  <a:pt x="2480" y="1046"/>
                  <a:pt x="2480" y="1046"/>
                  <a:pt x="2479" y="1046"/>
                </a:cubicBezTo>
                <a:cubicBezTo>
                  <a:pt x="2479" y="1046"/>
                  <a:pt x="2479" y="1046"/>
                  <a:pt x="2479" y="1046"/>
                </a:cubicBezTo>
                <a:close/>
                <a:moveTo>
                  <a:pt x="2673" y="1042"/>
                </a:moveTo>
                <a:cubicBezTo>
                  <a:pt x="2671" y="1042"/>
                  <a:pt x="2669" y="1044"/>
                  <a:pt x="2669" y="1046"/>
                </a:cubicBezTo>
                <a:cubicBezTo>
                  <a:pt x="2669" y="1049"/>
                  <a:pt x="2671" y="1051"/>
                  <a:pt x="2673" y="1051"/>
                </a:cubicBezTo>
                <a:cubicBezTo>
                  <a:pt x="2675" y="1051"/>
                  <a:pt x="2677" y="1049"/>
                  <a:pt x="2677" y="1046"/>
                </a:cubicBezTo>
                <a:cubicBezTo>
                  <a:pt x="2677" y="1044"/>
                  <a:pt x="2675" y="1042"/>
                  <a:pt x="2673" y="1042"/>
                </a:cubicBezTo>
                <a:close/>
                <a:moveTo>
                  <a:pt x="2725" y="1046"/>
                </a:moveTo>
                <a:cubicBezTo>
                  <a:pt x="2725" y="1046"/>
                  <a:pt x="2725" y="1046"/>
                  <a:pt x="2725" y="1046"/>
                </a:cubicBezTo>
                <a:cubicBezTo>
                  <a:pt x="2725" y="1046"/>
                  <a:pt x="2725" y="1046"/>
                  <a:pt x="2725" y="1046"/>
                </a:cubicBezTo>
                <a:cubicBezTo>
                  <a:pt x="2725" y="1046"/>
                  <a:pt x="2725" y="1046"/>
                  <a:pt x="2725" y="1046"/>
                </a:cubicBezTo>
                <a:cubicBezTo>
                  <a:pt x="2725" y="1046"/>
                  <a:pt x="2725" y="1046"/>
                  <a:pt x="2725" y="1046"/>
                </a:cubicBezTo>
                <a:close/>
                <a:moveTo>
                  <a:pt x="2750" y="1046"/>
                </a:moveTo>
                <a:cubicBezTo>
                  <a:pt x="2750" y="1046"/>
                  <a:pt x="2750" y="1046"/>
                  <a:pt x="2750" y="1046"/>
                </a:cubicBezTo>
                <a:cubicBezTo>
                  <a:pt x="2750" y="1046"/>
                  <a:pt x="2750" y="1046"/>
                  <a:pt x="2750" y="1046"/>
                </a:cubicBezTo>
                <a:cubicBezTo>
                  <a:pt x="2750" y="1046"/>
                  <a:pt x="2750" y="1046"/>
                  <a:pt x="2750" y="1046"/>
                </a:cubicBezTo>
                <a:cubicBezTo>
                  <a:pt x="2750" y="1046"/>
                  <a:pt x="2750" y="1046"/>
                  <a:pt x="2750" y="1046"/>
                </a:cubicBezTo>
                <a:close/>
                <a:moveTo>
                  <a:pt x="2931" y="1043"/>
                </a:moveTo>
                <a:cubicBezTo>
                  <a:pt x="2929" y="1043"/>
                  <a:pt x="2928" y="1045"/>
                  <a:pt x="2928" y="1046"/>
                </a:cubicBezTo>
                <a:cubicBezTo>
                  <a:pt x="2928" y="1048"/>
                  <a:pt x="2929" y="1050"/>
                  <a:pt x="2931" y="1050"/>
                </a:cubicBezTo>
                <a:cubicBezTo>
                  <a:pt x="2933" y="1050"/>
                  <a:pt x="2934" y="1048"/>
                  <a:pt x="2934" y="1046"/>
                </a:cubicBezTo>
                <a:cubicBezTo>
                  <a:pt x="2934" y="1045"/>
                  <a:pt x="2933" y="1043"/>
                  <a:pt x="2931" y="1043"/>
                </a:cubicBezTo>
                <a:close/>
                <a:moveTo>
                  <a:pt x="878" y="1055"/>
                </a:moveTo>
                <a:cubicBezTo>
                  <a:pt x="876" y="1055"/>
                  <a:pt x="874" y="1057"/>
                  <a:pt x="874" y="1059"/>
                </a:cubicBezTo>
                <a:cubicBezTo>
                  <a:pt x="874" y="1062"/>
                  <a:pt x="876" y="1063"/>
                  <a:pt x="878" y="1063"/>
                </a:cubicBezTo>
                <a:cubicBezTo>
                  <a:pt x="880" y="1063"/>
                  <a:pt x="882" y="1062"/>
                  <a:pt x="882" y="1059"/>
                </a:cubicBezTo>
                <a:cubicBezTo>
                  <a:pt x="882" y="1057"/>
                  <a:pt x="880" y="1055"/>
                  <a:pt x="878" y="1055"/>
                </a:cubicBezTo>
                <a:close/>
                <a:moveTo>
                  <a:pt x="904" y="1055"/>
                </a:moveTo>
                <a:cubicBezTo>
                  <a:pt x="901" y="1055"/>
                  <a:pt x="900" y="1057"/>
                  <a:pt x="900" y="1059"/>
                </a:cubicBezTo>
                <a:cubicBezTo>
                  <a:pt x="900" y="1062"/>
                  <a:pt x="901" y="1063"/>
                  <a:pt x="904" y="1063"/>
                </a:cubicBezTo>
                <a:cubicBezTo>
                  <a:pt x="906" y="1063"/>
                  <a:pt x="908" y="1062"/>
                  <a:pt x="908" y="1059"/>
                </a:cubicBezTo>
                <a:cubicBezTo>
                  <a:pt x="908" y="1057"/>
                  <a:pt x="906" y="1055"/>
                  <a:pt x="904" y="1055"/>
                </a:cubicBezTo>
                <a:close/>
                <a:moveTo>
                  <a:pt x="917" y="1055"/>
                </a:moveTo>
                <a:cubicBezTo>
                  <a:pt x="914" y="1055"/>
                  <a:pt x="913" y="1057"/>
                  <a:pt x="913" y="1059"/>
                </a:cubicBezTo>
                <a:cubicBezTo>
                  <a:pt x="913" y="1062"/>
                  <a:pt x="914" y="1063"/>
                  <a:pt x="917" y="1063"/>
                </a:cubicBezTo>
                <a:cubicBezTo>
                  <a:pt x="919" y="1063"/>
                  <a:pt x="921" y="1062"/>
                  <a:pt x="921" y="1059"/>
                </a:cubicBezTo>
                <a:cubicBezTo>
                  <a:pt x="921" y="1057"/>
                  <a:pt x="919" y="1055"/>
                  <a:pt x="917" y="1055"/>
                </a:cubicBezTo>
                <a:close/>
                <a:moveTo>
                  <a:pt x="930" y="1055"/>
                </a:moveTo>
                <a:cubicBezTo>
                  <a:pt x="927" y="1055"/>
                  <a:pt x="925" y="1057"/>
                  <a:pt x="925" y="1059"/>
                </a:cubicBezTo>
                <a:cubicBezTo>
                  <a:pt x="925" y="1062"/>
                  <a:pt x="927" y="1063"/>
                  <a:pt x="930" y="1063"/>
                </a:cubicBezTo>
                <a:cubicBezTo>
                  <a:pt x="932" y="1063"/>
                  <a:pt x="934" y="1062"/>
                  <a:pt x="934" y="1059"/>
                </a:cubicBezTo>
                <a:cubicBezTo>
                  <a:pt x="934" y="1057"/>
                  <a:pt x="932" y="1055"/>
                  <a:pt x="930" y="1055"/>
                </a:cubicBezTo>
                <a:close/>
                <a:moveTo>
                  <a:pt x="943" y="1055"/>
                </a:moveTo>
                <a:cubicBezTo>
                  <a:pt x="940" y="1055"/>
                  <a:pt x="938" y="1057"/>
                  <a:pt x="938" y="1059"/>
                </a:cubicBezTo>
                <a:cubicBezTo>
                  <a:pt x="938" y="1062"/>
                  <a:pt x="940" y="1063"/>
                  <a:pt x="943" y="1063"/>
                </a:cubicBezTo>
                <a:cubicBezTo>
                  <a:pt x="945" y="1063"/>
                  <a:pt x="947" y="1062"/>
                  <a:pt x="947" y="1059"/>
                </a:cubicBezTo>
                <a:cubicBezTo>
                  <a:pt x="947" y="1057"/>
                  <a:pt x="945" y="1055"/>
                  <a:pt x="943" y="1055"/>
                </a:cubicBezTo>
                <a:close/>
                <a:moveTo>
                  <a:pt x="955" y="1055"/>
                </a:moveTo>
                <a:cubicBezTo>
                  <a:pt x="953" y="1055"/>
                  <a:pt x="951" y="1057"/>
                  <a:pt x="951" y="1059"/>
                </a:cubicBezTo>
                <a:cubicBezTo>
                  <a:pt x="951" y="1062"/>
                  <a:pt x="953" y="1063"/>
                  <a:pt x="955" y="1063"/>
                </a:cubicBezTo>
                <a:cubicBezTo>
                  <a:pt x="958" y="1063"/>
                  <a:pt x="960" y="1062"/>
                  <a:pt x="960" y="1059"/>
                </a:cubicBezTo>
                <a:cubicBezTo>
                  <a:pt x="960" y="1057"/>
                  <a:pt x="958" y="1055"/>
                  <a:pt x="955" y="1055"/>
                </a:cubicBezTo>
                <a:close/>
                <a:moveTo>
                  <a:pt x="968" y="1055"/>
                </a:moveTo>
                <a:cubicBezTo>
                  <a:pt x="966" y="1055"/>
                  <a:pt x="964" y="1057"/>
                  <a:pt x="964" y="1059"/>
                </a:cubicBezTo>
                <a:cubicBezTo>
                  <a:pt x="964" y="1062"/>
                  <a:pt x="966" y="1063"/>
                  <a:pt x="968" y="1063"/>
                </a:cubicBezTo>
                <a:cubicBezTo>
                  <a:pt x="971" y="1063"/>
                  <a:pt x="973" y="1062"/>
                  <a:pt x="973" y="1059"/>
                </a:cubicBezTo>
                <a:cubicBezTo>
                  <a:pt x="973" y="1057"/>
                  <a:pt x="971" y="1055"/>
                  <a:pt x="968" y="1055"/>
                </a:cubicBezTo>
                <a:close/>
                <a:moveTo>
                  <a:pt x="981" y="1055"/>
                </a:moveTo>
                <a:cubicBezTo>
                  <a:pt x="979" y="1055"/>
                  <a:pt x="977" y="1057"/>
                  <a:pt x="977" y="1059"/>
                </a:cubicBezTo>
                <a:cubicBezTo>
                  <a:pt x="977" y="1062"/>
                  <a:pt x="979" y="1063"/>
                  <a:pt x="981" y="1063"/>
                </a:cubicBezTo>
                <a:cubicBezTo>
                  <a:pt x="984" y="1063"/>
                  <a:pt x="985" y="1062"/>
                  <a:pt x="985" y="1059"/>
                </a:cubicBezTo>
                <a:cubicBezTo>
                  <a:pt x="985" y="1057"/>
                  <a:pt x="984" y="1055"/>
                  <a:pt x="981" y="1055"/>
                </a:cubicBezTo>
                <a:close/>
                <a:moveTo>
                  <a:pt x="994" y="1055"/>
                </a:moveTo>
                <a:cubicBezTo>
                  <a:pt x="992" y="1055"/>
                  <a:pt x="990" y="1057"/>
                  <a:pt x="990" y="1059"/>
                </a:cubicBezTo>
                <a:cubicBezTo>
                  <a:pt x="990" y="1062"/>
                  <a:pt x="992" y="1063"/>
                  <a:pt x="994" y="1063"/>
                </a:cubicBezTo>
                <a:cubicBezTo>
                  <a:pt x="996" y="1063"/>
                  <a:pt x="998" y="1062"/>
                  <a:pt x="998" y="1059"/>
                </a:cubicBezTo>
                <a:cubicBezTo>
                  <a:pt x="998" y="1057"/>
                  <a:pt x="996" y="1055"/>
                  <a:pt x="994" y="1055"/>
                </a:cubicBezTo>
                <a:close/>
                <a:moveTo>
                  <a:pt x="1007" y="1055"/>
                </a:moveTo>
                <a:cubicBezTo>
                  <a:pt x="1005" y="1055"/>
                  <a:pt x="1003" y="1057"/>
                  <a:pt x="1003" y="1059"/>
                </a:cubicBezTo>
                <a:cubicBezTo>
                  <a:pt x="1003" y="1062"/>
                  <a:pt x="1005" y="1063"/>
                  <a:pt x="1007" y="1063"/>
                </a:cubicBezTo>
                <a:cubicBezTo>
                  <a:pt x="1009" y="1063"/>
                  <a:pt x="1011" y="1062"/>
                  <a:pt x="1011" y="1059"/>
                </a:cubicBezTo>
                <a:cubicBezTo>
                  <a:pt x="1011" y="1057"/>
                  <a:pt x="1009" y="1055"/>
                  <a:pt x="1007" y="1055"/>
                </a:cubicBezTo>
                <a:close/>
                <a:moveTo>
                  <a:pt x="1020" y="1055"/>
                </a:moveTo>
                <a:cubicBezTo>
                  <a:pt x="1018" y="1055"/>
                  <a:pt x="1016" y="1057"/>
                  <a:pt x="1016" y="1059"/>
                </a:cubicBezTo>
                <a:cubicBezTo>
                  <a:pt x="1016" y="1062"/>
                  <a:pt x="1018" y="1063"/>
                  <a:pt x="1020" y="1063"/>
                </a:cubicBezTo>
                <a:cubicBezTo>
                  <a:pt x="1022" y="1063"/>
                  <a:pt x="1024" y="1062"/>
                  <a:pt x="1024" y="1059"/>
                </a:cubicBezTo>
                <a:cubicBezTo>
                  <a:pt x="1024" y="1057"/>
                  <a:pt x="1022" y="1055"/>
                  <a:pt x="1020" y="1055"/>
                </a:cubicBezTo>
                <a:close/>
                <a:moveTo>
                  <a:pt x="1033" y="1055"/>
                </a:moveTo>
                <a:cubicBezTo>
                  <a:pt x="1031" y="1055"/>
                  <a:pt x="1029" y="1057"/>
                  <a:pt x="1029" y="1059"/>
                </a:cubicBezTo>
                <a:cubicBezTo>
                  <a:pt x="1029" y="1062"/>
                  <a:pt x="1031" y="1063"/>
                  <a:pt x="1033" y="1063"/>
                </a:cubicBezTo>
                <a:cubicBezTo>
                  <a:pt x="1035" y="1063"/>
                  <a:pt x="1037" y="1062"/>
                  <a:pt x="1037" y="1059"/>
                </a:cubicBezTo>
                <a:cubicBezTo>
                  <a:pt x="1037" y="1057"/>
                  <a:pt x="1035" y="1055"/>
                  <a:pt x="1033" y="1055"/>
                </a:cubicBezTo>
                <a:close/>
                <a:moveTo>
                  <a:pt x="1046" y="1055"/>
                </a:moveTo>
                <a:cubicBezTo>
                  <a:pt x="1044" y="1055"/>
                  <a:pt x="1042" y="1057"/>
                  <a:pt x="1042" y="1059"/>
                </a:cubicBezTo>
                <a:cubicBezTo>
                  <a:pt x="1042" y="1062"/>
                  <a:pt x="1044" y="1063"/>
                  <a:pt x="1046" y="1063"/>
                </a:cubicBezTo>
                <a:cubicBezTo>
                  <a:pt x="1048" y="1063"/>
                  <a:pt x="1050" y="1062"/>
                  <a:pt x="1050" y="1059"/>
                </a:cubicBezTo>
                <a:cubicBezTo>
                  <a:pt x="1050" y="1057"/>
                  <a:pt x="1048" y="1055"/>
                  <a:pt x="1046" y="1055"/>
                </a:cubicBezTo>
                <a:close/>
                <a:moveTo>
                  <a:pt x="1059" y="1055"/>
                </a:moveTo>
                <a:cubicBezTo>
                  <a:pt x="1056" y="1055"/>
                  <a:pt x="1055" y="1057"/>
                  <a:pt x="1055" y="1059"/>
                </a:cubicBezTo>
                <a:cubicBezTo>
                  <a:pt x="1055" y="1062"/>
                  <a:pt x="1056" y="1063"/>
                  <a:pt x="1059" y="1063"/>
                </a:cubicBezTo>
                <a:cubicBezTo>
                  <a:pt x="1061" y="1063"/>
                  <a:pt x="1063" y="1062"/>
                  <a:pt x="1063" y="1059"/>
                </a:cubicBezTo>
                <a:cubicBezTo>
                  <a:pt x="1063" y="1057"/>
                  <a:pt x="1061" y="1055"/>
                  <a:pt x="1059" y="1055"/>
                </a:cubicBezTo>
                <a:close/>
                <a:moveTo>
                  <a:pt x="1072" y="1055"/>
                </a:moveTo>
                <a:cubicBezTo>
                  <a:pt x="1069" y="1055"/>
                  <a:pt x="1067" y="1057"/>
                  <a:pt x="1067" y="1059"/>
                </a:cubicBezTo>
                <a:cubicBezTo>
                  <a:pt x="1067" y="1062"/>
                  <a:pt x="1069" y="1063"/>
                  <a:pt x="1072" y="1063"/>
                </a:cubicBezTo>
                <a:cubicBezTo>
                  <a:pt x="1074" y="1063"/>
                  <a:pt x="1076" y="1062"/>
                  <a:pt x="1076" y="1059"/>
                </a:cubicBezTo>
                <a:cubicBezTo>
                  <a:pt x="1076" y="1057"/>
                  <a:pt x="1074" y="1055"/>
                  <a:pt x="1072" y="1055"/>
                </a:cubicBezTo>
                <a:close/>
                <a:moveTo>
                  <a:pt x="1085" y="1055"/>
                </a:moveTo>
                <a:cubicBezTo>
                  <a:pt x="1082" y="1055"/>
                  <a:pt x="1080" y="1057"/>
                  <a:pt x="1080" y="1059"/>
                </a:cubicBezTo>
                <a:cubicBezTo>
                  <a:pt x="1080" y="1062"/>
                  <a:pt x="1082" y="1063"/>
                  <a:pt x="1085" y="1063"/>
                </a:cubicBezTo>
                <a:cubicBezTo>
                  <a:pt x="1087" y="1063"/>
                  <a:pt x="1089" y="1062"/>
                  <a:pt x="1089" y="1059"/>
                </a:cubicBezTo>
                <a:cubicBezTo>
                  <a:pt x="1089" y="1057"/>
                  <a:pt x="1087" y="1055"/>
                  <a:pt x="1085" y="1055"/>
                </a:cubicBezTo>
                <a:close/>
                <a:moveTo>
                  <a:pt x="1097" y="1059"/>
                </a:moveTo>
                <a:cubicBezTo>
                  <a:pt x="1097" y="1059"/>
                  <a:pt x="1097" y="1059"/>
                  <a:pt x="1097" y="1059"/>
                </a:cubicBezTo>
                <a:cubicBezTo>
                  <a:pt x="1098" y="1059"/>
                  <a:pt x="1098" y="1059"/>
                  <a:pt x="1098" y="1059"/>
                </a:cubicBezTo>
                <a:cubicBezTo>
                  <a:pt x="1098" y="1059"/>
                  <a:pt x="1098" y="1059"/>
                  <a:pt x="1097" y="1059"/>
                </a:cubicBezTo>
                <a:cubicBezTo>
                  <a:pt x="1097" y="1059"/>
                  <a:pt x="1097" y="1059"/>
                  <a:pt x="1097" y="1059"/>
                </a:cubicBezTo>
                <a:close/>
                <a:moveTo>
                  <a:pt x="1549" y="1059"/>
                </a:moveTo>
                <a:cubicBezTo>
                  <a:pt x="1549" y="1059"/>
                  <a:pt x="1549" y="1059"/>
                  <a:pt x="1549" y="1059"/>
                </a:cubicBezTo>
                <a:cubicBezTo>
                  <a:pt x="1549" y="1059"/>
                  <a:pt x="1549" y="1059"/>
                  <a:pt x="1549" y="1059"/>
                </a:cubicBezTo>
                <a:cubicBezTo>
                  <a:pt x="1549" y="1059"/>
                  <a:pt x="1549" y="1059"/>
                  <a:pt x="1549" y="1059"/>
                </a:cubicBezTo>
                <a:cubicBezTo>
                  <a:pt x="1549" y="1059"/>
                  <a:pt x="1549" y="1059"/>
                  <a:pt x="1549" y="1059"/>
                </a:cubicBezTo>
                <a:close/>
                <a:moveTo>
                  <a:pt x="1562" y="1055"/>
                </a:moveTo>
                <a:cubicBezTo>
                  <a:pt x="1560" y="1055"/>
                  <a:pt x="1558" y="1057"/>
                  <a:pt x="1558" y="1059"/>
                </a:cubicBezTo>
                <a:cubicBezTo>
                  <a:pt x="1558" y="1062"/>
                  <a:pt x="1560" y="1063"/>
                  <a:pt x="1562" y="1063"/>
                </a:cubicBezTo>
                <a:cubicBezTo>
                  <a:pt x="1565" y="1063"/>
                  <a:pt x="1567" y="1062"/>
                  <a:pt x="1567" y="1059"/>
                </a:cubicBezTo>
                <a:cubicBezTo>
                  <a:pt x="1567" y="1057"/>
                  <a:pt x="1565" y="1055"/>
                  <a:pt x="1562" y="1055"/>
                </a:cubicBezTo>
                <a:close/>
                <a:moveTo>
                  <a:pt x="1575" y="1055"/>
                </a:moveTo>
                <a:cubicBezTo>
                  <a:pt x="1573" y="1055"/>
                  <a:pt x="1571" y="1057"/>
                  <a:pt x="1571" y="1059"/>
                </a:cubicBezTo>
                <a:cubicBezTo>
                  <a:pt x="1571" y="1062"/>
                  <a:pt x="1573" y="1063"/>
                  <a:pt x="1575" y="1063"/>
                </a:cubicBezTo>
                <a:cubicBezTo>
                  <a:pt x="1578" y="1063"/>
                  <a:pt x="1579" y="1062"/>
                  <a:pt x="1579" y="1059"/>
                </a:cubicBezTo>
                <a:cubicBezTo>
                  <a:pt x="1579" y="1057"/>
                  <a:pt x="1578" y="1055"/>
                  <a:pt x="1575" y="1055"/>
                </a:cubicBezTo>
                <a:close/>
                <a:moveTo>
                  <a:pt x="1588" y="1055"/>
                </a:moveTo>
                <a:cubicBezTo>
                  <a:pt x="1586" y="1055"/>
                  <a:pt x="1584" y="1057"/>
                  <a:pt x="1584" y="1059"/>
                </a:cubicBezTo>
                <a:cubicBezTo>
                  <a:pt x="1584" y="1062"/>
                  <a:pt x="1586" y="1063"/>
                  <a:pt x="1588" y="1063"/>
                </a:cubicBezTo>
                <a:cubicBezTo>
                  <a:pt x="1591" y="1063"/>
                  <a:pt x="1592" y="1062"/>
                  <a:pt x="1592" y="1059"/>
                </a:cubicBezTo>
                <a:cubicBezTo>
                  <a:pt x="1592" y="1057"/>
                  <a:pt x="1591" y="1055"/>
                  <a:pt x="1588" y="1055"/>
                </a:cubicBezTo>
                <a:close/>
                <a:moveTo>
                  <a:pt x="1601" y="1055"/>
                </a:moveTo>
                <a:cubicBezTo>
                  <a:pt x="1599" y="1055"/>
                  <a:pt x="1597" y="1057"/>
                  <a:pt x="1597" y="1059"/>
                </a:cubicBezTo>
                <a:cubicBezTo>
                  <a:pt x="1597" y="1062"/>
                  <a:pt x="1599" y="1063"/>
                  <a:pt x="1601" y="1063"/>
                </a:cubicBezTo>
                <a:cubicBezTo>
                  <a:pt x="1603" y="1063"/>
                  <a:pt x="1605" y="1062"/>
                  <a:pt x="1605" y="1059"/>
                </a:cubicBezTo>
                <a:cubicBezTo>
                  <a:pt x="1605" y="1057"/>
                  <a:pt x="1603" y="1055"/>
                  <a:pt x="1601" y="1055"/>
                </a:cubicBezTo>
                <a:close/>
                <a:moveTo>
                  <a:pt x="1614" y="1055"/>
                </a:moveTo>
                <a:cubicBezTo>
                  <a:pt x="1612" y="1055"/>
                  <a:pt x="1610" y="1057"/>
                  <a:pt x="1610" y="1059"/>
                </a:cubicBezTo>
                <a:cubicBezTo>
                  <a:pt x="1610" y="1062"/>
                  <a:pt x="1612" y="1063"/>
                  <a:pt x="1614" y="1063"/>
                </a:cubicBezTo>
                <a:cubicBezTo>
                  <a:pt x="1616" y="1063"/>
                  <a:pt x="1618" y="1062"/>
                  <a:pt x="1618" y="1059"/>
                </a:cubicBezTo>
                <a:cubicBezTo>
                  <a:pt x="1618" y="1057"/>
                  <a:pt x="1616" y="1055"/>
                  <a:pt x="1614" y="1055"/>
                </a:cubicBezTo>
                <a:close/>
                <a:moveTo>
                  <a:pt x="1627" y="1055"/>
                </a:moveTo>
                <a:cubicBezTo>
                  <a:pt x="1625" y="1055"/>
                  <a:pt x="1623" y="1057"/>
                  <a:pt x="1623" y="1059"/>
                </a:cubicBezTo>
                <a:cubicBezTo>
                  <a:pt x="1623" y="1062"/>
                  <a:pt x="1625" y="1063"/>
                  <a:pt x="1627" y="1063"/>
                </a:cubicBezTo>
                <a:cubicBezTo>
                  <a:pt x="1629" y="1063"/>
                  <a:pt x="1631" y="1062"/>
                  <a:pt x="1631" y="1059"/>
                </a:cubicBezTo>
                <a:cubicBezTo>
                  <a:pt x="1631" y="1057"/>
                  <a:pt x="1629" y="1055"/>
                  <a:pt x="1627" y="1055"/>
                </a:cubicBezTo>
                <a:close/>
                <a:moveTo>
                  <a:pt x="1640" y="1055"/>
                </a:moveTo>
                <a:cubicBezTo>
                  <a:pt x="1638" y="1055"/>
                  <a:pt x="1636" y="1057"/>
                  <a:pt x="1636" y="1059"/>
                </a:cubicBezTo>
                <a:cubicBezTo>
                  <a:pt x="1636" y="1062"/>
                  <a:pt x="1638" y="1063"/>
                  <a:pt x="1640" y="1063"/>
                </a:cubicBezTo>
                <a:cubicBezTo>
                  <a:pt x="1642" y="1063"/>
                  <a:pt x="1644" y="1062"/>
                  <a:pt x="1644" y="1059"/>
                </a:cubicBezTo>
                <a:cubicBezTo>
                  <a:pt x="1644" y="1057"/>
                  <a:pt x="1642" y="1055"/>
                  <a:pt x="1640" y="1055"/>
                </a:cubicBezTo>
                <a:close/>
                <a:moveTo>
                  <a:pt x="1653" y="1055"/>
                </a:moveTo>
                <a:cubicBezTo>
                  <a:pt x="1650" y="1055"/>
                  <a:pt x="1649" y="1057"/>
                  <a:pt x="1649" y="1059"/>
                </a:cubicBezTo>
                <a:cubicBezTo>
                  <a:pt x="1649" y="1062"/>
                  <a:pt x="1650" y="1063"/>
                  <a:pt x="1653" y="1063"/>
                </a:cubicBezTo>
                <a:cubicBezTo>
                  <a:pt x="1655" y="1063"/>
                  <a:pt x="1657" y="1062"/>
                  <a:pt x="1657" y="1059"/>
                </a:cubicBezTo>
                <a:cubicBezTo>
                  <a:pt x="1657" y="1057"/>
                  <a:pt x="1655" y="1055"/>
                  <a:pt x="1653" y="1055"/>
                </a:cubicBezTo>
                <a:close/>
                <a:moveTo>
                  <a:pt x="1666" y="1055"/>
                </a:moveTo>
                <a:cubicBezTo>
                  <a:pt x="1663" y="1055"/>
                  <a:pt x="1662" y="1057"/>
                  <a:pt x="1662" y="1059"/>
                </a:cubicBezTo>
                <a:cubicBezTo>
                  <a:pt x="1662" y="1062"/>
                  <a:pt x="1663" y="1063"/>
                  <a:pt x="1666" y="1063"/>
                </a:cubicBezTo>
                <a:cubicBezTo>
                  <a:pt x="1668" y="1063"/>
                  <a:pt x="1670" y="1062"/>
                  <a:pt x="1670" y="1059"/>
                </a:cubicBezTo>
                <a:cubicBezTo>
                  <a:pt x="1670" y="1057"/>
                  <a:pt x="1668" y="1055"/>
                  <a:pt x="1666" y="1055"/>
                </a:cubicBezTo>
                <a:close/>
                <a:moveTo>
                  <a:pt x="1679" y="1055"/>
                </a:moveTo>
                <a:cubicBezTo>
                  <a:pt x="1676" y="1055"/>
                  <a:pt x="1674" y="1057"/>
                  <a:pt x="1674" y="1059"/>
                </a:cubicBezTo>
                <a:cubicBezTo>
                  <a:pt x="1674" y="1062"/>
                  <a:pt x="1676" y="1063"/>
                  <a:pt x="1679" y="1063"/>
                </a:cubicBezTo>
                <a:cubicBezTo>
                  <a:pt x="1681" y="1063"/>
                  <a:pt x="1683" y="1062"/>
                  <a:pt x="1683" y="1059"/>
                </a:cubicBezTo>
                <a:cubicBezTo>
                  <a:pt x="1683" y="1057"/>
                  <a:pt x="1681" y="1055"/>
                  <a:pt x="1679" y="1055"/>
                </a:cubicBezTo>
                <a:close/>
                <a:moveTo>
                  <a:pt x="1692" y="1055"/>
                </a:moveTo>
                <a:cubicBezTo>
                  <a:pt x="1689" y="1055"/>
                  <a:pt x="1687" y="1057"/>
                  <a:pt x="1687" y="1059"/>
                </a:cubicBezTo>
                <a:cubicBezTo>
                  <a:pt x="1687" y="1062"/>
                  <a:pt x="1689" y="1063"/>
                  <a:pt x="1692" y="1063"/>
                </a:cubicBezTo>
                <a:cubicBezTo>
                  <a:pt x="1694" y="1063"/>
                  <a:pt x="1696" y="1062"/>
                  <a:pt x="1696" y="1059"/>
                </a:cubicBezTo>
                <a:cubicBezTo>
                  <a:pt x="1696" y="1057"/>
                  <a:pt x="1694" y="1055"/>
                  <a:pt x="1692" y="1055"/>
                </a:cubicBezTo>
                <a:close/>
                <a:moveTo>
                  <a:pt x="1704" y="1055"/>
                </a:moveTo>
                <a:cubicBezTo>
                  <a:pt x="1702" y="1055"/>
                  <a:pt x="1700" y="1057"/>
                  <a:pt x="1700" y="1059"/>
                </a:cubicBezTo>
                <a:cubicBezTo>
                  <a:pt x="1700" y="1062"/>
                  <a:pt x="1702" y="1063"/>
                  <a:pt x="1704" y="1063"/>
                </a:cubicBezTo>
                <a:cubicBezTo>
                  <a:pt x="1707" y="1063"/>
                  <a:pt x="1709" y="1062"/>
                  <a:pt x="1709" y="1059"/>
                </a:cubicBezTo>
                <a:cubicBezTo>
                  <a:pt x="1709" y="1057"/>
                  <a:pt x="1707" y="1055"/>
                  <a:pt x="1704" y="1055"/>
                </a:cubicBezTo>
                <a:close/>
                <a:moveTo>
                  <a:pt x="1717" y="1055"/>
                </a:moveTo>
                <a:cubicBezTo>
                  <a:pt x="1715" y="1055"/>
                  <a:pt x="1713" y="1057"/>
                  <a:pt x="1713" y="1059"/>
                </a:cubicBezTo>
                <a:cubicBezTo>
                  <a:pt x="1713" y="1062"/>
                  <a:pt x="1715" y="1063"/>
                  <a:pt x="1717" y="1063"/>
                </a:cubicBezTo>
                <a:cubicBezTo>
                  <a:pt x="1720" y="1063"/>
                  <a:pt x="1722" y="1062"/>
                  <a:pt x="1722" y="1059"/>
                </a:cubicBezTo>
                <a:cubicBezTo>
                  <a:pt x="1722" y="1057"/>
                  <a:pt x="1720" y="1055"/>
                  <a:pt x="1717" y="1055"/>
                </a:cubicBezTo>
                <a:close/>
                <a:moveTo>
                  <a:pt x="1730" y="1055"/>
                </a:moveTo>
                <a:cubicBezTo>
                  <a:pt x="1728" y="1055"/>
                  <a:pt x="1726" y="1057"/>
                  <a:pt x="1726" y="1059"/>
                </a:cubicBezTo>
                <a:cubicBezTo>
                  <a:pt x="1726" y="1062"/>
                  <a:pt x="1728" y="1063"/>
                  <a:pt x="1730" y="1063"/>
                </a:cubicBezTo>
                <a:cubicBezTo>
                  <a:pt x="1733" y="1063"/>
                  <a:pt x="1734" y="1062"/>
                  <a:pt x="1734" y="1059"/>
                </a:cubicBezTo>
                <a:cubicBezTo>
                  <a:pt x="1734" y="1057"/>
                  <a:pt x="1733" y="1055"/>
                  <a:pt x="1730" y="1055"/>
                </a:cubicBezTo>
                <a:close/>
                <a:moveTo>
                  <a:pt x="1743" y="1055"/>
                </a:moveTo>
                <a:cubicBezTo>
                  <a:pt x="1741" y="1055"/>
                  <a:pt x="1739" y="1057"/>
                  <a:pt x="1739" y="1059"/>
                </a:cubicBezTo>
                <a:cubicBezTo>
                  <a:pt x="1739" y="1062"/>
                  <a:pt x="1741" y="1063"/>
                  <a:pt x="1743" y="1063"/>
                </a:cubicBezTo>
                <a:cubicBezTo>
                  <a:pt x="1745" y="1063"/>
                  <a:pt x="1747" y="1062"/>
                  <a:pt x="1747" y="1059"/>
                </a:cubicBezTo>
                <a:cubicBezTo>
                  <a:pt x="1747" y="1057"/>
                  <a:pt x="1745" y="1055"/>
                  <a:pt x="1743" y="1055"/>
                </a:cubicBezTo>
                <a:close/>
                <a:moveTo>
                  <a:pt x="1756" y="1055"/>
                </a:moveTo>
                <a:cubicBezTo>
                  <a:pt x="1754" y="1055"/>
                  <a:pt x="1752" y="1057"/>
                  <a:pt x="1752" y="1059"/>
                </a:cubicBezTo>
                <a:cubicBezTo>
                  <a:pt x="1752" y="1062"/>
                  <a:pt x="1754" y="1063"/>
                  <a:pt x="1756" y="1063"/>
                </a:cubicBezTo>
                <a:cubicBezTo>
                  <a:pt x="1758" y="1063"/>
                  <a:pt x="1760" y="1062"/>
                  <a:pt x="1760" y="1059"/>
                </a:cubicBezTo>
                <a:cubicBezTo>
                  <a:pt x="1760" y="1057"/>
                  <a:pt x="1758" y="1055"/>
                  <a:pt x="1756" y="1055"/>
                </a:cubicBezTo>
                <a:close/>
                <a:moveTo>
                  <a:pt x="1769" y="1055"/>
                </a:moveTo>
                <a:cubicBezTo>
                  <a:pt x="1767" y="1055"/>
                  <a:pt x="1765" y="1057"/>
                  <a:pt x="1765" y="1059"/>
                </a:cubicBezTo>
                <a:cubicBezTo>
                  <a:pt x="1765" y="1062"/>
                  <a:pt x="1767" y="1063"/>
                  <a:pt x="1769" y="1063"/>
                </a:cubicBezTo>
                <a:cubicBezTo>
                  <a:pt x="1771" y="1063"/>
                  <a:pt x="1773" y="1062"/>
                  <a:pt x="1773" y="1059"/>
                </a:cubicBezTo>
                <a:cubicBezTo>
                  <a:pt x="1773" y="1057"/>
                  <a:pt x="1771" y="1055"/>
                  <a:pt x="1769" y="1055"/>
                </a:cubicBezTo>
                <a:close/>
                <a:moveTo>
                  <a:pt x="1782" y="1055"/>
                </a:moveTo>
                <a:cubicBezTo>
                  <a:pt x="1780" y="1055"/>
                  <a:pt x="1778" y="1057"/>
                  <a:pt x="1778" y="1059"/>
                </a:cubicBezTo>
                <a:cubicBezTo>
                  <a:pt x="1778" y="1062"/>
                  <a:pt x="1780" y="1063"/>
                  <a:pt x="1782" y="1063"/>
                </a:cubicBezTo>
                <a:cubicBezTo>
                  <a:pt x="1784" y="1063"/>
                  <a:pt x="1786" y="1062"/>
                  <a:pt x="1786" y="1059"/>
                </a:cubicBezTo>
                <a:cubicBezTo>
                  <a:pt x="1786" y="1057"/>
                  <a:pt x="1784" y="1055"/>
                  <a:pt x="1782" y="1055"/>
                </a:cubicBezTo>
                <a:close/>
                <a:moveTo>
                  <a:pt x="1795" y="1055"/>
                </a:moveTo>
                <a:cubicBezTo>
                  <a:pt x="1793" y="1055"/>
                  <a:pt x="1791" y="1057"/>
                  <a:pt x="1791" y="1059"/>
                </a:cubicBezTo>
                <a:cubicBezTo>
                  <a:pt x="1791" y="1062"/>
                  <a:pt x="1793" y="1063"/>
                  <a:pt x="1795" y="1063"/>
                </a:cubicBezTo>
                <a:cubicBezTo>
                  <a:pt x="1797" y="1063"/>
                  <a:pt x="1799" y="1062"/>
                  <a:pt x="1799" y="1059"/>
                </a:cubicBezTo>
                <a:cubicBezTo>
                  <a:pt x="1799" y="1057"/>
                  <a:pt x="1797" y="1055"/>
                  <a:pt x="1795" y="1055"/>
                </a:cubicBezTo>
                <a:close/>
                <a:moveTo>
                  <a:pt x="1808" y="1055"/>
                </a:moveTo>
                <a:cubicBezTo>
                  <a:pt x="1805" y="1055"/>
                  <a:pt x="1804" y="1057"/>
                  <a:pt x="1804" y="1059"/>
                </a:cubicBezTo>
                <a:cubicBezTo>
                  <a:pt x="1804" y="1062"/>
                  <a:pt x="1805" y="1063"/>
                  <a:pt x="1808" y="1063"/>
                </a:cubicBezTo>
                <a:cubicBezTo>
                  <a:pt x="1810" y="1063"/>
                  <a:pt x="1812" y="1062"/>
                  <a:pt x="1812" y="1059"/>
                </a:cubicBezTo>
                <a:cubicBezTo>
                  <a:pt x="1812" y="1057"/>
                  <a:pt x="1810" y="1055"/>
                  <a:pt x="1808" y="1055"/>
                </a:cubicBezTo>
                <a:close/>
                <a:moveTo>
                  <a:pt x="1821" y="1055"/>
                </a:moveTo>
                <a:cubicBezTo>
                  <a:pt x="1818" y="1055"/>
                  <a:pt x="1816" y="1057"/>
                  <a:pt x="1816" y="1059"/>
                </a:cubicBezTo>
                <a:cubicBezTo>
                  <a:pt x="1816" y="1062"/>
                  <a:pt x="1818" y="1063"/>
                  <a:pt x="1821" y="1063"/>
                </a:cubicBezTo>
                <a:cubicBezTo>
                  <a:pt x="1823" y="1063"/>
                  <a:pt x="1825" y="1062"/>
                  <a:pt x="1825" y="1059"/>
                </a:cubicBezTo>
                <a:cubicBezTo>
                  <a:pt x="1825" y="1057"/>
                  <a:pt x="1823" y="1055"/>
                  <a:pt x="1821" y="1055"/>
                </a:cubicBezTo>
                <a:close/>
                <a:moveTo>
                  <a:pt x="1834" y="1055"/>
                </a:moveTo>
                <a:cubicBezTo>
                  <a:pt x="1831" y="1055"/>
                  <a:pt x="1829" y="1057"/>
                  <a:pt x="1829" y="1059"/>
                </a:cubicBezTo>
                <a:cubicBezTo>
                  <a:pt x="1829" y="1062"/>
                  <a:pt x="1831" y="1063"/>
                  <a:pt x="1834" y="1063"/>
                </a:cubicBezTo>
                <a:cubicBezTo>
                  <a:pt x="1836" y="1063"/>
                  <a:pt x="1838" y="1062"/>
                  <a:pt x="1838" y="1059"/>
                </a:cubicBezTo>
                <a:cubicBezTo>
                  <a:pt x="1838" y="1057"/>
                  <a:pt x="1836" y="1055"/>
                  <a:pt x="1834" y="1055"/>
                </a:cubicBezTo>
                <a:close/>
                <a:moveTo>
                  <a:pt x="1846" y="1055"/>
                </a:moveTo>
                <a:cubicBezTo>
                  <a:pt x="1844" y="1055"/>
                  <a:pt x="1842" y="1057"/>
                  <a:pt x="1842" y="1059"/>
                </a:cubicBezTo>
                <a:cubicBezTo>
                  <a:pt x="1842" y="1062"/>
                  <a:pt x="1844" y="1063"/>
                  <a:pt x="1846" y="1063"/>
                </a:cubicBezTo>
                <a:cubicBezTo>
                  <a:pt x="1849" y="1063"/>
                  <a:pt x="1851" y="1062"/>
                  <a:pt x="1851" y="1059"/>
                </a:cubicBezTo>
                <a:cubicBezTo>
                  <a:pt x="1851" y="1057"/>
                  <a:pt x="1849" y="1055"/>
                  <a:pt x="1846" y="1055"/>
                </a:cubicBezTo>
                <a:close/>
                <a:moveTo>
                  <a:pt x="1859" y="1055"/>
                </a:moveTo>
                <a:cubicBezTo>
                  <a:pt x="1857" y="1055"/>
                  <a:pt x="1855" y="1057"/>
                  <a:pt x="1855" y="1059"/>
                </a:cubicBezTo>
                <a:cubicBezTo>
                  <a:pt x="1855" y="1062"/>
                  <a:pt x="1857" y="1063"/>
                  <a:pt x="1859" y="1063"/>
                </a:cubicBezTo>
                <a:cubicBezTo>
                  <a:pt x="1862" y="1063"/>
                  <a:pt x="1864" y="1062"/>
                  <a:pt x="1864" y="1059"/>
                </a:cubicBezTo>
                <a:cubicBezTo>
                  <a:pt x="1864" y="1057"/>
                  <a:pt x="1862" y="1055"/>
                  <a:pt x="1859" y="1055"/>
                </a:cubicBezTo>
                <a:close/>
                <a:moveTo>
                  <a:pt x="1872" y="1055"/>
                </a:moveTo>
                <a:cubicBezTo>
                  <a:pt x="1870" y="1055"/>
                  <a:pt x="1868" y="1057"/>
                  <a:pt x="1868" y="1059"/>
                </a:cubicBezTo>
                <a:cubicBezTo>
                  <a:pt x="1868" y="1062"/>
                  <a:pt x="1870" y="1063"/>
                  <a:pt x="1872" y="1063"/>
                </a:cubicBezTo>
                <a:cubicBezTo>
                  <a:pt x="1875" y="1063"/>
                  <a:pt x="1876" y="1062"/>
                  <a:pt x="1876" y="1059"/>
                </a:cubicBezTo>
                <a:cubicBezTo>
                  <a:pt x="1876" y="1057"/>
                  <a:pt x="1875" y="1055"/>
                  <a:pt x="1872" y="1055"/>
                </a:cubicBezTo>
                <a:close/>
                <a:moveTo>
                  <a:pt x="1885" y="1055"/>
                </a:moveTo>
                <a:cubicBezTo>
                  <a:pt x="1883" y="1055"/>
                  <a:pt x="1881" y="1057"/>
                  <a:pt x="1881" y="1059"/>
                </a:cubicBezTo>
                <a:cubicBezTo>
                  <a:pt x="1881" y="1062"/>
                  <a:pt x="1883" y="1063"/>
                  <a:pt x="1885" y="1063"/>
                </a:cubicBezTo>
                <a:cubicBezTo>
                  <a:pt x="1888" y="1063"/>
                  <a:pt x="1889" y="1062"/>
                  <a:pt x="1889" y="1059"/>
                </a:cubicBezTo>
                <a:cubicBezTo>
                  <a:pt x="1889" y="1057"/>
                  <a:pt x="1888" y="1055"/>
                  <a:pt x="1885" y="1055"/>
                </a:cubicBezTo>
                <a:close/>
                <a:moveTo>
                  <a:pt x="1898" y="1055"/>
                </a:moveTo>
                <a:cubicBezTo>
                  <a:pt x="1896" y="1055"/>
                  <a:pt x="1894" y="1057"/>
                  <a:pt x="1894" y="1059"/>
                </a:cubicBezTo>
                <a:cubicBezTo>
                  <a:pt x="1894" y="1062"/>
                  <a:pt x="1896" y="1063"/>
                  <a:pt x="1898" y="1063"/>
                </a:cubicBezTo>
                <a:cubicBezTo>
                  <a:pt x="1900" y="1063"/>
                  <a:pt x="1902" y="1062"/>
                  <a:pt x="1902" y="1059"/>
                </a:cubicBezTo>
                <a:cubicBezTo>
                  <a:pt x="1902" y="1057"/>
                  <a:pt x="1900" y="1055"/>
                  <a:pt x="1898" y="1055"/>
                </a:cubicBezTo>
                <a:close/>
                <a:moveTo>
                  <a:pt x="1911" y="1055"/>
                </a:moveTo>
                <a:cubicBezTo>
                  <a:pt x="1909" y="1055"/>
                  <a:pt x="1907" y="1057"/>
                  <a:pt x="1907" y="1059"/>
                </a:cubicBezTo>
                <a:cubicBezTo>
                  <a:pt x="1907" y="1062"/>
                  <a:pt x="1909" y="1063"/>
                  <a:pt x="1911" y="1063"/>
                </a:cubicBezTo>
                <a:cubicBezTo>
                  <a:pt x="1913" y="1063"/>
                  <a:pt x="1915" y="1062"/>
                  <a:pt x="1915" y="1059"/>
                </a:cubicBezTo>
                <a:cubicBezTo>
                  <a:pt x="1915" y="1057"/>
                  <a:pt x="1913" y="1055"/>
                  <a:pt x="1911" y="1055"/>
                </a:cubicBezTo>
                <a:close/>
                <a:moveTo>
                  <a:pt x="1924" y="1055"/>
                </a:moveTo>
                <a:cubicBezTo>
                  <a:pt x="1922" y="1055"/>
                  <a:pt x="1920" y="1057"/>
                  <a:pt x="1920" y="1059"/>
                </a:cubicBezTo>
                <a:cubicBezTo>
                  <a:pt x="1920" y="1062"/>
                  <a:pt x="1922" y="1063"/>
                  <a:pt x="1924" y="1063"/>
                </a:cubicBezTo>
                <a:cubicBezTo>
                  <a:pt x="1926" y="1063"/>
                  <a:pt x="1928" y="1062"/>
                  <a:pt x="1928" y="1059"/>
                </a:cubicBezTo>
                <a:cubicBezTo>
                  <a:pt x="1928" y="1057"/>
                  <a:pt x="1926" y="1055"/>
                  <a:pt x="1924" y="1055"/>
                </a:cubicBezTo>
                <a:close/>
                <a:moveTo>
                  <a:pt x="1937" y="1055"/>
                </a:moveTo>
                <a:cubicBezTo>
                  <a:pt x="1935" y="1055"/>
                  <a:pt x="1933" y="1057"/>
                  <a:pt x="1933" y="1059"/>
                </a:cubicBezTo>
                <a:cubicBezTo>
                  <a:pt x="1933" y="1062"/>
                  <a:pt x="1935" y="1063"/>
                  <a:pt x="1937" y="1063"/>
                </a:cubicBezTo>
                <a:cubicBezTo>
                  <a:pt x="1939" y="1063"/>
                  <a:pt x="1941" y="1062"/>
                  <a:pt x="1941" y="1059"/>
                </a:cubicBezTo>
                <a:cubicBezTo>
                  <a:pt x="1941" y="1057"/>
                  <a:pt x="1939" y="1055"/>
                  <a:pt x="1937" y="1055"/>
                </a:cubicBezTo>
                <a:close/>
                <a:moveTo>
                  <a:pt x="1950" y="1055"/>
                </a:moveTo>
                <a:cubicBezTo>
                  <a:pt x="1947" y="1055"/>
                  <a:pt x="1946" y="1057"/>
                  <a:pt x="1946" y="1059"/>
                </a:cubicBezTo>
                <a:cubicBezTo>
                  <a:pt x="1946" y="1062"/>
                  <a:pt x="1947" y="1063"/>
                  <a:pt x="1950" y="1063"/>
                </a:cubicBezTo>
                <a:cubicBezTo>
                  <a:pt x="1952" y="1063"/>
                  <a:pt x="1954" y="1062"/>
                  <a:pt x="1954" y="1059"/>
                </a:cubicBezTo>
                <a:cubicBezTo>
                  <a:pt x="1954" y="1057"/>
                  <a:pt x="1952" y="1055"/>
                  <a:pt x="1950" y="1055"/>
                </a:cubicBezTo>
                <a:close/>
                <a:moveTo>
                  <a:pt x="1963" y="1055"/>
                </a:moveTo>
                <a:cubicBezTo>
                  <a:pt x="1960" y="1055"/>
                  <a:pt x="1959" y="1057"/>
                  <a:pt x="1959" y="1059"/>
                </a:cubicBezTo>
                <a:cubicBezTo>
                  <a:pt x="1959" y="1062"/>
                  <a:pt x="1960" y="1063"/>
                  <a:pt x="1963" y="1063"/>
                </a:cubicBezTo>
                <a:cubicBezTo>
                  <a:pt x="1965" y="1063"/>
                  <a:pt x="1967" y="1062"/>
                  <a:pt x="1967" y="1059"/>
                </a:cubicBezTo>
                <a:cubicBezTo>
                  <a:pt x="1967" y="1057"/>
                  <a:pt x="1965" y="1055"/>
                  <a:pt x="1963" y="1055"/>
                </a:cubicBezTo>
                <a:close/>
                <a:moveTo>
                  <a:pt x="1976" y="1055"/>
                </a:moveTo>
                <a:cubicBezTo>
                  <a:pt x="1973" y="1055"/>
                  <a:pt x="1971" y="1057"/>
                  <a:pt x="1971" y="1059"/>
                </a:cubicBezTo>
                <a:cubicBezTo>
                  <a:pt x="1971" y="1062"/>
                  <a:pt x="1973" y="1063"/>
                  <a:pt x="1976" y="1063"/>
                </a:cubicBezTo>
                <a:cubicBezTo>
                  <a:pt x="1978" y="1063"/>
                  <a:pt x="1980" y="1062"/>
                  <a:pt x="1980" y="1059"/>
                </a:cubicBezTo>
                <a:cubicBezTo>
                  <a:pt x="1980" y="1057"/>
                  <a:pt x="1978" y="1055"/>
                  <a:pt x="1976" y="1055"/>
                </a:cubicBezTo>
                <a:close/>
                <a:moveTo>
                  <a:pt x="1989" y="1055"/>
                </a:moveTo>
                <a:cubicBezTo>
                  <a:pt x="1986" y="1055"/>
                  <a:pt x="1984" y="1057"/>
                  <a:pt x="1984" y="1059"/>
                </a:cubicBezTo>
                <a:cubicBezTo>
                  <a:pt x="1984" y="1062"/>
                  <a:pt x="1986" y="1063"/>
                  <a:pt x="1989" y="1063"/>
                </a:cubicBezTo>
                <a:cubicBezTo>
                  <a:pt x="1991" y="1063"/>
                  <a:pt x="1993" y="1062"/>
                  <a:pt x="1993" y="1059"/>
                </a:cubicBezTo>
                <a:cubicBezTo>
                  <a:pt x="1993" y="1057"/>
                  <a:pt x="1991" y="1055"/>
                  <a:pt x="1989" y="1055"/>
                </a:cubicBezTo>
                <a:close/>
                <a:moveTo>
                  <a:pt x="2001" y="1055"/>
                </a:moveTo>
                <a:cubicBezTo>
                  <a:pt x="1999" y="1055"/>
                  <a:pt x="1997" y="1057"/>
                  <a:pt x="1997" y="1059"/>
                </a:cubicBezTo>
                <a:cubicBezTo>
                  <a:pt x="1997" y="1062"/>
                  <a:pt x="1999" y="1063"/>
                  <a:pt x="2001" y="1063"/>
                </a:cubicBezTo>
                <a:cubicBezTo>
                  <a:pt x="2004" y="1063"/>
                  <a:pt x="2006" y="1062"/>
                  <a:pt x="2006" y="1059"/>
                </a:cubicBezTo>
                <a:cubicBezTo>
                  <a:pt x="2006" y="1057"/>
                  <a:pt x="2004" y="1055"/>
                  <a:pt x="2001" y="1055"/>
                </a:cubicBezTo>
                <a:close/>
                <a:moveTo>
                  <a:pt x="2014" y="1055"/>
                </a:moveTo>
                <a:cubicBezTo>
                  <a:pt x="2012" y="1055"/>
                  <a:pt x="2010" y="1057"/>
                  <a:pt x="2010" y="1059"/>
                </a:cubicBezTo>
                <a:cubicBezTo>
                  <a:pt x="2010" y="1062"/>
                  <a:pt x="2012" y="1063"/>
                  <a:pt x="2014" y="1063"/>
                </a:cubicBezTo>
                <a:cubicBezTo>
                  <a:pt x="2017" y="1063"/>
                  <a:pt x="2019" y="1062"/>
                  <a:pt x="2019" y="1059"/>
                </a:cubicBezTo>
                <a:cubicBezTo>
                  <a:pt x="2019" y="1057"/>
                  <a:pt x="2017" y="1055"/>
                  <a:pt x="2014" y="1055"/>
                </a:cubicBezTo>
                <a:close/>
                <a:moveTo>
                  <a:pt x="2027" y="1055"/>
                </a:moveTo>
                <a:cubicBezTo>
                  <a:pt x="2025" y="1055"/>
                  <a:pt x="2023" y="1057"/>
                  <a:pt x="2023" y="1059"/>
                </a:cubicBezTo>
                <a:cubicBezTo>
                  <a:pt x="2023" y="1062"/>
                  <a:pt x="2025" y="1063"/>
                  <a:pt x="2027" y="1063"/>
                </a:cubicBezTo>
                <a:cubicBezTo>
                  <a:pt x="2030" y="1063"/>
                  <a:pt x="2031" y="1062"/>
                  <a:pt x="2031" y="1059"/>
                </a:cubicBezTo>
                <a:cubicBezTo>
                  <a:pt x="2031" y="1057"/>
                  <a:pt x="2030" y="1055"/>
                  <a:pt x="2027" y="1055"/>
                </a:cubicBezTo>
                <a:close/>
                <a:moveTo>
                  <a:pt x="2040" y="1055"/>
                </a:moveTo>
                <a:cubicBezTo>
                  <a:pt x="2038" y="1055"/>
                  <a:pt x="2036" y="1057"/>
                  <a:pt x="2036" y="1059"/>
                </a:cubicBezTo>
                <a:cubicBezTo>
                  <a:pt x="2036" y="1062"/>
                  <a:pt x="2038" y="1063"/>
                  <a:pt x="2040" y="1063"/>
                </a:cubicBezTo>
                <a:cubicBezTo>
                  <a:pt x="2042" y="1063"/>
                  <a:pt x="2044" y="1062"/>
                  <a:pt x="2044" y="1059"/>
                </a:cubicBezTo>
                <a:cubicBezTo>
                  <a:pt x="2044" y="1057"/>
                  <a:pt x="2042" y="1055"/>
                  <a:pt x="2040" y="1055"/>
                </a:cubicBezTo>
                <a:close/>
                <a:moveTo>
                  <a:pt x="2053" y="1055"/>
                </a:moveTo>
                <a:cubicBezTo>
                  <a:pt x="2051" y="1055"/>
                  <a:pt x="2049" y="1057"/>
                  <a:pt x="2049" y="1059"/>
                </a:cubicBezTo>
                <a:cubicBezTo>
                  <a:pt x="2049" y="1062"/>
                  <a:pt x="2051" y="1063"/>
                  <a:pt x="2053" y="1063"/>
                </a:cubicBezTo>
                <a:cubicBezTo>
                  <a:pt x="2055" y="1063"/>
                  <a:pt x="2057" y="1062"/>
                  <a:pt x="2057" y="1059"/>
                </a:cubicBezTo>
                <a:cubicBezTo>
                  <a:pt x="2057" y="1057"/>
                  <a:pt x="2055" y="1055"/>
                  <a:pt x="2053" y="1055"/>
                </a:cubicBezTo>
                <a:close/>
                <a:moveTo>
                  <a:pt x="2066" y="1055"/>
                </a:moveTo>
                <a:cubicBezTo>
                  <a:pt x="2064" y="1055"/>
                  <a:pt x="2062" y="1057"/>
                  <a:pt x="2062" y="1059"/>
                </a:cubicBezTo>
                <a:cubicBezTo>
                  <a:pt x="2062" y="1062"/>
                  <a:pt x="2064" y="1063"/>
                  <a:pt x="2066" y="1063"/>
                </a:cubicBezTo>
                <a:cubicBezTo>
                  <a:pt x="2068" y="1063"/>
                  <a:pt x="2070" y="1062"/>
                  <a:pt x="2070" y="1059"/>
                </a:cubicBezTo>
                <a:cubicBezTo>
                  <a:pt x="2070" y="1057"/>
                  <a:pt x="2068" y="1055"/>
                  <a:pt x="2066" y="1055"/>
                </a:cubicBezTo>
                <a:close/>
                <a:moveTo>
                  <a:pt x="2079" y="1055"/>
                </a:moveTo>
                <a:cubicBezTo>
                  <a:pt x="2077" y="1055"/>
                  <a:pt x="2075" y="1057"/>
                  <a:pt x="2075" y="1059"/>
                </a:cubicBezTo>
                <a:cubicBezTo>
                  <a:pt x="2075" y="1062"/>
                  <a:pt x="2077" y="1063"/>
                  <a:pt x="2079" y="1063"/>
                </a:cubicBezTo>
                <a:cubicBezTo>
                  <a:pt x="2081" y="1063"/>
                  <a:pt x="2083" y="1062"/>
                  <a:pt x="2083" y="1059"/>
                </a:cubicBezTo>
                <a:cubicBezTo>
                  <a:pt x="2083" y="1057"/>
                  <a:pt x="2081" y="1055"/>
                  <a:pt x="2079" y="1055"/>
                </a:cubicBezTo>
                <a:close/>
                <a:moveTo>
                  <a:pt x="2092" y="1055"/>
                </a:moveTo>
                <a:cubicBezTo>
                  <a:pt x="2090" y="1055"/>
                  <a:pt x="2088" y="1057"/>
                  <a:pt x="2088" y="1059"/>
                </a:cubicBezTo>
                <a:cubicBezTo>
                  <a:pt x="2088" y="1062"/>
                  <a:pt x="2090" y="1063"/>
                  <a:pt x="2092" y="1063"/>
                </a:cubicBezTo>
                <a:cubicBezTo>
                  <a:pt x="2094" y="1063"/>
                  <a:pt x="2096" y="1062"/>
                  <a:pt x="2096" y="1059"/>
                </a:cubicBezTo>
                <a:cubicBezTo>
                  <a:pt x="2096" y="1057"/>
                  <a:pt x="2094" y="1055"/>
                  <a:pt x="2092" y="1055"/>
                </a:cubicBezTo>
                <a:close/>
                <a:moveTo>
                  <a:pt x="2105" y="1055"/>
                </a:moveTo>
                <a:cubicBezTo>
                  <a:pt x="2102" y="1055"/>
                  <a:pt x="2101" y="1057"/>
                  <a:pt x="2101" y="1059"/>
                </a:cubicBezTo>
                <a:cubicBezTo>
                  <a:pt x="2101" y="1062"/>
                  <a:pt x="2102" y="1063"/>
                  <a:pt x="2105" y="1063"/>
                </a:cubicBezTo>
                <a:cubicBezTo>
                  <a:pt x="2107" y="1063"/>
                  <a:pt x="2109" y="1062"/>
                  <a:pt x="2109" y="1059"/>
                </a:cubicBezTo>
                <a:cubicBezTo>
                  <a:pt x="2109" y="1057"/>
                  <a:pt x="2107" y="1055"/>
                  <a:pt x="2105" y="1055"/>
                </a:cubicBezTo>
                <a:close/>
                <a:moveTo>
                  <a:pt x="2118" y="1055"/>
                </a:moveTo>
                <a:cubicBezTo>
                  <a:pt x="2115" y="1055"/>
                  <a:pt x="2113" y="1057"/>
                  <a:pt x="2113" y="1059"/>
                </a:cubicBezTo>
                <a:cubicBezTo>
                  <a:pt x="2113" y="1062"/>
                  <a:pt x="2115" y="1063"/>
                  <a:pt x="2118" y="1063"/>
                </a:cubicBezTo>
                <a:cubicBezTo>
                  <a:pt x="2120" y="1063"/>
                  <a:pt x="2122" y="1062"/>
                  <a:pt x="2122" y="1059"/>
                </a:cubicBezTo>
                <a:cubicBezTo>
                  <a:pt x="2122" y="1057"/>
                  <a:pt x="2120" y="1055"/>
                  <a:pt x="2118" y="1055"/>
                </a:cubicBezTo>
                <a:close/>
                <a:moveTo>
                  <a:pt x="2131" y="1055"/>
                </a:moveTo>
                <a:cubicBezTo>
                  <a:pt x="2128" y="1055"/>
                  <a:pt x="2126" y="1057"/>
                  <a:pt x="2126" y="1059"/>
                </a:cubicBezTo>
                <a:cubicBezTo>
                  <a:pt x="2126" y="1062"/>
                  <a:pt x="2128" y="1063"/>
                  <a:pt x="2131" y="1063"/>
                </a:cubicBezTo>
                <a:cubicBezTo>
                  <a:pt x="2133" y="1063"/>
                  <a:pt x="2135" y="1062"/>
                  <a:pt x="2135" y="1059"/>
                </a:cubicBezTo>
                <a:cubicBezTo>
                  <a:pt x="2135" y="1057"/>
                  <a:pt x="2133" y="1055"/>
                  <a:pt x="2131" y="1055"/>
                </a:cubicBezTo>
                <a:close/>
                <a:moveTo>
                  <a:pt x="2143" y="1055"/>
                </a:moveTo>
                <a:cubicBezTo>
                  <a:pt x="2141" y="1055"/>
                  <a:pt x="2139" y="1057"/>
                  <a:pt x="2139" y="1059"/>
                </a:cubicBezTo>
                <a:cubicBezTo>
                  <a:pt x="2139" y="1062"/>
                  <a:pt x="2141" y="1063"/>
                  <a:pt x="2143" y="1063"/>
                </a:cubicBezTo>
                <a:cubicBezTo>
                  <a:pt x="2146" y="1063"/>
                  <a:pt x="2148" y="1062"/>
                  <a:pt x="2148" y="1059"/>
                </a:cubicBezTo>
                <a:cubicBezTo>
                  <a:pt x="2148" y="1057"/>
                  <a:pt x="2146" y="1055"/>
                  <a:pt x="2143" y="1055"/>
                </a:cubicBezTo>
                <a:close/>
                <a:moveTo>
                  <a:pt x="2156" y="1055"/>
                </a:moveTo>
                <a:cubicBezTo>
                  <a:pt x="2154" y="1055"/>
                  <a:pt x="2152" y="1057"/>
                  <a:pt x="2152" y="1059"/>
                </a:cubicBezTo>
                <a:cubicBezTo>
                  <a:pt x="2152" y="1062"/>
                  <a:pt x="2154" y="1063"/>
                  <a:pt x="2156" y="1063"/>
                </a:cubicBezTo>
                <a:cubicBezTo>
                  <a:pt x="2159" y="1063"/>
                  <a:pt x="2161" y="1062"/>
                  <a:pt x="2161" y="1059"/>
                </a:cubicBezTo>
                <a:cubicBezTo>
                  <a:pt x="2161" y="1057"/>
                  <a:pt x="2159" y="1055"/>
                  <a:pt x="2156" y="1055"/>
                </a:cubicBezTo>
                <a:close/>
                <a:moveTo>
                  <a:pt x="2169" y="1055"/>
                </a:moveTo>
                <a:cubicBezTo>
                  <a:pt x="2167" y="1055"/>
                  <a:pt x="2165" y="1057"/>
                  <a:pt x="2165" y="1059"/>
                </a:cubicBezTo>
                <a:cubicBezTo>
                  <a:pt x="2165" y="1062"/>
                  <a:pt x="2167" y="1063"/>
                  <a:pt x="2169" y="1063"/>
                </a:cubicBezTo>
                <a:cubicBezTo>
                  <a:pt x="2172" y="1063"/>
                  <a:pt x="2173" y="1062"/>
                  <a:pt x="2173" y="1059"/>
                </a:cubicBezTo>
                <a:cubicBezTo>
                  <a:pt x="2173" y="1057"/>
                  <a:pt x="2172" y="1055"/>
                  <a:pt x="2169" y="1055"/>
                </a:cubicBezTo>
                <a:close/>
                <a:moveTo>
                  <a:pt x="2182" y="1059"/>
                </a:moveTo>
                <a:cubicBezTo>
                  <a:pt x="2182" y="1059"/>
                  <a:pt x="2182" y="1059"/>
                  <a:pt x="2182" y="1059"/>
                </a:cubicBezTo>
                <a:cubicBezTo>
                  <a:pt x="2182" y="1059"/>
                  <a:pt x="2182" y="1059"/>
                  <a:pt x="2182" y="1059"/>
                </a:cubicBezTo>
                <a:cubicBezTo>
                  <a:pt x="2182" y="1059"/>
                  <a:pt x="2182" y="1059"/>
                  <a:pt x="2182" y="1059"/>
                </a:cubicBezTo>
                <a:cubicBezTo>
                  <a:pt x="2182" y="1059"/>
                  <a:pt x="2182" y="1059"/>
                  <a:pt x="2182" y="1059"/>
                </a:cubicBezTo>
                <a:close/>
                <a:moveTo>
                  <a:pt x="2479" y="1055"/>
                </a:moveTo>
                <a:cubicBezTo>
                  <a:pt x="2477" y="1055"/>
                  <a:pt x="2475" y="1057"/>
                  <a:pt x="2475" y="1059"/>
                </a:cubicBezTo>
                <a:cubicBezTo>
                  <a:pt x="2475" y="1062"/>
                  <a:pt x="2477" y="1063"/>
                  <a:pt x="2479" y="1063"/>
                </a:cubicBezTo>
                <a:cubicBezTo>
                  <a:pt x="2482" y="1063"/>
                  <a:pt x="2483" y="1062"/>
                  <a:pt x="2483" y="1059"/>
                </a:cubicBezTo>
                <a:cubicBezTo>
                  <a:pt x="2483" y="1057"/>
                  <a:pt x="2482" y="1055"/>
                  <a:pt x="2479" y="1055"/>
                </a:cubicBezTo>
                <a:close/>
                <a:moveTo>
                  <a:pt x="2492" y="1055"/>
                </a:moveTo>
                <a:cubicBezTo>
                  <a:pt x="2490" y="1055"/>
                  <a:pt x="2488" y="1057"/>
                  <a:pt x="2488" y="1059"/>
                </a:cubicBezTo>
                <a:cubicBezTo>
                  <a:pt x="2488" y="1062"/>
                  <a:pt x="2490" y="1063"/>
                  <a:pt x="2492" y="1063"/>
                </a:cubicBezTo>
                <a:cubicBezTo>
                  <a:pt x="2494" y="1063"/>
                  <a:pt x="2496" y="1062"/>
                  <a:pt x="2496" y="1059"/>
                </a:cubicBezTo>
                <a:cubicBezTo>
                  <a:pt x="2496" y="1057"/>
                  <a:pt x="2494" y="1055"/>
                  <a:pt x="2492" y="1055"/>
                </a:cubicBezTo>
                <a:close/>
                <a:moveTo>
                  <a:pt x="2673" y="1063"/>
                </a:moveTo>
                <a:cubicBezTo>
                  <a:pt x="2675" y="1063"/>
                  <a:pt x="2677" y="1062"/>
                  <a:pt x="2677" y="1059"/>
                </a:cubicBezTo>
                <a:cubicBezTo>
                  <a:pt x="2677" y="1057"/>
                  <a:pt x="2675" y="1055"/>
                  <a:pt x="2673" y="1055"/>
                </a:cubicBezTo>
                <a:cubicBezTo>
                  <a:pt x="2671" y="1055"/>
                  <a:pt x="2669" y="1057"/>
                  <a:pt x="2669" y="1059"/>
                </a:cubicBezTo>
                <a:cubicBezTo>
                  <a:pt x="2669" y="1062"/>
                  <a:pt x="2671" y="1063"/>
                  <a:pt x="2673" y="1063"/>
                </a:cubicBezTo>
                <a:close/>
                <a:moveTo>
                  <a:pt x="2841" y="1059"/>
                </a:moveTo>
                <a:cubicBezTo>
                  <a:pt x="2841" y="1059"/>
                  <a:pt x="2841" y="1059"/>
                  <a:pt x="2841" y="1059"/>
                </a:cubicBezTo>
                <a:cubicBezTo>
                  <a:pt x="2841" y="1059"/>
                  <a:pt x="2841" y="1059"/>
                  <a:pt x="2841" y="1059"/>
                </a:cubicBezTo>
                <a:cubicBezTo>
                  <a:pt x="2841" y="1059"/>
                  <a:pt x="2841" y="1059"/>
                  <a:pt x="2841" y="1059"/>
                </a:cubicBezTo>
                <a:cubicBezTo>
                  <a:pt x="2841" y="1059"/>
                  <a:pt x="2841" y="1059"/>
                  <a:pt x="2841" y="1059"/>
                </a:cubicBezTo>
                <a:close/>
                <a:moveTo>
                  <a:pt x="2901" y="1059"/>
                </a:moveTo>
                <a:cubicBezTo>
                  <a:pt x="2901" y="1061"/>
                  <a:pt x="2903" y="1063"/>
                  <a:pt x="2905" y="1063"/>
                </a:cubicBezTo>
                <a:cubicBezTo>
                  <a:pt x="2908" y="1063"/>
                  <a:pt x="2909" y="1061"/>
                  <a:pt x="2909" y="1059"/>
                </a:cubicBezTo>
                <a:cubicBezTo>
                  <a:pt x="2909" y="1057"/>
                  <a:pt x="2908" y="1055"/>
                  <a:pt x="2905" y="1055"/>
                </a:cubicBezTo>
                <a:cubicBezTo>
                  <a:pt x="2903" y="1055"/>
                  <a:pt x="2901" y="1057"/>
                  <a:pt x="2901" y="1059"/>
                </a:cubicBezTo>
                <a:close/>
                <a:moveTo>
                  <a:pt x="2918" y="1055"/>
                </a:moveTo>
                <a:cubicBezTo>
                  <a:pt x="2916" y="1055"/>
                  <a:pt x="2914" y="1057"/>
                  <a:pt x="2914" y="1059"/>
                </a:cubicBezTo>
                <a:cubicBezTo>
                  <a:pt x="2914" y="1062"/>
                  <a:pt x="2916" y="1063"/>
                  <a:pt x="2918" y="1063"/>
                </a:cubicBezTo>
                <a:cubicBezTo>
                  <a:pt x="2921" y="1063"/>
                  <a:pt x="2922" y="1062"/>
                  <a:pt x="2922" y="1059"/>
                </a:cubicBezTo>
                <a:cubicBezTo>
                  <a:pt x="2922" y="1057"/>
                  <a:pt x="2921" y="1055"/>
                  <a:pt x="2918" y="1055"/>
                </a:cubicBezTo>
                <a:close/>
                <a:moveTo>
                  <a:pt x="2931" y="1055"/>
                </a:moveTo>
                <a:cubicBezTo>
                  <a:pt x="2929" y="1055"/>
                  <a:pt x="2927" y="1057"/>
                  <a:pt x="2927" y="1059"/>
                </a:cubicBezTo>
                <a:cubicBezTo>
                  <a:pt x="2927" y="1062"/>
                  <a:pt x="2929" y="1063"/>
                  <a:pt x="2931" y="1063"/>
                </a:cubicBezTo>
                <a:cubicBezTo>
                  <a:pt x="2934" y="1063"/>
                  <a:pt x="2935" y="1062"/>
                  <a:pt x="2935" y="1059"/>
                </a:cubicBezTo>
                <a:cubicBezTo>
                  <a:pt x="2935" y="1057"/>
                  <a:pt x="2934" y="1055"/>
                  <a:pt x="2931" y="1055"/>
                </a:cubicBezTo>
                <a:close/>
                <a:moveTo>
                  <a:pt x="917" y="1068"/>
                </a:moveTo>
                <a:cubicBezTo>
                  <a:pt x="914" y="1068"/>
                  <a:pt x="913" y="1070"/>
                  <a:pt x="913" y="1072"/>
                </a:cubicBezTo>
                <a:cubicBezTo>
                  <a:pt x="913" y="1074"/>
                  <a:pt x="914" y="1076"/>
                  <a:pt x="917" y="1076"/>
                </a:cubicBezTo>
                <a:cubicBezTo>
                  <a:pt x="919" y="1076"/>
                  <a:pt x="921" y="1074"/>
                  <a:pt x="921" y="1072"/>
                </a:cubicBezTo>
                <a:cubicBezTo>
                  <a:pt x="921" y="1070"/>
                  <a:pt x="919" y="1068"/>
                  <a:pt x="917" y="1068"/>
                </a:cubicBezTo>
                <a:close/>
                <a:moveTo>
                  <a:pt x="930" y="1068"/>
                </a:moveTo>
                <a:cubicBezTo>
                  <a:pt x="927" y="1068"/>
                  <a:pt x="925" y="1070"/>
                  <a:pt x="925" y="1072"/>
                </a:cubicBezTo>
                <a:cubicBezTo>
                  <a:pt x="925" y="1074"/>
                  <a:pt x="927" y="1076"/>
                  <a:pt x="930" y="1076"/>
                </a:cubicBezTo>
                <a:cubicBezTo>
                  <a:pt x="932" y="1076"/>
                  <a:pt x="934" y="1074"/>
                  <a:pt x="934" y="1072"/>
                </a:cubicBezTo>
                <a:cubicBezTo>
                  <a:pt x="934" y="1070"/>
                  <a:pt x="932" y="1068"/>
                  <a:pt x="930" y="1068"/>
                </a:cubicBezTo>
                <a:close/>
                <a:moveTo>
                  <a:pt x="943" y="1068"/>
                </a:moveTo>
                <a:cubicBezTo>
                  <a:pt x="940" y="1068"/>
                  <a:pt x="938" y="1070"/>
                  <a:pt x="938" y="1072"/>
                </a:cubicBezTo>
                <a:cubicBezTo>
                  <a:pt x="938" y="1074"/>
                  <a:pt x="940" y="1076"/>
                  <a:pt x="943" y="1076"/>
                </a:cubicBezTo>
                <a:cubicBezTo>
                  <a:pt x="945" y="1076"/>
                  <a:pt x="947" y="1074"/>
                  <a:pt x="947" y="1072"/>
                </a:cubicBezTo>
                <a:cubicBezTo>
                  <a:pt x="947" y="1070"/>
                  <a:pt x="945" y="1068"/>
                  <a:pt x="943" y="1068"/>
                </a:cubicBezTo>
                <a:close/>
                <a:moveTo>
                  <a:pt x="955" y="1068"/>
                </a:moveTo>
                <a:cubicBezTo>
                  <a:pt x="953" y="1068"/>
                  <a:pt x="951" y="1070"/>
                  <a:pt x="951" y="1072"/>
                </a:cubicBezTo>
                <a:cubicBezTo>
                  <a:pt x="951" y="1074"/>
                  <a:pt x="953" y="1076"/>
                  <a:pt x="955" y="1076"/>
                </a:cubicBezTo>
                <a:cubicBezTo>
                  <a:pt x="958" y="1076"/>
                  <a:pt x="960" y="1074"/>
                  <a:pt x="960" y="1072"/>
                </a:cubicBezTo>
                <a:cubicBezTo>
                  <a:pt x="960" y="1070"/>
                  <a:pt x="958" y="1068"/>
                  <a:pt x="955" y="1068"/>
                </a:cubicBezTo>
                <a:close/>
                <a:moveTo>
                  <a:pt x="968" y="1068"/>
                </a:moveTo>
                <a:cubicBezTo>
                  <a:pt x="966" y="1068"/>
                  <a:pt x="964" y="1070"/>
                  <a:pt x="964" y="1072"/>
                </a:cubicBezTo>
                <a:cubicBezTo>
                  <a:pt x="964" y="1074"/>
                  <a:pt x="966" y="1076"/>
                  <a:pt x="968" y="1076"/>
                </a:cubicBezTo>
                <a:cubicBezTo>
                  <a:pt x="971" y="1076"/>
                  <a:pt x="973" y="1074"/>
                  <a:pt x="973" y="1072"/>
                </a:cubicBezTo>
                <a:cubicBezTo>
                  <a:pt x="973" y="1070"/>
                  <a:pt x="971" y="1068"/>
                  <a:pt x="968" y="1068"/>
                </a:cubicBezTo>
                <a:close/>
                <a:moveTo>
                  <a:pt x="981" y="1068"/>
                </a:moveTo>
                <a:cubicBezTo>
                  <a:pt x="979" y="1068"/>
                  <a:pt x="977" y="1070"/>
                  <a:pt x="977" y="1072"/>
                </a:cubicBezTo>
                <a:cubicBezTo>
                  <a:pt x="977" y="1074"/>
                  <a:pt x="979" y="1076"/>
                  <a:pt x="981" y="1076"/>
                </a:cubicBezTo>
                <a:cubicBezTo>
                  <a:pt x="984" y="1076"/>
                  <a:pt x="985" y="1074"/>
                  <a:pt x="985" y="1072"/>
                </a:cubicBezTo>
                <a:cubicBezTo>
                  <a:pt x="985" y="1070"/>
                  <a:pt x="984" y="1068"/>
                  <a:pt x="981" y="1068"/>
                </a:cubicBezTo>
                <a:close/>
                <a:moveTo>
                  <a:pt x="994" y="1068"/>
                </a:moveTo>
                <a:cubicBezTo>
                  <a:pt x="992" y="1068"/>
                  <a:pt x="990" y="1070"/>
                  <a:pt x="990" y="1072"/>
                </a:cubicBezTo>
                <a:cubicBezTo>
                  <a:pt x="990" y="1074"/>
                  <a:pt x="992" y="1076"/>
                  <a:pt x="994" y="1076"/>
                </a:cubicBezTo>
                <a:cubicBezTo>
                  <a:pt x="996" y="1076"/>
                  <a:pt x="998" y="1074"/>
                  <a:pt x="998" y="1072"/>
                </a:cubicBezTo>
                <a:cubicBezTo>
                  <a:pt x="998" y="1070"/>
                  <a:pt x="996" y="1068"/>
                  <a:pt x="994" y="1068"/>
                </a:cubicBezTo>
                <a:close/>
                <a:moveTo>
                  <a:pt x="1007" y="1068"/>
                </a:moveTo>
                <a:cubicBezTo>
                  <a:pt x="1005" y="1068"/>
                  <a:pt x="1003" y="1070"/>
                  <a:pt x="1003" y="1072"/>
                </a:cubicBezTo>
                <a:cubicBezTo>
                  <a:pt x="1003" y="1074"/>
                  <a:pt x="1005" y="1076"/>
                  <a:pt x="1007" y="1076"/>
                </a:cubicBezTo>
                <a:cubicBezTo>
                  <a:pt x="1009" y="1076"/>
                  <a:pt x="1011" y="1074"/>
                  <a:pt x="1011" y="1072"/>
                </a:cubicBezTo>
                <a:cubicBezTo>
                  <a:pt x="1011" y="1070"/>
                  <a:pt x="1009" y="1068"/>
                  <a:pt x="1007" y="1068"/>
                </a:cubicBezTo>
                <a:close/>
                <a:moveTo>
                  <a:pt x="1020" y="1068"/>
                </a:moveTo>
                <a:cubicBezTo>
                  <a:pt x="1018" y="1068"/>
                  <a:pt x="1016" y="1070"/>
                  <a:pt x="1016" y="1072"/>
                </a:cubicBezTo>
                <a:cubicBezTo>
                  <a:pt x="1016" y="1074"/>
                  <a:pt x="1018" y="1076"/>
                  <a:pt x="1020" y="1076"/>
                </a:cubicBezTo>
                <a:cubicBezTo>
                  <a:pt x="1022" y="1076"/>
                  <a:pt x="1024" y="1074"/>
                  <a:pt x="1024" y="1072"/>
                </a:cubicBezTo>
                <a:cubicBezTo>
                  <a:pt x="1024" y="1070"/>
                  <a:pt x="1022" y="1068"/>
                  <a:pt x="1020" y="1068"/>
                </a:cubicBezTo>
                <a:close/>
                <a:moveTo>
                  <a:pt x="1033" y="1068"/>
                </a:moveTo>
                <a:cubicBezTo>
                  <a:pt x="1031" y="1068"/>
                  <a:pt x="1029" y="1070"/>
                  <a:pt x="1029" y="1072"/>
                </a:cubicBezTo>
                <a:cubicBezTo>
                  <a:pt x="1029" y="1074"/>
                  <a:pt x="1031" y="1076"/>
                  <a:pt x="1033" y="1076"/>
                </a:cubicBezTo>
                <a:cubicBezTo>
                  <a:pt x="1035" y="1076"/>
                  <a:pt x="1037" y="1074"/>
                  <a:pt x="1037" y="1072"/>
                </a:cubicBezTo>
                <a:cubicBezTo>
                  <a:pt x="1037" y="1070"/>
                  <a:pt x="1035" y="1068"/>
                  <a:pt x="1033" y="1068"/>
                </a:cubicBezTo>
                <a:close/>
                <a:moveTo>
                  <a:pt x="1046" y="1068"/>
                </a:moveTo>
                <a:cubicBezTo>
                  <a:pt x="1044" y="1068"/>
                  <a:pt x="1042" y="1070"/>
                  <a:pt x="1042" y="1072"/>
                </a:cubicBezTo>
                <a:cubicBezTo>
                  <a:pt x="1042" y="1074"/>
                  <a:pt x="1044" y="1076"/>
                  <a:pt x="1046" y="1076"/>
                </a:cubicBezTo>
                <a:cubicBezTo>
                  <a:pt x="1048" y="1076"/>
                  <a:pt x="1050" y="1074"/>
                  <a:pt x="1050" y="1072"/>
                </a:cubicBezTo>
                <a:cubicBezTo>
                  <a:pt x="1050" y="1070"/>
                  <a:pt x="1048" y="1068"/>
                  <a:pt x="1046" y="1068"/>
                </a:cubicBezTo>
                <a:close/>
                <a:moveTo>
                  <a:pt x="1059" y="1068"/>
                </a:moveTo>
                <a:cubicBezTo>
                  <a:pt x="1056" y="1068"/>
                  <a:pt x="1055" y="1070"/>
                  <a:pt x="1055" y="1072"/>
                </a:cubicBezTo>
                <a:cubicBezTo>
                  <a:pt x="1055" y="1074"/>
                  <a:pt x="1056" y="1076"/>
                  <a:pt x="1059" y="1076"/>
                </a:cubicBezTo>
                <a:cubicBezTo>
                  <a:pt x="1061" y="1076"/>
                  <a:pt x="1063" y="1074"/>
                  <a:pt x="1063" y="1072"/>
                </a:cubicBezTo>
                <a:cubicBezTo>
                  <a:pt x="1063" y="1070"/>
                  <a:pt x="1061" y="1068"/>
                  <a:pt x="1059" y="1068"/>
                </a:cubicBezTo>
                <a:close/>
                <a:moveTo>
                  <a:pt x="1072" y="1068"/>
                </a:moveTo>
                <a:cubicBezTo>
                  <a:pt x="1069" y="1068"/>
                  <a:pt x="1067" y="1070"/>
                  <a:pt x="1067" y="1072"/>
                </a:cubicBezTo>
                <a:cubicBezTo>
                  <a:pt x="1067" y="1074"/>
                  <a:pt x="1069" y="1076"/>
                  <a:pt x="1072" y="1076"/>
                </a:cubicBezTo>
                <a:cubicBezTo>
                  <a:pt x="1074" y="1076"/>
                  <a:pt x="1076" y="1074"/>
                  <a:pt x="1076" y="1072"/>
                </a:cubicBezTo>
                <a:cubicBezTo>
                  <a:pt x="1076" y="1070"/>
                  <a:pt x="1074" y="1068"/>
                  <a:pt x="1072" y="1068"/>
                </a:cubicBezTo>
                <a:close/>
                <a:moveTo>
                  <a:pt x="1085" y="1068"/>
                </a:moveTo>
                <a:cubicBezTo>
                  <a:pt x="1082" y="1068"/>
                  <a:pt x="1080" y="1070"/>
                  <a:pt x="1080" y="1072"/>
                </a:cubicBezTo>
                <a:cubicBezTo>
                  <a:pt x="1080" y="1074"/>
                  <a:pt x="1082" y="1076"/>
                  <a:pt x="1085" y="1076"/>
                </a:cubicBezTo>
                <a:cubicBezTo>
                  <a:pt x="1087" y="1076"/>
                  <a:pt x="1089" y="1074"/>
                  <a:pt x="1089" y="1072"/>
                </a:cubicBezTo>
                <a:cubicBezTo>
                  <a:pt x="1089" y="1070"/>
                  <a:pt x="1087" y="1068"/>
                  <a:pt x="1085" y="1068"/>
                </a:cubicBezTo>
                <a:close/>
                <a:moveTo>
                  <a:pt x="1097" y="1068"/>
                </a:moveTo>
                <a:cubicBezTo>
                  <a:pt x="1095" y="1068"/>
                  <a:pt x="1093" y="1070"/>
                  <a:pt x="1093" y="1072"/>
                </a:cubicBezTo>
                <a:cubicBezTo>
                  <a:pt x="1093" y="1074"/>
                  <a:pt x="1095" y="1076"/>
                  <a:pt x="1097" y="1076"/>
                </a:cubicBezTo>
                <a:cubicBezTo>
                  <a:pt x="1100" y="1076"/>
                  <a:pt x="1102" y="1074"/>
                  <a:pt x="1102" y="1072"/>
                </a:cubicBezTo>
                <a:cubicBezTo>
                  <a:pt x="1102" y="1070"/>
                  <a:pt x="1100" y="1068"/>
                  <a:pt x="1097" y="1068"/>
                </a:cubicBezTo>
                <a:close/>
                <a:moveTo>
                  <a:pt x="1110" y="1072"/>
                </a:moveTo>
                <a:cubicBezTo>
                  <a:pt x="1110" y="1072"/>
                  <a:pt x="1110" y="1072"/>
                  <a:pt x="1110" y="1072"/>
                </a:cubicBezTo>
                <a:cubicBezTo>
                  <a:pt x="1110" y="1072"/>
                  <a:pt x="1110" y="1072"/>
                  <a:pt x="1110" y="1072"/>
                </a:cubicBezTo>
                <a:cubicBezTo>
                  <a:pt x="1110" y="1072"/>
                  <a:pt x="1110" y="1072"/>
                  <a:pt x="1110" y="1072"/>
                </a:cubicBezTo>
                <a:cubicBezTo>
                  <a:pt x="1110" y="1072"/>
                  <a:pt x="1110" y="1072"/>
                  <a:pt x="1110" y="1072"/>
                </a:cubicBezTo>
                <a:close/>
                <a:moveTo>
                  <a:pt x="1575" y="1068"/>
                </a:moveTo>
                <a:cubicBezTo>
                  <a:pt x="1573" y="1068"/>
                  <a:pt x="1571" y="1070"/>
                  <a:pt x="1571" y="1072"/>
                </a:cubicBezTo>
                <a:cubicBezTo>
                  <a:pt x="1571" y="1074"/>
                  <a:pt x="1573" y="1076"/>
                  <a:pt x="1575" y="1076"/>
                </a:cubicBezTo>
                <a:cubicBezTo>
                  <a:pt x="1578" y="1076"/>
                  <a:pt x="1579" y="1074"/>
                  <a:pt x="1579" y="1072"/>
                </a:cubicBezTo>
                <a:cubicBezTo>
                  <a:pt x="1579" y="1070"/>
                  <a:pt x="1578" y="1068"/>
                  <a:pt x="1575" y="1068"/>
                </a:cubicBezTo>
                <a:close/>
                <a:moveTo>
                  <a:pt x="1588" y="1068"/>
                </a:moveTo>
                <a:cubicBezTo>
                  <a:pt x="1586" y="1068"/>
                  <a:pt x="1584" y="1070"/>
                  <a:pt x="1584" y="1072"/>
                </a:cubicBezTo>
                <a:cubicBezTo>
                  <a:pt x="1584" y="1074"/>
                  <a:pt x="1586" y="1076"/>
                  <a:pt x="1588" y="1076"/>
                </a:cubicBezTo>
                <a:cubicBezTo>
                  <a:pt x="1591" y="1076"/>
                  <a:pt x="1592" y="1074"/>
                  <a:pt x="1592" y="1072"/>
                </a:cubicBezTo>
                <a:cubicBezTo>
                  <a:pt x="1592" y="1070"/>
                  <a:pt x="1591" y="1068"/>
                  <a:pt x="1588" y="1068"/>
                </a:cubicBezTo>
                <a:close/>
                <a:moveTo>
                  <a:pt x="1601" y="1068"/>
                </a:moveTo>
                <a:cubicBezTo>
                  <a:pt x="1599" y="1068"/>
                  <a:pt x="1597" y="1070"/>
                  <a:pt x="1597" y="1072"/>
                </a:cubicBezTo>
                <a:cubicBezTo>
                  <a:pt x="1597" y="1074"/>
                  <a:pt x="1599" y="1076"/>
                  <a:pt x="1601" y="1076"/>
                </a:cubicBezTo>
                <a:cubicBezTo>
                  <a:pt x="1603" y="1076"/>
                  <a:pt x="1605" y="1074"/>
                  <a:pt x="1605" y="1072"/>
                </a:cubicBezTo>
                <a:cubicBezTo>
                  <a:pt x="1605" y="1070"/>
                  <a:pt x="1603" y="1068"/>
                  <a:pt x="1601" y="1068"/>
                </a:cubicBezTo>
                <a:close/>
                <a:moveTo>
                  <a:pt x="1614" y="1068"/>
                </a:moveTo>
                <a:cubicBezTo>
                  <a:pt x="1612" y="1068"/>
                  <a:pt x="1610" y="1070"/>
                  <a:pt x="1610" y="1072"/>
                </a:cubicBezTo>
                <a:cubicBezTo>
                  <a:pt x="1610" y="1074"/>
                  <a:pt x="1612" y="1076"/>
                  <a:pt x="1614" y="1076"/>
                </a:cubicBezTo>
                <a:cubicBezTo>
                  <a:pt x="1616" y="1076"/>
                  <a:pt x="1618" y="1074"/>
                  <a:pt x="1618" y="1072"/>
                </a:cubicBezTo>
                <a:cubicBezTo>
                  <a:pt x="1618" y="1070"/>
                  <a:pt x="1616" y="1068"/>
                  <a:pt x="1614" y="1068"/>
                </a:cubicBezTo>
                <a:close/>
                <a:moveTo>
                  <a:pt x="1627" y="1068"/>
                </a:moveTo>
                <a:cubicBezTo>
                  <a:pt x="1625" y="1068"/>
                  <a:pt x="1623" y="1070"/>
                  <a:pt x="1623" y="1072"/>
                </a:cubicBezTo>
                <a:cubicBezTo>
                  <a:pt x="1623" y="1074"/>
                  <a:pt x="1625" y="1076"/>
                  <a:pt x="1627" y="1076"/>
                </a:cubicBezTo>
                <a:cubicBezTo>
                  <a:pt x="1629" y="1076"/>
                  <a:pt x="1631" y="1074"/>
                  <a:pt x="1631" y="1072"/>
                </a:cubicBezTo>
                <a:cubicBezTo>
                  <a:pt x="1631" y="1070"/>
                  <a:pt x="1629" y="1068"/>
                  <a:pt x="1627" y="1068"/>
                </a:cubicBezTo>
                <a:close/>
                <a:moveTo>
                  <a:pt x="1640" y="1068"/>
                </a:moveTo>
                <a:cubicBezTo>
                  <a:pt x="1638" y="1068"/>
                  <a:pt x="1636" y="1070"/>
                  <a:pt x="1636" y="1072"/>
                </a:cubicBezTo>
                <a:cubicBezTo>
                  <a:pt x="1636" y="1074"/>
                  <a:pt x="1638" y="1076"/>
                  <a:pt x="1640" y="1076"/>
                </a:cubicBezTo>
                <a:cubicBezTo>
                  <a:pt x="1642" y="1076"/>
                  <a:pt x="1644" y="1074"/>
                  <a:pt x="1644" y="1072"/>
                </a:cubicBezTo>
                <a:cubicBezTo>
                  <a:pt x="1644" y="1070"/>
                  <a:pt x="1642" y="1068"/>
                  <a:pt x="1640" y="1068"/>
                </a:cubicBezTo>
                <a:close/>
                <a:moveTo>
                  <a:pt x="1653" y="1068"/>
                </a:moveTo>
                <a:cubicBezTo>
                  <a:pt x="1650" y="1068"/>
                  <a:pt x="1649" y="1070"/>
                  <a:pt x="1649" y="1072"/>
                </a:cubicBezTo>
                <a:cubicBezTo>
                  <a:pt x="1649" y="1074"/>
                  <a:pt x="1650" y="1076"/>
                  <a:pt x="1653" y="1076"/>
                </a:cubicBezTo>
                <a:cubicBezTo>
                  <a:pt x="1655" y="1076"/>
                  <a:pt x="1657" y="1074"/>
                  <a:pt x="1657" y="1072"/>
                </a:cubicBezTo>
                <a:cubicBezTo>
                  <a:pt x="1657" y="1070"/>
                  <a:pt x="1655" y="1068"/>
                  <a:pt x="1653" y="1068"/>
                </a:cubicBezTo>
                <a:close/>
                <a:moveTo>
                  <a:pt x="1666" y="1068"/>
                </a:moveTo>
                <a:cubicBezTo>
                  <a:pt x="1663" y="1068"/>
                  <a:pt x="1662" y="1070"/>
                  <a:pt x="1662" y="1072"/>
                </a:cubicBezTo>
                <a:cubicBezTo>
                  <a:pt x="1662" y="1074"/>
                  <a:pt x="1663" y="1076"/>
                  <a:pt x="1666" y="1076"/>
                </a:cubicBezTo>
                <a:cubicBezTo>
                  <a:pt x="1668" y="1076"/>
                  <a:pt x="1670" y="1074"/>
                  <a:pt x="1670" y="1072"/>
                </a:cubicBezTo>
                <a:cubicBezTo>
                  <a:pt x="1670" y="1070"/>
                  <a:pt x="1668" y="1068"/>
                  <a:pt x="1666" y="1068"/>
                </a:cubicBezTo>
                <a:close/>
                <a:moveTo>
                  <a:pt x="1679" y="1068"/>
                </a:moveTo>
                <a:cubicBezTo>
                  <a:pt x="1676" y="1068"/>
                  <a:pt x="1674" y="1070"/>
                  <a:pt x="1674" y="1072"/>
                </a:cubicBezTo>
                <a:cubicBezTo>
                  <a:pt x="1674" y="1074"/>
                  <a:pt x="1676" y="1076"/>
                  <a:pt x="1679" y="1076"/>
                </a:cubicBezTo>
                <a:cubicBezTo>
                  <a:pt x="1681" y="1076"/>
                  <a:pt x="1683" y="1074"/>
                  <a:pt x="1683" y="1072"/>
                </a:cubicBezTo>
                <a:cubicBezTo>
                  <a:pt x="1683" y="1070"/>
                  <a:pt x="1681" y="1068"/>
                  <a:pt x="1679" y="1068"/>
                </a:cubicBezTo>
                <a:close/>
                <a:moveTo>
                  <a:pt x="1692" y="1068"/>
                </a:moveTo>
                <a:cubicBezTo>
                  <a:pt x="1689" y="1068"/>
                  <a:pt x="1687" y="1070"/>
                  <a:pt x="1687" y="1072"/>
                </a:cubicBezTo>
                <a:cubicBezTo>
                  <a:pt x="1687" y="1074"/>
                  <a:pt x="1689" y="1076"/>
                  <a:pt x="1692" y="1076"/>
                </a:cubicBezTo>
                <a:cubicBezTo>
                  <a:pt x="1694" y="1076"/>
                  <a:pt x="1696" y="1074"/>
                  <a:pt x="1696" y="1072"/>
                </a:cubicBezTo>
                <a:cubicBezTo>
                  <a:pt x="1696" y="1070"/>
                  <a:pt x="1694" y="1068"/>
                  <a:pt x="1692" y="1068"/>
                </a:cubicBezTo>
                <a:close/>
                <a:moveTo>
                  <a:pt x="1704" y="1068"/>
                </a:moveTo>
                <a:cubicBezTo>
                  <a:pt x="1702" y="1068"/>
                  <a:pt x="1700" y="1070"/>
                  <a:pt x="1700" y="1072"/>
                </a:cubicBezTo>
                <a:cubicBezTo>
                  <a:pt x="1700" y="1074"/>
                  <a:pt x="1702" y="1076"/>
                  <a:pt x="1704" y="1076"/>
                </a:cubicBezTo>
                <a:cubicBezTo>
                  <a:pt x="1707" y="1076"/>
                  <a:pt x="1709" y="1074"/>
                  <a:pt x="1709" y="1072"/>
                </a:cubicBezTo>
                <a:cubicBezTo>
                  <a:pt x="1709" y="1070"/>
                  <a:pt x="1707" y="1068"/>
                  <a:pt x="1704" y="1068"/>
                </a:cubicBezTo>
                <a:close/>
                <a:moveTo>
                  <a:pt x="1717" y="1069"/>
                </a:moveTo>
                <a:cubicBezTo>
                  <a:pt x="1716" y="1069"/>
                  <a:pt x="1714" y="1070"/>
                  <a:pt x="1714" y="1072"/>
                </a:cubicBezTo>
                <a:cubicBezTo>
                  <a:pt x="1714" y="1074"/>
                  <a:pt x="1716" y="1075"/>
                  <a:pt x="1717" y="1075"/>
                </a:cubicBezTo>
                <a:cubicBezTo>
                  <a:pt x="1719" y="1075"/>
                  <a:pt x="1721" y="1074"/>
                  <a:pt x="1721" y="1072"/>
                </a:cubicBezTo>
                <a:cubicBezTo>
                  <a:pt x="1721" y="1070"/>
                  <a:pt x="1719" y="1069"/>
                  <a:pt x="1717" y="1069"/>
                </a:cubicBezTo>
                <a:close/>
                <a:moveTo>
                  <a:pt x="1730" y="1068"/>
                </a:moveTo>
                <a:cubicBezTo>
                  <a:pt x="1728" y="1068"/>
                  <a:pt x="1726" y="1070"/>
                  <a:pt x="1726" y="1072"/>
                </a:cubicBezTo>
                <a:cubicBezTo>
                  <a:pt x="1726" y="1074"/>
                  <a:pt x="1728" y="1076"/>
                  <a:pt x="1730" y="1076"/>
                </a:cubicBezTo>
                <a:cubicBezTo>
                  <a:pt x="1733" y="1076"/>
                  <a:pt x="1734" y="1074"/>
                  <a:pt x="1734" y="1072"/>
                </a:cubicBezTo>
                <a:cubicBezTo>
                  <a:pt x="1734" y="1070"/>
                  <a:pt x="1733" y="1068"/>
                  <a:pt x="1730" y="1068"/>
                </a:cubicBezTo>
                <a:close/>
                <a:moveTo>
                  <a:pt x="1743" y="1068"/>
                </a:moveTo>
                <a:cubicBezTo>
                  <a:pt x="1741" y="1068"/>
                  <a:pt x="1739" y="1070"/>
                  <a:pt x="1739" y="1072"/>
                </a:cubicBezTo>
                <a:cubicBezTo>
                  <a:pt x="1739" y="1074"/>
                  <a:pt x="1741" y="1076"/>
                  <a:pt x="1743" y="1076"/>
                </a:cubicBezTo>
                <a:cubicBezTo>
                  <a:pt x="1745" y="1076"/>
                  <a:pt x="1747" y="1074"/>
                  <a:pt x="1747" y="1072"/>
                </a:cubicBezTo>
                <a:cubicBezTo>
                  <a:pt x="1747" y="1070"/>
                  <a:pt x="1745" y="1068"/>
                  <a:pt x="1743" y="1068"/>
                </a:cubicBezTo>
                <a:close/>
                <a:moveTo>
                  <a:pt x="1756" y="1068"/>
                </a:moveTo>
                <a:cubicBezTo>
                  <a:pt x="1754" y="1068"/>
                  <a:pt x="1752" y="1070"/>
                  <a:pt x="1752" y="1072"/>
                </a:cubicBezTo>
                <a:cubicBezTo>
                  <a:pt x="1752" y="1074"/>
                  <a:pt x="1754" y="1076"/>
                  <a:pt x="1756" y="1076"/>
                </a:cubicBezTo>
                <a:cubicBezTo>
                  <a:pt x="1758" y="1076"/>
                  <a:pt x="1760" y="1074"/>
                  <a:pt x="1760" y="1072"/>
                </a:cubicBezTo>
                <a:cubicBezTo>
                  <a:pt x="1760" y="1070"/>
                  <a:pt x="1758" y="1068"/>
                  <a:pt x="1756" y="1068"/>
                </a:cubicBezTo>
                <a:close/>
                <a:moveTo>
                  <a:pt x="1769" y="1068"/>
                </a:moveTo>
                <a:cubicBezTo>
                  <a:pt x="1767" y="1068"/>
                  <a:pt x="1765" y="1070"/>
                  <a:pt x="1765" y="1072"/>
                </a:cubicBezTo>
                <a:cubicBezTo>
                  <a:pt x="1765" y="1074"/>
                  <a:pt x="1767" y="1076"/>
                  <a:pt x="1769" y="1076"/>
                </a:cubicBezTo>
                <a:cubicBezTo>
                  <a:pt x="1771" y="1076"/>
                  <a:pt x="1773" y="1074"/>
                  <a:pt x="1773" y="1072"/>
                </a:cubicBezTo>
                <a:cubicBezTo>
                  <a:pt x="1773" y="1070"/>
                  <a:pt x="1771" y="1068"/>
                  <a:pt x="1769" y="1068"/>
                </a:cubicBezTo>
                <a:close/>
                <a:moveTo>
                  <a:pt x="1782" y="1068"/>
                </a:moveTo>
                <a:cubicBezTo>
                  <a:pt x="1780" y="1068"/>
                  <a:pt x="1778" y="1070"/>
                  <a:pt x="1778" y="1072"/>
                </a:cubicBezTo>
                <a:cubicBezTo>
                  <a:pt x="1778" y="1074"/>
                  <a:pt x="1780" y="1076"/>
                  <a:pt x="1782" y="1076"/>
                </a:cubicBezTo>
                <a:cubicBezTo>
                  <a:pt x="1784" y="1076"/>
                  <a:pt x="1786" y="1074"/>
                  <a:pt x="1786" y="1072"/>
                </a:cubicBezTo>
                <a:cubicBezTo>
                  <a:pt x="1786" y="1070"/>
                  <a:pt x="1784" y="1068"/>
                  <a:pt x="1782" y="1068"/>
                </a:cubicBezTo>
                <a:close/>
                <a:moveTo>
                  <a:pt x="1795" y="1068"/>
                </a:moveTo>
                <a:cubicBezTo>
                  <a:pt x="1793" y="1068"/>
                  <a:pt x="1791" y="1070"/>
                  <a:pt x="1791" y="1072"/>
                </a:cubicBezTo>
                <a:cubicBezTo>
                  <a:pt x="1791" y="1074"/>
                  <a:pt x="1793" y="1076"/>
                  <a:pt x="1795" y="1076"/>
                </a:cubicBezTo>
                <a:cubicBezTo>
                  <a:pt x="1797" y="1076"/>
                  <a:pt x="1799" y="1074"/>
                  <a:pt x="1799" y="1072"/>
                </a:cubicBezTo>
                <a:cubicBezTo>
                  <a:pt x="1799" y="1070"/>
                  <a:pt x="1797" y="1068"/>
                  <a:pt x="1795" y="1068"/>
                </a:cubicBezTo>
                <a:close/>
                <a:moveTo>
                  <a:pt x="1808" y="1068"/>
                </a:moveTo>
                <a:cubicBezTo>
                  <a:pt x="1805" y="1068"/>
                  <a:pt x="1804" y="1070"/>
                  <a:pt x="1804" y="1072"/>
                </a:cubicBezTo>
                <a:cubicBezTo>
                  <a:pt x="1804" y="1074"/>
                  <a:pt x="1805" y="1076"/>
                  <a:pt x="1808" y="1076"/>
                </a:cubicBezTo>
                <a:cubicBezTo>
                  <a:pt x="1810" y="1076"/>
                  <a:pt x="1812" y="1074"/>
                  <a:pt x="1812" y="1072"/>
                </a:cubicBezTo>
                <a:cubicBezTo>
                  <a:pt x="1812" y="1070"/>
                  <a:pt x="1810" y="1068"/>
                  <a:pt x="1808" y="1068"/>
                </a:cubicBezTo>
                <a:close/>
                <a:moveTo>
                  <a:pt x="1821" y="1068"/>
                </a:moveTo>
                <a:cubicBezTo>
                  <a:pt x="1818" y="1068"/>
                  <a:pt x="1816" y="1070"/>
                  <a:pt x="1816" y="1072"/>
                </a:cubicBezTo>
                <a:cubicBezTo>
                  <a:pt x="1816" y="1074"/>
                  <a:pt x="1818" y="1076"/>
                  <a:pt x="1821" y="1076"/>
                </a:cubicBezTo>
                <a:cubicBezTo>
                  <a:pt x="1823" y="1076"/>
                  <a:pt x="1825" y="1074"/>
                  <a:pt x="1825" y="1072"/>
                </a:cubicBezTo>
                <a:cubicBezTo>
                  <a:pt x="1825" y="1070"/>
                  <a:pt x="1823" y="1068"/>
                  <a:pt x="1821" y="1068"/>
                </a:cubicBezTo>
                <a:close/>
                <a:moveTo>
                  <a:pt x="1834" y="1068"/>
                </a:moveTo>
                <a:cubicBezTo>
                  <a:pt x="1831" y="1068"/>
                  <a:pt x="1829" y="1070"/>
                  <a:pt x="1829" y="1072"/>
                </a:cubicBezTo>
                <a:cubicBezTo>
                  <a:pt x="1829" y="1074"/>
                  <a:pt x="1831" y="1076"/>
                  <a:pt x="1834" y="1076"/>
                </a:cubicBezTo>
                <a:cubicBezTo>
                  <a:pt x="1836" y="1076"/>
                  <a:pt x="1838" y="1074"/>
                  <a:pt x="1838" y="1072"/>
                </a:cubicBezTo>
                <a:cubicBezTo>
                  <a:pt x="1838" y="1070"/>
                  <a:pt x="1836" y="1068"/>
                  <a:pt x="1834" y="1068"/>
                </a:cubicBezTo>
                <a:close/>
                <a:moveTo>
                  <a:pt x="1846" y="1068"/>
                </a:moveTo>
                <a:cubicBezTo>
                  <a:pt x="1844" y="1068"/>
                  <a:pt x="1842" y="1070"/>
                  <a:pt x="1842" y="1072"/>
                </a:cubicBezTo>
                <a:cubicBezTo>
                  <a:pt x="1842" y="1074"/>
                  <a:pt x="1844" y="1076"/>
                  <a:pt x="1846" y="1076"/>
                </a:cubicBezTo>
                <a:cubicBezTo>
                  <a:pt x="1849" y="1076"/>
                  <a:pt x="1851" y="1074"/>
                  <a:pt x="1851" y="1072"/>
                </a:cubicBezTo>
                <a:cubicBezTo>
                  <a:pt x="1851" y="1070"/>
                  <a:pt x="1849" y="1068"/>
                  <a:pt x="1846" y="1068"/>
                </a:cubicBezTo>
                <a:close/>
                <a:moveTo>
                  <a:pt x="1859" y="1068"/>
                </a:moveTo>
                <a:cubicBezTo>
                  <a:pt x="1857" y="1068"/>
                  <a:pt x="1855" y="1070"/>
                  <a:pt x="1855" y="1072"/>
                </a:cubicBezTo>
                <a:cubicBezTo>
                  <a:pt x="1855" y="1074"/>
                  <a:pt x="1857" y="1076"/>
                  <a:pt x="1859" y="1076"/>
                </a:cubicBezTo>
                <a:cubicBezTo>
                  <a:pt x="1862" y="1076"/>
                  <a:pt x="1864" y="1074"/>
                  <a:pt x="1864" y="1072"/>
                </a:cubicBezTo>
                <a:cubicBezTo>
                  <a:pt x="1864" y="1070"/>
                  <a:pt x="1862" y="1068"/>
                  <a:pt x="1859" y="1068"/>
                </a:cubicBezTo>
                <a:close/>
                <a:moveTo>
                  <a:pt x="1872" y="1068"/>
                </a:moveTo>
                <a:cubicBezTo>
                  <a:pt x="1870" y="1068"/>
                  <a:pt x="1868" y="1070"/>
                  <a:pt x="1868" y="1072"/>
                </a:cubicBezTo>
                <a:cubicBezTo>
                  <a:pt x="1868" y="1074"/>
                  <a:pt x="1870" y="1076"/>
                  <a:pt x="1872" y="1076"/>
                </a:cubicBezTo>
                <a:cubicBezTo>
                  <a:pt x="1875" y="1076"/>
                  <a:pt x="1876" y="1074"/>
                  <a:pt x="1876" y="1072"/>
                </a:cubicBezTo>
                <a:cubicBezTo>
                  <a:pt x="1876" y="1070"/>
                  <a:pt x="1875" y="1068"/>
                  <a:pt x="1872" y="1068"/>
                </a:cubicBezTo>
                <a:close/>
                <a:moveTo>
                  <a:pt x="1885" y="1068"/>
                </a:moveTo>
                <a:cubicBezTo>
                  <a:pt x="1883" y="1068"/>
                  <a:pt x="1881" y="1070"/>
                  <a:pt x="1881" y="1072"/>
                </a:cubicBezTo>
                <a:cubicBezTo>
                  <a:pt x="1881" y="1074"/>
                  <a:pt x="1883" y="1076"/>
                  <a:pt x="1885" y="1076"/>
                </a:cubicBezTo>
                <a:cubicBezTo>
                  <a:pt x="1888" y="1076"/>
                  <a:pt x="1889" y="1074"/>
                  <a:pt x="1889" y="1072"/>
                </a:cubicBezTo>
                <a:cubicBezTo>
                  <a:pt x="1889" y="1070"/>
                  <a:pt x="1888" y="1068"/>
                  <a:pt x="1885" y="1068"/>
                </a:cubicBezTo>
                <a:close/>
                <a:moveTo>
                  <a:pt x="1898" y="1068"/>
                </a:moveTo>
                <a:cubicBezTo>
                  <a:pt x="1896" y="1068"/>
                  <a:pt x="1894" y="1070"/>
                  <a:pt x="1894" y="1072"/>
                </a:cubicBezTo>
                <a:cubicBezTo>
                  <a:pt x="1894" y="1074"/>
                  <a:pt x="1896" y="1076"/>
                  <a:pt x="1898" y="1076"/>
                </a:cubicBezTo>
                <a:cubicBezTo>
                  <a:pt x="1900" y="1076"/>
                  <a:pt x="1902" y="1074"/>
                  <a:pt x="1902" y="1072"/>
                </a:cubicBezTo>
                <a:cubicBezTo>
                  <a:pt x="1902" y="1070"/>
                  <a:pt x="1900" y="1068"/>
                  <a:pt x="1898" y="1068"/>
                </a:cubicBezTo>
                <a:close/>
                <a:moveTo>
                  <a:pt x="1911" y="1068"/>
                </a:moveTo>
                <a:cubicBezTo>
                  <a:pt x="1909" y="1068"/>
                  <a:pt x="1907" y="1070"/>
                  <a:pt x="1907" y="1072"/>
                </a:cubicBezTo>
                <a:cubicBezTo>
                  <a:pt x="1907" y="1074"/>
                  <a:pt x="1909" y="1076"/>
                  <a:pt x="1911" y="1076"/>
                </a:cubicBezTo>
                <a:cubicBezTo>
                  <a:pt x="1913" y="1076"/>
                  <a:pt x="1915" y="1074"/>
                  <a:pt x="1915" y="1072"/>
                </a:cubicBezTo>
                <a:cubicBezTo>
                  <a:pt x="1915" y="1070"/>
                  <a:pt x="1913" y="1068"/>
                  <a:pt x="1911" y="1068"/>
                </a:cubicBezTo>
                <a:close/>
                <a:moveTo>
                  <a:pt x="1924" y="1068"/>
                </a:moveTo>
                <a:cubicBezTo>
                  <a:pt x="1922" y="1068"/>
                  <a:pt x="1920" y="1070"/>
                  <a:pt x="1920" y="1072"/>
                </a:cubicBezTo>
                <a:cubicBezTo>
                  <a:pt x="1920" y="1074"/>
                  <a:pt x="1922" y="1076"/>
                  <a:pt x="1924" y="1076"/>
                </a:cubicBezTo>
                <a:cubicBezTo>
                  <a:pt x="1926" y="1076"/>
                  <a:pt x="1928" y="1074"/>
                  <a:pt x="1928" y="1072"/>
                </a:cubicBezTo>
                <a:cubicBezTo>
                  <a:pt x="1928" y="1070"/>
                  <a:pt x="1926" y="1068"/>
                  <a:pt x="1924" y="1068"/>
                </a:cubicBezTo>
                <a:close/>
                <a:moveTo>
                  <a:pt x="1937" y="1068"/>
                </a:moveTo>
                <a:cubicBezTo>
                  <a:pt x="1935" y="1068"/>
                  <a:pt x="1933" y="1070"/>
                  <a:pt x="1933" y="1072"/>
                </a:cubicBezTo>
                <a:cubicBezTo>
                  <a:pt x="1933" y="1074"/>
                  <a:pt x="1935" y="1076"/>
                  <a:pt x="1937" y="1076"/>
                </a:cubicBezTo>
                <a:cubicBezTo>
                  <a:pt x="1939" y="1076"/>
                  <a:pt x="1941" y="1074"/>
                  <a:pt x="1941" y="1072"/>
                </a:cubicBezTo>
                <a:cubicBezTo>
                  <a:pt x="1941" y="1070"/>
                  <a:pt x="1939" y="1068"/>
                  <a:pt x="1937" y="1068"/>
                </a:cubicBezTo>
                <a:close/>
                <a:moveTo>
                  <a:pt x="1950" y="1068"/>
                </a:moveTo>
                <a:cubicBezTo>
                  <a:pt x="1947" y="1068"/>
                  <a:pt x="1946" y="1070"/>
                  <a:pt x="1946" y="1072"/>
                </a:cubicBezTo>
                <a:cubicBezTo>
                  <a:pt x="1946" y="1074"/>
                  <a:pt x="1947" y="1076"/>
                  <a:pt x="1950" y="1076"/>
                </a:cubicBezTo>
                <a:cubicBezTo>
                  <a:pt x="1952" y="1076"/>
                  <a:pt x="1954" y="1074"/>
                  <a:pt x="1954" y="1072"/>
                </a:cubicBezTo>
                <a:cubicBezTo>
                  <a:pt x="1954" y="1070"/>
                  <a:pt x="1952" y="1068"/>
                  <a:pt x="1950" y="1068"/>
                </a:cubicBezTo>
                <a:close/>
                <a:moveTo>
                  <a:pt x="1963" y="1068"/>
                </a:moveTo>
                <a:cubicBezTo>
                  <a:pt x="1960" y="1068"/>
                  <a:pt x="1959" y="1070"/>
                  <a:pt x="1959" y="1072"/>
                </a:cubicBezTo>
                <a:cubicBezTo>
                  <a:pt x="1959" y="1074"/>
                  <a:pt x="1960" y="1076"/>
                  <a:pt x="1963" y="1076"/>
                </a:cubicBezTo>
                <a:cubicBezTo>
                  <a:pt x="1965" y="1076"/>
                  <a:pt x="1967" y="1074"/>
                  <a:pt x="1967" y="1072"/>
                </a:cubicBezTo>
                <a:cubicBezTo>
                  <a:pt x="1967" y="1070"/>
                  <a:pt x="1965" y="1068"/>
                  <a:pt x="1963" y="1068"/>
                </a:cubicBezTo>
                <a:close/>
                <a:moveTo>
                  <a:pt x="1976" y="1068"/>
                </a:moveTo>
                <a:cubicBezTo>
                  <a:pt x="1973" y="1068"/>
                  <a:pt x="1971" y="1070"/>
                  <a:pt x="1971" y="1072"/>
                </a:cubicBezTo>
                <a:cubicBezTo>
                  <a:pt x="1971" y="1074"/>
                  <a:pt x="1973" y="1076"/>
                  <a:pt x="1976" y="1076"/>
                </a:cubicBezTo>
                <a:cubicBezTo>
                  <a:pt x="1978" y="1076"/>
                  <a:pt x="1980" y="1074"/>
                  <a:pt x="1980" y="1072"/>
                </a:cubicBezTo>
                <a:cubicBezTo>
                  <a:pt x="1980" y="1070"/>
                  <a:pt x="1978" y="1068"/>
                  <a:pt x="1976" y="1068"/>
                </a:cubicBezTo>
                <a:close/>
                <a:moveTo>
                  <a:pt x="1989" y="1068"/>
                </a:moveTo>
                <a:cubicBezTo>
                  <a:pt x="1986" y="1068"/>
                  <a:pt x="1984" y="1070"/>
                  <a:pt x="1984" y="1072"/>
                </a:cubicBezTo>
                <a:cubicBezTo>
                  <a:pt x="1984" y="1074"/>
                  <a:pt x="1986" y="1076"/>
                  <a:pt x="1989" y="1076"/>
                </a:cubicBezTo>
                <a:cubicBezTo>
                  <a:pt x="1991" y="1076"/>
                  <a:pt x="1993" y="1074"/>
                  <a:pt x="1993" y="1072"/>
                </a:cubicBezTo>
                <a:cubicBezTo>
                  <a:pt x="1993" y="1070"/>
                  <a:pt x="1991" y="1068"/>
                  <a:pt x="1989" y="1068"/>
                </a:cubicBezTo>
                <a:close/>
                <a:moveTo>
                  <a:pt x="2001" y="1068"/>
                </a:moveTo>
                <a:cubicBezTo>
                  <a:pt x="1999" y="1068"/>
                  <a:pt x="1997" y="1070"/>
                  <a:pt x="1997" y="1072"/>
                </a:cubicBezTo>
                <a:cubicBezTo>
                  <a:pt x="1997" y="1074"/>
                  <a:pt x="1999" y="1076"/>
                  <a:pt x="2001" y="1076"/>
                </a:cubicBezTo>
                <a:cubicBezTo>
                  <a:pt x="2004" y="1076"/>
                  <a:pt x="2006" y="1074"/>
                  <a:pt x="2006" y="1072"/>
                </a:cubicBezTo>
                <a:cubicBezTo>
                  <a:pt x="2006" y="1070"/>
                  <a:pt x="2004" y="1068"/>
                  <a:pt x="2001" y="1068"/>
                </a:cubicBezTo>
                <a:close/>
                <a:moveTo>
                  <a:pt x="2014" y="1068"/>
                </a:moveTo>
                <a:cubicBezTo>
                  <a:pt x="2012" y="1068"/>
                  <a:pt x="2010" y="1070"/>
                  <a:pt x="2010" y="1072"/>
                </a:cubicBezTo>
                <a:cubicBezTo>
                  <a:pt x="2010" y="1074"/>
                  <a:pt x="2012" y="1076"/>
                  <a:pt x="2014" y="1076"/>
                </a:cubicBezTo>
                <a:cubicBezTo>
                  <a:pt x="2017" y="1076"/>
                  <a:pt x="2019" y="1074"/>
                  <a:pt x="2019" y="1072"/>
                </a:cubicBezTo>
                <a:cubicBezTo>
                  <a:pt x="2019" y="1070"/>
                  <a:pt x="2017" y="1068"/>
                  <a:pt x="2014" y="1068"/>
                </a:cubicBezTo>
                <a:close/>
                <a:moveTo>
                  <a:pt x="2027" y="1068"/>
                </a:moveTo>
                <a:cubicBezTo>
                  <a:pt x="2025" y="1068"/>
                  <a:pt x="2023" y="1070"/>
                  <a:pt x="2023" y="1072"/>
                </a:cubicBezTo>
                <a:cubicBezTo>
                  <a:pt x="2023" y="1074"/>
                  <a:pt x="2025" y="1076"/>
                  <a:pt x="2027" y="1076"/>
                </a:cubicBezTo>
                <a:cubicBezTo>
                  <a:pt x="2030" y="1076"/>
                  <a:pt x="2031" y="1074"/>
                  <a:pt x="2031" y="1072"/>
                </a:cubicBezTo>
                <a:cubicBezTo>
                  <a:pt x="2031" y="1070"/>
                  <a:pt x="2030" y="1068"/>
                  <a:pt x="2027" y="1068"/>
                </a:cubicBezTo>
                <a:close/>
                <a:moveTo>
                  <a:pt x="2040" y="1068"/>
                </a:moveTo>
                <a:cubicBezTo>
                  <a:pt x="2038" y="1068"/>
                  <a:pt x="2036" y="1070"/>
                  <a:pt x="2036" y="1072"/>
                </a:cubicBezTo>
                <a:cubicBezTo>
                  <a:pt x="2036" y="1074"/>
                  <a:pt x="2038" y="1076"/>
                  <a:pt x="2040" y="1076"/>
                </a:cubicBezTo>
                <a:cubicBezTo>
                  <a:pt x="2042" y="1076"/>
                  <a:pt x="2044" y="1074"/>
                  <a:pt x="2044" y="1072"/>
                </a:cubicBezTo>
                <a:cubicBezTo>
                  <a:pt x="2044" y="1070"/>
                  <a:pt x="2042" y="1068"/>
                  <a:pt x="2040" y="1068"/>
                </a:cubicBezTo>
                <a:close/>
                <a:moveTo>
                  <a:pt x="2053" y="1068"/>
                </a:moveTo>
                <a:cubicBezTo>
                  <a:pt x="2051" y="1068"/>
                  <a:pt x="2049" y="1070"/>
                  <a:pt x="2049" y="1072"/>
                </a:cubicBezTo>
                <a:cubicBezTo>
                  <a:pt x="2049" y="1074"/>
                  <a:pt x="2051" y="1076"/>
                  <a:pt x="2053" y="1076"/>
                </a:cubicBezTo>
                <a:cubicBezTo>
                  <a:pt x="2055" y="1076"/>
                  <a:pt x="2057" y="1074"/>
                  <a:pt x="2057" y="1072"/>
                </a:cubicBezTo>
                <a:cubicBezTo>
                  <a:pt x="2057" y="1070"/>
                  <a:pt x="2055" y="1068"/>
                  <a:pt x="2053" y="1068"/>
                </a:cubicBezTo>
                <a:close/>
                <a:moveTo>
                  <a:pt x="2066" y="1068"/>
                </a:moveTo>
                <a:cubicBezTo>
                  <a:pt x="2064" y="1068"/>
                  <a:pt x="2062" y="1070"/>
                  <a:pt x="2062" y="1072"/>
                </a:cubicBezTo>
                <a:cubicBezTo>
                  <a:pt x="2062" y="1074"/>
                  <a:pt x="2064" y="1076"/>
                  <a:pt x="2066" y="1076"/>
                </a:cubicBezTo>
                <a:cubicBezTo>
                  <a:pt x="2068" y="1076"/>
                  <a:pt x="2070" y="1074"/>
                  <a:pt x="2070" y="1072"/>
                </a:cubicBezTo>
                <a:cubicBezTo>
                  <a:pt x="2070" y="1070"/>
                  <a:pt x="2068" y="1068"/>
                  <a:pt x="2066" y="1068"/>
                </a:cubicBezTo>
                <a:close/>
                <a:moveTo>
                  <a:pt x="2079" y="1068"/>
                </a:moveTo>
                <a:cubicBezTo>
                  <a:pt x="2077" y="1068"/>
                  <a:pt x="2075" y="1070"/>
                  <a:pt x="2075" y="1072"/>
                </a:cubicBezTo>
                <a:cubicBezTo>
                  <a:pt x="2075" y="1074"/>
                  <a:pt x="2077" y="1076"/>
                  <a:pt x="2079" y="1076"/>
                </a:cubicBezTo>
                <a:cubicBezTo>
                  <a:pt x="2081" y="1076"/>
                  <a:pt x="2083" y="1074"/>
                  <a:pt x="2083" y="1072"/>
                </a:cubicBezTo>
                <a:cubicBezTo>
                  <a:pt x="2083" y="1070"/>
                  <a:pt x="2081" y="1068"/>
                  <a:pt x="2079" y="1068"/>
                </a:cubicBezTo>
                <a:close/>
                <a:moveTo>
                  <a:pt x="2092" y="1068"/>
                </a:moveTo>
                <a:cubicBezTo>
                  <a:pt x="2090" y="1068"/>
                  <a:pt x="2088" y="1070"/>
                  <a:pt x="2088" y="1072"/>
                </a:cubicBezTo>
                <a:cubicBezTo>
                  <a:pt x="2088" y="1074"/>
                  <a:pt x="2090" y="1076"/>
                  <a:pt x="2092" y="1076"/>
                </a:cubicBezTo>
                <a:cubicBezTo>
                  <a:pt x="2094" y="1076"/>
                  <a:pt x="2096" y="1074"/>
                  <a:pt x="2096" y="1072"/>
                </a:cubicBezTo>
                <a:cubicBezTo>
                  <a:pt x="2096" y="1070"/>
                  <a:pt x="2094" y="1068"/>
                  <a:pt x="2092" y="1068"/>
                </a:cubicBezTo>
                <a:close/>
                <a:moveTo>
                  <a:pt x="2105" y="1068"/>
                </a:moveTo>
                <a:cubicBezTo>
                  <a:pt x="2102" y="1068"/>
                  <a:pt x="2101" y="1070"/>
                  <a:pt x="2101" y="1072"/>
                </a:cubicBezTo>
                <a:cubicBezTo>
                  <a:pt x="2101" y="1074"/>
                  <a:pt x="2102" y="1076"/>
                  <a:pt x="2105" y="1076"/>
                </a:cubicBezTo>
                <a:cubicBezTo>
                  <a:pt x="2107" y="1076"/>
                  <a:pt x="2109" y="1074"/>
                  <a:pt x="2109" y="1072"/>
                </a:cubicBezTo>
                <a:cubicBezTo>
                  <a:pt x="2109" y="1070"/>
                  <a:pt x="2107" y="1068"/>
                  <a:pt x="2105" y="1068"/>
                </a:cubicBezTo>
                <a:close/>
                <a:moveTo>
                  <a:pt x="2118" y="1068"/>
                </a:moveTo>
                <a:cubicBezTo>
                  <a:pt x="2115" y="1068"/>
                  <a:pt x="2113" y="1070"/>
                  <a:pt x="2113" y="1072"/>
                </a:cubicBezTo>
                <a:cubicBezTo>
                  <a:pt x="2113" y="1074"/>
                  <a:pt x="2115" y="1076"/>
                  <a:pt x="2118" y="1076"/>
                </a:cubicBezTo>
                <a:cubicBezTo>
                  <a:pt x="2120" y="1076"/>
                  <a:pt x="2122" y="1074"/>
                  <a:pt x="2122" y="1072"/>
                </a:cubicBezTo>
                <a:cubicBezTo>
                  <a:pt x="2122" y="1070"/>
                  <a:pt x="2120" y="1068"/>
                  <a:pt x="2118" y="1068"/>
                </a:cubicBezTo>
                <a:close/>
                <a:moveTo>
                  <a:pt x="2131" y="1068"/>
                </a:moveTo>
                <a:cubicBezTo>
                  <a:pt x="2128" y="1068"/>
                  <a:pt x="2126" y="1070"/>
                  <a:pt x="2126" y="1072"/>
                </a:cubicBezTo>
                <a:cubicBezTo>
                  <a:pt x="2126" y="1074"/>
                  <a:pt x="2128" y="1076"/>
                  <a:pt x="2131" y="1076"/>
                </a:cubicBezTo>
                <a:cubicBezTo>
                  <a:pt x="2133" y="1076"/>
                  <a:pt x="2135" y="1074"/>
                  <a:pt x="2135" y="1072"/>
                </a:cubicBezTo>
                <a:cubicBezTo>
                  <a:pt x="2135" y="1070"/>
                  <a:pt x="2133" y="1068"/>
                  <a:pt x="2131" y="1068"/>
                </a:cubicBezTo>
                <a:close/>
                <a:moveTo>
                  <a:pt x="2143" y="1068"/>
                </a:moveTo>
                <a:cubicBezTo>
                  <a:pt x="2141" y="1068"/>
                  <a:pt x="2139" y="1070"/>
                  <a:pt x="2139" y="1072"/>
                </a:cubicBezTo>
                <a:cubicBezTo>
                  <a:pt x="2139" y="1074"/>
                  <a:pt x="2141" y="1076"/>
                  <a:pt x="2143" y="1076"/>
                </a:cubicBezTo>
                <a:cubicBezTo>
                  <a:pt x="2146" y="1076"/>
                  <a:pt x="2148" y="1074"/>
                  <a:pt x="2148" y="1072"/>
                </a:cubicBezTo>
                <a:cubicBezTo>
                  <a:pt x="2148" y="1070"/>
                  <a:pt x="2146" y="1068"/>
                  <a:pt x="2143" y="1068"/>
                </a:cubicBezTo>
                <a:close/>
                <a:moveTo>
                  <a:pt x="2156" y="1068"/>
                </a:moveTo>
                <a:cubicBezTo>
                  <a:pt x="2154" y="1068"/>
                  <a:pt x="2152" y="1070"/>
                  <a:pt x="2152" y="1072"/>
                </a:cubicBezTo>
                <a:cubicBezTo>
                  <a:pt x="2152" y="1074"/>
                  <a:pt x="2154" y="1076"/>
                  <a:pt x="2156" y="1076"/>
                </a:cubicBezTo>
                <a:cubicBezTo>
                  <a:pt x="2159" y="1076"/>
                  <a:pt x="2161" y="1074"/>
                  <a:pt x="2161" y="1072"/>
                </a:cubicBezTo>
                <a:cubicBezTo>
                  <a:pt x="2161" y="1070"/>
                  <a:pt x="2159" y="1068"/>
                  <a:pt x="2156" y="1068"/>
                </a:cubicBezTo>
                <a:close/>
                <a:moveTo>
                  <a:pt x="2169" y="1068"/>
                </a:moveTo>
                <a:cubicBezTo>
                  <a:pt x="2167" y="1068"/>
                  <a:pt x="2165" y="1070"/>
                  <a:pt x="2165" y="1072"/>
                </a:cubicBezTo>
                <a:cubicBezTo>
                  <a:pt x="2165" y="1074"/>
                  <a:pt x="2167" y="1076"/>
                  <a:pt x="2169" y="1076"/>
                </a:cubicBezTo>
                <a:cubicBezTo>
                  <a:pt x="2172" y="1076"/>
                  <a:pt x="2173" y="1074"/>
                  <a:pt x="2173" y="1072"/>
                </a:cubicBezTo>
                <a:cubicBezTo>
                  <a:pt x="2173" y="1070"/>
                  <a:pt x="2172" y="1068"/>
                  <a:pt x="2169" y="1068"/>
                </a:cubicBezTo>
                <a:close/>
                <a:moveTo>
                  <a:pt x="2479" y="1069"/>
                </a:moveTo>
                <a:cubicBezTo>
                  <a:pt x="2478" y="1069"/>
                  <a:pt x="2476" y="1070"/>
                  <a:pt x="2476" y="1072"/>
                </a:cubicBezTo>
                <a:cubicBezTo>
                  <a:pt x="2476" y="1074"/>
                  <a:pt x="2478" y="1075"/>
                  <a:pt x="2479" y="1075"/>
                </a:cubicBezTo>
                <a:cubicBezTo>
                  <a:pt x="2481" y="1075"/>
                  <a:pt x="2482" y="1074"/>
                  <a:pt x="2482" y="1072"/>
                </a:cubicBezTo>
                <a:cubicBezTo>
                  <a:pt x="2482" y="1070"/>
                  <a:pt x="2481" y="1069"/>
                  <a:pt x="2479" y="1069"/>
                </a:cubicBezTo>
                <a:close/>
                <a:moveTo>
                  <a:pt x="2492" y="1068"/>
                </a:moveTo>
                <a:cubicBezTo>
                  <a:pt x="2490" y="1068"/>
                  <a:pt x="2488" y="1070"/>
                  <a:pt x="2488" y="1072"/>
                </a:cubicBezTo>
                <a:cubicBezTo>
                  <a:pt x="2488" y="1074"/>
                  <a:pt x="2490" y="1076"/>
                  <a:pt x="2492" y="1076"/>
                </a:cubicBezTo>
                <a:cubicBezTo>
                  <a:pt x="2494" y="1076"/>
                  <a:pt x="2496" y="1074"/>
                  <a:pt x="2496" y="1072"/>
                </a:cubicBezTo>
                <a:cubicBezTo>
                  <a:pt x="2496" y="1070"/>
                  <a:pt x="2494" y="1068"/>
                  <a:pt x="2492" y="1068"/>
                </a:cubicBezTo>
                <a:close/>
                <a:moveTo>
                  <a:pt x="2686" y="1068"/>
                </a:moveTo>
                <a:cubicBezTo>
                  <a:pt x="2684" y="1068"/>
                  <a:pt x="2682" y="1070"/>
                  <a:pt x="2682" y="1072"/>
                </a:cubicBezTo>
                <a:cubicBezTo>
                  <a:pt x="2682" y="1074"/>
                  <a:pt x="2684" y="1076"/>
                  <a:pt x="2686" y="1076"/>
                </a:cubicBezTo>
                <a:cubicBezTo>
                  <a:pt x="2688" y="1076"/>
                  <a:pt x="2690" y="1074"/>
                  <a:pt x="2690" y="1072"/>
                </a:cubicBezTo>
                <a:cubicBezTo>
                  <a:pt x="2690" y="1070"/>
                  <a:pt x="2688" y="1068"/>
                  <a:pt x="2686" y="1068"/>
                </a:cubicBezTo>
                <a:close/>
                <a:moveTo>
                  <a:pt x="2699" y="1072"/>
                </a:moveTo>
                <a:cubicBezTo>
                  <a:pt x="2699" y="1072"/>
                  <a:pt x="2699" y="1072"/>
                  <a:pt x="2699" y="1072"/>
                </a:cubicBezTo>
                <a:cubicBezTo>
                  <a:pt x="2699" y="1072"/>
                  <a:pt x="2698" y="1072"/>
                  <a:pt x="2698" y="1072"/>
                </a:cubicBezTo>
                <a:cubicBezTo>
                  <a:pt x="2698" y="1072"/>
                  <a:pt x="2699" y="1073"/>
                  <a:pt x="2699" y="1073"/>
                </a:cubicBezTo>
                <a:cubicBezTo>
                  <a:pt x="2699" y="1073"/>
                  <a:pt x="2699" y="1072"/>
                  <a:pt x="2699" y="1072"/>
                </a:cubicBezTo>
                <a:close/>
                <a:moveTo>
                  <a:pt x="2854" y="1076"/>
                </a:moveTo>
                <a:cubicBezTo>
                  <a:pt x="2856" y="1076"/>
                  <a:pt x="2858" y="1074"/>
                  <a:pt x="2858" y="1072"/>
                </a:cubicBezTo>
                <a:cubicBezTo>
                  <a:pt x="2858" y="1070"/>
                  <a:pt x="2856" y="1068"/>
                  <a:pt x="2854" y="1068"/>
                </a:cubicBezTo>
                <a:cubicBezTo>
                  <a:pt x="2851" y="1068"/>
                  <a:pt x="2850" y="1070"/>
                  <a:pt x="2850" y="1072"/>
                </a:cubicBezTo>
                <a:cubicBezTo>
                  <a:pt x="2850" y="1074"/>
                  <a:pt x="2851" y="1076"/>
                  <a:pt x="2854" y="1076"/>
                </a:cubicBezTo>
                <a:close/>
                <a:moveTo>
                  <a:pt x="2931" y="1068"/>
                </a:moveTo>
                <a:cubicBezTo>
                  <a:pt x="2929" y="1068"/>
                  <a:pt x="2927" y="1070"/>
                  <a:pt x="2927" y="1072"/>
                </a:cubicBezTo>
                <a:cubicBezTo>
                  <a:pt x="2927" y="1074"/>
                  <a:pt x="2929" y="1076"/>
                  <a:pt x="2931" y="1076"/>
                </a:cubicBezTo>
                <a:cubicBezTo>
                  <a:pt x="2934" y="1076"/>
                  <a:pt x="2935" y="1074"/>
                  <a:pt x="2935" y="1072"/>
                </a:cubicBezTo>
                <a:cubicBezTo>
                  <a:pt x="2935" y="1070"/>
                  <a:pt x="2934" y="1068"/>
                  <a:pt x="2931" y="1068"/>
                </a:cubicBezTo>
                <a:close/>
                <a:moveTo>
                  <a:pt x="917" y="1081"/>
                </a:moveTo>
                <a:cubicBezTo>
                  <a:pt x="914" y="1081"/>
                  <a:pt x="913" y="1083"/>
                  <a:pt x="913" y="1085"/>
                </a:cubicBezTo>
                <a:cubicBezTo>
                  <a:pt x="913" y="1087"/>
                  <a:pt x="914" y="1089"/>
                  <a:pt x="917" y="1089"/>
                </a:cubicBezTo>
                <a:cubicBezTo>
                  <a:pt x="919" y="1089"/>
                  <a:pt x="921" y="1087"/>
                  <a:pt x="921" y="1085"/>
                </a:cubicBezTo>
                <a:cubicBezTo>
                  <a:pt x="921" y="1083"/>
                  <a:pt x="919" y="1081"/>
                  <a:pt x="917" y="1081"/>
                </a:cubicBezTo>
                <a:close/>
                <a:moveTo>
                  <a:pt x="930" y="1081"/>
                </a:moveTo>
                <a:cubicBezTo>
                  <a:pt x="927" y="1081"/>
                  <a:pt x="925" y="1083"/>
                  <a:pt x="925" y="1085"/>
                </a:cubicBezTo>
                <a:cubicBezTo>
                  <a:pt x="925" y="1087"/>
                  <a:pt x="927" y="1089"/>
                  <a:pt x="930" y="1089"/>
                </a:cubicBezTo>
                <a:cubicBezTo>
                  <a:pt x="932" y="1089"/>
                  <a:pt x="934" y="1087"/>
                  <a:pt x="934" y="1085"/>
                </a:cubicBezTo>
                <a:cubicBezTo>
                  <a:pt x="934" y="1083"/>
                  <a:pt x="932" y="1081"/>
                  <a:pt x="930" y="1081"/>
                </a:cubicBezTo>
                <a:close/>
                <a:moveTo>
                  <a:pt x="943" y="1081"/>
                </a:moveTo>
                <a:cubicBezTo>
                  <a:pt x="940" y="1081"/>
                  <a:pt x="938" y="1083"/>
                  <a:pt x="938" y="1085"/>
                </a:cubicBezTo>
                <a:cubicBezTo>
                  <a:pt x="938" y="1087"/>
                  <a:pt x="940" y="1089"/>
                  <a:pt x="943" y="1089"/>
                </a:cubicBezTo>
                <a:cubicBezTo>
                  <a:pt x="945" y="1089"/>
                  <a:pt x="947" y="1087"/>
                  <a:pt x="947" y="1085"/>
                </a:cubicBezTo>
                <a:cubicBezTo>
                  <a:pt x="947" y="1083"/>
                  <a:pt x="945" y="1081"/>
                  <a:pt x="943" y="1081"/>
                </a:cubicBezTo>
                <a:close/>
                <a:moveTo>
                  <a:pt x="955" y="1081"/>
                </a:moveTo>
                <a:cubicBezTo>
                  <a:pt x="953" y="1081"/>
                  <a:pt x="951" y="1083"/>
                  <a:pt x="951" y="1085"/>
                </a:cubicBezTo>
                <a:cubicBezTo>
                  <a:pt x="951" y="1087"/>
                  <a:pt x="953" y="1089"/>
                  <a:pt x="955" y="1089"/>
                </a:cubicBezTo>
                <a:cubicBezTo>
                  <a:pt x="958" y="1089"/>
                  <a:pt x="960" y="1087"/>
                  <a:pt x="960" y="1085"/>
                </a:cubicBezTo>
                <a:cubicBezTo>
                  <a:pt x="960" y="1083"/>
                  <a:pt x="958" y="1081"/>
                  <a:pt x="955" y="1081"/>
                </a:cubicBezTo>
                <a:close/>
                <a:moveTo>
                  <a:pt x="968" y="1081"/>
                </a:moveTo>
                <a:cubicBezTo>
                  <a:pt x="966" y="1081"/>
                  <a:pt x="964" y="1083"/>
                  <a:pt x="964" y="1085"/>
                </a:cubicBezTo>
                <a:cubicBezTo>
                  <a:pt x="964" y="1087"/>
                  <a:pt x="966" y="1089"/>
                  <a:pt x="968" y="1089"/>
                </a:cubicBezTo>
                <a:cubicBezTo>
                  <a:pt x="971" y="1089"/>
                  <a:pt x="973" y="1087"/>
                  <a:pt x="973" y="1085"/>
                </a:cubicBezTo>
                <a:cubicBezTo>
                  <a:pt x="973" y="1083"/>
                  <a:pt x="971" y="1081"/>
                  <a:pt x="968" y="1081"/>
                </a:cubicBezTo>
                <a:close/>
                <a:moveTo>
                  <a:pt x="981" y="1081"/>
                </a:moveTo>
                <a:cubicBezTo>
                  <a:pt x="979" y="1081"/>
                  <a:pt x="977" y="1083"/>
                  <a:pt x="977" y="1085"/>
                </a:cubicBezTo>
                <a:cubicBezTo>
                  <a:pt x="977" y="1087"/>
                  <a:pt x="979" y="1089"/>
                  <a:pt x="981" y="1089"/>
                </a:cubicBezTo>
                <a:cubicBezTo>
                  <a:pt x="984" y="1089"/>
                  <a:pt x="985" y="1087"/>
                  <a:pt x="985" y="1085"/>
                </a:cubicBezTo>
                <a:cubicBezTo>
                  <a:pt x="985" y="1083"/>
                  <a:pt x="984" y="1081"/>
                  <a:pt x="981" y="1081"/>
                </a:cubicBezTo>
                <a:close/>
                <a:moveTo>
                  <a:pt x="994" y="1081"/>
                </a:moveTo>
                <a:cubicBezTo>
                  <a:pt x="992" y="1081"/>
                  <a:pt x="990" y="1083"/>
                  <a:pt x="990" y="1085"/>
                </a:cubicBezTo>
                <a:cubicBezTo>
                  <a:pt x="990" y="1087"/>
                  <a:pt x="992" y="1089"/>
                  <a:pt x="994" y="1089"/>
                </a:cubicBezTo>
                <a:cubicBezTo>
                  <a:pt x="996" y="1089"/>
                  <a:pt x="998" y="1087"/>
                  <a:pt x="998" y="1085"/>
                </a:cubicBezTo>
                <a:cubicBezTo>
                  <a:pt x="998" y="1083"/>
                  <a:pt x="996" y="1081"/>
                  <a:pt x="994" y="1081"/>
                </a:cubicBezTo>
                <a:close/>
                <a:moveTo>
                  <a:pt x="1007" y="1081"/>
                </a:moveTo>
                <a:cubicBezTo>
                  <a:pt x="1005" y="1081"/>
                  <a:pt x="1003" y="1083"/>
                  <a:pt x="1003" y="1085"/>
                </a:cubicBezTo>
                <a:cubicBezTo>
                  <a:pt x="1003" y="1087"/>
                  <a:pt x="1005" y="1089"/>
                  <a:pt x="1007" y="1089"/>
                </a:cubicBezTo>
                <a:cubicBezTo>
                  <a:pt x="1009" y="1089"/>
                  <a:pt x="1011" y="1087"/>
                  <a:pt x="1011" y="1085"/>
                </a:cubicBezTo>
                <a:cubicBezTo>
                  <a:pt x="1011" y="1083"/>
                  <a:pt x="1009" y="1081"/>
                  <a:pt x="1007" y="1081"/>
                </a:cubicBezTo>
                <a:close/>
                <a:moveTo>
                  <a:pt x="1020" y="1081"/>
                </a:moveTo>
                <a:cubicBezTo>
                  <a:pt x="1018" y="1081"/>
                  <a:pt x="1016" y="1083"/>
                  <a:pt x="1016" y="1085"/>
                </a:cubicBezTo>
                <a:cubicBezTo>
                  <a:pt x="1016" y="1087"/>
                  <a:pt x="1018" y="1089"/>
                  <a:pt x="1020" y="1089"/>
                </a:cubicBezTo>
                <a:cubicBezTo>
                  <a:pt x="1022" y="1089"/>
                  <a:pt x="1024" y="1087"/>
                  <a:pt x="1024" y="1085"/>
                </a:cubicBezTo>
                <a:cubicBezTo>
                  <a:pt x="1024" y="1083"/>
                  <a:pt x="1022" y="1081"/>
                  <a:pt x="1020" y="1081"/>
                </a:cubicBezTo>
                <a:close/>
                <a:moveTo>
                  <a:pt x="1033" y="1081"/>
                </a:moveTo>
                <a:cubicBezTo>
                  <a:pt x="1031" y="1081"/>
                  <a:pt x="1029" y="1083"/>
                  <a:pt x="1029" y="1085"/>
                </a:cubicBezTo>
                <a:cubicBezTo>
                  <a:pt x="1029" y="1087"/>
                  <a:pt x="1031" y="1089"/>
                  <a:pt x="1033" y="1089"/>
                </a:cubicBezTo>
                <a:cubicBezTo>
                  <a:pt x="1035" y="1089"/>
                  <a:pt x="1037" y="1087"/>
                  <a:pt x="1037" y="1085"/>
                </a:cubicBezTo>
                <a:cubicBezTo>
                  <a:pt x="1037" y="1083"/>
                  <a:pt x="1035" y="1081"/>
                  <a:pt x="1033" y="1081"/>
                </a:cubicBezTo>
                <a:close/>
                <a:moveTo>
                  <a:pt x="1046" y="1081"/>
                </a:moveTo>
                <a:cubicBezTo>
                  <a:pt x="1044" y="1081"/>
                  <a:pt x="1042" y="1083"/>
                  <a:pt x="1042" y="1085"/>
                </a:cubicBezTo>
                <a:cubicBezTo>
                  <a:pt x="1042" y="1087"/>
                  <a:pt x="1044" y="1089"/>
                  <a:pt x="1046" y="1089"/>
                </a:cubicBezTo>
                <a:cubicBezTo>
                  <a:pt x="1048" y="1089"/>
                  <a:pt x="1050" y="1087"/>
                  <a:pt x="1050" y="1085"/>
                </a:cubicBezTo>
                <a:cubicBezTo>
                  <a:pt x="1050" y="1083"/>
                  <a:pt x="1048" y="1081"/>
                  <a:pt x="1046" y="1081"/>
                </a:cubicBezTo>
                <a:close/>
                <a:moveTo>
                  <a:pt x="1059" y="1081"/>
                </a:moveTo>
                <a:cubicBezTo>
                  <a:pt x="1056" y="1081"/>
                  <a:pt x="1055" y="1083"/>
                  <a:pt x="1055" y="1085"/>
                </a:cubicBezTo>
                <a:cubicBezTo>
                  <a:pt x="1055" y="1087"/>
                  <a:pt x="1056" y="1089"/>
                  <a:pt x="1059" y="1089"/>
                </a:cubicBezTo>
                <a:cubicBezTo>
                  <a:pt x="1061" y="1089"/>
                  <a:pt x="1063" y="1087"/>
                  <a:pt x="1063" y="1085"/>
                </a:cubicBezTo>
                <a:cubicBezTo>
                  <a:pt x="1063" y="1083"/>
                  <a:pt x="1061" y="1081"/>
                  <a:pt x="1059" y="1081"/>
                </a:cubicBezTo>
                <a:close/>
                <a:moveTo>
                  <a:pt x="1072" y="1081"/>
                </a:moveTo>
                <a:cubicBezTo>
                  <a:pt x="1069" y="1081"/>
                  <a:pt x="1067" y="1083"/>
                  <a:pt x="1067" y="1085"/>
                </a:cubicBezTo>
                <a:cubicBezTo>
                  <a:pt x="1067" y="1087"/>
                  <a:pt x="1069" y="1089"/>
                  <a:pt x="1072" y="1089"/>
                </a:cubicBezTo>
                <a:cubicBezTo>
                  <a:pt x="1074" y="1089"/>
                  <a:pt x="1076" y="1087"/>
                  <a:pt x="1076" y="1085"/>
                </a:cubicBezTo>
                <a:cubicBezTo>
                  <a:pt x="1076" y="1083"/>
                  <a:pt x="1074" y="1081"/>
                  <a:pt x="1072" y="1081"/>
                </a:cubicBezTo>
                <a:close/>
                <a:moveTo>
                  <a:pt x="1085" y="1081"/>
                </a:moveTo>
                <a:cubicBezTo>
                  <a:pt x="1082" y="1081"/>
                  <a:pt x="1080" y="1083"/>
                  <a:pt x="1080" y="1085"/>
                </a:cubicBezTo>
                <a:cubicBezTo>
                  <a:pt x="1080" y="1087"/>
                  <a:pt x="1082" y="1089"/>
                  <a:pt x="1085" y="1089"/>
                </a:cubicBezTo>
                <a:cubicBezTo>
                  <a:pt x="1087" y="1089"/>
                  <a:pt x="1089" y="1087"/>
                  <a:pt x="1089" y="1085"/>
                </a:cubicBezTo>
                <a:cubicBezTo>
                  <a:pt x="1089" y="1083"/>
                  <a:pt x="1087" y="1081"/>
                  <a:pt x="1085" y="1081"/>
                </a:cubicBezTo>
                <a:close/>
                <a:moveTo>
                  <a:pt x="1097" y="1081"/>
                </a:moveTo>
                <a:cubicBezTo>
                  <a:pt x="1095" y="1081"/>
                  <a:pt x="1093" y="1083"/>
                  <a:pt x="1093" y="1085"/>
                </a:cubicBezTo>
                <a:cubicBezTo>
                  <a:pt x="1093" y="1087"/>
                  <a:pt x="1095" y="1089"/>
                  <a:pt x="1097" y="1089"/>
                </a:cubicBezTo>
                <a:cubicBezTo>
                  <a:pt x="1100" y="1089"/>
                  <a:pt x="1102" y="1087"/>
                  <a:pt x="1102" y="1085"/>
                </a:cubicBezTo>
                <a:cubicBezTo>
                  <a:pt x="1102" y="1083"/>
                  <a:pt x="1100" y="1081"/>
                  <a:pt x="1097" y="1081"/>
                </a:cubicBezTo>
                <a:close/>
                <a:moveTo>
                  <a:pt x="1110" y="1081"/>
                </a:moveTo>
                <a:cubicBezTo>
                  <a:pt x="1108" y="1081"/>
                  <a:pt x="1106" y="1083"/>
                  <a:pt x="1106" y="1085"/>
                </a:cubicBezTo>
                <a:cubicBezTo>
                  <a:pt x="1106" y="1087"/>
                  <a:pt x="1108" y="1089"/>
                  <a:pt x="1110" y="1089"/>
                </a:cubicBezTo>
                <a:cubicBezTo>
                  <a:pt x="1113" y="1089"/>
                  <a:pt x="1115" y="1087"/>
                  <a:pt x="1115" y="1085"/>
                </a:cubicBezTo>
                <a:cubicBezTo>
                  <a:pt x="1115" y="1083"/>
                  <a:pt x="1113" y="1081"/>
                  <a:pt x="1110" y="1081"/>
                </a:cubicBezTo>
                <a:close/>
                <a:moveTo>
                  <a:pt x="1123" y="1081"/>
                </a:moveTo>
                <a:cubicBezTo>
                  <a:pt x="1121" y="1081"/>
                  <a:pt x="1119" y="1083"/>
                  <a:pt x="1119" y="1085"/>
                </a:cubicBezTo>
                <a:cubicBezTo>
                  <a:pt x="1119" y="1087"/>
                  <a:pt x="1121" y="1089"/>
                  <a:pt x="1123" y="1089"/>
                </a:cubicBezTo>
                <a:cubicBezTo>
                  <a:pt x="1126" y="1089"/>
                  <a:pt x="1127" y="1087"/>
                  <a:pt x="1127" y="1085"/>
                </a:cubicBezTo>
                <a:cubicBezTo>
                  <a:pt x="1127" y="1083"/>
                  <a:pt x="1126" y="1081"/>
                  <a:pt x="1123" y="1081"/>
                </a:cubicBezTo>
                <a:close/>
                <a:moveTo>
                  <a:pt x="1136" y="1081"/>
                </a:moveTo>
                <a:cubicBezTo>
                  <a:pt x="1134" y="1081"/>
                  <a:pt x="1132" y="1083"/>
                  <a:pt x="1132" y="1085"/>
                </a:cubicBezTo>
                <a:cubicBezTo>
                  <a:pt x="1132" y="1087"/>
                  <a:pt x="1134" y="1089"/>
                  <a:pt x="1136" y="1089"/>
                </a:cubicBezTo>
                <a:cubicBezTo>
                  <a:pt x="1139" y="1089"/>
                  <a:pt x="1140" y="1087"/>
                  <a:pt x="1140" y="1085"/>
                </a:cubicBezTo>
                <a:cubicBezTo>
                  <a:pt x="1140" y="1083"/>
                  <a:pt x="1139" y="1081"/>
                  <a:pt x="1136" y="1081"/>
                </a:cubicBezTo>
                <a:close/>
                <a:moveTo>
                  <a:pt x="1149" y="1081"/>
                </a:moveTo>
                <a:cubicBezTo>
                  <a:pt x="1147" y="1081"/>
                  <a:pt x="1145" y="1083"/>
                  <a:pt x="1145" y="1085"/>
                </a:cubicBezTo>
                <a:cubicBezTo>
                  <a:pt x="1145" y="1087"/>
                  <a:pt x="1147" y="1089"/>
                  <a:pt x="1149" y="1089"/>
                </a:cubicBezTo>
                <a:cubicBezTo>
                  <a:pt x="1151" y="1089"/>
                  <a:pt x="1153" y="1087"/>
                  <a:pt x="1153" y="1085"/>
                </a:cubicBezTo>
                <a:cubicBezTo>
                  <a:pt x="1153" y="1083"/>
                  <a:pt x="1151" y="1081"/>
                  <a:pt x="1149" y="1081"/>
                </a:cubicBezTo>
                <a:close/>
                <a:moveTo>
                  <a:pt x="1162" y="1085"/>
                </a:moveTo>
                <a:cubicBezTo>
                  <a:pt x="1162" y="1085"/>
                  <a:pt x="1162" y="1085"/>
                  <a:pt x="1162" y="1085"/>
                </a:cubicBezTo>
                <a:cubicBezTo>
                  <a:pt x="1162" y="1085"/>
                  <a:pt x="1162" y="1085"/>
                  <a:pt x="1162" y="1085"/>
                </a:cubicBezTo>
                <a:cubicBezTo>
                  <a:pt x="1162" y="1085"/>
                  <a:pt x="1162" y="1085"/>
                  <a:pt x="1162" y="1085"/>
                </a:cubicBezTo>
                <a:cubicBezTo>
                  <a:pt x="1162" y="1085"/>
                  <a:pt x="1162" y="1085"/>
                  <a:pt x="1162" y="1085"/>
                </a:cubicBezTo>
                <a:close/>
                <a:moveTo>
                  <a:pt x="1588" y="1084"/>
                </a:moveTo>
                <a:cubicBezTo>
                  <a:pt x="1587" y="1084"/>
                  <a:pt x="1587" y="1084"/>
                  <a:pt x="1587" y="1085"/>
                </a:cubicBezTo>
                <a:cubicBezTo>
                  <a:pt x="1587" y="1086"/>
                  <a:pt x="1587" y="1086"/>
                  <a:pt x="1588" y="1086"/>
                </a:cubicBezTo>
                <a:cubicBezTo>
                  <a:pt x="1589" y="1086"/>
                  <a:pt x="1590" y="1086"/>
                  <a:pt x="1590" y="1085"/>
                </a:cubicBezTo>
                <a:cubicBezTo>
                  <a:pt x="1590" y="1084"/>
                  <a:pt x="1589" y="1084"/>
                  <a:pt x="1588" y="1084"/>
                </a:cubicBezTo>
                <a:close/>
                <a:moveTo>
                  <a:pt x="1601" y="1081"/>
                </a:moveTo>
                <a:cubicBezTo>
                  <a:pt x="1599" y="1081"/>
                  <a:pt x="1597" y="1083"/>
                  <a:pt x="1597" y="1085"/>
                </a:cubicBezTo>
                <a:cubicBezTo>
                  <a:pt x="1597" y="1087"/>
                  <a:pt x="1599" y="1089"/>
                  <a:pt x="1601" y="1089"/>
                </a:cubicBezTo>
                <a:cubicBezTo>
                  <a:pt x="1603" y="1089"/>
                  <a:pt x="1605" y="1087"/>
                  <a:pt x="1605" y="1085"/>
                </a:cubicBezTo>
                <a:cubicBezTo>
                  <a:pt x="1605" y="1083"/>
                  <a:pt x="1603" y="1081"/>
                  <a:pt x="1601" y="1081"/>
                </a:cubicBezTo>
                <a:close/>
                <a:moveTo>
                  <a:pt x="1614" y="1081"/>
                </a:moveTo>
                <a:cubicBezTo>
                  <a:pt x="1612" y="1081"/>
                  <a:pt x="1610" y="1083"/>
                  <a:pt x="1610" y="1085"/>
                </a:cubicBezTo>
                <a:cubicBezTo>
                  <a:pt x="1610" y="1087"/>
                  <a:pt x="1612" y="1089"/>
                  <a:pt x="1614" y="1089"/>
                </a:cubicBezTo>
                <a:cubicBezTo>
                  <a:pt x="1616" y="1089"/>
                  <a:pt x="1618" y="1087"/>
                  <a:pt x="1618" y="1085"/>
                </a:cubicBezTo>
                <a:cubicBezTo>
                  <a:pt x="1618" y="1083"/>
                  <a:pt x="1616" y="1081"/>
                  <a:pt x="1614" y="1081"/>
                </a:cubicBezTo>
                <a:close/>
                <a:moveTo>
                  <a:pt x="1627" y="1081"/>
                </a:moveTo>
                <a:cubicBezTo>
                  <a:pt x="1625" y="1081"/>
                  <a:pt x="1623" y="1083"/>
                  <a:pt x="1623" y="1085"/>
                </a:cubicBezTo>
                <a:cubicBezTo>
                  <a:pt x="1623" y="1087"/>
                  <a:pt x="1625" y="1089"/>
                  <a:pt x="1627" y="1089"/>
                </a:cubicBezTo>
                <a:cubicBezTo>
                  <a:pt x="1629" y="1089"/>
                  <a:pt x="1631" y="1087"/>
                  <a:pt x="1631" y="1085"/>
                </a:cubicBezTo>
                <a:cubicBezTo>
                  <a:pt x="1631" y="1083"/>
                  <a:pt x="1629" y="1081"/>
                  <a:pt x="1627" y="1081"/>
                </a:cubicBezTo>
                <a:close/>
                <a:moveTo>
                  <a:pt x="1640" y="1084"/>
                </a:moveTo>
                <a:cubicBezTo>
                  <a:pt x="1639" y="1084"/>
                  <a:pt x="1639" y="1084"/>
                  <a:pt x="1639" y="1085"/>
                </a:cubicBezTo>
                <a:cubicBezTo>
                  <a:pt x="1639" y="1086"/>
                  <a:pt x="1639" y="1086"/>
                  <a:pt x="1640" y="1086"/>
                </a:cubicBezTo>
                <a:cubicBezTo>
                  <a:pt x="1641" y="1086"/>
                  <a:pt x="1641" y="1086"/>
                  <a:pt x="1641" y="1085"/>
                </a:cubicBezTo>
                <a:cubicBezTo>
                  <a:pt x="1641" y="1084"/>
                  <a:pt x="1641" y="1084"/>
                  <a:pt x="1640" y="1084"/>
                </a:cubicBezTo>
                <a:close/>
                <a:moveTo>
                  <a:pt x="1653" y="1081"/>
                </a:moveTo>
                <a:cubicBezTo>
                  <a:pt x="1650" y="1081"/>
                  <a:pt x="1649" y="1083"/>
                  <a:pt x="1649" y="1085"/>
                </a:cubicBezTo>
                <a:cubicBezTo>
                  <a:pt x="1649" y="1087"/>
                  <a:pt x="1650" y="1089"/>
                  <a:pt x="1653" y="1089"/>
                </a:cubicBezTo>
                <a:cubicBezTo>
                  <a:pt x="1655" y="1089"/>
                  <a:pt x="1657" y="1087"/>
                  <a:pt x="1657" y="1085"/>
                </a:cubicBezTo>
                <a:cubicBezTo>
                  <a:pt x="1657" y="1083"/>
                  <a:pt x="1655" y="1081"/>
                  <a:pt x="1653" y="1081"/>
                </a:cubicBezTo>
                <a:close/>
                <a:moveTo>
                  <a:pt x="1666" y="1081"/>
                </a:moveTo>
                <a:cubicBezTo>
                  <a:pt x="1663" y="1081"/>
                  <a:pt x="1662" y="1083"/>
                  <a:pt x="1662" y="1085"/>
                </a:cubicBezTo>
                <a:cubicBezTo>
                  <a:pt x="1662" y="1087"/>
                  <a:pt x="1663" y="1089"/>
                  <a:pt x="1666" y="1089"/>
                </a:cubicBezTo>
                <a:cubicBezTo>
                  <a:pt x="1668" y="1089"/>
                  <a:pt x="1670" y="1087"/>
                  <a:pt x="1670" y="1085"/>
                </a:cubicBezTo>
                <a:cubicBezTo>
                  <a:pt x="1670" y="1083"/>
                  <a:pt x="1668" y="1081"/>
                  <a:pt x="1666" y="1081"/>
                </a:cubicBezTo>
                <a:close/>
                <a:moveTo>
                  <a:pt x="1679" y="1085"/>
                </a:moveTo>
                <a:cubicBezTo>
                  <a:pt x="1679" y="1085"/>
                  <a:pt x="1679" y="1085"/>
                  <a:pt x="1679" y="1085"/>
                </a:cubicBezTo>
                <a:cubicBezTo>
                  <a:pt x="1679" y="1085"/>
                  <a:pt x="1679" y="1085"/>
                  <a:pt x="1679" y="1085"/>
                </a:cubicBezTo>
                <a:cubicBezTo>
                  <a:pt x="1679" y="1085"/>
                  <a:pt x="1679" y="1085"/>
                  <a:pt x="1679" y="1085"/>
                </a:cubicBezTo>
                <a:cubicBezTo>
                  <a:pt x="1679" y="1085"/>
                  <a:pt x="1679" y="1085"/>
                  <a:pt x="1679" y="1085"/>
                </a:cubicBezTo>
                <a:close/>
                <a:moveTo>
                  <a:pt x="1691" y="1085"/>
                </a:moveTo>
                <a:cubicBezTo>
                  <a:pt x="1691" y="1085"/>
                  <a:pt x="1692" y="1085"/>
                  <a:pt x="1692" y="1085"/>
                </a:cubicBezTo>
                <a:cubicBezTo>
                  <a:pt x="1692" y="1085"/>
                  <a:pt x="1692" y="1085"/>
                  <a:pt x="1692" y="1085"/>
                </a:cubicBezTo>
                <a:cubicBezTo>
                  <a:pt x="1692" y="1085"/>
                  <a:pt x="1692" y="1085"/>
                  <a:pt x="1692" y="1085"/>
                </a:cubicBezTo>
                <a:cubicBezTo>
                  <a:pt x="1692" y="1085"/>
                  <a:pt x="1691" y="1085"/>
                  <a:pt x="1691" y="1085"/>
                </a:cubicBezTo>
                <a:close/>
                <a:moveTo>
                  <a:pt x="1743" y="1081"/>
                </a:moveTo>
                <a:cubicBezTo>
                  <a:pt x="1741" y="1081"/>
                  <a:pt x="1739" y="1083"/>
                  <a:pt x="1739" y="1085"/>
                </a:cubicBezTo>
                <a:cubicBezTo>
                  <a:pt x="1739" y="1087"/>
                  <a:pt x="1741" y="1089"/>
                  <a:pt x="1743" y="1089"/>
                </a:cubicBezTo>
                <a:cubicBezTo>
                  <a:pt x="1745" y="1089"/>
                  <a:pt x="1747" y="1087"/>
                  <a:pt x="1747" y="1085"/>
                </a:cubicBezTo>
                <a:cubicBezTo>
                  <a:pt x="1747" y="1083"/>
                  <a:pt x="1745" y="1081"/>
                  <a:pt x="1743" y="1081"/>
                </a:cubicBezTo>
                <a:close/>
                <a:moveTo>
                  <a:pt x="1756" y="1081"/>
                </a:moveTo>
                <a:cubicBezTo>
                  <a:pt x="1754" y="1081"/>
                  <a:pt x="1752" y="1083"/>
                  <a:pt x="1752" y="1085"/>
                </a:cubicBezTo>
                <a:cubicBezTo>
                  <a:pt x="1752" y="1087"/>
                  <a:pt x="1754" y="1089"/>
                  <a:pt x="1756" y="1089"/>
                </a:cubicBezTo>
                <a:cubicBezTo>
                  <a:pt x="1758" y="1089"/>
                  <a:pt x="1760" y="1087"/>
                  <a:pt x="1760" y="1085"/>
                </a:cubicBezTo>
                <a:cubicBezTo>
                  <a:pt x="1760" y="1083"/>
                  <a:pt x="1758" y="1081"/>
                  <a:pt x="1756" y="1081"/>
                </a:cubicBezTo>
                <a:close/>
                <a:moveTo>
                  <a:pt x="1769" y="1081"/>
                </a:moveTo>
                <a:cubicBezTo>
                  <a:pt x="1767" y="1081"/>
                  <a:pt x="1765" y="1083"/>
                  <a:pt x="1765" y="1085"/>
                </a:cubicBezTo>
                <a:cubicBezTo>
                  <a:pt x="1765" y="1087"/>
                  <a:pt x="1767" y="1089"/>
                  <a:pt x="1769" y="1089"/>
                </a:cubicBezTo>
                <a:cubicBezTo>
                  <a:pt x="1771" y="1089"/>
                  <a:pt x="1773" y="1087"/>
                  <a:pt x="1773" y="1085"/>
                </a:cubicBezTo>
                <a:cubicBezTo>
                  <a:pt x="1773" y="1083"/>
                  <a:pt x="1771" y="1081"/>
                  <a:pt x="1769" y="1081"/>
                </a:cubicBezTo>
                <a:close/>
                <a:moveTo>
                  <a:pt x="1782" y="1081"/>
                </a:moveTo>
                <a:cubicBezTo>
                  <a:pt x="1780" y="1081"/>
                  <a:pt x="1778" y="1083"/>
                  <a:pt x="1778" y="1085"/>
                </a:cubicBezTo>
                <a:cubicBezTo>
                  <a:pt x="1778" y="1087"/>
                  <a:pt x="1780" y="1089"/>
                  <a:pt x="1782" y="1089"/>
                </a:cubicBezTo>
                <a:cubicBezTo>
                  <a:pt x="1784" y="1089"/>
                  <a:pt x="1786" y="1087"/>
                  <a:pt x="1786" y="1085"/>
                </a:cubicBezTo>
                <a:cubicBezTo>
                  <a:pt x="1786" y="1083"/>
                  <a:pt x="1784" y="1081"/>
                  <a:pt x="1782" y="1081"/>
                </a:cubicBezTo>
                <a:close/>
                <a:moveTo>
                  <a:pt x="1795" y="1081"/>
                </a:moveTo>
                <a:cubicBezTo>
                  <a:pt x="1793" y="1081"/>
                  <a:pt x="1791" y="1083"/>
                  <a:pt x="1791" y="1085"/>
                </a:cubicBezTo>
                <a:cubicBezTo>
                  <a:pt x="1791" y="1087"/>
                  <a:pt x="1793" y="1089"/>
                  <a:pt x="1795" y="1089"/>
                </a:cubicBezTo>
                <a:cubicBezTo>
                  <a:pt x="1797" y="1089"/>
                  <a:pt x="1799" y="1087"/>
                  <a:pt x="1799" y="1085"/>
                </a:cubicBezTo>
                <a:cubicBezTo>
                  <a:pt x="1799" y="1083"/>
                  <a:pt x="1797" y="1081"/>
                  <a:pt x="1795" y="1081"/>
                </a:cubicBezTo>
                <a:close/>
                <a:moveTo>
                  <a:pt x="1808" y="1081"/>
                </a:moveTo>
                <a:cubicBezTo>
                  <a:pt x="1805" y="1081"/>
                  <a:pt x="1804" y="1083"/>
                  <a:pt x="1804" y="1085"/>
                </a:cubicBezTo>
                <a:cubicBezTo>
                  <a:pt x="1804" y="1087"/>
                  <a:pt x="1805" y="1089"/>
                  <a:pt x="1808" y="1089"/>
                </a:cubicBezTo>
                <a:cubicBezTo>
                  <a:pt x="1810" y="1089"/>
                  <a:pt x="1812" y="1087"/>
                  <a:pt x="1812" y="1085"/>
                </a:cubicBezTo>
                <a:cubicBezTo>
                  <a:pt x="1812" y="1083"/>
                  <a:pt x="1810" y="1081"/>
                  <a:pt x="1808" y="1081"/>
                </a:cubicBezTo>
                <a:close/>
                <a:moveTo>
                  <a:pt x="1821" y="1081"/>
                </a:moveTo>
                <a:cubicBezTo>
                  <a:pt x="1818" y="1081"/>
                  <a:pt x="1816" y="1083"/>
                  <a:pt x="1816" y="1085"/>
                </a:cubicBezTo>
                <a:cubicBezTo>
                  <a:pt x="1816" y="1087"/>
                  <a:pt x="1818" y="1089"/>
                  <a:pt x="1821" y="1089"/>
                </a:cubicBezTo>
                <a:cubicBezTo>
                  <a:pt x="1823" y="1089"/>
                  <a:pt x="1825" y="1087"/>
                  <a:pt x="1825" y="1085"/>
                </a:cubicBezTo>
                <a:cubicBezTo>
                  <a:pt x="1825" y="1083"/>
                  <a:pt x="1823" y="1081"/>
                  <a:pt x="1821" y="1081"/>
                </a:cubicBezTo>
                <a:close/>
                <a:moveTo>
                  <a:pt x="1834" y="1081"/>
                </a:moveTo>
                <a:cubicBezTo>
                  <a:pt x="1831" y="1081"/>
                  <a:pt x="1829" y="1083"/>
                  <a:pt x="1829" y="1085"/>
                </a:cubicBezTo>
                <a:cubicBezTo>
                  <a:pt x="1829" y="1087"/>
                  <a:pt x="1831" y="1089"/>
                  <a:pt x="1834" y="1089"/>
                </a:cubicBezTo>
                <a:cubicBezTo>
                  <a:pt x="1836" y="1089"/>
                  <a:pt x="1838" y="1087"/>
                  <a:pt x="1838" y="1085"/>
                </a:cubicBezTo>
                <a:cubicBezTo>
                  <a:pt x="1838" y="1083"/>
                  <a:pt x="1836" y="1081"/>
                  <a:pt x="1834" y="1081"/>
                </a:cubicBezTo>
                <a:close/>
                <a:moveTo>
                  <a:pt x="1846" y="1081"/>
                </a:moveTo>
                <a:cubicBezTo>
                  <a:pt x="1844" y="1081"/>
                  <a:pt x="1842" y="1083"/>
                  <a:pt x="1842" y="1085"/>
                </a:cubicBezTo>
                <a:cubicBezTo>
                  <a:pt x="1842" y="1087"/>
                  <a:pt x="1844" y="1089"/>
                  <a:pt x="1846" y="1089"/>
                </a:cubicBezTo>
                <a:cubicBezTo>
                  <a:pt x="1849" y="1089"/>
                  <a:pt x="1851" y="1087"/>
                  <a:pt x="1851" y="1085"/>
                </a:cubicBezTo>
                <a:cubicBezTo>
                  <a:pt x="1851" y="1083"/>
                  <a:pt x="1849" y="1081"/>
                  <a:pt x="1846" y="1081"/>
                </a:cubicBezTo>
                <a:close/>
                <a:moveTo>
                  <a:pt x="1859" y="1081"/>
                </a:moveTo>
                <a:cubicBezTo>
                  <a:pt x="1857" y="1081"/>
                  <a:pt x="1855" y="1083"/>
                  <a:pt x="1855" y="1085"/>
                </a:cubicBezTo>
                <a:cubicBezTo>
                  <a:pt x="1855" y="1087"/>
                  <a:pt x="1857" y="1089"/>
                  <a:pt x="1859" y="1089"/>
                </a:cubicBezTo>
                <a:cubicBezTo>
                  <a:pt x="1862" y="1089"/>
                  <a:pt x="1864" y="1087"/>
                  <a:pt x="1864" y="1085"/>
                </a:cubicBezTo>
                <a:cubicBezTo>
                  <a:pt x="1864" y="1083"/>
                  <a:pt x="1862" y="1081"/>
                  <a:pt x="1859" y="1081"/>
                </a:cubicBezTo>
                <a:close/>
                <a:moveTo>
                  <a:pt x="1872" y="1081"/>
                </a:moveTo>
                <a:cubicBezTo>
                  <a:pt x="1870" y="1081"/>
                  <a:pt x="1868" y="1083"/>
                  <a:pt x="1868" y="1085"/>
                </a:cubicBezTo>
                <a:cubicBezTo>
                  <a:pt x="1868" y="1087"/>
                  <a:pt x="1870" y="1089"/>
                  <a:pt x="1872" y="1089"/>
                </a:cubicBezTo>
                <a:cubicBezTo>
                  <a:pt x="1875" y="1089"/>
                  <a:pt x="1876" y="1087"/>
                  <a:pt x="1876" y="1085"/>
                </a:cubicBezTo>
                <a:cubicBezTo>
                  <a:pt x="1876" y="1083"/>
                  <a:pt x="1875" y="1081"/>
                  <a:pt x="1872" y="1081"/>
                </a:cubicBezTo>
                <a:close/>
                <a:moveTo>
                  <a:pt x="1885" y="1081"/>
                </a:moveTo>
                <a:cubicBezTo>
                  <a:pt x="1883" y="1081"/>
                  <a:pt x="1881" y="1083"/>
                  <a:pt x="1881" y="1085"/>
                </a:cubicBezTo>
                <a:cubicBezTo>
                  <a:pt x="1881" y="1087"/>
                  <a:pt x="1883" y="1089"/>
                  <a:pt x="1885" y="1089"/>
                </a:cubicBezTo>
                <a:cubicBezTo>
                  <a:pt x="1888" y="1089"/>
                  <a:pt x="1889" y="1087"/>
                  <a:pt x="1889" y="1085"/>
                </a:cubicBezTo>
                <a:cubicBezTo>
                  <a:pt x="1889" y="1083"/>
                  <a:pt x="1888" y="1081"/>
                  <a:pt x="1885" y="1081"/>
                </a:cubicBezTo>
                <a:close/>
                <a:moveTo>
                  <a:pt x="1898" y="1081"/>
                </a:moveTo>
                <a:cubicBezTo>
                  <a:pt x="1896" y="1081"/>
                  <a:pt x="1894" y="1083"/>
                  <a:pt x="1894" y="1085"/>
                </a:cubicBezTo>
                <a:cubicBezTo>
                  <a:pt x="1894" y="1087"/>
                  <a:pt x="1896" y="1089"/>
                  <a:pt x="1898" y="1089"/>
                </a:cubicBezTo>
                <a:cubicBezTo>
                  <a:pt x="1900" y="1089"/>
                  <a:pt x="1902" y="1087"/>
                  <a:pt x="1902" y="1085"/>
                </a:cubicBezTo>
                <a:cubicBezTo>
                  <a:pt x="1902" y="1083"/>
                  <a:pt x="1900" y="1081"/>
                  <a:pt x="1898" y="1081"/>
                </a:cubicBezTo>
                <a:close/>
                <a:moveTo>
                  <a:pt x="1911" y="1081"/>
                </a:moveTo>
                <a:cubicBezTo>
                  <a:pt x="1909" y="1081"/>
                  <a:pt x="1907" y="1083"/>
                  <a:pt x="1907" y="1085"/>
                </a:cubicBezTo>
                <a:cubicBezTo>
                  <a:pt x="1907" y="1087"/>
                  <a:pt x="1909" y="1089"/>
                  <a:pt x="1911" y="1089"/>
                </a:cubicBezTo>
                <a:cubicBezTo>
                  <a:pt x="1913" y="1089"/>
                  <a:pt x="1915" y="1087"/>
                  <a:pt x="1915" y="1085"/>
                </a:cubicBezTo>
                <a:cubicBezTo>
                  <a:pt x="1915" y="1083"/>
                  <a:pt x="1913" y="1081"/>
                  <a:pt x="1911" y="1081"/>
                </a:cubicBezTo>
                <a:close/>
                <a:moveTo>
                  <a:pt x="1924" y="1081"/>
                </a:moveTo>
                <a:cubicBezTo>
                  <a:pt x="1922" y="1081"/>
                  <a:pt x="1920" y="1083"/>
                  <a:pt x="1920" y="1085"/>
                </a:cubicBezTo>
                <a:cubicBezTo>
                  <a:pt x="1920" y="1087"/>
                  <a:pt x="1922" y="1089"/>
                  <a:pt x="1924" y="1089"/>
                </a:cubicBezTo>
                <a:cubicBezTo>
                  <a:pt x="1926" y="1089"/>
                  <a:pt x="1928" y="1087"/>
                  <a:pt x="1928" y="1085"/>
                </a:cubicBezTo>
                <a:cubicBezTo>
                  <a:pt x="1928" y="1083"/>
                  <a:pt x="1926" y="1081"/>
                  <a:pt x="1924" y="1081"/>
                </a:cubicBezTo>
                <a:close/>
                <a:moveTo>
                  <a:pt x="1937" y="1081"/>
                </a:moveTo>
                <a:cubicBezTo>
                  <a:pt x="1935" y="1081"/>
                  <a:pt x="1933" y="1083"/>
                  <a:pt x="1933" y="1085"/>
                </a:cubicBezTo>
                <a:cubicBezTo>
                  <a:pt x="1933" y="1087"/>
                  <a:pt x="1935" y="1089"/>
                  <a:pt x="1937" y="1089"/>
                </a:cubicBezTo>
                <a:cubicBezTo>
                  <a:pt x="1939" y="1089"/>
                  <a:pt x="1941" y="1087"/>
                  <a:pt x="1941" y="1085"/>
                </a:cubicBezTo>
                <a:cubicBezTo>
                  <a:pt x="1941" y="1083"/>
                  <a:pt x="1939" y="1081"/>
                  <a:pt x="1937" y="1081"/>
                </a:cubicBezTo>
                <a:close/>
                <a:moveTo>
                  <a:pt x="1950" y="1081"/>
                </a:moveTo>
                <a:cubicBezTo>
                  <a:pt x="1947" y="1081"/>
                  <a:pt x="1946" y="1083"/>
                  <a:pt x="1946" y="1085"/>
                </a:cubicBezTo>
                <a:cubicBezTo>
                  <a:pt x="1946" y="1087"/>
                  <a:pt x="1947" y="1089"/>
                  <a:pt x="1950" y="1089"/>
                </a:cubicBezTo>
                <a:cubicBezTo>
                  <a:pt x="1952" y="1089"/>
                  <a:pt x="1954" y="1087"/>
                  <a:pt x="1954" y="1085"/>
                </a:cubicBezTo>
                <a:cubicBezTo>
                  <a:pt x="1954" y="1083"/>
                  <a:pt x="1952" y="1081"/>
                  <a:pt x="1950" y="1081"/>
                </a:cubicBezTo>
                <a:close/>
                <a:moveTo>
                  <a:pt x="1963" y="1081"/>
                </a:moveTo>
                <a:cubicBezTo>
                  <a:pt x="1960" y="1081"/>
                  <a:pt x="1959" y="1083"/>
                  <a:pt x="1959" y="1085"/>
                </a:cubicBezTo>
                <a:cubicBezTo>
                  <a:pt x="1959" y="1087"/>
                  <a:pt x="1960" y="1089"/>
                  <a:pt x="1963" y="1089"/>
                </a:cubicBezTo>
                <a:cubicBezTo>
                  <a:pt x="1965" y="1089"/>
                  <a:pt x="1967" y="1087"/>
                  <a:pt x="1967" y="1085"/>
                </a:cubicBezTo>
                <a:cubicBezTo>
                  <a:pt x="1967" y="1083"/>
                  <a:pt x="1965" y="1081"/>
                  <a:pt x="1963" y="1081"/>
                </a:cubicBezTo>
                <a:close/>
                <a:moveTo>
                  <a:pt x="1976" y="1081"/>
                </a:moveTo>
                <a:cubicBezTo>
                  <a:pt x="1973" y="1081"/>
                  <a:pt x="1971" y="1083"/>
                  <a:pt x="1971" y="1085"/>
                </a:cubicBezTo>
                <a:cubicBezTo>
                  <a:pt x="1971" y="1087"/>
                  <a:pt x="1973" y="1089"/>
                  <a:pt x="1976" y="1089"/>
                </a:cubicBezTo>
                <a:cubicBezTo>
                  <a:pt x="1978" y="1089"/>
                  <a:pt x="1980" y="1087"/>
                  <a:pt x="1980" y="1085"/>
                </a:cubicBezTo>
                <a:cubicBezTo>
                  <a:pt x="1980" y="1083"/>
                  <a:pt x="1978" y="1081"/>
                  <a:pt x="1976" y="1081"/>
                </a:cubicBezTo>
                <a:close/>
                <a:moveTo>
                  <a:pt x="1989" y="1081"/>
                </a:moveTo>
                <a:cubicBezTo>
                  <a:pt x="1986" y="1081"/>
                  <a:pt x="1984" y="1083"/>
                  <a:pt x="1984" y="1085"/>
                </a:cubicBezTo>
                <a:cubicBezTo>
                  <a:pt x="1984" y="1087"/>
                  <a:pt x="1986" y="1089"/>
                  <a:pt x="1989" y="1089"/>
                </a:cubicBezTo>
                <a:cubicBezTo>
                  <a:pt x="1991" y="1089"/>
                  <a:pt x="1993" y="1087"/>
                  <a:pt x="1993" y="1085"/>
                </a:cubicBezTo>
                <a:cubicBezTo>
                  <a:pt x="1993" y="1083"/>
                  <a:pt x="1991" y="1081"/>
                  <a:pt x="1989" y="1081"/>
                </a:cubicBezTo>
                <a:close/>
                <a:moveTo>
                  <a:pt x="2001" y="1081"/>
                </a:moveTo>
                <a:cubicBezTo>
                  <a:pt x="1999" y="1081"/>
                  <a:pt x="1997" y="1083"/>
                  <a:pt x="1997" y="1085"/>
                </a:cubicBezTo>
                <a:cubicBezTo>
                  <a:pt x="1997" y="1087"/>
                  <a:pt x="1999" y="1089"/>
                  <a:pt x="2001" y="1089"/>
                </a:cubicBezTo>
                <a:cubicBezTo>
                  <a:pt x="2004" y="1089"/>
                  <a:pt x="2006" y="1087"/>
                  <a:pt x="2006" y="1085"/>
                </a:cubicBezTo>
                <a:cubicBezTo>
                  <a:pt x="2006" y="1083"/>
                  <a:pt x="2004" y="1081"/>
                  <a:pt x="2001" y="1081"/>
                </a:cubicBezTo>
                <a:close/>
                <a:moveTo>
                  <a:pt x="2014" y="1081"/>
                </a:moveTo>
                <a:cubicBezTo>
                  <a:pt x="2012" y="1081"/>
                  <a:pt x="2010" y="1083"/>
                  <a:pt x="2010" y="1085"/>
                </a:cubicBezTo>
                <a:cubicBezTo>
                  <a:pt x="2010" y="1087"/>
                  <a:pt x="2012" y="1089"/>
                  <a:pt x="2014" y="1089"/>
                </a:cubicBezTo>
                <a:cubicBezTo>
                  <a:pt x="2017" y="1089"/>
                  <a:pt x="2019" y="1087"/>
                  <a:pt x="2019" y="1085"/>
                </a:cubicBezTo>
                <a:cubicBezTo>
                  <a:pt x="2019" y="1083"/>
                  <a:pt x="2017" y="1081"/>
                  <a:pt x="2014" y="1081"/>
                </a:cubicBezTo>
                <a:close/>
                <a:moveTo>
                  <a:pt x="2027" y="1081"/>
                </a:moveTo>
                <a:cubicBezTo>
                  <a:pt x="2025" y="1081"/>
                  <a:pt x="2023" y="1083"/>
                  <a:pt x="2023" y="1085"/>
                </a:cubicBezTo>
                <a:cubicBezTo>
                  <a:pt x="2023" y="1087"/>
                  <a:pt x="2025" y="1089"/>
                  <a:pt x="2027" y="1089"/>
                </a:cubicBezTo>
                <a:cubicBezTo>
                  <a:pt x="2030" y="1089"/>
                  <a:pt x="2031" y="1087"/>
                  <a:pt x="2031" y="1085"/>
                </a:cubicBezTo>
                <a:cubicBezTo>
                  <a:pt x="2031" y="1083"/>
                  <a:pt x="2030" y="1081"/>
                  <a:pt x="2027" y="1081"/>
                </a:cubicBezTo>
                <a:close/>
                <a:moveTo>
                  <a:pt x="2040" y="1081"/>
                </a:moveTo>
                <a:cubicBezTo>
                  <a:pt x="2038" y="1081"/>
                  <a:pt x="2036" y="1083"/>
                  <a:pt x="2036" y="1085"/>
                </a:cubicBezTo>
                <a:cubicBezTo>
                  <a:pt x="2036" y="1087"/>
                  <a:pt x="2038" y="1089"/>
                  <a:pt x="2040" y="1089"/>
                </a:cubicBezTo>
                <a:cubicBezTo>
                  <a:pt x="2042" y="1089"/>
                  <a:pt x="2044" y="1087"/>
                  <a:pt x="2044" y="1085"/>
                </a:cubicBezTo>
                <a:cubicBezTo>
                  <a:pt x="2044" y="1083"/>
                  <a:pt x="2042" y="1081"/>
                  <a:pt x="2040" y="1081"/>
                </a:cubicBezTo>
                <a:close/>
                <a:moveTo>
                  <a:pt x="2053" y="1081"/>
                </a:moveTo>
                <a:cubicBezTo>
                  <a:pt x="2051" y="1081"/>
                  <a:pt x="2049" y="1083"/>
                  <a:pt x="2049" y="1085"/>
                </a:cubicBezTo>
                <a:cubicBezTo>
                  <a:pt x="2049" y="1087"/>
                  <a:pt x="2051" y="1089"/>
                  <a:pt x="2053" y="1089"/>
                </a:cubicBezTo>
                <a:cubicBezTo>
                  <a:pt x="2055" y="1089"/>
                  <a:pt x="2057" y="1087"/>
                  <a:pt x="2057" y="1085"/>
                </a:cubicBezTo>
                <a:cubicBezTo>
                  <a:pt x="2057" y="1083"/>
                  <a:pt x="2055" y="1081"/>
                  <a:pt x="2053" y="1081"/>
                </a:cubicBezTo>
                <a:close/>
                <a:moveTo>
                  <a:pt x="2066" y="1081"/>
                </a:moveTo>
                <a:cubicBezTo>
                  <a:pt x="2064" y="1081"/>
                  <a:pt x="2062" y="1083"/>
                  <a:pt x="2062" y="1085"/>
                </a:cubicBezTo>
                <a:cubicBezTo>
                  <a:pt x="2062" y="1087"/>
                  <a:pt x="2064" y="1089"/>
                  <a:pt x="2066" y="1089"/>
                </a:cubicBezTo>
                <a:cubicBezTo>
                  <a:pt x="2068" y="1089"/>
                  <a:pt x="2070" y="1087"/>
                  <a:pt x="2070" y="1085"/>
                </a:cubicBezTo>
                <a:cubicBezTo>
                  <a:pt x="2070" y="1083"/>
                  <a:pt x="2068" y="1081"/>
                  <a:pt x="2066" y="1081"/>
                </a:cubicBezTo>
                <a:close/>
                <a:moveTo>
                  <a:pt x="2079" y="1081"/>
                </a:moveTo>
                <a:cubicBezTo>
                  <a:pt x="2077" y="1081"/>
                  <a:pt x="2075" y="1083"/>
                  <a:pt x="2075" y="1085"/>
                </a:cubicBezTo>
                <a:cubicBezTo>
                  <a:pt x="2075" y="1087"/>
                  <a:pt x="2077" y="1089"/>
                  <a:pt x="2079" y="1089"/>
                </a:cubicBezTo>
                <a:cubicBezTo>
                  <a:pt x="2081" y="1089"/>
                  <a:pt x="2083" y="1087"/>
                  <a:pt x="2083" y="1085"/>
                </a:cubicBezTo>
                <a:cubicBezTo>
                  <a:pt x="2083" y="1083"/>
                  <a:pt x="2081" y="1081"/>
                  <a:pt x="2079" y="1081"/>
                </a:cubicBezTo>
                <a:close/>
                <a:moveTo>
                  <a:pt x="2092" y="1081"/>
                </a:moveTo>
                <a:cubicBezTo>
                  <a:pt x="2090" y="1081"/>
                  <a:pt x="2088" y="1083"/>
                  <a:pt x="2088" y="1085"/>
                </a:cubicBezTo>
                <a:cubicBezTo>
                  <a:pt x="2088" y="1087"/>
                  <a:pt x="2090" y="1089"/>
                  <a:pt x="2092" y="1089"/>
                </a:cubicBezTo>
                <a:cubicBezTo>
                  <a:pt x="2094" y="1089"/>
                  <a:pt x="2096" y="1087"/>
                  <a:pt x="2096" y="1085"/>
                </a:cubicBezTo>
                <a:cubicBezTo>
                  <a:pt x="2096" y="1083"/>
                  <a:pt x="2094" y="1081"/>
                  <a:pt x="2092" y="1081"/>
                </a:cubicBezTo>
                <a:close/>
                <a:moveTo>
                  <a:pt x="2105" y="1081"/>
                </a:moveTo>
                <a:cubicBezTo>
                  <a:pt x="2102" y="1081"/>
                  <a:pt x="2101" y="1083"/>
                  <a:pt x="2101" y="1085"/>
                </a:cubicBezTo>
                <a:cubicBezTo>
                  <a:pt x="2101" y="1087"/>
                  <a:pt x="2102" y="1089"/>
                  <a:pt x="2105" y="1089"/>
                </a:cubicBezTo>
                <a:cubicBezTo>
                  <a:pt x="2107" y="1089"/>
                  <a:pt x="2109" y="1087"/>
                  <a:pt x="2109" y="1085"/>
                </a:cubicBezTo>
                <a:cubicBezTo>
                  <a:pt x="2109" y="1083"/>
                  <a:pt x="2107" y="1081"/>
                  <a:pt x="2105" y="1081"/>
                </a:cubicBezTo>
                <a:close/>
                <a:moveTo>
                  <a:pt x="2118" y="1081"/>
                </a:moveTo>
                <a:cubicBezTo>
                  <a:pt x="2115" y="1081"/>
                  <a:pt x="2113" y="1083"/>
                  <a:pt x="2113" y="1085"/>
                </a:cubicBezTo>
                <a:cubicBezTo>
                  <a:pt x="2113" y="1087"/>
                  <a:pt x="2115" y="1089"/>
                  <a:pt x="2118" y="1089"/>
                </a:cubicBezTo>
                <a:cubicBezTo>
                  <a:pt x="2120" y="1089"/>
                  <a:pt x="2122" y="1087"/>
                  <a:pt x="2122" y="1085"/>
                </a:cubicBezTo>
                <a:cubicBezTo>
                  <a:pt x="2122" y="1083"/>
                  <a:pt x="2120" y="1081"/>
                  <a:pt x="2118" y="1081"/>
                </a:cubicBezTo>
                <a:close/>
                <a:moveTo>
                  <a:pt x="2131" y="1081"/>
                </a:moveTo>
                <a:cubicBezTo>
                  <a:pt x="2128" y="1081"/>
                  <a:pt x="2126" y="1083"/>
                  <a:pt x="2126" y="1085"/>
                </a:cubicBezTo>
                <a:cubicBezTo>
                  <a:pt x="2126" y="1087"/>
                  <a:pt x="2128" y="1089"/>
                  <a:pt x="2131" y="1089"/>
                </a:cubicBezTo>
                <a:cubicBezTo>
                  <a:pt x="2133" y="1089"/>
                  <a:pt x="2135" y="1087"/>
                  <a:pt x="2135" y="1085"/>
                </a:cubicBezTo>
                <a:cubicBezTo>
                  <a:pt x="2135" y="1083"/>
                  <a:pt x="2133" y="1081"/>
                  <a:pt x="2131" y="1081"/>
                </a:cubicBezTo>
                <a:close/>
                <a:moveTo>
                  <a:pt x="2143" y="1081"/>
                </a:moveTo>
                <a:cubicBezTo>
                  <a:pt x="2141" y="1081"/>
                  <a:pt x="2139" y="1083"/>
                  <a:pt x="2139" y="1085"/>
                </a:cubicBezTo>
                <a:cubicBezTo>
                  <a:pt x="2139" y="1087"/>
                  <a:pt x="2141" y="1089"/>
                  <a:pt x="2143" y="1089"/>
                </a:cubicBezTo>
                <a:cubicBezTo>
                  <a:pt x="2146" y="1089"/>
                  <a:pt x="2148" y="1087"/>
                  <a:pt x="2148" y="1085"/>
                </a:cubicBezTo>
                <a:cubicBezTo>
                  <a:pt x="2148" y="1083"/>
                  <a:pt x="2146" y="1081"/>
                  <a:pt x="2143" y="1081"/>
                </a:cubicBezTo>
                <a:close/>
                <a:moveTo>
                  <a:pt x="2156" y="1081"/>
                </a:moveTo>
                <a:cubicBezTo>
                  <a:pt x="2154" y="1081"/>
                  <a:pt x="2152" y="1083"/>
                  <a:pt x="2152" y="1085"/>
                </a:cubicBezTo>
                <a:cubicBezTo>
                  <a:pt x="2152" y="1087"/>
                  <a:pt x="2154" y="1089"/>
                  <a:pt x="2156" y="1089"/>
                </a:cubicBezTo>
                <a:cubicBezTo>
                  <a:pt x="2159" y="1089"/>
                  <a:pt x="2161" y="1087"/>
                  <a:pt x="2161" y="1085"/>
                </a:cubicBezTo>
                <a:cubicBezTo>
                  <a:pt x="2161" y="1083"/>
                  <a:pt x="2159" y="1081"/>
                  <a:pt x="2156" y="1081"/>
                </a:cubicBezTo>
                <a:close/>
                <a:moveTo>
                  <a:pt x="2634" y="1081"/>
                </a:moveTo>
                <a:cubicBezTo>
                  <a:pt x="2632" y="1081"/>
                  <a:pt x="2630" y="1083"/>
                  <a:pt x="2630" y="1085"/>
                </a:cubicBezTo>
                <a:cubicBezTo>
                  <a:pt x="2630" y="1087"/>
                  <a:pt x="2632" y="1089"/>
                  <a:pt x="2634" y="1089"/>
                </a:cubicBezTo>
                <a:cubicBezTo>
                  <a:pt x="2637" y="1089"/>
                  <a:pt x="2638" y="1087"/>
                  <a:pt x="2638" y="1085"/>
                </a:cubicBezTo>
                <a:cubicBezTo>
                  <a:pt x="2638" y="1083"/>
                  <a:pt x="2637" y="1081"/>
                  <a:pt x="2634" y="1081"/>
                </a:cubicBezTo>
                <a:close/>
                <a:moveTo>
                  <a:pt x="2647" y="1089"/>
                </a:moveTo>
                <a:cubicBezTo>
                  <a:pt x="2649" y="1089"/>
                  <a:pt x="2651" y="1087"/>
                  <a:pt x="2651" y="1085"/>
                </a:cubicBezTo>
                <a:cubicBezTo>
                  <a:pt x="2651" y="1083"/>
                  <a:pt x="2649" y="1081"/>
                  <a:pt x="2647" y="1081"/>
                </a:cubicBezTo>
                <a:cubicBezTo>
                  <a:pt x="2645" y="1081"/>
                  <a:pt x="2643" y="1083"/>
                  <a:pt x="2643" y="1085"/>
                </a:cubicBezTo>
                <a:cubicBezTo>
                  <a:pt x="2643" y="1087"/>
                  <a:pt x="2645" y="1089"/>
                  <a:pt x="2647" y="1089"/>
                </a:cubicBezTo>
                <a:close/>
                <a:moveTo>
                  <a:pt x="2686" y="1081"/>
                </a:moveTo>
                <a:cubicBezTo>
                  <a:pt x="2684" y="1081"/>
                  <a:pt x="2682" y="1083"/>
                  <a:pt x="2682" y="1085"/>
                </a:cubicBezTo>
                <a:cubicBezTo>
                  <a:pt x="2682" y="1087"/>
                  <a:pt x="2684" y="1089"/>
                  <a:pt x="2686" y="1089"/>
                </a:cubicBezTo>
                <a:cubicBezTo>
                  <a:pt x="2688" y="1089"/>
                  <a:pt x="2690" y="1087"/>
                  <a:pt x="2690" y="1085"/>
                </a:cubicBezTo>
                <a:cubicBezTo>
                  <a:pt x="2690" y="1083"/>
                  <a:pt x="2688" y="1081"/>
                  <a:pt x="2686" y="1081"/>
                </a:cubicBezTo>
                <a:close/>
                <a:moveTo>
                  <a:pt x="2699" y="1081"/>
                </a:moveTo>
                <a:cubicBezTo>
                  <a:pt x="2696" y="1081"/>
                  <a:pt x="2695" y="1083"/>
                  <a:pt x="2695" y="1085"/>
                </a:cubicBezTo>
                <a:cubicBezTo>
                  <a:pt x="2695" y="1087"/>
                  <a:pt x="2696" y="1089"/>
                  <a:pt x="2699" y="1089"/>
                </a:cubicBezTo>
                <a:cubicBezTo>
                  <a:pt x="2701" y="1089"/>
                  <a:pt x="2703" y="1087"/>
                  <a:pt x="2703" y="1085"/>
                </a:cubicBezTo>
                <a:cubicBezTo>
                  <a:pt x="2703" y="1083"/>
                  <a:pt x="2701" y="1081"/>
                  <a:pt x="2699" y="1081"/>
                </a:cubicBezTo>
                <a:close/>
                <a:moveTo>
                  <a:pt x="2714" y="1085"/>
                </a:moveTo>
                <a:cubicBezTo>
                  <a:pt x="2714" y="1084"/>
                  <a:pt x="2713" y="1082"/>
                  <a:pt x="2712" y="1082"/>
                </a:cubicBezTo>
                <a:cubicBezTo>
                  <a:pt x="2710" y="1082"/>
                  <a:pt x="2709" y="1084"/>
                  <a:pt x="2709" y="1085"/>
                </a:cubicBezTo>
                <a:cubicBezTo>
                  <a:pt x="2709" y="1087"/>
                  <a:pt x="2710" y="1088"/>
                  <a:pt x="2712" y="1088"/>
                </a:cubicBezTo>
                <a:cubicBezTo>
                  <a:pt x="2713" y="1088"/>
                  <a:pt x="2714" y="1087"/>
                  <a:pt x="2714" y="1085"/>
                </a:cubicBezTo>
                <a:close/>
                <a:moveTo>
                  <a:pt x="2841" y="1081"/>
                </a:moveTo>
                <a:cubicBezTo>
                  <a:pt x="2839" y="1081"/>
                  <a:pt x="2837" y="1083"/>
                  <a:pt x="2837" y="1085"/>
                </a:cubicBezTo>
                <a:cubicBezTo>
                  <a:pt x="2837" y="1087"/>
                  <a:pt x="2839" y="1089"/>
                  <a:pt x="2841" y="1089"/>
                </a:cubicBezTo>
                <a:cubicBezTo>
                  <a:pt x="2843" y="1089"/>
                  <a:pt x="2845" y="1087"/>
                  <a:pt x="2845" y="1085"/>
                </a:cubicBezTo>
                <a:cubicBezTo>
                  <a:pt x="2845" y="1083"/>
                  <a:pt x="2843" y="1081"/>
                  <a:pt x="2841" y="1081"/>
                </a:cubicBezTo>
                <a:close/>
                <a:moveTo>
                  <a:pt x="2854" y="1081"/>
                </a:moveTo>
                <a:cubicBezTo>
                  <a:pt x="2851" y="1081"/>
                  <a:pt x="2850" y="1083"/>
                  <a:pt x="2850" y="1085"/>
                </a:cubicBezTo>
                <a:cubicBezTo>
                  <a:pt x="2850" y="1087"/>
                  <a:pt x="2851" y="1089"/>
                  <a:pt x="2854" y="1089"/>
                </a:cubicBezTo>
                <a:cubicBezTo>
                  <a:pt x="2856" y="1089"/>
                  <a:pt x="2858" y="1087"/>
                  <a:pt x="2858" y="1085"/>
                </a:cubicBezTo>
                <a:cubicBezTo>
                  <a:pt x="2858" y="1083"/>
                  <a:pt x="2856" y="1081"/>
                  <a:pt x="2854" y="1081"/>
                </a:cubicBezTo>
                <a:close/>
                <a:moveTo>
                  <a:pt x="2867" y="1081"/>
                </a:moveTo>
                <a:cubicBezTo>
                  <a:pt x="2864" y="1081"/>
                  <a:pt x="2862" y="1083"/>
                  <a:pt x="2862" y="1085"/>
                </a:cubicBezTo>
                <a:cubicBezTo>
                  <a:pt x="2862" y="1087"/>
                  <a:pt x="2864" y="1089"/>
                  <a:pt x="2867" y="1089"/>
                </a:cubicBezTo>
                <a:cubicBezTo>
                  <a:pt x="2869" y="1089"/>
                  <a:pt x="2871" y="1087"/>
                  <a:pt x="2871" y="1085"/>
                </a:cubicBezTo>
                <a:cubicBezTo>
                  <a:pt x="2871" y="1083"/>
                  <a:pt x="2869" y="1081"/>
                  <a:pt x="2867" y="1081"/>
                </a:cubicBezTo>
                <a:close/>
                <a:moveTo>
                  <a:pt x="2880" y="1082"/>
                </a:moveTo>
                <a:cubicBezTo>
                  <a:pt x="2878" y="1082"/>
                  <a:pt x="2876" y="1083"/>
                  <a:pt x="2876" y="1085"/>
                </a:cubicBezTo>
                <a:cubicBezTo>
                  <a:pt x="2876" y="1087"/>
                  <a:pt x="2878" y="1089"/>
                  <a:pt x="2880" y="1089"/>
                </a:cubicBezTo>
                <a:cubicBezTo>
                  <a:pt x="2882" y="1089"/>
                  <a:pt x="2883" y="1087"/>
                  <a:pt x="2883" y="1085"/>
                </a:cubicBezTo>
                <a:cubicBezTo>
                  <a:pt x="2883" y="1083"/>
                  <a:pt x="2882" y="1082"/>
                  <a:pt x="2880" y="1082"/>
                </a:cubicBezTo>
                <a:close/>
                <a:moveTo>
                  <a:pt x="917" y="1094"/>
                </a:moveTo>
                <a:cubicBezTo>
                  <a:pt x="914" y="1094"/>
                  <a:pt x="913" y="1096"/>
                  <a:pt x="913" y="1098"/>
                </a:cubicBezTo>
                <a:cubicBezTo>
                  <a:pt x="913" y="1100"/>
                  <a:pt x="914" y="1102"/>
                  <a:pt x="917" y="1102"/>
                </a:cubicBezTo>
                <a:cubicBezTo>
                  <a:pt x="919" y="1102"/>
                  <a:pt x="921" y="1100"/>
                  <a:pt x="921" y="1098"/>
                </a:cubicBezTo>
                <a:cubicBezTo>
                  <a:pt x="921" y="1096"/>
                  <a:pt x="919" y="1094"/>
                  <a:pt x="917" y="1094"/>
                </a:cubicBezTo>
                <a:close/>
                <a:moveTo>
                  <a:pt x="930" y="1094"/>
                </a:moveTo>
                <a:cubicBezTo>
                  <a:pt x="927" y="1094"/>
                  <a:pt x="925" y="1096"/>
                  <a:pt x="925" y="1098"/>
                </a:cubicBezTo>
                <a:cubicBezTo>
                  <a:pt x="925" y="1100"/>
                  <a:pt x="927" y="1102"/>
                  <a:pt x="930" y="1102"/>
                </a:cubicBezTo>
                <a:cubicBezTo>
                  <a:pt x="932" y="1102"/>
                  <a:pt x="934" y="1100"/>
                  <a:pt x="934" y="1098"/>
                </a:cubicBezTo>
                <a:cubicBezTo>
                  <a:pt x="934" y="1096"/>
                  <a:pt x="932" y="1094"/>
                  <a:pt x="930" y="1094"/>
                </a:cubicBezTo>
                <a:close/>
                <a:moveTo>
                  <a:pt x="943" y="1094"/>
                </a:moveTo>
                <a:cubicBezTo>
                  <a:pt x="940" y="1094"/>
                  <a:pt x="938" y="1096"/>
                  <a:pt x="938" y="1098"/>
                </a:cubicBezTo>
                <a:cubicBezTo>
                  <a:pt x="938" y="1100"/>
                  <a:pt x="940" y="1102"/>
                  <a:pt x="943" y="1102"/>
                </a:cubicBezTo>
                <a:cubicBezTo>
                  <a:pt x="945" y="1102"/>
                  <a:pt x="947" y="1100"/>
                  <a:pt x="947" y="1098"/>
                </a:cubicBezTo>
                <a:cubicBezTo>
                  <a:pt x="947" y="1096"/>
                  <a:pt x="945" y="1094"/>
                  <a:pt x="943" y="1094"/>
                </a:cubicBezTo>
                <a:close/>
                <a:moveTo>
                  <a:pt x="955" y="1094"/>
                </a:moveTo>
                <a:cubicBezTo>
                  <a:pt x="953" y="1094"/>
                  <a:pt x="951" y="1096"/>
                  <a:pt x="951" y="1098"/>
                </a:cubicBezTo>
                <a:cubicBezTo>
                  <a:pt x="951" y="1100"/>
                  <a:pt x="953" y="1102"/>
                  <a:pt x="955" y="1102"/>
                </a:cubicBezTo>
                <a:cubicBezTo>
                  <a:pt x="958" y="1102"/>
                  <a:pt x="960" y="1100"/>
                  <a:pt x="960" y="1098"/>
                </a:cubicBezTo>
                <a:cubicBezTo>
                  <a:pt x="960" y="1096"/>
                  <a:pt x="958" y="1094"/>
                  <a:pt x="955" y="1094"/>
                </a:cubicBezTo>
                <a:close/>
                <a:moveTo>
                  <a:pt x="968" y="1094"/>
                </a:moveTo>
                <a:cubicBezTo>
                  <a:pt x="966" y="1094"/>
                  <a:pt x="964" y="1096"/>
                  <a:pt x="964" y="1098"/>
                </a:cubicBezTo>
                <a:cubicBezTo>
                  <a:pt x="964" y="1100"/>
                  <a:pt x="966" y="1102"/>
                  <a:pt x="968" y="1102"/>
                </a:cubicBezTo>
                <a:cubicBezTo>
                  <a:pt x="971" y="1102"/>
                  <a:pt x="973" y="1100"/>
                  <a:pt x="973" y="1098"/>
                </a:cubicBezTo>
                <a:cubicBezTo>
                  <a:pt x="973" y="1096"/>
                  <a:pt x="971" y="1094"/>
                  <a:pt x="968" y="1094"/>
                </a:cubicBezTo>
                <a:close/>
                <a:moveTo>
                  <a:pt x="981" y="1094"/>
                </a:moveTo>
                <a:cubicBezTo>
                  <a:pt x="979" y="1094"/>
                  <a:pt x="977" y="1096"/>
                  <a:pt x="977" y="1098"/>
                </a:cubicBezTo>
                <a:cubicBezTo>
                  <a:pt x="977" y="1100"/>
                  <a:pt x="979" y="1102"/>
                  <a:pt x="981" y="1102"/>
                </a:cubicBezTo>
                <a:cubicBezTo>
                  <a:pt x="984" y="1102"/>
                  <a:pt x="985" y="1100"/>
                  <a:pt x="985" y="1098"/>
                </a:cubicBezTo>
                <a:cubicBezTo>
                  <a:pt x="985" y="1096"/>
                  <a:pt x="984" y="1094"/>
                  <a:pt x="981" y="1094"/>
                </a:cubicBezTo>
                <a:close/>
                <a:moveTo>
                  <a:pt x="994" y="1094"/>
                </a:moveTo>
                <a:cubicBezTo>
                  <a:pt x="992" y="1094"/>
                  <a:pt x="990" y="1096"/>
                  <a:pt x="990" y="1098"/>
                </a:cubicBezTo>
                <a:cubicBezTo>
                  <a:pt x="990" y="1100"/>
                  <a:pt x="992" y="1102"/>
                  <a:pt x="994" y="1102"/>
                </a:cubicBezTo>
                <a:cubicBezTo>
                  <a:pt x="996" y="1102"/>
                  <a:pt x="998" y="1100"/>
                  <a:pt x="998" y="1098"/>
                </a:cubicBezTo>
                <a:cubicBezTo>
                  <a:pt x="998" y="1096"/>
                  <a:pt x="996" y="1094"/>
                  <a:pt x="994" y="1094"/>
                </a:cubicBezTo>
                <a:close/>
                <a:moveTo>
                  <a:pt x="1007" y="1094"/>
                </a:moveTo>
                <a:cubicBezTo>
                  <a:pt x="1005" y="1094"/>
                  <a:pt x="1003" y="1096"/>
                  <a:pt x="1003" y="1098"/>
                </a:cubicBezTo>
                <a:cubicBezTo>
                  <a:pt x="1003" y="1100"/>
                  <a:pt x="1005" y="1102"/>
                  <a:pt x="1007" y="1102"/>
                </a:cubicBezTo>
                <a:cubicBezTo>
                  <a:pt x="1009" y="1102"/>
                  <a:pt x="1011" y="1100"/>
                  <a:pt x="1011" y="1098"/>
                </a:cubicBezTo>
                <a:cubicBezTo>
                  <a:pt x="1011" y="1096"/>
                  <a:pt x="1009" y="1094"/>
                  <a:pt x="1007" y="1094"/>
                </a:cubicBezTo>
                <a:close/>
                <a:moveTo>
                  <a:pt x="1020" y="1094"/>
                </a:moveTo>
                <a:cubicBezTo>
                  <a:pt x="1018" y="1094"/>
                  <a:pt x="1016" y="1096"/>
                  <a:pt x="1016" y="1098"/>
                </a:cubicBezTo>
                <a:cubicBezTo>
                  <a:pt x="1016" y="1100"/>
                  <a:pt x="1018" y="1102"/>
                  <a:pt x="1020" y="1102"/>
                </a:cubicBezTo>
                <a:cubicBezTo>
                  <a:pt x="1022" y="1102"/>
                  <a:pt x="1024" y="1100"/>
                  <a:pt x="1024" y="1098"/>
                </a:cubicBezTo>
                <a:cubicBezTo>
                  <a:pt x="1024" y="1096"/>
                  <a:pt x="1022" y="1094"/>
                  <a:pt x="1020" y="1094"/>
                </a:cubicBezTo>
                <a:close/>
                <a:moveTo>
                  <a:pt x="1033" y="1094"/>
                </a:moveTo>
                <a:cubicBezTo>
                  <a:pt x="1031" y="1094"/>
                  <a:pt x="1029" y="1096"/>
                  <a:pt x="1029" y="1098"/>
                </a:cubicBezTo>
                <a:cubicBezTo>
                  <a:pt x="1029" y="1100"/>
                  <a:pt x="1031" y="1102"/>
                  <a:pt x="1033" y="1102"/>
                </a:cubicBezTo>
                <a:cubicBezTo>
                  <a:pt x="1035" y="1102"/>
                  <a:pt x="1037" y="1100"/>
                  <a:pt x="1037" y="1098"/>
                </a:cubicBezTo>
                <a:cubicBezTo>
                  <a:pt x="1037" y="1096"/>
                  <a:pt x="1035" y="1094"/>
                  <a:pt x="1033" y="1094"/>
                </a:cubicBezTo>
                <a:close/>
                <a:moveTo>
                  <a:pt x="1046" y="1094"/>
                </a:moveTo>
                <a:cubicBezTo>
                  <a:pt x="1044" y="1094"/>
                  <a:pt x="1042" y="1096"/>
                  <a:pt x="1042" y="1098"/>
                </a:cubicBezTo>
                <a:cubicBezTo>
                  <a:pt x="1042" y="1100"/>
                  <a:pt x="1044" y="1102"/>
                  <a:pt x="1046" y="1102"/>
                </a:cubicBezTo>
                <a:cubicBezTo>
                  <a:pt x="1048" y="1102"/>
                  <a:pt x="1050" y="1100"/>
                  <a:pt x="1050" y="1098"/>
                </a:cubicBezTo>
                <a:cubicBezTo>
                  <a:pt x="1050" y="1096"/>
                  <a:pt x="1048" y="1094"/>
                  <a:pt x="1046" y="1094"/>
                </a:cubicBezTo>
                <a:close/>
                <a:moveTo>
                  <a:pt x="1059" y="1094"/>
                </a:moveTo>
                <a:cubicBezTo>
                  <a:pt x="1056" y="1094"/>
                  <a:pt x="1055" y="1096"/>
                  <a:pt x="1055" y="1098"/>
                </a:cubicBezTo>
                <a:cubicBezTo>
                  <a:pt x="1055" y="1100"/>
                  <a:pt x="1056" y="1102"/>
                  <a:pt x="1059" y="1102"/>
                </a:cubicBezTo>
                <a:cubicBezTo>
                  <a:pt x="1061" y="1102"/>
                  <a:pt x="1063" y="1100"/>
                  <a:pt x="1063" y="1098"/>
                </a:cubicBezTo>
                <a:cubicBezTo>
                  <a:pt x="1063" y="1096"/>
                  <a:pt x="1061" y="1094"/>
                  <a:pt x="1059" y="1094"/>
                </a:cubicBezTo>
                <a:close/>
                <a:moveTo>
                  <a:pt x="1072" y="1094"/>
                </a:moveTo>
                <a:cubicBezTo>
                  <a:pt x="1069" y="1094"/>
                  <a:pt x="1067" y="1096"/>
                  <a:pt x="1067" y="1098"/>
                </a:cubicBezTo>
                <a:cubicBezTo>
                  <a:pt x="1067" y="1100"/>
                  <a:pt x="1069" y="1102"/>
                  <a:pt x="1072" y="1102"/>
                </a:cubicBezTo>
                <a:cubicBezTo>
                  <a:pt x="1074" y="1102"/>
                  <a:pt x="1076" y="1100"/>
                  <a:pt x="1076" y="1098"/>
                </a:cubicBezTo>
                <a:cubicBezTo>
                  <a:pt x="1076" y="1096"/>
                  <a:pt x="1074" y="1094"/>
                  <a:pt x="1072" y="1094"/>
                </a:cubicBezTo>
                <a:close/>
                <a:moveTo>
                  <a:pt x="1085" y="1094"/>
                </a:moveTo>
                <a:cubicBezTo>
                  <a:pt x="1082" y="1094"/>
                  <a:pt x="1080" y="1096"/>
                  <a:pt x="1080" y="1098"/>
                </a:cubicBezTo>
                <a:cubicBezTo>
                  <a:pt x="1080" y="1100"/>
                  <a:pt x="1082" y="1102"/>
                  <a:pt x="1085" y="1102"/>
                </a:cubicBezTo>
                <a:cubicBezTo>
                  <a:pt x="1087" y="1102"/>
                  <a:pt x="1089" y="1100"/>
                  <a:pt x="1089" y="1098"/>
                </a:cubicBezTo>
                <a:cubicBezTo>
                  <a:pt x="1089" y="1096"/>
                  <a:pt x="1087" y="1094"/>
                  <a:pt x="1085" y="1094"/>
                </a:cubicBezTo>
                <a:close/>
                <a:moveTo>
                  <a:pt x="1097" y="1094"/>
                </a:moveTo>
                <a:cubicBezTo>
                  <a:pt x="1095" y="1094"/>
                  <a:pt x="1093" y="1096"/>
                  <a:pt x="1093" y="1098"/>
                </a:cubicBezTo>
                <a:cubicBezTo>
                  <a:pt x="1093" y="1100"/>
                  <a:pt x="1095" y="1102"/>
                  <a:pt x="1097" y="1102"/>
                </a:cubicBezTo>
                <a:cubicBezTo>
                  <a:pt x="1100" y="1102"/>
                  <a:pt x="1102" y="1100"/>
                  <a:pt x="1102" y="1098"/>
                </a:cubicBezTo>
                <a:cubicBezTo>
                  <a:pt x="1102" y="1096"/>
                  <a:pt x="1100" y="1094"/>
                  <a:pt x="1097" y="1094"/>
                </a:cubicBezTo>
                <a:close/>
                <a:moveTo>
                  <a:pt x="1110" y="1094"/>
                </a:moveTo>
                <a:cubicBezTo>
                  <a:pt x="1108" y="1094"/>
                  <a:pt x="1106" y="1096"/>
                  <a:pt x="1106" y="1098"/>
                </a:cubicBezTo>
                <a:cubicBezTo>
                  <a:pt x="1106" y="1100"/>
                  <a:pt x="1108" y="1102"/>
                  <a:pt x="1110" y="1102"/>
                </a:cubicBezTo>
                <a:cubicBezTo>
                  <a:pt x="1113" y="1102"/>
                  <a:pt x="1115" y="1100"/>
                  <a:pt x="1115" y="1098"/>
                </a:cubicBezTo>
                <a:cubicBezTo>
                  <a:pt x="1115" y="1096"/>
                  <a:pt x="1113" y="1094"/>
                  <a:pt x="1110" y="1094"/>
                </a:cubicBezTo>
                <a:close/>
                <a:moveTo>
                  <a:pt x="1123" y="1094"/>
                </a:moveTo>
                <a:cubicBezTo>
                  <a:pt x="1121" y="1094"/>
                  <a:pt x="1119" y="1096"/>
                  <a:pt x="1119" y="1098"/>
                </a:cubicBezTo>
                <a:cubicBezTo>
                  <a:pt x="1119" y="1100"/>
                  <a:pt x="1121" y="1102"/>
                  <a:pt x="1123" y="1102"/>
                </a:cubicBezTo>
                <a:cubicBezTo>
                  <a:pt x="1126" y="1102"/>
                  <a:pt x="1127" y="1100"/>
                  <a:pt x="1127" y="1098"/>
                </a:cubicBezTo>
                <a:cubicBezTo>
                  <a:pt x="1127" y="1096"/>
                  <a:pt x="1126" y="1094"/>
                  <a:pt x="1123" y="1094"/>
                </a:cubicBezTo>
                <a:close/>
                <a:moveTo>
                  <a:pt x="1136" y="1094"/>
                </a:moveTo>
                <a:cubicBezTo>
                  <a:pt x="1134" y="1094"/>
                  <a:pt x="1132" y="1096"/>
                  <a:pt x="1132" y="1098"/>
                </a:cubicBezTo>
                <a:cubicBezTo>
                  <a:pt x="1132" y="1100"/>
                  <a:pt x="1134" y="1102"/>
                  <a:pt x="1136" y="1102"/>
                </a:cubicBezTo>
                <a:cubicBezTo>
                  <a:pt x="1139" y="1102"/>
                  <a:pt x="1140" y="1100"/>
                  <a:pt x="1140" y="1098"/>
                </a:cubicBezTo>
                <a:cubicBezTo>
                  <a:pt x="1140" y="1096"/>
                  <a:pt x="1139" y="1094"/>
                  <a:pt x="1136" y="1094"/>
                </a:cubicBezTo>
                <a:close/>
                <a:moveTo>
                  <a:pt x="1149" y="1094"/>
                </a:moveTo>
                <a:cubicBezTo>
                  <a:pt x="1147" y="1094"/>
                  <a:pt x="1145" y="1096"/>
                  <a:pt x="1145" y="1098"/>
                </a:cubicBezTo>
                <a:cubicBezTo>
                  <a:pt x="1145" y="1100"/>
                  <a:pt x="1147" y="1102"/>
                  <a:pt x="1149" y="1102"/>
                </a:cubicBezTo>
                <a:cubicBezTo>
                  <a:pt x="1151" y="1102"/>
                  <a:pt x="1153" y="1100"/>
                  <a:pt x="1153" y="1098"/>
                </a:cubicBezTo>
                <a:cubicBezTo>
                  <a:pt x="1153" y="1096"/>
                  <a:pt x="1151" y="1094"/>
                  <a:pt x="1149" y="1094"/>
                </a:cubicBezTo>
                <a:close/>
                <a:moveTo>
                  <a:pt x="1158" y="1098"/>
                </a:moveTo>
                <a:cubicBezTo>
                  <a:pt x="1158" y="1100"/>
                  <a:pt x="1160" y="1102"/>
                  <a:pt x="1162" y="1102"/>
                </a:cubicBezTo>
                <a:cubicBezTo>
                  <a:pt x="1164" y="1102"/>
                  <a:pt x="1166" y="1100"/>
                  <a:pt x="1166" y="1098"/>
                </a:cubicBezTo>
                <a:cubicBezTo>
                  <a:pt x="1166" y="1096"/>
                  <a:pt x="1164" y="1094"/>
                  <a:pt x="1162" y="1094"/>
                </a:cubicBezTo>
                <a:cubicBezTo>
                  <a:pt x="1160" y="1094"/>
                  <a:pt x="1158" y="1096"/>
                  <a:pt x="1158" y="1098"/>
                </a:cubicBezTo>
                <a:close/>
                <a:moveTo>
                  <a:pt x="1756" y="1098"/>
                </a:moveTo>
                <a:cubicBezTo>
                  <a:pt x="1756" y="1098"/>
                  <a:pt x="1756" y="1098"/>
                  <a:pt x="1756" y="1098"/>
                </a:cubicBezTo>
                <a:cubicBezTo>
                  <a:pt x="1756" y="1098"/>
                  <a:pt x="1756" y="1098"/>
                  <a:pt x="1756" y="1098"/>
                </a:cubicBezTo>
                <a:cubicBezTo>
                  <a:pt x="1756" y="1098"/>
                  <a:pt x="1756" y="1098"/>
                  <a:pt x="1756" y="1098"/>
                </a:cubicBezTo>
                <a:cubicBezTo>
                  <a:pt x="1756" y="1098"/>
                  <a:pt x="1756" y="1098"/>
                  <a:pt x="1756" y="1098"/>
                </a:cubicBezTo>
                <a:close/>
                <a:moveTo>
                  <a:pt x="1782" y="1094"/>
                </a:moveTo>
                <a:cubicBezTo>
                  <a:pt x="1780" y="1094"/>
                  <a:pt x="1778" y="1096"/>
                  <a:pt x="1778" y="1098"/>
                </a:cubicBezTo>
                <a:cubicBezTo>
                  <a:pt x="1778" y="1100"/>
                  <a:pt x="1780" y="1102"/>
                  <a:pt x="1782" y="1102"/>
                </a:cubicBezTo>
                <a:cubicBezTo>
                  <a:pt x="1784" y="1102"/>
                  <a:pt x="1786" y="1100"/>
                  <a:pt x="1786" y="1098"/>
                </a:cubicBezTo>
                <a:cubicBezTo>
                  <a:pt x="1786" y="1096"/>
                  <a:pt x="1784" y="1094"/>
                  <a:pt x="1782" y="1094"/>
                </a:cubicBezTo>
                <a:close/>
                <a:moveTo>
                  <a:pt x="1795" y="1094"/>
                </a:moveTo>
                <a:cubicBezTo>
                  <a:pt x="1793" y="1094"/>
                  <a:pt x="1791" y="1096"/>
                  <a:pt x="1791" y="1098"/>
                </a:cubicBezTo>
                <a:cubicBezTo>
                  <a:pt x="1791" y="1100"/>
                  <a:pt x="1793" y="1102"/>
                  <a:pt x="1795" y="1102"/>
                </a:cubicBezTo>
                <a:cubicBezTo>
                  <a:pt x="1797" y="1102"/>
                  <a:pt x="1799" y="1100"/>
                  <a:pt x="1799" y="1098"/>
                </a:cubicBezTo>
                <a:cubicBezTo>
                  <a:pt x="1799" y="1096"/>
                  <a:pt x="1797" y="1094"/>
                  <a:pt x="1795" y="1094"/>
                </a:cubicBezTo>
                <a:close/>
                <a:moveTo>
                  <a:pt x="1808" y="1094"/>
                </a:moveTo>
                <a:cubicBezTo>
                  <a:pt x="1805" y="1094"/>
                  <a:pt x="1804" y="1096"/>
                  <a:pt x="1804" y="1098"/>
                </a:cubicBezTo>
                <a:cubicBezTo>
                  <a:pt x="1804" y="1100"/>
                  <a:pt x="1805" y="1102"/>
                  <a:pt x="1808" y="1102"/>
                </a:cubicBezTo>
                <a:cubicBezTo>
                  <a:pt x="1810" y="1102"/>
                  <a:pt x="1812" y="1100"/>
                  <a:pt x="1812" y="1098"/>
                </a:cubicBezTo>
                <a:cubicBezTo>
                  <a:pt x="1812" y="1096"/>
                  <a:pt x="1810" y="1094"/>
                  <a:pt x="1808" y="1094"/>
                </a:cubicBezTo>
                <a:close/>
                <a:moveTo>
                  <a:pt x="1821" y="1094"/>
                </a:moveTo>
                <a:cubicBezTo>
                  <a:pt x="1818" y="1094"/>
                  <a:pt x="1816" y="1096"/>
                  <a:pt x="1816" y="1098"/>
                </a:cubicBezTo>
                <a:cubicBezTo>
                  <a:pt x="1816" y="1100"/>
                  <a:pt x="1818" y="1102"/>
                  <a:pt x="1821" y="1102"/>
                </a:cubicBezTo>
                <a:cubicBezTo>
                  <a:pt x="1823" y="1102"/>
                  <a:pt x="1825" y="1100"/>
                  <a:pt x="1825" y="1098"/>
                </a:cubicBezTo>
                <a:cubicBezTo>
                  <a:pt x="1825" y="1096"/>
                  <a:pt x="1823" y="1094"/>
                  <a:pt x="1821" y="1094"/>
                </a:cubicBezTo>
                <a:close/>
                <a:moveTo>
                  <a:pt x="1834" y="1094"/>
                </a:moveTo>
                <a:cubicBezTo>
                  <a:pt x="1831" y="1094"/>
                  <a:pt x="1829" y="1096"/>
                  <a:pt x="1829" y="1098"/>
                </a:cubicBezTo>
                <a:cubicBezTo>
                  <a:pt x="1829" y="1100"/>
                  <a:pt x="1831" y="1102"/>
                  <a:pt x="1834" y="1102"/>
                </a:cubicBezTo>
                <a:cubicBezTo>
                  <a:pt x="1836" y="1102"/>
                  <a:pt x="1838" y="1100"/>
                  <a:pt x="1838" y="1098"/>
                </a:cubicBezTo>
                <a:cubicBezTo>
                  <a:pt x="1838" y="1096"/>
                  <a:pt x="1836" y="1094"/>
                  <a:pt x="1834" y="1094"/>
                </a:cubicBezTo>
                <a:close/>
                <a:moveTo>
                  <a:pt x="1846" y="1094"/>
                </a:moveTo>
                <a:cubicBezTo>
                  <a:pt x="1844" y="1094"/>
                  <a:pt x="1842" y="1096"/>
                  <a:pt x="1842" y="1098"/>
                </a:cubicBezTo>
                <a:cubicBezTo>
                  <a:pt x="1842" y="1100"/>
                  <a:pt x="1844" y="1102"/>
                  <a:pt x="1846" y="1102"/>
                </a:cubicBezTo>
                <a:cubicBezTo>
                  <a:pt x="1849" y="1102"/>
                  <a:pt x="1851" y="1100"/>
                  <a:pt x="1851" y="1098"/>
                </a:cubicBezTo>
                <a:cubicBezTo>
                  <a:pt x="1851" y="1096"/>
                  <a:pt x="1849" y="1094"/>
                  <a:pt x="1846" y="1094"/>
                </a:cubicBezTo>
                <a:close/>
                <a:moveTo>
                  <a:pt x="1859" y="1094"/>
                </a:moveTo>
                <a:cubicBezTo>
                  <a:pt x="1857" y="1094"/>
                  <a:pt x="1855" y="1096"/>
                  <a:pt x="1855" y="1098"/>
                </a:cubicBezTo>
                <a:cubicBezTo>
                  <a:pt x="1855" y="1100"/>
                  <a:pt x="1857" y="1102"/>
                  <a:pt x="1859" y="1102"/>
                </a:cubicBezTo>
                <a:cubicBezTo>
                  <a:pt x="1862" y="1102"/>
                  <a:pt x="1864" y="1100"/>
                  <a:pt x="1864" y="1098"/>
                </a:cubicBezTo>
                <a:cubicBezTo>
                  <a:pt x="1864" y="1096"/>
                  <a:pt x="1862" y="1094"/>
                  <a:pt x="1859" y="1094"/>
                </a:cubicBezTo>
                <a:close/>
                <a:moveTo>
                  <a:pt x="1872" y="1094"/>
                </a:moveTo>
                <a:cubicBezTo>
                  <a:pt x="1870" y="1094"/>
                  <a:pt x="1868" y="1096"/>
                  <a:pt x="1868" y="1098"/>
                </a:cubicBezTo>
                <a:cubicBezTo>
                  <a:pt x="1868" y="1100"/>
                  <a:pt x="1870" y="1102"/>
                  <a:pt x="1872" y="1102"/>
                </a:cubicBezTo>
                <a:cubicBezTo>
                  <a:pt x="1875" y="1102"/>
                  <a:pt x="1876" y="1100"/>
                  <a:pt x="1876" y="1098"/>
                </a:cubicBezTo>
                <a:cubicBezTo>
                  <a:pt x="1876" y="1096"/>
                  <a:pt x="1875" y="1094"/>
                  <a:pt x="1872" y="1094"/>
                </a:cubicBezTo>
                <a:close/>
                <a:moveTo>
                  <a:pt x="1885" y="1094"/>
                </a:moveTo>
                <a:cubicBezTo>
                  <a:pt x="1883" y="1094"/>
                  <a:pt x="1881" y="1096"/>
                  <a:pt x="1881" y="1098"/>
                </a:cubicBezTo>
                <a:cubicBezTo>
                  <a:pt x="1881" y="1100"/>
                  <a:pt x="1883" y="1102"/>
                  <a:pt x="1885" y="1102"/>
                </a:cubicBezTo>
                <a:cubicBezTo>
                  <a:pt x="1888" y="1102"/>
                  <a:pt x="1889" y="1100"/>
                  <a:pt x="1889" y="1098"/>
                </a:cubicBezTo>
                <a:cubicBezTo>
                  <a:pt x="1889" y="1096"/>
                  <a:pt x="1888" y="1094"/>
                  <a:pt x="1885" y="1094"/>
                </a:cubicBezTo>
                <a:close/>
                <a:moveTo>
                  <a:pt x="1898" y="1094"/>
                </a:moveTo>
                <a:cubicBezTo>
                  <a:pt x="1896" y="1094"/>
                  <a:pt x="1894" y="1096"/>
                  <a:pt x="1894" y="1098"/>
                </a:cubicBezTo>
                <a:cubicBezTo>
                  <a:pt x="1894" y="1100"/>
                  <a:pt x="1896" y="1102"/>
                  <a:pt x="1898" y="1102"/>
                </a:cubicBezTo>
                <a:cubicBezTo>
                  <a:pt x="1900" y="1102"/>
                  <a:pt x="1902" y="1100"/>
                  <a:pt x="1902" y="1098"/>
                </a:cubicBezTo>
                <a:cubicBezTo>
                  <a:pt x="1902" y="1096"/>
                  <a:pt x="1900" y="1094"/>
                  <a:pt x="1898" y="1094"/>
                </a:cubicBezTo>
                <a:close/>
                <a:moveTo>
                  <a:pt x="1911" y="1094"/>
                </a:moveTo>
                <a:cubicBezTo>
                  <a:pt x="1909" y="1094"/>
                  <a:pt x="1907" y="1096"/>
                  <a:pt x="1907" y="1098"/>
                </a:cubicBezTo>
                <a:cubicBezTo>
                  <a:pt x="1907" y="1100"/>
                  <a:pt x="1909" y="1102"/>
                  <a:pt x="1911" y="1102"/>
                </a:cubicBezTo>
                <a:cubicBezTo>
                  <a:pt x="1913" y="1102"/>
                  <a:pt x="1915" y="1100"/>
                  <a:pt x="1915" y="1098"/>
                </a:cubicBezTo>
                <a:cubicBezTo>
                  <a:pt x="1915" y="1096"/>
                  <a:pt x="1913" y="1094"/>
                  <a:pt x="1911" y="1094"/>
                </a:cubicBezTo>
                <a:close/>
                <a:moveTo>
                  <a:pt x="1924" y="1094"/>
                </a:moveTo>
                <a:cubicBezTo>
                  <a:pt x="1922" y="1094"/>
                  <a:pt x="1920" y="1096"/>
                  <a:pt x="1920" y="1098"/>
                </a:cubicBezTo>
                <a:cubicBezTo>
                  <a:pt x="1920" y="1100"/>
                  <a:pt x="1922" y="1102"/>
                  <a:pt x="1924" y="1102"/>
                </a:cubicBezTo>
                <a:cubicBezTo>
                  <a:pt x="1926" y="1102"/>
                  <a:pt x="1928" y="1100"/>
                  <a:pt x="1928" y="1098"/>
                </a:cubicBezTo>
                <a:cubicBezTo>
                  <a:pt x="1928" y="1096"/>
                  <a:pt x="1926" y="1094"/>
                  <a:pt x="1924" y="1094"/>
                </a:cubicBezTo>
                <a:close/>
                <a:moveTo>
                  <a:pt x="1937" y="1094"/>
                </a:moveTo>
                <a:cubicBezTo>
                  <a:pt x="1935" y="1094"/>
                  <a:pt x="1933" y="1096"/>
                  <a:pt x="1933" y="1098"/>
                </a:cubicBezTo>
                <a:cubicBezTo>
                  <a:pt x="1933" y="1100"/>
                  <a:pt x="1935" y="1102"/>
                  <a:pt x="1937" y="1102"/>
                </a:cubicBezTo>
                <a:cubicBezTo>
                  <a:pt x="1939" y="1102"/>
                  <a:pt x="1941" y="1100"/>
                  <a:pt x="1941" y="1098"/>
                </a:cubicBezTo>
                <a:cubicBezTo>
                  <a:pt x="1941" y="1096"/>
                  <a:pt x="1939" y="1094"/>
                  <a:pt x="1937" y="1094"/>
                </a:cubicBezTo>
                <a:close/>
                <a:moveTo>
                  <a:pt x="1950" y="1094"/>
                </a:moveTo>
                <a:cubicBezTo>
                  <a:pt x="1947" y="1094"/>
                  <a:pt x="1946" y="1096"/>
                  <a:pt x="1946" y="1098"/>
                </a:cubicBezTo>
                <a:cubicBezTo>
                  <a:pt x="1946" y="1100"/>
                  <a:pt x="1947" y="1102"/>
                  <a:pt x="1950" y="1102"/>
                </a:cubicBezTo>
                <a:cubicBezTo>
                  <a:pt x="1952" y="1102"/>
                  <a:pt x="1954" y="1100"/>
                  <a:pt x="1954" y="1098"/>
                </a:cubicBezTo>
                <a:cubicBezTo>
                  <a:pt x="1954" y="1096"/>
                  <a:pt x="1952" y="1094"/>
                  <a:pt x="1950" y="1094"/>
                </a:cubicBezTo>
                <a:close/>
                <a:moveTo>
                  <a:pt x="1963" y="1094"/>
                </a:moveTo>
                <a:cubicBezTo>
                  <a:pt x="1960" y="1094"/>
                  <a:pt x="1959" y="1096"/>
                  <a:pt x="1959" y="1098"/>
                </a:cubicBezTo>
                <a:cubicBezTo>
                  <a:pt x="1959" y="1100"/>
                  <a:pt x="1960" y="1102"/>
                  <a:pt x="1963" y="1102"/>
                </a:cubicBezTo>
                <a:cubicBezTo>
                  <a:pt x="1965" y="1102"/>
                  <a:pt x="1967" y="1100"/>
                  <a:pt x="1967" y="1098"/>
                </a:cubicBezTo>
                <a:cubicBezTo>
                  <a:pt x="1967" y="1096"/>
                  <a:pt x="1965" y="1094"/>
                  <a:pt x="1963" y="1094"/>
                </a:cubicBezTo>
                <a:close/>
                <a:moveTo>
                  <a:pt x="1976" y="1094"/>
                </a:moveTo>
                <a:cubicBezTo>
                  <a:pt x="1973" y="1094"/>
                  <a:pt x="1971" y="1096"/>
                  <a:pt x="1971" y="1098"/>
                </a:cubicBezTo>
                <a:cubicBezTo>
                  <a:pt x="1971" y="1100"/>
                  <a:pt x="1973" y="1102"/>
                  <a:pt x="1976" y="1102"/>
                </a:cubicBezTo>
                <a:cubicBezTo>
                  <a:pt x="1978" y="1102"/>
                  <a:pt x="1980" y="1100"/>
                  <a:pt x="1980" y="1098"/>
                </a:cubicBezTo>
                <a:cubicBezTo>
                  <a:pt x="1980" y="1096"/>
                  <a:pt x="1978" y="1094"/>
                  <a:pt x="1976" y="1094"/>
                </a:cubicBezTo>
                <a:close/>
                <a:moveTo>
                  <a:pt x="1989" y="1094"/>
                </a:moveTo>
                <a:cubicBezTo>
                  <a:pt x="1986" y="1094"/>
                  <a:pt x="1984" y="1096"/>
                  <a:pt x="1984" y="1098"/>
                </a:cubicBezTo>
                <a:cubicBezTo>
                  <a:pt x="1984" y="1100"/>
                  <a:pt x="1986" y="1102"/>
                  <a:pt x="1989" y="1102"/>
                </a:cubicBezTo>
                <a:cubicBezTo>
                  <a:pt x="1991" y="1102"/>
                  <a:pt x="1993" y="1100"/>
                  <a:pt x="1993" y="1098"/>
                </a:cubicBezTo>
                <a:cubicBezTo>
                  <a:pt x="1993" y="1096"/>
                  <a:pt x="1991" y="1094"/>
                  <a:pt x="1989" y="1094"/>
                </a:cubicBezTo>
                <a:close/>
                <a:moveTo>
                  <a:pt x="2001" y="1094"/>
                </a:moveTo>
                <a:cubicBezTo>
                  <a:pt x="1999" y="1094"/>
                  <a:pt x="1997" y="1096"/>
                  <a:pt x="1997" y="1098"/>
                </a:cubicBezTo>
                <a:cubicBezTo>
                  <a:pt x="1997" y="1100"/>
                  <a:pt x="1999" y="1102"/>
                  <a:pt x="2001" y="1102"/>
                </a:cubicBezTo>
                <a:cubicBezTo>
                  <a:pt x="2004" y="1102"/>
                  <a:pt x="2006" y="1100"/>
                  <a:pt x="2006" y="1098"/>
                </a:cubicBezTo>
                <a:cubicBezTo>
                  <a:pt x="2006" y="1096"/>
                  <a:pt x="2004" y="1094"/>
                  <a:pt x="2001" y="1094"/>
                </a:cubicBezTo>
                <a:close/>
                <a:moveTo>
                  <a:pt x="2014" y="1094"/>
                </a:moveTo>
                <a:cubicBezTo>
                  <a:pt x="2012" y="1094"/>
                  <a:pt x="2010" y="1096"/>
                  <a:pt x="2010" y="1098"/>
                </a:cubicBezTo>
                <a:cubicBezTo>
                  <a:pt x="2010" y="1100"/>
                  <a:pt x="2012" y="1102"/>
                  <a:pt x="2014" y="1102"/>
                </a:cubicBezTo>
                <a:cubicBezTo>
                  <a:pt x="2017" y="1102"/>
                  <a:pt x="2019" y="1100"/>
                  <a:pt x="2019" y="1098"/>
                </a:cubicBezTo>
                <a:cubicBezTo>
                  <a:pt x="2019" y="1096"/>
                  <a:pt x="2017" y="1094"/>
                  <a:pt x="2014" y="1094"/>
                </a:cubicBezTo>
                <a:close/>
                <a:moveTo>
                  <a:pt x="2027" y="1094"/>
                </a:moveTo>
                <a:cubicBezTo>
                  <a:pt x="2025" y="1094"/>
                  <a:pt x="2023" y="1096"/>
                  <a:pt x="2023" y="1098"/>
                </a:cubicBezTo>
                <a:cubicBezTo>
                  <a:pt x="2023" y="1100"/>
                  <a:pt x="2025" y="1102"/>
                  <a:pt x="2027" y="1102"/>
                </a:cubicBezTo>
                <a:cubicBezTo>
                  <a:pt x="2030" y="1102"/>
                  <a:pt x="2031" y="1100"/>
                  <a:pt x="2031" y="1098"/>
                </a:cubicBezTo>
                <a:cubicBezTo>
                  <a:pt x="2031" y="1096"/>
                  <a:pt x="2030" y="1094"/>
                  <a:pt x="2027" y="1094"/>
                </a:cubicBezTo>
                <a:close/>
                <a:moveTo>
                  <a:pt x="2040" y="1094"/>
                </a:moveTo>
                <a:cubicBezTo>
                  <a:pt x="2038" y="1094"/>
                  <a:pt x="2036" y="1096"/>
                  <a:pt x="2036" y="1098"/>
                </a:cubicBezTo>
                <a:cubicBezTo>
                  <a:pt x="2036" y="1100"/>
                  <a:pt x="2038" y="1102"/>
                  <a:pt x="2040" y="1102"/>
                </a:cubicBezTo>
                <a:cubicBezTo>
                  <a:pt x="2042" y="1102"/>
                  <a:pt x="2044" y="1100"/>
                  <a:pt x="2044" y="1098"/>
                </a:cubicBezTo>
                <a:cubicBezTo>
                  <a:pt x="2044" y="1096"/>
                  <a:pt x="2042" y="1094"/>
                  <a:pt x="2040" y="1094"/>
                </a:cubicBezTo>
                <a:close/>
                <a:moveTo>
                  <a:pt x="2053" y="1094"/>
                </a:moveTo>
                <a:cubicBezTo>
                  <a:pt x="2051" y="1094"/>
                  <a:pt x="2049" y="1096"/>
                  <a:pt x="2049" y="1098"/>
                </a:cubicBezTo>
                <a:cubicBezTo>
                  <a:pt x="2049" y="1100"/>
                  <a:pt x="2051" y="1102"/>
                  <a:pt x="2053" y="1102"/>
                </a:cubicBezTo>
                <a:cubicBezTo>
                  <a:pt x="2055" y="1102"/>
                  <a:pt x="2057" y="1100"/>
                  <a:pt x="2057" y="1098"/>
                </a:cubicBezTo>
                <a:cubicBezTo>
                  <a:pt x="2057" y="1096"/>
                  <a:pt x="2055" y="1094"/>
                  <a:pt x="2053" y="1094"/>
                </a:cubicBezTo>
                <a:close/>
                <a:moveTo>
                  <a:pt x="2066" y="1094"/>
                </a:moveTo>
                <a:cubicBezTo>
                  <a:pt x="2064" y="1094"/>
                  <a:pt x="2062" y="1096"/>
                  <a:pt x="2062" y="1098"/>
                </a:cubicBezTo>
                <a:cubicBezTo>
                  <a:pt x="2062" y="1100"/>
                  <a:pt x="2064" y="1102"/>
                  <a:pt x="2066" y="1102"/>
                </a:cubicBezTo>
                <a:cubicBezTo>
                  <a:pt x="2068" y="1102"/>
                  <a:pt x="2070" y="1100"/>
                  <a:pt x="2070" y="1098"/>
                </a:cubicBezTo>
                <a:cubicBezTo>
                  <a:pt x="2070" y="1096"/>
                  <a:pt x="2068" y="1094"/>
                  <a:pt x="2066" y="1094"/>
                </a:cubicBezTo>
                <a:close/>
                <a:moveTo>
                  <a:pt x="2079" y="1094"/>
                </a:moveTo>
                <a:cubicBezTo>
                  <a:pt x="2077" y="1094"/>
                  <a:pt x="2075" y="1096"/>
                  <a:pt x="2075" y="1098"/>
                </a:cubicBezTo>
                <a:cubicBezTo>
                  <a:pt x="2075" y="1100"/>
                  <a:pt x="2077" y="1102"/>
                  <a:pt x="2079" y="1102"/>
                </a:cubicBezTo>
                <a:cubicBezTo>
                  <a:pt x="2081" y="1102"/>
                  <a:pt x="2083" y="1100"/>
                  <a:pt x="2083" y="1098"/>
                </a:cubicBezTo>
                <a:cubicBezTo>
                  <a:pt x="2083" y="1096"/>
                  <a:pt x="2081" y="1094"/>
                  <a:pt x="2079" y="1094"/>
                </a:cubicBezTo>
                <a:close/>
                <a:moveTo>
                  <a:pt x="2092" y="1094"/>
                </a:moveTo>
                <a:cubicBezTo>
                  <a:pt x="2090" y="1094"/>
                  <a:pt x="2088" y="1096"/>
                  <a:pt x="2088" y="1098"/>
                </a:cubicBezTo>
                <a:cubicBezTo>
                  <a:pt x="2088" y="1100"/>
                  <a:pt x="2090" y="1102"/>
                  <a:pt x="2092" y="1102"/>
                </a:cubicBezTo>
                <a:cubicBezTo>
                  <a:pt x="2094" y="1102"/>
                  <a:pt x="2096" y="1100"/>
                  <a:pt x="2096" y="1098"/>
                </a:cubicBezTo>
                <a:cubicBezTo>
                  <a:pt x="2096" y="1096"/>
                  <a:pt x="2094" y="1094"/>
                  <a:pt x="2092" y="1094"/>
                </a:cubicBezTo>
                <a:close/>
                <a:moveTo>
                  <a:pt x="2105" y="1094"/>
                </a:moveTo>
                <a:cubicBezTo>
                  <a:pt x="2102" y="1094"/>
                  <a:pt x="2101" y="1096"/>
                  <a:pt x="2101" y="1098"/>
                </a:cubicBezTo>
                <a:cubicBezTo>
                  <a:pt x="2101" y="1100"/>
                  <a:pt x="2102" y="1102"/>
                  <a:pt x="2105" y="1102"/>
                </a:cubicBezTo>
                <a:cubicBezTo>
                  <a:pt x="2107" y="1102"/>
                  <a:pt x="2109" y="1100"/>
                  <a:pt x="2109" y="1098"/>
                </a:cubicBezTo>
                <a:cubicBezTo>
                  <a:pt x="2109" y="1096"/>
                  <a:pt x="2107" y="1094"/>
                  <a:pt x="2105" y="1094"/>
                </a:cubicBezTo>
                <a:close/>
                <a:moveTo>
                  <a:pt x="2118" y="1094"/>
                </a:moveTo>
                <a:cubicBezTo>
                  <a:pt x="2115" y="1094"/>
                  <a:pt x="2113" y="1096"/>
                  <a:pt x="2113" y="1098"/>
                </a:cubicBezTo>
                <a:cubicBezTo>
                  <a:pt x="2113" y="1100"/>
                  <a:pt x="2115" y="1102"/>
                  <a:pt x="2118" y="1102"/>
                </a:cubicBezTo>
                <a:cubicBezTo>
                  <a:pt x="2120" y="1102"/>
                  <a:pt x="2122" y="1100"/>
                  <a:pt x="2122" y="1098"/>
                </a:cubicBezTo>
                <a:cubicBezTo>
                  <a:pt x="2122" y="1096"/>
                  <a:pt x="2120" y="1094"/>
                  <a:pt x="2118" y="1094"/>
                </a:cubicBezTo>
                <a:close/>
                <a:moveTo>
                  <a:pt x="2131" y="1094"/>
                </a:moveTo>
                <a:cubicBezTo>
                  <a:pt x="2128" y="1094"/>
                  <a:pt x="2126" y="1096"/>
                  <a:pt x="2126" y="1098"/>
                </a:cubicBezTo>
                <a:cubicBezTo>
                  <a:pt x="2126" y="1100"/>
                  <a:pt x="2128" y="1102"/>
                  <a:pt x="2131" y="1102"/>
                </a:cubicBezTo>
                <a:cubicBezTo>
                  <a:pt x="2133" y="1102"/>
                  <a:pt x="2135" y="1100"/>
                  <a:pt x="2135" y="1098"/>
                </a:cubicBezTo>
                <a:cubicBezTo>
                  <a:pt x="2135" y="1096"/>
                  <a:pt x="2133" y="1094"/>
                  <a:pt x="2131" y="1094"/>
                </a:cubicBezTo>
                <a:close/>
                <a:moveTo>
                  <a:pt x="2143" y="1094"/>
                </a:moveTo>
                <a:cubicBezTo>
                  <a:pt x="2141" y="1094"/>
                  <a:pt x="2139" y="1096"/>
                  <a:pt x="2139" y="1098"/>
                </a:cubicBezTo>
                <a:cubicBezTo>
                  <a:pt x="2139" y="1100"/>
                  <a:pt x="2141" y="1102"/>
                  <a:pt x="2143" y="1102"/>
                </a:cubicBezTo>
                <a:cubicBezTo>
                  <a:pt x="2146" y="1102"/>
                  <a:pt x="2148" y="1100"/>
                  <a:pt x="2148" y="1098"/>
                </a:cubicBezTo>
                <a:cubicBezTo>
                  <a:pt x="2148" y="1096"/>
                  <a:pt x="2146" y="1094"/>
                  <a:pt x="2143" y="1094"/>
                </a:cubicBezTo>
                <a:close/>
                <a:moveTo>
                  <a:pt x="2157" y="1098"/>
                </a:moveTo>
                <a:cubicBezTo>
                  <a:pt x="2157" y="1098"/>
                  <a:pt x="2157" y="1098"/>
                  <a:pt x="2156" y="1098"/>
                </a:cubicBezTo>
                <a:cubicBezTo>
                  <a:pt x="2156" y="1098"/>
                  <a:pt x="2156" y="1098"/>
                  <a:pt x="2156" y="1098"/>
                </a:cubicBezTo>
                <a:cubicBezTo>
                  <a:pt x="2156" y="1098"/>
                  <a:pt x="2156" y="1098"/>
                  <a:pt x="2156" y="1098"/>
                </a:cubicBezTo>
                <a:cubicBezTo>
                  <a:pt x="2157" y="1098"/>
                  <a:pt x="2157" y="1098"/>
                  <a:pt x="2157" y="1098"/>
                </a:cubicBezTo>
                <a:close/>
                <a:moveTo>
                  <a:pt x="2647" y="1094"/>
                </a:moveTo>
                <a:cubicBezTo>
                  <a:pt x="2645" y="1094"/>
                  <a:pt x="2643" y="1096"/>
                  <a:pt x="2643" y="1098"/>
                </a:cubicBezTo>
                <a:cubicBezTo>
                  <a:pt x="2643" y="1100"/>
                  <a:pt x="2645" y="1102"/>
                  <a:pt x="2647" y="1102"/>
                </a:cubicBezTo>
                <a:cubicBezTo>
                  <a:pt x="2649" y="1102"/>
                  <a:pt x="2651" y="1100"/>
                  <a:pt x="2651" y="1098"/>
                </a:cubicBezTo>
                <a:cubicBezTo>
                  <a:pt x="2651" y="1096"/>
                  <a:pt x="2649" y="1094"/>
                  <a:pt x="2647" y="1094"/>
                </a:cubicBezTo>
                <a:close/>
                <a:moveTo>
                  <a:pt x="2660" y="1102"/>
                </a:moveTo>
                <a:cubicBezTo>
                  <a:pt x="2662" y="1102"/>
                  <a:pt x="2664" y="1100"/>
                  <a:pt x="2664" y="1098"/>
                </a:cubicBezTo>
                <a:cubicBezTo>
                  <a:pt x="2664" y="1096"/>
                  <a:pt x="2662" y="1094"/>
                  <a:pt x="2660" y="1094"/>
                </a:cubicBezTo>
                <a:cubicBezTo>
                  <a:pt x="2658" y="1094"/>
                  <a:pt x="2656" y="1096"/>
                  <a:pt x="2656" y="1098"/>
                </a:cubicBezTo>
                <a:cubicBezTo>
                  <a:pt x="2656" y="1100"/>
                  <a:pt x="2658" y="1102"/>
                  <a:pt x="2660" y="1102"/>
                </a:cubicBezTo>
                <a:close/>
                <a:moveTo>
                  <a:pt x="2699" y="1094"/>
                </a:moveTo>
                <a:cubicBezTo>
                  <a:pt x="2696" y="1094"/>
                  <a:pt x="2695" y="1096"/>
                  <a:pt x="2695" y="1098"/>
                </a:cubicBezTo>
                <a:cubicBezTo>
                  <a:pt x="2695" y="1100"/>
                  <a:pt x="2696" y="1102"/>
                  <a:pt x="2699" y="1102"/>
                </a:cubicBezTo>
                <a:cubicBezTo>
                  <a:pt x="2701" y="1102"/>
                  <a:pt x="2703" y="1100"/>
                  <a:pt x="2703" y="1098"/>
                </a:cubicBezTo>
                <a:cubicBezTo>
                  <a:pt x="2703" y="1096"/>
                  <a:pt x="2701" y="1094"/>
                  <a:pt x="2699" y="1094"/>
                </a:cubicBezTo>
                <a:close/>
                <a:moveTo>
                  <a:pt x="2712" y="1094"/>
                </a:moveTo>
                <a:cubicBezTo>
                  <a:pt x="2709" y="1094"/>
                  <a:pt x="2708" y="1096"/>
                  <a:pt x="2708" y="1098"/>
                </a:cubicBezTo>
                <a:cubicBezTo>
                  <a:pt x="2708" y="1100"/>
                  <a:pt x="2709" y="1102"/>
                  <a:pt x="2712" y="1102"/>
                </a:cubicBezTo>
                <a:cubicBezTo>
                  <a:pt x="2714" y="1102"/>
                  <a:pt x="2716" y="1100"/>
                  <a:pt x="2716" y="1098"/>
                </a:cubicBezTo>
                <a:cubicBezTo>
                  <a:pt x="2716" y="1096"/>
                  <a:pt x="2714" y="1094"/>
                  <a:pt x="2712" y="1094"/>
                </a:cubicBezTo>
                <a:close/>
                <a:moveTo>
                  <a:pt x="2764" y="1098"/>
                </a:moveTo>
                <a:cubicBezTo>
                  <a:pt x="2764" y="1097"/>
                  <a:pt x="2764" y="1097"/>
                  <a:pt x="2763" y="1097"/>
                </a:cubicBezTo>
                <a:cubicBezTo>
                  <a:pt x="2763" y="1097"/>
                  <a:pt x="2762" y="1097"/>
                  <a:pt x="2762" y="1098"/>
                </a:cubicBezTo>
                <a:cubicBezTo>
                  <a:pt x="2762" y="1099"/>
                  <a:pt x="2763" y="1099"/>
                  <a:pt x="2763" y="1099"/>
                </a:cubicBezTo>
                <a:cubicBezTo>
                  <a:pt x="2764" y="1099"/>
                  <a:pt x="2764" y="1099"/>
                  <a:pt x="2764" y="1098"/>
                </a:cubicBezTo>
                <a:close/>
                <a:moveTo>
                  <a:pt x="2811" y="1098"/>
                </a:moveTo>
                <a:cubicBezTo>
                  <a:pt x="2811" y="1100"/>
                  <a:pt x="2813" y="1102"/>
                  <a:pt x="2815" y="1102"/>
                </a:cubicBezTo>
                <a:cubicBezTo>
                  <a:pt x="2817" y="1102"/>
                  <a:pt x="2819" y="1100"/>
                  <a:pt x="2819" y="1098"/>
                </a:cubicBezTo>
                <a:cubicBezTo>
                  <a:pt x="2819" y="1096"/>
                  <a:pt x="2817" y="1094"/>
                  <a:pt x="2815" y="1094"/>
                </a:cubicBezTo>
                <a:cubicBezTo>
                  <a:pt x="2813" y="1094"/>
                  <a:pt x="2811" y="1096"/>
                  <a:pt x="2811" y="1098"/>
                </a:cubicBezTo>
                <a:close/>
                <a:moveTo>
                  <a:pt x="2828" y="1094"/>
                </a:moveTo>
                <a:cubicBezTo>
                  <a:pt x="2826" y="1094"/>
                  <a:pt x="2824" y="1096"/>
                  <a:pt x="2824" y="1098"/>
                </a:cubicBezTo>
                <a:cubicBezTo>
                  <a:pt x="2824" y="1100"/>
                  <a:pt x="2826" y="1102"/>
                  <a:pt x="2828" y="1102"/>
                </a:cubicBezTo>
                <a:cubicBezTo>
                  <a:pt x="2830" y="1102"/>
                  <a:pt x="2832" y="1100"/>
                  <a:pt x="2832" y="1098"/>
                </a:cubicBezTo>
                <a:cubicBezTo>
                  <a:pt x="2832" y="1096"/>
                  <a:pt x="2830" y="1094"/>
                  <a:pt x="2828" y="1094"/>
                </a:cubicBezTo>
                <a:close/>
                <a:moveTo>
                  <a:pt x="2841" y="1094"/>
                </a:moveTo>
                <a:cubicBezTo>
                  <a:pt x="2839" y="1094"/>
                  <a:pt x="2837" y="1096"/>
                  <a:pt x="2837" y="1098"/>
                </a:cubicBezTo>
                <a:cubicBezTo>
                  <a:pt x="2837" y="1100"/>
                  <a:pt x="2839" y="1102"/>
                  <a:pt x="2841" y="1102"/>
                </a:cubicBezTo>
                <a:cubicBezTo>
                  <a:pt x="2843" y="1102"/>
                  <a:pt x="2845" y="1100"/>
                  <a:pt x="2845" y="1098"/>
                </a:cubicBezTo>
                <a:cubicBezTo>
                  <a:pt x="2845" y="1096"/>
                  <a:pt x="2843" y="1094"/>
                  <a:pt x="2841" y="1094"/>
                </a:cubicBezTo>
                <a:close/>
                <a:moveTo>
                  <a:pt x="2854" y="1094"/>
                </a:moveTo>
                <a:cubicBezTo>
                  <a:pt x="2851" y="1094"/>
                  <a:pt x="2850" y="1096"/>
                  <a:pt x="2850" y="1098"/>
                </a:cubicBezTo>
                <a:cubicBezTo>
                  <a:pt x="2850" y="1100"/>
                  <a:pt x="2851" y="1102"/>
                  <a:pt x="2854" y="1102"/>
                </a:cubicBezTo>
                <a:cubicBezTo>
                  <a:pt x="2856" y="1102"/>
                  <a:pt x="2858" y="1100"/>
                  <a:pt x="2858" y="1098"/>
                </a:cubicBezTo>
                <a:cubicBezTo>
                  <a:pt x="2858" y="1096"/>
                  <a:pt x="2856" y="1094"/>
                  <a:pt x="2854" y="1094"/>
                </a:cubicBezTo>
                <a:close/>
                <a:moveTo>
                  <a:pt x="2867" y="1098"/>
                </a:moveTo>
                <a:cubicBezTo>
                  <a:pt x="2867" y="1098"/>
                  <a:pt x="2867" y="1098"/>
                  <a:pt x="2867" y="1098"/>
                </a:cubicBezTo>
                <a:cubicBezTo>
                  <a:pt x="2867" y="1098"/>
                  <a:pt x="2867" y="1098"/>
                  <a:pt x="2867" y="1098"/>
                </a:cubicBezTo>
                <a:cubicBezTo>
                  <a:pt x="2867" y="1098"/>
                  <a:pt x="2867" y="1098"/>
                  <a:pt x="2867" y="1098"/>
                </a:cubicBezTo>
                <a:cubicBezTo>
                  <a:pt x="2867" y="1098"/>
                  <a:pt x="2867" y="1098"/>
                  <a:pt x="2867" y="1098"/>
                </a:cubicBezTo>
                <a:close/>
                <a:moveTo>
                  <a:pt x="891" y="1111"/>
                </a:moveTo>
                <a:cubicBezTo>
                  <a:pt x="891" y="1111"/>
                  <a:pt x="891" y="1111"/>
                  <a:pt x="891" y="1111"/>
                </a:cubicBezTo>
                <a:cubicBezTo>
                  <a:pt x="891" y="1111"/>
                  <a:pt x="891" y="1111"/>
                  <a:pt x="891" y="1111"/>
                </a:cubicBezTo>
                <a:cubicBezTo>
                  <a:pt x="891" y="1111"/>
                  <a:pt x="891" y="1111"/>
                  <a:pt x="891" y="1111"/>
                </a:cubicBezTo>
                <a:cubicBezTo>
                  <a:pt x="891" y="1111"/>
                  <a:pt x="891" y="1111"/>
                  <a:pt x="891" y="1111"/>
                </a:cubicBezTo>
                <a:close/>
                <a:moveTo>
                  <a:pt x="906" y="1111"/>
                </a:moveTo>
                <a:cubicBezTo>
                  <a:pt x="906" y="1110"/>
                  <a:pt x="905" y="1108"/>
                  <a:pt x="904" y="1108"/>
                </a:cubicBezTo>
                <a:cubicBezTo>
                  <a:pt x="902" y="1108"/>
                  <a:pt x="901" y="1110"/>
                  <a:pt x="901" y="1111"/>
                </a:cubicBezTo>
                <a:cubicBezTo>
                  <a:pt x="901" y="1112"/>
                  <a:pt x="902" y="1113"/>
                  <a:pt x="904" y="1113"/>
                </a:cubicBezTo>
                <a:cubicBezTo>
                  <a:pt x="905" y="1113"/>
                  <a:pt x="906" y="1112"/>
                  <a:pt x="906" y="1111"/>
                </a:cubicBezTo>
                <a:close/>
                <a:moveTo>
                  <a:pt x="917" y="1107"/>
                </a:moveTo>
                <a:cubicBezTo>
                  <a:pt x="914" y="1107"/>
                  <a:pt x="913" y="1109"/>
                  <a:pt x="913" y="1111"/>
                </a:cubicBezTo>
                <a:cubicBezTo>
                  <a:pt x="913" y="1113"/>
                  <a:pt x="914" y="1115"/>
                  <a:pt x="917" y="1115"/>
                </a:cubicBezTo>
                <a:cubicBezTo>
                  <a:pt x="919" y="1115"/>
                  <a:pt x="921" y="1113"/>
                  <a:pt x="921" y="1111"/>
                </a:cubicBezTo>
                <a:cubicBezTo>
                  <a:pt x="921" y="1109"/>
                  <a:pt x="919" y="1107"/>
                  <a:pt x="917" y="1107"/>
                </a:cubicBezTo>
                <a:close/>
                <a:moveTo>
                  <a:pt x="930" y="1107"/>
                </a:moveTo>
                <a:cubicBezTo>
                  <a:pt x="927" y="1107"/>
                  <a:pt x="925" y="1109"/>
                  <a:pt x="925" y="1111"/>
                </a:cubicBezTo>
                <a:cubicBezTo>
                  <a:pt x="925" y="1113"/>
                  <a:pt x="927" y="1115"/>
                  <a:pt x="930" y="1115"/>
                </a:cubicBezTo>
                <a:cubicBezTo>
                  <a:pt x="932" y="1115"/>
                  <a:pt x="934" y="1113"/>
                  <a:pt x="934" y="1111"/>
                </a:cubicBezTo>
                <a:cubicBezTo>
                  <a:pt x="934" y="1109"/>
                  <a:pt x="932" y="1107"/>
                  <a:pt x="930" y="1107"/>
                </a:cubicBezTo>
                <a:close/>
                <a:moveTo>
                  <a:pt x="943" y="1107"/>
                </a:moveTo>
                <a:cubicBezTo>
                  <a:pt x="940" y="1107"/>
                  <a:pt x="938" y="1109"/>
                  <a:pt x="938" y="1111"/>
                </a:cubicBezTo>
                <a:cubicBezTo>
                  <a:pt x="938" y="1113"/>
                  <a:pt x="940" y="1115"/>
                  <a:pt x="943" y="1115"/>
                </a:cubicBezTo>
                <a:cubicBezTo>
                  <a:pt x="945" y="1115"/>
                  <a:pt x="947" y="1113"/>
                  <a:pt x="947" y="1111"/>
                </a:cubicBezTo>
                <a:cubicBezTo>
                  <a:pt x="947" y="1109"/>
                  <a:pt x="945" y="1107"/>
                  <a:pt x="943" y="1107"/>
                </a:cubicBezTo>
                <a:close/>
                <a:moveTo>
                  <a:pt x="955" y="1107"/>
                </a:moveTo>
                <a:cubicBezTo>
                  <a:pt x="953" y="1107"/>
                  <a:pt x="951" y="1109"/>
                  <a:pt x="951" y="1111"/>
                </a:cubicBezTo>
                <a:cubicBezTo>
                  <a:pt x="951" y="1113"/>
                  <a:pt x="953" y="1115"/>
                  <a:pt x="955" y="1115"/>
                </a:cubicBezTo>
                <a:cubicBezTo>
                  <a:pt x="958" y="1115"/>
                  <a:pt x="960" y="1113"/>
                  <a:pt x="960" y="1111"/>
                </a:cubicBezTo>
                <a:cubicBezTo>
                  <a:pt x="960" y="1109"/>
                  <a:pt x="958" y="1107"/>
                  <a:pt x="955" y="1107"/>
                </a:cubicBezTo>
                <a:close/>
                <a:moveTo>
                  <a:pt x="968" y="1107"/>
                </a:moveTo>
                <a:cubicBezTo>
                  <a:pt x="966" y="1107"/>
                  <a:pt x="964" y="1109"/>
                  <a:pt x="964" y="1111"/>
                </a:cubicBezTo>
                <a:cubicBezTo>
                  <a:pt x="964" y="1113"/>
                  <a:pt x="966" y="1115"/>
                  <a:pt x="968" y="1115"/>
                </a:cubicBezTo>
                <a:cubicBezTo>
                  <a:pt x="971" y="1115"/>
                  <a:pt x="973" y="1113"/>
                  <a:pt x="973" y="1111"/>
                </a:cubicBezTo>
                <a:cubicBezTo>
                  <a:pt x="973" y="1109"/>
                  <a:pt x="971" y="1107"/>
                  <a:pt x="968" y="1107"/>
                </a:cubicBezTo>
                <a:close/>
                <a:moveTo>
                  <a:pt x="981" y="1107"/>
                </a:moveTo>
                <a:cubicBezTo>
                  <a:pt x="979" y="1107"/>
                  <a:pt x="977" y="1109"/>
                  <a:pt x="977" y="1111"/>
                </a:cubicBezTo>
                <a:cubicBezTo>
                  <a:pt x="977" y="1113"/>
                  <a:pt x="979" y="1115"/>
                  <a:pt x="981" y="1115"/>
                </a:cubicBezTo>
                <a:cubicBezTo>
                  <a:pt x="984" y="1115"/>
                  <a:pt x="985" y="1113"/>
                  <a:pt x="985" y="1111"/>
                </a:cubicBezTo>
                <a:cubicBezTo>
                  <a:pt x="985" y="1109"/>
                  <a:pt x="984" y="1107"/>
                  <a:pt x="981" y="1107"/>
                </a:cubicBezTo>
                <a:close/>
                <a:moveTo>
                  <a:pt x="994" y="1107"/>
                </a:moveTo>
                <a:cubicBezTo>
                  <a:pt x="992" y="1107"/>
                  <a:pt x="990" y="1109"/>
                  <a:pt x="990" y="1111"/>
                </a:cubicBezTo>
                <a:cubicBezTo>
                  <a:pt x="990" y="1113"/>
                  <a:pt x="992" y="1115"/>
                  <a:pt x="994" y="1115"/>
                </a:cubicBezTo>
                <a:cubicBezTo>
                  <a:pt x="996" y="1115"/>
                  <a:pt x="998" y="1113"/>
                  <a:pt x="998" y="1111"/>
                </a:cubicBezTo>
                <a:cubicBezTo>
                  <a:pt x="998" y="1109"/>
                  <a:pt x="996" y="1107"/>
                  <a:pt x="994" y="1107"/>
                </a:cubicBezTo>
                <a:close/>
                <a:moveTo>
                  <a:pt x="1007" y="1107"/>
                </a:moveTo>
                <a:cubicBezTo>
                  <a:pt x="1005" y="1107"/>
                  <a:pt x="1003" y="1109"/>
                  <a:pt x="1003" y="1111"/>
                </a:cubicBezTo>
                <a:cubicBezTo>
                  <a:pt x="1003" y="1113"/>
                  <a:pt x="1005" y="1115"/>
                  <a:pt x="1007" y="1115"/>
                </a:cubicBezTo>
                <a:cubicBezTo>
                  <a:pt x="1009" y="1115"/>
                  <a:pt x="1011" y="1113"/>
                  <a:pt x="1011" y="1111"/>
                </a:cubicBezTo>
                <a:cubicBezTo>
                  <a:pt x="1011" y="1109"/>
                  <a:pt x="1009" y="1107"/>
                  <a:pt x="1007" y="1107"/>
                </a:cubicBezTo>
                <a:close/>
                <a:moveTo>
                  <a:pt x="1020" y="1107"/>
                </a:moveTo>
                <a:cubicBezTo>
                  <a:pt x="1018" y="1107"/>
                  <a:pt x="1016" y="1109"/>
                  <a:pt x="1016" y="1111"/>
                </a:cubicBezTo>
                <a:cubicBezTo>
                  <a:pt x="1016" y="1113"/>
                  <a:pt x="1018" y="1115"/>
                  <a:pt x="1020" y="1115"/>
                </a:cubicBezTo>
                <a:cubicBezTo>
                  <a:pt x="1022" y="1115"/>
                  <a:pt x="1024" y="1113"/>
                  <a:pt x="1024" y="1111"/>
                </a:cubicBezTo>
                <a:cubicBezTo>
                  <a:pt x="1024" y="1109"/>
                  <a:pt x="1022" y="1107"/>
                  <a:pt x="1020" y="1107"/>
                </a:cubicBezTo>
                <a:close/>
                <a:moveTo>
                  <a:pt x="1033" y="1107"/>
                </a:moveTo>
                <a:cubicBezTo>
                  <a:pt x="1031" y="1107"/>
                  <a:pt x="1029" y="1109"/>
                  <a:pt x="1029" y="1111"/>
                </a:cubicBezTo>
                <a:cubicBezTo>
                  <a:pt x="1029" y="1113"/>
                  <a:pt x="1031" y="1115"/>
                  <a:pt x="1033" y="1115"/>
                </a:cubicBezTo>
                <a:cubicBezTo>
                  <a:pt x="1035" y="1115"/>
                  <a:pt x="1037" y="1113"/>
                  <a:pt x="1037" y="1111"/>
                </a:cubicBezTo>
                <a:cubicBezTo>
                  <a:pt x="1037" y="1109"/>
                  <a:pt x="1035" y="1107"/>
                  <a:pt x="1033" y="1107"/>
                </a:cubicBezTo>
                <a:close/>
                <a:moveTo>
                  <a:pt x="1046" y="1107"/>
                </a:moveTo>
                <a:cubicBezTo>
                  <a:pt x="1044" y="1107"/>
                  <a:pt x="1042" y="1109"/>
                  <a:pt x="1042" y="1111"/>
                </a:cubicBezTo>
                <a:cubicBezTo>
                  <a:pt x="1042" y="1113"/>
                  <a:pt x="1044" y="1115"/>
                  <a:pt x="1046" y="1115"/>
                </a:cubicBezTo>
                <a:cubicBezTo>
                  <a:pt x="1048" y="1115"/>
                  <a:pt x="1050" y="1113"/>
                  <a:pt x="1050" y="1111"/>
                </a:cubicBezTo>
                <a:cubicBezTo>
                  <a:pt x="1050" y="1109"/>
                  <a:pt x="1048" y="1107"/>
                  <a:pt x="1046" y="1107"/>
                </a:cubicBezTo>
                <a:close/>
                <a:moveTo>
                  <a:pt x="1059" y="1107"/>
                </a:moveTo>
                <a:cubicBezTo>
                  <a:pt x="1056" y="1107"/>
                  <a:pt x="1055" y="1109"/>
                  <a:pt x="1055" y="1111"/>
                </a:cubicBezTo>
                <a:cubicBezTo>
                  <a:pt x="1055" y="1113"/>
                  <a:pt x="1056" y="1115"/>
                  <a:pt x="1059" y="1115"/>
                </a:cubicBezTo>
                <a:cubicBezTo>
                  <a:pt x="1061" y="1115"/>
                  <a:pt x="1063" y="1113"/>
                  <a:pt x="1063" y="1111"/>
                </a:cubicBezTo>
                <a:cubicBezTo>
                  <a:pt x="1063" y="1109"/>
                  <a:pt x="1061" y="1107"/>
                  <a:pt x="1059" y="1107"/>
                </a:cubicBezTo>
                <a:close/>
                <a:moveTo>
                  <a:pt x="1072" y="1107"/>
                </a:moveTo>
                <a:cubicBezTo>
                  <a:pt x="1069" y="1107"/>
                  <a:pt x="1067" y="1109"/>
                  <a:pt x="1067" y="1111"/>
                </a:cubicBezTo>
                <a:cubicBezTo>
                  <a:pt x="1067" y="1113"/>
                  <a:pt x="1069" y="1115"/>
                  <a:pt x="1072" y="1115"/>
                </a:cubicBezTo>
                <a:cubicBezTo>
                  <a:pt x="1074" y="1115"/>
                  <a:pt x="1076" y="1113"/>
                  <a:pt x="1076" y="1111"/>
                </a:cubicBezTo>
                <a:cubicBezTo>
                  <a:pt x="1076" y="1109"/>
                  <a:pt x="1074" y="1107"/>
                  <a:pt x="1072" y="1107"/>
                </a:cubicBezTo>
                <a:close/>
                <a:moveTo>
                  <a:pt x="1085" y="1107"/>
                </a:moveTo>
                <a:cubicBezTo>
                  <a:pt x="1082" y="1107"/>
                  <a:pt x="1080" y="1109"/>
                  <a:pt x="1080" y="1111"/>
                </a:cubicBezTo>
                <a:cubicBezTo>
                  <a:pt x="1080" y="1113"/>
                  <a:pt x="1082" y="1115"/>
                  <a:pt x="1085" y="1115"/>
                </a:cubicBezTo>
                <a:cubicBezTo>
                  <a:pt x="1087" y="1115"/>
                  <a:pt x="1089" y="1113"/>
                  <a:pt x="1089" y="1111"/>
                </a:cubicBezTo>
                <a:cubicBezTo>
                  <a:pt x="1089" y="1109"/>
                  <a:pt x="1087" y="1107"/>
                  <a:pt x="1085" y="1107"/>
                </a:cubicBezTo>
                <a:close/>
                <a:moveTo>
                  <a:pt x="1097" y="1107"/>
                </a:moveTo>
                <a:cubicBezTo>
                  <a:pt x="1095" y="1107"/>
                  <a:pt x="1093" y="1109"/>
                  <a:pt x="1093" y="1111"/>
                </a:cubicBezTo>
                <a:cubicBezTo>
                  <a:pt x="1093" y="1113"/>
                  <a:pt x="1095" y="1115"/>
                  <a:pt x="1097" y="1115"/>
                </a:cubicBezTo>
                <a:cubicBezTo>
                  <a:pt x="1100" y="1115"/>
                  <a:pt x="1102" y="1113"/>
                  <a:pt x="1102" y="1111"/>
                </a:cubicBezTo>
                <a:cubicBezTo>
                  <a:pt x="1102" y="1109"/>
                  <a:pt x="1100" y="1107"/>
                  <a:pt x="1097" y="1107"/>
                </a:cubicBezTo>
                <a:close/>
                <a:moveTo>
                  <a:pt x="1110" y="1107"/>
                </a:moveTo>
                <a:cubicBezTo>
                  <a:pt x="1108" y="1107"/>
                  <a:pt x="1106" y="1109"/>
                  <a:pt x="1106" y="1111"/>
                </a:cubicBezTo>
                <a:cubicBezTo>
                  <a:pt x="1106" y="1113"/>
                  <a:pt x="1108" y="1115"/>
                  <a:pt x="1110" y="1115"/>
                </a:cubicBezTo>
                <a:cubicBezTo>
                  <a:pt x="1113" y="1115"/>
                  <a:pt x="1115" y="1113"/>
                  <a:pt x="1115" y="1111"/>
                </a:cubicBezTo>
                <a:cubicBezTo>
                  <a:pt x="1115" y="1109"/>
                  <a:pt x="1113" y="1107"/>
                  <a:pt x="1110" y="1107"/>
                </a:cubicBezTo>
                <a:close/>
                <a:moveTo>
                  <a:pt x="1123" y="1107"/>
                </a:moveTo>
                <a:cubicBezTo>
                  <a:pt x="1121" y="1107"/>
                  <a:pt x="1119" y="1109"/>
                  <a:pt x="1119" y="1111"/>
                </a:cubicBezTo>
                <a:cubicBezTo>
                  <a:pt x="1119" y="1113"/>
                  <a:pt x="1121" y="1115"/>
                  <a:pt x="1123" y="1115"/>
                </a:cubicBezTo>
                <a:cubicBezTo>
                  <a:pt x="1126" y="1115"/>
                  <a:pt x="1127" y="1113"/>
                  <a:pt x="1127" y="1111"/>
                </a:cubicBezTo>
                <a:cubicBezTo>
                  <a:pt x="1127" y="1109"/>
                  <a:pt x="1126" y="1107"/>
                  <a:pt x="1123" y="1107"/>
                </a:cubicBezTo>
                <a:close/>
                <a:moveTo>
                  <a:pt x="1136" y="1107"/>
                </a:moveTo>
                <a:cubicBezTo>
                  <a:pt x="1134" y="1107"/>
                  <a:pt x="1132" y="1109"/>
                  <a:pt x="1132" y="1111"/>
                </a:cubicBezTo>
                <a:cubicBezTo>
                  <a:pt x="1132" y="1113"/>
                  <a:pt x="1134" y="1115"/>
                  <a:pt x="1136" y="1115"/>
                </a:cubicBezTo>
                <a:cubicBezTo>
                  <a:pt x="1139" y="1115"/>
                  <a:pt x="1140" y="1113"/>
                  <a:pt x="1140" y="1111"/>
                </a:cubicBezTo>
                <a:cubicBezTo>
                  <a:pt x="1140" y="1109"/>
                  <a:pt x="1139" y="1107"/>
                  <a:pt x="1136" y="1107"/>
                </a:cubicBezTo>
                <a:close/>
                <a:moveTo>
                  <a:pt x="1149" y="1107"/>
                </a:moveTo>
                <a:cubicBezTo>
                  <a:pt x="1147" y="1107"/>
                  <a:pt x="1145" y="1109"/>
                  <a:pt x="1145" y="1111"/>
                </a:cubicBezTo>
                <a:cubicBezTo>
                  <a:pt x="1145" y="1113"/>
                  <a:pt x="1147" y="1115"/>
                  <a:pt x="1149" y="1115"/>
                </a:cubicBezTo>
                <a:cubicBezTo>
                  <a:pt x="1151" y="1115"/>
                  <a:pt x="1153" y="1113"/>
                  <a:pt x="1153" y="1111"/>
                </a:cubicBezTo>
                <a:cubicBezTo>
                  <a:pt x="1153" y="1109"/>
                  <a:pt x="1151" y="1107"/>
                  <a:pt x="1149" y="1107"/>
                </a:cubicBezTo>
                <a:close/>
                <a:moveTo>
                  <a:pt x="1162" y="1107"/>
                </a:moveTo>
                <a:cubicBezTo>
                  <a:pt x="1160" y="1107"/>
                  <a:pt x="1158" y="1109"/>
                  <a:pt x="1158" y="1111"/>
                </a:cubicBezTo>
                <a:cubicBezTo>
                  <a:pt x="1158" y="1113"/>
                  <a:pt x="1160" y="1115"/>
                  <a:pt x="1162" y="1115"/>
                </a:cubicBezTo>
                <a:cubicBezTo>
                  <a:pt x="1164" y="1115"/>
                  <a:pt x="1166" y="1113"/>
                  <a:pt x="1166" y="1111"/>
                </a:cubicBezTo>
                <a:cubicBezTo>
                  <a:pt x="1166" y="1109"/>
                  <a:pt x="1164" y="1107"/>
                  <a:pt x="1162" y="1107"/>
                </a:cubicBezTo>
                <a:close/>
                <a:moveTo>
                  <a:pt x="1175" y="1115"/>
                </a:moveTo>
                <a:cubicBezTo>
                  <a:pt x="1177" y="1115"/>
                  <a:pt x="1179" y="1113"/>
                  <a:pt x="1179" y="1111"/>
                </a:cubicBezTo>
                <a:cubicBezTo>
                  <a:pt x="1179" y="1109"/>
                  <a:pt x="1177" y="1107"/>
                  <a:pt x="1175" y="1107"/>
                </a:cubicBezTo>
                <a:cubicBezTo>
                  <a:pt x="1173" y="1107"/>
                  <a:pt x="1171" y="1109"/>
                  <a:pt x="1171" y="1111"/>
                </a:cubicBezTo>
                <a:cubicBezTo>
                  <a:pt x="1171" y="1113"/>
                  <a:pt x="1173" y="1115"/>
                  <a:pt x="1175" y="1115"/>
                </a:cubicBezTo>
                <a:close/>
                <a:moveTo>
                  <a:pt x="1782" y="1107"/>
                </a:moveTo>
                <a:cubicBezTo>
                  <a:pt x="1780" y="1107"/>
                  <a:pt x="1778" y="1109"/>
                  <a:pt x="1778" y="1111"/>
                </a:cubicBezTo>
                <a:cubicBezTo>
                  <a:pt x="1778" y="1113"/>
                  <a:pt x="1780" y="1115"/>
                  <a:pt x="1782" y="1115"/>
                </a:cubicBezTo>
                <a:cubicBezTo>
                  <a:pt x="1784" y="1115"/>
                  <a:pt x="1786" y="1113"/>
                  <a:pt x="1786" y="1111"/>
                </a:cubicBezTo>
                <a:cubicBezTo>
                  <a:pt x="1786" y="1109"/>
                  <a:pt x="1784" y="1107"/>
                  <a:pt x="1782" y="1107"/>
                </a:cubicBezTo>
                <a:close/>
                <a:moveTo>
                  <a:pt x="1795" y="1107"/>
                </a:moveTo>
                <a:cubicBezTo>
                  <a:pt x="1793" y="1107"/>
                  <a:pt x="1791" y="1109"/>
                  <a:pt x="1791" y="1111"/>
                </a:cubicBezTo>
                <a:cubicBezTo>
                  <a:pt x="1791" y="1113"/>
                  <a:pt x="1793" y="1115"/>
                  <a:pt x="1795" y="1115"/>
                </a:cubicBezTo>
                <a:cubicBezTo>
                  <a:pt x="1797" y="1115"/>
                  <a:pt x="1799" y="1113"/>
                  <a:pt x="1799" y="1111"/>
                </a:cubicBezTo>
                <a:cubicBezTo>
                  <a:pt x="1799" y="1109"/>
                  <a:pt x="1797" y="1107"/>
                  <a:pt x="1795" y="1107"/>
                </a:cubicBezTo>
                <a:close/>
                <a:moveTo>
                  <a:pt x="1808" y="1107"/>
                </a:moveTo>
                <a:cubicBezTo>
                  <a:pt x="1805" y="1107"/>
                  <a:pt x="1804" y="1109"/>
                  <a:pt x="1804" y="1111"/>
                </a:cubicBezTo>
                <a:cubicBezTo>
                  <a:pt x="1804" y="1113"/>
                  <a:pt x="1805" y="1115"/>
                  <a:pt x="1808" y="1115"/>
                </a:cubicBezTo>
                <a:cubicBezTo>
                  <a:pt x="1810" y="1115"/>
                  <a:pt x="1812" y="1113"/>
                  <a:pt x="1812" y="1111"/>
                </a:cubicBezTo>
                <a:cubicBezTo>
                  <a:pt x="1812" y="1109"/>
                  <a:pt x="1810" y="1107"/>
                  <a:pt x="1808" y="1107"/>
                </a:cubicBezTo>
                <a:close/>
                <a:moveTo>
                  <a:pt x="1821" y="1107"/>
                </a:moveTo>
                <a:cubicBezTo>
                  <a:pt x="1818" y="1107"/>
                  <a:pt x="1816" y="1109"/>
                  <a:pt x="1816" y="1111"/>
                </a:cubicBezTo>
                <a:cubicBezTo>
                  <a:pt x="1816" y="1113"/>
                  <a:pt x="1818" y="1115"/>
                  <a:pt x="1821" y="1115"/>
                </a:cubicBezTo>
                <a:cubicBezTo>
                  <a:pt x="1823" y="1115"/>
                  <a:pt x="1825" y="1113"/>
                  <a:pt x="1825" y="1111"/>
                </a:cubicBezTo>
                <a:cubicBezTo>
                  <a:pt x="1825" y="1109"/>
                  <a:pt x="1823" y="1107"/>
                  <a:pt x="1821" y="1107"/>
                </a:cubicBezTo>
                <a:close/>
                <a:moveTo>
                  <a:pt x="1834" y="1107"/>
                </a:moveTo>
                <a:cubicBezTo>
                  <a:pt x="1831" y="1107"/>
                  <a:pt x="1829" y="1109"/>
                  <a:pt x="1829" y="1111"/>
                </a:cubicBezTo>
                <a:cubicBezTo>
                  <a:pt x="1829" y="1113"/>
                  <a:pt x="1831" y="1115"/>
                  <a:pt x="1834" y="1115"/>
                </a:cubicBezTo>
                <a:cubicBezTo>
                  <a:pt x="1836" y="1115"/>
                  <a:pt x="1838" y="1113"/>
                  <a:pt x="1838" y="1111"/>
                </a:cubicBezTo>
                <a:cubicBezTo>
                  <a:pt x="1838" y="1109"/>
                  <a:pt x="1836" y="1107"/>
                  <a:pt x="1834" y="1107"/>
                </a:cubicBezTo>
                <a:close/>
                <a:moveTo>
                  <a:pt x="1846" y="1107"/>
                </a:moveTo>
                <a:cubicBezTo>
                  <a:pt x="1844" y="1107"/>
                  <a:pt x="1842" y="1109"/>
                  <a:pt x="1842" y="1111"/>
                </a:cubicBezTo>
                <a:cubicBezTo>
                  <a:pt x="1842" y="1113"/>
                  <a:pt x="1844" y="1115"/>
                  <a:pt x="1846" y="1115"/>
                </a:cubicBezTo>
                <a:cubicBezTo>
                  <a:pt x="1849" y="1115"/>
                  <a:pt x="1851" y="1113"/>
                  <a:pt x="1851" y="1111"/>
                </a:cubicBezTo>
                <a:cubicBezTo>
                  <a:pt x="1851" y="1109"/>
                  <a:pt x="1849" y="1107"/>
                  <a:pt x="1846" y="1107"/>
                </a:cubicBezTo>
                <a:close/>
                <a:moveTo>
                  <a:pt x="1859" y="1107"/>
                </a:moveTo>
                <a:cubicBezTo>
                  <a:pt x="1857" y="1107"/>
                  <a:pt x="1855" y="1109"/>
                  <a:pt x="1855" y="1111"/>
                </a:cubicBezTo>
                <a:cubicBezTo>
                  <a:pt x="1855" y="1113"/>
                  <a:pt x="1857" y="1115"/>
                  <a:pt x="1859" y="1115"/>
                </a:cubicBezTo>
                <a:cubicBezTo>
                  <a:pt x="1862" y="1115"/>
                  <a:pt x="1864" y="1113"/>
                  <a:pt x="1864" y="1111"/>
                </a:cubicBezTo>
                <a:cubicBezTo>
                  <a:pt x="1864" y="1109"/>
                  <a:pt x="1862" y="1107"/>
                  <a:pt x="1859" y="1107"/>
                </a:cubicBezTo>
                <a:close/>
                <a:moveTo>
                  <a:pt x="1872" y="1107"/>
                </a:moveTo>
                <a:cubicBezTo>
                  <a:pt x="1870" y="1107"/>
                  <a:pt x="1868" y="1109"/>
                  <a:pt x="1868" y="1111"/>
                </a:cubicBezTo>
                <a:cubicBezTo>
                  <a:pt x="1868" y="1113"/>
                  <a:pt x="1870" y="1115"/>
                  <a:pt x="1872" y="1115"/>
                </a:cubicBezTo>
                <a:cubicBezTo>
                  <a:pt x="1875" y="1115"/>
                  <a:pt x="1876" y="1113"/>
                  <a:pt x="1876" y="1111"/>
                </a:cubicBezTo>
                <a:cubicBezTo>
                  <a:pt x="1876" y="1109"/>
                  <a:pt x="1875" y="1107"/>
                  <a:pt x="1872" y="1107"/>
                </a:cubicBezTo>
                <a:close/>
                <a:moveTo>
                  <a:pt x="1885" y="1107"/>
                </a:moveTo>
                <a:cubicBezTo>
                  <a:pt x="1883" y="1107"/>
                  <a:pt x="1881" y="1109"/>
                  <a:pt x="1881" y="1111"/>
                </a:cubicBezTo>
                <a:cubicBezTo>
                  <a:pt x="1881" y="1113"/>
                  <a:pt x="1883" y="1115"/>
                  <a:pt x="1885" y="1115"/>
                </a:cubicBezTo>
                <a:cubicBezTo>
                  <a:pt x="1888" y="1115"/>
                  <a:pt x="1889" y="1113"/>
                  <a:pt x="1889" y="1111"/>
                </a:cubicBezTo>
                <a:cubicBezTo>
                  <a:pt x="1889" y="1109"/>
                  <a:pt x="1888" y="1107"/>
                  <a:pt x="1885" y="1107"/>
                </a:cubicBezTo>
                <a:close/>
                <a:moveTo>
                  <a:pt x="1898" y="1107"/>
                </a:moveTo>
                <a:cubicBezTo>
                  <a:pt x="1896" y="1107"/>
                  <a:pt x="1894" y="1109"/>
                  <a:pt x="1894" y="1111"/>
                </a:cubicBezTo>
                <a:cubicBezTo>
                  <a:pt x="1894" y="1113"/>
                  <a:pt x="1896" y="1115"/>
                  <a:pt x="1898" y="1115"/>
                </a:cubicBezTo>
                <a:cubicBezTo>
                  <a:pt x="1900" y="1115"/>
                  <a:pt x="1902" y="1113"/>
                  <a:pt x="1902" y="1111"/>
                </a:cubicBezTo>
                <a:cubicBezTo>
                  <a:pt x="1902" y="1109"/>
                  <a:pt x="1900" y="1107"/>
                  <a:pt x="1898" y="1107"/>
                </a:cubicBezTo>
                <a:close/>
                <a:moveTo>
                  <a:pt x="1911" y="1107"/>
                </a:moveTo>
                <a:cubicBezTo>
                  <a:pt x="1909" y="1107"/>
                  <a:pt x="1907" y="1109"/>
                  <a:pt x="1907" y="1111"/>
                </a:cubicBezTo>
                <a:cubicBezTo>
                  <a:pt x="1907" y="1113"/>
                  <a:pt x="1909" y="1115"/>
                  <a:pt x="1911" y="1115"/>
                </a:cubicBezTo>
                <a:cubicBezTo>
                  <a:pt x="1913" y="1115"/>
                  <a:pt x="1915" y="1113"/>
                  <a:pt x="1915" y="1111"/>
                </a:cubicBezTo>
                <a:cubicBezTo>
                  <a:pt x="1915" y="1109"/>
                  <a:pt x="1913" y="1107"/>
                  <a:pt x="1911" y="1107"/>
                </a:cubicBezTo>
                <a:close/>
                <a:moveTo>
                  <a:pt x="1924" y="1107"/>
                </a:moveTo>
                <a:cubicBezTo>
                  <a:pt x="1922" y="1107"/>
                  <a:pt x="1920" y="1109"/>
                  <a:pt x="1920" y="1111"/>
                </a:cubicBezTo>
                <a:cubicBezTo>
                  <a:pt x="1920" y="1113"/>
                  <a:pt x="1922" y="1115"/>
                  <a:pt x="1924" y="1115"/>
                </a:cubicBezTo>
                <a:cubicBezTo>
                  <a:pt x="1926" y="1115"/>
                  <a:pt x="1928" y="1113"/>
                  <a:pt x="1928" y="1111"/>
                </a:cubicBezTo>
                <a:cubicBezTo>
                  <a:pt x="1928" y="1109"/>
                  <a:pt x="1926" y="1107"/>
                  <a:pt x="1924" y="1107"/>
                </a:cubicBezTo>
                <a:close/>
                <a:moveTo>
                  <a:pt x="1937" y="1107"/>
                </a:moveTo>
                <a:cubicBezTo>
                  <a:pt x="1935" y="1107"/>
                  <a:pt x="1933" y="1109"/>
                  <a:pt x="1933" y="1111"/>
                </a:cubicBezTo>
                <a:cubicBezTo>
                  <a:pt x="1933" y="1113"/>
                  <a:pt x="1935" y="1115"/>
                  <a:pt x="1937" y="1115"/>
                </a:cubicBezTo>
                <a:cubicBezTo>
                  <a:pt x="1939" y="1115"/>
                  <a:pt x="1941" y="1113"/>
                  <a:pt x="1941" y="1111"/>
                </a:cubicBezTo>
                <a:cubicBezTo>
                  <a:pt x="1941" y="1109"/>
                  <a:pt x="1939" y="1107"/>
                  <a:pt x="1937" y="1107"/>
                </a:cubicBezTo>
                <a:close/>
                <a:moveTo>
                  <a:pt x="1950" y="1107"/>
                </a:moveTo>
                <a:cubicBezTo>
                  <a:pt x="1947" y="1107"/>
                  <a:pt x="1946" y="1109"/>
                  <a:pt x="1946" y="1111"/>
                </a:cubicBezTo>
                <a:cubicBezTo>
                  <a:pt x="1946" y="1113"/>
                  <a:pt x="1947" y="1115"/>
                  <a:pt x="1950" y="1115"/>
                </a:cubicBezTo>
                <a:cubicBezTo>
                  <a:pt x="1952" y="1115"/>
                  <a:pt x="1954" y="1113"/>
                  <a:pt x="1954" y="1111"/>
                </a:cubicBezTo>
                <a:cubicBezTo>
                  <a:pt x="1954" y="1109"/>
                  <a:pt x="1952" y="1107"/>
                  <a:pt x="1950" y="1107"/>
                </a:cubicBezTo>
                <a:close/>
                <a:moveTo>
                  <a:pt x="1963" y="1107"/>
                </a:moveTo>
                <a:cubicBezTo>
                  <a:pt x="1960" y="1107"/>
                  <a:pt x="1959" y="1109"/>
                  <a:pt x="1959" y="1111"/>
                </a:cubicBezTo>
                <a:cubicBezTo>
                  <a:pt x="1959" y="1113"/>
                  <a:pt x="1960" y="1115"/>
                  <a:pt x="1963" y="1115"/>
                </a:cubicBezTo>
                <a:cubicBezTo>
                  <a:pt x="1965" y="1115"/>
                  <a:pt x="1967" y="1113"/>
                  <a:pt x="1967" y="1111"/>
                </a:cubicBezTo>
                <a:cubicBezTo>
                  <a:pt x="1967" y="1109"/>
                  <a:pt x="1965" y="1107"/>
                  <a:pt x="1963" y="1107"/>
                </a:cubicBezTo>
                <a:close/>
                <a:moveTo>
                  <a:pt x="1976" y="1107"/>
                </a:moveTo>
                <a:cubicBezTo>
                  <a:pt x="1973" y="1107"/>
                  <a:pt x="1971" y="1109"/>
                  <a:pt x="1971" y="1111"/>
                </a:cubicBezTo>
                <a:cubicBezTo>
                  <a:pt x="1971" y="1113"/>
                  <a:pt x="1973" y="1115"/>
                  <a:pt x="1976" y="1115"/>
                </a:cubicBezTo>
                <a:cubicBezTo>
                  <a:pt x="1978" y="1115"/>
                  <a:pt x="1980" y="1113"/>
                  <a:pt x="1980" y="1111"/>
                </a:cubicBezTo>
                <a:cubicBezTo>
                  <a:pt x="1980" y="1109"/>
                  <a:pt x="1978" y="1107"/>
                  <a:pt x="1976" y="1107"/>
                </a:cubicBezTo>
                <a:close/>
                <a:moveTo>
                  <a:pt x="1989" y="1107"/>
                </a:moveTo>
                <a:cubicBezTo>
                  <a:pt x="1986" y="1107"/>
                  <a:pt x="1984" y="1109"/>
                  <a:pt x="1984" y="1111"/>
                </a:cubicBezTo>
                <a:cubicBezTo>
                  <a:pt x="1984" y="1113"/>
                  <a:pt x="1986" y="1115"/>
                  <a:pt x="1989" y="1115"/>
                </a:cubicBezTo>
                <a:cubicBezTo>
                  <a:pt x="1991" y="1115"/>
                  <a:pt x="1993" y="1113"/>
                  <a:pt x="1993" y="1111"/>
                </a:cubicBezTo>
                <a:cubicBezTo>
                  <a:pt x="1993" y="1109"/>
                  <a:pt x="1991" y="1107"/>
                  <a:pt x="1989" y="1107"/>
                </a:cubicBezTo>
                <a:close/>
                <a:moveTo>
                  <a:pt x="2001" y="1107"/>
                </a:moveTo>
                <a:cubicBezTo>
                  <a:pt x="1999" y="1107"/>
                  <a:pt x="1997" y="1109"/>
                  <a:pt x="1997" y="1111"/>
                </a:cubicBezTo>
                <a:cubicBezTo>
                  <a:pt x="1997" y="1113"/>
                  <a:pt x="1999" y="1115"/>
                  <a:pt x="2001" y="1115"/>
                </a:cubicBezTo>
                <a:cubicBezTo>
                  <a:pt x="2004" y="1115"/>
                  <a:pt x="2006" y="1113"/>
                  <a:pt x="2006" y="1111"/>
                </a:cubicBezTo>
                <a:cubicBezTo>
                  <a:pt x="2006" y="1109"/>
                  <a:pt x="2004" y="1107"/>
                  <a:pt x="2001" y="1107"/>
                </a:cubicBezTo>
                <a:close/>
                <a:moveTo>
                  <a:pt x="2014" y="1107"/>
                </a:moveTo>
                <a:cubicBezTo>
                  <a:pt x="2012" y="1107"/>
                  <a:pt x="2010" y="1109"/>
                  <a:pt x="2010" y="1111"/>
                </a:cubicBezTo>
                <a:cubicBezTo>
                  <a:pt x="2010" y="1113"/>
                  <a:pt x="2012" y="1115"/>
                  <a:pt x="2014" y="1115"/>
                </a:cubicBezTo>
                <a:cubicBezTo>
                  <a:pt x="2017" y="1115"/>
                  <a:pt x="2019" y="1113"/>
                  <a:pt x="2019" y="1111"/>
                </a:cubicBezTo>
                <a:cubicBezTo>
                  <a:pt x="2019" y="1109"/>
                  <a:pt x="2017" y="1107"/>
                  <a:pt x="2014" y="1107"/>
                </a:cubicBezTo>
                <a:close/>
                <a:moveTo>
                  <a:pt x="2027" y="1107"/>
                </a:moveTo>
                <a:cubicBezTo>
                  <a:pt x="2025" y="1107"/>
                  <a:pt x="2023" y="1109"/>
                  <a:pt x="2023" y="1111"/>
                </a:cubicBezTo>
                <a:cubicBezTo>
                  <a:pt x="2023" y="1113"/>
                  <a:pt x="2025" y="1115"/>
                  <a:pt x="2027" y="1115"/>
                </a:cubicBezTo>
                <a:cubicBezTo>
                  <a:pt x="2030" y="1115"/>
                  <a:pt x="2031" y="1113"/>
                  <a:pt x="2031" y="1111"/>
                </a:cubicBezTo>
                <a:cubicBezTo>
                  <a:pt x="2031" y="1109"/>
                  <a:pt x="2030" y="1107"/>
                  <a:pt x="2027" y="1107"/>
                </a:cubicBezTo>
                <a:close/>
                <a:moveTo>
                  <a:pt x="2040" y="1107"/>
                </a:moveTo>
                <a:cubicBezTo>
                  <a:pt x="2038" y="1107"/>
                  <a:pt x="2036" y="1109"/>
                  <a:pt x="2036" y="1111"/>
                </a:cubicBezTo>
                <a:cubicBezTo>
                  <a:pt x="2036" y="1113"/>
                  <a:pt x="2038" y="1115"/>
                  <a:pt x="2040" y="1115"/>
                </a:cubicBezTo>
                <a:cubicBezTo>
                  <a:pt x="2042" y="1115"/>
                  <a:pt x="2044" y="1113"/>
                  <a:pt x="2044" y="1111"/>
                </a:cubicBezTo>
                <a:cubicBezTo>
                  <a:pt x="2044" y="1109"/>
                  <a:pt x="2042" y="1107"/>
                  <a:pt x="2040" y="1107"/>
                </a:cubicBezTo>
                <a:close/>
                <a:moveTo>
                  <a:pt x="2053" y="1107"/>
                </a:moveTo>
                <a:cubicBezTo>
                  <a:pt x="2051" y="1107"/>
                  <a:pt x="2049" y="1109"/>
                  <a:pt x="2049" y="1111"/>
                </a:cubicBezTo>
                <a:cubicBezTo>
                  <a:pt x="2049" y="1113"/>
                  <a:pt x="2051" y="1115"/>
                  <a:pt x="2053" y="1115"/>
                </a:cubicBezTo>
                <a:cubicBezTo>
                  <a:pt x="2055" y="1115"/>
                  <a:pt x="2057" y="1113"/>
                  <a:pt x="2057" y="1111"/>
                </a:cubicBezTo>
                <a:cubicBezTo>
                  <a:pt x="2057" y="1109"/>
                  <a:pt x="2055" y="1107"/>
                  <a:pt x="2053" y="1107"/>
                </a:cubicBezTo>
                <a:close/>
                <a:moveTo>
                  <a:pt x="2066" y="1107"/>
                </a:moveTo>
                <a:cubicBezTo>
                  <a:pt x="2064" y="1107"/>
                  <a:pt x="2062" y="1109"/>
                  <a:pt x="2062" y="1111"/>
                </a:cubicBezTo>
                <a:cubicBezTo>
                  <a:pt x="2062" y="1113"/>
                  <a:pt x="2064" y="1115"/>
                  <a:pt x="2066" y="1115"/>
                </a:cubicBezTo>
                <a:cubicBezTo>
                  <a:pt x="2068" y="1115"/>
                  <a:pt x="2070" y="1113"/>
                  <a:pt x="2070" y="1111"/>
                </a:cubicBezTo>
                <a:cubicBezTo>
                  <a:pt x="2070" y="1109"/>
                  <a:pt x="2068" y="1107"/>
                  <a:pt x="2066" y="1107"/>
                </a:cubicBezTo>
                <a:close/>
                <a:moveTo>
                  <a:pt x="2079" y="1107"/>
                </a:moveTo>
                <a:cubicBezTo>
                  <a:pt x="2077" y="1107"/>
                  <a:pt x="2075" y="1109"/>
                  <a:pt x="2075" y="1111"/>
                </a:cubicBezTo>
                <a:cubicBezTo>
                  <a:pt x="2075" y="1113"/>
                  <a:pt x="2077" y="1115"/>
                  <a:pt x="2079" y="1115"/>
                </a:cubicBezTo>
                <a:cubicBezTo>
                  <a:pt x="2081" y="1115"/>
                  <a:pt x="2083" y="1113"/>
                  <a:pt x="2083" y="1111"/>
                </a:cubicBezTo>
                <a:cubicBezTo>
                  <a:pt x="2083" y="1109"/>
                  <a:pt x="2081" y="1107"/>
                  <a:pt x="2079" y="1107"/>
                </a:cubicBezTo>
                <a:close/>
                <a:moveTo>
                  <a:pt x="2092" y="1107"/>
                </a:moveTo>
                <a:cubicBezTo>
                  <a:pt x="2090" y="1107"/>
                  <a:pt x="2088" y="1109"/>
                  <a:pt x="2088" y="1111"/>
                </a:cubicBezTo>
                <a:cubicBezTo>
                  <a:pt x="2088" y="1113"/>
                  <a:pt x="2090" y="1115"/>
                  <a:pt x="2092" y="1115"/>
                </a:cubicBezTo>
                <a:cubicBezTo>
                  <a:pt x="2094" y="1115"/>
                  <a:pt x="2096" y="1113"/>
                  <a:pt x="2096" y="1111"/>
                </a:cubicBezTo>
                <a:cubicBezTo>
                  <a:pt x="2096" y="1109"/>
                  <a:pt x="2094" y="1107"/>
                  <a:pt x="2092" y="1107"/>
                </a:cubicBezTo>
                <a:close/>
                <a:moveTo>
                  <a:pt x="2105" y="1107"/>
                </a:moveTo>
                <a:cubicBezTo>
                  <a:pt x="2102" y="1107"/>
                  <a:pt x="2101" y="1109"/>
                  <a:pt x="2101" y="1111"/>
                </a:cubicBezTo>
                <a:cubicBezTo>
                  <a:pt x="2101" y="1113"/>
                  <a:pt x="2102" y="1115"/>
                  <a:pt x="2105" y="1115"/>
                </a:cubicBezTo>
                <a:cubicBezTo>
                  <a:pt x="2107" y="1115"/>
                  <a:pt x="2109" y="1113"/>
                  <a:pt x="2109" y="1111"/>
                </a:cubicBezTo>
                <a:cubicBezTo>
                  <a:pt x="2109" y="1109"/>
                  <a:pt x="2107" y="1107"/>
                  <a:pt x="2105" y="1107"/>
                </a:cubicBezTo>
                <a:close/>
                <a:moveTo>
                  <a:pt x="2118" y="1107"/>
                </a:moveTo>
                <a:cubicBezTo>
                  <a:pt x="2115" y="1107"/>
                  <a:pt x="2113" y="1109"/>
                  <a:pt x="2113" y="1111"/>
                </a:cubicBezTo>
                <a:cubicBezTo>
                  <a:pt x="2113" y="1113"/>
                  <a:pt x="2115" y="1115"/>
                  <a:pt x="2118" y="1115"/>
                </a:cubicBezTo>
                <a:cubicBezTo>
                  <a:pt x="2120" y="1115"/>
                  <a:pt x="2122" y="1113"/>
                  <a:pt x="2122" y="1111"/>
                </a:cubicBezTo>
                <a:cubicBezTo>
                  <a:pt x="2122" y="1109"/>
                  <a:pt x="2120" y="1107"/>
                  <a:pt x="2118" y="1107"/>
                </a:cubicBezTo>
                <a:close/>
                <a:moveTo>
                  <a:pt x="2131" y="1107"/>
                </a:moveTo>
                <a:cubicBezTo>
                  <a:pt x="2128" y="1107"/>
                  <a:pt x="2126" y="1109"/>
                  <a:pt x="2126" y="1111"/>
                </a:cubicBezTo>
                <a:cubicBezTo>
                  <a:pt x="2126" y="1113"/>
                  <a:pt x="2128" y="1115"/>
                  <a:pt x="2131" y="1115"/>
                </a:cubicBezTo>
                <a:cubicBezTo>
                  <a:pt x="2133" y="1115"/>
                  <a:pt x="2135" y="1113"/>
                  <a:pt x="2135" y="1111"/>
                </a:cubicBezTo>
                <a:cubicBezTo>
                  <a:pt x="2135" y="1109"/>
                  <a:pt x="2133" y="1107"/>
                  <a:pt x="2131" y="1107"/>
                </a:cubicBezTo>
                <a:close/>
                <a:moveTo>
                  <a:pt x="2145" y="1111"/>
                </a:moveTo>
                <a:cubicBezTo>
                  <a:pt x="2145" y="1110"/>
                  <a:pt x="2145" y="1109"/>
                  <a:pt x="2143" y="1109"/>
                </a:cubicBezTo>
                <a:cubicBezTo>
                  <a:pt x="2142" y="1109"/>
                  <a:pt x="2142" y="1110"/>
                  <a:pt x="2142" y="1111"/>
                </a:cubicBezTo>
                <a:cubicBezTo>
                  <a:pt x="2142" y="1112"/>
                  <a:pt x="2142" y="1113"/>
                  <a:pt x="2143" y="1113"/>
                </a:cubicBezTo>
                <a:cubicBezTo>
                  <a:pt x="2145" y="1113"/>
                  <a:pt x="2145" y="1112"/>
                  <a:pt x="2145" y="1111"/>
                </a:cubicBezTo>
                <a:close/>
                <a:moveTo>
                  <a:pt x="2660" y="1107"/>
                </a:moveTo>
                <a:cubicBezTo>
                  <a:pt x="2658" y="1107"/>
                  <a:pt x="2656" y="1109"/>
                  <a:pt x="2656" y="1111"/>
                </a:cubicBezTo>
                <a:cubicBezTo>
                  <a:pt x="2656" y="1113"/>
                  <a:pt x="2658" y="1115"/>
                  <a:pt x="2660" y="1115"/>
                </a:cubicBezTo>
                <a:cubicBezTo>
                  <a:pt x="2662" y="1115"/>
                  <a:pt x="2664" y="1113"/>
                  <a:pt x="2664" y="1111"/>
                </a:cubicBezTo>
                <a:cubicBezTo>
                  <a:pt x="2664" y="1109"/>
                  <a:pt x="2662" y="1107"/>
                  <a:pt x="2660" y="1107"/>
                </a:cubicBezTo>
                <a:close/>
                <a:moveTo>
                  <a:pt x="2673" y="1115"/>
                </a:moveTo>
                <a:cubicBezTo>
                  <a:pt x="2675" y="1115"/>
                  <a:pt x="2677" y="1113"/>
                  <a:pt x="2677" y="1111"/>
                </a:cubicBezTo>
                <a:cubicBezTo>
                  <a:pt x="2677" y="1109"/>
                  <a:pt x="2675" y="1107"/>
                  <a:pt x="2673" y="1107"/>
                </a:cubicBezTo>
                <a:cubicBezTo>
                  <a:pt x="2671" y="1107"/>
                  <a:pt x="2669" y="1109"/>
                  <a:pt x="2669" y="1111"/>
                </a:cubicBezTo>
                <a:cubicBezTo>
                  <a:pt x="2669" y="1113"/>
                  <a:pt x="2671" y="1115"/>
                  <a:pt x="2673" y="1115"/>
                </a:cubicBezTo>
                <a:close/>
                <a:moveTo>
                  <a:pt x="2686" y="1111"/>
                </a:moveTo>
                <a:cubicBezTo>
                  <a:pt x="2686" y="1111"/>
                  <a:pt x="2686" y="1111"/>
                  <a:pt x="2686" y="1111"/>
                </a:cubicBezTo>
                <a:cubicBezTo>
                  <a:pt x="2686" y="1111"/>
                  <a:pt x="2686" y="1111"/>
                  <a:pt x="2686" y="1111"/>
                </a:cubicBezTo>
                <a:cubicBezTo>
                  <a:pt x="2686" y="1111"/>
                  <a:pt x="2686" y="1111"/>
                  <a:pt x="2686" y="1111"/>
                </a:cubicBezTo>
                <a:cubicBezTo>
                  <a:pt x="2686" y="1111"/>
                  <a:pt x="2686" y="1111"/>
                  <a:pt x="2686" y="1111"/>
                </a:cubicBezTo>
                <a:close/>
                <a:moveTo>
                  <a:pt x="2699" y="1115"/>
                </a:moveTo>
                <a:cubicBezTo>
                  <a:pt x="2701" y="1115"/>
                  <a:pt x="2703" y="1113"/>
                  <a:pt x="2703" y="1111"/>
                </a:cubicBezTo>
                <a:cubicBezTo>
                  <a:pt x="2703" y="1109"/>
                  <a:pt x="2701" y="1107"/>
                  <a:pt x="2699" y="1107"/>
                </a:cubicBezTo>
                <a:cubicBezTo>
                  <a:pt x="2696" y="1107"/>
                  <a:pt x="2695" y="1109"/>
                  <a:pt x="2695" y="1111"/>
                </a:cubicBezTo>
                <a:cubicBezTo>
                  <a:pt x="2695" y="1113"/>
                  <a:pt x="2696" y="1115"/>
                  <a:pt x="2699" y="1115"/>
                </a:cubicBezTo>
                <a:close/>
                <a:moveTo>
                  <a:pt x="2712" y="1107"/>
                </a:moveTo>
                <a:cubicBezTo>
                  <a:pt x="2709" y="1107"/>
                  <a:pt x="2708" y="1109"/>
                  <a:pt x="2708" y="1111"/>
                </a:cubicBezTo>
                <a:cubicBezTo>
                  <a:pt x="2708" y="1113"/>
                  <a:pt x="2709" y="1115"/>
                  <a:pt x="2712" y="1115"/>
                </a:cubicBezTo>
                <a:cubicBezTo>
                  <a:pt x="2714" y="1115"/>
                  <a:pt x="2716" y="1113"/>
                  <a:pt x="2716" y="1111"/>
                </a:cubicBezTo>
                <a:cubicBezTo>
                  <a:pt x="2716" y="1109"/>
                  <a:pt x="2714" y="1107"/>
                  <a:pt x="2712" y="1107"/>
                </a:cubicBezTo>
                <a:close/>
                <a:moveTo>
                  <a:pt x="2802" y="1107"/>
                </a:moveTo>
                <a:cubicBezTo>
                  <a:pt x="2800" y="1107"/>
                  <a:pt x="2798" y="1109"/>
                  <a:pt x="2798" y="1111"/>
                </a:cubicBezTo>
                <a:cubicBezTo>
                  <a:pt x="2798" y="1113"/>
                  <a:pt x="2800" y="1115"/>
                  <a:pt x="2802" y="1115"/>
                </a:cubicBezTo>
                <a:cubicBezTo>
                  <a:pt x="2804" y="1115"/>
                  <a:pt x="2806" y="1113"/>
                  <a:pt x="2806" y="1111"/>
                </a:cubicBezTo>
                <a:cubicBezTo>
                  <a:pt x="2806" y="1109"/>
                  <a:pt x="2804" y="1107"/>
                  <a:pt x="2802" y="1107"/>
                </a:cubicBezTo>
                <a:close/>
                <a:moveTo>
                  <a:pt x="2815" y="1107"/>
                </a:moveTo>
                <a:cubicBezTo>
                  <a:pt x="2813" y="1107"/>
                  <a:pt x="2811" y="1109"/>
                  <a:pt x="2811" y="1111"/>
                </a:cubicBezTo>
                <a:cubicBezTo>
                  <a:pt x="2811" y="1113"/>
                  <a:pt x="2813" y="1115"/>
                  <a:pt x="2815" y="1115"/>
                </a:cubicBezTo>
                <a:cubicBezTo>
                  <a:pt x="2817" y="1115"/>
                  <a:pt x="2819" y="1113"/>
                  <a:pt x="2819" y="1111"/>
                </a:cubicBezTo>
                <a:cubicBezTo>
                  <a:pt x="2819" y="1109"/>
                  <a:pt x="2817" y="1107"/>
                  <a:pt x="2815" y="1107"/>
                </a:cubicBezTo>
                <a:close/>
                <a:moveTo>
                  <a:pt x="2828" y="1107"/>
                </a:moveTo>
                <a:cubicBezTo>
                  <a:pt x="2826" y="1107"/>
                  <a:pt x="2824" y="1109"/>
                  <a:pt x="2824" y="1111"/>
                </a:cubicBezTo>
                <a:cubicBezTo>
                  <a:pt x="2824" y="1113"/>
                  <a:pt x="2826" y="1115"/>
                  <a:pt x="2828" y="1115"/>
                </a:cubicBezTo>
                <a:cubicBezTo>
                  <a:pt x="2830" y="1115"/>
                  <a:pt x="2832" y="1113"/>
                  <a:pt x="2832" y="1111"/>
                </a:cubicBezTo>
                <a:cubicBezTo>
                  <a:pt x="2832" y="1109"/>
                  <a:pt x="2830" y="1107"/>
                  <a:pt x="2828" y="1107"/>
                </a:cubicBezTo>
                <a:close/>
                <a:moveTo>
                  <a:pt x="2841" y="1107"/>
                </a:moveTo>
                <a:cubicBezTo>
                  <a:pt x="2839" y="1107"/>
                  <a:pt x="2837" y="1109"/>
                  <a:pt x="2837" y="1111"/>
                </a:cubicBezTo>
                <a:cubicBezTo>
                  <a:pt x="2837" y="1113"/>
                  <a:pt x="2839" y="1115"/>
                  <a:pt x="2841" y="1115"/>
                </a:cubicBezTo>
                <a:cubicBezTo>
                  <a:pt x="2843" y="1115"/>
                  <a:pt x="2845" y="1113"/>
                  <a:pt x="2845" y="1111"/>
                </a:cubicBezTo>
                <a:cubicBezTo>
                  <a:pt x="2845" y="1109"/>
                  <a:pt x="2843" y="1107"/>
                  <a:pt x="2841" y="1107"/>
                </a:cubicBezTo>
                <a:close/>
                <a:moveTo>
                  <a:pt x="2854" y="1107"/>
                </a:moveTo>
                <a:cubicBezTo>
                  <a:pt x="2851" y="1107"/>
                  <a:pt x="2850" y="1109"/>
                  <a:pt x="2850" y="1111"/>
                </a:cubicBezTo>
                <a:cubicBezTo>
                  <a:pt x="2850" y="1113"/>
                  <a:pt x="2851" y="1115"/>
                  <a:pt x="2854" y="1115"/>
                </a:cubicBezTo>
                <a:cubicBezTo>
                  <a:pt x="2856" y="1115"/>
                  <a:pt x="2858" y="1113"/>
                  <a:pt x="2858" y="1111"/>
                </a:cubicBezTo>
                <a:cubicBezTo>
                  <a:pt x="2858" y="1109"/>
                  <a:pt x="2856" y="1107"/>
                  <a:pt x="2854" y="1107"/>
                </a:cubicBezTo>
                <a:close/>
                <a:moveTo>
                  <a:pt x="891" y="1124"/>
                </a:moveTo>
                <a:cubicBezTo>
                  <a:pt x="891" y="1124"/>
                  <a:pt x="891" y="1124"/>
                  <a:pt x="891" y="1124"/>
                </a:cubicBezTo>
                <a:cubicBezTo>
                  <a:pt x="891" y="1124"/>
                  <a:pt x="891" y="1124"/>
                  <a:pt x="891" y="1124"/>
                </a:cubicBezTo>
                <a:cubicBezTo>
                  <a:pt x="891" y="1124"/>
                  <a:pt x="891" y="1124"/>
                  <a:pt x="891" y="1124"/>
                </a:cubicBezTo>
                <a:cubicBezTo>
                  <a:pt x="891" y="1124"/>
                  <a:pt x="891" y="1124"/>
                  <a:pt x="891" y="1124"/>
                </a:cubicBezTo>
                <a:close/>
                <a:moveTo>
                  <a:pt x="904" y="1120"/>
                </a:moveTo>
                <a:cubicBezTo>
                  <a:pt x="901" y="1120"/>
                  <a:pt x="900" y="1122"/>
                  <a:pt x="900" y="1124"/>
                </a:cubicBezTo>
                <a:cubicBezTo>
                  <a:pt x="900" y="1126"/>
                  <a:pt x="901" y="1128"/>
                  <a:pt x="904" y="1128"/>
                </a:cubicBezTo>
                <a:cubicBezTo>
                  <a:pt x="906" y="1128"/>
                  <a:pt x="908" y="1126"/>
                  <a:pt x="908" y="1124"/>
                </a:cubicBezTo>
                <a:cubicBezTo>
                  <a:pt x="908" y="1122"/>
                  <a:pt x="906" y="1120"/>
                  <a:pt x="904" y="1120"/>
                </a:cubicBezTo>
                <a:close/>
                <a:moveTo>
                  <a:pt x="917" y="1120"/>
                </a:moveTo>
                <a:cubicBezTo>
                  <a:pt x="914" y="1120"/>
                  <a:pt x="913" y="1122"/>
                  <a:pt x="913" y="1124"/>
                </a:cubicBezTo>
                <a:cubicBezTo>
                  <a:pt x="913" y="1126"/>
                  <a:pt x="914" y="1128"/>
                  <a:pt x="917" y="1128"/>
                </a:cubicBezTo>
                <a:cubicBezTo>
                  <a:pt x="919" y="1128"/>
                  <a:pt x="921" y="1126"/>
                  <a:pt x="921" y="1124"/>
                </a:cubicBezTo>
                <a:cubicBezTo>
                  <a:pt x="921" y="1122"/>
                  <a:pt x="919" y="1120"/>
                  <a:pt x="917" y="1120"/>
                </a:cubicBezTo>
                <a:close/>
                <a:moveTo>
                  <a:pt x="930" y="1120"/>
                </a:moveTo>
                <a:cubicBezTo>
                  <a:pt x="927" y="1120"/>
                  <a:pt x="925" y="1122"/>
                  <a:pt x="925" y="1124"/>
                </a:cubicBezTo>
                <a:cubicBezTo>
                  <a:pt x="925" y="1126"/>
                  <a:pt x="927" y="1128"/>
                  <a:pt x="930" y="1128"/>
                </a:cubicBezTo>
                <a:cubicBezTo>
                  <a:pt x="932" y="1128"/>
                  <a:pt x="934" y="1126"/>
                  <a:pt x="934" y="1124"/>
                </a:cubicBezTo>
                <a:cubicBezTo>
                  <a:pt x="934" y="1122"/>
                  <a:pt x="932" y="1120"/>
                  <a:pt x="930" y="1120"/>
                </a:cubicBezTo>
                <a:close/>
                <a:moveTo>
                  <a:pt x="943" y="1120"/>
                </a:moveTo>
                <a:cubicBezTo>
                  <a:pt x="940" y="1120"/>
                  <a:pt x="938" y="1122"/>
                  <a:pt x="938" y="1124"/>
                </a:cubicBezTo>
                <a:cubicBezTo>
                  <a:pt x="938" y="1126"/>
                  <a:pt x="940" y="1128"/>
                  <a:pt x="943" y="1128"/>
                </a:cubicBezTo>
                <a:cubicBezTo>
                  <a:pt x="945" y="1128"/>
                  <a:pt x="947" y="1126"/>
                  <a:pt x="947" y="1124"/>
                </a:cubicBezTo>
                <a:cubicBezTo>
                  <a:pt x="947" y="1122"/>
                  <a:pt x="945" y="1120"/>
                  <a:pt x="943" y="1120"/>
                </a:cubicBezTo>
                <a:close/>
                <a:moveTo>
                  <a:pt x="955" y="1120"/>
                </a:moveTo>
                <a:cubicBezTo>
                  <a:pt x="953" y="1120"/>
                  <a:pt x="951" y="1122"/>
                  <a:pt x="951" y="1124"/>
                </a:cubicBezTo>
                <a:cubicBezTo>
                  <a:pt x="951" y="1126"/>
                  <a:pt x="953" y="1128"/>
                  <a:pt x="955" y="1128"/>
                </a:cubicBezTo>
                <a:cubicBezTo>
                  <a:pt x="958" y="1128"/>
                  <a:pt x="960" y="1126"/>
                  <a:pt x="960" y="1124"/>
                </a:cubicBezTo>
                <a:cubicBezTo>
                  <a:pt x="960" y="1122"/>
                  <a:pt x="958" y="1120"/>
                  <a:pt x="955" y="1120"/>
                </a:cubicBezTo>
                <a:close/>
                <a:moveTo>
                  <a:pt x="968" y="1120"/>
                </a:moveTo>
                <a:cubicBezTo>
                  <a:pt x="966" y="1120"/>
                  <a:pt x="964" y="1122"/>
                  <a:pt x="964" y="1124"/>
                </a:cubicBezTo>
                <a:cubicBezTo>
                  <a:pt x="964" y="1126"/>
                  <a:pt x="966" y="1128"/>
                  <a:pt x="968" y="1128"/>
                </a:cubicBezTo>
                <a:cubicBezTo>
                  <a:pt x="971" y="1128"/>
                  <a:pt x="973" y="1126"/>
                  <a:pt x="973" y="1124"/>
                </a:cubicBezTo>
                <a:cubicBezTo>
                  <a:pt x="973" y="1122"/>
                  <a:pt x="971" y="1120"/>
                  <a:pt x="968" y="1120"/>
                </a:cubicBezTo>
                <a:close/>
                <a:moveTo>
                  <a:pt x="981" y="1120"/>
                </a:moveTo>
                <a:cubicBezTo>
                  <a:pt x="979" y="1120"/>
                  <a:pt x="977" y="1122"/>
                  <a:pt x="977" y="1124"/>
                </a:cubicBezTo>
                <a:cubicBezTo>
                  <a:pt x="977" y="1126"/>
                  <a:pt x="979" y="1128"/>
                  <a:pt x="981" y="1128"/>
                </a:cubicBezTo>
                <a:cubicBezTo>
                  <a:pt x="984" y="1128"/>
                  <a:pt x="985" y="1126"/>
                  <a:pt x="985" y="1124"/>
                </a:cubicBezTo>
                <a:cubicBezTo>
                  <a:pt x="985" y="1122"/>
                  <a:pt x="984" y="1120"/>
                  <a:pt x="981" y="1120"/>
                </a:cubicBezTo>
                <a:close/>
                <a:moveTo>
                  <a:pt x="994" y="1120"/>
                </a:moveTo>
                <a:cubicBezTo>
                  <a:pt x="992" y="1120"/>
                  <a:pt x="990" y="1122"/>
                  <a:pt x="990" y="1124"/>
                </a:cubicBezTo>
                <a:cubicBezTo>
                  <a:pt x="990" y="1126"/>
                  <a:pt x="992" y="1128"/>
                  <a:pt x="994" y="1128"/>
                </a:cubicBezTo>
                <a:cubicBezTo>
                  <a:pt x="996" y="1128"/>
                  <a:pt x="998" y="1126"/>
                  <a:pt x="998" y="1124"/>
                </a:cubicBezTo>
                <a:cubicBezTo>
                  <a:pt x="998" y="1122"/>
                  <a:pt x="996" y="1120"/>
                  <a:pt x="994" y="1120"/>
                </a:cubicBezTo>
                <a:close/>
                <a:moveTo>
                  <a:pt x="1007" y="1120"/>
                </a:moveTo>
                <a:cubicBezTo>
                  <a:pt x="1005" y="1120"/>
                  <a:pt x="1003" y="1122"/>
                  <a:pt x="1003" y="1124"/>
                </a:cubicBezTo>
                <a:cubicBezTo>
                  <a:pt x="1003" y="1126"/>
                  <a:pt x="1005" y="1128"/>
                  <a:pt x="1007" y="1128"/>
                </a:cubicBezTo>
                <a:cubicBezTo>
                  <a:pt x="1009" y="1128"/>
                  <a:pt x="1011" y="1126"/>
                  <a:pt x="1011" y="1124"/>
                </a:cubicBezTo>
                <a:cubicBezTo>
                  <a:pt x="1011" y="1122"/>
                  <a:pt x="1009" y="1120"/>
                  <a:pt x="1007" y="1120"/>
                </a:cubicBezTo>
                <a:close/>
                <a:moveTo>
                  <a:pt x="1020" y="1120"/>
                </a:moveTo>
                <a:cubicBezTo>
                  <a:pt x="1018" y="1120"/>
                  <a:pt x="1016" y="1122"/>
                  <a:pt x="1016" y="1124"/>
                </a:cubicBezTo>
                <a:cubicBezTo>
                  <a:pt x="1016" y="1126"/>
                  <a:pt x="1018" y="1128"/>
                  <a:pt x="1020" y="1128"/>
                </a:cubicBezTo>
                <a:cubicBezTo>
                  <a:pt x="1022" y="1128"/>
                  <a:pt x="1024" y="1126"/>
                  <a:pt x="1024" y="1124"/>
                </a:cubicBezTo>
                <a:cubicBezTo>
                  <a:pt x="1024" y="1122"/>
                  <a:pt x="1022" y="1120"/>
                  <a:pt x="1020" y="1120"/>
                </a:cubicBezTo>
                <a:close/>
                <a:moveTo>
                  <a:pt x="1033" y="1120"/>
                </a:moveTo>
                <a:cubicBezTo>
                  <a:pt x="1031" y="1120"/>
                  <a:pt x="1029" y="1122"/>
                  <a:pt x="1029" y="1124"/>
                </a:cubicBezTo>
                <a:cubicBezTo>
                  <a:pt x="1029" y="1126"/>
                  <a:pt x="1031" y="1128"/>
                  <a:pt x="1033" y="1128"/>
                </a:cubicBezTo>
                <a:cubicBezTo>
                  <a:pt x="1035" y="1128"/>
                  <a:pt x="1037" y="1126"/>
                  <a:pt x="1037" y="1124"/>
                </a:cubicBezTo>
                <a:cubicBezTo>
                  <a:pt x="1037" y="1122"/>
                  <a:pt x="1035" y="1120"/>
                  <a:pt x="1033" y="1120"/>
                </a:cubicBezTo>
                <a:close/>
                <a:moveTo>
                  <a:pt x="1046" y="1120"/>
                </a:moveTo>
                <a:cubicBezTo>
                  <a:pt x="1044" y="1120"/>
                  <a:pt x="1042" y="1122"/>
                  <a:pt x="1042" y="1124"/>
                </a:cubicBezTo>
                <a:cubicBezTo>
                  <a:pt x="1042" y="1126"/>
                  <a:pt x="1044" y="1128"/>
                  <a:pt x="1046" y="1128"/>
                </a:cubicBezTo>
                <a:cubicBezTo>
                  <a:pt x="1048" y="1128"/>
                  <a:pt x="1050" y="1126"/>
                  <a:pt x="1050" y="1124"/>
                </a:cubicBezTo>
                <a:cubicBezTo>
                  <a:pt x="1050" y="1122"/>
                  <a:pt x="1048" y="1120"/>
                  <a:pt x="1046" y="1120"/>
                </a:cubicBezTo>
                <a:close/>
                <a:moveTo>
                  <a:pt x="1059" y="1120"/>
                </a:moveTo>
                <a:cubicBezTo>
                  <a:pt x="1056" y="1120"/>
                  <a:pt x="1055" y="1122"/>
                  <a:pt x="1055" y="1124"/>
                </a:cubicBezTo>
                <a:cubicBezTo>
                  <a:pt x="1055" y="1126"/>
                  <a:pt x="1056" y="1128"/>
                  <a:pt x="1059" y="1128"/>
                </a:cubicBezTo>
                <a:cubicBezTo>
                  <a:pt x="1061" y="1128"/>
                  <a:pt x="1063" y="1126"/>
                  <a:pt x="1063" y="1124"/>
                </a:cubicBezTo>
                <a:cubicBezTo>
                  <a:pt x="1063" y="1122"/>
                  <a:pt x="1061" y="1120"/>
                  <a:pt x="1059" y="1120"/>
                </a:cubicBezTo>
                <a:close/>
                <a:moveTo>
                  <a:pt x="1072" y="1120"/>
                </a:moveTo>
                <a:cubicBezTo>
                  <a:pt x="1069" y="1120"/>
                  <a:pt x="1067" y="1122"/>
                  <a:pt x="1067" y="1124"/>
                </a:cubicBezTo>
                <a:cubicBezTo>
                  <a:pt x="1067" y="1126"/>
                  <a:pt x="1069" y="1128"/>
                  <a:pt x="1072" y="1128"/>
                </a:cubicBezTo>
                <a:cubicBezTo>
                  <a:pt x="1074" y="1128"/>
                  <a:pt x="1076" y="1126"/>
                  <a:pt x="1076" y="1124"/>
                </a:cubicBezTo>
                <a:cubicBezTo>
                  <a:pt x="1076" y="1122"/>
                  <a:pt x="1074" y="1120"/>
                  <a:pt x="1072" y="1120"/>
                </a:cubicBezTo>
                <a:close/>
                <a:moveTo>
                  <a:pt x="1085" y="1120"/>
                </a:moveTo>
                <a:cubicBezTo>
                  <a:pt x="1082" y="1120"/>
                  <a:pt x="1080" y="1122"/>
                  <a:pt x="1080" y="1124"/>
                </a:cubicBezTo>
                <a:cubicBezTo>
                  <a:pt x="1080" y="1126"/>
                  <a:pt x="1082" y="1128"/>
                  <a:pt x="1085" y="1128"/>
                </a:cubicBezTo>
                <a:cubicBezTo>
                  <a:pt x="1087" y="1128"/>
                  <a:pt x="1089" y="1126"/>
                  <a:pt x="1089" y="1124"/>
                </a:cubicBezTo>
                <a:cubicBezTo>
                  <a:pt x="1089" y="1122"/>
                  <a:pt x="1087" y="1120"/>
                  <a:pt x="1085" y="1120"/>
                </a:cubicBezTo>
                <a:close/>
                <a:moveTo>
                  <a:pt x="1097" y="1120"/>
                </a:moveTo>
                <a:cubicBezTo>
                  <a:pt x="1095" y="1120"/>
                  <a:pt x="1093" y="1122"/>
                  <a:pt x="1093" y="1124"/>
                </a:cubicBezTo>
                <a:cubicBezTo>
                  <a:pt x="1093" y="1126"/>
                  <a:pt x="1095" y="1128"/>
                  <a:pt x="1097" y="1128"/>
                </a:cubicBezTo>
                <a:cubicBezTo>
                  <a:pt x="1100" y="1128"/>
                  <a:pt x="1102" y="1126"/>
                  <a:pt x="1102" y="1124"/>
                </a:cubicBezTo>
                <a:cubicBezTo>
                  <a:pt x="1102" y="1122"/>
                  <a:pt x="1100" y="1120"/>
                  <a:pt x="1097" y="1120"/>
                </a:cubicBezTo>
                <a:close/>
                <a:moveTo>
                  <a:pt x="1110" y="1120"/>
                </a:moveTo>
                <a:cubicBezTo>
                  <a:pt x="1108" y="1120"/>
                  <a:pt x="1106" y="1122"/>
                  <a:pt x="1106" y="1124"/>
                </a:cubicBezTo>
                <a:cubicBezTo>
                  <a:pt x="1106" y="1126"/>
                  <a:pt x="1108" y="1128"/>
                  <a:pt x="1110" y="1128"/>
                </a:cubicBezTo>
                <a:cubicBezTo>
                  <a:pt x="1113" y="1128"/>
                  <a:pt x="1115" y="1126"/>
                  <a:pt x="1115" y="1124"/>
                </a:cubicBezTo>
                <a:cubicBezTo>
                  <a:pt x="1115" y="1122"/>
                  <a:pt x="1113" y="1120"/>
                  <a:pt x="1110" y="1120"/>
                </a:cubicBezTo>
                <a:close/>
                <a:moveTo>
                  <a:pt x="1123" y="1120"/>
                </a:moveTo>
                <a:cubicBezTo>
                  <a:pt x="1121" y="1120"/>
                  <a:pt x="1119" y="1122"/>
                  <a:pt x="1119" y="1124"/>
                </a:cubicBezTo>
                <a:cubicBezTo>
                  <a:pt x="1119" y="1126"/>
                  <a:pt x="1121" y="1128"/>
                  <a:pt x="1123" y="1128"/>
                </a:cubicBezTo>
                <a:cubicBezTo>
                  <a:pt x="1126" y="1128"/>
                  <a:pt x="1127" y="1126"/>
                  <a:pt x="1127" y="1124"/>
                </a:cubicBezTo>
                <a:cubicBezTo>
                  <a:pt x="1127" y="1122"/>
                  <a:pt x="1126" y="1120"/>
                  <a:pt x="1123" y="1120"/>
                </a:cubicBezTo>
                <a:close/>
                <a:moveTo>
                  <a:pt x="1136" y="1120"/>
                </a:moveTo>
                <a:cubicBezTo>
                  <a:pt x="1134" y="1120"/>
                  <a:pt x="1132" y="1122"/>
                  <a:pt x="1132" y="1124"/>
                </a:cubicBezTo>
                <a:cubicBezTo>
                  <a:pt x="1132" y="1126"/>
                  <a:pt x="1134" y="1128"/>
                  <a:pt x="1136" y="1128"/>
                </a:cubicBezTo>
                <a:cubicBezTo>
                  <a:pt x="1139" y="1128"/>
                  <a:pt x="1140" y="1126"/>
                  <a:pt x="1140" y="1124"/>
                </a:cubicBezTo>
                <a:cubicBezTo>
                  <a:pt x="1140" y="1122"/>
                  <a:pt x="1139" y="1120"/>
                  <a:pt x="1136" y="1120"/>
                </a:cubicBezTo>
                <a:close/>
                <a:moveTo>
                  <a:pt x="1149" y="1120"/>
                </a:moveTo>
                <a:cubicBezTo>
                  <a:pt x="1147" y="1120"/>
                  <a:pt x="1145" y="1122"/>
                  <a:pt x="1145" y="1124"/>
                </a:cubicBezTo>
                <a:cubicBezTo>
                  <a:pt x="1145" y="1126"/>
                  <a:pt x="1147" y="1128"/>
                  <a:pt x="1149" y="1128"/>
                </a:cubicBezTo>
                <a:cubicBezTo>
                  <a:pt x="1151" y="1128"/>
                  <a:pt x="1153" y="1126"/>
                  <a:pt x="1153" y="1124"/>
                </a:cubicBezTo>
                <a:cubicBezTo>
                  <a:pt x="1153" y="1122"/>
                  <a:pt x="1151" y="1120"/>
                  <a:pt x="1149" y="1120"/>
                </a:cubicBezTo>
                <a:close/>
                <a:moveTo>
                  <a:pt x="1162" y="1120"/>
                </a:moveTo>
                <a:cubicBezTo>
                  <a:pt x="1160" y="1120"/>
                  <a:pt x="1158" y="1122"/>
                  <a:pt x="1158" y="1124"/>
                </a:cubicBezTo>
                <a:cubicBezTo>
                  <a:pt x="1158" y="1126"/>
                  <a:pt x="1160" y="1128"/>
                  <a:pt x="1162" y="1128"/>
                </a:cubicBezTo>
                <a:cubicBezTo>
                  <a:pt x="1164" y="1128"/>
                  <a:pt x="1166" y="1126"/>
                  <a:pt x="1166" y="1124"/>
                </a:cubicBezTo>
                <a:cubicBezTo>
                  <a:pt x="1166" y="1122"/>
                  <a:pt x="1164" y="1120"/>
                  <a:pt x="1162" y="1120"/>
                </a:cubicBezTo>
                <a:close/>
                <a:moveTo>
                  <a:pt x="1175" y="1120"/>
                </a:moveTo>
                <a:cubicBezTo>
                  <a:pt x="1173" y="1120"/>
                  <a:pt x="1171" y="1122"/>
                  <a:pt x="1171" y="1124"/>
                </a:cubicBezTo>
                <a:cubicBezTo>
                  <a:pt x="1171" y="1126"/>
                  <a:pt x="1173" y="1128"/>
                  <a:pt x="1175" y="1128"/>
                </a:cubicBezTo>
                <a:cubicBezTo>
                  <a:pt x="1177" y="1128"/>
                  <a:pt x="1179" y="1126"/>
                  <a:pt x="1179" y="1124"/>
                </a:cubicBezTo>
                <a:cubicBezTo>
                  <a:pt x="1179" y="1122"/>
                  <a:pt x="1177" y="1120"/>
                  <a:pt x="1175" y="1120"/>
                </a:cubicBezTo>
                <a:close/>
                <a:moveTo>
                  <a:pt x="1188" y="1124"/>
                </a:moveTo>
                <a:cubicBezTo>
                  <a:pt x="1188" y="1124"/>
                  <a:pt x="1188" y="1124"/>
                  <a:pt x="1188" y="1124"/>
                </a:cubicBezTo>
                <a:cubicBezTo>
                  <a:pt x="1188" y="1124"/>
                  <a:pt x="1188" y="1124"/>
                  <a:pt x="1188" y="1124"/>
                </a:cubicBezTo>
                <a:cubicBezTo>
                  <a:pt x="1188" y="1124"/>
                  <a:pt x="1188" y="1124"/>
                  <a:pt x="1188" y="1124"/>
                </a:cubicBezTo>
                <a:cubicBezTo>
                  <a:pt x="1188" y="1124"/>
                  <a:pt x="1188" y="1124"/>
                  <a:pt x="1188" y="1124"/>
                </a:cubicBezTo>
                <a:close/>
                <a:moveTo>
                  <a:pt x="1782" y="1120"/>
                </a:moveTo>
                <a:cubicBezTo>
                  <a:pt x="1780" y="1120"/>
                  <a:pt x="1778" y="1122"/>
                  <a:pt x="1778" y="1124"/>
                </a:cubicBezTo>
                <a:cubicBezTo>
                  <a:pt x="1778" y="1126"/>
                  <a:pt x="1780" y="1128"/>
                  <a:pt x="1782" y="1128"/>
                </a:cubicBezTo>
                <a:cubicBezTo>
                  <a:pt x="1784" y="1128"/>
                  <a:pt x="1786" y="1126"/>
                  <a:pt x="1786" y="1124"/>
                </a:cubicBezTo>
                <a:cubicBezTo>
                  <a:pt x="1786" y="1122"/>
                  <a:pt x="1784" y="1120"/>
                  <a:pt x="1782" y="1120"/>
                </a:cubicBezTo>
                <a:close/>
                <a:moveTo>
                  <a:pt x="1795" y="1120"/>
                </a:moveTo>
                <a:cubicBezTo>
                  <a:pt x="1793" y="1120"/>
                  <a:pt x="1791" y="1122"/>
                  <a:pt x="1791" y="1124"/>
                </a:cubicBezTo>
                <a:cubicBezTo>
                  <a:pt x="1791" y="1126"/>
                  <a:pt x="1793" y="1128"/>
                  <a:pt x="1795" y="1128"/>
                </a:cubicBezTo>
                <a:cubicBezTo>
                  <a:pt x="1797" y="1128"/>
                  <a:pt x="1799" y="1126"/>
                  <a:pt x="1799" y="1124"/>
                </a:cubicBezTo>
                <a:cubicBezTo>
                  <a:pt x="1799" y="1122"/>
                  <a:pt x="1797" y="1120"/>
                  <a:pt x="1795" y="1120"/>
                </a:cubicBezTo>
                <a:close/>
                <a:moveTo>
                  <a:pt x="1808" y="1120"/>
                </a:moveTo>
                <a:cubicBezTo>
                  <a:pt x="1805" y="1120"/>
                  <a:pt x="1804" y="1122"/>
                  <a:pt x="1804" y="1124"/>
                </a:cubicBezTo>
                <a:cubicBezTo>
                  <a:pt x="1804" y="1126"/>
                  <a:pt x="1805" y="1128"/>
                  <a:pt x="1808" y="1128"/>
                </a:cubicBezTo>
                <a:cubicBezTo>
                  <a:pt x="1810" y="1128"/>
                  <a:pt x="1812" y="1126"/>
                  <a:pt x="1812" y="1124"/>
                </a:cubicBezTo>
                <a:cubicBezTo>
                  <a:pt x="1812" y="1122"/>
                  <a:pt x="1810" y="1120"/>
                  <a:pt x="1808" y="1120"/>
                </a:cubicBezTo>
                <a:close/>
                <a:moveTo>
                  <a:pt x="1821" y="1120"/>
                </a:moveTo>
                <a:cubicBezTo>
                  <a:pt x="1818" y="1120"/>
                  <a:pt x="1816" y="1122"/>
                  <a:pt x="1816" y="1124"/>
                </a:cubicBezTo>
                <a:cubicBezTo>
                  <a:pt x="1816" y="1126"/>
                  <a:pt x="1818" y="1128"/>
                  <a:pt x="1821" y="1128"/>
                </a:cubicBezTo>
                <a:cubicBezTo>
                  <a:pt x="1823" y="1128"/>
                  <a:pt x="1825" y="1126"/>
                  <a:pt x="1825" y="1124"/>
                </a:cubicBezTo>
                <a:cubicBezTo>
                  <a:pt x="1825" y="1122"/>
                  <a:pt x="1823" y="1120"/>
                  <a:pt x="1821" y="1120"/>
                </a:cubicBezTo>
                <a:close/>
                <a:moveTo>
                  <a:pt x="1834" y="1120"/>
                </a:moveTo>
                <a:cubicBezTo>
                  <a:pt x="1831" y="1120"/>
                  <a:pt x="1829" y="1122"/>
                  <a:pt x="1829" y="1124"/>
                </a:cubicBezTo>
                <a:cubicBezTo>
                  <a:pt x="1829" y="1126"/>
                  <a:pt x="1831" y="1128"/>
                  <a:pt x="1834" y="1128"/>
                </a:cubicBezTo>
                <a:cubicBezTo>
                  <a:pt x="1836" y="1128"/>
                  <a:pt x="1838" y="1126"/>
                  <a:pt x="1838" y="1124"/>
                </a:cubicBezTo>
                <a:cubicBezTo>
                  <a:pt x="1838" y="1122"/>
                  <a:pt x="1836" y="1120"/>
                  <a:pt x="1834" y="1120"/>
                </a:cubicBezTo>
                <a:close/>
                <a:moveTo>
                  <a:pt x="1846" y="1120"/>
                </a:moveTo>
                <a:cubicBezTo>
                  <a:pt x="1844" y="1120"/>
                  <a:pt x="1842" y="1122"/>
                  <a:pt x="1842" y="1124"/>
                </a:cubicBezTo>
                <a:cubicBezTo>
                  <a:pt x="1842" y="1126"/>
                  <a:pt x="1844" y="1128"/>
                  <a:pt x="1846" y="1128"/>
                </a:cubicBezTo>
                <a:cubicBezTo>
                  <a:pt x="1849" y="1128"/>
                  <a:pt x="1851" y="1126"/>
                  <a:pt x="1851" y="1124"/>
                </a:cubicBezTo>
                <a:cubicBezTo>
                  <a:pt x="1851" y="1122"/>
                  <a:pt x="1849" y="1120"/>
                  <a:pt x="1846" y="1120"/>
                </a:cubicBezTo>
                <a:close/>
                <a:moveTo>
                  <a:pt x="1859" y="1120"/>
                </a:moveTo>
                <a:cubicBezTo>
                  <a:pt x="1857" y="1120"/>
                  <a:pt x="1855" y="1122"/>
                  <a:pt x="1855" y="1124"/>
                </a:cubicBezTo>
                <a:cubicBezTo>
                  <a:pt x="1855" y="1126"/>
                  <a:pt x="1857" y="1128"/>
                  <a:pt x="1859" y="1128"/>
                </a:cubicBezTo>
                <a:cubicBezTo>
                  <a:pt x="1862" y="1128"/>
                  <a:pt x="1864" y="1126"/>
                  <a:pt x="1864" y="1124"/>
                </a:cubicBezTo>
                <a:cubicBezTo>
                  <a:pt x="1864" y="1122"/>
                  <a:pt x="1862" y="1120"/>
                  <a:pt x="1859" y="1120"/>
                </a:cubicBezTo>
                <a:close/>
                <a:moveTo>
                  <a:pt x="1872" y="1120"/>
                </a:moveTo>
                <a:cubicBezTo>
                  <a:pt x="1870" y="1120"/>
                  <a:pt x="1868" y="1122"/>
                  <a:pt x="1868" y="1124"/>
                </a:cubicBezTo>
                <a:cubicBezTo>
                  <a:pt x="1868" y="1126"/>
                  <a:pt x="1870" y="1128"/>
                  <a:pt x="1872" y="1128"/>
                </a:cubicBezTo>
                <a:cubicBezTo>
                  <a:pt x="1875" y="1128"/>
                  <a:pt x="1876" y="1126"/>
                  <a:pt x="1876" y="1124"/>
                </a:cubicBezTo>
                <a:cubicBezTo>
                  <a:pt x="1876" y="1122"/>
                  <a:pt x="1875" y="1120"/>
                  <a:pt x="1872" y="1120"/>
                </a:cubicBezTo>
                <a:close/>
                <a:moveTo>
                  <a:pt x="1885" y="1120"/>
                </a:moveTo>
                <a:cubicBezTo>
                  <a:pt x="1883" y="1120"/>
                  <a:pt x="1881" y="1122"/>
                  <a:pt x="1881" y="1124"/>
                </a:cubicBezTo>
                <a:cubicBezTo>
                  <a:pt x="1881" y="1126"/>
                  <a:pt x="1883" y="1128"/>
                  <a:pt x="1885" y="1128"/>
                </a:cubicBezTo>
                <a:cubicBezTo>
                  <a:pt x="1888" y="1128"/>
                  <a:pt x="1889" y="1126"/>
                  <a:pt x="1889" y="1124"/>
                </a:cubicBezTo>
                <a:cubicBezTo>
                  <a:pt x="1889" y="1122"/>
                  <a:pt x="1888" y="1120"/>
                  <a:pt x="1885" y="1120"/>
                </a:cubicBezTo>
                <a:close/>
                <a:moveTo>
                  <a:pt x="1898" y="1120"/>
                </a:moveTo>
                <a:cubicBezTo>
                  <a:pt x="1896" y="1120"/>
                  <a:pt x="1894" y="1122"/>
                  <a:pt x="1894" y="1124"/>
                </a:cubicBezTo>
                <a:cubicBezTo>
                  <a:pt x="1894" y="1126"/>
                  <a:pt x="1896" y="1128"/>
                  <a:pt x="1898" y="1128"/>
                </a:cubicBezTo>
                <a:cubicBezTo>
                  <a:pt x="1900" y="1128"/>
                  <a:pt x="1902" y="1126"/>
                  <a:pt x="1902" y="1124"/>
                </a:cubicBezTo>
                <a:cubicBezTo>
                  <a:pt x="1902" y="1122"/>
                  <a:pt x="1900" y="1120"/>
                  <a:pt x="1898" y="1120"/>
                </a:cubicBezTo>
                <a:close/>
                <a:moveTo>
                  <a:pt x="1911" y="1120"/>
                </a:moveTo>
                <a:cubicBezTo>
                  <a:pt x="1909" y="1120"/>
                  <a:pt x="1907" y="1122"/>
                  <a:pt x="1907" y="1124"/>
                </a:cubicBezTo>
                <a:cubicBezTo>
                  <a:pt x="1907" y="1126"/>
                  <a:pt x="1909" y="1128"/>
                  <a:pt x="1911" y="1128"/>
                </a:cubicBezTo>
                <a:cubicBezTo>
                  <a:pt x="1913" y="1128"/>
                  <a:pt x="1915" y="1126"/>
                  <a:pt x="1915" y="1124"/>
                </a:cubicBezTo>
                <a:cubicBezTo>
                  <a:pt x="1915" y="1122"/>
                  <a:pt x="1913" y="1120"/>
                  <a:pt x="1911" y="1120"/>
                </a:cubicBezTo>
                <a:close/>
                <a:moveTo>
                  <a:pt x="1924" y="1120"/>
                </a:moveTo>
                <a:cubicBezTo>
                  <a:pt x="1922" y="1120"/>
                  <a:pt x="1920" y="1122"/>
                  <a:pt x="1920" y="1124"/>
                </a:cubicBezTo>
                <a:cubicBezTo>
                  <a:pt x="1920" y="1126"/>
                  <a:pt x="1922" y="1128"/>
                  <a:pt x="1924" y="1128"/>
                </a:cubicBezTo>
                <a:cubicBezTo>
                  <a:pt x="1926" y="1128"/>
                  <a:pt x="1928" y="1126"/>
                  <a:pt x="1928" y="1124"/>
                </a:cubicBezTo>
                <a:cubicBezTo>
                  <a:pt x="1928" y="1122"/>
                  <a:pt x="1926" y="1120"/>
                  <a:pt x="1924" y="1120"/>
                </a:cubicBezTo>
                <a:close/>
                <a:moveTo>
                  <a:pt x="1937" y="1120"/>
                </a:moveTo>
                <a:cubicBezTo>
                  <a:pt x="1935" y="1120"/>
                  <a:pt x="1933" y="1122"/>
                  <a:pt x="1933" y="1124"/>
                </a:cubicBezTo>
                <a:cubicBezTo>
                  <a:pt x="1933" y="1126"/>
                  <a:pt x="1935" y="1128"/>
                  <a:pt x="1937" y="1128"/>
                </a:cubicBezTo>
                <a:cubicBezTo>
                  <a:pt x="1939" y="1128"/>
                  <a:pt x="1941" y="1126"/>
                  <a:pt x="1941" y="1124"/>
                </a:cubicBezTo>
                <a:cubicBezTo>
                  <a:pt x="1941" y="1122"/>
                  <a:pt x="1939" y="1120"/>
                  <a:pt x="1937" y="1120"/>
                </a:cubicBezTo>
                <a:close/>
                <a:moveTo>
                  <a:pt x="1950" y="1120"/>
                </a:moveTo>
                <a:cubicBezTo>
                  <a:pt x="1947" y="1120"/>
                  <a:pt x="1946" y="1122"/>
                  <a:pt x="1946" y="1124"/>
                </a:cubicBezTo>
                <a:cubicBezTo>
                  <a:pt x="1946" y="1126"/>
                  <a:pt x="1947" y="1128"/>
                  <a:pt x="1950" y="1128"/>
                </a:cubicBezTo>
                <a:cubicBezTo>
                  <a:pt x="1952" y="1128"/>
                  <a:pt x="1954" y="1126"/>
                  <a:pt x="1954" y="1124"/>
                </a:cubicBezTo>
                <a:cubicBezTo>
                  <a:pt x="1954" y="1122"/>
                  <a:pt x="1952" y="1120"/>
                  <a:pt x="1950" y="1120"/>
                </a:cubicBezTo>
                <a:close/>
                <a:moveTo>
                  <a:pt x="1963" y="1120"/>
                </a:moveTo>
                <a:cubicBezTo>
                  <a:pt x="1960" y="1120"/>
                  <a:pt x="1959" y="1122"/>
                  <a:pt x="1959" y="1124"/>
                </a:cubicBezTo>
                <a:cubicBezTo>
                  <a:pt x="1959" y="1126"/>
                  <a:pt x="1960" y="1128"/>
                  <a:pt x="1963" y="1128"/>
                </a:cubicBezTo>
                <a:cubicBezTo>
                  <a:pt x="1965" y="1128"/>
                  <a:pt x="1967" y="1126"/>
                  <a:pt x="1967" y="1124"/>
                </a:cubicBezTo>
                <a:cubicBezTo>
                  <a:pt x="1967" y="1122"/>
                  <a:pt x="1965" y="1120"/>
                  <a:pt x="1963" y="1120"/>
                </a:cubicBezTo>
                <a:close/>
                <a:moveTo>
                  <a:pt x="1976" y="1120"/>
                </a:moveTo>
                <a:cubicBezTo>
                  <a:pt x="1973" y="1120"/>
                  <a:pt x="1971" y="1122"/>
                  <a:pt x="1971" y="1124"/>
                </a:cubicBezTo>
                <a:cubicBezTo>
                  <a:pt x="1971" y="1126"/>
                  <a:pt x="1973" y="1128"/>
                  <a:pt x="1976" y="1128"/>
                </a:cubicBezTo>
                <a:cubicBezTo>
                  <a:pt x="1978" y="1128"/>
                  <a:pt x="1980" y="1126"/>
                  <a:pt x="1980" y="1124"/>
                </a:cubicBezTo>
                <a:cubicBezTo>
                  <a:pt x="1980" y="1122"/>
                  <a:pt x="1978" y="1120"/>
                  <a:pt x="1976" y="1120"/>
                </a:cubicBezTo>
                <a:close/>
                <a:moveTo>
                  <a:pt x="1989" y="1120"/>
                </a:moveTo>
                <a:cubicBezTo>
                  <a:pt x="1986" y="1120"/>
                  <a:pt x="1984" y="1122"/>
                  <a:pt x="1984" y="1124"/>
                </a:cubicBezTo>
                <a:cubicBezTo>
                  <a:pt x="1984" y="1126"/>
                  <a:pt x="1986" y="1128"/>
                  <a:pt x="1989" y="1128"/>
                </a:cubicBezTo>
                <a:cubicBezTo>
                  <a:pt x="1991" y="1128"/>
                  <a:pt x="1993" y="1126"/>
                  <a:pt x="1993" y="1124"/>
                </a:cubicBezTo>
                <a:cubicBezTo>
                  <a:pt x="1993" y="1122"/>
                  <a:pt x="1991" y="1120"/>
                  <a:pt x="1989" y="1120"/>
                </a:cubicBezTo>
                <a:close/>
                <a:moveTo>
                  <a:pt x="2001" y="1120"/>
                </a:moveTo>
                <a:cubicBezTo>
                  <a:pt x="1999" y="1120"/>
                  <a:pt x="1997" y="1122"/>
                  <a:pt x="1997" y="1124"/>
                </a:cubicBezTo>
                <a:cubicBezTo>
                  <a:pt x="1997" y="1126"/>
                  <a:pt x="1999" y="1128"/>
                  <a:pt x="2001" y="1128"/>
                </a:cubicBezTo>
                <a:cubicBezTo>
                  <a:pt x="2004" y="1128"/>
                  <a:pt x="2006" y="1126"/>
                  <a:pt x="2006" y="1124"/>
                </a:cubicBezTo>
                <a:cubicBezTo>
                  <a:pt x="2006" y="1122"/>
                  <a:pt x="2004" y="1120"/>
                  <a:pt x="2001" y="1120"/>
                </a:cubicBezTo>
                <a:close/>
                <a:moveTo>
                  <a:pt x="2014" y="1120"/>
                </a:moveTo>
                <a:cubicBezTo>
                  <a:pt x="2012" y="1120"/>
                  <a:pt x="2010" y="1122"/>
                  <a:pt x="2010" y="1124"/>
                </a:cubicBezTo>
                <a:cubicBezTo>
                  <a:pt x="2010" y="1126"/>
                  <a:pt x="2012" y="1128"/>
                  <a:pt x="2014" y="1128"/>
                </a:cubicBezTo>
                <a:cubicBezTo>
                  <a:pt x="2017" y="1128"/>
                  <a:pt x="2019" y="1126"/>
                  <a:pt x="2019" y="1124"/>
                </a:cubicBezTo>
                <a:cubicBezTo>
                  <a:pt x="2019" y="1122"/>
                  <a:pt x="2017" y="1120"/>
                  <a:pt x="2014" y="1120"/>
                </a:cubicBezTo>
                <a:close/>
                <a:moveTo>
                  <a:pt x="2027" y="1120"/>
                </a:moveTo>
                <a:cubicBezTo>
                  <a:pt x="2025" y="1120"/>
                  <a:pt x="2023" y="1122"/>
                  <a:pt x="2023" y="1124"/>
                </a:cubicBezTo>
                <a:cubicBezTo>
                  <a:pt x="2023" y="1126"/>
                  <a:pt x="2025" y="1128"/>
                  <a:pt x="2027" y="1128"/>
                </a:cubicBezTo>
                <a:cubicBezTo>
                  <a:pt x="2030" y="1128"/>
                  <a:pt x="2031" y="1126"/>
                  <a:pt x="2031" y="1124"/>
                </a:cubicBezTo>
                <a:cubicBezTo>
                  <a:pt x="2031" y="1122"/>
                  <a:pt x="2030" y="1120"/>
                  <a:pt x="2027" y="1120"/>
                </a:cubicBezTo>
                <a:close/>
                <a:moveTo>
                  <a:pt x="2040" y="1120"/>
                </a:moveTo>
                <a:cubicBezTo>
                  <a:pt x="2038" y="1120"/>
                  <a:pt x="2036" y="1122"/>
                  <a:pt x="2036" y="1124"/>
                </a:cubicBezTo>
                <a:cubicBezTo>
                  <a:pt x="2036" y="1126"/>
                  <a:pt x="2038" y="1128"/>
                  <a:pt x="2040" y="1128"/>
                </a:cubicBezTo>
                <a:cubicBezTo>
                  <a:pt x="2042" y="1128"/>
                  <a:pt x="2044" y="1126"/>
                  <a:pt x="2044" y="1124"/>
                </a:cubicBezTo>
                <a:cubicBezTo>
                  <a:pt x="2044" y="1122"/>
                  <a:pt x="2042" y="1120"/>
                  <a:pt x="2040" y="1120"/>
                </a:cubicBezTo>
                <a:close/>
                <a:moveTo>
                  <a:pt x="2053" y="1120"/>
                </a:moveTo>
                <a:cubicBezTo>
                  <a:pt x="2051" y="1120"/>
                  <a:pt x="2049" y="1122"/>
                  <a:pt x="2049" y="1124"/>
                </a:cubicBezTo>
                <a:cubicBezTo>
                  <a:pt x="2049" y="1126"/>
                  <a:pt x="2051" y="1128"/>
                  <a:pt x="2053" y="1128"/>
                </a:cubicBezTo>
                <a:cubicBezTo>
                  <a:pt x="2055" y="1128"/>
                  <a:pt x="2057" y="1126"/>
                  <a:pt x="2057" y="1124"/>
                </a:cubicBezTo>
                <a:cubicBezTo>
                  <a:pt x="2057" y="1122"/>
                  <a:pt x="2055" y="1120"/>
                  <a:pt x="2053" y="1120"/>
                </a:cubicBezTo>
                <a:close/>
                <a:moveTo>
                  <a:pt x="2066" y="1120"/>
                </a:moveTo>
                <a:cubicBezTo>
                  <a:pt x="2064" y="1120"/>
                  <a:pt x="2062" y="1122"/>
                  <a:pt x="2062" y="1124"/>
                </a:cubicBezTo>
                <a:cubicBezTo>
                  <a:pt x="2062" y="1126"/>
                  <a:pt x="2064" y="1128"/>
                  <a:pt x="2066" y="1128"/>
                </a:cubicBezTo>
                <a:cubicBezTo>
                  <a:pt x="2068" y="1128"/>
                  <a:pt x="2070" y="1126"/>
                  <a:pt x="2070" y="1124"/>
                </a:cubicBezTo>
                <a:cubicBezTo>
                  <a:pt x="2070" y="1122"/>
                  <a:pt x="2068" y="1120"/>
                  <a:pt x="2066" y="1120"/>
                </a:cubicBezTo>
                <a:close/>
                <a:moveTo>
                  <a:pt x="2079" y="1120"/>
                </a:moveTo>
                <a:cubicBezTo>
                  <a:pt x="2077" y="1120"/>
                  <a:pt x="2075" y="1122"/>
                  <a:pt x="2075" y="1124"/>
                </a:cubicBezTo>
                <a:cubicBezTo>
                  <a:pt x="2075" y="1126"/>
                  <a:pt x="2077" y="1128"/>
                  <a:pt x="2079" y="1128"/>
                </a:cubicBezTo>
                <a:cubicBezTo>
                  <a:pt x="2081" y="1128"/>
                  <a:pt x="2083" y="1126"/>
                  <a:pt x="2083" y="1124"/>
                </a:cubicBezTo>
                <a:cubicBezTo>
                  <a:pt x="2083" y="1122"/>
                  <a:pt x="2081" y="1120"/>
                  <a:pt x="2079" y="1120"/>
                </a:cubicBezTo>
                <a:close/>
                <a:moveTo>
                  <a:pt x="2092" y="1120"/>
                </a:moveTo>
                <a:cubicBezTo>
                  <a:pt x="2090" y="1120"/>
                  <a:pt x="2088" y="1122"/>
                  <a:pt x="2088" y="1124"/>
                </a:cubicBezTo>
                <a:cubicBezTo>
                  <a:pt x="2088" y="1126"/>
                  <a:pt x="2090" y="1128"/>
                  <a:pt x="2092" y="1128"/>
                </a:cubicBezTo>
                <a:cubicBezTo>
                  <a:pt x="2094" y="1128"/>
                  <a:pt x="2096" y="1126"/>
                  <a:pt x="2096" y="1124"/>
                </a:cubicBezTo>
                <a:cubicBezTo>
                  <a:pt x="2096" y="1122"/>
                  <a:pt x="2094" y="1120"/>
                  <a:pt x="2092" y="1120"/>
                </a:cubicBezTo>
                <a:close/>
                <a:moveTo>
                  <a:pt x="2105" y="1120"/>
                </a:moveTo>
                <a:cubicBezTo>
                  <a:pt x="2102" y="1120"/>
                  <a:pt x="2101" y="1122"/>
                  <a:pt x="2101" y="1124"/>
                </a:cubicBezTo>
                <a:cubicBezTo>
                  <a:pt x="2101" y="1126"/>
                  <a:pt x="2102" y="1128"/>
                  <a:pt x="2105" y="1128"/>
                </a:cubicBezTo>
                <a:cubicBezTo>
                  <a:pt x="2107" y="1128"/>
                  <a:pt x="2109" y="1126"/>
                  <a:pt x="2109" y="1124"/>
                </a:cubicBezTo>
                <a:cubicBezTo>
                  <a:pt x="2109" y="1122"/>
                  <a:pt x="2107" y="1120"/>
                  <a:pt x="2105" y="1120"/>
                </a:cubicBezTo>
                <a:close/>
                <a:moveTo>
                  <a:pt x="2118" y="1120"/>
                </a:moveTo>
                <a:cubicBezTo>
                  <a:pt x="2115" y="1120"/>
                  <a:pt x="2113" y="1122"/>
                  <a:pt x="2113" y="1124"/>
                </a:cubicBezTo>
                <a:cubicBezTo>
                  <a:pt x="2113" y="1126"/>
                  <a:pt x="2115" y="1128"/>
                  <a:pt x="2118" y="1128"/>
                </a:cubicBezTo>
                <a:cubicBezTo>
                  <a:pt x="2120" y="1128"/>
                  <a:pt x="2122" y="1126"/>
                  <a:pt x="2122" y="1124"/>
                </a:cubicBezTo>
                <a:cubicBezTo>
                  <a:pt x="2122" y="1122"/>
                  <a:pt x="2120" y="1120"/>
                  <a:pt x="2118" y="1120"/>
                </a:cubicBezTo>
                <a:close/>
                <a:moveTo>
                  <a:pt x="2673" y="1120"/>
                </a:moveTo>
                <a:cubicBezTo>
                  <a:pt x="2671" y="1120"/>
                  <a:pt x="2669" y="1122"/>
                  <a:pt x="2669" y="1124"/>
                </a:cubicBezTo>
                <a:cubicBezTo>
                  <a:pt x="2669" y="1126"/>
                  <a:pt x="2671" y="1128"/>
                  <a:pt x="2673" y="1128"/>
                </a:cubicBezTo>
                <a:cubicBezTo>
                  <a:pt x="2675" y="1128"/>
                  <a:pt x="2677" y="1126"/>
                  <a:pt x="2677" y="1124"/>
                </a:cubicBezTo>
                <a:cubicBezTo>
                  <a:pt x="2677" y="1122"/>
                  <a:pt x="2675" y="1120"/>
                  <a:pt x="2673" y="1120"/>
                </a:cubicBezTo>
                <a:close/>
                <a:moveTo>
                  <a:pt x="2686" y="1120"/>
                </a:moveTo>
                <a:cubicBezTo>
                  <a:pt x="2684" y="1120"/>
                  <a:pt x="2682" y="1122"/>
                  <a:pt x="2682" y="1124"/>
                </a:cubicBezTo>
                <a:cubicBezTo>
                  <a:pt x="2682" y="1126"/>
                  <a:pt x="2684" y="1128"/>
                  <a:pt x="2686" y="1128"/>
                </a:cubicBezTo>
                <a:cubicBezTo>
                  <a:pt x="2688" y="1128"/>
                  <a:pt x="2690" y="1126"/>
                  <a:pt x="2690" y="1124"/>
                </a:cubicBezTo>
                <a:cubicBezTo>
                  <a:pt x="2690" y="1122"/>
                  <a:pt x="2688" y="1120"/>
                  <a:pt x="2686" y="1120"/>
                </a:cubicBezTo>
                <a:close/>
                <a:moveTo>
                  <a:pt x="2699" y="1120"/>
                </a:moveTo>
                <a:cubicBezTo>
                  <a:pt x="2696" y="1120"/>
                  <a:pt x="2695" y="1122"/>
                  <a:pt x="2695" y="1124"/>
                </a:cubicBezTo>
                <a:cubicBezTo>
                  <a:pt x="2695" y="1126"/>
                  <a:pt x="2696" y="1128"/>
                  <a:pt x="2699" y="1128"/>
                </a:cubicBezTo>
                <a:cubicBezTo>
                  <a:pt x="2701" y="1128"/>
                  <a:pt x="2703" y="1126"/>
                  <a:pt x="2703" y="1124"/>
                </a:cubicBezTo>
                <a:cubicBezTo>
                  <a:pt x="2703" y="1122"/>
                  <a:pt x="2701" y="1120"/>
                  <a:pt x="2699" y="1120"/>
                </a:cubicBezTo>
                <a:close/>
                <a:moveTo>
                  <a:pt x="2712" y="1124"/>
                </a:moveTo>
                <a:cubicBezTo>
                  <a:pt x="2712" y="1124"/>
                  <a:pt x="2712" y="1124"/>
                  <a:pt x="2712" y="1124"/>
                </a:cubicBezTo>
                <a:cubicBezTo>
                  <a:pt x="2712" y="1124"/>
                  <a:pt x="2712" y="1124"/>
                  <a:pt x="2712" y="1124"/>
                </a:cubicBezTo>
                <a:cubicBezTo>
                  <a:pt x="2712" y="1124"/>
                  <a:pt x="2712" y="1124"/>
                  <a:pt x="2712" y="1124"/>
                </a:cubicBezTo>
                <a:cubicBezTo>
                  <a:pt x="2712" y="1124"/>
                  <a:pt x="2712" y="1124"/>
                  <a:pt x="2712" y="1124"/>
                </a:cubicBezTo>
                <a:close/>
                <a:moveTo>
                  <a:pt x="2725" y="1124"/>
                </a:moveTo>
                <a:cubicBezTo>
                  <a:pt x="2725" y="1124"/>
                  <a:pt x="2725" y="1124"/>
                  <a:pt x="2725" y="1124"/>
                </a:cubicBezTo>
                <a:cubicBezTo>
                  <a:pt x="2725" y="1124"/>
                  <a:pt x="2725" y="1124"/>
                  <a:pt x="2725" y="1124"/>
                </a:cubicBezTo>
                <a:cubicBezTo>
                  <a:pt x="2725" y="1124"/>
                  <a:pt x="2725" y="1124"/>
                  <a:pt x="2725" y="1124"/>
                </a:cubicBezTo>
                <a:cubicBezTo>
                  <a:pt x="2725" y="1124"/>
                  <a:pt x="2725" y="1124"/>
                  <a:pt x="2725" y="1124"/>
                </a:cubicBezTo>
                <a:close/>
                <a:moveTo>
                  <a:pt x="2776" y="1120"/>
                </a:moveTo>
                <a:cubicBezTo>
                  <a:pt x="2774" y="1120"/>
                  <a:pt x="2772" y="1122"/>
                  <a:pt x="2772" y="1124"/>
                </a:cubicBezTo>
                <a:cubicBezTo>
                  <a:pt x="2772" y="1126"/>
                  <a:pt x="2774" y="1128"/>
                  <a:pt x="2776" y="1128"/>
                </a:cubicBezTo>
                <a:cubicBezTo>
                  <a:pt x="2779" y="1128"/>
                  <a:pt x="2780" y="1126"/>
                  <a:pt x="2780" y="1124"/>
                </a:cubicBezTo>
                <a:cubicBezTo>
                  <a:pt x="2780" y="1122"/>
                  <a:pt x="2779" y="1120"/>
                  <a:pt x="2776" y="1120"/>
                </a:cubicBezTo>
                <a:close/>
                <a:moveTo>
                  <a:pt x="2789" y="1120"/>
                </a:moveTo>
                <a:cubicBezTo>
                  <a:pt x="2787" y="1120"/>
                  <a:pt x="2785" y="1122"/>
                  <a:pt x="2785" y="1124"/>
                </a:cubicBezTo>
                <a:cubicBezTo>
                  <a:pt x="2785" y="1126"/>
                  <a:pt x="2787" y="1128"/>
                  <a:pt x="2789" y="1128"/>
                </a:cubicBezTo>
                <a:cubicBezTo>
                  <a:pt x="2791" y="1128"/>
                  <a:pt x="2793" y="1126"/>
                  <a:pt x="2793" y="1124"/>
                </a:cubicBezTo>
                <a:cubicBezTo>
                  <a:pt x="2793" y="1122"/>
                  <a:pt x="2791" y="1120"/>
                  <a:pt x="2789" y="1120"/>
                </a:cubicBezTo>
                <a:close/>
                <a:moveTo>
                  <a:pt x="2802" y="1120"/>
                </a:moveTo>
                <a:cubicBezTo>
                  <a:pt x="2800" y="1120"/>
                  <a:pt x="2798" y="1122"/>
                  <a:pt x="2798" y="1124"/>
                </a:cubicBezTo>
                <a:cubicBezTo>
                  <a:pt x="2798" y="1126"/>
                  <a:pt x="2800" y="1128"/>
                  <a:pt x="2802" y="1128"/>
                </a:cubicBezTo>
                <a:cubicBezTo>
                  <a:pt x="2804" y="1128"/>
                  <a:pt x="2806" y="1126"/>
                  <a:pt x="2806" y="1124"/>
                </a:cubicBezTo>
                <a:cubicBezTo>
                  <a:pt x="2806" y="1122"/>
                  <a:pt x="2804" y="1120"/>
                  <a:pt x="2802" y="1120"/>
                </a:cubicBezTo>
                <a:close/>
                <a:moveTo>
                  <a:pt x="2815" y="1120"/>
                </a:moveTo>
                <a:cubicBezTo>
                  <a:pt x="2813" y="1120"/>
                  <a:pt x="2811" y="1122"/>
                  <a:pt x="2811" y="1124"/>
                </a:cubicBezTo>
                <a:cubicBezTo>
                  <a:pt x="2811" y="1126"/>
                  <a:pt x="2813" y="1128"/>
                  <a:pt x="2815" y="1128"/>
                </a:cubicBezTo>
                <a:cubicBezTo>
                  <a:pt x="2817" y="1128"/>
                  <a:pt x="2819" y="1126"/>
                  <a:pt x="2819" y="1124"/>
                </a:cubicBezTo>
                <a:cubicBezTo>
                  <a:pt x="2819" y="1122"/>
                  <a:pt x="2817" y="1120"/>
                  <a:pt x="2815" y="1120"/>
                </a:cubicBezTo>
                <a:close/>
                <a:moveTo>
                  <a:pt x="2828" y="1120"/>
                </a:moveTo>
                <a:cubicBezTo>
                  <a:pt x="2826" y="1120"/>
                  <a:pt x="2824" y="1122"/>
                  <a:pt x="2824" y="1124"/>
                </a:cubicBezTo>
                <a:cubicBezTo>
                  <a:pt x="2824" y="1126"/>
                  <a:pt x="2826" y="1128"/>
                  <a:pt x="2828" y="1128"/>
                </a:cubicBezTo>
                <a:cubicBezTo>
                  <a:pt x="2830" y="1128"/>
                  <a:pt x="2832" y="1126"/>
                  <a:pt x="2832" y="1124"/>
                </a:cubicBezTo>
                <a:cubicBezTo>
                  <a:pt x="2832" y="1122"/>
                  <a:pt x="2830" y="1120"/>
                  <a:pt x="2828" y="1120"/>
                </a:cubicBezTo>
                <a:close/>
                <a:moveTo>
                  <a:pt x="2841" y="1120"/>
                </a:moveTo>
                <a:cubicBezTo>
                  <a:pt x="2839" y="1120"/>
                  <a:pt x="2837" y="1122"/>
                  <a:pt x="2837" y="1124"/>
                </a:cubicBezTo>
                <a:cubicBezTo>
                  <a:pt x="2837" y="1126"/>
                  <a:pt x="2839" y="1128"/>
                  <a:pt x="2841" y="1128"/>
                </a:cubicBezTo>
                <a:cubicBezTo>
                  <a:pt x="2843" y="1128"/>
                  <a:pt x="2845" y="1126"/>
                  <a:pt x="2845" y="1124"/>
                </a:cubicBezTo>
                <a:cubicBezTo>
                  <a:pt x="2845" y="1122"/>
                  <a:pt x="2843" y="1120"/>
                  <a:pt x="2841" y="1120"/>
                </a:cubicBezTo>
                <a:close/>
                <a:moveTo>
                  <a:pt x="2854" y="1120"/>
                </a:moveTo>
                <a:cubicBezTo>
                  <a:pt x="2851" y="1120"/>
                  <a:pt x="2850" y="1122"/>
                  <a:pt x="2850" y="1124"/>
                </a:cubicBezTo>
                <a:cubicBezTo>
                  <a:pt x="2850" y="1126"/>
                  <a:pt x="2851" y="1128"/>
                  <a:pt x="2854" y="1128"/>
                </a:cubicBezTo>
                <a:cubicBezTo>
                  <a:pt x="2856" y="1128"/>
                  <a:pt x="2858" y="1126"/>
                  <a:pt x="2858" y="1124"/>
                </a:cubicBezTo>
                <a:cubicBezTo>
                  <a:pt x="2858" y="1122"/>
                  <a:pt x="2856" y="1120"/>
                  <a:pt x="2854" y="1120"/>
                </a:cubicBezTo>
                <a:close/>
                <a:moveTo>
                  <a:pt x="2866" y="1124"/>
                </a:moveTo>
                <a:cubicBezTo>
                  <a:pt x="2866" y="1124"/>
                  <a:pt x="2866" y="1124"/>
                  <a:pt x="2867" y="1124"/>
                </a:cubicBezTo>
                <a:cubicBezTo>
                  <a:pt x="2867" y="1124"/>
                  <a:pt x="2867" y="1124"/>
                  <a:pt x="2867" y="1124"/>
                </a:cubicBezTo>
                <a:cubicBezTo>
                  <a:pt x="2867" y="1124"/>
                  <a:pt x="2867" y="1123"/>
                  <a:pt x="2867" y="1123"/>
                </a:cubicBezTo>
                <a:cubicBezTo>
                  <a:pt x="2866" y="1123"/>
                  <a:pt x="2866" y="1124"/>
                  <a:pt x="2866" y="1124"/>
                </a:cubicBezTo>
                <a:close/>
                <a:moveTo>
                  <a:pt x="2890" y="1124"/>
                </a:moveTo>
                <a:cubicBezTo>
                  <a:pt x="2890" y="1125"/>
                  <a:pt x="2891" y="1127"/>
                  <a:pt x="2892" y="1127"/>
                </a:cubicBezTo>
                <a:cubicBezTo>
                  <a:pt x="2894" y="1127"/>
                  <a:pt x="2895" y="1125"/>
                  <a:pt x="2895" y="1124"/>
                </a:cubicBezTo>
                <a:cubicBezTo>
                  <a:pt x="2895" y="1122"/>
                  <a:pt x="2894" y="1121"/>
                  <a:pt x="2892" y="1121"/>
                </a:cubicBezTo>
                <a:cubicBezTo>
                  <a:pt x="2891" y="1121"/>
                  <a:pt x="2890" y="1122"/>
                  <a:pt x="2890" y="1124"/>
                </a:cubicBezTo>
                <a:close/>
                <a:moveTo>
                  <a:pt x="2905" y="1124"/>
                </a:moveTo>
                <a:cubicBezTo>
                  <a:pt x="2905" y="1124"/>
                  <a:pt x="2905" y="1124"/>
                  <a:pt x="2905" y="1124"/>
                </a:cubicBezTo>
                <a:cubicBezTo>
                  <a:pt x="2905" y="1124"/>
                  <a:pt x="2905" y="1124"/>
                  <a:pt x="2905" y="1124"/>
                </a:cubicBezTo>
                <a:cubicBezTo>
                  <a:pt x="2905" y="1124"/>
                  <a:pt x="2905" y="1124"/>
                  <a:pt x="2905" y="1124"/>
                </a:cubicBezTo>
                <a:cubicBezTo>
                  <a:pt x="2905" y="1124"/>
                  <a:pt x="2905" y="1124"/>
                  <a:pt x="2905" y="1124"/>
                </a:cubicBezTo>
                <a:close/>
                <a:moveTo>
                  <a:pt x="2932" y="1124"/>
                </a:moveTo>
                <a:cubicBezTo>
                  <a:pt x="2932" y="1124"/>
                  <a:pt x="2931" y="1123"/>
                  <a:pt x="2931" y="1123"/>
                </a:cubicBezTo>
                <a:cubicBezTo>
                  <a:pt x="2931" y="1123"/>
                  <a:pt x="2931" y="1124"/>
                  <a:pt x="2931" y="1124"/>
                </a:cubicBezTo>
                <a:cubicBezTo>
                  <a:pt x="2931" y="1124"/>
                  <a:pt x="2931" y="1124"/>
                  <a:pt x="2931" y="1124"/>
                </a:cubicBezTo>
                <a:cubicBezTo>
                  <a:pt x="2931" y="1124"/>
                  <a:pt x="2932" y="1124"/>
                  <a:pt x="2932" y="1124"/>
                </a:cubicBezTo>
                <a:close/>
                <a:moveTo>
                  <a:pt x="2957" y="1120"/>
                </a:moveTo>
                <a:cubicBezTo>
                  <a:pt x="2955" y="1120"/>
                  <a:pt x="2953" y="1122"/>
                  <a:pt x="2953" y="1124"/>
                </a:cubicBezTo>
                <a:cubicBezTo>
                  <a:pt x="2953" y="1126"/>
                  <a:pt x="2955" y="1128"/>
                  <a:pt x="2957" y="1128"/>
                </a:cubicBezTo>
                <a:cubicBezTo>
                  <a:pt x="2959" y="1128"/>
                  <a:pt x="2961" y="1126"/>
                  <a:pt x="2961" y="1124"/>
                </a:cubicBezTo>
                <a:cubicBezTo>
                  <a:pt x="2961" y="1122"/>
                  <a:pt x="2959" y="1120"/>
                  <a:pt x="2957" y="1120"/>
                </a:cubicBezTo>
                <a:close/>
                <a:moveTo>
                  <a:pt x="891" y="1133"/>
                </a:moveTo>
                <a:cubicBezTo>
                  <a:pt x="889" y="1133"/>
                  <a:pt x="887" y="1134"/>
                  <a:pt x="887" y="1137"/>
                </a:cubicBezTo>
                <a:cubicBezTo>
                  <a:pt x="887" y="1139"/>
                  <a:pt x="889" y="1141"/>
                  <a:pt x="891" y="1141"/>
                </a:cubicBezTo>
                <a:cubicBezTo>
                  <a:pt x="893" y="1141"/>
                  <a:pt x="895" y="1139"/>
                  <a:pt x="895" y="1137"/>
                </a:cubicBezTo>
                <a:cubicBezTo>
                  <a:pt x="895" y="1134"/>
                  <a:pt x="893" y="1133"/>
                  <a:pt x="891" y="1133"/>
                </a:cubicBezTo>
                <a:close/>
                <a:moveTo>
                  <a:pt x="904" y="1133"/>
                </a:moveTo>
                <a:cubicBezTo>
                  <a:pt x="901" y="1133"/>
                  <a:pt x="900" y="1134"/>
                  <a:pt x="900" y="1137"/>
                </a:cubicBezTo>
                <a:cubicBezTo>
                  <a:pt x="900" y="1139"/>
                  <a:pt x="901" y="1141"/>
                  <a:pt x="904" y="1141"/>
                </a:cubicBezTo>
                <a:cubicBezTo>
                  <a:pt x="906" y="1141"/>
                  <a:pt x="908" y="1139"/>
                  <a:pt x="908" y="1137"/>
                </a:cubicBezTo>
                <a:cubicBezTo>
                  <a:pt x="908" y="1134"/>
                  <a:pt x="906" y="1133"/>
                  <a:pt x="904" y="1133"/>
                </a:cubicBezTo>
                <a:close/>
                <a:moveTo>
                  <a:pt x="917" y="1133"/>
                </a:moveTo>
                <a:cubicBezTo>
                  <a:pt x="914" y="1133"/>
                  <a:pt x="913" y="1134"/>
                  <a:pt x="913" y="1137"/>
                </a:cubicBezTo>
                <a:cubicBezTo>
                  <a:pt x="913" y="1139"/>
                  <a:pt x="914" y="1141"/>
                  <a:pt x="917" y="1141"/>
                </a:cubicBezTo>
                <a:cubicBezTo>
                  <a:pt x="919" y="1141"/>
                  <a:pt x="921" y="1139"/>
                  <a:pt x="921" y="1137"/>
                </a:cubicBezTo>
                <a:cubicBezTo>
                  <a:pt x="921" y="1134"/>
                  <a:pt x="919" y="1133"/>
                  <a:pt x="917" y="1133"/>
                </a:cubicBezTo>
                <a:close/>
                <a:moveTo>
                  <a:pt x="930" y="1133"/>
                </a:moveTo>
                <a:cubicBezTo>
                  <a:pt x="927" y="1133"/>
                  <a:pt x="925" y="1134"/>
                  <a:pt x="925" y="1137"/>
                </a:cubicBezTo>
                <a:cubicBezTo>
                  <a:pt x="925" y="1139"/>
                  <a:pt x="927" y="1141"/>
                  <a:pt x="930" y="1141"/>
                </a:cubicBezTo>
                <a:cubicBezTo>
                  <a:pt x="932" y="1141"/>
                  <a:pt x="934" y="1139"/>
                  <a:pt x="934" y="1137"/>
                </a:cubicBezTo>
                <a:cubicBezTo>
                  <a:pt x="934" y="1134"/>
                  <a:pt x="932" y="1133"/>
                  <a:pt x="930" y="1133"/>
                </a:cubicBezTo>
                <a:close/>
                <a:moveTo>
                  <a:pt x="943" y="1133"/>
                </a:moveTo>
                <a:cubicBezTo>
                  <a:pt x="940" y="1133"/>
                  <a:pt x="938" y="1134"/>
                  <a:pt x="938" y="1137"/>
                </a:cubicBezTo>
                <a:cubicBezTo>
                  <a:pt x="938" y="1139"/>
                  <a:pt x="940" y="1141"/>
                  <a:pt x="943" y="1141"/>
                </a:cubicBezTo>
                <a:cubicBezTo>
                  <a:pt x="945" y="1141"/>
                  <a:pt x="947" y="1139"/>
                  <a:pt x="947" y="1137"/>
                </a:cubicBezTo>
                <a:cubicBezTo>
                  <a:pt x="947" y="1134"/>
                  <a:pt x="945" y="1133"/>
                  <a:pt x="943" y="1133"/>
                </a:cubicBezTo>
                <a:close/>
                <a:moveTo>
                  <a:pt x="955" y="1133"/>
                </a:moveTo>
                <a:cubicBezTo>
                  <a:pt x="953" y="1133"/>
                  <a:pt x="951" y="1134"/>
                  <a:pt x="951" y="1137"/>
                </a:cubicBezTo>
                <a:cubicBezTo>
                  <a:pt x="951" y="1139"/>
                  <a:pt x="953" y="1141"/>
                  <a:pt x="955" y="1141"/>
                </a:cubicBezTo>
                <a:cubicBezTo>
                  <a:pt x="958" y="1141"/>
                  <a:pt x="960" y="1139"/>
                  <a:pt x="960" y="1137"/>
                </a:cubicBezTo>
                <a:cubicBezTo>
                  <a:pt x="960" y="1134"/>
                  <a:pt x="958" y="1133"/>
                  <a:pt x="955" y="1133"/>
                </a:cubicBezTo>
                <a:close/>
                <a:moveTo>
                  <a:pt x="968" y="1133"/>
                </a:moveTo>
                <a:cubicBezTo>
                  <a:pt x="966" y="1133"/>
                  <a:pt x="964" y="1134"/>
                  <a:pt x="964" y="1137"/>
                </a:cubicBezTo>
                <a:cubicBezTo>
                  <a:pt x="964" y="1139"/>
                  <a:pt x="966" y="1141"/>
                  <a:pt x="968" y="1141"/>
                </a:cubicBezTo>
                <a:cubicBezTo>
                  <a:pt x="971" y="1141"/>
                  <a:pt x="973" y="1139"/>
                  <a:pt x="973" y="1137"/>
                </a:cubicBezTo>
                <a:cubicBezTo>
                  <a:pt x="973" y="1134"/>
                  <a:pt x="971" y="1133"/>
                  <a:pt x="968" y="1133"/>
                </a:cubicBezTo>
                <a:close/>
                <a:moveTo>
                  <a:pt x="981" y="1133"/>
                </a:moveTo>
                <a:cubicBezTo>
                  <a:pt x="979" y="1133"/>
                  <a:pt x="977" y="1134"/>
                  <a:pt x="977" y="1137"/>
                </a:cubicBezTo>
                <a:cubicBezTo>
                  <a:pt x="977" y="1139"/>
                  <a:pt x="979" y="1141"/>
                  <a:pt x="981" y="1141"/>
                </a:cubicBezTo>
                <a:cubicBezTo>
                  <a:pt x="984" y="1141"/>
                  <a:pt x="985" y="1139"/>
                  <a:pt x="985" y="1137"/>
                </a:cubicBezTo>
                <a:cubicBezTo>
                  <a:pt x="985" y="1134"/>
                  <a:pt x="984" y="1133"/>
                  <a:pt x="981" y="1133"/>
                </a:cubicBezTo>
                <a:close/>
                <a:moveTo>
                  <a:pt x="994" y="1133"/>
                </a:moveTo>
                <a:cubicBezTo>
                  <a:pt x="992" y="1133"/>
                  <a:pt x="990" y="1134"/>
                  <a:pt x="990" y="1137"/>
                </a:cubicBezTo>
                <a:cubicBezTo>
                  <a:pt x="990" y="1139"/>
                  <a:pt x="992" y="1141"/>
                  <a:pt x="994" y="1141"/>
                </a:cubicBezTo>
                <a:cubicBezTo>
                  <a:pt x="996" y="1141"/>
                  <a:pt x="998" y="1139"/>
                  <a:pt x="998" y="1137"/>
                </a:cubicBezTo>
                <a:cubicBezTo>
                  <a:pt x="998" y="1134"/>
                  <a:pt x="996" y="1133"/>
                  <a:pt x="994" y="1133"/>
                </a:cubicBezTo>
                <a:close/>
                <a:moveTo>
                  <a:pt x="1007" y="1133"/>
                </a:moveTo>
                <a:cubicBezTo>
                  <a:pt x="1005" y="1133"/>
                  <a:pt x="1003" y="1134"/>
                  <a:pt x="1003" y="1137"/>
                </a:cubicBezTo>
                <a:cubicBezTo>
                  <a:pt x="1003" y="1139"/>
                  <a:pt x="1005" y="1141"/>
                  <a:pt x="1007" y="1141"/>
                </a:cubicBezTo>
                <a:cubicBezTo>
                  <a:pt x="1009" y="1141"/>
                  <a:pt x="1011" y="1139"/>
                  <a:pt x="1011" y="1137"/>
                </a:cubicBezTo>
                <a:cubicBezTo>
                  <a:pt x="1011" y="1134"/>
                  <a:pt x="1009" y="1133"/>
                  <a:pt x="1007" y="1133"/>
                </a:cubicBezTo>
                <a:close/>
                <a:moveTo>
                  <a:pt x="1020" y="1133"/>
                </a:moveTo>
                <a:cubicBezTo>
                  <a:pt x="1018" y="1133"/>
                  <a:pt x="1016" y="1134"/>
                  <a:pt x="1016" y="1137"/>
                </a:cubicBezTo>
                <a:cubicBezTo>
                  <a:pt x="1016" y="1139"/>
                  <a:pt x="1018" y="1141"/>
                  <a:pt x="1020" y="1141"/>
                </a:cubicBezTo>
                <a:cubicBezTo>
                  <a:pt x="1022" y="1141"/>
                  <a:pt x="1024" y="1139"/>
                  <a:pt x="1024" y="1137"/>
                </a:cubicBezTo>
                <a:cubicBezTo>
                  <a:pt x="1024" y="1134"/>
                  <a:pt x="1022" y="1133"/>
                  <a:pt x="1020" y="1133"/>
                </a:cubicBezTo>
                <a:close/>
                <a:moveTo>
                  <a:pt x="1033" y="1133"/>
                </a:moveTo>
                <a:cubicBezTo>
                  <a:pt x="1031" y="1133"/>
                  <a:pt x="1029" y="1134"/>
                  <a:pt x="1029" y="1137"/>
                </a:cubicBezTo>
                <a:cubicBezTo>
                  <a:pt x="1029" y="1139"/>
                  <a:pt x="1031" y="1141"/>
                  <a:pt x="1033" y="1141"/>
                </a:cubicBezTo>
                <a:cubicBezTo>
                  <a:pt x="1035" y="1141"/>
                  <a:pt x="1037" y="1139"/>
                  <a:pt x="1037" y="1137"/>
                </a:cubicBezTo>
                <a:cubicBezTo>
                  <a:pt x="1037" y="1134"/>
                  <a:pt x="1035" y="1133"/>
                  <a:pt x="1033" y="1133"/>
                </a:cubicBezTo>
                <a:close/>
                <a:moveTo>
                  <a:pt x="1046" y="1133"/>
                </a:moveTo>
                <a:cubicBezTo>
                  <a:pt x="1044" y="1133"/>
                  <a:pt x="1042" y="1134"/>
                  <a:pt x="1042" y="1137"/>
                </a:cubicBezTo>
                <a:cubicBezTo>
                  <a:pt x="1042" y="1139"/>
                  <a:pt x="1044" y="1141"/>
                  <a:pt x="1046" y="1141"/>
                </a:cubicBezTo>
                <a:cubicBezTo>
                  <a:pt x="1048" y="1141"/>
                  <a:pt x="1050" y="1139"/>
                  <a:pt x="1050" y="1137"/>
                </a:cubicBezTo>
                <a:cubicBezTo>
                  <a:pt x="1050" y="1134"/>
                  <a:pt x="1048" y="1133"/>
                  <a:pt x="1046" y="1133"/>
                </a:cubicBezTo>
                <a:close/>
                <a:moveTo>
                  <a:pt x="1059" y="1133"/>
                </a:moveTo>
                <a:cubicBezTo>
                  <a:pt x="1056" y="1133"/>
                  <a:pt x="1055" y="1134"/>
                  <a:pt x="1055" y="1137"/>
                </a:cubicBezTo>
                <a:cubicBezTo>
                  <a:pt x="1055" y="1139"/>
                  <a:pt x="1056" y="1141"/>
                  <a:pt x="1059" y="1141"/>
                </a:cubicBezTo>
                <a:cubicBezTo>
                  <a:pt x="1061" y="1141"/>
                  <a:pt x="1063" y="1139"/>
                  <a:pt x="1063" y="1137"/>
                </a:cubicBezTo>
                <a:cubicBezTo>
                  <a:pt x="1063" y="1134"/>
                  <a:pt x="1061" y="1133"/>
                  <a:pt x="1059" y="1133"/>
                </a:cubicBezTo>
                <a:close/>
                <a:moveTo>
                  <a:pt x="1072" y="1133"/>
                </a:moveTo>
                <a:cubicBezTo>
                  <a:pt x="1069" y="1133"/>
                  <a:pt x="1067" y="1134"/>
                  <a:pt x="1067" y="1137"/>
                </a:cubicBezTo>
                <a:cubicBezTo>
                  <a:pt x="1067" y="1139"/>
                  <a:pt x="1069" y="1141"/>
                  <a:pt x="1072" y="1141"/>
                </a:cubicBezTo>
                <a:cubicBezTo>
                  <a:pt x="1074" y="1141"/>
                  <a:pt x="1076" y="1139"/>
                  <a:pt x="1076" y="1137"/>
                </a:cubicBezTo>
                <a:cubicBezTo>
                  <a:pt x="1076" y="1134"/>
                  <a:pt x="1074" y="1133"/>
                  <a:pt x="1072" y="1133"/>
                </a:cubicBezTo>
                <a:close/>
                <a:moveTo>
                  <a:pt x="1085" y="1133"/>
                </a:moveTo>
                <a:cubicBezTo>
                  <a:pt x="1082" y="1133"/>
                  <a:pt x="1080" y="1134"/>
                  <a:pt x="1080" y="1137"/>
                </a:cubicBezTo>
                <a:cubicBezTo>
                  <a:pt x="1080" y="1139"/>
                  <a:pt x="1082" y="1141"/>
                  <a:pt x="1085" y="1141"/>
                </a:cubicBezTo>
                <a:cubicBezTo>
                  <a:pt x="1087" y="1141"/>
                  <a:pt x="1089" y="1139"/>
                  <a:pt x="1089" y="1137"/>
                </a:cubicBezTo>
                <a:cubicBezTo>
                  <a:pt x="1089" y="1134"/>
                  <a:pt x="1087" y="1133"/>
                  <a:pt x="1085" y="1133"/>
                </a:cubicBezTo>
                <a:close/>
                <a:moveTo>
                  <a:pt x="1097" y="1133"/>
                </a:moveTo>
                <a:cubicBezTo>
                  <a:pt x="1095" y="1133"/>
                  <a:pt x="1093" y="1134"/>
                  <a:pt x="1093" y="1137"/>
                </a:cubicBezTo>
                <a:cubicBezTo>
                  <a:pt x="1093" y="1139"/>
                  <a:pt x="1095" y="1141"/>
                  <a:pt x="1097" y="1141"/>
                </a:cubicBezTo>
                <a:cubicBezTo>
                  <a:pt x="1100" y="1141"/>
                  <a:pt x="1102" y="1139"/>
                  <a:pt x="1102" y="1137"/>
                </a:cubicBezTo>
                <a:cubicBezTo>
                  <a:pt x="1102" y="1134"/>
                  <a:pt x="1100" y="1133"/>
                  <a:pt x="1097" y="1133"/>
                </a:cubicBezTo>
                <a:close/>
                <a:moveTo>
                  <a:pt x="1110" y="1133"/>
                </a:moveTo>
                <a:cubicBezTo>
                  <a:pt x="1108" y="1133"/>
                  <a:pt x="1106" y="1134"/>
                  <a:pt x="1106" y="1137"/>
                </a:cubicBezTo>
                <a:cubicBezTo>
                  <a:pt x="1106" y="1139"/>
                  <a:pt x="1108" y="1141"/>
                  <a:pt x="1110" y="1141"/>
                </a:cubicBezTo>
                <a:cubicBezTo>
                  <a:pt x="1113" y="1141"/>
                  <a:pt x="1115" y="1139"/>
                  <a:pt x="1115" y="1137"/>
                </a:cubicBezTo>
                <a:cubicBezTo>
                  <a:pt x="1115" y="1134"/>
                  <a:pt x="1113" y="1133"/>
                  <a:pt x="1110" y="1133"/>
                </a:cubicBezTo>
                <a:close/>
                <a:moveTo>
                  <a:pt x="1123" y="1133"/>
                </a:moveTo>
                <a:cubicBezTo>
                  <a:pt x="1121" y="1133"/>
                  <a:pt x="1119" y="1134"/>
                  <a:pt x="1119" y="1137"/>
                </a:cubicBezTo>
                <a:cubicBezTo>
                  <a:pt x="1119" y="1139"/>
                  <a:pt x="1121" y="1141"/>
                  <a:pt x="1123" y="1141"/>
                </a:cubicBezTo>
                <a:cubicBezTo>
                  <a:pt x="1126" y="1141"/>
                  <a:pt x="1127" y="1139"/>
                  <a:pt x="1127" y="1137"/>
                </a:cubicBezTo>
                <a:cubicBezTo>
                  <a:pt x="1127" y="1134"/>
                  <a:pt x="1126" y="1133"/>
                  <a:pt x="1123" y="1133"/>
                </a:cubicBezTo>
                <a:close/>
                <a:moveTo>
                  <a:pt x="1136" y="1133"/>
                </a:moveTo>
                <a:cubicBezTo>
                  <a:pt x="1134" y="1133"/>
                  <a:pt x="1132" y="1134"/>
                  <a:pt x="1132" y="1137"/>
                </a:cubicBezTo>
                <a:cubicBezTo>
                  <a:pt x="1132" y="1139"/>
                  <a:pt x="1134" y="1141"/>
                  <a:pt x="1136" y="1141"/>
                </a:cubicBezTo>
                <a:cubicBezTo>
                  <a:pt x="1139" y="1141"/>
                  <a:pt x="1140" y="1139"/>
                  <a:pt x="1140" y="1137"/>
                </a:cubicBezTo>
                <a:cubicBezTo>
                  <a:pt x="1140" y="1134"/>
                  <a:pt x="1139" y="1133"/>
                  <a:pt x="1136" y="1133"/>
                </a:cubicBezTo>
                <a:close/>
                <a:moveTo>
                  <a:pt x="1149" y="1133"/>
                </a:moveTo>
                <a:cubicBezTo>
                  <a:pt x="1147" y="1133"/>
                  <a:pt x="1145" y="1134"/>
                  <a:pt x="1145" y="1137"/>
                </a:cubicBezTo>
                <a:cubicBezTo>
                  <a:pt x="1145" y="1139"/>
                  <a:pt x="1147" y="1141"/>
                  <a:pt x="1149" y="1141"/>
                </a:cubicBezTo>
                <a:cubicBezTo>
                  <a:pt x="1151" y="1141"/>
                  <a:pt x="1153" y="1139"/>
                  <a:pt x="1153" y="1137"/>
                </a:cubicBezTo>
                <a:cubicBezTo>
                  <a:pt x="1153" y="1134"/>
                  <a:pt x="1151" y="1133"/>
                  <a:pt x="1149" y="1133"/>
                </a:cubicBezTo>
                <a:close/>
                <a:moveTo>
                  <a:pt x="1162" y="1133"/>
                </a:moveTo>
                <a:cubicBezTo>
                  <a:pt x="1160" y="1133"/>
                  <a:pt x="1158" y="1134"/>
                  <a:pt x="1158" y="1137"/>
                </a:cubicBezTo>
                <a:cubicBezTo>
                  <a:pt x="1158" y="1139"/>
                  <a:pt x="1160" y="1141"/>
                  <a:pt x="1162" y="1141"/>
                </a:cubicBezTo>
                <a:cubicBezTo>
                  <a:pt x="1164" y="1141"/>
                  <a:pt x="1166" y="1139"/>
                  <a:pt x="1166" y="1137"/>
                </a:cubicBezTo>
                <a:cubicBezTo>
                  <a:pt x="1166" y="1134"/>
                  <a:pt x="1164" y="1133"/>
                  <a:pt x="1162" y="1133"/>
                </a:cubicBezTo>
                <a:close/>
                <a:moveTo>
                  <a:pt x="1176" y="1137"/>
                </a:moveTo>
                <a:cubicBezTo>
                  <a:pt x="1176" y="1136"/>
                  <a:pt x="1175" y="1136"/>
                  <a:pt x="1175" y="1136"/>
                </a:cubicBezTo>
                <a:cubicBezTo>
                  <a:pt x="1175" y="1136"/>
                  <a:pt x="1174" y="1136"/>
                  <a:pt x="1174" y="1137"/>
                </a:cubicBezTo>
                <a:cubicBezTo>
                  <a:pt x="1174" y="1137"/>
                  <a:pt x="1175" y="1137"/>
                  <a:pt x="1175" y="1137"/>
                </a:cubicBezTo>
                <a:cubicBezTo>
                  <a:pt x="1175" y="1137"/>
                  <a:pt x="1176" y="1137"/>
                  <a:pt x="1176" y="1137"/>
                </a:cubicBezTo>
                <a:close/>
                <a:moveTo>
                  <a:pt x="1184" y="1137"/>
                </a:moveTo>
                <a:cubicBezTo>
                  <a:pt x="1184" y="1139"/>
                  <a:pt x="1186" y="1140"/>
                  <a:pt x="1188" y="1140"/>
                </a:cubicBezTo>
                <a:cubicBezTo>
                  <a:pt x="1190" y="1140"/>
                  <a:pt x="1192" y="1139"/>
                  <a:pt x="1192" y="1137"/>
                </a:cubicBezTo>
                <a:cubicBezTo>
                  <a:pt x="1192" y="1135"/>
                  <a:pt x="1190" y="1133"/>
                  <a:pt x="1188" y="1133"/>
                </a:cubicBezTo>
                <a:cubicBezTo>
                  <a:pt x="1186" y="1133"/>
                  <a:pt x="1184" y="1135"/>
                  <a:pt x="1184" y="1137"/>
                </a:cubicBezTo>
                <a:close/>
                <a:moveTo>
                  <a:pt x="1201" y="1137"/>
                </a:moveTo>
                <a:cubicBezTo>
                  <a:pt x="1201" y="1137"/>
                  <a:pt x="1201" y="1137"/>
                  <a:pt x="1201" y="1137"/>
                </a:cubicBezTo>
                <a:cubicBezTo>
                  <a:pt x="1201" y="1137"/>
                  <a:pt x="1201" y="1137"/>
                  <a:pt x="1201" y="1137"/>
                </a:cubicBezTo>
                <a:cubicBezTo>
                  <a:pt x="1201" y="1137"/>
                  <a:pt x="1201" y="1137"/>
                  <a:pt x="1201" y="1137"/>
                </a:cubicBezTo>
                <a:cubicBezTo>
                  <a:pt x="1201" y="1137"/>
                  <a:pt x="1201" y="1137"/>
                  <a:pt x="1201" y="1137"/>
                </a:cubicBezTo>
                <a:close/>
                <a:moveTo>
                  <a:pt x="1782" y="1133"/>
                </a:moveTo>
                <a:cubicBezTo>
                  <a:pt x="1780" y="1133"/>
                  <a:pt x="1778" y="1134"/>
                  <a:pt x="1778" y="1137"/>
                </a:cubicBezTo>
                <a:cubicBezTo>
                  <a:pt x="1778" y="1139"/>
                  <a:pt x="1780" y="1141"/>
                  <a:pt x="1782" y="1141"/>
                </a:cubicBezTo>
                <a:cubicBezTo>
                  <a:pt x="1784" y="1141"/>
                  <a:pt x="1786" y="1139"/>
                  <a:pt x="1786" y="1137"/>
                </a:cubicBezTo>
                <a:cubicBezTo>
                  <a:pt x="1786" y="1134"/>
                  <a:pt x="1784" y="1133"/>
                  <a:pt x="1782" y="1133"/>
                </a:cubicBezTo>
                <a:close/>
                <a:moveTo>
                  <a:pt x="1795" y="1133"/>
                </a:moveTo>
                <a:cubicBezTo>
                  <a:pt x="1793" y="1133"/>
                  <a:pt x="1791" y="1134"/>
                  <a:pt x="1791" y="1137"/>
                </a:cubicBezTo>
                <a:cubicBezTo>
                  <a:pt x="1791" y="1139"/>
                  <a:pt x="1793" y="1141"/>
                  <a:pt x="1795" y="1141"/>
                </a:cubicBezTo>
                <a:cubicBezTo>
                  <a:pt x="1797" y="1141"/>
                  <a:pt x="1799" y="1139"/>
                  <a:pt x="1799" y="1137"/>
                </a:cubicBezTo>
                <a:cubicBezTo>
                  <a:pt x="1799" y="1134"/>
                  <a:pt x="1797" y="1133"/>
                  <a:pt x="1795" y="1133"/>
                </a:cubicBezTo>
                <a:close/>
                <a:moveTo>
                  <a:pt x="1808" y="1133"/>
                </a:moveTo>
                <a:cubicBezTo>
                  <a:pt x="1805" y="1133"/>
                  <a:pt x="1804" y="1134"/>
                  <a:pt x="1804" y="1137"/>
                </a:cubicBezTo>
                <a:cubicBezTo>
                  <a:pt x="1804" y="1139"/>
                  <a:pt x="1805" y="1141"/>
                  <a:pt x="1808" y="1141"/>
                </a:cubicBezTo>
                <a:cubicBezTo>
                  <a:pt x="1810" y="1141"/>
                  <a:pt x="1812" y="1139"/>
                  <a:pt x="1812" y="1137"/>
                </a:cubicBezTo>
                <a:cubicBezTo>
                  <a:pt x="1812" y="1134"/>
                  <a:pt x="1810" y="1133"/>
                  <a:pt x="1808" y="1133"/>
                </a:cubicBezTo>
                <a:close/>
                <a:moveTo>
                  <a:pt x="1821" y="1133"/>
                </a:moveTo>
                <a:cubicBezTo>
                  <a:pt x="1818" y="1133"/>
                  <a:pt x="1816" y="1134"/>
                  <a:pt x="1816" y="1137"/>
                </a:cubicBezTo>
                <a:cubicBezTo>
                  <a:pt x="1816" y="1139"/>
                  <a:pt x="1818" y="1141"/>
                  <a:pt x="1821" y="1141"/>
                </a:cubicBezTo>
                <a:cubicBezTo>
                  <a:pt x="1823" y="1141"/>
                  <a:pt x="1825" y="1139"/>
                  <a:pt x="1825" y="1137"/>
                </a:cubicBezTo>
                <a:cubicBezTo>
                  <a:pt x="1825" y="1134"/>
                  <a:pt x="1823" y="1133"/>
                  <a:pt x="1821" y="1133"/>
                </a:cubicBezTo>
                <a:close/>
                <a:moveTo>
                  <a:pt x="1834" y="1133"/>
                </a:moveTo>
                <a:cubicBezTo>
                  <a:pt x="1831" y="1133"/>
                  <a:pt x="1829" y="1134"/>
                  <a:pt x="1829" y="1137"/>
                </a:cubicBezTo>
                <a:cubicBezTo>
                  <a:pt x="1829" y="1139"/>
                  <a:pt x="1831" y="1141"/>
                  <a:pt x="1834" y="1141"/>
                </a:cubicBezTo>
                <a:cubicBezTo>
                  <a:pt x="1836" y="1141"/>
                  <a:pt x="1838" y="1139"/>
                  <a:pt x="1838" y="1137"/>
                </a:cubicBezTo>
                <a:cubicBezTo>
                  <a:pt x="1838" y="1134"/>
                  <a:pt x="1836" y="1133"/>
                  <a:pt x="1834" y="1133"/>
                </a:cubicBezTo>
                <a:close/>
                <a:moveTo>
                  <a:pt x="1846" y="1133"/>
                </a:moveTo>
                <a:cubicBezTo>
                  <a:pt x="1844" y="1133"/>
                  <a:pt x="1842" y="1134"/>
                  <a:pt x="1842" y="1137"/>
                </a:cubicBezTo>
                <a:cubicBezTo>
                  <a:pt x="1842" y="1139"/>
                  <a:pt x="1844" y="1141"/>
                  <a:pt x="1846" y="1141"/>
                </a:cubicBezTo>
                <a:cubicBezTo>
                  <a:pt x="1849" y="1141"/>
                  <a:pt x="1851" y="1139"/>
                  <a:pt x="1851" y="1137"/>
                </a:cubicBezTo>
                <a:cubicBezTo>
                  <a:pt x="1851" y="1134"/>
                  <a:pt x="1849" y="1133"/>
                  <a:pt x="1846" y="1133"/>
                </a:cubicBezTo>
                <a:close/>
                <a:moveTo>
                  <a:pt x="1859" y="1133"/>
                </a:moveTo>
                <a:cubicBezTo>
                  <a:pt x="1857" y="1133"/>
                  <a:pt x="1855" y="1134"/>
                  <a:pt x="1855" y="1137"/>
                </a:cubicBezTo>
                <a:cubicBezTo>
                  <a:pt x="1855" y="1139"/>
                  <a:pt x="1857" y="1141"/>
                  <a:pt x="1859" y="1141"/>
                </a:cubicBezTo>
                <a:cubicBezTo>
                  <a:pt x="1862" y="1141"/>
                  <a:pt x="1864" y="1139"/>
                  <a:pt x="1864" y="1137"/>
                </a:cubicBezTo>
                <a:cubicBezTo>
                  <a:pt x="1864" y="1134"/>
                  <a:pt x="1862" y="1133"/>
                  <a:pt x="1859" y="1133"/>
                </a:cubicBezTo>
                <a:close/>
                <a:moveTo>
                  <a:pt x="1872" y="1133"/>
                </a:moveTo>
                <a:cubicBezTo>
                  <a:pt x="1870" y="1133"/>
                  <a:pt x="1868" y="1134"/>
                  <a:pt x="1868" y="1137"/>
                </a:cubicBezTo>
                <a:cubicBezTo>
                  <a:pt x="1868" y="1139"/>
                  <a:pt x="1870" y="1141"/>
                  <a:pt x="1872" y="1141"/>
                </a:cubicBezTo>
                <a:cubicBezTo>
                  <a:pt x="1875" y="1141"/>
                  <a:pt x="1876" y="1139"/>
                  <a:pt x="1876" y="1137"/>
                </a:cubicBezTo>
                <a:cubicBezTo>
                  <a:pt x="1876" y="1134"/>
                  <a:pt x="1875" y="1133"/>
                  <a:pt x="1872" y="1133"/>
                </a:cubicBezTo>
                <a:close/>
                <a:moveTo>
                  <a:pt x="1885" y="1133"/>
                </a:moveTo>
                <a:cubicBezTo>
                  <a:pt x="1883" y="1133"/>
                  <a:pt x="1881" y="1134"/>
                  <a:pt x="1881" y="1137"/>
                </a:cubicBezTo>
                <a:cubicBezTo>
                  <a:pt x="1881" y="1139"/>
                  <a:pt x="1883" y="1141"/>
                  <a:pt x="1885" y="1141"/>
                </a:cubicBezTo>
                <a:cubicBezTo>
                  <a:pt x="1888" y="1141"/>
                  <a:pt x="1889" y="1139"/>
                  <a:pt x="1889" y="1137"/>
                </a:cubicBezTo>
                <a:cubicBezTo>
                  <a:pt x="1889" y="1134"/>
                  <a:pt x="1888" y="1133"/>
                  <a:pt x="1885" y="1133"/>
                </a:cubicBezTo>
                <a:close/>
                <a:moveTo>
                  <a:pt x="1898" y="1133"/>
                </a:moveTo>
                <a:cubicBezTo>
                  <a:pt x="1896" y="1133"/>
                  <a:pt x="1894" y="1134"/>
                  <a:pt x="1894" y="1137"/>
                </a:cubicBezTo>
                <a:cubicBezTo>
                  <a:pt x="1894" y="1139"/>
                  <a:pt x="1896" y="1141"/>
                  <a:pt x="1898" y="1141"/>
                </a:cubicBezTo>
                <a:cubicBezTo>
                  <a:pt x="1900" y="1141"/>
                  <a:pt x="1902" y="1139"/>
                  <a:pt x="1902" y="1137"/>
                </a:cubicBezTo>
                <a:cubicBezTo>
                  <a:pt x="1902" y="1134"/>
                  <a:pt x="1900" y="1133"/>
                  <a:pt x="1898" y="1133"/>
                </a:cubicBezTo>
                <a:close/>
                <a:moveTo>
                  <a:pt x="1911" y="1133"/>
                </a:moveTo>
                <a:cubicBezTo>
                  <a:pt x="1909" y="1133"/>
                  <a:pt x="1907" y="1134"/>
                  <a:pt x="1907" y="1137"/>
                </a:cubicBezTo>
                <a:cubicBezTo>
                  <a:pt x="1907" y="1139"/>
                  <a:pt x="1909" y="1141"/>
                  <a:pt x="1911" y="1141"/>
                </a:cubicBezTo>
                <a:cubicBezTo>
                  <a:pt x="1913" y="1141"/>
                  <a:pt x="1915" y="1139"/>
                  <a:pt x="1915" y="1137"/>
                </a:cubicBezTo>
                <a:cubicBezTo>
                  <a:pt x="1915" y="1134"/>
                  <a:pt x="1913" y="1133"/>
                  <a:pt x="1911" y="1133"/>
                </a:cubicBezTo>
                <a:close/>
                <a:moveTo>
                  <a:pt x="1924" y="1133"/>
                </a:moveTo>
                <a:cubicBezTo>
                  <a:pt x="1922" y="1133"/>
                  <a:pt x="1920" y="1134"/>
                  <a:pt x="1920" y="1137"/>
                </a:cubicBezTo>
                <a:cubicBezTo>
                  <a:pt x="1920" y="1139"/>
                  <a:pt x="1922" y="1141"/>
                  <a:pt x="1924" y="1141"/>
                </a:cubicBezTo>
                <a:cubicBezTo>
                  <a:pt x="1926" y="1141"/>
                  <a:pt x="1928" y="1139"/>
                  <a:pt x="1928" y="1137"/>
                </a:cubicBezTo>
                <a:cubicBezTo>
                  <a:pt x="1928" y="1134"/>
                  <a:pt x="1926" y="1133"/>
                  <a:pt x="1924" y="1133"/>
                </a:cubicBezTo>
                <a:close/>
                <a:moveTo>
                  <a:pt x="1937" y="1133"/>
                </a:moveTo>
                <a:cubicBezTo>
                  <a:pt x="1935" y="1133"/>
                  <a:pt x="1933" y="1134"/>
                  <a:pt x="1933" y="1137"/>
                </a:cubicBezTo>
                <a:cubicBezTo>
                  <a:pt x="1933" y="1139"/>
                  <a:pt x="1935" y="1141"/>
                  <a:pt x="1937" y="1141"/>
                </a:cubicBezTo>
                <a:cubicBezTo>
                  <a:pt x="1939" y="1141"/>
                  <a:pt x="1941" y="1139"/>
                  <a:pt x="1941" y="1137"/>
                </a:cubicBezTo>
                <a:cubicBezTo>
                  <a:pt x="1941" y="1134"/>
                  <a:pt x="1939" y="1133"/>
                  <a:pt x="1937" y="1133"/>
                </a:cubicBezTo>
                <a:close/>
                <a:moveTo>
                  <a:pt x="1950" y="1133"/>
                </a:moveTo>
                <a:cubicBezTo>
                  <a:pt x="1947" y="1133"/>
                  <a:pt x="1946" y="1134"/>
                  <a:pt x="1946" y="1137"/>
                </a:cubicBezTo>
                <a:cubicBezTo>
                  <a:pt x="1946" y="1139"/>
                  <a:pt x="1947" y="1141"/>
                  <a:pt x="1950" y="1141"/>
                </a:cubicBezTo>
                <a:cubicBezTo>
                  <a:pt x="1952" y="1141"/>
                  <a:pt x="1954" y="1139"/>
                  <a:pt x="1954" y="1137"/>
                </a:cubicBezTo>
                <a:cubicBezTo>
                  <a:pt x="1954" y="1134"/>
                  <a:pt x="1952" y="1133"/>
                  <a:pt x="1950" y="1133"/>
                </a:cubicBezTo>
                <a:close/>
                <a:moveTo>
                  <a:pt x="1963" y="1133"/>
                </a:moveTo>
                <a:cubicBezTo>
                  <a:pt x="1960" y="1133"/>
                  <a:pt x="1959" y="1134"/>
                  <a:pt x="1959" y="1137"/>
                </a:cubicBezTo>
                <a:cubicBezTo>
                  <a:pt x="1959" y="1139"/>
                  <a:pt x="1960" y="1141"/>
                  <a:pt x="1963" y="1141"/>
                </a:cubicBezTo>
                <a:cubicBezTo>
                  <a:pt x="1965" y="1141"/>
                  <a:pt x="1967" y="1139"/>
                  <a:pt x="1967" y="1137"/>
                </a:cubicBezTo>
                <a:cubicBezTo>
                  <a:pt x="1967" y="1134"/>
                  <a:pt x="1965" y="1133"/>
                  <a:pt x="1963" y="1133"/>
                </a:cubicBezTo>
                <a:close/>
                <a:moveTo>
                  <a:pt x="1976" y="1133"/>
                </a:moveTo>
                <a:cubicBezTo>
                  <a:pt x="1973" y="1133"/>
                  <a:pt x="1971" y="1134"/>
                  <a:pt x="1971" y="1137"/>
                </a:cubicBezTo>
                <a:cubicBezTo>
                  <a:pt x="1971" y="1139"/>
                  <a:pt x="1973" y="1141"/>
                  <a:pt x="1976" y="1141"/>
                </a:cubicBezTo>
                <a:cubicBezTo>
                  <a:pt x="1978" y="1141"/>
                  <a:pt x="1980" y="1139"/>
                  <a:pt x="1980" y="1137"/>
                </a:cubicBezTo>
                <a:cubicBezTo>
                  <a:pt x="1980" y="1134"/>
                  <a:pt x="1978" y="1133"/>
                  <a:pt x="1976" y="1133"/>
                </a:cubicBezTo>
                <a:close/>
                <a:moveTo>
                  <a:pt x="1989" y="1133"/>
                </a:moveTo>
                <a:cubicBezTo>
                  <a:pt x="1986" y="1133"/>
                  <a:pt x="1984" y="1134"/>
                  <a:pt x="1984" y="1137"/>
                </a:cubicBezTo>
                <a:cubicBezTo>
                  <a:pt x="1984" y="1139"/>
                  <a:pt x="1986" y="1141"/>
                  <a:pt x="1989" y="1141"/>
                </a:cubicBezTo>
                <a:cubicBezTo>
                  <a:pt x="1991" y="1141"/>
                  <a:pt x="1993" y="1139"/>
                  <a:pt x="1993" y="1137"/>
                </a:cubicBezTo>
                <a:cubicBezTo>
                  <a:pt x="1993" y="1134"/>
                  <a:pt x="1991" y="1133"/>
                  <a:pt x="1989" y="1133"/>
                </a:cubicBezTo>
                <a:close/>
                <a:moveTo>
                  <a:pt x="2001" y="1133"/>
                </a:moveTo>
                <a:cubicBezTo>
                  <a:pt x="1999" y="1133"/>
                  <a:pt x="1997" y="1134"/>
                  <a:pt x="1997" y="1137"/>
                </a:cubicBezTo>
                <a:cubicBezTo>
                  <a:pt x="1997" y="1139"/>
                  <a:pt x="1999" y="1141"/>
                  <a:pt x="2001" y="1141"/>
                </a:cubicBezTo>
                <a:cubicBezTo>
                  <a:pt x="2004" y="1141"/>
                  <a:pt x="2006" y="1139"/>
                  <a:pt x="2006" y="1137"/>
                </a:cubicBezTo>
                <a:cubicBezTo>
                  <a:pt x="2006" y="1134"/>
                  <a:pt x="2004" y="1133"/>
                  <a:pt x="2001" y="1133"/>
                </a:cubicBezTo>
                <a:close/>
                <a:moveTo>
                  <a:pt x="2014" y="1133"/>
                </a:moveTo>
                <a:cubicBezTo>
                  <a:pt x="2012" y="1133"/>
                  <a:pt x="2010" y="1134"/>
                  <a:pt x="2010" y="1137"/>
                </a:cubicBezTo>
                <a:cubicBezTo>
                  <a:pt x="2010" y="1139"/>
                  <a:pt x="2012" y="1141"/>
                  <a:pt x="2014" y="1141"/>
                </a:cubicBezTo>
                <a:cubicBezTo>
                  <a:pt x="2017" y="1141"/>
                  <a:pt x="2019" y="1139"/>
                  <a:pt x="2019" y="1137"/>
                </a:cubicBezTo>
                <a:cubicBezTo>
                  <a:pt x="2019" y="1134"/>
                  <a:pt x="2017" y="1133"/>
                  <a:pt x="2014" y="1133"/>
                </a:cubicBezTo>
                <a:close/>
                <a:moveTo>
                  <a:pt x="2027" y="1133"/>
                </a:moveTo>
                <a:cubicBezTo>
                  <a:pt x="2025" y="1133"/>
                  <a:pt x="2023" y="1134"/>
                  <a:pt x="2023" y="1137"/>
                </a:cubicBezTo>
                <a:cubicBezTo>
                  <a:pt x="2023" y="1139"/>
                  <a:pt x="2025" y="1141"/>
                  <a:pt x="2027" y="1141"/>
                </a:cubicBezTo>
                <a:cubicBezTo>
                  <a:pt x="2030" y="1141"/>
                  <a:pt x="2031" y="1139"/>
                  <a:pt x="2031" y="1137"/>
                </a:cubicBezTo>
                <a:cubicBezTo>
                  <a:pt x="2031" y="1134"/>
                  <a:pt x="2030" y="1133"/>
                  <a:pt x="2027" y="1133"/>
                </a:cubicBezTo>
                <a:close/>
                <a:moveTo>
                  <a:pt x="2040" y="1133"/>
                </a:moveTo>
                <a:cubicBezTo>
                  <a:pt x="2038" y="1133"/>
                  <a:pt x="2036" y="1134"/>
                  <a:pt x="2036" y="1137"/>
                </a:cubicBezTo>
                <a:cubicBezTo>
                  <a:pt x="2036" y="1139"/>
                  <a:pt x="2038" y="1141"/>
                  <a:pt x="2040" y="1141"/>
                </a:cubicBezTo>
                <a:cubicBezTo>
                  <a:pt x="2042" y="1141"/>
                  <a:pt x="2044" y="1139"/>
                  <a:pt x="2044" y="1137"/>
                </a:cubicBezTo>
                <a:cubicBezTo>
                  <a:pt x="2044" y="1134"/>
                  <a:pt x="2042" y="1133"/>
                  <a:pt x="2040" y="1133"/>
                </a:cubicBezTo>
                <a:close/>
                <a:moveTo>
                  <a:pt x="2053" y="1133"/>
                </a:moveTo>
                <a:cubicBezTo>
                  <a:pt x="2051" y="1133"/>
                  <a:pt x="2049" y="1134"/>
                  <a:pt x="2049" y="1137"/>
                </a:cubicBezTo>
                <a:cubicBezTo>
                  <a:pt x="2049" y="1139"/>
                  <a:pt x="2051" y="1141"/>
                  <a:pt x="2053" y="1141"/>
                </a:cubicBezTo>
                <a:cubicBezTo>
                  <a:pt x="2055" y="1141"/>
                  <a:pt x="2057" y="1139"/>
                  <a:pt x="2057" y="1137"/>
                </a:cubicBezTo>
                <a:cubicBezTo>
                  <a:pt x="2057" y="1134"/>
                  <a:pt x="2055" y="1133"/>
                  <a:pt x="2053" y="1133"/>
                </a:cubicBezTo>
                <a:close/>
                <a:moveTo>
                  <a:pt x="2066" y="1133"/>
                </a:moveTo>
                <a:cubicBezTo>
                  <a:pt x="2064" y="1133"/>
                  <a:pt x="2062" y="1134"/>
                  <a:pt x="2062" y="1137"/>
                </a:cubicBezTo>
                <a:cubicBezTo>
                  <a:pt x="2062" y="1139"/>
                  <a:pt x="2064" y="1141"/>
                  <a:pt x="2066" y="1141"/>
                </a:cubicBezTo>
                <a:cubicBezTo>
                  <a:pt x="2068" y="1141"/>
                  <a:pt x="2070" y="1139"/>
                  <a:pt x="2070" y="1137"/>
                </a:cubicBezTo>
                <a:cubicBezTo>
                  <a:pt x="2070" y="1134"/>
                  <a:pt x="2068" y="1133"/>
                  <a:pt x="2066" y="1133"/>
                </a:cubicBezTo>
                <a:close/>
                <a:moveTo>
                  <a:pt x="2079" y="1133"/>
                </a:moveTo>
                <a:cubicBezTo>
                  <a:pt x="2077" y="1133"/>
                  <a:pt x="2075" y="1134"/>
                  <a:pt x="2075" y="1137"/>
                </a:cubicBezTo>
                <a:cubicBezTo>
                  <a:pt x="2075" y="1139"/>
                  <a:pt x="2077" y="1141"/>
                  <a:pt x="2079" y="1141"/>
                </a:cubicBezTo>
                <a:cubicBezTo>
                  <a:pt x="2081" y="1141"/>
                  <a:pt x="2083" y="1139"/>
                  <a:pt x="2083" y="1137"/>
                </a:cubicBezTo>
                <a:cubicBezTo>
                  <a:pt x="2083" y="1134"/>
                  <a:pt x="2081" y="1133"/>
                  <a:pt x="2079" y="1133"/>
                </a:cubicBezTo>
                <a:close/>
                <a:moveTo>
                  <a:pt x="2092" y="1133"/>
                </a:moveTo>
                <a:cubicBezTo>
                  <a:pt x="2090" y="1133"/>
                  <a:pt x="2088" y="1134"/>
                  <a:pt x="2088" y="1137"/>
                </a:cubicBezTo>
                <a:cubicBezTo>
                  <a:pt x="2088" y="1139"/>
                  <a:pt x="2090" y="1141"/>
                  <a:pt x="2092" y="1141"/>
                </a:cubicBezTo>
                <a:cubicBezTo>
                  <a:pt x="2094" y="1141"/>
                  <a:pt x="2096" y="1139"/>
                  <a:pt x="2096" y="1137"/>
                </a:cubicBezTo>
                <a:cubicBezTo>
                  <a:pt x="2096" y="1134"/>
                  <a:pt x="2094" y="1133"/>
                  <a:pt x="2092" y="1133"/>
                </a:cubicBezTo>
                <a:close/>
                <a:moveTo>
                  <a:pt x="2105" y="1133"/>
                </a:moveTo>
                <a:cubicBezTo>
                  <a:pt x="2102" y="1133"/>
                  <a:pt x="2101" y="1134"/>
                  <a:pt x="2101" y="1137"/>
                </a:cubicBezTo>
                <a:cubicBezTo>
                  <a:pt x="2101" y="1139"/>
                  <a:pt x="2102" y="1141"/>
                  <a:pt x="2105" y="1141"/>
                </a:cubicBezTo>
                <a:cubicBezTo>
                  <a:pt x="2107" y="1141"/>
                  <a:pt x="2109" y="1139"/>
                  <a:pt x="2109" y="1137"/>
                </a:cubicBezTo>
                <a:cubicBezTo>
                  <a:pt x="2109" y="1134"/>
                  <a:pt x="2107" y="1133"/>
                  <a:pt x="2105" y="1133"/>
                </a:cubicBezTo>
                <a:close/>
                <a:moveTo>
                  <a:pt x="2118" y="1137"/>
                </a:moveTo>
                <a:cubicBezTo>
                  <a:pt x="2118" y="1137"/>
                  <a:pt x="2118" y="1137"/>
                  <a:pt x="2118" y="1137"/>
                </a:cubicBezTo>
                <a:cubicBezTo>
                  <a:pt x="2118" y="1137"/>
                  <a:pt x="2118" y="1137"/>
                  <a:pt x="2118" y="1137"/>
                </a:cubicBezTo>
                <a:cubicBezTo>
                  <a:pt x="2118" y="1137"/>
                  <a:pt x="2118" y="1137"/>
                  <a:pt x="2118" y="1137"/>
                </a:cubicBezTo>
                <a:cubicBezTo>
                  <a:pt x="2118" y="1137"/>
                  <a:pt x="2118" y="1137"/>
                  <a:pt x="2118" y="1137"/>
                </a:cubicBezTo>
                <a:close/>
                <a:moveTo>
                  <a:pt x="2686" y="1133"/>
                </a:moveTo>
                <a:cubicBezTo>
                  <a:pt x="2684" y="1133"/>
                  <a:pt x="2682" y="1134"/>
                  <a:pt x="2682" y="1137"/>
                </a:cubicBezTo>
                <a:cubicBezTo>
                  <a:pt x="2682" y="1139"/>
                  <a:pt x="2684" y="1141"/>
                  <a:pt x="2686" y="1141"/>
                </a:cubicBezTo>
                <a:cubicBezTo>
                  <a:pt x="2688" y="1141"/>
                  <a:pt x="2690" y="1139"/>
                  <a:pt x="2690" y="1137"/>
                </a:cubicBezTo>
                <a:cubicBezTo>
                  <a:pt x="2690" y="1134"/>
                  <a:pt x="2688" y="1133"/>
                  <a:pt x="2686" y="1133"/>
                </a:cubicBezTo>
                <a:close/>
                <a:moveTo>
                  <a:pt x="2699" y="1133"/>
                </a:moveTo>
                <a:cubicBezTo>
                  <a:pt x="2696" y="1133"/>
                  <a:pt x="2695" y="1134"/>
                  <a:pt x="2695" y="1137"/>
                </a:cubicBezTo>
                <a:cubicBezTo>
                  <a:pt x="2695" y="1139"/>
                  <a:pt x="2696" y="1141"/>
                  <a:pt x="2699" y="1141"/>
                </a:cubicBezTo>
                <a:cubicBezTo>
                  <a:pt x="2701" y="1141"/>
                  <a:pt x="2703" y="1139"/>
                  <a:pt x="2703" y="1137"/>
                </a:cubicBezTo>
                <a:cubicBezTo>
                  <a:pt x="2703" y="1134"/>
                  <a:pt x="2701" y="1133"/>
                  <a:pt x="2699" y="1133"/>
                </a:cubicBezTo>
                <a:close/>
                <a:moveTo>
                  <a:pt x="2712" y="1133"/>
                </a:moveTo>
                <a:cubicBezTo>
                  <a:pt x="2709" y="1133"/>
                  <a:pt x="2708" y="1134"/>
                  <a:pt x="2708" y="1137"/>
                </a:cubicBezTo>
                <a:cubicBezTo>
                  <a:pt x="2708" y="1139"/>
                  <a:pt x="2709" y="1141"/>
                  <a:pt x="2712" y="1141"/>
                </a:cubicBezTo>
                <a:cubicBezTo>
                  <a:pt x="2714" y="1141"/>
                  <a:pt x="2716" y="1139"/>
                  <a:pt x="2716" y="1137"/>
                </a:cubicBezTo>
                <a:cubicBezTo>
                  <a:pt x="2716" y="1134"/>
                  <a:pt x="2714" y="1133"/>
                  <a:pt x="2712" y="1133"/>
                </a:cubicBezTo>
                <a:close/>
                <a:moveTo>
                  <a:pt x="2726" y="1137"/>
                </a:moveTo>
                <a:cubicBezTo>
                  <a:pt x="2726" y="1136"/>
                  <a:pt x="2726" y="1135"/>
                  <a:pt x="2725" y="1135"/>
                </a:cubicBezTo>
                <a:cubicBezTo>
                  <a:pt x="2724" y="1135"/>
                  <a:pt x="2723" y="1136"/>
                  <a:pt x="2723" y="1137"/>
                </a:cubicBezTo>
                <a:cubicBezTo>
                  <a:pt x="2723" y="1138"/>
                  <a:pt x="2724" y="1139"/>
                  <a:pt x="2725" y="1139"/>
                </a:cubicBezTo>
                <a:cubicBezTo>
                  <a:pt x="2726" y="1139"/>
                  <a:pt x="2726" y="1138"/>
                  <a:pt x="2726" y="1137"/>
                </a:cubicBezTo>
                <a:close/>
                <a:moveTo>
                  <a:pt x="2776" y="1133"/>
                </a:moveTo>
                <a:cubicBezTo>
                  <a:pt x="2774" y="1133"/>
                  <a:pt x="2772" y="1134"/>
                  <a:pt x="2772" y="1137"/>
                </a:cubicBezTo>
                <a:cubicBezTo>
                  <a:pt x="2772" y="1139"/>
                  <a:pt x="2774" y="1141"/>
                  <a:pt x="2776" y="1141"/>
                </a:cubicBezTo>
                <a:cubicBezTo>
                  <a:pt x="2779" y="1141"/>
                  <a:pt x="2780" y="1139"/>
                  <a:pt x="2780" y="1137"/>
                </a:cubicBezTo>
                <a:cubicBezTo>
                  <a:pt x="2780" y="1134"/>
                  <a:pt x="2779" y="1133"/>
                  <a:pt x="2776" y="1133"/>
                </a:cubicBezTo>
                <a:close/>
                <a:moveTo>
                  <a:pt x="2789" y="1133"/>
                </a:moveTo>
                <a:cubicBezTo>
                  <a:pt x="2787" y="1133"/>
                  <a:pt x="2785" y="1134"/>
                  <a:pt x="2785" y="1137"/>
                </a:cubicBezTo>
                <a:cubicBezTo>
                  <a:pt x="2785" y="1139"/>
                  <a:pt x="2787" y="1141"/>
                  <a:pt x="2789" y="1141"/>
                </a:cubicBezTo>
                <a:cubicBezTo>
                  <a:pt x="2791" y="1141"/>
                  <a:pt x="2793" y="1139"/>
                  <a:pt x="2793" y="1137"/>
                </a:cubicBezTo>
                <a:cubicBezTo>
                  <a:pt x="2793" y="1134"/>
                  <a:pt x="2791" y="1133"/>
                  <a:pt x="2789" y="1133"/>
                </a:cubicBezTo>
                <a:close/>
                <a:moveTo>
                  <a:pt x="2802" y="1133"/>
                </a:moveTo>
                <a:cubicBezTo>
                  <a:pt x="2800" y="1133"/>
                  <a:pt x="2798" y="1134"/>
                  <a:pt x="2798" y="1137"/>
                </a:cubicBezTo>
                <a:cubicBezTo>
                  <a:pt x="2798" y="1139"/>
                  <a:pt x="2800" y="1141"/>
                  <a:pt x="2802" y="1141"/>
                </a:cubicBezTo>
                <a:cubicBezTo>
                  <a:pt x="2804" y="1141"/>
                  <a:pt x="2806" y="1139"/>
                  <a:pt x="2806" y="1137"/>
                </a:cubicBezTo>
                <a:cubicBezTo>
                  <a:pt x="2806" y="1134"/>
                  <a:pt x="2804" y="1133"/>
                  <a:pt x="2802" y="1133"/>
                </a:cubicBezTo>
                <a:close/>
                <a:moveTo>
                  <a:pt x="2815" y="1133"/>
                </a:moveTo>
                <a:cubicBezTo>
                  <a:pt x="2813" y="1133"/>
                  <a:pt x="2811" y="1134"/>
                  <a:pt x="2811" y="1137"/>
                </a:cubicBezTo>
                <a:cubicBezTo>
                  <a:pt x="2811" y="1139"/>
                  <a:pt x="2813" y="1141"/>
                  <a:pt x="2815" y="1141"/>
                </a:cubicBezTo>
                <a:cubicBezTo>
                  <a:pt x="2817" y="1141"/>
                  <a:pt x="2819" y="1139"/>
                  <a:pt x="2819" y="1137"/>
                </a:cubicBezTo>
                <a:cubicBezTo>
                  <a:pt x="2819" y="1134"/>
                  <a:pt x="2817" y="1133"/>
                  <a:pt x="2815" y="1133"/>
                </a:cubicBezTo>
                <a:close/>
                <a:moveTo>
                  <a:pt x="2828" y="1133"/>
                </a:moveTo>
                <a:cubicBezTo>
                  <a:pt x="2826" y="1133"/>
                  <a:pt x="2824" y="1134"/>
                  <a:pt x="2824" y="1137"/>
                </a:cubicBezTo>
                <a:cubicBezTo>
                  <a:pt x="2824" y="1139"/>
                  <a:pt x="2826" y="1141"/>
                  <a:pt x="2828" y="1141"/>
                </a:cubicBezTo>
                <a:cubicBezTo>
                  <a:pt x="2830" y="1141"/>
                  <a:pt x="2832" y="1139"/>
                  <a:pt x="2832" y="1137"/>
                </a:cubicBezTo>
                <a:cubicBezTo>
                  <a:pt x="2832" y="1134"/>
                  <a:pt x="2830" y="1133"/>
                  <a:pt x="2828" y="1133"/>
                </a:cubicBezTo>
                <a:close/>
                <a:moveTo>
                  <a:pt x="2841" y="1133"/>
                </a:moveTo>
                <a:cubicBezTo>
                  <a:pt x="2839" y="1133"/>
                  <a:pt x="2837" y="1134"/>
                  <a:pt x="2837" y="1137"/>
                </a:cubicBezTo>
                <a:cubicBezTo>
                  <a:pt x="2837" y="1139"/>
                  <a:pt x="2839" y="1141"/>
                  <a:pt x="2841" y="1141"/>
                </a:cubicBezTo>
                <a:cubicBezTo>
                  <a:pt x="2843" y="1141"/>
                  <a:pt x="2845" y="1139"/>
                  <a:pt x="2845" y="1137"/>
                </a:cubicBezTo>
                <a:cubicBezTo>
                  <a:pt x="2845" y="1134"/>
                  <a:pt x="2843" y="1133"/>
                  <a:pt x="2841" y="1133"/>
                </a:cubicBezTo>
                <a:close/>
                <a:moveTo>
                  <a:pt x="2854" y="1140"/>
                </a:moveTo>
                <a:cubicBezTo>
                  <a:pt x="2855" y="1140"/>
                  <a:pt x="2857" y="1138"/>
                  <a:pt x="2857" y="1137"/>
                </a:cubicBezTo>
                <a:cubicBezTo>
                  <a:pt x="2857" y="1135"/>
                  <a:pt x="2855" y="1134"/>
                  <a:pt x="2854" y="1134"/>
                </a:cubicBezTo>
                <a:cubicBezTo>
                  <a:pt x="2852" y="1134"/>
                  <a:pt x="2851" y="1135"/>
                  <a:pt x="2851" y="1137"/>
                </a:cubicBezTo>
                <a:cubicBezTo>
                  <a:pt x="2851" y="1138"/>
                  <a:pt x="2852" y="1140"/>
                  <a:pt x="2854" y="1140"/>
                </a:cubicBezTo>
                <a:close/>
                <a:moveTo>
                  <a:pt x="2880" y="1134"/>
                </a:moveTo>
                <a:cubicBezTo>
                  <a:pt x="2878" y="1134"/>
                  <a:pt x="2877" y="1135"/>
                  <a:pt x="2877" y="1137"/>
                </a:cubicBezTo>
                <a:cubicBezTo>
                  <a:pt x="2877" y="1138"/>
                  <a:pt x="2878" y="1140"/>
                  <a:pt x="2880" y="1140"/>
                </a:cubicBezTo>
                <a:cubicBezTo>
                  <a:pt x="2881" y="1140"/>
                  <a:pt x="2882" y="1138"/>
                  <a:pt x="2882" y="1137"/>
                </a:cubicBezTo>
                <a:cubicBezTo>
                  <a:pt x="2882" y="1135"/>
                  <a:pt x="2881" y="1134"/>
                  <a:pt x="2880" y="1134"/>
                </a:cubicBezTo>
                <a:close/>
                <a:moveTo>
                  <a:pt x="2957" y="1133"/>
                </a:moveTo>
                <a:cubicBezTo>
                  <a:pt x="2955" y="1133"/>
                  <a:pt x="2953" y="1134"/>
                  <a:pt x="2953" y="1137"/>
                </a:cubicBezTo>
                <a:cubicBezTo>
                  <a:pt x="2953" y="1139"/>
                  <a:pt x="2955" y="1141"/>
                  <a:pt x="2957" y="1141"/>
                </a:cubicBezTo>
                <a:cubicBezTo>
                  <a:pt x="2959" y="1141"/>
                  <a:pt x="2961" y="1139"/>
                  <a:pt x="2961" y="1137"/>
                </a:cubicBezTo>
                <a:cubicBezTo>
                  <a:pt x="2961" y="1134"/>
                  <a:pt x="2959" y="1133"/>
                  <a:pt x="2957" y="1133"/>
                </a:cubicBezTo>
                <a:close/>
                <a:moveTo>
                  <a:pt x="2970" y="1137"/>
                </a:moveTo>
                <a:cubicBezTo>
                  <a:pt x="2970" y="1137"/>
                  <a:pt x="2970" y="1137"/>
                  <a:pt x="2970" y="1137"/>
                </a:cubicBezTo>
                <a:cubicBezTo>
                  <a:pt x="2970" y="1137"/>
                  <a:pt x="2970" y="1137"/>
                  <a:pt x="2970" y="1137"/>
                </a:cubicBezTo>
                <a:cubicBezTo>
                  <a:pt x="2970" y="1137"/>
                  <a:pt x="2970" y="1137"/>
                  <a:pt x="2970" y="1137"/>
                </a:cubicBezTo>
                <a:cubicBezTo>
                  <a:pt x="2970" y="1137"/>
                  <a:pt x="2970" y="1137"/>
                  <a:pt x="2970" y="1137"/>
                </a:cubicBezTo>
                <a:close/>
                <a:moveTo>
                  <a:pt x="882" y="1150"/>
                </a:moveTo>
                <a:cubicBezTo>
                  <a:pt x="882" y="1147"/>
                  <a:pt x="880" y="1145"/>
                  <a:pt x="878" y="1145"/>
                </a:cubicBezTo>
                <a:cubicBezTo>
                  <a:pt x="876" y="1145"/>
                  <a:pt x="874" y="1147"/>
                  <a:pt x="874" y="1150"/>
                </a:cubicBezTo>
                <a:cubicBezTo>
                  <a:pt x="874" y="1152"/>
                  <a:pt x="876" y="1154"/>
                  <a:pt x="878" y="1154"/>
                </a:cubicBezTo>
                <a:cubicBezTo>
                  <a:pt x="880" y="1154"/>
                  <a:pt x="882" y="1152"/>
                  <a:pt x="882" y="1150"/>
                </a:cubicBezTo>
                <a:close/>
                <a:moveTo>
                  <a:pt x="891" y="1145"/>
                </a:moveTo>
                <a:cubicBezTo>
                  <a:pt x="889" y="1145"/>
                  <a:pt x="887" y="1147"/>
                  <a:pt x="887" y="1150"/>
                </a:cubicBezTo>
                <a:cubicBezTo>
                  <a:pt x="887" y="1152"/>
                  <a:pt x="889" y="1154"/>
                  <a:pt x="891" y="1154"/>
                </a:cubicBezTo>
                <a:cubicBezTo>
                  <a:pt x="893" y="1154"/>
                  <a:pt x="895" y="1152"/>
                  <a:pt x="895" y="1150"/>
                </a:cubicBezTo>
                <a:cubicBezTo>
                  <a:pt x="895" y="1147"/>
                  <a:pt x="893" y="1145"/>
                  <a:pt x="891" y="1145"/>
                </a:cubicBezTo>
                <a:close/>
                <a:moveTo>
                  <a:pt x="904" y="1145"/>
                </a:moveTo>
                <a:cubicBezTo>
                  <a:pt x="901" y="1145"/>
                  <a:pt x="900" y="1147"/>
                  <a:pt x="900" y="1150"/>
                </a:cubicBezTo>
                <a:cubicBezTo>
                  <a:pt x="900" y="1152"/>
                  <a:pt x="901" y="1154"/>
                  <a:pt x="904" y="1154"/>
                </a:cubicBezTo>
                <a:cubicBezTo>
                  <a:pt x="906" y="1154"/>
                  <a:pt x="908" y="1152"/>
                  <a:pt x="908" y="1150"/>
                </a:cubicBezTo>
                <a:cubicBezTo>
                  <a:pt x="908" y="1147"/>
                  <a:pt x="906" y="1145"/>
                  <a:pt x="904" y="1145"/>
                </a:cubicBezTo>
                <a:close/>
                <a:moveTo>
                  <a:pt x="917" y="1145"/>
                </a:moveTo>
                <a:cubicBezTo>
                  <a:pt x="914" y="1145"/>
                  <a:pt x="913" y="1147"/>
                  <a:pt x="913" y="1150"/>
                </a:cubicBezTo>
                <a:cubicBezTo>
                  <a:pt x="913" y="1152"/>
                  <a:pt x="914" y="1154"/>
                  <a:pt x="917" y="1154"/>
                </a:cubicBezTo>
                <a:cubicBezTo>
                  <a:pt x="919" y="1154"/>
                  <a:pt x="921" y="1152"/>
                  <a:pt x="921" y="1150"/>
                </a:cubicBezTo>
                <a:cubicBezTo>
                  <a:pt x="921" y="1147"/>
                  <a:pt x="919" y="1145"/>
                  <a:pt x="917" y="1145"/>
                </a:cubicBezTo>
                <a:close/>
                <a:moveTo>
                  <a:pt x="930" y="1145"/>
                </a:moveTo>
                <a:cubicBezTo>
                  <a:pt x="927" y="1145"/>
                  <a:pt x="925" y="1147"/>
                  <a:pt x="925" y="1150"/>
                </a:cubicBezTo>
                <a:cubicBezTo>
                  <a:pt x="925" y="1152"/>
                  <a:pt x="927" y="1154"/>
                  <a:pt x="930" y="1154"/>
                </a:cubicBezTo>
                <a:cubicBezTo>
                  <a:pt x="932" y="1154"/>
                  <a:pt x="934" y="1152"/>
                  <a:pt x="934" y="1150"/>
                </a:cubicBezTo>
                <a:cubicBezTo>
                  <a:pt x="934" y="1147"/>
                  <a:pt x="932" y="1145"/>
                  <a:pt x="930" y="1145"/>
                </a:cubicBezTo>
                <a:close/>
                <a:moveTo>
                  <a:pt x="943" y="1145"/>
                </a:moveTo>
                <a:cubicBezTo>
                  <a:pt x="940" y="1145"/>
                  <a:pt x="938" y="1147"/>
                  <a:pt x="938" y="1150"/>
                </a:cubicBezTo>
                <a:cubicBezTo>
                  <a:pt x="938" y="1152"/>
                  <a:pt x="940" y="1154"/>
                  <a:pt x="943" y="1154"/>
                </a:cubicBezTo>
                <a:cubicBezTo>
                  <a:pt x="945" y="1154"/>
                  <a:pt x="947" y="1152"/>
                  <a:pt x="947" y="1150"/>
                </a:cubicBezTo>
                <a:cubicBezTo>
                  <a:pt x="947" y="1147"/>
                  <a:pt x="945" y="1145"/>
                  <a:pt x="943" y="1145"/>
                </a:cubicBezTo>
                <a:close/>
                <a:moveTo>
                  <a:pt x="955" y="1145"/>
                </a:moveTo>
                <a:cubicBezTo>
                  <a:pt x="953" y="1145"/>
                  <a:pt x="951" y="1147"/>
                  <a:pt x="951" y="1150"/>
                </a:cubicBezTo>
                <a:cubicBezTo>
                  <a:pt x="951" y="1152"/>
                  <a:pt x="953" y="1154"/>
                  <a:pt x="955" y="1154"/>
                </a:cubicBezTo>
                <a:cubicBezTo>
                  <a:pt x="958" y="1154"/>
                  <a:pt x="960" y="1152"/>
                  <a:pt x="960" y="1150"/>
                </a:cubicBezTo>
                <a:cubicBezTo>
                  <a:pt x="960" y="1147"/>
                  <a:pt x="958" y="1145"/>
                  <a:pt x="955" y="1145"/>
                </a:cubicBezTo>
                <a:close/>
                <a:moveTo>
                  <a:pt x="968" y="1145"/>
                </a:moveTo>
                <a:cubicBezTo>
                  <a:pt x="966" y="1145"/>
                  <a:pt x="964" y="1147"/>
                  <a:pt x="964" y="1150"/>
                </a:cubicBezTo>
                <a:cubicBezTo>
                  <a:pt x="964" y="1152"/>
                  <a:pt x="966" y="1154"/>
                  <a:pt x="968" y="1154"/>
                </a:cubicBezTo>
                <a:cubicBezTo>
                  <a:pt x="971" y="1154"/>
                  <a:pt x="973" y="1152"/>
                  <a:pt x="973" y="1150"/>
                </a:cubicBezTo>
                <a:cubicBezTo>
                  <a:pt x="973" y="1147"/>
                  <a:pt x="971" y="1145"/>
                  <a:pt x="968" y="1145"/>
                </a:cubicBezTo>
                <a:close/>
                <a:moveTo>
                  <a:pt x="981" y="1145"/>
                </a:moveTo>
                <a:cubicBezTo>
                  <a:pt x="979" y="1145"/>
                  <a:pt x="977" y="1147"/>
                  <a:pt x="977" y="1150"/>
                </a:cubicBezTo>
                <a:cubicBezTo>
                  <a:pt x="977" y="1152"/>
                  <a:pt x="979" y="1154"/>
                  <a:pt x="981" y="1154"/>
                </a:cubicBezTo>
                <a:cubicBezTo>
                  <a:pt x="984" y="1154"/>
                  <a:pt x="985" y="1152"/>
                  <a:pt x="985" y="1150"/>
                </a:cubicBezTo>
                <a:cubicBezTo>
                  <a:pt x="985" y="1147"/>
                  <a:pt x="984" y="1145"/>
                  <a:pt x="981" y="1145"/>
                </a:cubicBezTo>
                <a:close/>
                <a:moveTo>
                  <a:pt x="994" y="1145"/>
                </a:moveTo>
                <a:cubicBezTo>
                  <a:pt x="992" y="1145"/>
                  <a:pt x="990" y="1147"/>
                  <a:pt x="990" y="1150"/>
                </a:cubicBezTo>
                <a:cubicBezTo>
                  <a:pt x="990" y="1152"/>
                  <a:pt x="992" y="1154"/>
                  <a:pt x="994" y="1154"/>
                </a:cubicBezTo>
                <a:cubicBezTo>
                  <a:pt x="996" y="1154"/>
                  <a:pt x="998" y="1152"/>
                  <a:pt x="998" y="1150"/>
                </a:cubicBezTo>
                <a:cubicBezTo>
                  <a:pt x="998" y="1147"/>
                  <a:pt x="996" y="1145"/>
                  <a:pt x="994" y="1145"/>
                </a:cubicBezTo>
                <a:close/>
                <a:moveTo>
                  <a:pt x="1007" y="1145"/>
                </a:moveTo>
                <a:cubicBezTo>
                  <a:pt x="1005" y="1145"/>
                  <a:pt x="1003" y="1147"/>
                  <a:pt x="1003" y="1150"/>
                </a:cubicBezTo>
                <a:cubicBezTo>
                  <a:pt x="1003" y="1152"/>
                  <a:pt x="1005" y="1154"/>
                  <a:pt x="1007" y="1154"/>
                </a:cubicBezTo>
                <a:cubicBezTo>
                  <a:pt x="1009" y="1154"/>
                  <a:pt x="1011" y="1152"/>
                  <a:pt x="1011" y="1150"/>
                </a:cubicBezTo>
                <a:cubicBezTo>
                  <a:pt x="1011" y="1147"/>
                  <a:pt x="1009" y="1145"/>
                  <a:pt x="1007" y="1145"/>
                </a:cubicBezTo>
                <a:close/>
                <a:moveTo>
                  <a:pt x="1020" y="1145"/>
                </a:moveTo>
                <a:cubicBezTo>
                  <a:pt x="1018" y="1145"/>
                  <a:pt x="1016" y="1147"/>
                  <a:pt x="1016" y="1150"/>
                </a:cubicBezTo>
                <a:cubicBezTo>
                  <a:pt x="1016" y="1152"/>
                  <a:pt x="1018" y="1154"/>
                  <a:pt x="1020" y="1154"/>
                </a:cubicBezTo>
                <a:cubicBezTo>
                  <a:pt x="1022" y="1154"/>
                  <a:pt x="1024" y="1152"/>
                  <a:pt x="1024" y="1150"/>
                </a:cubicBezTo>
                <a:cubicBezTo>
                  <a:pt x="1024" y="1147"/>
                  <a:pt x="1022" y="1145"/>
                  <a:pt x="1020" y="1145"/>
                </a:cubicBezTo>
                <a:close/>
                <a:moveTo>
                  <a:pt x="1033" y="1145"/>
                </a:moveTo>
                <a:cubicBezTo>
                  <a:pt x="1031" y="1145"/>
                  <a:pt x="1029" y="1147"/>
                  <a:pt x="1029" y="1150"/>
                </a:cubicBezTo>
                <a:cubicBezTo>
                  <a:pt x="1029" y="1152"/>
                  <a:pt x="1031" y="1154"/>
                  <a:pt x="1033" y="1154"/>
                </a:cubicBezTo>
                <a:cubicBezTo>
                  <a:pt x="1035" y="1154"/>
                  <a:pt x="1037" y="1152"/>
                  <a:pt x="1037" y="1150"/>
                </a:cubicBezTo>
                <a:cubicBezTo>
                  <a:pt x="1037" y="1147"/>
                  <a:pt x="1035" y="1145"/>
                  <a:pt x="1033" y="1145"/>
                </a:cubicBezTo>
                <a:close/>
                <a:moveTo>
                  <a:pt x="1046" y="1145"/>
                </a:moveTo>
                <a:cubicBezTo>
                  <a:pt x="1044" y="1145"/>
                  <a:pt x="1042" y="1147"/>
                  <a:pt x="1042" y="1150"/>
                </a:cubicBezTo>
                <a:cubicBezTo>
                  <a:pt x="1042" y="1152"/>
                  <a:pt x="1044" y="1154"/>
                  <a:pt x="1046" y="1154"/>
                </a:cubicBezTo>
                <a:cubicBezTo>
                  <a:pt x="1048" y="1154"/>
                  <a:pt x="1050" y="1152"/>
                  <a:pt x="1050" y="1150"/>
                </a:cubicBezTo>
                <a:cubicBezTo>
                  <a:pt x="1050" y="1147"/>
                  <a:pt x="1048" y="1145"/>
                  <a:pt x="1046" y="1145"/>
                </a:cubicBezTo>
                <a:close/>
                <a:moveTo>
                  <a:pt x="1059" y="1145"/>
                </a:moveTo>
                <a:cubicBezTo>
                  <a:pt x="1056" y="1145"/>
                  <a:pt x="1055" y="1147"/>
                  <a:pt x="1055" y="1150"/>
                </a:cubicBezTo>
                <a:cubicBezTo>
                  <a:pt x="1055" y="1152"/>
                  <a:pt x="1056" y="1154"/>
                  <a:pt x="1059" y="1154"/>
                </a:cubicBezTo>
                <a:cubicBezTo>
                  <a:pt x="1061" y="1154"/>
                  <a:pt x="1063" y="1152"/>
                  <a:pt x="1063" y="1150"/>
                </a:cubicBezTo>
                <a:cubicBezTo>
                  <a:pt x="1063" y="1147"/>
                  <a:pt x="1061" y="1145"/>
                  <a:pt x="1059" y="1145"/>
                </a:cubicBezTo>
                <a:close/>
                <a:moveTo>
                  <a:pt x="1072" y="1145"/>
                </a:moveTo>
                <a:cubicBezTo>
                  <a:pt x="1069" y="1145"/>
                  <a:pt x="1067" y="1147"/>
                  <a:pt x="1067" y="1150"/>
                </a:cubicBezTo>
                <a:cubicBezTo>
                  <a:pt x="1067" y="1152"/>
                  <a:pt x="1069" y="1154"/>
                  <a:pt x="1072" y="1154"/>
                </a:cubicBezTo>
                <a:cubicBezTo>
                  <a:pt x="1074" y="1154"/>
                  <a:pt x="1076" y="1152"/>
                  <a:pt x="1076" y="1150"/>
                </a:cubicBezTo>
                <a:cubicBezTo>
                  <a:pt x="1076" y="1147"/>
                  <a:pt x="1074" y="1145"/>
                  <a:pt x="1072" y="1145"/>
                </a:cubicBezTo>
                <a:close/>
                <a:moveTo>
                  <a:pt x="1085" y="1145"/>
                </a:moveTo>
                <a:cubicBezTo>
                  <a:pt x="1082" y="1145"/>
                  <a:pt x="1080" y="1147"/>
                  <a:pt x="1080" y="1150"/>
                </a:cubicBezTo>
                <a:cubicBezTo>
                  <a:pt x="1080" y="1152"/>
                  <a:pt x="1082" y="1154"/>
                  <a:pt x="1085" y="1154"/>
                </a:cubicBezTo>
                <a:cubicBezTo>
                  <a:pt x="1087" y="1154"/>
                  <a:pt x="1089" y="1152"/>
                  <a:pt x="1089" y="1150"/>
                </a:cubicBezTo>
                <a:cubicBezTo>
                  <a:pt x="1089" y="1147"/>
                  <a:pt x="1087" y="1145"/>
                  <a:pt x="1085" y="1145"/>
                </a:cubicBezTo>
                <a:close/>
                <a:moveTo>
                  <a:pt x="1097" y="1145"/>
                </a:moveTo>
                <a:cubicBezTo>
                  <a:pt x="1095" y="1145"/>
                  <a:pt x="1093" y="1147"/>
                  <a:pt x="1093" y="1150"/>
                </a:cubicBezTo>
                <a:cubicBezTo>
                  <a:pt x="1093" y="1152"/>
                  <a:pt x="1095" y="1154"/>
                  <a:pt x="1097" y="1154"/>
                </a:cubicBezTo>
                <a:cubicBezTo>
                  <a:pt x="1100" y="1154"/>
                  <a:pt x="1102" y="1152"/>
                  <a:pt x="1102" y="1150"/>
                </a:cubicBezTo>
                <a:cubicBezTo>
                  <a:pt x="1102" y="1147"/>
                  <a:pt x="1100" y="1145"/>
                  <a:pt x="1097" y="1145"/>
                </a:cubicBezTo>
                <a:close/>
                <a:moveTo>
                  <a:pt x="1110" y="1145"/>
                </a:moveTo>
                <a:cubicBezTo>
                  <a:pt x="1108" y="1145"/>
                  <a:pt x="1106" y="1147"/>
                  <a:pt x="1106" y="1150"/>
                </a:cubicBezTo>
                <a:cubicBezTo>
                  <a:pt x="1106" y="1152"/>
                  <a:pt x="1108" y="1154"/>
                  <a:pt x="1110" y="1154"/>
                </a:cubicBezTo>
                <a:cubicBezTo>
                  <a:pt x="1113" y="1154"/>
                  <a:pt x="1115" y="1152"/>
                  <a:pt x="1115" y="1150"/>
                </a:cubicBezTo>
                <a:cubicBezTo>
                  <a:pt x="1115" y="1147"/>
                  <a:pt x="1113" y="1145"/>
                  <a:pt x="1110" y="1145"/>
                </a:cubicBezTo>
                <a:close/>
                <a:moveTo>
                  <a:pt x="1123" y="1145"/>
                </a:moveTo>
                <a:cubicBezTo>
                  <a:pt x="1121" y="1145"/>
                  <a:pt x="1119" y="1147"/>
                  <a:pt x="1119" y="1150"/>
                </a:cubicBezTo>
                <a:cubicBezTo>
                  <a:pt x="1119" y="1152"/>
                  <a:pt x="1121" y="1154"/>
                  <a:pt x="1123" y="1154"/>
                </a:cubicBezTo>
                <a:cubicBezTo>
                  <a:pt x="1126" y="1154"/>
                  <a:pt x="1127" y="1152"/>
                  <a:pt x="1127" y="1150"/>
                </a:cubicBezTo>
                <a:cubicBezTo>
                  <a:pt x="1127" y="1147"/>
                  <a:pt x="1126" y="1145"/>
                  <a:pt x="1123" y="1145"/>
                </a:cubicBezTo>
                <a:close/>
                <a:moveTo>
                  <a:pt x="1136" y="1145"/>
                </a:moveTo>
                <a:cubicBezTo>
                  <a:pt x="1134" y="1145"/>
                  <a:pt x="1132" y="1147"/>
                  <a:pt x="1132" y="1150"/>
                </a:cubicBezTo>
                <a:cubicBezTo>
                  <a:pt x="1132" y="1152"/>
                  <a:pt x="1134" y="1154"/>
                  <a:pt x="1136" y="1154"/>
                </a:cubicBezTo>
                <a:cubicBezTo>
                  <a:pt x="1139" y="1154"/>
                  <a:pt x="1140" y="1152"/>
                  <a:pt x="1140" y="1150"/>
                </a:cubicBezTo>
                <a:cubicBezTo>
                  <a:pt x="1140" y="1147"/>
                  <a:pt x="1139" y="1145"/>
                  <a:pt x="1136" y="1145"/>
                </a:cubicBezTo>
                <a:close/>
                <a:moveTo>
                  <a:pt x="1149" y="1145"/>
                </a:moveTo>
                <a:cubicBezTo>
                  <a:pt x="1147" y="1145"/>
                  <a:pt x="1145" y="1147"/>
                  <a:pt x="1145" y="1150"/>
                </a:cubicBezTo>
                <a:cubicBezTo>
                  <a:pt x="1145" y="1152"/>
                  <a:pt x="1147" y="1154"/>
                  <a:pt x="1149" y="1154"/>
                </a:cubicBezTo>
                <a:cubicBezTo>
                  <a:pt x="1151" y="1154"/>
                  <a:pt x="1153" y="1152"/>
                  <a:pt x="1153" y="1150"/>
                </a:cubicBezTo>
                <a:cubicBezTo>
                  <a:pt x="1153" y="1147"/>
                  <a:pt x="1151" y="1145"/>
                  <a:pt x="1149" y="1145"/>
                </a:cubicBezTo>
                <a:close/>
                <a:moveTo>
                  <a:pt x="1162" y="1154"/>
                </a:moveTo>
                <a:cubicBezTo>
                  <a:pt x="1164" y="1154"/>
                  <a:pt x="1166" y="1152"/>
                  <a:pt x="1166" y="1150"/>
                </a:cubicBezTo>
                <a:cubicBezTo>
                  <a:pt x="1166" y="1147"/>
                  <a:pt x="1164" y="1146"/>
                  <a:pt x="1162" y="1146"/>
                </a:cubicBezTo>
                <a:cubicBezTo>
                  <a:pt x="1160" y="1146"/>
                  <a:pt x="1158" y="1147"/>
                  <a:pt x="1158" y="1150"/>
                </a:cubicBezTo>
                <a:cubicBezTo>
                  <a:pt x="1158" y="1152"/>
                  <a:pt x="1160" y="1154"/>
                  <a:pt x="1162" y="1154"/>
                </a:cubicBezTo>
                <a:close/>
                <a:moveTo>
                  <a:pt x="1171" y="1150"/>
                </a:moveTo>
                <a:cubicBezTo>
                  <a:pt x="1171" y="1152"/>
                  <a:pt x="1173" y="1154"/>
                  <a:pt x="1175" y="1154"/>
                </a:cubicBezTo>
                <a:cubicBezTo>
                  <a:pt x="1177" y="1154"/>
                  <a:pt x="1179" y="1152"/>
                  <a:pt x="1179" y="1150"/>
                </a:cubicBezTo>
                <a:cubicBezTo>
                  <a:pt x="1179" y="1147"/>
                  <a:pt x="1177" y="1146"/>
                  <a:pt x="1175" y="1146"/>
                </a:cubicBezTo>
                <a:cubicBezTo>
                  <a:pt x="1173" y="1146"/>
                  <a:pt x="1171" y="1147"/>
                  <a:pt x="1171" y="1150"/>
                </a:cubicBezTo>
                <a:close/>
                <a:moveTo>
                  <a:pt x="1188" y="1145"/>
                </a:moveTo>
                <a:cubicBezTo>
                  <a:pt x="1186" y="1145"/>
                  <a:pt x="1184" y="1147"/>
                  <a:pt x="1184" y="1150"/>
                </a:cubicBezTo>
                <a:cubicBezTo>
                  <a:pt x="1184" y="1152"/>
                  <a:pt x="1186" y="1154"/>
                  <a:pt x="1188" y="1154"/>
                </a:cubicBezTo>
                <a:cubicBezTo>
                  <a:pt x="1190" y="1154"/>
                  <a:pt x="1192" y="1152"/>
                  <a:pt x="1192" y="1150"/>
                </a:cubicBezTo>
                <a:cubicBezTo>
                  <a:pt x="1192" y="1147"/>
                  <a:pt x="1190" y="1145"/>
                  <a:pt x="1188" y="1145"/>
                </a:cubicBezTo>
                <a:close/>
                <a:moveTo>
                  <a:pt x="1201" y="1145"/>
                </a:moveTo>
                <a:cubicBezTo>
                  <a:pt x="1198" y="1145"/>
                  <a:pt x="1197" y="1147"/>
                  <a:pt x="1197" y="1150"/>
                </a:cubicBezTo>
                <a:cubicBezTo>
                  <a:pt x="1197" y="1152"/>
                  <a:pt x="1198" y="1154"/>
                  <a:pt x="1201" y="1154"/>
                </a:cubicBezTo>
                <a:cubicBezTo>
                  <a:pt x="1203" y="1154"/>
                  <a:pt x="1205" y="1152"/>
                  <a:pt x="1205" y="1150"/>
                </a:cubicBezTo>
                <a:cubicBezTo>
                  <a:pt x="1205" y="1147"/>
                  <a:pt x="1203" y="1145"/>
                  <a:pt x="1201" y="1145"/>
                </a:cubicBezTo>
                <a:close/>
                <a:moveTo>
                  <a:pt x="1214" y="1145"/>
                </a:moveTo>
                <a:cubicBezTo>
                  <a:pt x="1211" y="1145"/>
                  <a:pt x="1210" y="1147"/>
                  <a:pt x="1210" y="1150"/>
                </a:cubicBezTo>
                <a:cubicBezTo>
                  <a:pt x="1210" y="1152"/>
                  <a:pt x="1211" y="1154"/>
                  <a:pt x="1214" y="1154"/>
                </a:cubicBezTo>
                <a:cubicBezTo>
                  <a:pt x="1216" y="1154"/>
                  <a:pt x="1218" y="1152"/>
                  <a:pt x="1218" y="1150"/>
                </a:cubicBezTo>
                <a:cubicBezTo>
                  <a:pt x="1218" y="1147"/>
                  <a:pt x="1216" y="1145"/>
                  <a:pt x="1214" y="1145"/>
                </a:cubicBezTo>
                <a:close/>
                <a:moveTo>
                  <a:pt x="1224" y="1150"/>
                </a:moveTo>
                <a:cubicBezTo>
                  <a:pt x="1224" y="1151"/>
                  <a:pt x="1225" y="1152"/>
                  <a:pt x="1227" y="1152"/>
                </a:cubicBezTo>
                <a:cubicBezTo>
                  <a:pt x="1228" y="1152"/>
                  <a:pt x="1229" y="1151"/>
                  <a:pt x="1229" y="1150"/>
                </a:cubicBezTo>
                <a:cubicBezTo>
                  <a:pt x="1229" y="1148"/>
                  <a:pt x="1228" y="1147"/>
                  <a:pt x="1227" y="1147"/>
                </a:cubicBezTo>
                <a:cubicBezTo>
                  <a:pt x="1225" y="1147"/>
                  <a:pt x="1224" y="1148"/>
                  <a:pt x="1224" y="1150"/>
                </a:cubicBezTo>
                <a:close/>
                <a:moveTo>
                  <a:pt x="1782" y="1145"/>
                </a:moveTo>
                <a:cubicBezTo>
                  <a:pt x="1780" y="1145"/>
                  <a:pt x="1778" y="1147"/>
                  <a:pt x="1778" y="1150"/>
                </a:cubicBezTo>
                <a:cubicBezTo>
                  <a:pt x="1778" y="1152"/>
                  <a:pt x="1780" y="1154"/>
                  <a:pt x="1782" y="1154"/>
                </a:cubicBezTo>
                <a:cubicBezTo>
                  <a:pt x="1784" y="1154"/>
                  <a:pt x="1786" y="1152"/>
                  <a:pt x="1786" y="1150"/>
                </a:cubicBezTo>
                <a:cubicBezTo>
                  <a:pt x="1786" y="1147"/>
                  <a:pt x="1784" y="1145"/>
                  <a:pt x="1782" y="1145"/>
                </a:cubicBezTo>
                <a:close/>
                <a:moveTo>
                  <a:pt x="1795" y="1145"/>
                </a:moveTo>
                <a:cubicBezTo>
                  <a:pt x="1793" y="1145"/>
                  <a:pt x="1791" y="1147"/>
                  <a:pt x="1791" y="1150"/>
                </a:cubicBezTo>
                <a:cubicBezTo>
                  <a:pt x="1791" y="1152"/>
                  <a:pt x="1793" y="1154"/>
                  <a:pt x="1795" y="1154"/>
                </a:cubicBezTo>
                <a:cubicBezTo>
                  <a:pt x="1797" y="1154"/>
                  <a:pt x="1799" y="1152"/>
                  <a:pt x="1799" y="1150"/>
                </a:cubicBezTo>
                <a:cubicBezTo>
                  <a:pt x="1799" y="1147"/>
                  <a:pt x="1797" y="1145"/>
                  <a:pt x="1795" y="1145"/>
                </a:cubicBezTo>
                <a:close/>
                <a:moveTo>
                  <a:pt x="1808" y="1145"/>
                </a:moveTo>
                <a:cubicBezTo>
                  <a:pt x="1805" y="1145"/>
                  <a:pt x="1804" y="1147"/>
                  <a:pt x="1804" y="1150"/>
                </a:cubicBezTo>
                <a:cubicBezTo>
                  <a:pt x="1804" y="1152"/>
                  <a:pt x="1805" y="1154"/>
                  <a:pt x="1808" y="1154"/>
                </a:cubicBezTo>
                <a:cubicBezTo>
                  <a:pt x="1810" y="1154"/>
                  <a:pt x="1812" y="1152"/>
                  <a:pt x="1812" y="1150"/>
                </a:cubicBezTo>
                <a:cubicBezTo>
                  <a:pt x="1812" y="1147"/>
                  <a:pt x="1810" y="1145"/>
                  <a:pt x="1808" y="1145"/>
                </a:cubicBezTo>
                <a:close/>
                <a:moveTo>
                  <a:pt x="1821" y="1145"/>
                </a:moveTo>
                <a:cubicBezTo>
                  <a:pt x="1818" y="1145"/>
                  <a:pt x="1816" y="1147"/>
                  <a:pt x="1816" y="1150"/>
                </a:cubicBezTo>
                <a:cubicBezTo>
                  <a:pt x="1816" y="1152"/>
                  <a:pt x="1818" y="1154"/>
                  <a:pt x="1821" y="1154"/>
                </a:cubicBezTo>
                <a:cubicBezTo>
                  <a:pt x="1823" y="1154"/>
                  <a:pt x="1825" y="1152"/>
                  <a:pt x="1825" y="1150"/>
                </a:cubicBezTo>
                <a:cubicBezTo>
                  <a:pt x="1825" y="1147"/>
                  <a:pt x="1823" y="1145"/>
                  <a:pt x="1821" y="1145"/>
                </a:cubicBezTo>
                <a:close/>
                <a:moveTo>
                  <a:pt x="1834" y="1145"/>
                </a:moveTo>
                <a:cubicBezTo>
                  <a:pt x="1831" y="1145"/>
                  <a:pt x="1829" y="1147"/>
                  <a:pt x="1829" y="1150"/>
                </a:cubicBezTo>
                <a:cubicBezTo>
                  <a:pt x="1829" y="1152"/>
                  <a:pt x="1831" y="1154"/>
                  <a:pt x="1834" y="1154"/>
                </a:cubicBezTo>
                <a:cubicBezTo>
                  <a:pt x="1836" y="1154"/>
                  <a:pt x="1838" y="1152"/>
                  <a:pt x="1838" y="1150"/>
                </a:cubicBezTo>
                <a:cubicBezTo>
                  <a:pt x="1838" y="1147"/>
                  <a:pt x="1836" y="1145"/>
                  <a:pt x="1834" y="1145"/>
                </a:cubicBezTo>
                <a:close/>
                <a:moveTo>
                  <a:pt x="1846" y="1145"/>
                </a:moveTo>
                <a:cubicBezTo>
                  <a:pt x="1844" y="1145"/>
                  <a:pt x="1842" y="1147"/>
                  <a:pt x="1842" y="1150"/>
                </a:cubicBezTo>
                <a:cubicBezTo>
                  <a:pt x="1842" y="1152"/>
                  <a:pt x="1844" y="1154"/>
                  <a:pt x="1846" y="1154"/>
                </a:cubicBezTo>
                <a:cubicBezTo>
                  <a:pt x="1849" y="1154"/>
                  <a:pt x="1851" y="1152"/>
                  <a:pt x="1851" y="1150"/>
                </a:cubicBezTo>
                <a:cubicBezTo>
                  <a:pt x="1851" y="1147"/>
                  <a:pt x="1849" y="1145"/>
                  <a:pt x="1846" y="1145"/>
                </a:cubicBezTo>
                <a:close/>
                <a:moveTo>
                  <a:pt x="1859" y="1145"/>
                </a:moveTo>
                <a:cubicBezTo>
                  <a:pt x="1857" y="1145"/>
                  <a:pt x="1855" y="1147"/>
                  <a:pt x="1855" y="1150"/>
                </a:cubicBezTo>
                <a:cubicBezTo>
                  <a:pt x="1855" y="1152"/>
                  <a:pt x="1857" y="1154"/>
                  <a:pt x="1859" y="1154"/>
                </a:cubicBezTo>
                <a:cubicBezTo>
                  <a:pt x="1862" y="1154"/>
                  <a:pt x="1864" y="1152"/>
                  <a:pt x="1864" y="1150"/>
                </a:cubicBezTo>
                <a:cubicBezTo>
                  <a:pt x="1864" y="1147"/>
                  <a:pt x="1862" y="1145"/>
                  <a:pt x="1859" y="1145"/>
                </a:cubicBezTo>
                <a:close/>
                <a:moveTo>
                  <a:pt x="1872" y="1145"/>
                </a:moveTo>
                <a:cubicBezTo>
                  <a:pt x="1870" y="1145"/>
                  <a:pt x="1868" y="1147"/>
                  <a:pt x="1868" y="1150"/>
                </a:cubicBezTo>
                <a:cubicBezTo>
                  <a:pt x="1868" y="1152"/>
                  <a:pt x="1870" y="1154"/>
                  <a:pt x="1872" y="1154"/>
                </a:cubicBezTo>
                <a:cubicBezTo>
                  <a:pt x="1875" y="1154"/>
                  <a:pt x="1876" y="1152"/>
                  <a:pt x="1876" y="1150"/>
                </a:cubicBezTo>
                <a:cubicBezTo>
                  <a:pt x="1876" y="1147"/>
                  <a:pt x="1875" y="1145"/>
                  <a:pt x="1872" y="1145"/>
                </a:cubicBezTo>
                <a:close/>
                <a:moveTo>
                  <a:pt x="1885" y="1145"/>
                </a:moveTo>
                <a:cubicBezTo>
                  <a:pt x="1883" y="1145"/>
                  <a:pt x="1881" y="1147"/>
                  <a:pt x="1881" y="1150"/>
                </a:cubicBezTo>
                <a:cubicBezTo>
                  <a:pt x="1881" y="1152"/>
                  <a:pt x="1883" y="1154"/>
                  <a:pt x="1885" y="1154"/>
                </a:cubicBezTo>
                <a:cubicBezTo>
                  <a:pt x="1888" y="1154"/>
                  <a:pt x="1889" y="1152"/>
                  <a:pt x="1889" y="1150"/>
                </a:cubicBezTo>
                <a:cubicBezTo>
                  <a:pt x="1889" y="1147"/>
                  <a:pt x="1888" y="1145"/>
                  <a:pt x="1885" y="1145"/>
                </a:cubicBezTo>
                <a:close/>
                <a:moveTo>
                  <a:pt x="1898" y="1145"/>
                </a:moveTo>
                <a:cubicBezTo>
                  <a:pt x="1896" y="1145"/>
                  <a:pt x="1894" y="1147"/>
                  <a:pt x="1894" y="1150"/>
                </a:cubicBezTo>
                <a:cubicBezTo>
                  <a:pt x="1894" y="1152"/>
                  <a:pt x="1896" y="1154"/>
                  <a:pt x="1898" y="1154"/>
                </a:cubicBezTo>
                <a:cubicBezTo>
                  <a:pt x="1900" y="1154"/>
                  <a:pt x="1902" y="1152"/>
                  <a:pt x="1902" y="1150"/>
                </a:cubicBezTo>
                <a:cubicBezTo>
                  <a:pt x="1902" y="1147"/>
                  <a:pt x="1900" y="1145"/>
                  <a:pt x="1898" y="1145"/>
                </a:cubicBezTo>
                <a:close/>
                <a:moveTo>
                  <a:pt x="1911" y="1145"/>
                </a:moveTo>
                <a:cubicBezTo>
                  <a:pt x="1909" y="1145"/>
                  <a:pt x="1907" y="1147"/>
                  <a:pt x="1907" y="1150"/>
                </a:cubicBezTo>
                <a:cubicBezTo>
                  <a:pt x="1907" y="1152"/>
                  <a:pt x="1909" y="1154"/>
                  <a:pt x="1911" y="1154"/>
                </a:cubicBezTo>
                <a:cubicBezTo>
                  <a:pt x="1913" y="1154"/>
                  <a:pt x="1915" y="1152"/>
                  <a:pt x="1915" y="1150"/>
                </a:cubicBezTo>
                <a:cubicBezTo>
                  <a:pt x="1915" y="1147"/>
                  <a:pt x="1913" y="1145"/>
                  <a:pt x="1911" y="1145"/>
                </a:cubicBezTo>
                <a:close/>
                <a:moveTo>
                  <a:pt x="1924" y="1145"/>
                </a:moveTo>
                <a:cubicBezTo>
                  <a:pt x="1922" y="1145"/>
                  <a:pt x="1920" y="1147"/>
                  <a:pt x="1920" y="1150"/>
                </a:cubicBezTo>
                <a:cubicBezTo>
                  <a:pt x="1920" y="1152"/>
                  <a:pt x="1922" y="1154"/>
                  <a:pt x="1924" y="1154"/>
                </a:cubicBezTo>
                <a:cubicBezTo>
                  <a:pt x="1926" y="1154"/>
                  <a:pt x="1928" y="1152"/>
                  <a:pt x="1928" y="1150"/>
                </a:cubicBezTo>
                <a:cubicBezTo>
                  <a:pt x="1928" y="1147"/>
                  <a:pt x="1926" y="1145"/>
                  <a:pt x="1924" y="1145"/>
                </a:cubicBezTo>
                <a:close/>
                <a:moveTo>
                  <a:pt x="1937" y="1145"/>
                </a:moveTo>
                <a:cubicBezTo>
                  <a:pt x="1935" y="1145"/>
                  <a:pt x="1933" y="1147"/>
                  <a:pt x="1933" y="1150"/>
                </a:cubicBezTo>
                <a:cubicBezTo>
                  <a:pt x="1933" y="1152"/>
                  <a:pt x="1935" y="1154"/>
                  <a:pt x="1937" y="1154"/>
                </a:cubicBezTo>
                <a:cubicBezTo>
                  <a:pt x="1939" y="1154"/>
                  <a:pt x="1941" y="1152"/>
                  <a:pt x="1941" y="1150"/>
                </a:cubicBezTo>
                <a:cubicBezTo>
                  <a:pt x="1941" y="1147"/>
                  <a:pt x="1939" y="1145"/>
                  <a:pt x="1937" y="1145"/>
                </a:cubicBezTo>
                <a:close/>
                <a:moveTo>
                  <a:pt x="1950" y="1145"/>
                </a:moveTo>
                <a:cubicBezTo>
                  <a:pt x="1947" y="1145"/>
                  <a:pt x="1946" y="1147"/>
                  <a:pt x="1946" y="1150"/>
                </a:cubicBezTo>
                <a:cubicBezTo>
                  <a:pt x="1946" y="1152"/>
                  <a:pt x="1947" y="1154"/>
                  <a:pt x="1950" y="1154"/>
                </a:cubicBezTo>
                <a:cubicBezTo>
                  <a:pt x="1952" y="1154"/>
                  <a:pt x="1954" y="1152"/>
                  <a:pt x="1954" y="1150"/>
                </a:cubicBezTo>
                <a:cubicBezTo>
                  <a:pt x="1954" y="1147"/>
                  <a:pt x="1952" y="1145"/>
                  <a:pt x="1950" y="1145"/>
                </a:cubicBezTo>
                <a:close/>
                <a:moveTo>
                  <a:pt x="1963" y="1145"/>
                </a:moveTo>
                <a:cubicBezTo>
                  <a:pt x="1960" y="1145"/>
                  <a:pt x="1959" y="1147"/>
                  <a:pt x="1959" y="1150"/>
                </a:cubicBezTo>
                <a:cubicBezTo>
                  <a:pt x="1959" y="1152"/>
                  <a:pt x="1960" y="1154"/>
                  <a:pt x="1963" y="1154"/>
                </a:cubicBezTo>
                <a:cubicBezTo>
                  <a:pt x="1965" y="1154"/>
                  <a:pt x="1967" y="1152"/>
                  <a:pt x="1967" y="1150"/>
                </a:cubicBezTo>
                <a:cubicBezTo>
                  <a:pt x="1967" y="1147"/>
                  <a:pt x="1965" y="1145"/>
                  <a:pt x="1963" y="1145"/>
                </a:cubicBezTo>
                <a:close/>
                <a:moveTo>
                  <a:pt x="1976" y="1145"/>
                </a:moveTo>
                <a:cubicBezTo>
                  <a:pt x="1973" y="1145"/>
                  <a:pt x="1971" y="1147"/>
                  <a:pt x="1971" y="1150"/>
                </a:cubicBezTo>
                <a:cubicBezTo>
                  <a:pt x="1971" y="1152"/>
                  <a:pt x="1973" y="1154"/>
                  <a:pt x="1976" y="1154"/>
                </a:cubicBezTo>
                <a:cubicBezTo>
                  <a:pt x="1978" y="1154"/>
                  <a:pt x="1980" y="1152"/>
                  <a:pt x="1980" y="1150"/>
                </a:cubicBezTo>
                <a:cubicBezTo>
                  <a:pt x="1980" y="1147"/>
                  <a:pt x="1978" y="1145"/>
                  <a:pt x="1976" y="1145"/>
                </a:cubicBezTo>
                <a:close/>
                <a:moveTo>
                  <a:pt x="1989" y="1145"/>
                </a:moveTo>
                <a:cubicBezTo>
                  <a:pt x="1986" y="1145"/>
                  <a:pt x="1984" y="1147"/>
                  <a:pt x="1984" y="1150"/>
                </a:cubicBezTo>
                <a:cubicBezTo>
                  <a:pt x="1984" y="1152"/>
                  <a:pt x="1986" y="1154"/>
                  <a:pt x="1989" y="1154"/>
                </a:cubicBezTo>
                <a:cubicBezTo>
                  <a:pt x="1991" y="1154"/>
                  <a:pt x="1993" y="1152"/>
                  <a:pt x="1993" y="1150"/>
                </a:cubicBezTo>
                <a:cubicBezTo>
                  <a:pt x="1993" y="1147"/>
                  <a:pt x="1991" y="1145"/>
                  <a:pt x="1989" y="1145"/>
                </a:cubicBezTo>
                <a:close/>
                <a:moveTo>
                  <a:pt x="2001" y="1145"/>
                </a:moveTo>
                <a:cubicBezTo>
                  <a:pt x="1999" y="1145"/>
                  <a:pt x="1997" y="1147"/>
                  <a:pt x="1997" y="1150"/>
                </a:cubicBezTo>
                <a:cubicBezTo>
                  <a:pt x="1997" y="1152"/>
                  <a:pt x="1999" y="1154"/>
                  <a:pt x="2001" y="1154"/>
                </a:cubicBezTo>
                <a:cubicBezTo>
                  <a:pt x="2004" y="1154"/>
                  <a:pt x="2006" y="1152"/>
                  <a:pt x="2006" y="1150"/>
                </a:cubicBezTo>
                <a:cubicBezTo>
                  <a:pt x="2006" y="1147"/>
                  <a:pt x="2004" y="1145"/>
                  <a:pt x="2001" y="1145"/>
                </a:cubicBezTo>
                <a:close/>
                <a:moveTo>
                  <a:pt x="2014" y="1145"/>
                </a:moveTo>
                <a:cubicBezTo>
                  <a:pt x="2012" y="1145"/>
                  <a:pt x="2010" y="1147"/>
                  <a:pt x="2010" y="1150"/>
                </a:cubicBezTo>
                <a:cubicBezTo>
                  <a:pt x="2010" y="1152"/>
                  <a:pt x="2012" y="1154"/>
                  <a:pt x="2014" y="1154"/>
                </a:cubicBezTo>
                <a:cubicBezTo>
                  <a:pt x="2017" y="1154"/>
                  <a:pt x="2019" y="1152"/>
                  <a:pt x="2019" y="1150"/>
                </a:cubicBezTo>
                <a:cubicBezTo>
                  <a:pt x="2019" y="1147"/>
                  <a:pt x="2017" y="1145"/>
                  <a:pt x="2014" y="1145"/>
                </a:cubicBezTo>
                <a:close/>
                <a:moveTo>
                  <a:pt x="2027" y="1145"/>
                </a:moveTo>
                <a:cubicBezTo>
                  <a:pt x="2025" y="1145"/>
                  <a:pt x="2023" y="1147"/>
                  <a:pt x="2023" y="1150"/>
                </a:cubicBezTo>
                <a:cubicBezTo>
                  <a:pt x="2023" y="1152"/>
                  <a:pt x="2025" y="1154"/>
                  <a:pt x="2027" y="1154"/>
                </a:cubicBezTo>
                <a:cubicBezTo>
                  <a:pt x="2030" y="1154"/>
                  <a:pt x="2031" y="1152"/>
                  <a:pt x="2031" y="1150"/>
                </a:cubicBezTo>
                <a:cubicBezTo>
                  <a:pt x="2031" y="1147"/>
                  <a:pt x="2030" y="1145"/>
                  <a:pt x="2027" y="1145"/>
                </a:cubicBezTo>
                <a:close/>
                <a:moveTo>
                  <a:pt x="2040" y="1145"/>
                </a:moveTo>
                <a:cubicBezTo>
                  <a:pt x="2038" y="1145"/>
                  <a:pt x="2036" y="1147"/>
                  <a:pt x="2036" y="1150"/>
                </a:cubicBezTo>
                <a:cubicBezTo>
                  <a:pt x="2036" y="1152"/>
                  <a:pt x="2038" y="1154"/>
                  <a:pt x="2040" y="1154"/>
                </a:cubicBezTo>
                <a:cubicBezTo>
                  <a:pt x="2042" y="1154"/>
                  <a:pt x="2044" y="1152"/>
                  <a:pt x="2044" y="1150"/>
                </a:cubicBezTo>
                <a:cubicBezTo>
                  <a:pt x="2044" y="1147"/>
                  <a:pt x="2042" y="1145"/>
                  <a:pt x="2040" y="1145"/>
                </a:cubicBezTo>
                <a:close/>
                <a:moveTo>
                  <a:pt x="2053" y="1145"/>
                </a:moveTo>
                <a:cubicBezTo>
                  <a:pt x="2051" y="1145"/>
                  <a:pt x="2049" y="1147"/>
                  <a:pt x="2049" y="1150"/>
                </a:cubicBezTo>
                <a:cubicBezTo>
                  <a:pt x="2049" y="1152"/>
                  <a:pt x="2051" y="1154"/>
                  <a:pt x="2053" y="1154"/>
                </a:cubicBezTo>
                <a:cubicBezTo>
                  <a:pt x="2055" y="1154"/>
                  <a:pt x="2057" y="1152"/>
                  <a:pt x="2057" y="1150"/>
                </a:cubicBezTo>
                <a:cubicBezTo>
                  <a:pt x="2057" y="1147"/>
                  <a:pt x="2055" y="1145"/>
                  <a:pt x="2053" y="1145"/>
                </a:cubicBezTo>
                <a:close/>
                <a:moveTo>
                  <a:pt x="2066" y="1145"/>
                </a:moveTo>
                <a:cubicBezTo>
                  <a:pt x="2064" y="1145"/>
                  <a:pt x="2062" y="1147"/>
                  <a:pt x="2062" y="1150"/>
                </a:cubicBezTo>
                <a:cubicBezTo>
                  <a:pt x="2062" y="1152"/>
                  <a:pt x="2064" y="1154"/>
                  <a:pt x="2066" y="1154"/>
                </a:cubicBezTo>
                <a:cubicBezTo>
                  <a:pt x="2068" y="1154"/>
                  <a:pt x="2070" y="1152"/>
                  <a:pt x="2070" y="1150"/>
                </a:cubicBezTo>
                <a:cubicBezTo>
                  <a:pt x="2070" y="1147"/>
                  <a:pt x="2068" y="1145"/>
                  <a:pt x="2066" y="1145"/>
                </a:cubicBezTo>
                <a:close/>
                <a:moveTo>
                  <a:pt x="2079" y="1145"/>
                </a:moveTo>
                <a:cubicBezTo>
                  <a:pt x="2077" y="1145"/>
                  <a:pt x="2075" y="1147"/>
                  <a:pt x="2075" y="1150"/>
                </a:cubicBezTo>
                <a:cubicBezTo>
                  <a:pt x="2075" y="1152"/>
                  <a:pt x="2077" y="1154"/>
                  <a:pt x="2079" y="1154"/>
                </a:cubicBezTo>
                <a:cubicBezTo>
                  <a:pt x="2081" y="1154"/>
                  <a:pt x="2083" y="1152"/>
                  <a:pt x="2083" y="1150"/>
                </a:cubicBezTo>
                <a:cubicBezTo>
                  <a:pt x="2083" y="1147"/>
                  <a:pt x="2081" y="1145"/>
                  <a:pt x="2079" y="1145"/>
                </a:cubicBezTo>
                <a:close/>
                <a:moveTo>
                  <a:pt x="2092" y="1145"/>
                </a:moveTo>
                <a:cubicBezTo>
                  <a:pt x="2090" y="1145"/>
                  <a:pt x="2088" y="1147"/>
                  <a:pt x="2088" y="1150"/>
                </a:cubicBezTo>
                <a:cubicBezTo>
                  <a:pt x="2088" y="1152"/>
                  <a:pt x="2090" y="1154"/>
                  <a:pt x="2092" y="1154"/>
                </a:cubicBezTo>
                <a:cubicBezTo>
                  <a:pt x="2094" y="1154"/>
                  <a:pt x="2096" y="1152"/>
                  <a:pt x="2096" y="1150"/>
                </a:cubicBezTo>
                <a:cubicBezTo>
                  <a:pt x="2096" y="1147"/>
                  <a:pt x="2094" y="1145"/>
                  <a:pt x="2092" y="1145"/>
                </a:cubicBezTo>
                <a:close/>
                <a:moveTo>
                  <a:pt x="2686" y="1145"/>
                </a:moveTo>
                <a:cubicBezTo>
                  <a:pt x="2684" y="1145"/>
                  <a:pt x="2682" y="1147"/>
                  <a:pt x="2682" y="1150"/>
                </a:cubicBezTo>
                <a:cubicBezTo>
                  <a:pt x="2682" y="1152"/>
                  <a:pt x="2684" y="1154"/>
                  <a:pt x="2686" y="1154"/>
                </a:cubicBezTo>
                <a:cubicBezTo>
                  <a:pt x="2688" y="1154"/>
                  <a:pt x="2690" y="1152"/>
                  <a:pt x="2690" y="1150"/>
                </a:cubicBezTo>
                <a:cubicBezTo>
                  <a:pt x="2690" y="1147"/>
                  <a:pt x="2688" y="1145"/>
                  <a:pt x="2686" y="1145"/>
                </a:cubicBezTo>
                <a:close/>
                <a:moveTo>
                  <a:pt x="2699" y="1145"/>
                </a:moveTo>
                <a:cubicBezTo>
                  <a:pt x="2696" y="1145"/>
                  <a:pt x="2695" y="1147"/>
                  <a:pt x="2695" y="1150"/>
                </a:cubicBezTo>
                <a:cubicBezTo>
                  <a:pt x="2695" y="1152"/>
                  <a:pt x="2696" y="1154"/>
                  <a:pt x="2699" y="1154"/>
                </a:cubicBezTo>
                <a:cubicBezTo>
                  <a:pt x="2701" y="1154"/>
                  <a:pt x="2703" y="1152"/>
                  <a:pt x="2703" y="1150"/>
                </a:cubicBezTo>
                <a:cubicBezTo>
                  <a:pt x="2703" y="1147"/>
                  <a:pt x="2701" y="1145"/>
                  <a:pt x="2699" y="1145"/>
                </a:cubicBezTo>
                <a:close/>
                <a:moveTo>
                  <a:pt x="2712" y="1145"/>
                </a:moveTo>
                <a:cubicBezTo>
                  <a:pt x="2709" y="1145"/>
                  <a:pt x="2708" y="1147"/>
                  <a:pt x="2708" y="1150"/>
                </a:cubicBezTo>
                <a:cubicBezTo>
                  <a:pt x="2708" y="1152"/>
                  <a:pt x="2709" y="1154"/>
                  <a:pt x="2712" y="1154"/>
                </a:cubicBezTo>
                <a:cubicBezTo>
                  <a:pt x="2714" y="1154"/>
                  <a:pt x="2716" y="1152"/>
                  <a:pt x="2716" y="1150"/>
                </a:cubicBezTo>
                <a:cubicBezTo>
                  <a:pt x="2716" y="1147"/>
                  <a:pt x="2714" y="1145"/>
                  <a:pt x="2712" y="1145"/>
                </a:cubicBezTo>
                <a:close/>
                <a:moveTo>
                  <a:pt x="2724" y="1150"/>
                </a:moveTo>
                <a:cubicBezTo>
                  <a:pt x="2724" y="1150"/>
                  <a:pt x="2724" y="1150"/>
                  <a:pt x="2725" y="1150"/>
                </a:cubicBezTo>
                <a:cubicBezTo>
                  <a:pt x="2725" y="1150"/>
                  <a:pt x="2725" y="1150"/>
                  <a:pt x="2725" y="1150"/>
                </a:cubicBezTo>
                <a:cubicBezTo>
                  <a:pt x="2725" y="1149"/>
                  <a:pt x="2725" y="1149"/>
                  <a:pt x="2725" y="1149"/>
                </a:cubicBezTo>
                <a:cubicBezTo>
                  <a:pt x="2724" y="1149"/>
                  <a:pt x="2724" y="1149"/>
                  <a:pt x="2724" y="1150"/>
                </a:cubicBezTo>
                <a:close/>
                <a:moveTo>
                  <a:pt x="2776" y="1150"/>
                </a:moveTo>
                <a:cubicBezTo>
                  <a:pt x="2776" y="1150"/>
                  <a:pt x="2776" y="1150"/>
                  <a:pt x="2776" y="1150"/>
                </a:cubicBezTo>
                <a:cubicBezTo>
                  <a:pt x="2776" y="1150"/>
                  <a:pt x="2776" y="1150"/>
                  <a:pt x="2776" y="1150"/>
                </a:cubicBezTo>
                <a:cubicBezTo>
                  <a:pt x="2776" y="1150"/>
                  <a:pt x="2776" y="1150"/>
                  <a:pt x="2776" y="1150"/>
                </a:cubicBezTo>
                <a:cubicBezTo>
                  <a:pt x="2776" y="1150"/>
                  <a:pt x="2776" y="1150"/>
                  <a:pt x="2776" y="1150"/>
                </a:cubicBezTo>
                <a:close/>
                <a:moveTo>
                  <a:pt x="2789" y="1145"/>
                </a:moveTo>
                <a:cubicBezTo>
                  <a:pt x="2787" y="1145"/>
                  <a:pt x="2785" y="1147"/>
                  <a:pt x="2785" y="1150"/>
                </a:cubicBezTo>
                <a:cubicBezTo>
                  <a:pt x="2785" y="1152"/>
                  <a:pt x="2787" y="1154"/>
                  <a:pt x="2789" y="1154"/>
                </a:cubicBezTo>
                <a:cubicBezTo>
                  <a:pt x="2791" y="1154"/>
                  <a:pt x="2793" y="1152"/>
                  <a:pt x="2793" y="1150"/>
                </a:cubicBezTo>
                <a:cubicBezTo>
                  <a:pt x="2793" y="1147"/>
                  <a:pt x="2791" y="1145"/>
                  <a:pt x="2789" y="1145"/>
                </a:cubicBezTo>
                <a:close/>
                <a:moveTo>
                  <a:pt x="2802" y="1145"/>
                </a:moveTo>
                <a:cubicBezTo>
                  <a:pt x="2800" y="1145"/>
                  <a:pt x="2798" y="1147"/>
                  <a:pt x="2798" y="1150"/>
                </a:cubicBezTo>
                <a:cubicBezTo>
                  <a:pt x="2798" y="1152"/>
                  <a:pt x="2800" y="1154"/>
                  <a:pt x="2802" y="1154"/>
                </a:cubicBezTo>
                <a:cubicBezTo>
                  <a:pt x="2804" y="1154"/>
                  <a:pt x="2806" y="1152"/>
                  <a:pt x="2806" y="1150"/>
                </a:cubicBezTo>
                <a:cubicBezTo>
                  <a:pt x="2806" y="1147"/>
                  <a:pt x="2804" y="1145"/>
                  <a:pt x="2802" y="1145"/>
                </a:cubicBezTo>
                <a:close/>
                <a:moveTo>
                  <a:pt x="2815" y="1145"/>
                </a:moveTo>
                <a:cubicBezTo>
                  <a:pt x="2813" y="1145"/>
                  <a:pt x="2811" y="1147"/>
                  <a:pt x="2811" y="1150"/>
                </a:cubicBezTo>
                <a:cubicBezTo>
                  <a:pt x="2811" y="1152"/>
                  <a:pt x="2813" y="1154"/>
                  <a:pt x="2815" y="1154"/>
                </a:cubicBezTo>
                <a:cubicBezTo>
                  <a:pt x="2817" y="1154"/>
                  <a:pt x="2819" y="1152"/>
                  <a:pt x="2819" y="1150"/>
                </a:cubicBezTo>
                <a:cubicBezTo>
                  <a:pt x="2819" y="1147"/>
                  <a:pt x="2817" y="1145"/>
                  <a:pt x="2815" y="1145"/>
                </a:cubicBezTo>
                <a:close/>
                <a:moveTo>
                  <a:pt x="2828" y="1145"/>
                </a:moveTo>
                <a:cubicBezTo>
                  <a:pt x="2826" y="1145"/>
                  <a:pt x="2824" y="1147"/>
                  <a:pt x="2824" y="1150"/>
                </a:cubicBezTo>
                <a:cubicBezTo>
                  <a:pt x="2824" y="1152"/>
                  <a:pt x="2826" y="1154"/>
                  <a:pt x="2828" y="1154"/>
                </a:cubicBezTo>
                <a:cubicBezTo>
                  <a:pt x="2830" y="1154"/>
                  <a:pt x="2832" y="1152"/>
                  <a:pt x="2832" y="1150"/>
                </a:cubicBezTo>
                <a:cubicBezTo>
                  <a:pt x="2832" y="1147"/>
                  <a:pt x="2830" y="1145"/>
                  <a:pt x="2828" y="1145"/>
                </a:cubicBezTo>
                <a:close/>
                <a:moveTo>
                  <a:pt x="2841" y="1145"/>
                </a:moveTo>
                <a:cubicBezTo>
                  <a:pt x="2839" y="1145"/>
                  <a:pt x="2837" y="1147"/>
                  <a:pt x="2837" y="1150"/>
                </a:cubicBezTo>
                <a:cubicBezTo>
                  <a:pt x="2837" y="1152"/>
                  <a:pt x="2839" y="1154"/>
                  <a:pt x="2841" y="1154"/>
                </a:cubicBezTo>
                <a:cubicBezTo>
                  <a:pt x="2843" y="1154"/>
                  <a:pt x="2845" y="1152"/>
                  <a:pt x="2845" y="1150"/>
                </a:cubicBezTo>
                <a:cubicBezTo>
                  <a:pt x="2845" y="1147"/>
                  <a:pt x="2843" y="1145"/>
                  <a:pt x="2841" y="1145"/>
                </a:cubicBezTo>
                <a:close/>
                <a:moveTo>
                  <a:pt x="2880" y="1145"/>
                </a:moveTo>
                <a:cubicBezTo>
                  <a:pt x="2877" y="1145"/>
                  <a:pt x="2875" y="1147"/>
                  <a:pt x="2875" y="1150"/>
                </a:cubicBezTo>
                <a:cubicBezTo>
                  <a:pt x="2875" y="1152"/>
                  <a:pt x="2877" y="1154"/>
                  <a:pt x="2880" y="1154"/>
                </a:cubicBezTo>
                <a:cubicBezTo>
                  <a:pt x="2882" y="1154"/>
                  <a:pt x="2884" y="1152"/>
                  <a:pt x="2884" y="1150"/>
                </a:cubicBezTo>
                <a:cubicBezTo>
                  <a:pt x="2884" y="1147"/>
                  <a:pt x="2882" y="1145"/>
                  <a:pt x="2880" y="1145"/>
                </a:cubicBezTo>
                <a:close/>
                <a:moveTo>
                  <a:pt x="2892" y="1145"/>
                </a:moveTo>
                <a:cubicBezTo>
                  <a:pt x="2890" y="1145"/>
                  <a:pt x="2888" y="1147"/>
                  <a:pt x="2888" y="1150"/>
                </a:cubicBezTo>
                <a:cubicBezTo>
                  <a:pt x="2888" y="1152"/>
                  <a:pt x="2890" y="1154"/>
                  <a:pt x="2892" y="1154"/>
                </a:cubicBezTo>
                <a:cubicBezTo>
                  <a:pt x="2895" y="1154"/>
                  <a:pt x="2897" y="1152"/>
                  <a:pt x="2897" y="1150"/>
                </a:cubicBezTo>
                <a:cubicBezTo>
                  <a:pt x="2897" y="1147"/>
                  <a:pt x="2895" y="1145"/>
                  <a:pt x="2892" y="1145"/>
                </a:cubicBezTo>
                <a:close/>
                <a:moveTo>
                  <a:pt x="2905" y="1150"/>
                </a:moveTo>
                <a:cubicBezTo>
                  <a:pt x="2905" y="1150"/>
                  <a:pt x="2905" y="1150"/>
                  <a:pt x="2905" y="1150"/>
                </a:cubicBezTo>
                <a:cubicBezTo>
                  <a:pt x="2906" y="1150"/>
                  <a:pt x="2906" y="1150"/>
                  <a:pt x="2906" y="1150"/>
                </a:cubicBezTo>
                <a:cubicBezTo>
                  <a:pt x="2906" y="1149"/>
                  <a:pt x="2906" y="1149"/>
                  <a:pt x="2905" y="1149"/>
                </a:cubicBezTo>
                <a:cubicBezTo>
                  <a:pt x="2905" y="1149"/>
                  <a:pt x="2905" y="1149"/>
                  <a:pt x="2905" y="1150"/>
                </a:cubicBezTo>
                <a:close/>
                <a:moveTo>
                  <a:pt x="2957" y="1150"/>
                </a:moveTo>
                <a:cubicBezTo>
                  <a:pt x="2957" y="1150"/>
                  <a:pt x="2957" y="1150"/>
                  <a:pt x="2957" y="1150"/>
                </a:cubicBezTo>
                <a:cubicBezTo>
                  <a:pt x="2957" y="1150"/>
                  <a:pt x="2957" y="1150"/>
                  <a:pt x="2957" y="1150"/>
                </a:cubicBezTo>
                <a:cubicBezTo>
                  <a:pt x="2957" y="1150"/>
                  <a:pt x="2957" y="1150"/>
                  <a:pt x="2957" y="1150"/>
                </a:cubicBezTo>
                <a:cubicBezTo>
                  <a:pt x="2957" y="1150"/>
                  <a:pt x="2957" y="1150"/>
                  <a:pt x="2957" y="1150"/>
                </a:cubicBezTo>
                <a:close/>
                <a:moveTo>
                  <a:pt x="2996" y="1145"/>
                </a:moveTo>
                <a:cubicBezTo>
                  <a:pt x="2993" y="1145"/>
                  <a:pt x="2992" y="1147"/>
                  <a:pt x="2992" y="1150"/>
                </a:cubicBezTo>
                <a:cubicBezTo>
                  <a:pt x="2992" y="1152"/>
                  <a:pt x="2993" y="1154"/>
                  <a:pt x="2996" y="1154"/>
                </a:cubicBezTo>
                <a:cubicBezTo>
                  <a:pt x="2998" y="1154"/>
                  <a:pt x="3000" y="1152"/>
                  <a:pt x="3000" y="1150"/>
                </a:cubicBezTo>
                <a:cubicBezTo>
                  <a:pt x="3000" y="1147"/>
                  <a:pt x="2998" y="1145"/>
                  <a:pt x="2996" y="1145"/>
                </a:cubicBezTo>
                <a:close/>
                <a:moveTo>
                  <a:pt x="3009" y="1145"/>
                </a:moveTo>
                <a:cubicBezTo>
                  <a:pt x="3006" y="1145"/>
                  <a:pt x="3005" y="1147"/>
                  <a:pt x="3005" y="1150"/>
                </a:cubicBezTo>
                <a:cubicBezTo>
                  <a:pt x="3005" y="1152"/>
                  <a:pt x="3006" y="1154"/>
                  <a:pt x="3009" y="1154"/>
                </a:cubicBezTo>
                <a:cubicBezTo>
                  <a:pt x="3011" y="1154"/>
                  <a:pt x="3013" y="1152"/>
                  <a:pt x="3013" y="1150"/>
                </a:cubicBezTo>
                <a:cubicBezTo>
                  <a:pt x="3013" y="1147"/>
                  <a:pt x="3011" y="1145"/>
                  <a:pt x="3009" y="1145"/>
                </a:cubicBezTo>
                <a:close/>
                <a:moveTo>
                  <a:pt x="877" y="1163"/>
                </a:moveTo>
                <a:cubicBezTo>
                  <a:pt x="877" y="1163"/>
                  <a:pt x="877" y="1164"/>
                  <a:pt x="878" y="1164"/>
                </a:cubicBezTo>
                <a:cubicBezTo>
                  <a:pt x="879" y="1164"/>
                  <a:pt x="879" y="1163"/>
                  <a:pt x="879" y="1163"/>
                </a:cubicBezTo>
                <a:cubicBezTo>
                  <a:pt x="879" y="1162"/>
                  <a:pt x="879" y="1161"/>
                  <a:pt x="878" y="1161"/>
                </a:cubicBezTo>
                <a:cubicBezTo>
                  <a:pt x="877" y="1161"/>
                  <a:pt x="877" y="1162"/>
                  <a:pt x="877" y="1163"/>
                </a:cubicBezTo>
                <a:close/>
                <a:moveTo>
                  <a:pt x="891" y="1158"/>
                </a:moveTo>
                <a:cubicBezTo>
                  <a:pt x="889" y="1158"/>
                  <a:pt x="887" y="1160"/>
                  <a:pt x="887" y="1163"/>
                </a:cubicBezTo>
                <a:cubicBezTo>
                  <a:pt x="887" y="1165"/>
                  <a:pt x="889" y="1167"/>
                  <a:pt x="891" y="1167"/>
                </a:cubicBezTo>
                <a:cubicBezTo>
                  <a:pt x="893" y="1167"/>
                  <a:pt x="895" y="1165"/>
                  <a:pt x="895" y="1163"/>
                </a:cubicBezTo>
                <a:cubicBezTo>
                  <a:pt x="895" y="1160"/>
                  <a:pt x="893" y="1158"/>
                  <a:pt x="891" y="1158"/>
                </a:cubicBezTo>
                <a:close/>
                <a:moveTo>
                  <a:pt x="904" y="1158"/>
                </a:moveTo>
                <a:cubicBezTo>
                  <a:pt x="901" y="1158"/>
                  <a:pt x="900" y="1160"/>
                  <a:pt x="900" y="1163"/>
                </a:cubicBezTo>
                <a:cubicBezTo>
                  <a:pt x="900" y="1165"/>
                  <a:pt x="901" y="1167"/>
                  <a:pt x="904" y="1167"/>
                </a:cubicBezTo>
                <a:cubicBezTo>
                  <a:pt x="906" y="1167"/>
                  <a:pt x="908" y="1165"/>
                  <a:pt x="908" y="1163"/>
                </a:cubicBezTo>
                <a:cubicBezTo>
                  <a:pt x="908" y="1160"/>
                  <a:pt x="906" y="1158"/>
                  <a:pt x="904" y="1158"/>
                </a:cubicBezTo>
                <a:close/>
                <a:moveTo>
                  <a:pt x="917" y="1158"/>
                </a:moveTo>
                <a:cubicBezTo>
                  <a:pt x="914" y="1158"/>
                  <a:pt x="913" y="1160"/>
                  <a:pt x="913" y="1163"/>
                </a:cubicBezTo>
                <a:cubicBezTo>
                  <a:pt x="913" y="1165"/>
                  <a:pt x="914" y="1167"/>
                  <a:pt x="917" y="1167"/>
                </a:cubicBezTo>
                <a:cubicBezTo>
                  <a:pt x="919" y="1167"/>
                  <a:pt x="921" y="1165"/>
                  <a:pt x="921" y="1163"/>
                </a:cubicBezTo>
                <a:cubicBezTo>
                  <a:pt x="921" y="1160"/>
                  <a:pt x="919" y="1158"/>
                  <a:pt x="917" y="1158"/>
                </a:cubicBezTo>
                <a:close/>
                <a:moveTo>
                  <a:pt x="930" y="1158"/>
                </a:moveTo>
                <a:cubicBezTo>
                  <a:pt x="927" y="1158"/>
                  <a:pt x="925" y="1160"/>
                  <a:pt x="925" y="1163"/>
                </a:cubicBezTo>
                <a:cubicBezTo>
                  <a:pt x="925" y="1165"/>
                  <a:pt x="927" y="1167"/>
                  <a:pt x="930" y="1167"/>
                </a:cubicBezTo>
                <a:cubicBezTo>
                  <a:pt x="932" y="1167"/>
                  <a:pt x="934" y="1165"/>
                  <a:pt x="934" y="1163"/>
                </a:cubicBezTo>
                <a:cubicBezTo>
                  <a:pt x="934" y="1160"/>
                  <a:pt x="932" y="1158"/>
                  <a:pt x="930" y="1158"/>
                </a:cubicBezTo>
                <a:close/>
                <a:moveTo>
                  <a:pt x="943" y="1158"/>
                </a:moveTo>
                <a:cubicBezTo>
                  <a:pt x="940" y="1158"/>
                  <a:pt x="938" y="1160"/>
                  <a:pt x="938" y="1163"/>
                </a:cubicBezTo>
                <a:cubicBezTo>
                  <a:pt x="938" y="1165"/>
                  <a:pt x="940" y="1167"/>
                  <a:pt x="943" y="1167"/>
                </a:cubicBezTo>
                <a:cubicBezTo>
                  <a:pt x="945" y="1167"/>
                  <a:pt x="947" y="1165"/>
                  <a:pt x="947" y="1163"/>
                </a:cubicBezTo>
                <a:cubicBezTo>
                  <a:pt x="947" y="1160"/>
                  <a:pt x="945" y="1158"/>
                  <a:pt x="943" y="1158"/>
                </a:cubicBezTo>
                <a:close/>
                <a:moveTo>
                  <a:pt x="955" y="1158"/>
                </a:moveTo>
                <a:cubicBezTo>
                  <a:pt x="953" y="1158"/>
                  <a:pt x="951" y="1160"/>
                  <a:pt x="951" y="1163"/>
                </a:cubicBezTo>
                <a:cubicBezTo>
                  <a:pt x="951" y="1165"/>
                  <a:pt x="953" y="1167"/>
                  <a:pt x="955" y="1167"/>
                </a:cubicBezTo>
                <a:cubicBezTo>
                  <a:pt x="958" y="1167"/>
                  <a:pt x="960" y="1165"/>
                  <a:pt x="960" y="1163"/>
                </a:cubicBezTo>
                <a:cubicBezTo>
                  <a:pt x="960" y="1160"/>
                  <a:pt x="958" y="1158"/>
                  <a:pt x="955" y="1158"/>
                </a:cubicBezTo>
                <a:close/>
                <a:moveTo>
                  <a:pt x="968" y="1158"/>
                </a:moveTo>
                <a:cubicBezTo>
                  <a:pt x="966" y="1158"/>
                  <a:pt x="964" y="1160"/>
                  <a:pt x="964" y="1163"/>
                </a:cubicBezTo>
                <a:cubicBezTo>
                  <a:pt x="964" y="1165"/>
                  <a:pt x="966" y="1167"/>
                  <a:pt x="968" y="1167"/>
                </a:cubicBezTo>
                <a:cubicBezTo>
                  <a:pt x="971" y="1167"/>
                  <a:pt x="973" y="1165"/>
                  <a:pt x="973" y="1163"/>
                </a:cubicBezTo>
                <a:cubicBezTo>
                  <a:pt x="973" y="1160"/>
                  <a:pt x="971" y="1158"/>
                  <a:pt x="968" y="1158"/>
                </a:cubicBezTo>
                <a:close/>
                <a:moveTo>
                  <a:pt x="981" y="1158"/>
                </a:moveTo>
                <a:cubicBezTo>
                  <a:pt x="979" y="1158"/>
                  <a:pt x="977" y="1160"/>
                  <a:pt x="977" y="1163"/>
                </a:cubicBezTo>
                <a:cubicBezTo>
                  <a:pt x="977" y="1165"/>
                  <a:pt x="979" y="1167"/>
                  <a:pt x="981" y="1167"/>
                </a:cubicBezTo>
                <a:cubicBezTo>
                  <a:pt x="984" y="1167"/>
                  <a:pt x="985" y="1165"/>
                  <a:pt x="985" y="1163"/>
                </a:cubicBezTo>
                <a:cubicBezTo>
                  <a:pt x="985" y="1160"/>
                  <a:pt x="984" y="1158"/>
                  <a:pt x="981" y="1158"/>
                </a:cubicBezTo>
                <a:close/>
                <a:moveTo>
                  <a:pt x="994" y="1158"/>
                </a:moveTo>
                <a:cubicBezTo>
                  <a:pt x="992" y="1158"/>
                  <a:pt x="990" y="1160"/>
                  <a:pt x="990" y="1163"/>
                </a:cubicBezTo>
                <a:cubicBezTo>
                  <a:pt x="990" y="1165"/>
                  <a:pt x="992" y="1167"/>
                  <a:pt x="994" y="1167"/>
                </a:cubicBezTo>
                <a:cubicBezTo>
                  <a:pt x="996" y="1167"/>
                  <a:pt x="998" y="1165"/>
                  <a:pt x="998" y="1163"/>
                </a:cubicBezTo>
                <a:cubicBezTo>
                  <a:pt x="998" y="1160"/>
                  <a:pt x="996" y="1158"/>
                  <a:pt x="994" y="1158"/>
                </a:cubicBezTo>
                <a:close/>
                <a:moveTo>
                  <a:pt x="1007" y="1158"/>
                </a:moveTo>
                <a:cubicBezTo>
                  <a:pt x="1005" y="1158"/>
                  <a:pt x="1003" y="1160"/>
                  <a:pt x="1003" y="1163"/>
                </a:cubicBezTo>
                <a:cubicBezTo>
                  <a:pt x="1003" y="1165"/>
                  <a:pt x="1005" y="1167"/>
                  <a:pt x="1007" y="1167"/>
                </a:cubicBezTo>
                <a:cubicBezTo>
                  <a:pt x="1009" y="1167"/>
                  <a:pt x="1011" y="1165"/>
                  <a:pt x="1011" y="1163"/>
                </a:cubicBezTo>
                <a:cubicBezTo>
                  <a:pt x="1011" y="1160"/>
                  <a:pt x="1009" y="1158"/>
                  <a:pt x="1007" y="1158"/>
                </a:cubicBezTo>
                <a:close/>
                <a:moveTo>
                  <a:pt x="1020" y="1158"/>
                </a:moveTo>
                <a:cubicBezTo>
                  <a:pt x="1018" y="1158"/>
                  <a:pt x="1016" y="1160"/>
                  <a:pt x="1016" y="1163"/>
                </a:cubicBezTo>
                <a:cubicBezTo>
                  <a:pt x="1016" y="1165"/>
                  <a:pt x="1018" y="1167"/>
                  <a:pt x="1020" y="1167"/>
                </a:cubicBezTo>
                <a:cubicBezTo>
                  <a:pt x="1022" y="1167"/>
                  <a:pt x="1024" y="1165"/>
                  <a:pt x="1024" y="1163"/>
                </a:cubicBezTo>
                <a:cubicBezTo>
                  <a:pt x="1024" y="1160"/>
                  <a:pt x="1022" y="1158"/>
                  <a:pt x="1020" y="1158"/>
                </a:cubicBezTo>
                <a:close/>
                <a:moveTo>
                  <a:pt x="1033" y="1158"/>
                </a:moveTo>
                <a:cubicBezTo>
                  <a:pt x="1031" y="1158"/>
                  <a:pt x="1029" y="1160"/>
                  <a:pt x="1029" y="1163"/>
                </a:cubicBezTo>
                <a:cubicBezTo>
                  <a:pt x="1029" y="1165"/>
                  <a:pt x="1031" y="1167"/>
                  <a:pt x="1033" y="1167"/>
                </a:cubicBezTo>
                <a:cubicBezTo>
                  <a:pt x="1035" y="1167"/>
                  <a:pt x="1037" y="1165"/>
                  <a:pt x="1037" y="1163"/>
                </a:cubicBezTo>
                <a:cubicBezTo>
                  <a:pt x="1037" y="1160"/>
                  <a:pt x="1035" y="1158"/>
                  <a:pt x="1033" y="1158"/>
                </a:cubicBezTo>
                <a:close/>
                <a:moveTo>
                  <a:pt x="1046" y="1158"/>
                </a:moveTo>
                <a:cubicBezTo>
                  <a:pt x="1044" y="1158"/>
                  <a:pt x="1042" y="1160"/>
                  <a:pt x="1042" y="1163"/>
                </a:cubicBezTo>
                <a:cubicBezTo>
                  <a:pt x="1042" y="1165"/>
                  <a:pt x="1044" y="1167"/>
                  <a:pt x="1046" y="1167"/>
                </a:cubicBezTo>
                <a:cubicBezTo>
                  <a:pt x="1048" y="1167"/>
                  <a:pt x="1050" y="1165"/>
                  <a:pt x="1050" y="1163"/>
                </a:cubicBezTo>
                <a:cubicBezTo>
                  <a:pt x="1050" y="1160"/>
                  <a:pt x="1048" y="1158"/>
                  <a:pt x="1046" y="1158"/>
                </a:cubicBezTo>
                <a:close/>
                <a:moveTo>
                  <a:pt x="1059" y="1158"/>
                </a:moveTo>
                <a:cubicBezTo>
                  <a:pt x="1056" y="1158"/>
                  <a:pt x="1055" y="1160"/>
                  <a:pt x="1055" y="1163"/>
                </a:cubicBezTo>
                <a:cubicBezTo>
                  <a:pt x="1055" y="1165"/>
                  <a:pt x="1056" y="1167"/>
                  <a:pt x="1059" y="1167"/>
                </a:cubicBezTo>
                <a:cubicBezTo>
                  <a:pt x="1061" y="1167"/>
                  <a:pt x="1063" y="1165"/>
                  <a:pt x="1063" y="1163"/>
                </a:cubicBezTo>
                <a:cubicBezTo>
                  <a:pt x="1063" y="1160"/>
                  <a:pt x="1061" y="1158"/>
                  <a:pt x="1059" y="1158"/>
                </a:cubicBezTo>
                <a:close/>
                <a:moveTo>
                  <a:pt x="1072" y="1158"/>
                </a:moveTo>
                <a:cubicBezTo>
                  <a:pt x="1069" y="1158"/>
                  <a:pt x="1067" y="1160"/>
                  <a:pt x="1067" y="1163"/>
                </a:cubicBezTo>
                <a:cubicBezTo>
                  <a:pt x="1067" y="1165"/>
                  <a:pt x="1069" y="1167"/>
                  <a:pt x="1072" y="1167"/>
                </a:cubicBezTo>
                <a:cubicBezTo>
                  <a:pt x="1074" y="1167"/>
                  <a:pt x="1076" y="1165"/>
                  <a:pt x="1076" y="1163"/>
                </a:cubicBezTo>
                <a:cubicBezTo>
                  <a:pt x="1076" y="1160"/>
                  <a:pt x="1074" y="1158"/>
                  <a:pt x="1072" y="1158"/>
                </a:cubicBezTo>
                <a:close/>
                <a:moveTo>
                  <a:pt x="1085" y="1158"/>
                </a:moveTo>
                <a:cubicBezTo>
                  <a:pt x="1082" y="1158"/>
                  <a:pt x="1080" y="1160"/>
                  <a:pt x="1080" y="1163"/>
                </a:cubicBezTo>
                <a:cubicBezTo>
                  <a:pt x="1080" y="1165"/>
                  <a:pt x="1082" y="1167"/>
                  <a:pt x="1085" y="1167"/>
                </a:cubicBezTo>
                <a:cubicBezTo>
                  <a:pt x="1087" y="1167"/>
                  <a:pt x="1089" y="1165"/>
                  <a:pt x="1089" y="1163"/>
                </a:cubicBezTo>
                <a:cubicBezTo>
                  <a:pt x="1089" y="1160"/>
                  <a:pt x="1087" y="1158"/>
                  <a:pt x="1085" y="1158"/>
                </a:cubicBezTo>
                <a:close/>
                <a:moveTo>
                  <a:pt x="1097" y="1158"/>
                </a:moveTo>
                <a:cubicBezTo>
                  <a:pt x="1095" y="1158"/>
                  <a:pt x="1093" y="1160"/>
                  <a:pt x="1093" y="1163"/>
                </a:cubicBezTo>
                <a:cubicBezTo>
                  <a:pt x="1093" y="1165"/>
                  <a:pt x="1095" y="1167"/>
                  <a:pt x="1097" y="1167"/>
                </a:cubicBezTo>
                <a:cubicBezTo>
                  <a:pt x="1100" y="1167"/>
                  <a:pt x="1102" y="1165"/>
                  <a:pt x="1102" y="1163"/>
                </a:cubicBezTo>
                <a:cubicBezTo>
                  <a:pt x="1102" y="1160"/>
                  <a:pt x="1100" y="1158"/>
                  <a:pt x="1097" y="1158"/>
                </a:cubicBezTo>
                <a:close/>
                <a:moveTo>
                  <a:pt x="1110" y="1158"/>
                </a:moveTo>
                <a:cubicBezTo>
                  <a:pt x="1108" y="1158"/>
                  <a:pt x="1106" y="1160"/>
                  <a:pt x="1106" y="1163"/>
                </a:cubicBezTo>
                <a:cubicBezTo>
                  <a:pt x="1106" y="1165"/>
                  <a:pt x="1108" y="1167"/>
                  <a:pt x="1110" y="1167"/>
                </a:cubicBezTo>
                <a:cubicBezTo>
                  <a:pt x="1113" y="1167"/>
                  <a:pt x="1115" y="1165"/>
                  <a:pt x="1115" y="1163"/>
                </a:cubicBezTo>
                <a:cubicBezTo>
                  <a:pt x="1115" y="1160"/>
                  <a:pt x="1113" y="1158"/>
                  <a:pt x="1110" y="1158"/>
                </a:cubicBezTo>
                <a:close/>
                <a:moveTo>
                  <a:pt x="1123" y="1158"/>
                </a:moveTo>
                <a:cubicBezTo>
                  <a:pt x="1121" y="1158"/>
                  <a:pt x="1119" y="1160"/>
                  <a:pt x="1119" y="1163"/>
                </a:cubicBezTo>
                <a:cubicBezTo>
                  <a:pt x="1119" y="1165"/>
                  <a:pt x="1121" y="1167"/>
                  <a:pt x="1123" y="1167"/>
                </a:cubicBezTo>
                <a:cubicBezTo>
                  <a:pt x="1126" y="1167"/>
                  <a:pt x="1127" y="1165"/>
                  <a:pt x="1127" y="1163"/>
                </a:cubicBezTo>
                <a:cubicBezTo>
                  <a:pt x="1127" y="1160"/>
                  <a:pt x="1126" y="1158"/>
                  <a:pt x="1123" y="1158"/>
                </a:cubicBezTo>
                <a:close/>
                <a:moveTo>
                  <a:pt x="1136" y="1158"/>
                </a:moveTo>
                <a:cubicBezTo>
                  <a:pt x="1134" y="1158"/>
                  <a:pt x="1132" y="1160"/>
                  <a:pt x="1132" y="1163"/>
                </a:cubicBezTo>
                <a:cubicBezTo>
                  <a:pt x="1132" y="1165"/>
                  <a:pt x="1134" y="1167"/>
                  <a:pt x="1136" y="1167"/>
                </a:cubicBezTo>
                <a:cubicBezTo>
                  <a:pt x="1139" y="1167"/>
                  <a:pt x="1140" y="1165"/>
                  <a:pt x="1140" y="1163"/>
                </a:cubicBezTo>
                <a:cubicBezTo>
                  <a:pt x="1140" y="1160"/>
                  <a:pt x="1139" y="1158"/>
                  <a:pt x="1136" y="1158"/>
                </a:cubicBezTo>
                <a:close/>
                <a:moveTo>
                  <a:pt x="1149" y="1158"/>
                </a:moveTo>
                <a:cubicBezTo>
                  <a:pt x="1147" y="1158"/>
                  <a:pt x="1145" y="1160"/>
                  <a:pt x="1145" y="1163"/>
                </a:cubicBezTo>
                <a:cubicBezTo>
                  <a:pt x="1145" y="1165"/>
                  <a:pt x="1147" y="1167"/>
                  <a:pt x="1149" y="1167"/>
                </a:cubicBezTo>
                <a:cubicBezTo>
                  <a:pt x="1151" y="1167"/>
                  <a:pt x="1153" y="1165"/>
                  <a:pt x="1153" y="1163"/>
                </a:cubicBezTo>
                <a:cubicBezTo>
                  <a:pt x="1153" y="1160"/>
                  <a:pt x="1151" y="1158"/>
                  <a:pt x="1149" y="1158"/>
                </a:cubicBezTo>
                <a:close/>
                <a:moveTo>
                  <a:pt x="1162" y="1158"/>
                </a:moveTo>
                <a:cubicBezTo>
                  <a:pt x="1160" y="1158"/>
                  <a:pt x="1158" y="1160"/>
                  <a:pt x="1158" y="1163"/>
                </a:cubicBezTo>
                <a:cubicBezTo>
                  <a:pt x="1158" y="1165"/>
                  <a:pt x="1160" y="1167"/>
                  <a:pt x="1162" y="1167"/>
                </a:cubicBezTo>
                <a:cubicBezTo>
                  <a:pt x="1164" y="1167"/>
                  <a:pt x="1166" y="1165"/>
                  <a:pt x="1166" y="1163"/>
                </a:cubicBezTo>
                <a:cubicBezTo>
                  <a:pt x="1166" y="1160"/>
                  <a:pt x="1164" y="1158"/>
                  <a:pt x="1162" y="1158"/>
                </a:cubicBezTo>
                <a:close/>
                <a:moveTo>
                  <a:pt x="1175" y="1158"/>
                </a:moveTo>
                <a:cubicBezTo>
                  <a:pt x="1173" y="1158"/>
                  <a:pt x="1171" y="1160"/>
                  <a:pt x="1171" y="1163"/>
                </a:cubicBezTo>
                <a:cubicBezTo>
                  <a:pt x="1171" y="1165"/>
                  <a:pt x="1173" y="1167"/>
                  <a:pt x="1175" y="1167"/>
                </a:cubicBezTo>
                <a:cubicBezTo>
                  <a:pt x="1177" y="1167"/>
                  <a:pt x="1179" y="1165"/>
                  <a:pt x="1179" y="1163"/>
                </a:cubicBezTo>
                <a:cubicBezTo>
                  <a:pt x="1179" y="1160"/>
                  <a:pt x="1177" y="1158"/>
                  <a:pt x="1175" y="1158"/>
                </a:cubicBezTo>
                <a:close/>
                <a:moveTo>
                  <a:pt x="1188" y="1158"/>
                </a:moveTo>
                <a:cubicBezTo>
                  <a:pt x="1186" y="1158"/>
                  <a:pt x="1184" y="1160"/>
                  <a:pt x="1184" y="1163"/>
                </a:cubicBezTo>
                <a:cubicBezTo>
                  <a:pt x="1184" y="1165"/>
                  <a:pt x="1186" y="1167"/>
                  <a:pt x="1188" y="1167"/>
                </a:cubicBezTo>
                <a:cubicBezTo>
                  <a:pt x="1190" y="1167"/>
                  <a:pt x="1192" y="1165"/>
                  <a:pt x="1192" y="1163"/>
                </a:cubicBezTo>
                <a:cubicBezTo>
                  <a:pt x="1192" y="1160"/>
                  <a:pt x="1190" y="1158"/>
                  <a:pt x="1188" y="1158"/>
                </a:cubicBezTo>
                <a:close/>
                <a:moveTo>
                  <a:pt x="1201" y="1158"/>
                </a:moveTo>
                <a:cubicBezTo>
                  <a:pt x="1198" y="1158"/>
                  <a:pt x="1197" y="1160"/>
                  <a:pt x="1197" y="1163"/>
                </a:cubicBezTo>
                <a:cubicBezTo>
                  <a:pt x="1197" y="1165"/>
                  <a:pt x="1198" y="1167"/>
                  <a:pt x="1201" y="1167"/>
                </a:cubicBezTo>
                <a:cubicBezTo>
                  <a:pt x="1203" y="1167"/>
                  <a:pt x="1205" y="1165"/>
                  <a:pt x="1205" y="1163"/>
                </a:cubicBezTo>
                <a:cubicBezTo>
                  <a:pt x="1205" y="1160"/>
                  <a:pt x="1203" y="1158"/>
                  <a:pt x="1201" y="1158"/>
                </a:cubicBezTo>
                <a:close/>
                <a:moveTo>
                  <a:pt x="1214" y="1158"/>
                </a:moveTo>
                <a:cubicBezTo>
                  <a:pt x="1211" y="1158"/>
                  <a:pt x="1210" y="1160"/>
                  <a:pt x="1210" y="1163"/>
                </a:cubicBezTo>
                <a:cubicBezTo>
                  <a:pt x="1210" y="1165"/>
                  <a:pt x="1211" y="1167"/>
                  <a:pt x="1214" y="1167"/>
                </a:cubicBezTo>
                <a:cubicBezTo>
                  <a:pt x="1216" y="1167"/>
                  <a:pt x="1218" y="1165"/>
                  <a:pt x="1218" y="1163"/>
                </a:cubicBezTo>
                <a:cubicBezTo>
                  <a:pt x="1218" y="1160"/>
                  <a:pt x="1216" y="1158"/>
                  <a:pt x="1214" y="1158"/>
                </a:cubicBezTo>
                <a:close/>
                <a:moveTo>
                  <a:pt x="1227" y="1158"/>
                </a:moveTo>
                <a:cubicBezTo>
                  <a:pt x="1224" y="1158"/>
                  <a:pt x="1222" y="1160"/>
                  <a:pt x="1222" y="1163"/>
                </a:cubicBezTo>
                <a:cubicBezTo>
                  <a:pt x="1222" y="1165"/>
                  <a:pt x="1224" y="1167"/>
                  <a:pt x="1227" y="1167"/>
                </a:cubicBezTo>
                <a:cubicBezTo>
                  <a:pt x="1229" y="1167"/>
                  <a:pt x="1231" y="1165"/>
                  <a:pt x="1231" y="1163"/>
                </a:cubicBezTo>
                <a:cubicBezTo>
                  <a:pt x="1231" y="1160"/>
                  <a:pt x="1229" y="1158"/>
                  <a:pt x="1227" y="1158"/>
                </a:cubicBezTo>
                <a:close/>
                <a:moveTo>
                  <a:pt x="1240" y="1160"/>
                </a:moveTo>
                <a:cubicBezTo>
                  <a:pt x="1238" y="1160"/>
                  <a:pt x="1237" y="1161"/>
                  <a:pt x="1237" y="1163"/>
                </a:cubicBezTo>
                <a:cubicBezTo>
                  <a:pt x="1237" y="1164"/>
                  <a:pt x="1238" y="1165"/>
                  <a:pt x="1240" y="1165"/>
                </a:cubicBezTo>
                <a:cubicBezTo>
                  <a:pt x="1241" y="1165"/>
                  <a:pt x="1242" y="1164"/>
                  <a:pt x="1242" y="1163"/>
                </a:cubicBezTo>
                <a:cubicBezTo>
                  <a:pt x="1242" y="1161"/>
                  <a:pt x="1241" y="1160"/>
                  <a:pt x="1240" y="1160"/>
                </a:cubicBezTo>
                <a:close/>
                <a:moveTo>
                  <a:pt x="1252" y="1158"/>
                </a:moveTo>
                <a:cubicBezTo>
                  <a:pt x="1250" y="1158"/>
                  <a:pt x="1248" y="1160"/>
                  <a:pt x="1248" y="1163"/>
                </a:cubicBezTo>
                <a:cubicBezTo>
                  <a:pt x="1248" y="1165"/>
                  <a:pt x="1250" y="1167"/>
                  <a:pt x="1252" y="1167"/>
                </a:cubicBezTo>
                <a:cubicBezTo>
                  <a:pt x="1255" y="1167"/>
                  <a:pt x="1257" y="1165"/>
                  <a:pt x="1257" y="1163"/>
                </a:cubicBezTo>
                <a:cubicBezTo>
                  <a:pt x="1257" y="1160"/>
                  <a:pt x="1255" y="1158"/>
                  <a:pt x="1252" y="1158"/>
                </a:cubicBezTo>
                <a:close/>
                <a:moveTo>
                  <a:pt x="1265" y="1163"/>
                </a:moveTo>
                <a:cubicBezTo>
                  <a:pt x="1265" y="1163"/>
                  <a:pt x="1265" y="1163"/>
                  <a:pt x="1265" y="1163"/>
                </a:cubicBezTo>
                <a:cubicBezTo>
                  <a:pt x="1265" y="1163"/>
                  <a:pt x="1265" y="1163"/>
                  <a:pt x="1265" y="1163"/>
                </a:cubicBezTo>
                <a:cubicBezTo>
                  <a:pt x="1265" y="1163"/>
                  <a:pt x="1265" y="1163"/>
                  <a:pt x="1265" y="1163"/>
                </a:cubicBezTo>
                <a:cubicBezTo>
                  <a:pt x="1265" y="1163"/>
                  <a:pt x="1265" y="1163"/>
                  <a:pt x="1265" y="1163"/>
                </a:cubicBezTo>
                <a:close/>
                <a:moveTo>
                  <a:pt x="1278" y="1163"/>
                </a:moveTo>
                <a:cubicBezTo>
                  <a:pt x="1278" y="1163"/>
                  <a:pt x="1278" y="1163"/>
                  <a:pt x="1278" y="1163"/>
                </a:cubicBezTo>
                <a:cubicBezTo>
                  <a:pt x="1278" y="1163"/>
                  <a:pt x="1278" y="1163"/>
                  <a:pt x="1278" y="1163"/>
                </a:cubicBezTo>
                <a:cubicBezTo>
                  <a:pt x="1278" y="1163"/>
                  <a:pt x="1278" y="1163"/>
                  <a:pt x="1278" y="1163"/>
                </a:cubicBezTo>
                <a:cubicBezTo>
                  <a:pt x="1278" y="1163"/>
                  <a:pt x="1278" y="1163"/>
                  <a:pt x="1278" y="1163"/>
                </a:cubicBezTo>
                <a:close/>
                <a:moveTo>
                  <a:pt x="1782" y="1158"/>
                </a:moveTo>
                <a:cubicBezTo>
                  <a:pt x="1780" y="1158"/>
                  <a:pt x="1778" y="1160"/>
                  <a:pt x="1778" y="1163"/>
                </a:cubicBezTo>
                <a:cubicBezTo>
                  <a:pt x="1778" y="1165"/>
                  <a:pt x="1780" y="1167"/>
                  <a:pt x="1782" y="1167"/>
                </a:cubicBezTo>
                <a:cubicBezTo>
                  <a:pt x="1784" y="1167"/>
                  <a:pt x="1786" y="1165"/>
                  <a:pt x="1786" y="1163"/>
                </a:cubicBezTo>
                <a:cubicBezTo>
                  <a:pt x="1786" y="1160"/>
                  <a:pt x="1784" y="1158"/>
                  <a:pt x="1782" y="1158"/>
                </a:cubicBezTo>
                <a:close/>
                <a:moveTo>
                  <a:pt x="1795" y="1158"/>
                </a:moveTo>
                <a:cubicBezTo>
                  <a:pt x="1793" y="1158"/>
                  <a:pt x="1791" y="1160"/>
                  <a:pt x="1791" y="1163"/>
                </a:cubicBezTo>
                <a:cubicBezTo>
                  <a:pt x="1791" y="1165"/>
                  <a:pt x="1793" y="1167"/>
                  <a:pt x="1795" y="1167"/>
                </a:cubicBezTo>
                <a:cubicBezTo>
                  <a:pt x="1797" y="1167"/>
                  <a:pt x="1799" y="1165"/>
                  <a:pt x="1799" y="1163"/>
                </a:cubicBezTo>
                <a:cubicBezTo>
                  <a:pt x="1799" y="1160"/>
                  <a:pt x="1797" y="1158"/>
                  <a:pt x="1795" y="1158"/>
                </a:cubicBezTo>
                <a:close/>
                <a:moveTo>
                  <a:pt x="1808" y="1158"/>
                </a:moveTo>
                <a:cubicBezTo>
                  <a:pt x="1805" y="1158"/>
                  <a:pt x="1804" y="1160"/>
                  <a:pt x="1804" y="1163"/>
                </a:cubicBezTo>
                <a:cubicBezTo>
                  <a:pt x="1804" y="1165"/>
                  <a:pt x="1805" y="1167"/>
                  <a:pt x="1808" y="1167"/>
                </a:cubicBezTo>
                <a:cubicBezTo>
                  <a:pt x="1810" y="1167"/>
                  <a:pt x="1812" y="1165"/>
                  <a:pt x="1812" y="1163"/>
                </a:cubicBezTo>
                <a:cubicBezTo>
                  <a:pt x="1812" y="1160"/>
                  <a:pt x="1810" y="1158"/>
                  <a:pt x="1808" y="1158"/>
                </a:cubicBezTo>
                <a:close/>
                <a:moveTo>
                  <a:pt x="1821" y="1158"/>
                </a:moveTo>
                <a:cubicBezTo>
                  <a:pt x="1818" y="1158"/>
                  <a:pt x="1816" y="1160"/>
                  <a:pt x="1816" y="1163"/>
                </a:cubicBezTo>
                <a:cubicBezTo>
                  <a:pt x="1816" y="1165"/>
                  <a:pt x="1818" y="1167"/>
                  <a:pt x="1821" y="1167"/>
                </a:cubicBezTo>
                <a:cubicBezTo>
                  <a:pt x="1823" y="1167"/>
                  <a:pt x="1825" y="1165"/>
                  <a:pt x="1825" y="1163"/>
                </a:cubicBezTo>
                <a:cubicBezTo>
                  <a:pt x="1825" y="1160"/>
                  <a:pt x="1823" y="1158"/>
                  <a:pt x="1821" y="1158"/>
                </a:cubicBezTo>
                <a:close/>
                <a:moveTo>
                  <a:pt x="1834" y="1158"/>
                </a:moveTo>
                <a:cubicBezTo>
                  <a:pt x="1831" y="1158"/>
                  <a:pt x="1829" y="1160"/>
                  <a:pt x="1829" y="1163"/>
                </a:cubicBezTo>
                <a:cubicBezTo>
                  <a:pt x="1829" y="1165"/>
                  <a:pt x="1831" y="1167"/>
                  <a:pt x="1834" y="1167"/>
                </a:cubicBezTo>
                <a:cubicBezTo>
                  <a:pt x="1836" y="1167"/>
                  <a:pt x="1838" y="1165"/>
                  <a:pt x="1838" y="1163"/>
                </a:cubicBezTo>
                <a:cubicBezTo>
                  <a:pt x="1838" y="1160"/>
                  <a:pt x="1836" y="1158"/>
                  <a:pt x="1834" y="1158"/>
                </a:cubicBezTo>
                <a:close/>
                <a:moveTo>
                  <a:pt x="1846" y="1158"/>
                </a:moveTo>
                <a:cubicBezTo>
                  <a:pt x="1844" y="1158"/>
                  <a:pt x="1842" y="1160"/>
                  <a:pt x="1842" y="1163"/>
                </a:cubicBezTo>
                <a:cubicBezTo>
                  <a:pt x="1842" y="1165"/>
                  <a:pt x="1844" y="1167"/>
                  <a:pt x="1846" y="1167"/>
                </a:cubicBezTo>
                <a:cubicBezTo>
                  <a:pt x="1849" y="1167"/>
                  <a:pt x="1851" y="1165"/>
                  <a:pt x="1851" y="1163"/>
                </a:cubicBezTo>
                <a:cubicBezTo>
                  <a:pt x="1851" y="1160"/>
                  <a:pt x="1849" y="1158"/>
                  <a:pt x="1846" y="1158"/>
                </a:cubicBezTo>
                <a:close/>
                <a:moveTo>
                  <a:pt x="1859" y="1158"/>
                </a:moveTo>
                <a:cubicBezTo>
                  <a:pt x="1857" y="1158"/>
                  <a:pt x="1855" y="1160"/>
                  <a:pt x="1855" y="1163"/>
                </a:cubicBezTo>
                <a:cubicBezTo>
                  <a:pt x="1855" y="1165"/>
                  <a:pt x="1857" y="1167"/>
                  <a:pt x="1859" y="1167"/>
                </a:cubicBezTo>
                <a:cubicBezTo>
                  <a:pt x="1862" y="1167"/>
                  <a:pt x="1864" y="1165"/>
                  <a:pt x="1864" y="1163"/>
                </a:cubicBezTo>
                <a:cubicBezTo>
                  <a:pt x="1864" y="1160"/>
                  <a:pt x="1862" y="1158"/>
                  <a:pt x="1859" y="1158"/>
                </a:cubicBezTo>
                <a:close/>
                <a:moveTo>
                  <a:pt x="1872" y="1158"/>
                </a:moveTo>
                <a:cubicBezTo>
                  <a:pt x="1870" y="1158"/>
                  <a:pt x="1868" y="1160"/>
                  <a:pt x="1868" y="1163"/>
                </a:cubicBezTo>
                <a:cubicBezTo>
                  <a:pt x="1868" y="1165"/>
                  <a:pt x="1870" y="1167"/>
                  <a:pt x="1872" y="1167"/>
                </a:cubicBezTo>
                <a:cubicBezTo>
                  <a:pt x="1875" y="1167"/>
                  <a:pt x="1876" y="1165"/>
                  <a:pt x="1876" y="1163"/>
                </a:cubicBezTo>
                <a:cubicBezTo>
                  <a:pt x="1876" y="1160"/>
                  <a:pt x="1875" y="1158"/>
                  <a:pt x="1872" y="1158"/>
                </a:cubicBezTo>
                <a:close/>
                <a:moveTo>
                  <a:pt x="1885" y="1158"/>
                </a:moveTo>
                <a:cubicBezTo>
                  <a:pt x="1883" y="1158"/>
                  <a:pt x="1881" y="1160"/>
                  <a:pt x="1881" y="1163"/>
                </a:cubicBezTo>
                <a:cubicBezTo>
                  <a:pt x="1881" y="1165"/>
                  <a:pt x="1883" y="1167"/>
                  <a:pt x="1885" y="1167"/>
                </a:cubicBezTo>
                <a:cubicBezTo>
                  <a:pt x="1888" y="1167"/>
                  <a:pt x="1889" y="1165"/>
                  <a:pt x="1889" y="1163"/>
                </a:cubicBezTo>
                <a:cubicBezTo>
                  <a:pt x="1889" y="1160"/>
                  <a:pt x="1888" y="1158"/>
                  <a:pt x="1885" y="1158"/>
                </a:cubicBezTo>
                <a:close/>
                <a:moveTo>
                  <a:pt x="1898" y="1158"/>
                </a:moveTo>
                <a:cubicBezTo>
                  <a:pt x="1896" y="1158"/>
                  <a:pt x="1894" y="1160"/>
                  <a:pt x="1894" y="1163"/>
                </a:cubicBezTo>
                <a:cubicBezTo>
                  <a:pt x="1894" y="1165"/>
                  <a:pt x="1896" y="1167"/>
                  <a:pt x="1898" y="1167"/>
                </a:cubicBezTo>
                <a:cubicBezTo>
                  <a:pt x="1900" y="1167"/>
                  <a:pt x="1902" y="1165"/>
                  <a:pt x="1902" y="1163"/>
                </a:cubicBezTo>
                <a:cubicBezTo>
                  <a:pt x="1902" y="1160"/>
                  <a:pt x="1900" y="1158"/>
                  <a:pt x="1898" y="1158"/>
                </a:cubicBezTo>
                <a:close/>
                <a:moveTo>
                  <a:pt x="1911" y="1158"/>
                </a:moveTo>
                <a:cubicBezTo>
                  <a:pt x="1909" y="1158"/>
                  <a:pt x="1907" y="1160"/>
                  <a:pt x="1907" y="1163"/>
                </a:cubicBezTo>
                <a:cubicBezTo>
                  <a:pt x="1907" y="1165"/>
                  <a:pt x="1909" y="1167"/>
                  <a:pt x="1911" y="1167"/>
                </a:cubicBezTo>
                <a:cubicBezTo>
                  <a:pt x="1913" y="1167"/>
                  <a:pt x="1915" y="1165"/>
                  <a:pt x="1915" y="1163"/>
                </a:cubicBezTo>
                <a:cubicBezTo>
                  <a:pt x="1915" y="1160"/>
                  <a:pt x="1913" y="1158"/>
                  <a:pt x="1911" y="1158"/>
                </a:cubicBezTo>
                <a:close/>
                <a:moveTo>
                  <a:pt x="1924" y="1158"/>
                </a:moveTo>
                <a:cubicBezTo>
                  <a:pt x="1922" y="1158"/>
                  <a:pt x="1920" y="1160"/>
                  <a:pt x="1920" y="1163"/>
                </a:cubicBezTo>
                <a:cubicBezTo>
                  <a:pt x="1920" y="1165"/>
                  <a:pt x="1922" y="1167"/>
                  <a:pt x="1924" y="1167"/>
                </a:cubicBezTo>
                <a:cubicBezTo>
                  <a:pt x="1926" y="1167"/>
                  <a:pt x="1928" y="1165"/>
                  <a:pt x="1928" y="1163"/>
                </a:cubicBezTo>
                <a:cubicBezTo>
                  <a:pt x="1928" y="1160"/>
                  <a:pt x="1926" y="1158"/>
                  <a:pt x="1924" y="1158"/>
                </a:cubicBezTo>
                <a:close/>
                <a:moveTo>
                  <a:pt x="1937" y="1158"/>
                </a:moveTo>
                <a:cubicBezTo>
                  <a:pt x="1935" y="1158"/>
                  <a:pt x="1933" y="1160"/>
                  <a:pt x="1933" y="1163"/>
                </a:cubicBezTo>
                <a:cubicBezTo>
                  <a:pt x="1933" y="1165"/>
                  <a:pt x="1935" y="1167"/>
                  <a:pt x="1937" y="1167"/>
                </a:cubicBezTo>
                <a:cubicBezTo>
                  <a:pt x="1939" y="1167"/>
                  <a:pt x="1941" y="1165"/>
                  <a:pt x="1941" y="1163"/>
                </a:cubicBezTo>
                <a:cubicBezTo>
                  <a:pt x="1941" y="1160"/>
                  <a:pt x="1939" y="1158"/>
                  <a:pt x="1937" y="1158"/>
                </a:cubicBezTo>
                <a:close/>
                <a:moveTo>
                  <a:pt x="1950" y="1158"/>
                </a:moveTo>
                <a:cubicBezTo>
                  <a:pt x="1947" y="1158"/>
                  <a:pt x="1946" y="1160"/>
                  <a:pt x="1946" y="1163"/>
                </a:cubicBezTo>
                <a:cubicBezTo>
                  <a:pt x="1946" y="1165"/>
                  <a:pt x="1947" y="1167"/>
                  <a:pt x="1950" y="1167"/>
                </a:cubicBezTo>
                <a:cubicBezTo>
                  <a:pt x="1952" y="1167"/>
                  <a:pt x="1954" y="1165"/>
                  <a:pt x="1954" y="1163"/>
                </a:cubicBezTo>
                <a:cubicBezTo>
                  <a:pt x="1954" y="1160"/>
                  <a:pt x="1952" y="1158"/>
                  <a:pt x="1950" y="1158"/>
                </a:cubicBezTo>
                <a:close/>
                <a:moveTo>
                  <a:pt x="1963" y="1158"/>
                </a:moveTo>
                <a:cubicBezTo>
                  <a:pt x="1960" y="1158"/>
                  <a:pt x="1959" y="1160"/>
                  <a:pt x="1959" y="1163"/>
                </a:cubicBezTo>
                <a:cubicBezTo>
                  <a:pt x="1959" y="1165"/>
                  <a:pt x="1960" y="1167"/>
                  <a:pt x="1963" y="1167"/>
                </a:cubicBezTo>
                <a:cubicBezTo>
                  <a:pt x="1965" y="1167"/>
                  <a:pt x="1967" y="1165"/>
                  <a:pt x="1967" y="1163"/>
                </a:cubicBezTo>
                <a:cubicBezTo>
                  <a:pt x="1967" y="1160"/>
                  <a:pt x="1965" y="1158"/>
                  <a:pt x="1963" y="1158"/>
                </a:cubicBezTo>
                <a:close/>
                <a:moveTo>
                  <a:pt x="1976" y="1158"/>
                </a:moveTo>
                <a:cubicBezTo>
                  <a:pt x="1973" y="1158"/>
                  <a:pt x="1971" y="1160"/>
                  <a:pt x="1971" y="1163"/>
                </a:cubicBezTo>
                <a:cubicBezTo>
                  <a:pt x="1971" y="1165"/>
                  <a:pt x="1973" y="1167"/>
                  <a:pt x="1976" y="1167"/>
                </a:cubicBezTo>
                <a:cubicBezTo>
                  <a:pt x="1978" y="1167"/>
                  <a:pt x="1980" y="1165"/>
                  <a:pt x="1980" y="1163"/>
                </a:cubicBezTo>
                <a:cubicBezTo>
                  <a:pt x="1980" y="1160"/>
                  <a:pt x="1978" y="1158"/>
                  <a:pt x="1976" y="1158"/>
                </a:cubicBezTo>
                <a:close/>
                <a:moveTo>
                  <a:pt x="1989" y="1158"/>
                </a:moveTo>
                <a:cubicBezTo>
                  <a:pt x="1986" y="1158"/>
                  <a:pt x="1984" y="1160"/>
                  <a:pt x="1984" y="1163"/>
                </a:cubicBezTo>
                <a:cubicBezTo>
                  <a:pt x="1984" y="1165"/>
                  <a:pt x="1986" y="1167"/>
                  <a:pt x="1989" y="1167"/>
                </a:cubicBezTo>
                <a:cubicBezTo>
                  <a:pt x="1991" y="1167"/>
                  <a:pt x="1993" y="1165"/>
                  <a:pt x="1993" y="1163"/>
                </a:cubicBezTo>
                <a:cubicBezTo>
                  <a:pt x="1993" y="1160"/>
                  <a:pt x="1991" y="1158"/>
                  <a:pt x="1989" y="1158"/>
                </a:cubicBezTo>
                <a:close/>
                <a:moveTo>
                  <a:pt x="2001" y="1158"/>
                </a:moveTo>
                <a:cubicBezTo>
                  <a:pt x="1999" y="1158"/>
                  <a:pt x="1997" y="1160"/>
                  <a:pt x="1997" y="1163"/>
                </a:cubicBezTo>
                <a:cubicBezTo>
                  <a:pt x="1997" y="1165"/>
                  <a:pt x="1999" y="1167"/>
                  <a:pt x="2001" y="1167"/>
                </a:cubicBezTo>
                <a:cubicBezTo>
                  <a:pt x="2004" y="1167"/>
                  <a:pt x="2006" y="1165"/>
                  <a:pt x="2006" y="1163"/>
                </a:cubicBezTo>
                <a:cubicBezTo>
                  <a:pt x="2006" y="1160"/>
                  <a:pt x="2004" y="1158"/>
                  <a:pt x="2001" y="1158"/>
                </a:cubicBezTo>
                <a:close/>
                <a:moveTo>
                  <a:pt x="2014" y="1158"/>
                </a:moveTo>
                <a:cubicBezTo>
                  <a:pt x="2012" y="1158"/>
                  <a:pt x="2010" y="1160"/>
                  <a:pt x="2010" y="1163"/>
                </a:cubicBezTo>
                <a:cubicBezTo>
                  <a:pt x="2010" y="1165"/>
                  <a:pt x="2012" y="1167"/>
                  <a:pt x="2014" y="1167"/>
                </a:cubicBezTo>
                <a:cubicBezTo>
                  <a:pt x="2017" y="1167"/>
                  <a:pt x="2019" y="1165"/>
                  <a:pt x="2019" y="1163"/>
                </a:cubicBezTo>
                <a:cubicBezTo>
                  <a:pt x="2019" y="1160"/>
                  <a:pt x="2017" y="1158"/>
                  <a:pt x="2014" y="1158"/>
                </a:cubicBezTo>
                <a:close/>
                <a:moveTo>
                  <a:pt x="2027" y="1158"/>
                </a:moveTo>
                <a:cubicBezTo>
                  <a:pt x="2025" y="1158"/>
                  <a:pt x="2023" y="1160"/>
                  <a:pt x="2023" y="1163"/>
                </a:cubicBezTo>
                <a:cubicBezTo>
                  <a:pt x="2023" y="1165"/>
                  <a:pt x="2025" y="1167"/>
                  <a:pt x="2027" y="1167"/>
                </a:cubicBezTo>
                <a:cubicBezTo>
                  <a:pt x="2030" y="1167"/>
                  <a:pt x="2031" y="1165"/>
                  <a:pt x="2031" y="1163"/>
                </a:cubicBezTo>
                <a:cubicBezTo>
                  <a:pt x="2031" y="1160"/>
                  <a:pt x="2030" y="1158"/>
                  <a:pt x="2027" y="1158"/>
                </a:cubicBezTo>
                <a:close/>
                <a:moveTo>
                  <a:pt x="2040" y="1158"/>
                </a:moveTo>
                <a:cubicBezTo>
                  <a:pt x="2038" y="1158"/>
                  <a:pt x="2036" y="1160"/>
                  <a:pt x="2036" y="1163"/>
                </a:cubicBezTo>
                <a:cubicBezTo>
                  <a:pt x="2036" y="1165"/>
                  <a:pt x="2038" y="1167"/>
                  <a:pt x="2040" y="1167"/>
                </a:cubicBezTo>
                <a:cubicBezTo>
                  <a:pt x="2042" y="1167"/>
                  <a:pt x="2044" y="1165"/>
                  <a:pt x="2044" y="1163"/>
                </a:cubicBezTo>
                <a:cubicBezTo>
                  <a:pt x="2044" y="1160"/>
                  <a:pt x="2042" y="1158"/>
                  <a:pt x="2040" y="1158"/>
                </a:cubicBezTo>
                <a:close/>
                <a:moveTo>
                  <a:pt x="2053" y="1158"/>
                </a:moveTo>
                <a:cubicBezTo>
                  <a:pt x="2051" y="1158"/>
                  <a:pt x="2049" y="1160"/>
                  <a:pt x="2049" y="1163"/>
                </a:cubicBezTo>
                <a:cubicBezTo>
                  <a:pt x="2049" y="1165"/>
                  <a:pt x="2051" y="1167"/>
                  <a:pt x="2053" y="1167"/>
                </a:cubicBezTo>
                <a:cubicBezTo>
                  <a:pt x="2055" y="1167"/>
                  <a:pt x="2057" y="1165"/>
                  <a:pt x="2057" y="1163"/>
                </a:cubicBezTo>
                <a:cubicBezTo>
                  <a:pt x="2057" y="1160"/>
                  <a:pt x="2055" y="1158"/>
                  <a:pt x="2053" y="1158"/>
                </a:cubicBezTo>
                <a:close/>
                <a:moveTo>
                  <a:pt x="2066" y="1158"/>
                </a:moveTo>
                <a:cubicBezTo>
                  <a:pt x="2064" y="1158"/>
                  <a:pt x="2062" y="1160"/>
                  <a:pt x="2062" y="1163"/>
                </a:cubicBezTo>
                <a:cubicBezTo>
                  <a:pt x="2062" y="1165"/>
                  <a:pt x="2064" y="1167"/>
                  <a:pt x="2066" y="1167"/>
                </a:cubicBezTo>
                <a:cubicBezTo>
                  <a:pt x="2068" y="1167"/>
                  <a:pt x="2070" y="1165"/>
                  <a:pt x="2070" y="1163"/>
                </a:cubicBezTo>
                <a:cubicBezTo>
                  <a:pt x="2070" y="1160"/>
                  <a:pt x="2068" y="1158"/>
                  <a:pt x="2066" y="1158"/>
                </a:cubicBezTo>
                <a:close/>
                <a:moveTo>
                  <a:pt x="2083" y="1163"/>
                </a:moveTo>
                <a:cubicBezTo>
                  <a:pt x="2083" y="1160"/>
                  <a:pt x="2081" y="1158"/>
                  <a:pt x="2079" y="1158"/>
                </a:cubicBezTo>
                <a:cubicBezTo>
                  <a:pt x="2077" y="1158"/>
                  <a:pt x="2075" y="1160"/>
                  <a:pt x="2075" y="1163"/>
                </a:cubicBezTo>
                <a:cubicBezTo>
                  <a:pt x="2075" y="1165"/>
                  <a:pt x="2077" y="1167"/>
                  <a:pt x="2079" y="1167"/>
                </a:cubicBezTo>
                <a:cubicBezTo>
                  <a:pt x="2081" y="1167"/>
                  <a:pt x="2083" y="1165"/>
                  <a:pt x="2083" y="1163"/>
                </a:cubicBezTo>
                <a:close/>
                <a:moveTo>
                  <a:pt x="2673" y="1163"/>
                </a:moveTo>
                <a:cubicBezTo>
                  <a:pt x="2673" y="1163"/>
                  <a:pt x="2673" y="1163"/>
                  <a:pt x="2673" y="1163"/>
                </a:cubicBezTo>
                <a:cubicBezTo>
                  <a:pt x="2673" y="1163"/>
                  <a:pt x="2673" y="1163"/>
                  <a:pt x="2673" y="1163"/>
                </a:cubicBezTo>
                <a:cubicBezTo>
                  <a:pt x="2673" y="1163"/>
                  <a:pt x="2673" y="1163"/>
                  <a:pt x="2673" y="1163"/>
                </a:cubicBezTo>
                <a:cubicBezTo>
                  <a:pt x="2673" y="1163"/>
                  <a:pt x="2673" y="1163"/>
                  <a:pt x="2673" y="1163"/>
                </a:cubicBezTo>
                <a:close/>
                <a:moveTo>
                  <a:pt x="2699" y="1158"/>
                </a:moveTo>
                <a:cubicBezTo>
                  <a:pt x="2696" y="1158"/>
                  <a:pt x="2695" y="1160"/>
                  <a:pt x="2695" y="1163"/>
                </a:cubicBezTo>
                <a:cubicBezTo>
                  <a:pt x="2695" y="1165"/>
                  <a:pt x="2696" y="1167"/>
                  <a:pt x="2699" y="1167"/>
                </a:cubicBezTo>
                <a:cubicBezTo>
                  <a:pt x="2701" y="1167"/>
                  <a:pt x="2703" y="1165"/>
                  <a:pt x="2703" y="1163"/>
                </a:cubicBezTo>
                <a:cubicBezTo>
                  <a:pt x="2703" y="1160"/>
                  <a:pt x="2701" y="1158"/>
                  <a:pt x="2699" y="1158"/>
                </a:cubicBezTo>
                <a:close/>
                <a:moveTo>
                  <a:pt x="2712" y="1158"/>
                </a:moveTo>
                <a:cubicBezTo>
                  <a:pt x="2709" y="1158"/>
                  <a:pt x="2708" y="1160"/>
                  <a:pt x="2708" y="1163"/>
                </a:cubicBezTo>
                <a:cubicBezTo>
                  <a:pt x="2708" y="1165"/>
                  <a:pt x="2709" y="1167"/>
                  <a:pt x="2712" y="1167"/>
                </a:cubicBezTo>
                <a:cubicBezTo>
                  <a:pt x="2714" y="1167"/>
                  <a:pt x="2716" y="1165"/>
                  <a:pt x="2716" y="1163"/>
                </a:cubicBezTo>
                <a:cubicBezTo>
                  <a:pt x="2716" y="1160"/>
                  <a:pt x="2714" y="1158"/>
                  <a:pt x="2712" y="1158"/>
                </a:cubicBezTo>
                <a:close/>
                <a:moveTo>
                  <a:pt x="2725" y="1158"/>
                </a:moveTo>
                <a:cubicBezTo>
                  <a:pt x="2722" y="1158"/>
                  <a:pt x="2720" y="1160"/>
                  <a:pt x="2720" y="1163"/>
                </a:cubicBezTo>
                <a:cubicBezTo>
                  <a:pt x="2720" y="1165"/>
                  <a:pt x="2722" y="1167"/>
                  <a:pt x="2725" y="1167"/>
                </a:cubicBezTo>
                <a:cubicBezTo>
                  <a:pt x="2727" y="1167"/>
                  <a:pt x="2729" y="1165"/>
                  <a:pt x="2729" y="1163"/>
                </a:cubicBezTo>
                <a:cubicBezTo>
                  <a:pt x="2729" y="1160"/>
                  <a:pt x="2727" y="1158"/>
                  <a:pt x="2725" y="1158"/>
                </a:cubicBezTo>
                <a:close/>
                <a:moveTo>
                  <a:pt x="2750" y="1163"/>
                </a:moveTo>
                <a:cubicBezTo>
                  <a:pt x="2750" y="1163"/>
                  <a:pt x="2750" y="1163"/>
                  <a:pt x="2750" y="1163"/>
                </a:cubicBezTo>
                <a:cubicBezTo>
                  <a:pt x="2750" y="1163"/>
                  <a:pt x="2750" y="1163"/>
                  <a:pt x="2750" y="1163"/>
                </a:cubicBezTo>
                <a:cubicBezTo>
                  <a:pt x="2750" y="1163"/>
                  <a:pt x="2750" y="1163"/>
                  <a:pt x="2750" y="1163"/>
                </a:cubicBezTo>
                <a:cubicBezTo>
                  <a:pt x="2750" y="1163"/>
                  <a:pt x="2750" y="1163"/>
                  <a:pt x="2750" y="1163"/>
                </a:cubicBezTo>
                <a:close/>
                <a:moveTo>
                  <a:pt x="2789" y="1158"/>
                </a:moveTo>
                <a:cubicBezTo>
                  <a:pt x="2787" y="1158"/>
                  <a:pt x="2785" y="1160"/>
                  <a:pt x="2785" y="1163"/>
                </a:cubicBezTo>
                <a:cubicBezTo>
                  <a:pt x="2785" y="1165"/>
                  <a:pt x="2787" y="1167"/>
                  <a:pt x="2789" y="1167"/>
                </a:cubicBezTo>
                <a:cubicBezTo>
                  <a:pt x="2791" y="1167"/>
                  <a:pt x="2793" y="1165"/>
                  <a:pt x="2793" y="1163"/>
                </a:cubicBezTo>
                <a:cubicBezTo>
                  <a:pt x="2793" y="1160"/>
                  <a:pt x="2791" y="1158"/>
                  <a:pt x="2789" y="1158"/>
                </a:cubicBezTo>
                <a:close/>
                <a:moveTo>
                  <a:pt x="2802" y="1158"/>
                </a:moveTo>
                <a:cubicBezTo>
                  <a:pt x="2800" y="1158"/>
                  <a:pt x="2798" y="1160"/>
                  <a:pt x="2798" y="1163"/>
                </a:cubicBezTo>
                <a:cubicBezTo>
                  <a:pt x="2798" y="1165"/>
                  <a:pt x="2800" y="1167"/>
                  <a:pt x="2802" y="1167"/>
                </a:cubicBezTo>
                <a:cubicBezTo>
                  <a:pt x="2804" y="1167"/>
                  <a:pt x="2806" y="1165"/>
                  <a:pt x="2806" y="1163"/>
                </a:cubicBezTo>
                <a:cubicBezTo>
                  <a:pt x="2806" y="1160"/>
                  <a:pt x="2804" y="1158"/>
                  <a:pt x="2802" y="1158"/>
                </a:cubicBezTo>
                <a:close/>
                <a:moveTo>
                  <a:pt x="2815" y="1158"/>
                </a:moveTo>
                <a:cubicBezTo>
                  <a:pt x="2813" y="1158"/>
                  <a:pt x="2811" y="1160"/>
                  <a:pt x="2811" y="1163"/>
                </a:cubicBezTo>
                <a:cubicBezTo>
                  <a:pt x="2811" y="1165"/>
                  <a:pt x="2813" y="1167"/>
                  <a:pt x="2815" y="1167"/>
                </a:cubicBezTo>
                <a:cubicBezTo>
                  <a:pt x="2817" y="1167"/>
                  <a:pt x="2819" y="1165"/>
                  <a:pt x="2819" y="1163"/>
                </a:cubicBezTo>
                <a:cubicBezTo>
                  <a:pt x="2819" y="1160"/>
                  <a:pt x="2817" y="1158"/>
                  <a:pt x="2815" y="1158"/>
                </a:cubicBezTo>
                <a:close/>
                <a:moveTo>
                  <a:pt x="2828" y="1158"/>
                </a:moveTo>
                <a:cubicBezTo>
                  <a:pt x="2826" y="1158"/>
                  <a:pt x="2824" y="1160"/>
                  <a:pt x="2824" y="1163"/>
                </a:cubicBezTo>
                <a:cubicBezTo>
                  <a:pt x="2824" y="1165"/>
                  <a:pt x="2826" y="1167"/>
                  <a:pt x="2828" y="1167"/>
                </a:cubicBezTo>
                <a:cubicBezTo>
                  <a:pt x="2830" y="1167"/>
                  <a:pt x="2832" y="1165"/>
                  <a:pt x="2832" y="1163"/>
                </a:cubicBezTo>
                <a:cubicBezTo>
                  <a:pt x="2832" y="1160"/>
                  <a:pt x="2830" y="1158"/>
                  <a:pt x="2828" y="1158"/>
                </a:cubicBezTo>
                <a:close/>
                <a:moveTo>
                  <a:pt x="2841" y="1158"/>
                </a:moveTo>
                <a:cubicBezTo>
                  <a:pt x="2839" y="1158"/>
                  <a:pt x="2837" y="1160"/>
                  <a:pt x="2837" y="1163"/>
                </a:cubicBezTo>
                <a:cubicBezTo>
                  <a:pt x="2837" y="1165"/>
                  <a:pt x="2839" y="1167"/>
                  <a:pt x="2841" y="1167"/>
                </a:cubicBezTo>
                <a:cubicBezTo>
                  <a:pt x="2843" y="1167"/>
                  <a:pt x="2845" y="1165"/>
                  <a:pt x="2845" y="1163"/>
                </a:cubicBezTo>
                <a:cubicBezTo>
                  <a:pt x="2845" y="1160"/>
                  <a:pt x="2843" y="1158"/>
                  <a:pt x="2841" y="1158"/>
                </a:cubicBezTo>
                <a:close/>
                <a:moveTo>
                  <a:pt x="2880" y="1158"/>
                </a:moveTo>
                <a:cubicBezTo>
                  <a:pt x="2877" y="1158"/>
                  <a:pt x="2875" y="1160"/>
                  <a:pt x="2875" y="1163"/>
                </a:cubicBezTo>
                <a:cubicBezTo>
                  <a:pt x="2875" y="1165"/>
                  <a:pt x="2877" y="1167"/>
                  <a:pt x="2880" y="1167"/>
                </a:cubicBezTo>
                <a:cubicBezTo>
                  <a:pt x="2882" y="1167"/>
                  <a:pt x="2884" y="1165"/>
                  <a:pt x="2884" y="1163"/>
                </a:cubicBezTo>
                <a:cubicBezTo>
                  <a:pt x="2884" y="1160"/>
                  <a:pt x="2882" y="1158"/>
                  <a:pt x="2880" y="1158"/>
                </a:cubicBezTo>
                <a:close/>
                <a:moveTo>
                  <a:pt x="2892" y="1158"/>
                </a:moveTo>
                <a:cubicBezTo>
                  <a:pt x="2890" y="1158"/>
                  <a:pt x="2888" y="1160"/>
                  <a:pt x="2888" y="1163"/>
                </a:cubicBezTo>
                <a:cubicBezTo>
                  <a:pt x="2888" y="1165"/>
                  <a:pt x="2890" y="1167"/>
                  <a:pt x="2892" y="1167"/>
                </a:cubicBezTo>
                <a:cubicBezTo>
                  <a:pt x="2895" y="1167"/>
                  <a:pt x="2897" y="1165"/>
                  <a:pt x="2897" y="1163"/>
                </a:cubicBezTo>
                <a:cubicBezTo>
                  <a:pt x="2897" y="1160"/>
                  <a:pt x="2895" y="1158"/>
                  <a:pt x="2892" y="1158"/>
                </a:cubicBezTo>
                <a:close/>
                <a:moveTo>
                  <a:pt x="3009" y="1167"/>
                </a:moveTo>
                <a:cubicBezTo>
                  <a:pt x="3011" y="1167"/>
                  <a:pt x="3013" y="1165"/>
                  <a:pt x="3013" y="1163"/>
                </a:cubicBezTo>
                <a:cubicBezTo>
                  <a:pt x="3013" y="1160"/>
                  <a:pt x="3011" y="1159"/>
                  <a:pt x="3009" y="1159"/>
                </a:cubicBezTo>
                <a:cubicBezTo>
                  <a:pt x="3007" y="1159"/>
                  <a:pt x="3005" y="1160"/>
                  <a:pt x="3005" y="1163"/>
                </a:cubicBezTo>
                <a:cubicBezTo>
                  <a:pt x="3005" y="1165"/>
                  <a:pt x="3007" y="1167"/>
                  <a:pt x="3009" y="1167"/>
                </a:cubicBezTo>
                <a:close/>
                <a:moveTo>
                  <a:pt x="3022" y="1166"/>
                </a:moveTo>
                <a:cubicBezTo>
                  <a:pt x="3024" y="1166"/>
                  <a:pt x="3025" y="1164"/>
                  <a:pt x="3025" y="1163"/>
                </a:cubicBezTo>
                <a:cubicBezTo>
                  <a:pt x="3025" y="1161"/>
                  <a:pt x="3024" y="1159"/>
                  <a:pt x="3022" y="1159"/>
                </a:cubicBezTo>
                <a:cubicBezTo>
                  <a:pt x="3020" y="1159"/>
                  <a:pt x="3018" y="1161"/>
                  <a:pt x="3018" y="1163"/>
                </a:cubicBezTo>
                <a:cubicBezTo>
                  <a:pt x="3018" y="1164"/>
                  <a:pt x="3020" y="1166"/>
                  <a:pt x="3022" y="1166"/>
                </a:cubicBezTo>
                <a:close/>
                <a:moveTo>
                  <a:pt x="3035" y="1163"/>
                </a:moveTo>
                <a:cubicBezTo>
                  <a:pt x="3035" y="1163"/>
                  <a:pt x="3035" y="1163"/>
                  <a:pt x="3035" y="1163"/>
                </a:cubicBezTo>
                <a:cubicBezTo>
                  <a:pt x="3035" y="1163"/>
                  <a:pt x="3035" y="1163"/>
                  <a:pt x="3035" y="1163"/>
                </a:cubicBezTo>
                <a:cubicBezTo>
                  <a:pt x="3035" y="1163"/>
                  <a:pt x="3035" y="1163"/>
                  <a:pt x="3035" y="1163"/>
                </a:cubicBezTo>
                <a:cubicBezTo>
                  <a:pt x="3035" y="1163"/>
                  <a:pt x="3035" y="1163"/>
                  <a:pt x="3035" y="1163"/>
                </a:cubicBezTo>
                <a:close/>
                <a:moveTo>
                  <a:pt x="3047" y="1158"/>
                </a:moveTo>
                <a:cubicBezTo>
                  <a:pt x="3045" y="1158"/>
                  <a:pt x="3043" y="1160"/>
                  <a:pt x="3043" y="1163"/>
                </a:cubicBezTo>
                <a:cubicBezTo>
                  <a:pt x="3043" y="1165"/>
                  <a:pt x="3045" y="1167"/>
                  <a:pt x="3047" y="1167"/>
                </a:cubicBezTo>
                <a:cubicBezTo>
                  <a:pt x="3050" y="1167"/>
                  <a:pt x="3052" y="1165"/>
                  <a:pt x="3052" y="1163"/>
                </a:cubicBezTo>
                <a:cubicBezTo>
                  <a:pt x="3052" y="1160"/>
                  <a:pt x="3050" y="1158"/>
                  <a:pt x="3047" y="1158"/>
                </a:cubicBezTo>
                <a:close/>
                <a:moveTo>
                  <a:pt x="3060" y="1158"/>
                </a:moveTo>
                <a:cubicBezTo>
                  <a:pt x="3058" y="1158"/>
                  <a:pt x="3056" y="1160"/>
                  <a:pt x="3056" y="1163"/>
                </a:cubicBezTo>
                <a:cubicBezTo>
                  <a:pt x="3056" y="1165"/>
                  <a:pt x="3058" y="1167"/>
                  <a:pt x="3060" y="1167"/>
                </a:cubicBezTo>
                <a:cubicBezTo>
                  <a:pt x="3063" y="1167"/>
                  <a:pt x="3065" y="1165"/>
                  <a:pt x="3065" y="1163"/>
                </a:cubicBezTo>
                <a:cubicBezTo>
                  <a:pt x="3065" y="1160"/>
                  <a:pt x="3063" y="1158"/>
                  <a:pt x="3060" y="1158"/>
                </a:cubicBezTo>
                <a:close/>
                <a:moveTo>
                  <a:pt x="3073" y="1158"/>
                </a:moveTo>
                <a:cubicBezTo>
                  <a:pt x="3071" y="1158"/>
                  <a:pt x="3069" y="1160"/>
                  <a:pt x="3069" y="1163"/>
                </a:cubicBezTo>
                <a:cubicBezTo>
                  <a:pt x="3069" y="1165"/>
                  <a:pt x="3071" y="1167"/>
                  <a:pt x="3073" y="1167"/>
                </a:cubicBezTo>
                <a:cubicBezTo>
                  <a:pt x="3076" y="1167"/>
                  <a:pt x="3077" y="1165"/>
                  <a:pt x="3077" y="1163"/>
                </a:cubicBezTo>
                <a:cubicBezTo>
                  <a:pt x="3077" y="1160"/>
                  <a:pt x="3076" y="1158"/>
                  <a:pt x="3073" y="1158"/>
                </a:cubicBezTo>
                <a:close/>
                <a:moveTo>
                  <a:pt x="3082" y="1163"/>
                </a:moveTo>
                <a:cubicBezTo>
                  <a:pt x="3082" y="1165"/>
                  <a:pt x="3084" y="1166"/>
                  <a:pt x="3086" y="1166"/>
                </a:cubicBezTo>
                <a:cubicBezTo>
                  <a:pt x="3088" y="1166"/>
                  <a:pt x="3090" y="1165"/>
                  <a:pt x="3090" y="1163"/>
                </a:cubicBezTo>
                <a:cubicBezTo>
                  <a:pt x="3090" y="1160"/>
                  <a:pt x="3088" y="1159"/>
                  <a:pt x="3086" y="1159"/>
                </a:cubicBezTo>
                <a:cubicBezTo>
                  <a:pt x="3084" y="1159"/>
                  <a:pt x="3082" y="1160"/>
                  <a:pt x="3082" y="1163"/>
                </a:cubicBezTo>
                <a:close/>
                <a:moveTo>
                  <a:pt x="3099" y="1163"/>
                </a:moveTo>
                <a:cubicBezTo>
                  <a:pt x="3099" y="1163"/>
                  <a:pt x="3099" y="1163"/>
                  <a:pt x="3099" y="1163"/>
                </a:cubicBezTo>
                <a:cubicBezTo>
                  <a:pt x="3099" y="1163"/>
                  <a:pt x="3099" y="1163"/>
                  <a:pt x="3099" y="1163"/>
                </a:cubicBezTo>
                <a:cubicBezTo>
                  <a:pt x="3099" y="1163"/>
                  <a:pt x="3099" y="1163"/>
                  <a:pt x="3099" y="1163"/>
                </a:cubicBezTo>
                <a:cubicBezTo>
                  <a:pt x="3099" y="1163"/>
                  <a:pt x="3099" y="1163"/>
                  <a:pt x="3099" y="1163"/>
                </a:cubicBezTo>
                <a:close/>
                <a:moveTo>
                  <a:pt x="3189" y="1163"/>
                </a:moveTo>
                <a:cubicBezTo>
                  <a:pt x="3190" y="1163"/>
                  <a:pt x="3190" y="1163"/>
                  <a:pt x="3190" y="1163"/>
                </a:cubicBezTo>
                <a:cubicBezTo>
                  <a:pt x="3190" y="1163"/>
                  <a:pt x="3190" y="1163"/>
                  <a:pt x="3189" y="1163"/>
                </a:cubicBezTo>
                <a:cubicBezTo>
                  <a:pt x="3189" y="1163"/>
                  <a:pt x="3189" y="1163"/>
                  <a:pt x="3189" y="1163"/>
                </a:cubicBezTo>
                <a:cubicBezTo>
                  <a:pt x="3189" y="1163"/>
                  <a:pt x="3189" y="1163"/>
                  <a:pt x="3189" y="1163"/>
                </a:cubicBezTo>
                <a:close/>
                <a:moveTo>
                  <a:pt x="878" y="1171"/>
                </a:moveTo>
                <a:cubicBezTo>
                  <a:pt x="876" y="1171"/>
                  <a:pt x="874" y="1173"/>
                  <a:pt x="874" y="1175"/>
                </a:cubicBezTo>
                <a:cubicBezTo>
                  <a:pt x="874" y="1178"/>
                  <a:pt x="876" y="1180"/>
                  <a:pt x="878" y="1180"/>
                </a:cubicBezTo>
                <a:cubicBezTo>
                  <a:pt x="880" y="1180"/>
                  <a:pt x="882" y="1178"/>
                  <a:pt x="882" y="1175"/>
                </a:cubicBezTo>
                <a:cubicBezTo>
                  <a:pt x="882" y="1173"/>
                  <a:pt x="880" y="1171"/>
                  <a:pt x="878" y="1171"/>
                </a:cubicBezTo>
                <a:close/>
                <a:moveTo>
                  <a:pt x="891" y="1171"/>
                </a:moveTo>
                <a:cubicBezTo>
                  <a:pt x="889" y="1171"/>
                  <a:pt x="887" y="1173"/>
                  <a:pt x="887" y="1175"/>
                </a:cubicBezTo>
                <a:cubicBezTo>
                  <a:pt x="887" y="1178"/>
                  <a:pt x="889" y="1180"/>
                  <a:pt x="891" y="1180"/>
                </a:cubicBezTo>
                <a:cubicBezTo>
                  <a:pt x="893" y="1180"/>
                  <a:pt x="895" y="1178"/>
                  <a:pt x="895" y="1175"/>
                </a:cubicBezTo>
                <a:cubicBezTo>
                  <a:pt x="895" y="1173"/>
                  <a:pt x="893" y="1171"/>
                  <a:pt x="891" y="1171"/>
                </a:cubicBezTo>
                <a:close/>
                <a:moveTo>
                  <a:pt x="904" y="1171"/>
                </a:moveTo>
                <a:cubicBezTo>
                  <a:pt x="901" y="1171"/>
                  <a:pt x="900" y="1173"/>
                  <a:pt x="900" y="1175"/>
                </a:cubicBezTo>
                <a:cubicBezTo>
                  <a:pt x="900" y="1178"/>
                  <a:pt x="901" y="1180"/>
                  <a:pt x="904" y="1180"/>
                </a:cubicBezTo>
                <a:cubicBezTo>
                  <a:pt x="906" y="1180"/>
                  <a:pt x="908" y="1178"/>
                  <a:pt x="908" y="1175"/>
                </a:cubicBezTo>
                <a:cubicBezTo>
                  <a:pt x="908" y="1173"/>
                  <a:pt x="906" y="1171"/>
                  <a:pt x="904" y="1171"/>
                </a:cubicBezTo>
                <a:close/>
                <a:moveTo>
                  <a:pt x="917" y="1171"/>
                </a:moveTo>
                <a:cubicBezTo>
                  <a:pt x="914" y="1171"/>
                  <a:pt x="913" y="1173"/>
                  <a:pt x="913" y="1175"/>
                </a:cubicBezTo>
                <a:cubicBezTo>
                  <a:pt x="913" y="1178"/>
                  <a:pt x="914" y="1180"/>
                  <a:pt x="917" y="1180"/>
                </a:cubicBezTo>
                <a:cubicBezTo>
                  <a:pt x="919" y="1180"/>
                  <a:pt x="921" y="1178"/>
                  <a:pt x="921" y="1175"/>
                </a:cubicBezTo>
                <a:cubicBezTo>
                  <a:pt x="921" y="1173"/>
                  <a:pt x="919" y="1171"/>
                  <a:pt x="917" y="1171"/>
                </a:cubicBezTo>
                <a:close/>
                <a:moveTo>
                  <a:pt x="930" y="1171"/>
                </a:moveTo>
                <a:cubicBezTo>
                  <a:pt x="927" y="1171"/>
                  <a:pt x="925" y="1173"/>
                  <a:pt x="925" y="1175"/>
                </a:cubicBezTo>
                <a:cubicBezTo>
                  <a:pt x="925" y="1178"/>
                  <a:pt x="927" y="1180"/>
                  <a:pt x="930" y="1180"/>
                </a:cubicBezTo>
                <a:cubicBezTo>
                  <a:pt x="932" y="1180"/>
                  <a:pt x="934" y="1178"/>
                  <a:pt x="934" y="1175"/>
                </a:cubicBezTo>
                <a:cubicBezTo>
                  <a:pt x="934" y="1173"/>
                  <a:pt x="932" y="1171"/>
                  <a:pt x="930" y="1171"/>
                </a:cubicBezTo>
                <a:close/>
                <a:moveTo>
                  <a:pt x="943" y="1171"/>
                </a:moveTo>
                <a:cubicBezTo>
                  <a:pt x="940" y="1171"/>
                  <a:pt x="938" y="1173"/>
                  <a:pt x="938" y="1175"/>
                </a:cubicBezTo>
                <a:cubicBezTo>
                  <a:pt x="938" y="1178"/>
                  <a:pt x="940" y="1180"/>
                  <a:pt x="943" y="1180"/>
                </a:cubicBezTo>
                <a:cubicBezTo>
                  <a:pt x="945" y="1180"/>
                  <a:pt x="947" y="1178"/>
                  <a:pt x="947" y="1175"/>
                </a:cubicBezTo>
                <a:cubicBezTo>
                  <a:pt x="947" y="1173"/>
                  <a:pt x="945" y="1171"/>
                  <a:pt x="943" y="1171"/>
                </a:cubicBezTo>
                <a:close/>
                <a:moveTo>
                  <a:pt x="955" y="1171"/>
                </a:moveTo>
                <a:cubicBezTo>
                  <a:pt x="953" y="1171"/>
                  <a:pt x="951" y="1173"/>
                  <a:pt x="951" y="1175"/>
                </a:cubicBezTo>
                <a:cubicBezTo>
                  <a:pt x="951" y="1178"/>
                  <a:pt x="953" y="1180"/>
                  <a:pt x="955" y="1180"/>
                </a:cubicBezTo>
                <a:cubicBezTo>
                  <a:pt x="958" y="1180"/>
                  <a:pt x="960" y="1178"/>
                  <a:pt x="960" y="1175"/>
                </a:cubicBezTo>
                <a:cubicBezTo>
                  <a:pt x="960" y="1173"/>
                  <a:pt x="958" y="1171"/>
                  <a:pt x="955" y="1171"/>
                </a:cubicBezTo>
                <a:close/>
                <a:moveTo>
                  <a:pt x="968" y="1171"/>
                </a:moveTo>
                <a:cubicBezTo>
                  <a:pt x="966" y="1171"/>
                  <a:pt x="964" y="1173"/>
                  <a:pt x="964" y="1175"/>
                </a:cubicBezTo>
                <a:cubicBezTo>
                  <a:pt x="964" y="1178"/>
                  <a:pt x="966" y="1180"/>
                  <a:pt x="968" y="1180"/>
                </a:cubicBezTo>
                <a:cubicBezTo>
                  <a:pt x="971" y="1180"/>
                  <a:pt x="973" y="1178"/>
                  <a:pt x="973" y="1175"/>
                </a:cubicBezTo>
                <a:cubicBezTo>
                  <a:pt x="973" y="1173"/>
                  <a:pt x="971" y="1171"/>
                  <a:pt x="968" y="1171"/>
                </a:cubicBezTo>
                <a:close/>
                <a:moveTo>
                  <a:pt x="981" y="1171"/>
                </a:moveTo>
                <a:cubicBezTo>
                  <a:pt x="979" y="1171"/>
                  <a:pt x="977" y="1173"/>
                  <a:pt x="977" y="1175"/>
                </a:cubicBezTo>
                <a:cubicBezTo>
                  <a:pt x="977" y="1178"/>
                  <a:pt x="979" y="1180"/>
                  <a:pt x="981" y="1180"/>
                </a:cubicBezTo>
                <a:cubicBezTo>
                  <a:pt x="984" y="1180"/>
                  <a:pt x="985" y="1178"/>
                  <a:pt x="985" y="1175"/>
                </a:cubicBezTo>
                <a:cubicBezTo>
                  <a:pt x="985" y="1173"/>
                  <a:pt x="984" y="1171"/>
                  <a:pt x="981" y="1171"/>
                </a:cubicBezTo>
                <a:close/>
                <a:moveTo>
                  <a:pt x="994" y="1171"/>
                </a:moveTo>
                <a:cubicBezTo>
                  <a:pt x="992" y="1171"/>
                  <a:pt x="990" y="1173"/>
                  <a:pt x="990" y="1175"/>
                </a:cubicBezTo>
                <a:cubicBezTo>
                  <a:pt x="990" y="1178"/>
                  <a:pt x="992" y="1180"/>
                  <a:pt x="994" y="1180"/>
                </a:cubicBezTo>
                <a:cubicBezTo>
                  <a:pt x="996" y="1180"/>
                  <a:pt x="998" y="1178"/>
                  <a:pt x="998" y="1175"/>
                </a:cubicBezTo>
                <a:cubicBezTo>
                  <a:pt x="998" y="1173"/>
                  <a:pt x="996" y="1171"/>
                  <a:pt x="994" y="1171"/>
                </a:cubicBezTo>
                <a:close/>
                <a:moveTo>
                  <a:pt x="1007" y="1171"/>
                </a:moveTo>
                <a:cubicBezTo>
                  <a:pt x="1005" y="1171"/>
                  <a:pt x="1003" y="1173"/>
                  <a:pt x="1003" y="1175"/>
                </a:cubicBezTo>
                <a:cubicBezTo>
                  <a:pt x="1003" y="1178"/>
                  <a:pt x="1005" y="1180"/>
                  <a:pt x="1007" y="1180"/>
                </a:cubicBezTo>
                <a:cubicBezTo>
                  <a:pt x="1009" y="1180"/>
                  <a:pt x="1011" y="1178"/>
                  <a:pt x="1011" y="1175"/>
                </a:cubicBezTo>
                <a:cubicBezTo>
                  <a:pt x="1011" y="1173"/>
                  <a:pt x="1009" y="1171"/>
                  <a:pt x="1007" y="1171"/>
                </a:cubicBezTo>
                <a:close/>
                <a:moveTo>
                  <a:pt x="1020" y="1171"/>
                </a:moveTo>
                <a:cubicBezTo>
                  <a:pt x="1018" y="1171"/>
                  <a:pt x="1016" y="1173"/>
                  <a:pt x="1016" y="1175"/>
                </a:cubicBezTo>
                <a:cubicBezTo>
                  <a:pt x="1016" y="1178"/>
                  <a:pt x="1018" y="1180"/>
                  <a:pt x="1020" y="1180"/>
                </a:cubicBezTo>
                <a:cubicBezTo>
                  <a:pt x="1022" y="1180"/>
                  <a:pt x="1024" y="1178"/>
                  <a:pt x="1024" y="1175"/>
                </a:cubicBezTo>
                <a:cubicBezTo>
                  <a:pt x="1024" y="1173"/>
                  <a:pt x="1022" y="1171"/>
                  <a:pt x="1020" y="1171"/>
                </a:cubicBezTo>
                <a:close/>
                <a:moveTo>
                  <a:pt x="1033" y="1171"/>
                </a:moveTo>
                <a:cubicBezTo>
                  <a:pt x="1031" y="1171"/>
                  <a:pt x="1029" y="1173"/>
                  <a:pt x="1029" y="1175"/>
                </a:cubicBezTo>
                <a:cubicBezTo>
                  <a:pt x="1029" y="1178"/>
                  <a:pt x="1031" y="1180"/>
                  <a:pt x="1033" y="1180"/>
                </a:cubicBezTo>
                <a:cubicBezTo>
                  <a:pt x="1035" y="1180"/>
                  <a:pt x="1037" y="1178"/>
                  <a:pt x="1037" y="1175"/>
                </a:cubicBezTo>
                <a:cubicBezTo>
                  <a:pt x="1037" y="1173"/>
                  <a:pt x="1035" y="1171"/>
                  <a:pt x="1033" y="1171"/>
                </a:cubicBezTo>
                <a:close/>
                <a:moveTo>
                  <a:pt x="1046" y="1171"/>
                </a:moveTo>
                <a:cubicBezTo>
                  <a:pt x="1044" y="1171"/>
                  <a:pt x="1042" y="1173"/>
                  <a:pt x="1042" y="1175"/>
                </a:cubicBezTo>
                <a:cubicBezTo>
                  <a:pt x="1042" y="1178"/>
                  <a:pt x="1044" y="1180"/>
                  <a:pt x="1046" y="1180"/>
                </a:cubicBezTo>
                <a:cubicBezTo>
                  <a:pt x="1048" y="1180"/>
                  <a:pt x="1050" y="1178"/>
                  <a:pt x="1050" y="1175"/>
                </a:cubicBezTo>
                <a:cubicBezTo>
                  <a:pt x="1050" y="1173"/>
                  <a:pt x="1048" y="1171"/>
                  <a:pt x="1046" y="1171"/>
                </a:cubicBezTo>
                <a:close/>
                <a:moveTo>
                  <a:pt x="1059" y="1171"/>
                </a:moveTo>
                <a:cubicBezTo>
                  <a:pt x="1056" y="1171"/>
                  <a:pt x="1055" y="1173"/>
                  <a:pt x="1055" y="1175"/>
                </a:cubicBezTo>
                <a:cubicBezTo>
                  <a:pt x="1055" y="1178"/>
                  <a:pt x="1056" y="1180"/>
                  <a:pt x="1059" y="1180"/>
                </a:cubicBezTo>
                <a:cubicBezTo>
                  <a:pt x="1061" y="1180"/>
                  <a:pt x="1063" y="1178"/>
                  <a:pt x="1063" y="1175"/>
                </a:cubicBezTo>
                <a:cubicBezTo>
                  <a:pt x="1063" y="1173"/>
                  <a:pt x="1061" y="1171"/>
                  <a:pt x="1059" y="1171"/>
                </a:cubicBezTo>
                <a:close/>
                <a:moveTo>
                  <a:pt x="1072" y="1171"/>
                </a:moveTo>
                <a:cubicBezTo>
                  <a:pt x="1069" y="1171"/>
                  <a:pt x="1067" y="1173"/>
                  <a:pt x="1067" y="1175"/>
                </a:cubicBezTo>
                <a:cubicBezTo>
                  <a:pt x="1067" y="1178"/>
                  <a:pt x="1069" y="1180"/>
                  <a:pt x="1072" y="1180"/>
                </a:cubicBezTo>
                <a:cubicBezTo>
                  <a:pt x="1074" y="1180"/>
                  <a:pt x="1076" y="1178"/>
                  <a:pt x="1076" y="1175"/>
                </a:cubicBezTo>
                <a:cubicBezTo>
                  <a:pt x="1076" y="1173"/>
                  <a:pt x="1074" y="1171"/>
                  <a:pt x="1072" y="1171"/>
                </a:cubicBezTo>
                <a:close/>
                <a:moveTo>
                  <a:pt x="1085" y="1171"/>
                </a:moveTo>
                <a:cubicBezTo>
                  <a:pt x="1082" y="1171"/>
                  <a:pt x="1080" y="1173"/>
                  <a:pt x="1080" y="1175"/>
                </a:cubicBezTo>
                <a:cubicBezTo>
                  <a:pt x="1080" y="1178"/>
                  <a:pt x="1082" y="1180"/>
                  <a:pt x="1085" y="1180"/>
                </a:cubicBezTo>
                <a:cubicBezTo>
                  <a:pt x="1087" y="1180"/>
                  <a:pt x="1089" y="1178"/>
                  <a:pt x="1089" y="1175"/>
                </a:cubicBezTo>
                <a:cubicBezTo>
                  <a:pt x="1089" y="1173"/>
                  <a:pt x="1087" y="1171"/>
                  <a:pt x="1085" y="1171"/>
                </a:cubicBezTo>
                <a:close/>
                <a:moveTo>
                  <a:pt x="1097" y="1171"/>
                </a:moveTo>
                <a:cubicBezTo>
                  <a:pt x="1095" y="1171"/>
                  <a:pt x="1093" y="1173"/>
                  <a:pt x="1093" y="1175"/>
                </a:cubicBezTo>
                <a:cubicBezTo>
                  <a:pt x="1093" y="1178"/>
                  <a:pt x="1095" y="1180"/>
                  <a:pt x="1097" y="1180"/>
                </a:cubicBezTo>
                <a:cubicBezTo>
                  <a:pt x="1100" y="1180"/>
                  <a:pt x="1102" y="1178"/>
                  <a:pt x="1102" y="1175"/>
                </a:cubicBezTo>
                <a:cubicBezTo>
                  <a:pt x="1102" y="1173"/>
                  <a:pt x="1100" y="1171"/>
                  <a:pt x="1097" y="1171"/>
                </a:cubicBezTo>
                <a:close/>
                <a:moveTo>
                  <a:pt x="1110" y="1171"/>
                </a:moveTo>
                <a:cubicBezTo>
                  <a:pt x="1108" y="1171"/>
                  <a:pt x="1106" y="1173"/>
                  <a:pt x="1106" y="1175"/>
                </a:cubicBezTo>
                <a:cubicBezTo>
                  <a:pt x="1106" y="1178"/>
                  <a:pt x="1108" y="1180"/>
                  <a:pt x="1110" y="1180"/>
                </a:cubicBezTo>
                <a:cubicBezTo>
                  <a:pt x="1113" y="1180"/>
                  <a:pt x="1115" y="1178"/>
                  <a:pt x="1115" y="1175"/>
                </a:cubicBezTo>
                <a:cubicBezTo>
                  <a:pt x="1115" y="1173"/>
                  <a:pt x="1113" y="1171"/>
                  <a:pt x="1110" y="1171"/>
                </a:cubicBezTo>
                <a:close/>
                <a:moveTo>
                  <a:pt x="1123" y="1171"/>
                </a:moveTo>
                <a:cubicBezTo>
                  <a:pt x="1121" y="1171"/>
                  <a:pt x="1119" y="1173"/>
                  <a:pt x="1119" y="1175"/>
                </a:cubicBezTo>
                <a:cubicBezTo>
                  <a:pt x="1119" y="1178"/>
                  <a:pt x="1121" y="1180"/>
                  <a:pt x="1123" y="1180"/>
                </a:cubicBezTo>
                <a:cubicBezTo>
                  <a:pt x="1126" y="1180"/>
                  <a:pt x="1127" y="1178"/>
                  <a:pt x="1127" y="1175"/>
                </a:cubicBezTo>
                <a:cubicBezTo>
                  <a:pt x="1127" y="1173"/>
                  <a:pt x="1126" y="1171"/>
                  <a:pt x="1123" y="1171"/>
                </a:cubicBezTo>
                <a:close/>
                <a:moveTo>
                  <a:pt x="1136" y="1171"/>
                </a:moveTo>
                <a:cubicBezTo>
                  <a:pt x="1134" y="1171"/>
                  <a:pt x="1132" y="1173"/>
                  <a:pt x="1132" y="1175"/>
                </a:cubicBezTo>
                <a:cubicBezTo>
                  <a:pt x="1132" y="1178"/>
                  <a:pt x="1134" y="1180"/>
                  <a:pt x="1136" y="1180"/>
                </a:cubicBezTo>
                <a:cubicBezTo>
                  <a:pt x="1139" y="1180"/>
                  <a:pt x="1140" y="1178"/>
                  <a:pt x="1140" y="1175"/>
                </a:cubicBezTo>
                <a:cubicBezTo>
                  <a:pt x="1140" y="1173"/>
                  <a:pt x="1139" y="1171"/>
                  <a:pt x="1136" y="1171"/>
                </a:cubicBezTo>
                <a:close/>
                <a:moveTo>
                  <a:pt x="1149" y="1171"/>
                </a:moveTo>
                <a:cubicBezTo>
                  <a:pt x="1147" y="1171"/>
                  <a:pt x="1145" y="1173"/>
                  <a:pt x="1145" y="1175"/>
                </a:cubicBezTo>
                <a:cubicBezTo>
                  <a:pt x="1145" y="1178"/>
                  <a:pt x="1147" y="1180"/>
                  <a:pt x="1149" y="1180"/>
                </a:cubicBezTo>
                <a:cubicBezTo>
                  <a:pt x="1151" y="1180"/>
                  <a:pt x="1153" y="1178"/>
                  <a:pt x="1153" y="1175"/>
                </a:cubicBezTo>
                <a:cubicBezTo>
                  <a:pt x="1153" y="1173"/>
                  <a:pt x="1151" y="1171"/>
                  <a:pt x="1149" y="1171"/>
                </a:cubicBezTo>
                <a:close/>
                <a:moveTo>
                  <a:pt x="1162" y="1171"/>
                </a:moveTo>
                <a:cubicBezTo>
                  <a:pt x="1160" y="1171"/>
                  <a:pt x="1158" y="1173"/>
                  <a:pt x="1158" y="1175"/>
                </a:cubicBezTo>
                <a:cubicBezTo>
                  <a:pt x="1158" y="1178"/>
                  <a:pt x="1160" y="1180"/>
                  <a:pt x="1162" y="1180"/>
                </a:cubicBezTo>
                <a:cubicBezTo>
                  <a:pt x="1164" y="1180"/>
                  <a:pt x="1166" y="1178"/>
                  <a:pt x="1166" y="1175"/>
                </a:cubicBezTo>
                <a:cubicBezTo>
                  <a:pt x="1166" y="1173"/>
                  <a:pt x="1164" y="1171"/>
                  <a:pt x="1162" y="1171"/>
                </a:cubicBezTo>
                <a:close/>
                <a:moveTo>
                  <a:pt x="1175" y="1171"/>
                </a:moveTo>
                <a:cubicBezTo>
                  <a:pt x="1173" y="1171"/>
                  <a:pt x="1171" y="1173"/>
                  <a:pt x="1171" y="1175"/>
                </a:cubicBezTo>
                <a:cubicBezTo>
                  <a:pt x="1171" y="1178"/>
                  <a:pt x="1173" y="1180"/>
                  <a:pt x="1175" y="1180"/>
                </a:cubicBezTo>
                <a:cubicBezTo>
                  <a:pt x="1177" y="1180"/>
                  <a:pt x="1179" y="1178"/>
                  <a:pt x="1179" y="1175"/>
                </a:cubicBezTo>
                <a:cubicBezTo>
                  <a:pt x="1179" y="1173"/>
                  <a:pt x="1177" y="1171"/>
                  <a:pt x="1175" y="1171"/>
                </a:cubicBezTo>
                <a:close/>
                <a:moveTo>
                  <a:pt x="1188" y="1171"/>
                </a:moveTo>
                <a:cubicBezTo>
                  <a:pt x="1186" y="1171"/>
                  <a:pt x="1184" y="1173"/>
                  <a:pt x="1184" y="1175"/>
                </a:cubicBezTo>
                <a:cubicBezTo>
                  <a:pt x="1184" y="1178"/>
                  <a:pt x="1186" y="1180"/>
                  <a:pt x="1188" y="1180"/>
                </a:cubicBezTo>
                <a:cubicBezTo>
                  <a:pt x="1190" y="1180"/>
                  <a:pt x="1192" y="1178"/>
                  <a:pt x="1192" y="1175"/>
                </a:cubicBezTo>
                <a:cubicBezTo>
                  <a:pt x="1192" y="1173"/>
                  <a:pt x="1190" y="1171"/>
                  <a:pt x="1188" y="1171"/>
                </a:cubicBezTo>
                <a:close/>
                <a:moveTo>
                  <a:pt x="1201" y="1171"/>
                </a:moveTo>
                <a:cubicBezTo>
                  <a:pt x="1198" y="1171"/>
                  <a:pt x="1197" y="1173"/>
                  <a:pt x="1197" y="1175"/>
                </a:cubicBezTo>
                <a:cubicBezTo>
                  <a:pt x="1197" y="1178"/>
                  <a:pt x="1198" y="1180"/>
                  <a:pt x="1201" y="1180"/>
                </a:cubicBezTo>
                <a:cubicBezTo>
                  <a:pt x="1203" y="1180"/>
                  <a:pt x="1205" y="1178"/>
                  <a:pt x="1205" y="1175"/>
                </a:cubicBezTo>
                <a:cubicBezTo>
                  <a:pt x="1205" y="1173"/>
                  <a:pt x="1203" y="1171"/>
                  <a:pt x="1201" y="1171"/>
                </a:cubicBezTo>
                <a:close/>
                <a:moveTo>
                  <a:pt x="1214" y="1171"/>
                </a:moveTo>
                <a:cubicBezTo>
                  <a:pt x="1211" y="1171"/>
                  <a:pt x="1210" y="1173"/>
                  <a:pt x="1210" y="1175"/>
                </a:cubicBezTo>
                <a:cubicBezTo>
                  <a:pt x="1210" y="1178"/>
                  <a:pt x="1211" y="1180"/>
                  <a:pt x="1214" y="1180"/>
                </a:cubicBezTo>
                <a:cubicBezTo>
                  <a:pt x="1216" y="1180"/>
                  <a:pt x="1218" y="1178"/>
                  <a:pt x="1218" y="1175"/>
                </a:cubicBezTo>
                <a:cubicBezTo>
                  <a:pt x="1218" y="1173"/>
                  <a:pt x="1216" y="1171"/>
                  <a:pt x="1214" y="1171"/>
                </a:cubicBezTo>
                <a:close/>
                <a:moveTo>
                  <a:pt x="1227" y="1171"/>
                </a:moveTo>
                <a:cubicBezTo>
                  <a:pt x="1224" y="1171"/>
                  <a:pt x="1222" y="1173"/>
                  <a:pt x="1222" y="1175"/>
                </a:cubicBezTo>
                <a:cubicBezTo>
                  <a:pt x="1222" y="1178"/>
                  <a:pt x="1224" y="1180"/>
                  <a:pt x="1227" y="1180"/>
                </a:cubicBezTo>
                <a:cubicBezTo>
                  <a:pt x="1229" y="1180"/>
                  <a:pt x="1231" y="1178"/>
                  <a:pt x="1231" y="1175"/>
                </a:cubicBezTo>
                <a:cubicBezTo>
                  <a:pt x="1231" y="1173"/>
                  <a:pt x="1229" y="1171"/>
                  <a:pt x="1227" y="1171"/>
                </a:cubicBezTo>
                <a:close/>
                <a:moveTo>
                  <a:pt x="1240" y="1171"/>
                </a:moveTo>
                <a:cubicBezTo>
                  <a:pt x="1237" y="1171"/>
                  <a:pt x="1235" y="1173"/>
                  <a:pt x="1235" y="1175"/>
                </a:cubicBezTo>
                <a:cubicBezTo>
                  <a:pt x="1235" y="1178"/>
                  <a:pt x="1237" y="1180"/>
                  <a:pt x="1240" y="1180"/>
                </a:cubicBezTo>
                <a:cubicBezTo>
                  <a:pt x="1242" y="1180"/>
                  <a:pt x="1244" y="1178"/>
                  <a:pt x="1244" y="1175"/>
                </a:cubicBezTo>
                <a:cubicBezTo>
                  <a:pt x="1244" y="1173"/>
                  <a:pt x="1242" y="1171"/>
                  <a:pt x="1240" y="1171"/>
                </a:cubicBezTo>
                <a:close/>
                <a:moveTo>
                  <a:pt x="1252" y="1171"/>
                </a:moveTo>
                <a:cubicBezTo>
                  <a:pt x="1250" y="1171"/>
                  <a:pt x="1248" y="1173"/>
                  <a:pt x="1248" y="1175"/>
                </a:cubicBezTo>
                <a:cubicBezTo>
                  <a:pt x="1248" y="1178"/>
                  <a:pt x="1250" y="1180"/>
                  <a:pt x="1252" y="1180"/>
                </a:cubicBezTo>
                <a:cubicBezTo>
                  <a:pt x="1255" y="1180"/>
                  <a:pt x="1257" y="1178"/>
                  <a:pt x="1257" y="1175"/>
                </a:cubicBezTo>
                <a:cubicBezTo>
                  <a:pt x="1257" y="1173"/>
                  <a:pt x="1255" y="1171"/>
                  <a:pt x="1252" y="1171"/>
                </a:cubicBezTo>
                <a:close/>
                <a:moveTo>
                  <a:pt x="1265" y="1171"/>
                </a:moveTo>
                <a:cubicBezTo>
                  <a:pt x="1263" y="1171"/>
                  <a:pt x="1261" y="1173"/>
                  <a:pt x="1261" y="1175"/>
                </a:cubicBezTo>
                <a:cubicBezTo>
                  <a:pt x="1261" y="1178"/>
                  <a:pt x="1263" y="1180"/>
                  <a:pt x="1265" y="1180"/>
                </a:cubicBezTo>
                <a:cubicBezTo>
                  <a:pt x="1268" y="1180"/>
                  <a:pt x="1270" y="1178"/>
                  <a:pt x="1270" y="1175"/>
                </a:cubicBezTo>
                <a:cubicBezTo>
                  <a:pt x="1270" y="1173"/>
                  <a:pt x="1268" y="1171"/>
                  <a:pt x="1265" y="1171"/>
                </a:cubicBezTo>
                <a:close/>
                <a:moveTo>
                  <a:pt x="1278" y="1171"/>
                </a:moveTo>
                <a:cubicBezTo>
                  <a:pt x="1276" y="1171"/>
                  <a:pt x="1274" y="1173"/>
                  <a:pt x="1274" y="1175"/>
                </a:cubicBezTo>
                <a:cubicBezTo>
                  <a:pt x="1274" y="1178"/>
                  <a:pt x="1276" y="1180"/>
                  <a:pt x="1278" y="1180"/>
                </a:cubicBezTo>
                <a:cubicBezTo>
                  <a:pt x="1281" y="1180"/>
                  <a:pt x="1282" y="1178"/>
                  <a:pt x="1282" y="1175"/>
                </a:cubicBezTo>
                <a:cubicBezTo>
                  <a:pt x="1282" y="1173"/>
                  <a:pt x="1281" y="1171"/>
                  <a:pt x="1278" y="1171"/>
                </a:cubicBezTo>
                <a:close/>
                <a:moveTo>
                  <a:pt x="1291" y="1171"/>
                </a:moveTo>
                <a:cubicBezTo>
                  <a:pt x="1289" y="1171"/>
                  <a:pt x="1287" y="1173"/>
                  <a:pt x="1287" y="1175"/>
                </a:cubicBezTo>
                <a:cubicBezTo>
                  <a:pt x="1287" y="1178"/>
                  <a:pt x="1289" y="1180"/>
                  <a:pt x="1291" y="1180"/>
                </a:cubicBezTo>
                <a:cubicBezTo>
                  <a:pt x="1293" y="1180"/>
                  <a:pt x="1295" y="1178"/>
                  <a:pt x="1295" y="1175"/>
                </a:cubicBezTo>
                <a:cubicBezTo>
                  <a:pt x="1295" y="1173"/>
                  <a:pt x="1293" y="1171"/>
                  <a:pt x="1291" y="1171"/>
                </a:cubicBezTo>
                <a:close/>
                <a:moveTo>
                  <a:pt x="1795" y="1171"/>
                </a:moveTo>
                <a:cubicBezTo>
                  <a:pt x="1793" y="1171"/>
                  <a:pt x="1791" y="1173"/>
                  <a:pt x="1791" y="1175"/>
                </a:cubicBezTo>
                <a:cubicBezTo>
                  <a:pt x="1791" y="1178"/>
                  <a:pt x="1793" y="1180"/>
                  <a:pt x="1795" y="1180"/>
                </a:cubicBezTo>
                <a:cubicBezTo>
                  <a:pt x="1797" y="1180"/>
                  <a:pt x="1799" y="1178"/>
                  <a:pt x="1799" y="1175"/>
                </a:cubicBezTo>
                <a:cubicBezTo>
                  <a:pt x="1799" y="1173"/>
                  <a:pt x="1797" y="1171"/>
                  <a:pt x="1795" y="1171"/>
                </a:cubicBezTo>
                <a:close/>
                <a:moveTo>
                  <a:pt x="1808" y="1171"/>
                </a:moveTo>
                <a:cubicBezTo>
                  <a:pt x="1805" y="1171"/>
                  <a:pt x="1804" y="1173"/>
                  <a:pt x="1804" y="1175"/>
                </a:cubicBezTo>
                <a:cubicBezTo>
                  <a:pt x="1804" y="1178"/>
                  <a:pt x="1805" y="1180"/>
                  <a:pt x="1808" y="1180"/>
                </a:cubicBezTo>
                <a:cubicBezTo>
                  <a:pt x="1810" y="1180"/>
                  <a:pt x="1812" y="1178"/>
                  <a:pt x="1812" y="1175"/>
                </a:cubicBezTo>
                <a:cubicBezTo>
                  <a:pt x="1812" y="1173"/>
                  <a:pt x="1810" y="1171"/>
                  <a:pt x="1808" y="1171"/>
                </a:cubicBezTo>
                <a:close/>
                <a:moveTo>
                  <a:pt x="1821" y="1171"/>
                </a:moveTo>
                <a:cubicBezTo>
                  <a:pt x="1818" y="1171"/>
                  <a:pt x="1816" y="1173"/>
                  <a:pt x="1816" y="1175"/>
                </a:cubicBezTo>
                <a:cubicBezTo>
                  <a:pt x="1816" y="1178"/>
                  <a:pt x="1818" y="1180"/>
                  <a:pt x="1821" y="1180"/>
                </a:cubicBezTo>
                <a:cubicBezTo>
                  <a:pt x="1823" y="1180"/>
                  <a:pt x="1825" y="1178"/>
                  <a:pt x="1825" y="1175"/>
                </a:cubicBezTo>
                <a:cubicBezTo>
                  <a:pt x="1825" y="1173"/>
                  <a:pt x="1823" y="1171"/>
                  <a:pt x="1821" y="1171"/>
                </a:cubicBezTo>
                <a:close/>
                <a:moveTo>
                  <a:pt x="1834" y="1171"/>
                </a:moveTo>
                <a:cubicBezTo>
                  <a:pt x="1831" y="1171"/>
                  <a:pt x="1829" y="1173"/>
                  <a:pt x="1829" y="1175"/>
                </a:cubicBezTo>
                <a:cubicBezTo>
                  <a:pt x="1829" y="1178"/>
                  <a:pt x="1831" y="1180"/>
                  <a:pt x="1834" y="1180"/>
                </a:cubicBezTo>
                <a:cubicBezTo>
                  <a:pt x="1836" y="1180"/>
                  <a:pt x="1838" y="1178"/>
                  <a:pt x="1838" y="1175"/>
                </a:cubicBezTo>
                <a:cubicBezTo>
                  <a:pt x="1838" y="1173"/>
                  <a:pt x="1836" y="1171"/>
                  <a:pt x="1834" y="1171"/>
                </a:cubicBezTo>
                <a:close/>
                <a:moveTo>
                  <a:pt x="1846" y="1171"/>
                </a:moveTo>
                <a:cubicBezTo>
                  <a:pt x="1844" y="1171"/>
                  <a:pt x="1842" y="1173"/>
                  <a:pt x="1842" y="1175"/>
                </a:cubicBezTo>
                <a:cubicBezTo>
                  <a:pt x="1842" y="1178"/>
                  <a:pt x="1844" y="1180"/>
                  <a:pt x="1846" y="1180"/>
                </a:cubicBezTo>
                <a:cubicBezTo>
                  <a:pt x="1849" y="1180"/>
                  <a:pt x="1851" y="1178"/>
                  <a:pt x="1851" y="1175"/>
                </a:cubicBezTo>
                <a:cubicBezTo>
                  <a:pt x="1851" y="1173"/>
                  <a:pt x="1849" y="1171"/>
                  <a:pt x="1846" y="1171"/>
                </a:cubicBezTo>
                <a:close/>
                <a:moveTo>
                  <a:pt x="1859" y="1171"/>
                </a:moveTo>
                <a:cubicBezTo>
                  <a:pt x="1857" y="1171"/>
                  <a:pt x="1855" y="1173"/>
                  <a:pt x="1855" y="1175"/>
                </a:cubicBezTo>
                <a:cubicBezTo>
                  <a:pt x="1855" y="1178"/>
                  <a:pt x="1857" y="1180"/>
                  <a:pt x="1859" y="1180"/>
                </a:cubicBezTo>
                <a:cubicBezTo>
                  <a:pt x="1862" y="1180"/>
                  <a:pt x="1864" y="1178"/>
                  <a:pt x="1864" y="1175"/>
                </a:cubicBezTo>
                <a:cubicBezTo>
                  <a:pt x="1864" y="1173"/>
                  <a:pt x="1862" y="1171"/>
                  <a:pt x="1859" y="1171"/>
                </a:cubicBezTo>
                <a:close/>
                <a:moveTo>
                  <a:pt x="1872" y="1171"/>
                </a:moveTo>
                <a:cubicBezTo>
                  <a:pt x="1870" y="1171"/>
                  <a:pt x="1868" y="1173"/>
                  <a:pt x="1868" y="1175"/>
                </a:cubicBezTo>
                <a:cubicBezTo>
                  <a:pt x="1868" y="1178"/>
                  <a:pt x="1870" y="1180"/>
                  <a:pt x="1872" y="1180"/>
                </a:cubicBezTo>
                <a:cubicBezTo>
                  <a:pt x="1875" y="1180"/>
                  <a:pt x="1876" y="1178"/>
                  <a:pt x="1876" y="1175"/>
                </a:cubicBezTo>
                <a:cubicBezTo>
                  <a:pt x="1876" y="1173"/>
                  <a:pt x="1875" y="1171"/>
                  <a:pt x="1872" y="1171"/>
                </a:cubicBezTo>
                <a:close/>
                <a:moveTo>
                  <a:pt x="1885" y="1171"/>
                </a:moveTo>
                <a:cubicBezTo>
                  <a:pt x="1883" y="1171"/>
                  <a:pt x="1881" y="1173"/>
                  <a:pt x="1881" y="1175"/>
                </a:cubicBezTo>
                <a:cubicBezTo>
                  <a:pt x="1881" y="1178"/>
                  <a:pt x="1883" y="1180"/>
                  <a:pt x="1885" y="1180"/>
                </a:cubicBezTo>
                <a:cubicBezTo>
                  <a:pt x="1888" y="1180"/>
                  <a:pt x="1889" y="1178"/>
                  <a:pt x="1889" y="1175"/>
                </a:cubicBezTo>
                <a:cubicBezTo>
                  <a:pt x="1889" y="1173"/>
                  <a:pt x="1888" y="1171"/>
                  <a:pt x="1885" y="1171"/>
                </a:cubicBezTo>
                <a:close/>
                <a:moveTo>
                  <a:pt x="1898" y="1171"/>
                </a:moveTo>
                <a:cubicBezTo>
                  <a:pt x="1896" y="1171"/>
                  <a:pt x="1894" y="1173"/>
                  <a:pt x="1894" y="1175"/>
                </a:cubicBezTo>
                <a:cubicBezTo>
                  <a:pt x="1894" y="1178"/>
                  <a:pt x="1896" y="1180"/>
                  <a:pt x="1898" y="1180"/>
                </a:cubicBezTo>
                <a:cubicBezTo>
                  <a:pt x="1900" y="1180"/>
                  <a:pt x="1902" y="1178"/>
                  <a:pt x="1902" y="1175"/>
                </a:cubicBezTo>
                <a:cubicBezTo>
                  <a:pt x="1902" y="1173"/>
                  <a:pt x="1900" y="1171"/>
                  <a:pt x="1898" y="1171"/>
                </a:cubicBezTo>
                <a:close/>
                <a:moveTo>
                  <a:pt x="1911" y="1171"/>
                </a:moveTo>
                <a:cubicBezTo>
                  <a:pt x="1909" y="1171"/>
                  <a:pt x="1907" y="1173"/>
                  <a:pt x="1907" y="1175"/>
                </a:cubicBezTo>
                <a:cubicBezTo>
                  <a:pt x="1907" y="1178"/>
                  <a:pt x="1909" y="1180"/>
                  <a:pt x="1911" y="1180"/>
                </a:cubicBezTo>
                <a:cubicBezTo>
                  <a:pt x="1913" y="1180"/>
                  <a:pt x="1915" y="1178"/>
                  <a:pt x="1915" y="1175"/>
                </a:cubicBezTo>
                <a:cubicBezTo>
                  <a:pt x="1915" y="1173"/>
                  <a:pt x="1913" y="1171"/>
                  <a:pt x="1911" y="1171"/>
                </a:cubicBezTo>
                <a:close/>
                <a:moveTo>
                  <a:pt x="1924" y="1171"/>
                </a:moveTo>
                <a:cubicBezTo>
                  <a:pt x="1922" y="1171"/>
                  <a:pt x="1920" y="1173"/>
                  <a:pt x="1920" y="1175"/>
                </a:cubicBezTo>
                <a:cubicBezTo>
                  <a:pt x="1920" y="1178"/>
                  <a:pt x="1922" y="1180"/>
                  <a:pt x="1924" y="1180"/>
                </a:cubicBezTo>
                <a:cubicBezTo>
                  <a:pt x="1926" y="1180"/>
                  <a:pt x="1928" y="1178"/>
                  <a:pt x="1928" y="1175"/>
                </a:cubicBezTo>
                <a:cubicBezTo>
                  <a:pt x="1928" y="1173"/>
                  <a:pt x="1926" y="1171"/>
                  <a:pt x="1924" y="1171"/>
                </a:cubicBezTo>
                <a:close/>
                <a:moveTo>
                  <a:pt x="1937" y="1171"/>
                </a:moveTo>
                <a:cubicBezTo>
                  <a:pt x="1935" y="1171"/>
                  <a:pt x="1933" y="1173"/>
                  <a:pt x="1933" y="1175"/>
                </a:cubicBezTo>
                <a:cubicBezTo>
                  <a:pt x="1933" y="1178"/>
                  <a:pt x="1935" y="1180"/>
                  <a:pt x="1937" y="1180"/>
                </a:cubicBezTo>
                <a:cubicBezTo>
                  <a:pt x="1939" y="1180"/>
                  <a:pt x="1941" y="1178"/>
                  <a:pt x="1941" y="1175"/>
                </a:cubicBezTo>
                <a:cubicBezTo>
                  <a:pt x="1941" y="1173"/>
                  <a:pt x="1939" y="1171"/>
                  <a:pt x="1937" y="1171"/>
                </a:cubicBezTo>
                <a:close/>
                <a:moveTo>
                  <a:pt x="1950" y="1171"/>
                </a:moveTo>
                <a:cubicBezTo>
                  <a:pt x="1947" y="1171"/>
                  <a:pt x="1946" y="1173"/>
                  <a:pt x="1946" y="1175"/>
                </a:cubicBezTo>
                <a:cubicBezTo>
                  <a:pt x="1946" y="1178"/>
                  <a:pt x="1947" y="1180"/>
                  <a:pt x="1950" y="1180"/>
                </a:cubicBezTo>
                <a:cubicBezTo>
                  <a:pt x="1952" y="1180"/>
                  <a:pt x="1954" y="1178"/>
                  <a:pt x="1954" y="1175"/>
                </a:cubicBezTo>
                <a:cubicBezTo>
                  <a:pt x="1954" y="1173"/>
                  <a:pt x="1952" y="1171"/>
                  <a:pt x="1950" y="1171"/>
                </a:cubicBezTo>
                <a:close/>
                <a:moveTo>
                  <a:pt x="1963" y="1171"/>
                </a:moveTo>
                <a:cubicBezTo>
                  <a:pt x="1960" y="1171"/>
                  <a:pt x="1959" y="1173"/>
                  <a:pt x="1959" y="1175"/>
                </a:cubicBezTo>
                <a:cubicBezTo>
                  <a:pt x="1959" y="1178"/>
                  <a:pt x="1960" y="1180"/>
                  <a:pt x="1963" y="1180"/>
                </a:cubicBezTo>
                <a:cubicBezTo>
                  <a:pt x="1965" y="1180"/>
                  <a:pt x="1967" y="1178"/>
                  <a:pt x="1967" y="1175"/>
                </a:cubicBezTo>
                <a:cubicBezTo>
                  <a:pt x="1967" y="1173"/>
                  <a:pt x="1965" y="1171"/>
                  <a:pt x="1963" y="1171"/>
                </a:cubicBezTo>
                <a:close/>
                <a:moveTo>
                  <a:pt x="1979" y="1175"/>
                </a:moveTo>
                <a:cubicBezTo>
                  <a:pt x="1979" y="1173"/>
                  <a:pt x="1978" y="1172"/>
                  <a:pt x="1976" y="1172"/>
                </a:cubicBezTo>
                <a:cubicBezTo>
                  <a:pt x="1974" y="1172"/>
                  <a:pt x="1972" y="1173"/>
                  <a:pt x="1972" y="1175"/>
                </a:cubicBezTo>
                <a:cubicBezTo>
                  <a:pt x="1972" y="1178"/>
                  <a:pt x="1974" y="1179"/>
                  <a:pt x="1976" y="1179"/>
                </a:cubicBezTo>
                <a:cubicBezTo>
                  <a:pt x="1978" y="1179"/>
                  <a:pt x="1979" y="1178"/>
                  <a:pt x="1979" y="1175"/>
                </a:cubicBezTo>
                <a:close/>
                <a:moveTo>
                  <a:pt x="1989" y="1171"/>
                </a:moveTo>
                <a:cubicBezTo>
                  <a:pt x="1986" y="1171"/>
                  <a:pt x="1984" y="1173"/>
                  <a:pt x="1984" y="1175"/>
                </a:cubicBezTo>
                <a:cubicBezTo>
                  <a:pt x="1984" y="1178"/>
                  <a:pt x="1986" y="1180"/>
                  <a:pt x="1989" y="1180"/>
                </a:cubicBezTo>
                <a:cubicBezTo>
                  <a:pt x="1991" y="1180"/>
                  <a:pt x="1993" y="1178"/>
                  <a:pt x="1993" y="1175"/>
                </a:cubicBezTo>
                <a:cubicBezTo>
                  <a:pt x="1993" y="1173"/>
                  <a:pt x="1991" y="1171"/>
                  <a:pt x="1989" y="1171"/>
                </a:cubicBezTo>
                <a:close/>
                <a:moveTo>
                  <a:pt x="2001" y="1171"/>
                </a:moveTo>
                <a:cubicBezTo>
                  <a:pt x="1999" y="1171"/>
                  <a:pt x="1997" y="1173"/>
                  <a:pt x="1997" y="1175"/>
                </a:cubicBezTo>
                <a:cubicBezTo>
                  <a:pt x="1997" y="1178"/>
                  <a:pt x="1999" y="1180"/>
                  <a:pt x="2001" y="1180"/>
                </a:cubicBezTo>
                <a:cubicBezTo>
                  <a:pt x="2004" y="1180"/>
                  <a:pt x="2006" y="1178"/>
                  <a:pt x="2006" y="1175"/>
                </a:cubicBezTo>
                <a:cubicBezTo>
                  <a:pt x="2006" y="1173"/>
                  <a:pt x="2004" y="1171"/>
                  <a:pt x="2001" y="1171"/>
                </a:cubicBezTo>
                <a:close/>
                <a:moveTo>
                  <a:pt x="2014" y="1171"/>
                </a:moveTo>
                <a:cubicBezTo>
                  <a:pt x="2012" y="1171"/>
                  <a:pt x="2010" y="1173"/>
                  <a:pt x="2010" y="1175"/>
                </a:cubicBezTo>
                <a:cubicBezTo>
                  <a:pt x="2010" y="1178"/>
                  <a:pt x="2012" y="1180"/>
                  <a:pt x="2014" y="1180"/>
                </a:cubicBezTo>
                <a:cubicBezTo>
                  <a:pt x="2017" y="1180"/>
                  <a:pt x="2019" y="1178"/>
                  <a:pt x="2019" y="1175"/>
                </a:cubicBezTo>
                <a:cubicBezTo>
                  <a:pt x="2019" y="1173"/>
                  <a:pt x="2017" y="1171"/>
                  <a:pt x="2014" y="1171"/>
                </a:cubicBezTo>
                <a:close/>
                <a:moveTo>
                  <a:pt x="2027" y="1171"/>
                </a:moveTo>
                <a:cubicBezTo>
                  <a:pt x="2025" y="1171"/>
                  <a:pt x="2023" y="1173"/>
                  <a:pt x="2023" y="1175"/>
                </a:cubicBezTo>
                <a:cubicBezTo>
                  <a:pt x="2023" y="1178"/>
                  <a:pt x="2025" y="1180"/>
                  <a:pt x="2027" y="1180"/>
                </a:cubicBezTo>
                <a:cubicBezTo>
                  <a:pt x="2030" y="1180"/>
                  <a:pt x="2031" y="1178"/>
                  <a:pt x="2031" y="1175"/>
                </a:cubicBezTo>
                <a:cubicBezTo>
                  <a:pt x="2031" y="1173"/>
                  <a:pt x="2030" y="1171"/>
                  <a:pt x="2027" y="1171"/>
                </a:cubicBezTo>
                <a:close/>
                <a:moveTo>
                  <a:pt x="2040" y="1171"/>
                </a:moveTo>
                <a:cubicBezTo>
                  <a:pt x="2038" y="1171"/>
                  <a:pt x="2036" y="1173"/>
                  <a:pt x="2036" y="1175"/>
                </a:cubicBezTo>
                <a:cubicBezTo>
                  <a:pt x="2036" y="1178"/>
                  <a:pt x="2038" y="1180"/>
                  <a:pt x="2040" y="1180"/>
                </a:cubicBezTo>
                <a:cubicBezTo>
                  <a:pt x="2042" y="1180"/>
                  <a:pt x="2044" y="1178"/>
                  <a:pt x="2044" y="1175"/>
                </a:cubicBezTo>
                <a:cubicBezTo>
                  <a:pt x="2044" y="1173"/>
                  <a:pt x="2042" y="1171"/>
                  <a:pt x="2040" y="1171"/>
                </a:cubicBezTo>
                <a:close/>
                <a:moveTo>
                  <a:pt x="2053" y="1171"/>
                </a:moveTo>
                <a:cubicBezTo>
                  <a:pt x="2051" y="1171"/>
                  <a:pt x="2049" y="1173"/>
                  <a:pt x="2049" y="1175"/>
                </a:cubicBezTo>
                <a:cubicBezTo>
                  <a:pt x="2049" y="1178"/>
                  <a:pt x="2051" y="1180"/>
                  <a:pt x="2053" y="1180"/>
                </a:cubicBezTo>
                <a:cubicBezTo>
                  <a:pt x="2055" y="1180"/>
                  <a:pt x="2057" y="1178"/>
                  <a:pt x="2057" y="1175"/>
                </a:cubicBezTo>
                <a:cubicBezTo>
                  <a:pt x="2057" y="1173"/>
                  <a:pt x="2055" y="1171"/>
                  <a:pt x="2053" y="1171"/>
                </a:cubicBezTo>
                <a:close/>
                <a:moveTo>
                  <a:pt x="2066" y="1171"/>
                </a:moveTo>
                <a:cubicBezTo>
                  <a:pt x="2064" y="1171"/>
                  <a:pt x="2062" y="1173"/>
                  <a:pt x="2062" y="1175"/>
                </a:cubicBezTo>
                <a:cubicBezTo>
                  <a:pt x="2062" y="1178"/>
                  <a:pt x="2064" y="1180"/>
                  <a:pt x="2066" y="1180"/>
                </a:cubicBezTo>
                <a:cubicBezTo>
                  <a:pt x="2068" y="1180"/>
                  <a:pt x="2070" y="1178"/>
                  <a:pt x="2070" y="1175"/>
                </a:cubicBezTo>
                <a:cubicBezTo>
                  <a:pt x="2070" y="1173"/>
                  <a:pt x="2068" y="1171"/>
                  <a:pt x="2066" y="1171"/>
                </a:cubicBezTo>
                <a:close/>
                <a:moveTo>
                  <a:pt x="2077" y="1175"/>
                </a:moveTo>
                <a:cubicBezTo>
                  <a:pt x="2077" y="1176"/>
                  <a:pt x="2078" y="1177"/>
                  <a:pt x="2079" y="1177"/>
                </a:cubicBezTo>
                <a:cubicBezTo>
                  <a:pt x="2080" y="1177"/>
                  <a:pt x="2081" y="1176"/>
                  <a:pt x="2081" y="1175"/>
                </a:cubicBezTo>
                <a:cubicBezTo>
                  <a:pt x="2081" y="1175"/>
                  <a:pt x="2080" y="1174"/>
                  <a:pt x="2079" y="1174"/>
                </a:cubicBezTo>
                <a:cubicBezTo>
                  <a:pt x="2078" y="1174"/>
                  <a:pt x="2077" y="1175"/>
                  <a:pt x="2077" y="1175"/>
                </a:cubicBezTo>
                <a:close/>
                <a:moveTo>
                  <a:pt x="2686" y="1175"/>
                </a:moveTo>
                <a:cubicBezTo>
                  <a:pt x="2686" y="1175"/>
                  <a:pt x="2686" y="1175"/>
                  <a:pt x="2686" y="1175"/>
                </a:cubicBezTo>
                <a:cubicBezTo>
                  <a:pt x="2686" y="1175"/>
                  <a:pt x="2686" y="1175"/>
                  <a:pt x="2686" y="1175"/>
                </a:cubicBezTo>
                <a:cubicBezTo>
                  <a:pt x="2686" y="1175"/>
                  <a:pt x="2686" y="1175"/>
                  <a:pt x="2686" y="1175"/>
                </a:cubicBezTo>
                <a:cubicBezTo>
                  <a:pt x="2686" y="1175"/>
                  <a:pt x="2686" y="1175"/>
                  <a:pt x="2686" y="1175"/>
                </a:cubicBezTo>
                <a:close/>
                <a:moveTo>
                  <a:pt x="2712" y="1171"/>
                </a:moveTo>
                <a:cubicBezTo>
                  <a:pt x="2709" y="1171"/>
                  <a:pt x="2708" y="1173"/>
                  <a:pt x="2708" y="1175"/>
                </a:cubicBezTo>
                <a:cubicBezTo>
                  <a:pt x="2708" y="1178"/>
                  <a:pt x="2709" y="1180"/>
                  <a:pt x="2712" y="1180"/>
                </a:cubicBezTo>
                <a:cubicBezTo>
                  <a:pt x="2714" y="1180"/>
                  <a:pt x="2716" y="1178"/>
                  <a:pt x="2716" y="1175"/>
                </a:cubicBezTo>
                <a:cubicBezTo>
                  <a:pt x="2716" y="1173"/>
                  <a:pt x="2714" y="1171"/>
                  <a:pt x="2712" y="1171"/>
                </a:cubicBezTo>
                <a:close/>
                <a:moveTo>
                  <a:pt x="2725" y="1171"/>
                </a:moveTo>
                <a:cubicBezTo>
                  <a:pt x="2722" y="1171"/>
                  <a:pt x="2720" y="1173"/>
                  <a:pt x="2720" y="1175"/>
                </a:cubicBezTo>
                <a:cubicBezTo>
                  <a:pt x="2720" y="1178"/>
                  <a:pt x="2722" y="1180"/>
                  <a:pt x="2725" y="1180"/>
                </a:cubicBezTo>
                <a:cubicBezTo>
                  <a:pt x="2727" y="1180"/>
                  <a:pt x="2729" y="1178"/>
                  <a:pt x="2729" y="1175"/>
                </a:cubicBezTo>
                <a:cubicBezTo>
                  <a:pt x="2729" y="1173"/>
                  <a:pt x="2727" y="1171"/>
                  <a:pt x="2725" y="1171"/>
                </a:cubicBezTo>
                <a:close/>
                <a:moveTo>
                  <a:pt x="2740" y="1175"/>
                </a:moveTo>
                <a:cubicBezTo>
                  <a:pt x="2740" y="1174"/>
                  <a:pt x="2739" y="1173"/>
                  <a:pt x="2738" y="1173"/>
                </a:cubicBezTo>
                <a:cubicBezTo>
                  <a:pt x="2736" y="1173"/>
                  <a:pt x="2735" y="1174"/>
                  <a:pt x="2735" y="1175"/>
                </a:cubicBezTo>
                <a:cubicBezTo>
                  <a:pt x="2735" y="1177"/>
                  <a:pt x="2736" y="1178"/>
                  <a:pt x="2738" y="1178"/>
                </a:cubicBezTo>
                <a:cubicBezTo>
                  <a:pt x="2739" y="1178"/>
                  <a:pt x="2740" y="1177"/>
                  <a:pt x="2740" y="1175"/>
                </a:cubicBezTo>
                <a:close/>
                <a:moveTo>
                  <a:pt x="2828" y="1171"/>
                </a:moveTo>
                <a:cubicBezTo>
                  <a:pt x="2826" y="1171"/>
                  <a:pt x="2824" y="1173"/>
                  <a:pt x="2824" y="1175"/>
                </a:cubicBezTo>
                <a:cubicBezTo>
                  <a:pt x="2824" y="1178"/>
                  <a:pt x="2826" y="1180"/>
                  <a:pt x="2828" y="1180"/>
                </a:cubicBezTo>
                <a:cubicBezTo>
                  <a:pt x="2830" y="1180"/>
                  <a:pt x="2832" y="1178"/>
                  <a:pt x="2832" y="1175"/>
                </a:cubicBezTo>
                <a:cubicBezTo>
                  <a:pt x="2832" y="1173"/>
                  <a:pt x="2830" y="1171"/>
                  <a:pt x="2828" y="1171"/>
                </a:cubicBezTo>
                <a:close/>
                <a:moveTo>
                  <a:pt x="2841" y="1171"/>
                </a:moveTo>
                <a:cubicBezTo>
                  <a:pt x="2839" y="1171"/>
                  <a:pt x="2837" y="1173"/>
                  <a:pt x="2837" y="1175"/>
                </a:cubicBezTo>
                <a:cubicBezTo>
                  <a:pt x="2837" y="1178"/>
                  <a:pt x="2839" y="1180"/>
                  <a:pt x="2841" y="1180"/>
                </a:cubicBezTo>
                <a:cubicBezTo>
                  <a:pt x="2843" y="1180"/>
                  <a:pt x="2845" y="1178"/>
                  <a:pt x="2845" y="1175"/>
                </a:cubicBezTo>
                <a:cubicBezTo>
                  <a:pt x="2845" y="1173"/>
                  <a:pt x="2843" y="1171"/>
                  <a:pt x="2841" y="1171"/>
                </a:cubicBezTo>
                <a:close/>
                <a:moveTo>
                  <a:pt x="2880" y="1171"/>
                </a:moveTo>
                <a:cubicBezTo>
                  <a:pt x="2877" y="1171"/>
                  <a:pt x="2875" y="1173"/>
                  <a:pt x="2875" y="1175"/>
                </a:cubicBezTo>
                <a:cubicBezTo>
                  <a:pt x="2875" y="1178"/>
                  <a:pt x="2877" y="1180"/>
                  <a:pt x="2880" y="1180"/>
                </a:cubicBezTo>
                <a:cubicBezTo>
                  <a:pt x="2882" y="1180"/>
                  <a:pt x="2884" y="1178"/>
                  <a:pt x="2884" y="1175"/>
                </a:cubicBezTo>
                <a:cubicBezTo>
                  <a:pt x="2884" y="1173"/>
                  <a:pt x="2882" y="1171"/>
                  <a:pt x="2880" y="1171"/>
                </a:cubicBezTo>
                <a:close/>
                <a:moveTo>
                  <a:pt x="2892" y="1171"/>
                </a:moveTo>
                <a:cubicBezTo>
                  <a:pt x="2890" y="1171"/>
                  <a:pt x="2888" y="1173"/>
                  <a:pt x="2888" y="1175"/>
                </a:cubicBezTo>
                <a:cubicBezTo>
                  <a:pt x="2888" y="1178"/>
                  <a:pt x="2890" y="1180"/>
                  <a:pt x="2892" y="1180"/>
                </a:cubicBezTo>
                <a:cubicBezTo>
                  <a:pt x="2895" y="1180"/>
                  <a:pt x="2897" y="1178"/>
                  <a:pt x="2897" y="1175"/>
                </a:cubicBezTo>
                <a:cubicBezTo>
                  <a:pt x="2897" y="1173"/>
                  <a:pt x="2895" y="1171"/>
                  <a:pt x="2892" y="1171"/>
                </a:cubicBezTo>
                <a:close/>
                <a:moveTo>
                  <a:pt x="2905" y="1176"/>
                </a:moveTo>
                <a:cubicBezTo>
                  <a:pt x="2906" y="1176"/>
                  <a:pt x="2906" y="1176"/>
                  <a:pt x="2906" y="1175"/>
                </a:cubicBezTo>
                <a:cubicBezTo>
                  <a:pt x="2906" y="1175"/>
                  <a:pt x="2906" y="1175"/>
                  <a:pt x="2905" y="1175"/>
                </a:cubicBezTo>
                <a:cubicBezTo>
                  <a:pt x="2905" y="1175"/>
                  <a:pt x="2905" y="1175"/>
                  <a:pt x="2905" y="1175"/>
                </a:cubicBezTo>
                <a:cubicBezTo>
                  <a:pt x="2905" y="1176"/>
                  <a:pt x="2905" y="1176"/>
                  <a:pt x="2905" y="1176"/>
                </a:cubicBezTo>
                <a:close/>
                <a:moveTo>
                  <a:pt x="2918" y="1175"/>
                </a:moveTo>
                <a:cubicBezTo>
                  <a:pt x="2918" y="1175"/>
                  <a:pt x="2918" y="1175"/>
                  <a:pt x="2918" y="1175"/>
                </a:cubicBezTo>
                <a:cubicBezTo>
                  <a:pt x="2918" y="1175"/>
                  <a:pt x="2918" y="1175"/>
                  <a:pt x="2918" y="1175"/>
                </a:cubicBezTo>
                <a:cubicBezTo>
                  <a:pt x="2918" y="1175"/>
                  <a:pt x="2918" y="1175"/>
                  <a:pt x="2918" y="1175"/>
                </a:cubicBezTo>
                <a:cubicBezTo>
                  <a:pt x="2918" y="1175"/>
                  <a:pt x="2918" y="1175"/>
                  <a:pt x="2918" y="1175"/>
                </a:cubicBezTo>
                <a:close/>
                <a:moveTo>
                  <a:pt x="3009" y="1171"/>
                </a:moveTo>
                <a:cubicBezTo>
                  <a:pt x="3006" y="1171"/>
                  <a:pt x="3005" y="1173"/>
                  <a:pt x="3005" y="1175"/>
                </a:cubicBezTo>
                <a:cubicBezTo>
                  <a:pt x="3005" y="1178"/>
                  <a:pt x="3006" y="1180"/>
                  <a:pt x="3009" y="1180"/>
                </a:cubicBezTo>
                <a:cubicBezTo>
                  <a:pt x="3011" y="1180"/>
                  <a:pt x="3013" y="1178"/>
                  <a:pt x="3013" y="1175"/>
                </a:cubicBezTo>
                <a:cubicBezTo>
                  <a:pt x="3013" y="1173"/>
                  <a:pt x="3011" y="1171"/>
                  <a:pt x="3009" y="1171"/>
                </a:cubicBezTo>
                <a:close/>
                <a:moveTo>
                  <a:pt x="3022" y="1171"/>
                </a:moveTo>
                <a:cubicBezTo>
                  <a:pt x="3019" y="1171"/>
                  <a:pt x="3017" y="1173"/>
                  <a:pt x="3017" y="1175"/>
                </a:cubicBezTo>
                <a:cubicBezTo>
                  <a:pt x="3017" y="1178"/>
                  <a:pt x="3019" y="1180"/>
                  <a:pt x="3022" y="1180"/>
                </a:cubicBezTo>
                <a:cubicBezTo>
                  <a:pt x="3024" y="1180"/>
                  <a:pt x="3026" y="1178"/>
                  <a:pt x="3026" y="1175"/>
                </a:cubicBezTo>
                <a:cubicBezTo>
                  <a:pt x="3026" y="1173"/>
                  <a:pt x="3024" y="1171"/>
                  <a:pt x="3022" y="1171"/>
                </a:cubicBezTo>
                <a:close/>
                <a:moveTo>
                  <a:pt x="3035" y="1171"/>
                </a:moveTo>
                <a:cubicBezTo>
                  <a:pt x="3032" y="1171"/>
                  <a:pt x="3030" y="1173"/>
                  <a:pt x="3030" y="1175"/>
                </a:cubicBezTo>
                <a:cubicBezTo>
                  <a:pt x="3030" y="1178"/>
                  <a:pt x="3032" y="1180"/>
                  <a:pt x="3035" y="1180"/>
                </a:cubicBezTo>
                <a:cubicBezTo>
                  <a:pt x="3037" y="1180"/>
                  <a:pt x="3039" y="1178"/>
                  <a:pt x="3039" y="1175"/>
                </a:cubicBezTo>
                <a:cubicBezTo>
                  <a:pt x="3039" y="1173"/>
                  <a:pt x="3037" y="1171"/>
                  <a:pt x="3035" y="1171"/>
                </a:cubicBezTo>
                <a:close/>
                <a:moveTo>
                  <a:pt x="3047" y="1171"/>
                </a:moveTo>
                <a:cubicBezTo>
                  <a:pt x="3045" y="1171"/>
                  <a:pt x="3043" y="1173"/>
                  <a:pt x="3043" y="1175"/>
                </a:cubicBezTo>
                <a:cubicBezTo>
                  <a:pt x="3043" y="1178"/>
                  <a:pt x="3045" y="1180"/>
                  <a:pt x="3047" y="1180"/>
                </a:cubicBezTo>
                <a:cubicBezTo>
                  <a:pt x="3050" y="1180"/>
                  <a:pt x="3052" y="1178"/>
                  <a:pt x="3052" y="1175"/>
                </a:cubicBezTo>
                <a:cubicBezTo>
                  <a:pt x="3052" y="1173"/>
                  <a:pt x="3050" y="1171"/>
                  <a:pt x="3047" y="1171"/>
                </a:cubicBezTo>
                <a:close/>
                <a:moveTo>
                  <a:pt x="3060" y="1171"/>
                </a:moveTo>
                <a:cubicBezTo>
                  <a:pt x="3058" y="1171"/>
                  <a:pt x="3056" y="1173"/>
                  <a:pt x="3056" y="1175"/>
                </a:cubicBezTo>
                <a:cubicBezTo>
                  <a:pt x="3056" y="1178"/>
                  <a:pt x="3058" y="1180"/>
                  <a:pt x="3060" y="1180"/>
                </a:cubicBezTo>
                <a:cubicBezTo>
                  <a:pt x="3063" y="1180"/>
                  <a:pt x="3065" y="1178"/>
                  <a:pt x="3065" y="1175"/>
                </a:cubicBezTo>
                <a:cubicBezTo>
                  <a:pt x="3065" y="1173"/>
                  <a:pt x="3063" y="1171"/>
                  <a:pt x="3060" y="1171"/>
                </a:cubicBezTo>
                <a:close/>
                <a:moveTo>
                  <a:pt x="3073" y="1171"/>
                </a:moveTo>
                <a:cubicBezTo>
                  <a:pt x="3071" y="1171"/>
                  <a:pt x="3069" y="1173"/>
                  <a:pt x="3069" y="1175"/>
                </a:cubicBezTo>
                <a:cubicBezTo>
                  <a:pt x="3069" y="1178"/>
                  <a:pt x="3071" y="1180"/>
                  <a:pt x="3073" y="1180"/>
                </a:cubicBezTo>
                <a:cubicBezTo>
                  <a:pt x="3076" y="1180"/>
                  <a:pt x="3077" y="1178"/>
                  <a:pt x="3077" y="1175"/>
                </a:cubicBezTo>
                <a:cubicBezTo>
                  <a:pt x="3077" y="1173"/>
                  <a:pt x="3076" y="1171"/>
                  <a:pt x="3073" y="1171"/>
                </a:cubicBezTo>
                <a:close/>
                <a:moveTo>
                  <a:pt x="3086" y="1171"/>
                </a:moveTo>
                <a:cubicBezTo>
                  <a:pt x="3084" y="1171"/>
                  <a:pt x="3082" y="1173"/>
                  <a:pt x="3082" y="1175"/>
                </a:cubicBezTo>
                <a:cubicBezTo>
                  <a:pt x="3082" y="1178"/>
                  <a:pt x="3084" y="1180"/>
                  <a:pt x="3086" y="1180"/>
                </a:cubicBezTo>
                <a:cubicBezTo>
                  <a:pt x="3088" y="1180"/>
                  <a:pt x="3090" y="1178"/>
                  <a:pt x="3090" y="1175"/>
                </a:cubicBezTo>
                <a:cubicBezTo>
                  <a:pt x="3090" y="1173"/>
                  <a:pt x="3088" y="1171"/>
                  <a:pt x="3086" y="1171"/>
                </a:cubicBezTo>
                <a:close/>
                <a:moveTo>
                  <a:pt x="3099" y="1171"/>
                </a:moveTo>
                <a:cubicBezTo>
                  <a:pt x="3097" y="1171"/>
                  <a:pt x="3095" y="1173"/>
                  <a:pt x="3095" y="1175"/>
                </a:cubicBezTo>
                <a:cubicBezTo>
                  <a:pt x="3095" y="1178"/>
                  <a:pt x="3097" y="1180"/>
                  <a:pt x="3099" y="1180"/>
                </a:cubicBezTo>
                <a:cubicBezTo>
                  <a:pt x="3101" y="1180"/>
                  <a:pt x="3103" y="1178"/>
                  <a:pt x="3103" y="1175"/>
                </a:cubicBezTo>
                <a:cubicBezTo>
                  <a:pt x="3103" y="1173"/>
                  <a:pt x="3101" y="1171"/>
                  <a:pt x="3099" y="1171"/>
                </a:cubicBezTo>
                <a:close/>
                <a:moveTo>
                  <a:pt x="3112" y="1180"/>
                </a:moveTo>
                <a:cubicBezTo>
                  <a:pt x="3114" y="1180"/>
                  <a:pt x="3116" y="1178"/>
                  <a:pt x="3116" y="1175"/>
                </a:cubicBezTo>
                <a:cubicBezTo>
                  <a:pt x="3116" y="1173"/>
                  <a:pt x="3114" y="1171"/>
                  <a:pt x="3112" y="1171"/>
                </a:cubicBezTo>
                <a:cubicBezTo>
                  <a:pt x="3110" y="1171"/>
                  <a:pt x="3108" y="1173"/>
                  <a:pt x="3108" y="1175"/>
                </a:cubicBezTo>
                <a:cubicBezTo>
                  <a:pt x="3108" y="1178"/>
                  <a:pt x="3110" y="1180"/>
                  <a:pt x="3112" y="1180"/>
                </a:cubicBezTo>
                <a:close/>
                <a:moveTo>
                  <a:pt x="3206" y="1175"/>
                </a:moveTo>
                <a:cubicBezTo>
                  <a:pt x="3206" y="1174"/>
                  <a:pt x="3204" y="1172"/>
                  <a:pt x="3202" y="1172"/>
                </a:cubicBezTo>
                <a:cubicBezTo>
                  <a:pt x="3201" y="1172"/>
                  <a:pt x="3199" y="1174"/>
                  <a:pt x="3199" y="1175"/>
                </a:cubicBezTo>
                <a:cubicBezTo>
                  <a:pt x="3199" y="1177"/>
                  <a:pt x="3201" y="1179"/>
                  <a:pt x="3202" y="1179"/>
                </a:cubicBezTo>
                <a:cubicBezTo>
                  <a:pt x="3204" y="1179"/>
                  <a:pt x="3206" y="1177"/>
                  <a:pt x="3206" y="1175"/>
                </a:cubicBezTo>
                <a:close/>
                <a:moveTo>
                  <a:pt x="878" y="1184"/>
                </a:moveTo>
                <a:cubicBezTo>
                  <a:pt x="876" y="1184"/>
                  <a:pt x="874" y="1186"/>
                  <a:pt x="874" y="1188"/>
                </a:cubicBezTo>
                <a:cubicBezTo>
                  <a:pt x="874" y="1191"/>
                  <a:pt x="876" y="1193"/>
                  <a:pt x="878" y="1193"/>
                </a:cubicBezTo>
                <a:cubicBezTo>
                  <a:pt x="880" y="1193"/>
                  <a:pt x="882" y="1191"/>
                  <a:pt x="882" y="1188"/>
                </a:cubicBezTo>
                <a:cubicBezTo>
                  <a:pt x="882" y="1186"/>
                  <a:pt x="880" y="1184"/>
                  <a:pt x="878" y="1184"/>
                </a:cubicBezTo>
                <a:close/>
                <a:moveTo>
                  <a:pt x="891" y="1184"/>
                </a:moveTo>
                <a:cubicBezTo>
                  <a:pt x="889" y="1184"/>
                  <a:pt x="887" y="1186"/>
                  <a:pt x="887" y="1188"/>
                </a:cubicBezTo>
                <a:cubicBezTo>
                  <a:pt x="887" y="1191"/>
                  <a:pt x="889" y="1193"/>
                  <a:pt x="891" y="1193"/>
                </a:cubicBezTo>
                <a:cubicBezTo>
                  <a:pt x="893" y="1193"/>
                  <a:pt x="895" y="1191"/>
                  <a:pt x="895" y="1188"/>
                </a:cubicBezTo>
                <a:cubicBezTo>
                  <a:pt x="895" y="1186"/>
                  <a:pt x="893" y="1184"/>
                  <a:pt x="891" y="1184"/>
                </a:cubicBezTo>
                <a:close/>
                <a:moveTo>
                  <a:pt x="904" y="1184"/>
                </a:moveTo>
                <a:cubicBezTo>
                  <a:pt x="901" y="1184"/>
                  <a:pt x="900" y="1186"/>
                  <a:pt x="900" y="1188"/>
                </a:cubicBezTo>
                <a:cubicBezTo>
                  <a:pt x="900" y="1191"/>
                  <a:pt x="901" y="1193"/>
                  <a:pt x="904" y="1193"/>
                </a:cubicBezTo>
                <a:cubicBezTo>
                  <a:pt x="906" y="1193"/>
                  <a:pt x="908" y="1191"/>
                  <a:pt x="908" y="1188"/>
                </a:cubicBezTo>
                <a:cubicBezTo>
                  <a:pt x="908" y="1186"/>
                  <a:pt x="906" y="1184"/>
                  <a:pt x="904" y="1184"/>
                </a:cubicBezTo>
                <a:close/>
                <a:moveTo>
                  <a:pt x="917" y="1184"/>
                </a:moveTo>
                <a:cubicBezTo>
                  <a:pt x="914" y="1184"/>
                  <a:pt x="912" y="1186"/>
                  <a:pt x="912" y="1188"/>
                </a:cubicBezTo>
                <a:cubicBezTo>
                  <a:pt x="912" y="1191"/>
                  <a:pt x="914" y="1193"/>
                  <a:pt x="917" y="1193"/>
                </a:cubicBezTo>
                <a:cubicBezTo>
                  <a:pt x="919" y="1193"/>
                  <a:pt x="921" y="1191"/>
                  <a:pt x="921" y="1188"/>
                </a:cubicBezTo>
                <a:cubicBezTo>
                  <a:pt x="921" y="1186"/>
                  <a:pt x="919" y="1184"/>
                  <a:pt x="917" y="1184"/>
                </a:cubicBezTo>
                <a:close/>
                <a:moveTo>
                  <a:pt x="930" y="1184"/>
                </a:moveTo>
                <a:cubicBezTo>
                  <a:pt x="927" y="1184"/>
                  <a:pt x="925" y="1186"/>
                  <a:pt x="925" y="1188"/>
                </a:cubicBezTo>
                <a:cubicBezTo>
                  <a:pt x="925" y="1191"/>
                  <a:pt x="927" y="1193"/>
                  <a:pt x="930" y="1193"/>
                </a:cubicBezTo>
                <a:cubicBezTo>
                  <a:pt x="932" y="1193"/>
                  <a:pt x="934" y="1191"/>
                  <a:pt x="934" y="1188"/>
                </a:cubicBezTo>
                <a:cubicBezTo>
                  <a:pt x="934" y="1186"/>
                  <a:pt x="932" y="1184"/>
                  <a:pt x="930" y="1184"/>
                </a:cubicBezTo>
                <a:close/>
                <a:moveTo>
                  <a:pt x="943" y="1184"/>
                </a:moveTo>
                <a:cubicBezTo>
                  <a:pt x="940" y="1184"/>
                  <a:pt x="938" y="1186"/>
                  <a:pt x="938" y="1188"/>
                </a:cubicBezTo>
                <a:cubicBezTo>
                  <a:pt x="938" y="1191"/>
                  <a:pt x="940" y="1193"/>
                  <a:pt x="943" y="1193"/>
                </a:cubicBezTo>
                <a:cubicBezTo>
                  <a:pt x="945" y="1193"/>
                  <a:pt x="947" y="1191"/>
                  <a:pt x="947" y="1188"/>
                </a:cubicBezTo>
                <a:cubicBezTo>
                  <a:pt x="947" y="1186"/>
                  <a:pt x="945" y="1184"/>
                  <a:pt x="943" y="1184"/>
                </a:cubicBezTo>
                <a:close/>
                <a:moveTo>
                  <a:pt x="955" y="1184"/>
                </a:moveTo>
                <a:cubicBezTo>
                  <a:pt x="953" y="1184"/>
                  <a:pt x="951" y="1186"/>
                  <a:pt x="951" y="1188"/>
                </a:cubicBezTo>
                <a:cubicBezTo>
                  <a:pt x="951" y="1191"/>
                  <a:pt x="953" y="1193"/>
                  <a:pt x="955" y="1193"/>
                </a:cubicBezTo>
                <a:cubicBezTo>
                  <a:pt x="958" y="1193"/>
                  <a:pt x="960" y="1191"/>
                  <a:pt x="960" y="1188"/>
                </a:cubicBezTo>
                <a:cubicBezTo>
                  <a:pt x="960" y="1186"/>
                  <a:pt x="958" y="1184"/>
                  <a:pt x="955" y="1184"/>
                </a:cubicBezTo>
                <a:close/>
                <a:moveTo>
                  <a:pt x="968" y="1184"/>
                </a:moveTo>
                <a:cubicBezTo>
                  <a:pt x="966" y="1184"/>
                  <a:pt x="964" y="1186"/>
                  <a:pt x="964" y="1188"/>
                </a:cubicBezTo>
                <a:cubicBezTo>
                  <a:pt x="964" y="1191"/>
                  <a:pt x="966" y="1193"/>
                  <a:pt x="968" y="1193"/>
                </a:cubicBezTo>
                <a:cubicBezTo>
                  <a:pt x="971" y="1193"/>
                  <a:pt x="973" y="1191"/>
                  <a:pt x="973" y="1188"/>
                </a:cubicBezTo>
                <a:cubicBezTo>
                  <a:pt x="973" y="1186"/>
                  <a:pt x="971" y="1184"/>
                  <a:pt x="968" y="1184"/>
                </a:cubicBezTo>
                <a:close/>
                <a:moveTo>
                  <a:pt x="981" y="1184"/>
                </a:moveTo>
                <a:cubicBezTo>
                  <a:pt x="979" y="1184"/>
                  <a:pt x="977" y="1186"/>
                  <a:pt x="977" y="1188"/>
                </a:cubicBezTo>
                <a:cubicBezTo>
                  <a:pt x="977" y="1191"/>
                  <a:pt x="979" y="1193"/>
                  <a:pt x="981" y="1193"/>
                </a:cubicBezTo>
                <a:cubicBezTo>
                  <a:pt x="984" y="1193"/>
                  <a:pt x="985" y="1191"/>
                  <a:pt x="985" y="1188"/>
                </a:cubicBezTo>
                <a:cubicBezTo>
                  <a:pt x="985" y="1186"/>
                  <a:pt x="984" y="1184"/>
                  <a:pt x="981" y="1184"/>
                </a:cubicBezTo>
                <a:close/>
                <a:moveTo>
                  <a:pt x="994" y="1184"/>
                </a:moveTo>
                <a:cubicBezTo>
                  <a:pt x="992" y="1184"/>
                  <a:pt x="990" y="1186"/>
                  <a:pt x="990" y="1188"/>
                </a:cubicBezTo>
                <a:cubicBezTo>
                  <a:pt x="990" y="1191"/>
                  <a:pt x="992" y="1193"/>
                  <a:pt x="994" y="1193"/>
                </a:cubicBezTo>
                <a:cubicBezTo>
                  <a:pt x="996" y="1193"/>
                  <a:pt x="998" y="1191"/>
                  <a:pt x="998" y="1188"/>
                </a:cubicBezTo>
                <a:cubicBezTo>
                  <a:pt x="998" y="1186"/>
                  <a:pt x="996" y="1184"/>
                  <a:pt x="994" y="1184"/>
                </a:cubicBezTo>
                <a:close/>
                <a:moveTo>
                  <a:pt x="1007" y="1184"/>
                </a:moveTo>
                <a:cubicBezTo>
                  <a:pt x="1005" y="1184"/>
                  <a:pt x="1003" y="1186"/>
                  <a:pt x="1003" y="1188"/>
                </a:cubicBezTo>
                <a:cubicBezTo>
                  <a:pt x="1003" y="1191"/>
                  <a:pt x="1005" y="1193"/>
                  <a:pt x="1007" y="1193"/>
                </a:cubicBezTo>
                <a:cubicBezTo>
                  <a:pt x="1009" y="1193"/>
                  <a:pt x="1011" y="1191"/>
                  <a:pt x="1011" y="1188"/>
                </a:cubicBezTo>
                <a:cubicBezTo>
                  <a:pt x="1011" y="1186"/>
                  <a:pt x="1009" y="1184"/>
                  <a:pt x="1007" y="1184"/>
                </a:cubicBezTo>
                <a:close/>
                <a:moveTo>
                  <a:pt x="1020" y="1184"/>
                </a:moveTo>
                <a:cubicBezTo>
                  <a:pt x="1018" y="1184"/>
                  <a:pt x="1016" y="1186"/>
                  <a:pt x="1016" y="1188"/>
                </a:cubicBezTo>
                <a:cubicBezTo>
                  <a:pt x="1016" y="1191"/>
                  <a:pt x="1018" y="1193"/>
                  <a:pt x="1020" y="1193"/>
                </a:cubicBezTo>
                <a:cubicBezTo>
                  <a:pt x="1022" y="1193"/>
                  <a:pt x="1024" y="1191"/>
                  <a:pt x="1024" y="1188"/>
                </a:cubicBezTo>
                <a:cubicBezTo>
                  <a:pt x="1024" y="1186"/>
                  <a:pt x="1022" y="1184"/>
                  <a:pt x="1020" y="1184"/>
                </a:cubicBezTo>
                <a:close/>
                <a:moveTo>
                  <a:pt x="1033" y="1184"/>
                </a:moveTo>
                <a:cubicBezTo>
                  <a:pt x="1031" y="1184"/>
                  <a:pt x="1029" y="1186"/>
                  <a:pt x="1029" y="1188"/>
                </a:cubicBezTo>
                <a:cubicBezTo>
                  <a:pt x="1029" y="1191"/>
                  <a:pt x="1031" y="1193"/>
                  <a:pt x="1033" y="1193"/>
                </a:cubicBezTo>
                <a:cubicBezTo>
                  <a:pt x="1035" y="1193"/>
                  <a:pt x="1037" y="1191"/>
                  <a:pt x="1037" y="1188"/>
                </a:cubicBezTo>
                <a:cubicBezTo>
                  <a:pt x="1037" y="1186"/>
                  <a:pt x="1035" y="1184"/>
                  <a:pt x="1033" y="1184"/>
                </a:cubicBezTo>
                <a:close/>
                <a:moveTo>
                  <a:pt x="1046" y="1184"/>
                </a:moveTo>
                <a:cubicBezTo>
                  <a:pt x="1044" y="1184"/>
                  <a:pt x="1042" y="1186"/>
                  <a:pt x="1042" y="1188"/>
                </a:cubicBezTo>
                <a:cubicBezTo>
                  <a:pt x="1042" y="1191"/>
                  <a:pt x="1044" y="1193"/>
                  <a:pt x="1046" y="1193"/>
                </a:cubicBezTo>
                <a:cubicBezTo>
                  <a:pt x="1048" y="1193"/>
                  <a:pt x="1050" y="1191"/>
                  <a:pt x="1050" y="1188"/>
                </a:cubicBezTo>
                <a:cubicBezTo>
                  <a:pt x="1050" y="1186"/>
                  <a:pt x="1048" y="1184"/>
                  <a:pt x="1046" y="1184"/>
                </a:cubicBezTo>
                <a:close/>
                <a:moveTo>
                  <a:pt x="1059" y="1184"/>
                </a:moveTo>
                <a:cubicBezTo>
                  <a:pt x="1056" y="1184"/>
                  <a:pt x="1055" y="1186"/>
                  <a:pt x="1055" y="1188"/>
                </a:cubicBezTo>
                <a:cubicBezTo>
                  <a:pt x="1055" y="1191"/>
                  <a:pt x="1056" y="1193"/>
                  <a:pt x="1059" y="1193"/>
                </a:cubicBezTo>
                <a:cubicBezTo>
                  <a:pt x="1061" y="1193"/>
                  <a:pt x="1063" y="1191"/>
                  <a:pt x="1063" y="1188"/>
                </a:cubicBezTo>
                <a:cubicBezTo>
                  <a:pt x="1063" y="1186"/>
                  <a:pt x="1061" y="1184"/>
                  <a:pt x="1059" y="1184"/>
                </a:cubicBezTo>
                <a:close/>
                <a:moveTo>
                  <a:pt x="1072" y="1184"/>
                </a:moveTo>
                <a:cubicBezTo>
                  <a:pt x="1069" y="1184"/>
                  <a:pt x="1067" y="1186"/>
                  <a:pt x="1067" y="1188"/>
                </a:cubicBezTo>
                <a:cubicBezTo>
                  <a:pt x="1067" y="1191"/>
                  <a:pt x="1069" y="1193"/>
                  <a:pt x="1072" y="1193"/>
                </a:cubicBezTo>
                <a:cubicBezTo>
                  <a:pt x="1074" y="1193"/>
                  <a:pt x="1076" y="1191"/>
                  <a:pt x="1076" y="1188"/>
                </a:cubicBezTo>
                <a:cubicBezTo>
                  <a:pt x="1076" y="1186"/>
                  <a:pt x="1074" y="1184"/>
                  <a:pt x="1072" y="1184"/>
                </a:cubicBezTo>
                <a:close/>
                <a:moveTo>
                  <a:pt x="1085" y="1184"/>
                </a:moveTo>
                <a:cubicBezTo>
                  <a:pt x="1082" y="1184"/>
                  <a:pt x="1080" y="1186"/>
                  <a:pt x="1080" y="1188"/>
                </a:cubicBezTo>
                <a:cubicBezTo>
                  <a:pt x="1080" y="1191"/>
                  <a:pt x="1082" y="1193"/>
                  <a:pt x="1085" y="1193"/>
                </a:cubicBezTo>
                <a:cubicBezTo>
                  <a:pt x="1087" y="1193"/>
                  <a:pt x="1089" y="1191"/>
                  <a:pt x="1089" y="1188"/>
                </a:cubicBezTo>
                <a:cubicBezTo>
                  <a:pt x="1089" y="1186"/>
                  <a:pt x="1087" y="1184"/>
                  <a:pt x="1085" y="1184"/>
                </a:cubicBezTo>
                <a:close/>
                <a:moveTo>
                  <a:pt x="1097" y="1184"/>
                </a:moveTo>
                <a:cubicBezTo>
                  <a:pt x="1095" y="1184"/>
                  <a:pt x="1093" y="1186"/>
                  <a:pt x="1093" y="1188"/>
                </a:cubicBezTo>
                <a:cubicBezTo>
                  <a:pt x="1093" y="1191"/>
                  <a:pt x="1095" y="1193"/>
                  <a:pt x="1097" y="1193"/>
                </a:cubicBezTo>
                <a:cubicBezTo>
                  <a:pt x="1100" y="1193"/>
                  <a:pt x="1102" y="1191"/>
                  <a:pt x="1102" y="1188"/>
                </a:cubicBezTo>
                <a:cubicBezTo>
                  <a:pt x="1102" y="1186"/>
                  <a:pt x="1100" y="1184"/>
                  <a:pt x="1097" y="1184"/>
                </a:cubicBezTo>
                <a:close/>
                <a:moveTo>
                  <a:pt x="1110" y="1184"/>
                </a:moveTo>
                <a:cubicBezTo>
                  <a:pt x="1108" y="1184"/>
                  <a:pt x="1106" y="1186"/>
                  <a:pt x="1106" y="1188"/>
                </a:cubicBezTo>
                <a:cubicBezTo>
                  <a:pt x="1106" y="1191"/>
                  <a:pt x="1108" y="1193"/>
                  <a:pt x="1110" y="1193"/>
                </a:cubicBezTo>
                <a:cubicBezTo>
                  <a:pt x="1113" y="1193"/>
                  <a:pt x="1115" y="1191"/>
                  <a:pt x="1115" y="1188"/>
                </a:cubicBezTo>
                <a:cubicBezTo>
                  <a:pt x="1115" y="1186"/>
                  <a:pt x="1113" y="1184"/>
                  <a:pt x="1110" y="1184"/>
                </a:cubicBezTo>
                <a:close/>
                <a:moveTo>
                  <a:pt x="1123" y="1184"/>
                </a:moveTo>
                <a:cubicBezTo>
                  <a:pt x="1121" y="1184"/>
                  <a:pt x="1119" y="1186"/>
                  <a:pt x="1119" y="1188"/>
                </a:cubicBezTo>
                <a:cubicBezTo>
                  <a:pt x="1119" y="1191"/>
                  <a:pt x="1121" y="1193"/>
                  <a:pt x="1123" y="1193"/>
                </a:cubicBezTo>
                <a:cubicBezTo>
                  <a:pt x="1126" y="1193"/>
                  <a:pt x="1127" y="1191"/>
                  <a:pt x="1127" y="1188"/>
                </a:cubicBezTo>
                <a:cubicBezTo>
                  <a:pt x="1127" y="1186"/>
                  <a:pt x="1126" y="1184"/>
                  <a:pt x="1123" y="1184"/>
                </a:cubicBezTo>
                <a:close/>
                <a:moveTo>
                  <a:pt x="1136" y="1184"/>
                </a:moveTo>
                <a:cubicBezTo>
                  <a:pt x="1134" y="1184"/>
                  <a:pt x="1132" y="1186"/>
                  <a:pt x="1132" y="1188"/>
                </a:cubicBezTo>
                <a:cubicBezTo>
                  <a:pt x="1132" y="1191"/>
                  <a:pt x="1134" y="1193"/>
                  <a:pt x="1136" y="1193"/>
                </a:cubicBezTo>
                <a:cubicBezTo>
                  <a:pt x="1139" y="1193"/>
                  <a:pt x="1140" y="1191"/>
                  <a:pt x="1140" y="1188"/>
                </a:cubicBezTo>
                <a:cubicBezTo>
                  <a:pt x="1140" y="1186"/>
                  <a:pt x="1139" y="1184"/>
                  <a:pt x="1136" y="1184"/>
                </a:cubicBezTo>
                <a:close/>
                <a:moveTo>
                  <a:pt x="1149" y="1184"/>
                </a:moveTo>
                <a:cubicBezTo>
                  <a:pt x="1147" y="1184"/>
                  <a:pt x="1145" y="1186"/>
                  <a:pt x="1145" y="1188"/>
                </a:cubicBezTo>
                <a:cubicBezTo>
                  <a:pt x="1145" y="1191"/>
                  <a:pt x="1147" y="1193"/>
                  <a:pt x="1149" y="1193"/>
                </a:cubicBezTo>
                <a:cubicBezTo>
                  <a:pt x="1151" y="1193"/>
                  <a:pt x="1153" y="1191"/>
                  <a:pt x="1153" y="1188"/>
                </a:cubicBezTo>
                <a:cubicBezTo>
                  <a:pt x="1153" y="1186"/>
                  <a:pt x="1151" y="1184"/>
                  <a:pt x="1149" y="1184"/>
                </a:cubicBezTo>
                <a:close/>
                <a:moveTo>
                  <a:pt x="1162" y="1184"/>
                </a:moveTo>
                <a:cubicBezTo>
                  <a:pt x="1160" y="1184"/>
                  <a:pt x="1158" y="1186"/>
                  <a:pt x="1158" y="1188"/>
                </a:cubicBezTo>
                <a:cubicBezTo>
                  <a:pt x="1158" y="1191"/>
                  <a:pt x="1160" y="1193"/>
                  <a:pt x="1162" y="1193"/>
                </a:cubicBezTo>
                <a:cubicBezTo>
                  <a:pt x="1164" y="1193"/>
                  <a:pt x="1166" y="1191"/>
                  <a:pt x="1166" y="1188"/>
                </a:cubicBezTo>
                <a:cubicBezTo>
                  <a:pt x="1166" y="1186"/>
                  <a:pt x="1164" y="1184"/>
                  <a:pt x="1162" y="1184"/>
                </a:cubicBezTo>
                <a:close/>
                <a:moveTo>
                  <a:pt x="1175" y="1184"/>
                </a:moveTo>
                <a:cubicBezTo>
                  <a:pt x="1173" y="1184"/>
                  <a:pt x="1171" y="1186"/>
                  <a:pt x="1171" y="1188"/>
                </a:cubicBezTo>
                <a:cubicBezTo>
                  <a:pt x="1171" y="1191"/>
                  <a:pt x="1173" y="1193"/>
                  <a:pt x="1175" y="1193"/>
                </a:cubicBezTo>
                <a:cubicBezTo>
                  <a:pt x="1177" y="1193"/>
                  <a:pt x="1179" y="1191"/>
                  <a:pt x="1179" y="1188"/>
                </a:cubicBezTo>
                <a:cubicBezTo>
                  <a:pt x="1179" y="1186"/>
                  <a:pt x="1177" y="1184"/>
                  <a:pt x="1175" y="1184"/>
                </a:cubicBezTo>
                <a:close/>
                <a:moveTo>
                  <a:pt x="1188" y="1184"/>
                </a:moveTo>
                <a:cubicBezTo>
                  <a:pt x="1186" y="1184"/>
                  <a:pt x="1184" y="1186"/>
                  <a:pt x="1184" y="1188"/>
                </a:cubicBezTo>
                <a:cubicBezTo>
                  <a:pt x="1184" y="1191"/>
                  <a:pt x="1186" y="1193"/>
                  <a:pt x="1188" y="1193"/>
                </a:cubicBezTo>
                <a:cubicBezTo>
                  <a:pt x="1190" y="1193"/>
                  <a:pt x="1192" y="1191"/>
                  <a:pt x="1192" y="1188"/>
                </a:cubicBezTo>
                <a:cubicBezTo>
                  <a:pt x="1192" y="1186"/>
                  <a:pt x="1190" y="1184"/>
                  <a:pt x="1188" y="1184"/>
                </a:cubicBezTo>
                <a:close/>
                <a:moveTo>
                  <a:pt x="1201" y="1184"/>
                </a:moveTo>
                <a:cubicBezTo>
                  <a:pt x="1198" y="1184"/>
                  <a:pt x="1197" y="1186"/>
                  <a:pt x="1197" y="1188"/>
                </a:cubicBezTo>
                <a:cubicBezTo>
                  <a:pt x="1197" y="1191"/>
                  <a:pt x="1198" y="1193"/>
                  <a:pt x="1201" y="1193"/>
                </a:cubicBezTo>
                <a:cubicBezTo>
                  <a:pt x="1203" y="1193"/>
                  <a:pt x="1205" y="1191"/>
                  <a:pt x="1205" y="1188"/>
                </a:cubicBezTo>
                <a:cubicBezTo>
                  <a:pt x="1205" y="1186"/>
                  <a:pt x="1203" y="1184"/>
                  <a:pt x="1201" y="1184"/>
                </a:cubicBezTo>
                <a:close/>
                <a:moveTo>
                  <a:pt x="1214" y="1184"/>
                </a:moveTo>
                <a:cubicBezTo>
                  <a:pt x="1211" y="1184"/>
                  <a:pt x="1210" y="1186"/>
                  <a:pt x="1210" y="1188"/>
                </a:cubicBezTo>
                <a:cubicBezTo>
                  <a:pt x="1210" y="1191"/>
                  <a:pt x="1211" y="1193"/>
                  <a:pt x="1214" y="1193"/>
                </a:cubicBezTo>
                <a:cubicBezTo>
                  <a:pt x="1216" y="1193"/>
                  <a:pt x="1218" y="1191"/>
                  <a:pt x="1218" y="1188"/>
                </a:cubicBezTo>
                <a:cubicBezTo>
                  <a:pt x="1218" y="1186"/>
                  <a:pt x="1216" y="1184"/>
                  <a:pt x="1214" y="1184"/>
                </a:cubicBezTo>
                <a:close/>
                <a:moveTo>
                  <a:pt x="1227" y="1184"/>
                </a:moveTo>
                <a:cubicBezTo>
                  <a:pt x="1224" y="1184"/>
                  <a:pt x="1222" y="1186"/>
                  <a:pt x="1222" y="1188"/>
                </a:cubicBezTo>
                <a:cubicBezTo>
                  <a:pt x="1222" y="1191"/>
                  <a:pt x="1224" y="1193"/>
                  <a:pt x="1227" y="1193"/>
                </a:cubicBezTo>
                <a:cubicBezTo>
                  <a:pt x="1229" y="1193"/>
                  <a:pt x="1231" y="1191"/>
                  <a:pt x="1231" y="1188"/>
                </a:cubicBezTo>
                <a:cubicBezTo>
                  <a:pt x="1231" y="1186"/>
                  <a:pt x="1229" y="1184"/>
                  <a:pt x="1227" y="1184"/>
                </a:cubicBezTo>
                <a:close/>
                <a:moveTo>
                  <a:pt x="1240" y="1184"/>
                </a:moveTo>
                <a:cubicBezTo>
                  <a:pt x="1237" y="1184"/>
                  <a:pt x="1235" y="1186"/>
                  <a:pt x="1235" y="1188"/>
                </a:cubicBezTo>
                <a:cubicBezTo>
                  <a:pt x="1235" y="1191"/>
                  <a:pt x="1237" y="1193"/>
                  <a:pt x="1240" y="1193"/>
                </a:cubicBezTo>
                <a:cubicBezTo>
                  <a:pt x="1242" y="1193"/>
                  <a:pt x="1244" y="1191"/>
                  <a:pt x="1244" y="1188"/>
                </a:cubicBezTo>
                <a:cubicBezTo>
                  <a:pt x="1244" y="1186"/>
                  <a:pt x="1242" y="1184"/>
                  <a:pt x="1240" y="1184"/>
                </a:cubicBezTo>
                <a:close/>
                <a:moveTo>
                  <a:pt x="1252" y="1184"/>
                </a:moveTo>
                <a:cubicBezTo>
                  <a:pt x="1250" y="1184"/>
                  <a:pt x="1248" y="1186"/>
                  <a:pt x="1248" y="1188"/>
                </a:cubicBezTo>
                <a:cubicBezTo>
                  <a:pt x="1248" y="1191"/>
                  <a:pt x="1250" y="1193"/>
                  <a:pt x="1252" y="1193"/>
                </a:cubicBezTo>
                <a:cubicBezTo>
                  <a:pt x="1255" y="1193"/>
                  <a:pt x="1257" y="1191"/>
                  <a:pt x="1257" y="1188"/>
                </a:cubicBezTo>
                <a:cubicBezTo>
                  <a:pt x="1257" y="1186"/>
                  <a:pt x="1255" y="1184"/>
                  <a:pt x="1252" y="1184"/>
                </a:cubicBezTo>
                <a:close/>
                <a:moveTo>
                  <a:pt x="1265" y="1184"/>
                </a:moveTo>
                <a:cubicBezTo>
                  <a:pt x="1263" y="1184"/>
                  <a:pt x="1261" y="1186"/>
                  <a:pt x="1261" y="1188"/>
                </a:cubicBezTo>
                <a:cubicBezTo>
                  <a:pt x="1261" y="1191"/>
                  <a:pt x="1263" y="1193"/>
                  <a:pt x="1265" y="1193"/>
                </a:cubicBezTo>
                <a:cubicBezTo>
                  <a:pt x="1268" y="1193"/>
                  <a:pt x="1270" y="1191"/>
                  <a:pt x="1270" y="1188"/>
                </a:cubicBezTo>
                <a:cubicBezTo>
                  <a:pt x="1270" y="1186"/>
                  <a:pt x="1268" y="1184"/>
                  <a:pt x="1265" y="1184"/>
                </a:cubicBezTo>
                <a:close/>
                <a:moveTo>
                  <a:pt x="1278" y="1184"/>
                </a:moveTo>
                <a:cubicBezTo>
                  <a:pt x="1276" y="1184"/>
                  <a:pt x="1274" y="1186"/>
                  <a:pt x="1274" y="1188"/>
                </a:cubicBezTo>
                <a:cubicBezTo>
                  <a:pt x="1274" y="1191"/>
                  <a:pt x="1276" y="1193"/>
                  <a:pt x="1278" y="1193"/>
                </a:cubicBezTo>
                <a:cubicBezTo>
                  <a:pt x="1281" y="1193"/>
                  <a:pt x="1282" y="1191"/>
                  <a:pt x="1282" y="1188"/>
                </a:cubicBezTo>
                <a:cubicBezTo>
                  <a:pt x="1282" y="1186"/>
                  <a:pt x="1281" y="1184"/>
                  <a:pt x="1278" y="1184"/>
                </a:cubicBezTo>
                <a:close/>
                <a:moveTo>
                  <a:pt x="1291" y="1184"/>
                </a:moveTo>
                <a:cubicBezTo>
                  <a:pt x="1289" y="1184"/>
                  <a:pt x="1287" y="1186"/>
                  <a:pt x="1287" y="1188"/>
                </a:cubicBezTo>
                <a:cubicBezTo>
                  <a:pt x="1287" y="1191"/>
                  <a:pt x="1289" y="1193"/>
                  <a:pt x="1291" y="1193"/>
                </a:cubicBezTo>
                <a:cubicBezTo>
                  <a:pt x="1293" y="1193"/>
                  <a:pt x="1295" y="1191"/>
                  <a:pt x="1295" y="1188"/>
                </a:cubicBezTo>
                <a:cubicBezTo>
                  <a:pt x="1295" y="1186"/>
                  <a:pt x="1293" y="1184"/>
                  <a:pt x="1291" y="1184"/>
                </a:cubicBezTo>
                <a:close/>
                <a:moveTo>
                  <a:pt x="1304" y="1184"/>
                </a:moveTo>
                <a:cubicBezTo>
                  <a:pt x="1302" y="1184"/>
                  <a:pt x="1300" y="1186"/>
                  <a:pt x="1300" y="1188"/>
                </a:cubicBezTo>
                <a:cubicBezTo>
                  <a:pt x="1300" y="1191"/>
                  <a:pt x="1302" y="1193"/>
                  <a:pt x="1304" y="1193"/>
                </a:cubicBezTo>
                <a:cubicBezTo>
                  <a:pt x="1306" y="1193"/>
                  <a:pt x="1308" y="1191"/>
                  <a:pt x="1308" y="1188"/>
                </a:cubicBezTo>
                <a:cubicBezTo>
                  <a:pt x="1308" y="1186"/>
                  <a:pt x="1306" y="1184"/>
                  <a:pt x="1304" y="1184"/>
                </a:cubicBezTo>
                <a:close/>
                <a:moveTo>
                  <a:pt x="1317" y="1184"/>
                </a:moveTo>
                <a:cubicBezTo>
                  <a:pt x="1315" y="1184"/>
                  <a:pt x="1313" y="1186"/>
                  <a:pt x="1313" y="1188"/>
                </a:cubicBezTo>
                <a:cubicBezTo>
                  <a:pt x="1313" y="1191"/>
                  <a:pt x="1315" y="1193"/>
                  <a:pt x="1317" y="1193"/>
                </a:cubicBezTo>
                <a:cubicBezTo>
                  <a:pt x="1319" y="1193"/>
                  <a:pt x="1321" y="1191"/>
                  <a:pt x="1321" y="1188"/>
                </a:cubicBezTo>
                <a:cubicBezTo>
                  <a:pt x="1321" y="1186"/>
                  <a:pt x="1319" y="1184"/>
                  <a:pt x="1317" y="1184"/>
                </a:cubicBezTo>
                <a:close/>
                <a:moveTo>
                  <a:pt x="1795" y="1188"/>
                </a:moveTo>
                <a:cubicBezTo>
                  <a:pt x="1795" y="1188"/>
                  <a:pt x="1795" y="1188"/>
                  <a:pt x="1795" y="1188"/>
                </a:cubicBezTo>
                <a:cubicBezTo>
                  <a:pt x="1795" y="1188"/>
                  <a:pt x="1795" y="1188"/>
                  <a:pt x="1795" y="1188"/>
                </a:cubicBezTo>
                <a:cubicBezTo>
                  <a:pt x="1795" y="1188"/>
                  <a:pt x="1795" y="1188"/>
                  <a:pt x="1795" y="1188"/>
                </a:cubicBezTo>
                <a:cubicBezTo>
                  <a:pt x="1795" y="1188"/>
                  <a:pt x="1795" y="1188"/>
                  <a:pt x="1795" y="1188"/>
                </a:cubicBezTo>
                <a:close/>
                <a:moveTo>
                  <a:pt x="1808" y="1184"/>
                </a:moveTo>
                <a:cubicBezTo>
                  <a:pt x="1805" y="1184"/>
                  <a:pt x="1804" y="1186"/>
                  <a:pt x="1804" y="1188"/>
                </a:cubicBezTo>
                <a:cubicBezTo>
                  <a:pt x="1804" y="1191"/>
                  <a:pt x="1805" y="1193"/>
                  <a:pt x="1808" y="1193"/>
                </a:cubicBezTo>
                <a:cubicBezTo>
                  <a:pt x="1810" y="1193"/>
                  <a:pt x="1812" y="1191"/>
                  <a:pt x="1812" y="1188"/>
                </a:cubicBezTo>
                <a:cubicBezTo>
                  <a:pt x="1812" y="1186"/>
                  <a:pt x="1810" y="1184"/>
                  <a:pt x="1808" y="1184"/>
                </a:cubicBezTo>
                <a:close/>
                <a:moveTo>
                  <a:pt x="1821" y="1184"/>
                </a:moveTo>
                <a:cubicBezTo>
                  <a:pt x="1818" y="1184"/>
                  <a:pt x="1816" y="1186"/>
                  <a:pt x="1816" y="1188"/>
                </a:cubicBezTo>
                <a:cubicBezTo>
                  <a:pt x="1816" y="1191"/>
                  <a:pt x="1818" y="1193"/>
                  <a:pt x="1821" y="1193"/>
                </a:cubicBezTo>
                <a:cubicBezTo>
                  <a:pt x="1823" y="1193"/>
                  <a:pt x="1825" y="1191"/>
                  <a:pt x="1825" y="1188"/>
                </a:cubicBezTo>
                <a:cubicBezTo>
                  <a:pt x="1825" y="1186"/>
                  <a:pt x="1823" y="1184"/>
                  <a:pt x="1821" y="1184"/>
                </a:cubicBezTo>
                <a:close/>
                <a:moveTo>
                  <a:pt x="1834" y="1184"/>
                </a:moveTo>
                <a:cubicBezTo>
                  <a:pt x="1831" y="1184"/>
                  <a:pt x="1829" y="1186"/>
                  <a:pt x="1829" y="1188"/>
                </a:cubicBezTo>
                <a:cubicBezTo>
                  <a:pt x="1829" y="1191"/>
                  <a:pt x="1831" y="1193"/>
                  <a:pt x="1834" y="1193"/>
                </a:cubicBezTo>
                <a:cubicBezTo>
                  <a:pt x="1836" y="1193"/>
                  <a:pt x="1838" y="1191"/>
                  <a:pt x="1838" y="1188"/>
                </a:cubicBezTo>
                <a:cubicBezTo>
                  <a:pt x="1838" y="1186"/>
                  <a:pt x="1836" y="1184"/>
                  <a:pt x="1834" y="1184"/>
                </a:cubicBezTo>
                <a:close/>
                <a:moveTo>
                  <a:pt x="1846" y="1184"/>
                </a:moveTo>
                <a:cubicBezTo>
                  <a:pt x="1844" y="1184"/>
                  <a:pt x="1842" y="1186"/>
                  <a:pt x="1842" y="1188"/>
                </a:cubicBezTo>
                <a:cubicBezTo>
                  <a:pt x="1842" y="1191"/>
                  <a:pt x="1844" y="1193"/>
                  <a:pt x="1846" y="1193"/>
                </a:cubicBezTo>
                <a:cubicBezTo>
                  <a:pt x="1849" y="1193"/>
                  <a:pt x="1851" y="1191"/>
                  <a:pt x="1851" y="1188"/>
                </a:cubicBezTo>
                <a:cubicBezTo>
                  <a:pt x="1851" y="1186"/>
                  <a:pt x="1849" y="1184"/>
                  <a:pt x="1846" y="1184"/>
                </a:cubicBezTo>
                <a:close/>
                <a:moveTo>
                  <a:pt x="1859" y="1184"/>
                </a:moveTo>
                <a:cubicBezTo>
                  <a:pt x="1857" y="1184"/>
                  <a:pt x="1855" y="1186"/>
                  <a:pt x="1855" y="1188"/>
                </a:cubicBezTo>
                <a:cubicBezTo>
                  <a:pt x="1855" y="1191"/>
                  <a:pt x="1857" y="1193"/>
                  <a:pt x="1859" y="1193"/>
                </a:cubicBezTo>
                <a:cubicBezTo>
                  <a:pt x="1862" y="1193"/>
                  <a:pt x="1864" y="1191"/>
                  <a:pt x="1864" y="1188"/>
                </a:cubicBezTo>
                <a:cubicBezTo>
                  <a:pt x="1864" y="1186"/>
                  <a:pt x="1862" y="1184"/>
                  <a:pt x="1859" y="1184"/>
                </a:cubicBezTo>
                <a:close/>
                <a:moveTo>
                  <a:pt x="1872" y="1184"/>
                </a:moveTo>
                <a:cubicBezTo>
                  <a:pt x="1870" y="1184"/>
                  <a:pt x="1868" y="1186"/>
                  <a:pt x="1868" y="1188"/>
                </a:cubicBezTo>
                <a:cubicBezTo>
                  <a:pt x="1868" y="1191"/>
                  <a:pt x="1870" y="1193"/>
                  <a:pt x="1872" y="1193"/>
                </a:cubicBezTo>
                <a:cubicBezTo>
                  <a:pt x="1875" y="1193"/>
                  <a:pt x="1876" y="1191"/>
                  <a:pt x="1876" y="1188"/>
                </a:cubicBezTo>
                <a:cubicBezTo>
                  <a:pt x="1876" y="1186"/>
                  <a:pt x="1875" y="1184"/>
                  <a:pt x="1872" y="1184"/>
                </a:cubicBezTo>
                <a:close/>
                <a:moveTo>
                  <a:pt x="1885" y="1184"/>
                </a:moveTo>
                <a:cubicBezTo>
                  <a:pt x="1883" y="1184"/>
                  <a:pt x="1881" y="1186"/>
                  <a:pt x="1881" y="1188"/>
                </a:cubicBezTo>
                <a:cubicBezTo>
                  <a:pt x="1881" y="1191"/>
                  <a:pt x="1883" y="1193"/>
                  <a:pt x="1885" y="1193"/>
                </a:cubicBezTo>
                <a:cubicBezTo>
                  <a:pt x="1888" y="1193"/>
                  <a:pt x="1889" y="1191"/>
                  <a:pt x="1889" y="1188"/>
                </a:cubicBezTo>
                <a:cubicBezTo>
                  <a:pt x="1889" y="1186"/>
                  <a:pt x="1888" y="1184"/>
                  <a:pt x="1885" y="1184"/>
                </a:cubicBezTo>
                <a:close/>
                <a:moveTo>
                  <a:pt x="1898" y="1184"/>
                </a:moveTo>
                <a:cubicBezTo>
                  <a:pt x="1896" y="1184"/>
                  <a:pt x="1894" y="1186"/>
                  <a:pt x="1894" y="1188"/>
                </a:cubicBezTo>
                <a:cubicBezTo>
                  <a:pt x="1894" y="1191"/>
                  <a:pt x="1896" y="1193"/>
                  <a:pt x="1898" y="1193"/>
                </a:cubicBezTo>
                <a:cubicBezTo>
                  <a:pt x="1900" y="1193"/>
                  <a:pt x="1902" y="1191"/>
                  <a:pt x="1902" y="1188"/>
                </a:cubicBezTo>
                <a:cubicBezTo>
                  <a:pt x="1902" y="1186"/>
                  <a:pt x="1900" y="1184"/>
                  <a:pt x="1898" y="1184"/>
                </a:cubicBezTo>
                <a:close/>
                <a:moveTo>
                  <a:pt x="1911" y="1184"/>
                </a:moveTo>
                <a:cubicBezTo>
                  <a:pt x="1909" y="1184"/>
                  <a:pt x="1907" y="1186"/>
                  <a:pt x="1907" y="1188"/>
                </a:cubicBezTo>
                <a:cubicBezTo>
                  <a:pt x="1907" y="1191"/>
                  <a:pt x="1909" y="1193"/>
                  <a:pt x="1911" y="1193"/>
                </a:cubicBezTo>
                <a:cubicBezTo>
                  <a:pt x="1913" y="1193"/>
                  <a:pt x="1915" y="1191"/>
                  <a:pt x="1915" y="1188"/>
                </a:cubicBezTo>
                <a:cubicBezTo>
                  <a:pt x="1915" y="1186"/>
                  <a:pt x="1913" y="1184"/>
                  <a:pt x="1911" y="1184"/>
                </a:cubicBezTo>
                <a:close/>
                <a:moveTo>
                  <a:pt x="1924" y="1184"/>
                </a:moveTo>
                <a:cubicBezTo>
                  <a:pt x="1922" y="1184"/>
                  <a:pt x="1920" y="1186"/>
                  <a:pt x="1920" y="1188"/>
                </a:cubicBezTo>
                <a:cubicBezTo>
                  <a:pt x="1920" y="1191"/>
                  <a:pt x="1922" y="1193"/>
                  <a:pt x="1924" y="1193"/>
                </a:cubicBezTo>
                <a:cubicBezTo>
                  <a:pt x="1926" y="1193"/>
                  <a:pt x="1928" y="1191"/>
                  <a:pt x="1928" y="1188"/>
                </a:cubicBezTo>
                <a:cubicBezTo>
                  <a:pt x="1928" y="1186"/>
                  <a:pt x="1926" y="1184"/>
                  <a:pt x="1924" y="1184"/>
                </a:cubicBezTo>
                <a:close/>
                <a:moveTo>
                  <a:pt x="1937" y="1184"/>
                </a:moveTo>
                <a:cubicBezTo>
                  <a:pt x="1935" y="1184"/>
                  <a:pt x="1933" y="1186"/>
                  <a:pt x="1933" y="1188"/>
                </a:cubicBezTo>
                <a:cubicBezTo>
                  <a:pt x="1933" y="1191"/>
                  <a:pt x="1935" y="1193"/>
                  <a:pt x="1937" y="1193"/>
                </a:cubicBezTo>
                <a:cubicBezTo>
                  <a:pt x="1939" y="1193"/>
                  <a:pt x="1941" y="1191"/>
                  <a:pt x="1941" y="1188"/>
                </a:cubicBezTo>
                <a:cubicBezTo>
                  <a:pt x="1941" y="1186"/>
                  <a:pt x="1939" y="1184"/>
                  <a:pt x="1937" y="1184"/>
                </a:cubicBezTo>
                <a:close/>
                <a:moveTo>
                  <a:pt x="1950" y="1184"/>
                </a:moveTo>
                <a:cubicBezTo>
                  <a:pt x="1947" y="1184"/>
                  <a:pt x="1946" y="1186"/>
                  <a:pt x="1946" y="1188"/>
                </a:cubicBezTo>
                <a:cubicBezTo>
                  <a:pt x="1946" y="1191"/>
                  <a:pt x="1947" y="1193"/>
                  <a:pt x="1950" y="1193"/>
                </a:cubicBezTo>
                <a:cubicBezTo>
                  <a:pt x="1952" y="1193"/>
                  <a:pt x="1954" y="1191"/>
                  <a:pt x="1954" y="1188"/>
                </a:cubicBezTo>
                <a:cubicBezTo>
                  <a:pt x="1954" y="1186"/>
                  <a:pt x="1952" y="1184"/>
                  <a:pt x="1950" y="1184"/>
                </a:cubicBezTo>
                <a:close/>
                <a:moveTo>
                  <a:pt x="1963" y="1184"/>
                </a:moveTo>
                <a:cubicBezTo>
                  <a:pt x="1960" y="1184"/>
                  <a:pt x="1959" y="1186"/>
                  <a:pt x="1959" y="1188"/>
                </a:cubicBezTo>
                <a:cubicBezTo>
                  <a:pt x="1959" y="1191"/>
                  <a:pt x="1960" y="1193"/>
                  <a:pt x="1963" y="1193"/>
                </a:cubicBezTo>
                <a:cubicBezTo>
                  <a:pt x="1965" y="1193"/>
                  <a:pt x="1967" y="1191"/>
                  <a:pt x="1967" y="1188"/>
                </a:cubicBezTo>
                <a:cubicBezTo>
                  <a:pt x="1967" y="1186"/>
                  <a:pt x="1965" y="1184"/>
                  <a:pt x="1963" y="1184"/>
                </a:cubicBezTo>
                <a:close/>
                <a:moveTo>
                  <a:pt x="1989" y="1184"/>
                </a:moveTo>
                <a:cubicBezTo>
                  <a:pt x="1986" y="1184"/>
                  <a:pt x="1984" y="1186"/>
                  <a:pt x="1984" y="1188"/>
                </a:cubicBezTo>
                <a:cubicBezTo>
                  <a:pt x="1984" y="1191"/>
                  <a:pt x="1986" y="1193"/>
                  <a:pt x="1989" y="1193"/>
                </a:cubicBezTo>
                <a:cubicBezTo>
                  <a:pt x="1991" y="1193"/>
                  <a:pt x="1993" y="1191"/>
                  <a:pt x="1993" y="1188"/>
                </a:cubicBezTo>
                <a:cubicBezTo>
                  <a:pt x="1993" y="1186"/>
                  <a:pt x="1991" y="1184"/>
                  <a:pt x="1989" y="1184"/>
                </a:cubicBezTo>
                <a:close/>
                <a:moveTo>
                  <a:pt x="2001" y="1184"/>
                </a:moveTo>
                <a:cubicBezTo>
                  <a:pt x="1999" y="1184"/>
                  <a:pt x="1997" y="1186"/>
                  <a:pt x="1997" y="1188"/>
                </a:cubicBezTo>
                <a:cubicBezTo>
                  <a:pt x="1997" y="1191"/>
                  <a:pt x="1999" y="1193"/>
                  <a:pt x="2001" y="1193"/>
                </a:cubicBezTo>
                <a:cubicBezTo>
                  <a:pt x="2004" y="1193"/>
                  <a:pt x="2006" y="1191"/>
                  <a:pt x="2006" y="1188"/>
                </a:cubicBezTo>
                <a:cubicBezTo>
                  <a:pt x="2006" y="1186"/>
                  <a:pt x="2004" y="1184"/>
                  <a:pt x="2001" y="1184"/>
                </a:cubicBezTo>
                <a:close/>
                <a:moveTo>
                  <a:pt x="2014" y="1184"/>
                </a:moveTo>
                <a:cubicBezTo>
                  <a:pt x="2012" y="1184"/>
                  <a:pt x="2010" y="1186"/>
                  <a:pt x="2010" y="1188"/>
                </a:cubicBezTo>
                <a:cubicBezTo>
                  <a:pt x="2010" y="1191"/>
                  <a:pt x="2012" y="1193"/>
                  <a:pt x="2014" y="1193"/>
                </a:cubicBezTo>
                <a:cubicBezTo>
                  <a:pt x="2017" y="1193"/>
                  <a:pt x="2019" y="1191"/>
                  <a:pt x="2019" y="1188"/>
                </a:cubicBezTo>
                <a:cubicBezTo>
                  <a:pt x="2019" y="1186"/>
                  <a:pt x="2017" y="1184"/>
                  <a:pt x="2014" y="1184"/>
                </a:cubicBezTo>
                <a:close/>
                <a:moveTo>
                  <a:pt x="2027" y="1184"/>
                </a:moveTo>
                <a:cubicBezTo>
                  <a:pt x="2025" y="1184"/>
                  <a:pt x="2023" y="1186"/>
                  <a:pt x="2023" y="1188"/>
                </a:cubicBezTo>
                <a:cubicBezTo>
                  <a:pt x="2023" y="1191"/>
                  <a:pt x="2025" y="1193"/>
                  <a:pt x="2027" y="1193"/>
                </a:cubicBezTo>
                <a:cubicBezTo>
                  <a:pt x="2030" y="1193"/>
                  <a:pt x="2031" y="1191"/>
                  <a:pt x="2031" y="1188"/>
                </a:cubicBezTo>
                <a:cubicBezTo>
                  <a:pt x="2031" y="1186"/>
                  <a:pt x="2030" y="1184"/>
                  <a:pt x="2027" y="1184"/>
                </a:cubicBezTo>
                <a:close/>
                <a:moveTo>
                  <a:pt x="2040" y="1184"/>
                </a:moveTo>
                <a:cubicBezTo>
                  <a:pt x="2038" y="1184"/>
                  <a:pt x="2036" y="1186"/>
                  <a:pt x="2036" y="1188"/>
                </a:cubicBezTo>
                <a:cubicBezTo>
                  <a:pt x="2036" y="1191"/>
                  <a:pt x="2038" y="1193"/>
                  <a:pt x="2040" y="1193"/>
                </a:cubicBezTo>
                <a:cubicBezTo>
                  <a:pt x="2042" y="1193"/>
                  <a:pt x="2044" y="1191"/>
                  <a:pt x="2044" y="1188"/>
                </a:cubicBezTo>
                <a:cubicBezTo>
                  <a:pt x="2044" y="1186"/>
                  <a:pt x="2042" y="1184"/>
                  <a:pt x="2040" y="1184"/>
                </a:cubicBezTo>
                <a:close/>
                <a:moveTo>
                  <a:pt x="2053" y="1184"/>
                </a:moveTo>
                <a:cubicBezTo>
                  <a:pt x="2051" y="1184"/>
                  <a:pt x="2049" y="1186"/>
                  <a:pt x="2049" y="1188"/>
                </a:cubicBezTo>
                <a:cubicBezTo>
                  <a:pt x="2049" y="1191"/>
                  <a:pt x="2051" y="1193"/>
                  <a:pt x="2053" y="1193"/>
                </a:cubicBezTo>
                <a:cubicBezTo>
                  <a:pt x="2055" y="1193"/>
                  <a:pt x="2057" y="1191"/>
                  <a:pt x="2057" y="1188"/>
                </a:cubicBezTo>
                <a:cubicBezTo>
                  <a:pt x="2057" y="1186"/>
                  <a:pt x="2055" y="1184"/>
                  <a:pt x="2053" y="1184"/>
                </a:cubicBezTo>
                <a:close/>
                <a:moveTo>
                  <a:pt x="2066" y="1184"/>
                </a:moveTo>
                <a:cubicBezTo>
                  <a:pt x="2064" y="1184"/>
                  <a:pt x="2062" y="1186"/>
                  <a:pt x="2062" y="1188"/>
                </a:cubicBezTo>
                <a:cubicBezTo>
                  <a:pt x="2062" y="1191"/>
                  <a:pt x="2064" y="1193"/>
                  <a:pt x="2066" y="1193"/>
                </a:cubicBezTo>
                <a:cubicBezTo>
                  <a:pt x="2068" y="1193"/>
                  <a:pt x="2070" y="1191"/>
                  <a:pt x="2070" y="1188"/>
                </a:cubicBezTo>
                <a:cubicBezTo>
                  <a:pt x="2070" y="1186"/>
                  <a:pt x="2068" y="1184"/>
                  <a:pt x="2066" y="1184"/>
                </a:cubicBezTo>
                <a:close/>
                <a:moveTo>
                  <a:pt x="2079" y="1184"/>
                </a:moveTo>
                <a:cubicBezTo>
                  <a:pt x="2077" y="1184"/>
                  <a:pt x="2075" y="1186"/>
                  <a:pt x="2075" y="1188"/>
                </a:cubicBezTo>
                <a:cubicBezTo>
                  <a:pt x="2075" y="1191"/>
                  <a:pt x="2077" y="1193"/>
                  <a:pt x="2079" y="1193"/>
                </a:cubicBezTo>
                <a:cubicBezTo>
                  <a:pt x="2081" y="1193"/>
                  <a:pt x="2083" y="1191"/>
                  <a:pt x="2083" y="1188"/>
                </a:cubicBezTo>
                <a:cubicBezTo>
                  <a:pt x="2083" y="1186"/>
                  <a:pt x="2081" y="1184"/>
                  <a:pt x="2079" y="1184"/>
                </a:cubicBezTo>
                <a:close/>
                <a:moveTo>
                  <a:pt x="2725" y="1184"/>
                </a:moveTo>
                <a:cubicBezTo>
                  <a:pt x="2722" y="1184"/>
                  <a:pt x="2720" y="1186"/>
                  <a:pt x="2720" y="1188"/>
                </a:cubicBezTo>
                <a:cubicBezTo>
                  <a:pt x="2720" y="1191"/>
                  <a:pt x="2722" y="1193"/>
                  <a:pt x="2725" y="1193"/>
                </a:cubicBezTo>
                <a:cubicBezTo>
                  <a:pt x="2727" y="1193"/>
                  <a:pt x="2729" y="1191"/>
                  <a:pt x="2729" y="1188"/>
                </a:cubicBezTo>
                <a:cubicBezTo>
                  <a:pt x="2729" y="1186"/>
                  <a:pt x="2727" y="1184"/>
                  <a:pt x="2725" y="1184"/>
                </a:cubicBezTo>
                <a:close/>
                <a:moveTo>
                  <a:pt x="2733" y="1188"/>
                </a:moveTo>
                <a:cubicBezTo>
                  <a:pt x="2733" y="1191"/>
                  <a:pt x="2735" y="1193"/>
                  <a:pt x="2738" y="1193"/>
                </a:cubicBezTo>
                <a:cubicBezTo>
                  <a:pt x="2740" y="1193"/>
                  <a:pt x="2742" y="1191"/>
                  <a:pt x="2742" y="1188"/>
                </a:cubicBezTo>
                <a:cubicBezTo>
                  <a:pt x="2742" y="1186"/>
                  <a:pt x="2740" y="1184"/>
                  <a:pt x="2738" y="1184"/>
                </a:cubicBezTo>
                <a:cubicBezTo>
                  <a:pt x="2735" y="1184"/>
                  <a:pt x="2733" y="1186"/>
                  <a:pt x="2733" y="1188"/>
                </a:cubicBezTo>
                <a:close/>
                <a:moveTo>
                  <a:pt x="2880" y="1184"/>
                </a:moveTo>
                <a:cubicBezTo>
                  <a:pt x="2877" y="1184"/>
                  <a:pt x="2875" y="1186"/>
                  <a:pt x="2875" y="1188"/>
                </a:cubicBezTo>
                <a:cubicBezTo>
                  <a:pt x="2875" y="1191"/>
                  <a:pt x="2877" y="1193"/>
                  <a:pt x="2880" y="1193"/>
                </a:cubicBezTo>
                <a:cubicBezTo>
                  <a:pt x="2882" y="1193"/>
                  <a:pt x="2884" y="1191"/>
                  <a:pt x="2884" y="1188"/>
                </a:cubicBezTo>
                <a:cubicBezTo>
                  <a:pt x="2884" y="1186"/>
                  <a:pt x="2882" y="1184"/>
                  <a:pt x="2880" y="1184"/>
                </a:cubicBezTo>
                <a:close/>
                <a:moveTo>
                  <a:pt x="2892" y="1188"/>
                </a:moveTo>
                <a:cubicBezTo>
                  <a:pt x="2892" y="1188"/>
                  <a:pt x="2892" y="1188"/>
                  <a:pt x="2892" y="1188"/>
                </a:cubicBezTo>
                <a:cubicBezTo>
                  <a:pt x="2892" y="1188"/>
                  <a:pt x="2892" y="1188"/>
                  <a:pt x="2892" y="1188"/>
                </a:cubicBezTo>
                <a:cubicBezTo>
                  <a:pt x="2892" y="1188"/>
                  <a:pt x="2892" y="1188"/>
                  <a:pt x="2892" y="1188"/>
                </a:cubicBezTo>
                <a:cubicBezTo>
                  <a:pt x="2892" y="1188"/>
                  <a:pt x="2892" y="1188"/>
                  <a:pt x="2892" y="1188"/>
                </a:cubicBezTo>
                <a:close/>
                <a:moveTo>
                  <a:pt x="2909" y="1188"/>
                </a:moveTo>
                <a:cubicBezTo>
                  <a:pt x="2909" y="1187"/>
                  <a:pt x="2907" y="1185"/>
                  <a:pt x="2905" y="1185"/>
                </a:cubicBezTo>
                <a:cubicBezTo>
                  <a:pt x="2904" y="1185"/>
                  <a:pt x="2902" y="1187"/>
                  <a:pt x="2902" y="1188"/>
                </a:cubicBezTo>
                <a:cubicBezTo>
                  <a:pt x="2902" y="1190"/>
                  <a:pt x="2904" y="1192"/>
                  <a:pt x="2905" y="1192"/>
                </a:cubicBezTo>
                <a:cubicBezTo>
                  <a:pt x="2907" y="1192"/>
                  <a:pt x="2909" y="1190"/>
                  <a:pt x="2909" y="1188"/>
                </a:cubicBezTo>
                <a:close/>
                <a:moveTo>
                  <a:pt x="3022" y="1188"/>
                </a:moveTo>
                <a:cubicBezTo>
                  <a:pt x="3022" y="1188"/>
                  <a:pt x="3022" y="1188"/>
                  <a:pt x="3022" y="1188"/>
                </a:cubicBezTo>
                <a:cubicBezTo>
                  <a:pt x="3022" y="1188"/>
                  <a:pt x="3022" y="1188"/>
                  <a:pt x="3022" y="1188"/>
                </a:cubicBezTo>
                <a:cubicBezTo>
                  <a:pt x="3022" y="1188"/>
                  <a:pt x="3022" y="1188"/>
                  <a:pt x="3022" y="1188"/>
                </a:cubicBezTo>
                <a:cubicBezTo>
                  <a:pt x="3022" y="1188"/>
                  <a:pt x="3022" y="1188"/>
                  <a:pt x="3022" y="1188"/>
                </a:cubicBezTo>
                <a:close/>
                <a:moveTo>
                  <a:pt x="3060" y="1184"/>
                </a:moveTo>
                <a:cubicBezTo>
                  <a:pt x="3058" y="1184"/>
                  <a:pt x="3056" y="1186"/>
                  <a:pt x="3056" y="1188"/>
                </a:cubicBezTo>
                <a:cubicBezTo>
                  <a:pt x="3056" y="1191"/>
                  <a:pt x="3058" y="1193"/>
                  <a:pt x="3060" y="1193"/>
                </a:cubicBezTo>
                <a:cubicBezTo>
                  <a:pt x="3063" y="1193"/>
                  <a:pt x="3065" y="1191"/>
                  <a:pt x="3065" y="1188"/>
                </a:cubicBezTo>
                <a:cubicBezTo>
                  <a:pt x="3065" y="1186"/>
                  <a:pt x="3063" y="1184"/>
                  <a:pt x="3060" y="1184"/>
                </a:cubicBezTo>
                <a:close/>
                <a:moveTo>
                  <a:pt x="3073" y="1184"/>
                </a:moveTo>
                <a:cubicBezTo>
                  <a:pt x="3071" y="1184"/>
                  <a:pt x="3069" y="1186"/>
                  <a:pt x="3069" y="1188"/>
                </a:cubicBezTo>
                <a:cubicBezTo>
                  <a:pt x="3069" y="1191"/>
                  <a:pt x="3071" y="1193"/>
                  <a:pt x="3073" y="1193"/>
                </a:cubicBezTo>
                <a:cubicBezTo>
                  <a:pt x="3076" y="1193"/>
                  <a:pt x="3077" y="1191"/>
                  <a:pt x="3077" y="1188"/>
                </a:cubicBezTo>
                <a:cubicBezTo>
                  <a:pt x="3077" y="1186"/>
                  <a:pt x="3076" y="1184"/>
                  <a:pt x="3073" y="1184"/>
                </a:cubicBezTo>
                <a:close/>
                <a:moveTo>
                  <a:pt x="3086" y="1184"/>
                </a:moveTo>
                <a:cubicBezTo>
                  <a:pt x="3084" y="1184"/>
                  <a:pt x="3082" y="1186"/>
                  <a:pt x="3082" y="1188"/>
                </a:cubicBezTo>
                <a:cubicBezTo>
                  <a:pt x="3082" y="1191"/>
                  <a:pt x="3084" y="1193"/>
                  <a:pt x="3086" y="1193"/>
                </a:cubicBezTo>
                <a:cubicBezTo>
                  <a:pt x="3088" y="1193"/>
                  <a:pt x="3090" y="1191"/>
                  <a:pt x="3090" y="1188"/>
                </a:cubicBezTo>
                <a:cubicBezTo>
                  <a:pt x="3090" y="1186"/>
                  <a:pt x="3088" y="1184"/>
                  <a:pt x="3086" y="1184"/>
                </a:cubicBezTo>
                <a:close/>
                <a:moveTo>
                  <a:pt x="3099" y="1184"/>
                </a:moveTo>
                <a:cubicBezTo>
                  <a:pt x="3097" y="1184"/>
                  <a:pt x="3095" y="1186"/>
                  <a:pt x="3095" y="1188"/>
                </a:cubicBezTo>
                <a:cubicBezTo>
                  <a:pt x="3095" y="1191"/>
                  <a:pt x="3097" y="1193"/>
                  <a:pt x="3099" y="1193"/>
                </a:cubicBezTo>
                <a:cubicBezTo>
                  <a:pt x="3101" y="1193"/>
                  <a:pt x="3103" y="1191"/>
                  <a:pt x="3103" y="1188"/>
                </a:cubicBezTo>
                <a:cubicBezTo>
                  <a:pt x="3103" y="1186"/>
                  <a:pt x="3101" y="1184"/>
                  <a:pt x="3099" y="1184"/>
                </a:cubicBezTo>
                <a:close/>
                <a:moveTo>
                  <a:pt x="3112" y="1184"/>
                </a:moveTo>
                <a:cubicBezTo>
                  <a:pt x="3110" y="1184"/>
                  <a:pt x="3108" y="1186"/>
                  <a:pt x="3108" y="1188"/>
                </a:cubicBezTo>
                <a:cubicBezTo>
                  <a:pt x="3108" y="1191"/>
                  <a:pt x="3110" y="1193"/>
                  <a:pt x="3112" y="1193"/>
                </a:cubicBezTo>
                <a:cubicBezTo>
                  <a:pt x="3114" y="1193"/>
                  <a:pt x="3116" y="1191"/>
                  <a:pt x="3116" y="1188"/>
                </a:cubicBezTo>
                <a:cubicBezTo>
                  <a:pt x="3116" y="1186"/>
                  <a:pt x="3114" y="1184"/>
                  <a:pt x="3112" y="1184"/>
                </a:cubicBezTo>
                <a:close/>
                <a:moveTo>
                  <a:pt x="3125" y="1184"/>
                </a:moveTo>
                <a:cubicBezTo>
                  <a:pt x="3123" y="1184"/>
                  <a:pt x="3121" y="1186"/>
                  <a:pt x="3121" y="1188"/>
                </a:cubicBezTo>
                <a:cubicBezTo>
                  <a:pt x="3121" y="1191"/>
                  <a:pt x="3123" y="1193"/>
                  <a:pt x="3125" y="1193"/>
                </a:cubicBezTo>
                <a:cubicBezTo>
                  <a:pt x="3127" y="1193"/>
                  <a:pt x="3129" y="1191"/>
                  <a:pt x="3129" y="1188"/>
                </a:cubicBezTo>
                <a:cubicBezTo>
                  <a:pt x="3129" y="1186"/>
                  <a:pt x="3127" y="1184"/>
                  <a:pt x="3125" y="1184"/>
                </a:cubicBezTo>
                <a:close/>
                <a:moveTo>
                  <a:pt x="3193" y="1188"/>
                </a:moveTo>
                <a:cubicBezTo>
                  <a:pt x="3193" y="1187"/>
                  <a:pt x="3191" y="1185"/>
                  <a:pt x="3189" y="1185"/>
                </a:cubicBezTo>
                <a:cubicBezTo>
                  <a:pt x="3188" y="1185"/>
                  <a:pt x="3186" y="1187"/>
                  <a:pt x="3186" y="1188"/>
                </a:cubicBezTo>
                <a:cubicBezTo>
                  <a:pt x="3186" y="1190"/>
                  <a:pt x="3188" y="1191"/>
                  <a:pt x="3189" y="1191"/>
                </a:cubicBezTo>
                <a:cubicBezTo>
                  <a:pt x="3191" y="1191"/>
                  <a:pt x="3193" y="1190"/>
                  <a:pt x="3193" y="1188"/>
                </a:cubicBezTo>
                <a:close/>
                <a:moveTo>
                  <a:pt x="3202" y="1188"/>
                </a:moveTo>
                <a:cubicBezTo>
                  <a:pt x="3202" y="1188"/>
                  <a:pt x="3202" y="1188"/>
                  <a:pt x="3202" y="1188"/>
                </a:cubicBezTo>
                <a:cubicBezTo>
                  <a:pt x="3202" y="1188"/>
                  <a:pt x="3202" y="1188"/>
                  <a:pt x="3202" y="1188"/>
                </a:cubicBezTo>
                <a:cubicBezTo>
                  <a:pt x="3202" y="1188"/>
                  <a:pt x="3202" y="1188"/>
                  <a:pt x="3202" y="1188"/>
                </a:cubicBezTo>
                <a:cubicBezTo>
                  <a:pt x="3202" y="1188"/>
                  <a:pt x="3202" y="1188"/>
                  <a:pt x="3202" y="1188"/>
                </a:cubicBezTo>
                <a:close/>
                <a:moveTo>
                  <a:pt x="878" y="1199"/>
                </a:moveTo>
                <a:cubicBezTo>
                  <a:pt x="877" y="1199"/>
                  <a:pt x="876" y="1200"/>
                  <a:pt x="876" y="1201"/>
                </a:cubicBezTo>
                <a:cubicBezTo>
                  <a:pt x="876" y="1203"/>
                  <a:pt x="877" y="1204"/>
                  <a:pt x="878" y="1204"/>
                </a:cubicBezTo>
                <a:cubicBezTo>
                  <a:pt x="879" y="1204"/>
                  <a:pt x="880" y="1203"/>
                  <a:pt x="880" y="1201"/>
                </a:cubicBezTo>
                <a:cubicBezTo>
                  <a:pt x="880" y="1200"/>
                  <a:pt x="879" y="1199"/>
                  <a:pt x="878" y="1199"/>
                </a:cubicBezTo>
                <a:close/>
                <a:moveTo>
                  <a:pt x="891" y="1197"/>
                </a:moveTo>
                <a:cubicBezTo>
                  <a:pt x="889" y="1197"/>
                  <a:pt x="887" y="1199"/>
                  <a:pt x="887" y="1201"/>
                </a:cubicBezTo>
                <a:cubicBezTo>
                  <a:pt x="887" y="1204"/>
                  <a:pt x="889" y="1205"/>
                  <a:pt x="891" y="1205"/>
                </a:cubicBezTo>
                <a:cubicBezTo>
                  <a:pt x="893" y="1205"/>
                  <a:pt x="895" y="1204"/>
                  <a:pt x="895" y="1201"/>
                </a:cubicBezTo>
                <a:cubicBezTo>
                  <a:pt x="895" y="1199"/>
                  <a:pt x="893" y="1197"/>
                  <a:pt x="891" y="1197"/>
                </a:cubicBezTo>
                <a:close/>
                <a:moveTo>
                  <a:pt x="904" y="1197"/>
                </a:moveTo>
                <a:cubicBezTo>
                  <a:pt x="901" y="1197"/>
                  <a:pt x="900" y="1199"/>
                  <a:pt x="900" y="1201"/>
                </a:cubicBezTo>
                <a:cubicBezTo>
                  <a:pt x="900" y="1204"/>
                  <a:pt x="901" y="1205"/>
                  <a:pt x="904" y="1205"/>
                </a:cubicBezTo>
                <a:cubicBezTo>
                  <a:pt x="906" y="1205"/>
                  <a:pt x="908" y="1204"/>
                  <a:pt x="908" y="1201"/>
                </a:cubicBezTo>
                <a:cubicBezTo>
                  <a:pt x="908" y="1199"/>
                  <a:pt x="906" y="1197"/>
                  <a:pt x="904" y="1197"/>
                </a:cubicBezTo>
                <a:close/>
                <a:moveTo>
                  <a:pt x="917" y="1197"/>
                </a:moveTo>
                <a:cubicBezTo>
                  <a:pt x="914" y="1197"/>
                  <a:pt x="912" y="1199"/>
                  <a:pt x="912" y="1201"/>
                </a:cubicBezTo>
                <a:cubicBezTo>
                  <a:pt x="912" y="1204"/>
                  <a:pt x="914" y="1205"/>
                  <a:pt x="917" y="1205"/>
                </a:cubicBezTo>
                <a:cubicBezTo>
                  <a:pt x="919" y="1205"/>
                  <a:pt x="921" y="1204"/>
                  <a:pt x="921" y="1201"/>
                </a:cubicBezTo>
                <a:cubicBezTo>
                  <a:pt x="921" y="1199"/>
                  <a:pt x="919" y="1197"/>
                  <a:pt x="917" y="1197"/>
                </a:cubicBezTo>
                <a:close/>
                <a:moveTo>
                  <a:pt x="930" y="1197"/>
                </a:moveTo>
                <a:cubicBezTo>
                  <a:pt x="927" y="1197"/>
                  <a:pt x="925" y="1199"/>
                  <a:pt x="925" y="1201"/>
                </a:cubicBezTo>
                <a:cubicBezTo>
                  <a:pt x="925" y="1204"/>
                  <a:pt x="927" y="1205"/>
                  <a:pt x="930" y="1205"/>
                </a:cubicBezTo>
                <a:cubicBezTo>
                  <a:pt x="932" y="1205"/>
                  <a:pt x="934" y="1204"/>
                  <a:pt x="934" y="1201"/>
                </a:cubicBezTo>
                <a:cubicBezTo>
                  <a:pt x="934" y="1199"/>
                  <a:pt x="932" y="1197"/>
                  <a:pt x="930" y="1197"/>
                </a:cubicBezTo>
                <a:close/>
                <a:moveTo>
                  <a:pt x="942" y="1197"/>
                </a:moveTo>
                <a:cubicBezTo>
                  <a:pt x="940" y="1197"/>
                  <a:pt x="938" y="1199"/>
                  <a:pt x="938" y="1201"/>
                </a:cubicBezTo>
                <a:cubicBezTo>
                  <a:pt x="938" y="1204"/>
                  <a:pt x="940" y="1205"/>
                  <a:pt x="942" y="1205"/>
                </a:cubicBezTo>
                <a:cubicBezTo>
                  <a:pt x="945" y="1205"/>
                  <a:pt x="947" y="1204"/>
                  <a:pt x="947" y="1201"/>
                </a:cubicBezTo>
                <a:cubicBezTo>
                  <a:pt x="947" y="1199"/>
                  <a:pt x="945" y="1197"/>
                  <a:pt x="942" y="1197"/>
                </a:cubicBezTo>
                <a:close/>
                <a:moveTo>
                  <a:pt x="955" y="1197"/>
                </a:moveTo>
                <a:cubicBezTo>
                  <a:pt x="953" y="1197"/>
                  <a:pt x="951" y="1199"/>
                  <a:pt x="951" y="1201"/>
                </a:cubicBezTo>
                <a:cubicBezTo>
                  <a:pt x="951" y="1204"/>
                  <a:pt x="953" y="1205"/>
                  <a:pt x="955" y="1205"/>
                </a:cubicBezTo>
                <a:cubicBezTo>
                  <a:pt x="958" y="1205"/>
                  <a:pt x="960" y="1204"/>
                  <a:pt x="960" y="1201"/>
                </a:cubicBezTo>
                <a:cubicBezTo>
                  <a:pt x="960" y="1199"/>
                  <a:pt x="958" y="1197"/>
                  <a:pt x="955" y="1197"/>
                </a:cubicBezTo>
                <a:close/>
                <a:moveTo>
                  <a:pt x="968" y="1197"/>
                </a:moveTo>
                <a:cubicBezTo>
                  <a:pt x="966" y="1197"/>
                  <a:pt x="964" y="1199"/>
                  <a:pt x="964" y="1201"/>
                </a:cubicBezTo>
                <a:cubicBezTo>
                  <a:pt x="964" y="1204"/>
                  <a:pt x="966" y="1205"/>
                  <a:pt x="968" y="1205"/>
                </a:cubicBezTo>
                <a:cubicBezTo>
                  <a:pt x="971" y="1205"/>
                  <a:pt x="973" y="1204"/>
                  <a:pt x="973" y="1201"/>
                </a:cubicBezTo>
                <a:cubicBezTo>
                  <a:pt x="973" y="1199"/>
                  <a:pt x="971" y="1197"/>
                  <a:pt x="968" y="1197"/>
                </a:cubicBezTo>
                <a:close/>
                <a:moveTo>
                  <a:pt x="981" y="1197"/>
                </a:moveTo>
                <a:cubicBezTo>
                  <a:pt x="979" y="1197"/>
                  <a:pt x="977" y="1199"/>
                  <a:pt x="977" y="1201"/>
                </a:cubicBezTo>
                <a:cubicBezTo>
                  <a:pt x="977" y="1204"/>
                  <a:pt x="979" y="1205"/>
                  <a:pt x="981" y="1205"/>
                </a:cubicBezTo>
                <a:cubicBezTo>
                  <a:pt x="984" y="1205"/>
                  <a:pt x="985" y="1204"/>
                  <a:pt x="985" y="1201"/>
                </a:cubicBezTo>
                <a:cubicBezTo>
                  <a:pt x="985" y="1199"/>
                  <a:pt x="984" y="1197"/>
                  <a:pt x="981" y="1197"/>
                </a:cubicBezTo>
                <a:close/>
                <a:moveTo>
                  <a:pt x="994" y="1197"/>
                </a:moveTo>
                <a:cubicBezTo>
                  <a:pt x="992" y="1197"/>
                  <a:pt x="990" y="1199"/>
                  <a:pt x="990" y="1201"/>
                </a:cubicBezTo>
                <a:cubicBezTo>
                  <a:pt x="990" y="1204"/>
                  <a:pt x="992" y="1205"/>
                  <a:pt x="994" y="1205"/>
                </a:cubicBezTo>
                <a:cubicBezTo>
                  <a:pt x="996" y="1205"/>
                  <a:pt x="998" y="1204"/>
                  <a:pt x="998" y="1201"/>
                </a:cubicBezTo>
                <a:cubicBezTo>
                  <a:pt x="998" y="1199"/>
                  <a:pt x="996" y="1197"/>
                  <a:pt x="994" y="1197"/>
                </a:cubicBezTo>
                <a:close/>
                <a:moveTo>
                  <a:pt x="1007" y="1197"/>
                </a:moveTo>
                <a:cubicBezTo>
                  <a:pt x="1005" y="1197"/>
                  <a:pt x="1003" y="1199"/>
                  <a:pt x="1003" y="1201"/>
                </a:cubicBezTo>
                <a:cubicBezTo>
                  <a:pt x="1003" y="1204"/>
                  <a:pt x="1005" y="1205"/>
                  <a:pt x="1007" y="1205"/>
                </a:cubicBezTo>
                <a:cubicBezTo>
                  <a:pt x="1009" y="1205"/>
                  <a:pt x="1011" y="1204"/>
                  <a:pt x="1011" y="1201"/>
                </a:cubicBezTo>
                <a:cubicBezTo>
                  <a:pt x="1011" y="1199"/>
                  <a:pt x="1009" y="1197"/>
                  <a:pt x="1007" y="1197"/>
                </a:cubicBezTo>
                <a:close/>
                <a:moveTo>
                  <a:pt x="1020" y="1197"/>
                </a:moveTo>
                <a:cubicBezTo>
                  <a:pt x="1018" y="1197"/>
                  <a:pt x="1016" y="1199"/>
                  <a:pt x="1016" y="1201"/>
                </a:cubicBezTo>
                <a:cubicBezTo>
                  <a:pt x="1016" y="1204"/>
                  <a:pt x="1018" y="1205"/>
                  <a:pt x="1020" y="1205"/>
                </a:cubicBezTo>
                <a:cubicBezTo>
                  <a:pt x="1022" y="1205"/>
                  <a:pt x="1024" y="1204"/>
                  <a:pt x="1024" y="1201"/>
                </a:cubicBezTo>
                <a:cubicBezTo>
                  <a:pt x="1024" y="1199"/>
                  <a:pt x="1022" y="1197"/>
                  <a:pt x="1020" y="1197"/>
                </a:cubicBezTo>
                <a:close/>
                <a:moveTo>
                  <a:pt x="1033" y="1197"/>
                </a:moveTo>
                <a:cubicBezTo>
                  <a:pt x="1031" y="1197"/>
                  <a:pt x="1029" y="1199"/>
                  <a:pt x="1029" y="1201"/>
                </a:cubicBezTo>
                <a:cubicBezTo>
                  <a:pt x="1029" y="1204"/>
                  <a:pt x="1031" y="1205"/>
                  <a:pt x="1033" y="1205"/>
                </a:cubicBezTo>
                <a:cubicBezTo>
                  <a:pt x="1035" y="1205"/>
                  <a:pt x="1037" y="1204"/>
                  <a:pt x="1037" y="1201"/>
                </a:cubicBezTo>
                <a:cubicBezTo>
                  <a:pt x="1037" y="1199"/>
                  <a:pt x="1035" y="1197"/>
                  <a:pt x="1033" y="1197"/>
                </a:cubicBezTo>
                <a:close/>
                <a:moveTo>
                  <a:pt x="1046" y="1197"/>
                </a:moveTo>
                <a:cubicBezTo>
                  <a:pt x="1044" y="1197"/>
                  <a:pt x="1042" y="1199"/>
                  <a:pt x="1042" y="1201"/>
                </a:cubicBezTo>
                <a:cubicBezTo>
                  <a:pt x="1042" y="1204"/>
                  <a:pt x="1044" y="1205"/>
                  <a:pt x="1046" y="1205"/>
                </a:cubicBezTo>
                <a:cubicBezTo>
                  <a:pt x="1048" y="1205"/>
                  <a:pt x="1050" y="1204"/>
                  <a:pt x="1050" y="1201"/>
                </a:cubicBezTo>
                <a:cubicBezTo>
                  <a:pt x="1050" y="1199"/>
                  <a:pt x="1048" y="1197"/>
                  <a:pt x="1046" y="1197"/>
                </a:cubicBezTo>
                <a:close/>
                <a:moveTo>
                  <a:pt x="1059" y="1197"/>
                </a:moveTo>
                <a:cubicBezTo>
                  <a:pt x="1056" y="1197"/>
                  <a:pt x="1055" y="1199"/>
                  <a:pt x="1055" y="1201"/>
                </a:cubicBezTo>
                <a:cubicBezTo>
                  <a:pt x="1055" y="1204"/>
                  <a:pt x="1056" y="1205"/>
                  <a:pt x="1059" y="1205"/>
                </a:cubicBezTo>
                <a:cubicBezTo>
                  <a:pt x="1061" y="1205"/>
                  <a:pt x="1063" y="1204"/>
                  <a:pt x="1063" y="1201"/>
                </a:cubicBezTo>
                <a:cubicBezTo>
                  <a:pt x="1063" y="1199"/>
                  <a:pt x="1061" y="1197"/>
                  <a:pt x="1059" y="1197"/>
                </a:cubicBezTo>
                <a:close/>
                <a:moveTo>
                  <a:pt x="1072" y="1197"/>
                </a:moveTo>
                <a:cubicBezTo>
                  <a:pt x="1069" y="1197"/>
                  <a:pt x="1067" y="1199"/>
                  <a:pt x="1067" y="1201"/>
                </a:cubicBezTo>
                <a:cubicBezTo>
                  <a:pt x="1067" y="1204"/>
                  <a:pt x="1069" y="1205"/>
                  <a:pt x="1072" y="1205"/>
                </a:cubicBezTo>
                <a:cubicBezTo>
                  <a:pt x="1074" y="1205"/>
                  <a:pt x="1076" y="1204"/>
                  <a:pt x="1076" y="1201"/>
                </a:cubicBezTo>
                <a:cubicBezTo>
                  <a:pt x="1076" y="1199"/>
                  <a:pt x="1074" y="1197"/>
                  <a:pt x="1072" y="1197"/>
                </a:cubicBezTo>
                <a:close/>
                <a:moveTo>
                  <a:pt x="1085" y="1197"/>
                </a:moveTo>
                <a:cubicBezTo>
                  <a:pt x="1082" y="1197"/>
                  <a:pt x="1080" y="1199"/>
                  <a:pt x="1080" y="1201"/>
                </a:cubicBezTo>
                <a:cubicBezTo>
                  <a:pt x="1080" y="1204"/>
                  <a:pt x="1082" y="1205"/>
                  <a:pt x="1085" y="1205"/>
                </a:cubicBezTo>
                <a:cubicBezTo>
                  <a:pt x="1087" y="1205"/>
                  <a:pt x="1089" y="1204"/>
                  <a:pt x="1089" y="1201"/>
                </a:cubicBezTo>
                <a:cubicBezTo>
                  <a:pt x="1089" y="1199"/>
                  <a:pt x="1087" y="1197"/>
                  <a:pt x="1085" y="1197"/>
                </a:cubicBezTo>
                <a:close/>
                <a:moveTo>
                  <a:pt x="1097" y="1197"/>
                </a:moveTo>
                <a:cubicBezTo>
                  <a:pt x="1095" y="1197"/>
                  <a:pt x="1093" y="1199"/>
                  <a:pt x="1093" y="1201"/>
                </a:cubicBezTo>
                <a:cubicBezTo>
                  <a:pt x="1093" y="1204"/>
                  <a:pt x="1095" y="1205"/>
                  <a:pt x="1097" y="1205"/>
                </a:cubicBezTo>
                <a:cubicBezTo>
                  <a:pt x="1100" y="1205"/>
                  <a:pt x="1102" y="1204"/>
                  <a:pt x="1102" y="1201"/>
                </a:cubicBezTo>
                <a:cubicBezTo>
                  <a:pt x="1102" y="1199"/>
                  <a:pt x="1100" y="1197"/>
                  <a:pt x="1097" y="1197"/>
                </a:cubicBezTo>
                <a:close/>
                <a:moveTo>
                  <a:pt x="1110" y="1197"/>
                </a:moveTo>
                <a:cubicBezTo>
                  <a:pt x="1108" y="1197"/>
                  <a:pt x="1106" y="1199"/>
                  <a:pt x="1106" y="1201"/>
                </a:cubicBezTo>
                <a:cubicBezTo>
                  <a:pt x="1106" y="1204"/>
                  <a:pt x="1108" y="1205"/>
                  <a:pt x="1110" y="1205"/>
                </a:cubicBezTo>
                <a:cubicBezTo>
                  <a:pt x="1113" y="1205"/>
                  <a:pt x="1115" y="1204"/>
                  <a:pt x="1115" y="1201"/>
                </a:cubicBezTo>
                <a:cubicBezTo>
                  <a:pt x="1115" y="1199"/>
                  <a:pt x="1113" y="1197"/>
                  <a:pt x="1110" y="1197"/>
                </a:cubicBezTo>
                <a:close/>
                <a:moveTo>
                  <a:pt x="1123" y="1197"/>
                </a:moveTo>
                <a:cubicBezTo>
                  <a:pt x="1121" y="1197"/>
                  <a:pt x="1119" y="1199"/>
                  <a:pt x="1119" y="1201"/>
                </a:cubicBezTo>
                <a:cubicBezTo>
                  <a:pt x="1119" y="1204"/>
                  <a:pt x="1121" y="1205"/>
                  <a:pt x="1123" y="1205"/>
                </a:cubicBezTo>
                <a:cubicBezTo>
                  <a:pt x="1126" y="1205"/>
                  <a:pt x="1127" y="1204"/>
                  <a:pt x="1127" y="1201"/>
                </a:cubicBezTo>
                <a:cubicBezTo>
                  <a:pt x="1127" y="1199"/>
                  <a:pt x="1126" y="1197"/>
                  <a:pt x="1123" y="1197"/>
                </a:cubicBezTo>
                <a:close/>
                <a:moveTo>
                  <a:pt x="1136" y="1197"/>
                </a:moveTo>
                <a:cubicBezTo>
                  <a:pt x="1134" y="1197"/>
                  <a:pt x="1132" y="1199"/>
                  <a:pt x="1132" y="1201"/>
                </a:cubicBezTo>
                <a:cubicBezTo>
                  <a:pt x="1132" y="1204"/>
                  <a:pt x="1134" y="1205"/>
                  <a:pt x="1136" y="1205"/>
                </a:cubicBezTo>
                <a:cubicBezTo>
                  <a:pt x="1139" y="1205"/>
                  <a:pt x="1140" y="1204"/>
                  <a:pt x="1140" y="1201"/>
                </a:cubicBezTo>
                <a:cubicBezTo>
                  <a:pt x="1140" y="1199"/>
                  <a:pt x="1139" y="1197"/>
                  <a:pt x="1136" y="1197"/>
                </a:cubicBezTo>
                <a:close/>
                <a:moveTo>
                  <a:pt x="1149" y="1197"/>
                </a:moveTo>
                <a:cubicBezTo>
                  <a:pt x="1147" y="1197"/>
                  <a:pt x="1145" y="1199"/>
                  <a:pt x="1145" y="1201"/>
                </a:cubicBezTo>
                <a:cubicBezTo>
                  <a:pt x="1145" y="1204"/>
                  <a:pt x="1147" y="1205"/>
                  <a:pt x="1149" y="1205"/>
                </a:cubicBezTo>
                <a:cubicBezTo>
                  <a:pt x="1151" y="1205"/>
                  <a:pt x="1153" y="1204"/>
                  <a:pt x="1153" y="1201"/>
                </a:cubicBezTo>
                <a:cubicBezTo>
                  <a:pt x="1153" y="1199"/>
                  <a:pt x="1151" y="1197"/>
                  <a:pt x="1149" y="1197"/>
                </a:cubicBezTo>
                <a:close/>
                <a:moveTo>
                  <a:pt x="1162" y="1197"/>
                </a:moveTo>
                <a:cubicBezTo>
                  <a:pt x="1160" y="1197"/>
                  <a:pt x="1158" y="1199"/>
                  <a:pt x="1158" y="1201"/>
                </a:cubicBezTo>
                <a:cubicBezTo>
                  <a:pt x="1158" y="1204"/>
                  <a:pt x="1160" y="1205"/>
                  <a:pt x="1162" y="1205"/>
                </a:cubicBezTo>
                <a:cubicBezTo>
                  <a:pt x="1164" y="1205"/>
                  <a:pt x="1166" y="1204"/>
                  <a:pt x="1166" y="1201"/>
                </a:cubicBezTo>
                <a:cubicBezTo>
                  <a:pt x="1166" y="1199"/>
                  <a:pt x="1164" y="1197"/>
                  <a:pt x="1162" y="1197"/>
                </a:cubicBezTo>
                <a:close/>
                <a:moveTo>
                  <a:pt x="1175" y="1197"/>
                </a:moveTo>
                <a:cubicBezTo>
                  <a:pt x="1173" y="1197"/>
                  <a:pt x="1171" y="1199"/>
                  <a:pt x="1171" y="1201"/>
                </a:cubicBezTo>
                <a:cubicBezTo>
                  <a:pt x="1171" y="1204"/>
                  <a:pt x="1173" y="1205"/>
                  <a:pt x="1175" y="1205"/>
                </a:cubicBezTo>
                <a:cubicBezTo>
                  <a:pt x="1177" y="1205"/>
                  <a:pt x="1179" y="1204"/>
                  <a:pt x="1179" y="1201"/>
                </a:cubicBezTo>
                <a:cubicBezTo>
                  <a:pt x="1179" y="1199"/>
                  <a:pt x="1177" y="1197"/>
                  <a:pt x="1175" y="1197"/>
                </a:cubicBezTo>
                <a:close/>
                <a:moveTo>
                  <a:pt x="1188" y="1197"/>
                </a:moveTo>
                <a:cubicBezTo>
                  <a:pt x="1186" y="1197"/>
                  <a:pt x="1184" y="1199"/>
                  <a:pt x="1184" y="1201"/>
                </a:cubicBezTo>
                <a:cubicBezTo>
                  <a:pt x="1184" y="1204"/>
                  <a:pt x="1186" y="1205"/>
                  <a:pt x="1188" y="1205"/>
                </a:cubicBezTo>
                <a:cubicBezTo>
                  <a:pt x="1190" y="1205"/>
                  <a:pt x="1192" y="1204"/>
                  <a:pt x="1192" y="1201"/>
                </a:cubicBezTo>
                <a:cubicBezTo>
                  <a:pt x="1192" y="1199"/>
                  <a:pt x="1190" y="1197"/>
                  <a:pt x="1188" y="1197"/>
                </a:cubicBezTo>
                <a:close/>
                <a:moveTo>
                  <a:pt x="1201" y="1197"/>
                </a:moveTo>
                <a:cubicBezTo>
                  <a:pt x="1198" y="1197"/>
                  <a:pt x="1197" y="1199"/>
                  <a:pt x="1197" y="1201"/>
                </a:cubicBezTo>
                <a:cubicBezTo>
                  <a:pt x="1197" y="1204"/>
                  <a:pt x="1198" y="1205"/>
                  <a:pt x="1201" y="1205"/>
                </a:cubicBezTo>
                <a:cubicBezTo>
                  <a:pt x="1203" y="1205"/>
                  <a:pt x="1205" y="1204"/>
                  <a:pt x="1205" y="1201"/>
                </a:cubicBezTo>
                <a:cubicBezTo>
                  <a:pt x="1205" y="1199"/>
                  <a:pt x="1203" y="1197"/>
                  <a:pt x="1201" y="1197"/>
                </a:cubicBezTo>
                <a:close/>
                <a:moveTo>
                  <a:pt x="1214" y="1197"/>
                </a:moveTo>
                <a:cubicBezTo>
                  <a:pt x="1211" y="1197"/>
                  <a:pt x="1210" y="1199"/>
                  <a:pt x="1210" y="1201"/>
                </a:cubicBezTo>
                <a:cubicBezTo>
                  <a:pt x="1210" y="1204"/>
                  <a:pt x="1211" y="1205"/>
                  <a:pt x="1214" y="1205"/>
                </a:cubicBezTo>
                <a:cubicBezTo>
                  <a:pt x="1216" y="1205"/>
                  <a:pt x="1218" y="1204"/>
                  <a:pt x="1218" y="1201"/>
                </a:cubicBezTo>
                <a:cubicBezTo>
                  <a:pt x="1218" y="1199"/>
                  <a:pt x="1216" y="1197"/>
                  <a:pt x="1214" y="1197"/>
                </a:cubicBezTo>
                <a:close/>
                <a:moveTo>
                  <a:pt x="1227" y="1197"/>
                </a:moveTo>
                <a:cubicBezTo>
                  <a:pt x="1224" y="1197"/>
                  <a:pt x="1222" y="1199"/>
                  <a:pt x="1222" y="1201"/>
                </a:cubicBezTo>
                <a:cubicBezTo>
                  <a:pt x="1222" y="1204"/>
                  <a:pt x="1224" y="1205"/>
                  <a:pt x="1227" y="1205"/>
                </a:cubicBezTo>
                <a:cubicBezTo>
                  <a:pt x="1229" y="1205"/>
                  <a:pt x="1231" y="1204"/>
                  <a:pt x="1231" y="1201"/>
                </a:cubicBezTo>
                <a:cubicBezTo>
                  <a:pt x="1231" y="1199"/>
                  <a:pt x="1229" y="1197"/>
                  <a:pt x="1227" y="1197"/>
                </a:cubicBezTo>
                <a:close/>
                <a:moveTo>
                  <a:pt x="1240" y="1197"/>
                </a:moveTo>
                <a:cubicBezTo>
                  <a:pt x="1237" y="1197"/>
                  <a:pt x="1235" y="1199"/>
                  <a:pt x="1235" y="1201"/>
                </a:cubicBezTo>
                <a:cubicBezTo>
                  <a:pt x="1235" y="1204"/>
                  <a:pt x="1237" y="1205"/>
                  <a:pt x="1240" y="1205"/>
                </a:cubicBezTo>
                <a:cubicBezTo>
                  <a:pt x="1242" y="1205"/>
                  <a:pt x="1244" y="1204"/>
                  <a:pt x="1244" y="1201"/>
                </a:cubicBezTo>
                <a:cubicBezTo>
                  <a:pt x="1244" y="1199"/>
                  <a:pt x="1242" y="1197"/>
                  <a:pt x="1240" y="1197"/>
                </a:cubicBezTo>
                <a:close/>
                <a:moveTo>
                  <a:pt x="1252" y="1197"/>
                </a:moveTo>
                <a:cubicBezTo>
                  <a:pt x="1250" y="1197"/>
                  <a:pt x="1248" y="1199"/>
                  <a:pt x="1248" y="1201"/>
                </a:cubicBezTo>
                <a:cubicBezTo>
                  <a:pt x="1248" y="1204"/>
                  <a:pt x="1250" y="1205"/>
                  <a:pt x="1252" y="1205"/>
                </a:cubicBezTo>
                <a:cubicBezTo>
                  <a:pt x="1255" y="1205"/>
                  <a:pt x="1257" y="1204"/>
                  <a:pt x="1257" y="1201"/>
                </a:cubicBezTo>
                <a:cubicBezTo>
                  <a:pt x="1257" y="1199"/>
                  <a:pt x="1255" y="1197"/>
                  <a:pt x="1252" y="1197"/>
                </a:cubicBezTo>
                <a:close/>
                <a:moveTo>
                  <a:pt x="1265" y="1197"/>
                </a:moveTo>
                <a:cubicBezTo>
                  <a:pt x="1263" y="1197"/>
                  <a:pt x="1261" y="1199"/>
                  <a:pt x="1261" y="1201"/>
                </a:cubicBezTo>
                <a:cubicBezTo>
                  <a:pt x="1261" y="1204"/>
                  <a:pt x="1263" y="1205"/>
                  <a:pt x="1265" y="1205"/>
                </a:cubicBezTo>
                <a:cubicBezTo>
                  <a:pt x="1268" y="1205"/>
                  <a:pt x="1270" y="1204"/>
                  <a:pt x="1270" y="1201"/>
                </a:cubicBezTo>
                <a:cubicBezTo>
                  <a:pt x="1270" y="1199"/>
                  <a:pt x="1268" y="1197"/>
                  <a:pt x="1265" y="1197"/>
                </a:cubicBezTo>
                <a:close/>
                <a:moveTo>
                  <a:pt x="1278" y="1197"/>
                </a:moveTo>
                <a:cubicBezTo>
                  <a:pt x="1276" y="1197"/>
                  <a:pt x="1274" y="1199"/>
                  <a:pt x="1274" y="1201"/>
                </a:cubicBezTo>
                <a:cubicBezTo>
                  <a:pt x="1274" y="1204"/>
                  <a:pt x="1276" y="1205"/>
                  <a:pt x="1278" y="1205"/>
                </a:cubicBezTo>
                <a:cubicBezTo>
                  <a:pt x="1281" y="1205"/>
                  <a:pt x="1282" y="1204"/>
                  <a:pt x="1282" y="1201"/>
                </a:cubicBezTo>
                <a:cubicBezTo>
                  <a:pt x="1282" y="1199"/>
                  <a:pt x="1281" y="1197"/>
                  <a:pt x="1278" y="1197"/>
                </a:cubicBezTo>
                <a:close/>
                <a:moveTo>
                  <a:pt x="1291" y="1197"/>
                </a:moveTo>
                <a:cubicBezTo>
                  <a:pt x="1289" y="1197"/>
                  <a:pt x="1287" y="1199"/>
                  <a:pt x="1287" y="1201"/>
                </a:cubicBezTo>
                <a:cubicBezTo>
                  <a:pt x="1287" y="1204"/>
                  <a:pt x="1289" y="1205"/>
                  <a:pt x="1291" y="1205"/>
                </a:cubicBezTo>
                <a:cubicBezTo>
                  <a:pt x="1293" y="1205"/>
                  <a:pt x="1295" y="1204"/>
                  <a:pt x="1295" y="1201"/>
                </a:cubicBezTo>
                <a:cubicBezTo>
                  <a:pt x="1295" y="1199"/>
                  <a:pt x="1293" y="1197"/>
                  <a:pt x="1291" y="1197"/>
                </a:cubicBezTo>
                <a:close/>
                <a:moveTo>
                  <a:pt x="1304" y="1197"/>
                </a:moveTo>
                <a:cubicBezTo>
                  <a:pt x="1302" y="1197"/>
                  <a:pt x="1300" y="1199"/>
                  <a:pt x="1300" y="1201"/>
                </a:cubicBezTo>
                <a:cubicBezTo>
                  <a:pt x="1300" y="1204"/>
                  <a:pt x="1302" y="1205"/>
                  <a:pt x="1304" y="1205"/>
                </a:cubicBezTo>
                <a:cubicBezTo>
                  <a:pt x="1306" y="1205"/>
                  <a:pt x="1308" y="1204"/>
                  <a:pt x="1308" y="1201"/>
                </a:cubicBezTo>
                <a:cubicBezTo>
                  <a:pt x="1308" y="1199"/>
                  <a:pt x="1306" y="1197"/>
                  <a:pt x="1304" y="1197"/>
                </a:cubicBezTo>
                <a:close/>
                <a:moveTo>
                  <a:pt x="1317" y="1197"/>
                </a:moveTo>
                <a:cubicBezTo>
                  <a:pt x="1315" y="1197"/>
                  <a:pt x="1313" y="1199"/>
                  <a:pt x="1313" y="1201"/>
                </a:cubicBezTo>
                <a:cubicBezTo>
                  <a:pt x="1313" y="1204"/>
                  <a:pt x="1315" y="1205"/>
                  <a:pt x="1317" y="1205"/>
                </a:cubicBezTo>
                <a:cubicBezTo>
                  <a:pt x="1319" y="1205"/>
                  <a:pt x="1321" y="1204"/>
                  <a:pt x="1321" y="1201"/>
                </a:cubicBezTo>
                <a:cubicBezTo>
                  <a:pt x="1321" y="1199"/>
                  <a:pt x="1319" y="1197"/>
                  <a:pt x="1317" y="1197"/>
                </a:cubicBezTo>
                <a:close/>
                <a:moveTo>
                  <a:pt x="1330" y="1197"/>
                </a:moveTo>
                <a:cubicBezTo>
                  <a:pt x="1328" y="1197"/>
                  <a:pt x="1326" y="1199"/>
                  <a:pt x="1326" y="1201"/>
                </a:cubicBezTo>
                <a:cubicBezTo>
                  <a:pt x="1326" y="1204"/>
                  <a:pt x="1328" y="1205"/>
                  <a:pt x="1330" y="1205"/>
                </a:cubicBezTo>
                <a:cubicBezTo>
                  <a:pt x="1332" y="1205"/>
                  <a:pt x="1334" y="1204"/>
                  <a:pt x="1334" y="1201"/>
                </a:cubicBezTo>
                <a:cubicBezTo>
                  <a:pt x="1334" y="1199"/>
                  <a:pt x="1332" y="1197"/>
                  <a:pt x="1330" y="1197"/>
                </a:cubicBezTo>
                <a:close/>
                <a:moveTo>
                  <a:pt x="1808" y="1205"/>
                </a:moveTo>
                <a:cubicBezTo>
                  <a:pt x="1810" y="1205"/>
                  <a:pt x="1812" y="1204"/>
                  <a:pt x="1812" y="1201"/>
                </a:cubicBezTo>
                <a:cubicBezTo>
                  <a:pt x="1812" y="1199"/>
                  <a:pt x="1810" y="1197"/>
                  <a:pt x="1808" y="1197"/>
                </a:cubicBezTo>
                <a:cubicBezTo>
                  <a:pt x="1805" y="1197"/>
                  <a:pt x="1804" y="1199"/>
                  <a:pt x="1804" y="1201"/>
                </a:cubicBezTo>
                <a:cubicBezTo>
                  <a:pt x="1804" y="1204"/>
                  <a:pt x="1805" y="1205"/>
                  <a:pt x="1808" y="1205"/>
                </a:cubicBezTo>
                <a:close/>
                <a:moveTo>
                  <a:pt x="1821" y="1197"/>
                </a:moveTo>
                <a:cubicBezTo>
                  <a:pt x="1818" y="1197"/>
                  <a:pt x="1816" y="1199"/>
                  <a:pt x="1816" y="1201"/>
                </a:cubicBezTo>
                <a:cubicBezTo>
                  <a:pt x="1816" y="1204"/>
                  <a:pt x="1818" y="1205"/>
                  <a:pt x="1821" y="1205"/>
                </a:cubicBezTo>
                <a:cubicBezTo>
                  <a:pt x="1823" y="1205"/>
                  <a:pt x="1825" y="1204"/>
                  <a:pt x="1825" y="1201"/>
                </a:cubicBezTo>
                <a:cubicBezTo>
                  <a:pt x="1825" y="1199"/>
                  <a:pt x="1823" y="1197"/>
                  <a:pt x="1821" y="1197"/>
                </a:cubicBezTo>
                <a:close/>
                <a:moveTo>
                  <a:pt x="1834" y="1197"/>
                </a:moveTo>
                <a:cubicBezTo>
                  <a:pt x="1831" y="1197"/>
                  <a:pt x="1829" y="1199"/>
                  <a:pt x="1829" y="1201"/>
                </a:cubicBezTo>
                <a:cubicBezTo>
                  <a:pt x="1829" y="1204"/>
                  <a:pt x="1831" y="1205"/>
                  <a:pt x="1834" y="1205"/>
                </a:cubicBezTo>
                <a:cubicBezTo>
                  <a:pt x="1836" y="1205"/>
                  <a:pt x="1838" y="1204"/>
                  <a:pt x="1838" y="1201"/>
                </a:cubicBezTo>
                <a:cubicBezTo>
                  <a:pt x="1838" y="1199"/>
                  <a:pt x="1836" y="1197"/>
                  <a:pt x="1834" y="1197"/>
                </a:cubicBezTo>
                <a:close/>
                <a:moveTo>
                  <a:pt x="1846" y="1197"/>
                </a:moveTo>
                <a:cubicBezTo>
                  <a:pt x="1844" y="1197"/>
                  <a:pt x="1842" y="1199"/>
                  <a:pt x="1842" y="1201"/>
                </a:cubicBezTo>
                <a:cubicBezTo>
                  <a:pt x="1842" y="1204"/>
                  <a:pt x="1844" y="1205"/>
                  <a:pt x="1846" y="1205"/>
                </a:cubicBezTo>
                <a:cubicBezTo>
                  <a:pt x="1849" y="1205"/>
                  <a:pt x="1851" y="1204"/>
                  <a:pt x="1851" y="1201"/>
                </a:cubicBezTo>
                <a:cubicBezTo>
                  <a:pt x="1851" y="1199"/>
                  <a:pt x="1849" y="1197"/>
                  <a:pt x="1846" y="1197"/>
                </a:cubicBezTo>
                <a:close/>
                <a:moveTo>
                  <a:pt x="1859" y="1197"/>
                </a:moveTo>
                <a:cubicBezTo>
                  <a:pt x="1857" y="1197"/>
                  <a:pt x="1855" y="1199"/>
                  <a:pt x="1855" y="1201"/>
                </a:cubicBezTo>
                <a:cubicBezTo>
                  <a:pt x="1855" y="1204"/>
                  <a:pt x="1857" y="1205"/>
                  <a:pt x="1859" y="1205"/>
                </a:cubicBezTo>
                <a:cubicBezTo>
                  <a:pt x="1862" y="1205"/>
                  <a:pt x="1864" y="1204"/>
                  <a:pt x="1864" y="1201"/>
                </a:cubicBezTo>
                <a:cubicBezTo>
                  <a:pt x="1864" y="1199"/>
                  <a:pt x="1862" y="1197"/>
                  <a:pt x="1859" y="1197"/>
                </a:cubicBezTo>
                <a:close/>
                <a:moveTo>
                  <a:pt x="1872" y="1197"/>
                </a:moveTo>
                <a:cubicBezTo>
                  <a:pt x="1870" y="1197"/>
                  <a:pt x="1868" y="1199"/>
                  <a:pt x="1868" y="1201"/>
                </a:cubicBezTo>
                <a:cubicBezTo>
                  <a:pt x="1868" y="1204"/>
                  <a:pt x="1870" y="1205"/>
                  <a:pt x="1872" y="1205"/>
                </a:cubicBezTo>
                <a:cubicBezTo>
                  <a:pt x="1875" y="1205"/>
                  <a:pt x="1876" y="1204"/>
                  <a:pt x="1876" y="1201"/>
                </a:cubicBezTo>
                <a:cubicBezTo>
                  <a:pt x="1876" y="1199"/>
                  <a:pt x="1875" y="1197"/>
                  <a:pt x="1872" y="1197"/>
                </a:cubicBezTo>
                <a:close/>
                <a:moveTo>
                  <a:pt x="1885" y="1197"/>
                </a:moveTo>
                <a:cubicBezTo>
                  <a:pt x="1883" y="1197"/>
                  <a:pt x="1881" y="1199"/>
                  <a:pt x="1881" y="1201"/>
                </a:cubicBezTo>
                <a:cubicBezTo>
                  <a:pt x="1881" y="1204"/>
                  <a:pt x="1883" y="1205"/>
                  <a:pt x="1885" y="1205"/>
                </a:cubicBezTo>
                <a:cubicBezTo>
                  <a:pt x="1888" y="1205"/>
                  <a:pt x="1889" y="1204"/>
                  <a:pt x="1889" y="1201"/>
                </a:cubicBezTo>
                <a:cubicBezTo>
                  <a:pt x="1889" y="1199"/>
                  <a:pt x="1888" y="1197"/>
                  <a:pt x="1885" y="1197"/>
                </a:cubicBezTo>
                <a:close/>
                <a:moveTo>
                  <a:pt x="1898" y="1197"/>
                </a:moveTo>
                <a:cubicBezTo>
                  <a:pt x="1896" y="1197"/>
                  <a:pt x="1894" y="1199"/>
                  <a:pt x="1894" y="1201"/>
                </a:cubicBezTo>
                <a:cubicBezTo>
                  <a:pt x="1894" y="1204"/>
                  <a:pt x="1896" y="1205"/>
                  <a:pt x="1898" y="1205"/>
                </a:cubicBezTo>
                <a:cubicBezTo>
                  <a:pt x="1900" y="1205"/>
                  <a:pt x="1902" y="1204"/>
                  <a:pt x="1902" y="1201"/>
                </a:cubicBezTo>
                <a:cubicBezTo>
                  <a:pt x="1902" y="1199"/>
                  <a:pt x="1900" y="1197"/>
                  <a:pt x="1898" y="1197"/>
                </a:cubicBezTo>
                <a:close/>
                <a:moveTo>
                  <a:pt x="1911" y="1197"/>
                </a:moveTo>
                <a:cubicBezTo>
                  <a:pt x="1909" y="1197"/>
                  <a:pt x="1907" y="1199"/>
                  <a:pt x="1907" y="1201"/>
                </a:cubicBezTo>
                <a:cubicBezTo>
                  <a:pt x="1907" y="1204"/>
                  <a:pt x="1909" y="1205"/>
                  <a:pt x="1911" y="1205"/>
                </a:cubicBezTo>
                <a:cubicBezTo>
                  <a:pt x="1913" y="1205"/>
                  <a:pt x="1915" y="1204"/>
                  <a:pt x="1915" y="1201"/>
                </a:cubicBezTo>
                <a:cubicBezTo>
                  <a:pt x="1915" y="1199"/>
                  <a:pt x="1913" y="1197"/>
                  <a:pt x="1911" y="1197"/>
                </a:cubicBezTo>
                <a:close/>
                <a:moveTo>
                  <a:pt x="1924" y="1197"/>
                </a:moveTo>
                <a:cubicBezTo>
                  <a:pt x="1922" y="1197"/>
                  <a:pt x="1920" y="1199"/>
                  <a:pt x="1920" y="1201"/>
                </a:cubicBezTo>
                <a:cubicBezTo>
                  <a:pt x="1920" y="1204"/>
                  <a:pt x="1922" y="1205"/>
                  <a:pt x="1924" y="1205"/>
                </a:cubicBezTo>
                <a:cubicBezTo>
                  <a:pt x="1926" y="1205"/>
                  <a:pt x="1928" y="1204"/>
                  <a:pt x="1928" y="1201"/>
                </a:cubicBezTo>
                <a:cubicBezTo>
                  <a:pt x="1928" y="1199"/>
                  <a:pt x="1926" y="1197"/>
                  <a:pt x="1924" y="1197"/>
                </a:cubicBezTo>
                <a:close/>
                <a:moveTo>
                  <a:pt x="1937" y="1197"/>
                </a:moveTo>
                <a:cubicBezTo>
                  <a:pt x="1935" y="1197"/>
                  <a:pt x="1933" y="1199"/>
                  <a:pt x="1933" y="1201"/>
                </a:cubicBezTo>
                <a:cubicBezTo>
                  <a:pt x="1933" y="1204"/>
                  <a:pt x="1935" y="1205"/>
                  <a:pt x="1937" y="1205"/>
                </a:cubicBezTo>
                <a:cubicBezTo>
                  <a:pt x="1939" y="1205"/>
                  <a:pt x="1941" y="1204"/>
                  <a:pt x="1941" y="1201"/>
                </a:cubicBezTo>
                <a:cubicBezTo>
                  <a:pt x="1941" y="1199"/>
                  <a:pt x="1939" y="1197"/>
                  <a:pt x="1937" y="1197"/>
                </a:cubicBezTo>
                <a:close/>
                <a:moveTo>
                  <a:pt x="1950" y="1197"/>
                </a:moveTo>
                <a:cubicBezTo>
                  <a:pt x="1947" y="1197"/>
                  <a:pt x="1946" y="1199"/>
                  <a:pt x="1946" y="1201"/>
                </a:cubicBezTo>
                <a:cubicBezTo>
                  <a:pt x="1946" y="1204"/>
                  <a:pt x="1947" y="1205"/>
                  <a:pt x="1950" y="1205"/>
                </a:cubicBezTo>
                <a:cubicBezTo>
                  <a:pt x="1952" y="1205"/>
                  <a:pt x="1954" y="1204"/>
                  <a:pt x="1954" y="1201"/>
                </a:cubicBezTo>
                <a:cubicBezTo>
                  <a:pt x="1954" y="1199"/>
                  <a:pt x="1952" y="1197"/>
                  <a:pt x="1950" y="1197"/>
                </a:cubicBezTo>
                <a:close/>
                <a:moveTo>
                  <a:pt x="1963" y="1197"/>
                </a:moveTo>
                <a:cubicBezTo>
                  <a:pt x="1960" y="1197"/>
                  <a:pt x="1959" y="1199"/>
                  <a:pt x="1959" y="1201"/>
                </a:cubicBezTo>
                <a:cubicBezTo>
                  <a:pt x="1959" y="1204"/>
                  <a:pt x="1960" y="1205"/>
                  <a:pt x="1963" y="1205"/>
                </a:cubicBezTo>
                <a:cubicBezTo>
                  <a:pt x="1965" y="1205"/>
                  <a:pt x="1967" y="1204"/>
                  <a:pt x="1967" y="1201"/>
                </a:cubicBezTo>
                <a:cubicBezTo>
                  <a:pt x="1967" y="1199"/>
                  <a:pt x="1965" y="1197"/>
                  <a:pt x="1963" y="1197"/>
                </a:cubicBezTo>
                <a:close/>
                <a:moveTo>
                  <a:pt x="1975" y="1201"/>
                </a:moveTo>
                <a:cubicBezTo>
                  <a:pt x="1975" y="1201"/>
                  <a:pt x="1975" y="1202"/>
                  <a:pt x="1976" y="1202"/>
                </a:cubicBezTo>
                <a:cubicBezTo>
                  <a:pt x="1976" y="1202"/>
                  <a:pt x="1976" y="1201"/>
                  <a:pt x="1976" y="1201"/>
                </a:cubicBezTo>
                <a:cubicBezTo>
                  <a:pt x="1976" y="1201"/>
                  <a:pt x="1976" y="1201"/>
                  <a:pt x="1976" y="1201"/>
                </a:cubicBezTo>
                <a:cubicBezTo>
                  <a:pt x="1975" y="1201"/>
                  <a:pt x="1975" y="1201"/>
                  <a:pt x="1975" y="1201"/>
                </a:cubicBezTo>
                <a:close/>
                <a:moveTo>
                  <a:pt x="1993" y="1201"/>
                </a:moveTo>
                <a:cubicBezTo>
                  <a:pt x="1993" y="1199"/>
                  <a:pt x="1991" y="1197"/>
                  <a:pt x="1989" y="1197"/>
                </a:cubicBezTo>
                <a:cubicBezTo>
                  <a:pt x="1986" y="1197"/>
                  <a:pt x="1984" y="1199"/>
                  <a:pt x="1984" y="1201"/>
                </a:cubicBezTo>
                <a:cubicBezTo>
                  <a:pt x="1984" y="1204"/>
                  <a:pt x="1986" y="1205"/>
                  <a:pt x="1989" y="1205"/>
                </a:cubicBezTo>
                <a:cubicBezTo>
                  <a:pt x="1991" y="1205"/>
                  <a:pt x="1993" y="1204"/>
                  <a:pt x="1993" y="1201"/>
                </a:cubicBezTo>
                <a:close/>
                <a:moveTo>
                  <a:pt x="2001" y="1197"/>
                </a:moveTo>
                <a:cubicBezTo>
                  <a:pt x="1999" y="1197"/>
                  <a:pt x="1997" y="1199"/>
                  <a:pt x="1997" y="1201"/>
                </a:cubicBezTo>
                <a:cubicBezTo>
                  <a:pt x="1997" y="1204"/>
                  <a:pt x="1999" y="1205"/>
                  <a:pt x="2001" y="1205"/>
                </a:cubicBezTo>
                <a:cubicBezTo>
                  <a:pt x="2004" y="1205"/>
                  <a:pt x="2006" y="1204"/>
                  <a:pt x="2006" y="1201"/>
                </a:cubicBezTo>
                <a:cubicBezTo>
                  <a:pt x="2006" y="1199"/>
                  <a:pt x="2004" y="1197"/>
                  <a:pt x="2001" y="1197"/>
                </a:cubicBezTo>
                <a:close/>
                <a:moveTo>
                  <a:pt x="2014" y="1197"/>
                </a:moveTo>
                <a:cubicBezTo>
                  <a:pt x="2012" y="1197"/>
                  <a:pt x="2010" y="1199"/>
                  <a:pt x="2010" y="1201"/>
                </a:cubicBezTo>
                <a:cubicBezTo>
                  <a:pt x="2010" y="1204"/>
                  <a:pt x="2012" y="1205"/>
                  <a:pt x="2014" y="1205"/>
                </a:cubicBezTo>
                <a:cubicBezTo>
                  <a:pt x="2017" y="1205"/>
                  <a:pt x="2019" y="1204"/>
                  <a:pt x="2019" y="1201"/>
                </a:cubicBezTo>
                <a:cubicBezTo>
                  <a:pt x="2019" y="1199"/>
                  <a:pt x="2017" y="1197"/>
                  <a:pt x="2014" y="1197"/>
                </a:cubicBezTo>
                <a:close/>
                <a:moveTo>
                  <a:pt x="2027" y="1197"/>
                </a:moveTo>
                <a:cubicBezTo>
                  <a:pt x="2025" y="1197"/>
                  <a:pt x="2023" y="1199"/>
                  <a:pt x="2023" y="1201"/>
                </a:cubicBezTo>
                <a:cubicBezTo>
                  <a:pt x="2023" y="1204"/>
                  <a:pt x="2025" y="1205"/>
                  <a:pt x="2027" y="1205"/>
                </a:cubicBezTo>
                <a:cubicBezTo>
                  <a:pt x="2030" y="1205"/>
                  <a:pt x="2031" y="1204"/>
                  <a:pt x="2031" y="1201"/>
                </a:cubicBezTo>
                <a:cubicBezTo>
                  <a:pt x="2031" y="1199"/>
                  <a:pt x="2030" y="1197"/>
                  <a:pt x="2027" y="1197"/>
                </a:cubicBezTo>
                <a:close/>
                <a:moveTo>
                  <a:pt x="2040" y="1197"/>
                </a:moveTo>
                <a:cubicBezTo>
                  <a:pt x="2038" y="1197"/>
                  <a:pt x="2036" y="1199"/>
                  <a:pt x="2036" y="1201"/>
                </a:cubicBezTo>
                <a:cubicBezTo>
                  <a:pt x="2036" y="1204"/>
                  <a:pt x="2038" y="1205"/>
                  <a:pt x="2040" y="1205"/>
                </a:cubicBezTo>
                <a:cubicBezTo>
                  <a:pt x="2042" y="1205"/>
                  <a:pt x="2044" y="1204"/>
                  <a:pt x="2044" y="1201"/>
                </a:cubicBezTo>
                <a:cubicBezTo>
                  <a:pt x="2044" y="1199"/>
                  <a:pt x="2042" y="1197"/>
                  <a:pt x="2040" y="1197"/>
                </a:cubicBezTo>
                <a:close/>
                <a:moveTo>
                  <a:pt x="2053" y="1197"/>
                </a:moveTo>
                <a:cubicBezTo>
                  <a:pt x="2051" y="1197"/>
                  <a:pt x="2049" y="1199"/>
                  <a:pt x="2049" y="1201"/>
                </a:cubicBezTo>
                <a:cubicBezTo>
                  <a:pt x="2049" y="1204"/>
                  <a:pt x="2051" y="1205"/>
                  <a:pt x="2053" y="1205"/>
                </a:cubicBezTo>
                <a:cubicBezTo>
                  <a:pt x="2055" y="1205"/>
                  <a:pt x="2057" y="1204"/>
                  <a:pt x="2057" y="1201"/>
                </a:cubicBezTo>
                <a:cubicBezTo>
                  <a:pt x="2057" y="1199"/>
                  <a:pt x="2055" y="1197"/>
                  <a:pt x="2053" y="1197"/>
                </a:cubicBezTo>
                <a:close/>
                <a:moveTo>
                  <a:pt x="2066" y="1197"/>
                </a:moveTo>
                <a:cubicBezTo>
                  <a:pt x="2064" y="1197"/>
                  <a:pt x="2062" y="1199"/>
                  <a:pt x="2062" y="1201"/>
                </a:cubicBezTo>
                <a:cubicBezTo>
                  <a:pt x="2062" y="1204"/>
                  <a:pt x="2064" y="1205"/>
                  <a:pt x="2066" y="1205"/>
                </a:cubicBezTo>
                <a:cubicBezTo>
                  <a:pt x="2068" y="1205"/>
                  <a:pt x="2070" y="1204"/>
                  <a:pt x="2070" y="1201"/>
                </a:cubicBezTo>
                <a:cubicBezTo>
                  <a:pt x="2070" y="1199"/>
                  <a:pt x="2068" y="1197"/>
                  <a:pt x="2066" y="1197"/>
                </a:cubicBezTo>
                <a:close/>
                <a:moveTo>
                  <a:pt x="2738" y="1197"/>
                </a:moveTo>
                <a:cubicBezTo>
                  <a:pt x="2735" y="1197"/>
                  <a:pt x="2733" y="1199"/>
                  <a:pt x="2733" y="1201"/>
                </a:cubicBezTo>
                <a:cubicBezTo>
                  <a:pt x="2733" y="1204"/>
                  <a:pt x="2735" y="1205"/>
                  <a:pt x="2738" y="1205"/>
                </a:cubicBezTo>
                <a:cubicBezTo>
                  <a:pt x="2740" y="1205"/>
                  <a:pt x="2742" y="1204"/>
                  <a:pt x="2742" y="1201"/>
                </a:cubicBezTo>
                <a:cubicBezTo>
                  <a:pt x="2742" y="1199"/>
                  <a:pt x="2740" y="1197"/>
                  <a:pt x="2738" y="1197"/>
                </a:cubicBezTo>
                <a:close/>
                <a:moveTo>
                  <a:pt x="2750" y="1197"/>
                </a:moveTo>
                <a:cubicBezTo>
                  <a:pt x="2748" y="1197"/>
                  <a:pt x="2746" y="1199"/>
                  <a:pt x="2746" y="1201"/>
                </a:cubicBezTo>
                <a:cubicBezTo>
                  <a:pt x="2746" y="1204"/>
                  <a:pt x="2748" y="1205"/>
                  <a:pt x="2750" y="1205"/>
                </a:cubicBezTo>
                <a:cubicBezTo>
                  <a:pt x="2753" y="1205"/>
                  <a:pt x="2755" y="1204"/>
                  <a:pt x="2755" y="1201"/>
                </a:cubicBezTo>
                <a:cubicBezTo>
                  <a:pt x="2755" y="1199"/>
                  <a:pt x="2753" y="1197"/>
                  <a:pt x="2750" y="1197"/>
                </a:cubicBezTo>
                <a:close/>
                <a:moveTo>
                  <a:pt x="2763" y="1197"/>
                </a:moveTo>
                <a:cubicBezTo>
                  <a:pt x="2761" y="1197"/>
                  <a:pt x="2759" y="1199"/>
                  <a:pt x="2759" y="1201"/>
                </a:cubicBezTo>
                <a:cubicBezTo>
                  <a:pt x="2759" y="1204"/>
                  <a:pt x="2761" y="1205"/>
                  <a:pt x="2763" y="1205"/>
                </a:cubicBezTo>
                <a:cubicBezTo>
                  <a:pt x="2766" y="1205"/>
                  <a:pt x="2768" y="1204"/>
                  <a:pt x="2768" y="1201"/>
                </a:cubicBezTo>
                <a:cubicBezTo>
                  <a:pt x="2768" y="1199"/>
                  <a:pt x="2766" y="1197"/>
                  <a:pt x="2763" y="1197"/>
                </a:cubicBezTo>
                <a:close/>
                <a:moveTo>
                  <a:pt x="2789" y="1205"/>
                </a:moveTo>
                <a:cubicBezTo>
                  <a:pt x="2791" y="1205"/>
                  <a:pt x="2792" y="1203"/>
                  <a:pt x="2792" y="1201"/>
                </a:cubicBezTo>
                <a:cubicBezTo>
                  <a:pt x="2792" y="1199"/>
                  <a:pt x="2791" y="1198"/>
                  <a:pt x="2789" y="1198"/>
                </a:cubicBezTo>
                <a:cubicBezTo>
                  <a:pt x="2787" y="1198"/>
                  <a:pt x="2786" y="1199"/>
                  <a:pt x="2786" y="1201"/>
                </a:cubicBezTo>
                <a:cubicBezTo>
                  <a:pt x="2786" y="1203"/>
                  <a:pt x="2787" y="1205"/>
                  <a:pt x="2789" y="1205"/>
                </a:cubicBezTo>
                <a:close/>
                <a:moveTo>
                  <a:pt x="3022" y="1197"/>
                </a:moveTo>
                <a:cubicBezTo>
                  <a:pt x="3019" y="1197"/>
                  <a:pt x="3017" y="1199"/>
                  <a:pt x="3017" y="1201"/>
                </a:cubicBezTo>
                <a:cubicBezTo>
                  <a:pt x="3017" y="1204"/>
                  <a:pt x="3019" y="1205"/>
                  <a:pt x="3022" y="1205"/>
                </a:cubicBezTo>
                <a:cubicBezTo>
                  <a:pt x="3024" y="1205"/>
                  <a:pt x="3026" y="1204"/>
                  <a:pt x="3026" y="1201"/>
                </a:cubicBezTo>
                <a:cubicBezTo>
                  <a:pt x="3026" y="1199"/>
                  <a:pt x="3024" y="1197"/>
                  <a:pt x="3022" y="1197"/>
                </a:cubicBezTo>
                <a:close/>
                <a:moveTo>
                  <a:pt x="3073" y="1197"/>
                </a:moveTo>
                <a:cubicBezTo>
                  <a:pt x="3071" y="1197"/>
                  <a:pt x="3069" y="1199"/>
                  <a:pt x="3069" y="1201"/>
                </a:cubicBezTo>
                <a:cubicBezTo>
                  <a:pt x="3069" y="1204"/>
                  <a:pt x="3071" y="1205"/>
                  <a:pt x="3073" y="1205"/>
                </a:cubicBezTo>
                <a:cubicBezTo>
                  <a:pt x="3076" y="1205"/>
                  <a:pt x="3077" y="1204"/>
                  <a:pt x="3077" y="1201"/>
                </a:cubicBezTo>
                <a:cubicBezTo>
                  <a:pt x="3077" y="1199"/>
                  <a:pt x="3076" y="1197"/>
                  <a:pt x="3073" y="1197"/>
                </a:cubicBezTo>
                <a:close/>
                <a:moveTo>
                  <a:pt x="3086" y="1197"/>
                </a:moveTo>
                <a:cubicBezTo>
                  <a:pt x="3084" y="1197"/>
                  <a:pt x="3082" y="1199"/>
                  <a:pt x="3082" y="1201"/>
                </a:cubicBezTo>
                <a:cubicBezTo>
                  <a:pt x="3082" y="1204"/>
                  <a:pt x="3084" y="1205"/>
                  <a:pt x="3086" y="1205"/>
                </a:cubicBezTo>
                <a:cubicBezTo>
                  <a:pt x="3088" y="1205"/>
                  <a:pt x="3090" y="1204"/>
                  <a:pt x="3090" y="1201"/>
                </a:cubicBezTo>
                <a:cubicBezTo>
                  <a:pt x="3090" y="1199"/>
                  <a:pt x="3088" y="1197"/>
                  <a:pt x="3086" y="1197"/>
                </a:cubicBezTo>
                <a:close/>
                <a:moveTo>
                  <a:pt x="3099" y="1197"/>
                </a:moveTo>
                <a:cubicBezTo>
                  <a:pt x="3097" y="1197"/>
                  <a:pt x="3095" y="1199"/>
                  <a:pt x="3095" y="1201"/>
                </a:cubicBezTo>
                <a:cubicBezTo>
                  <a:pt x="3095" y="1204"/>
                  <a:pt x="3097" y="1205"/>
                  <a:pt x="3099" y="1205"/>
                </a:cubicBezTo>
                <a:cubicBezTo>
                  <a:pt x="3101" y="1205"/>
                  <a:pt x="3103" y="1204"/>
                  <a:pt x="3103" y="1201"/>
                </a:cubicBezTo>
                <a:cubicBezTo>
                  <a:pt x="3103" y="1199"/>
                  <a:pt x="3101" y="1197"/>
                  <a:pt x="3099" y="1197"/>
                </a:cubicBezTo>
                <a:close/>
                <a:moveTo>
                  <a:pt x="3112" y="1197"/>
                </a:moveTo>
                <a:cubicBezTo>
                  <a:pt x="3110" y="1197"/>
                  <a:pt x="3108" y="1199"/>
                  <a:pt x="3108" y="1201"/>
                </a:cubicBezTo>
                <a:cubicBezTo>
                  <a:pt x="3108" y="1204"/>
                  <a:pt x="3110" y="1205"/>
                  <a:pt x="3112" y="1205"/>
                </a:cubicBezTo>
                <a:cubicBezTo>
                  <a:pt x="3114" y="1205"/>
                  <a:pt x="3116" y="1204"/>
                  <a:pt x="3116" y="1201"/>
                </a:cubicBezTo>
                <a:cubicBezTo>
                  <a:pt x="3116" y="1199"/>
                  <a:pt x="3114" y="1197"/>
                  <a:pt x="3112" y="1197"/>
                </a:cubicBezTo>
                <a:close/>
                <a:moveTo>
                  <a:pt x="3125" y="1197"/>
                </a:moveTo>
                <a:cubicBezTo>
                  <a:pt x="3123" y="1197"/>
                  <a:pt x="3121" y="1199"/>
                  <a:pt x="3121" y="1201"/>
                </a:cubicBezTo>
                <a:cubicBezTo>
                  <a:pt x="3121" y="1204"/>
                  <a:pt x="3123" y="1205"/>
                  <a:pt x="3125" y="1205"/>
                </a:cubicBezTo>
                <a:cubicBezTo>
                  <a:pt x="3127" y="1205"/>
                  <a:pt x="3129" y="1204"/>
                  <a:pt x="3129" y="1201"/>
                </a:cubicBezTo>
                <a:cubicBezTo>
                  <a:pt x="3129" y="1199"/>
                  <a:pt x="3127" y="1197"/>
                  <a:pt x="3125" y="1197"/>
                </a:cubicBezTo>
                <a:close/>
                <a:moveTo>
                  <a:pt x="3138" y="1197"/>
                </a:moveTo>
                <a:cubicBezTo>
                  <a:pt x="3136" y="1197"/>
                  <a:pt x="3134" y="1199"/>
                  <a:pt x="3134" y="1201"/>
                </a:cubicBezTo>
                <a:cubicBezTo>
                  <a:pt x="3134" y="1204"/>
                  <a:pt x="3136" y="1205"/>
                  <a:pt x="3138" y="1205"/>
                </a:cubicBezTo>
                <a:cubicBezTo>
                  <a:pt x="3140" y="1205"/>
                  <a:pt x="3142" y="1204"/>
                  <a:pt x="3142" y="1201"/>
                </a:cubicBezTo>
                <a:cubicBezTo>
                  <a:pt x="3142" y="1199"/>
                  <a:pt x="3140" y="1197"/>
                  <a:pt x="3138" y="1197"/>
                </a:cubicBezTo>
                <a:close/>
                <a:moveTo>
                  <a:pt x="3147" y="1201"/>
                </a:moveTo>
                <a:cubicBezTo>
                  <a:pt x="3147" y="1204"/>
                  <a:pt x="3148" y="1205"/>
                  <a:pt x="3151" y="1205"/>
                </a:cubicBezTo>
                <a:cubicBezTo>
                  <a:pt x="3153" y="1205"/>
                  <a:pt x="3155" y="1204"/>
                  <a:pt x="3155" y="1201"/>
                </a:cubicBezTo>
                <a:cubicBezTo>
                  <a:pt x="3155" y="1199"/>
                  <a:pt x="3153" y="1197"/>
                  <a:pt x="3151" y="1197"/>
                </a:cubicBezTo>
                <a:cubicBezTo>
                  <a:pt x="3148" y="1197"/>
                  <a:pt x="3147" y="1199"/>
                  <a:pt x="3147" y="1201"/>
                </a:cubicBezTo>
                <a:close/>
                <a:moveTo>
                  <a:pt x="3228" y="1200"/>
                </a:moveTo>
                <a:cubicBezTo>
                  <a:pt x="3228" y="1200"/>
                  <a:pt x="3227" y="1201"/>
                  <a:pt x="3227" y="1201"/>
                </a:cubicBezTo>
                <a:cubicBezTo>
                  <a:pt x="3227" y="1202"/>
                  <a:pt x="3228" y="1202"/>
                  <a:pt x="3228" y="1202"/>
                </a:cubicBezTo>
                <a:cubicBezTo>
                  <a:pt x="3229" y="1202"/>
                  <a:pt x="3229" y="1202"/>
                  <a:pt x="3229" y="1201"/>
                </a:cubicBezTo>
                <a:cubicBezTo>
                  <a:pt x="3229" y="1201"/>
                  <a:pt x="3229" y="1200"/>
                  <a:pt x="3228" y="1200"/>
                </a:cubicBezTo>
                <a:close/>
                <a:moveTo>
                  <a:pt x="891" y="1210"/>
                </a:moveTo>
                <a:cubicBezTo>
                  <a:pt x="889" y="1210"/>
                  <a:pt x="887" y="1212"/>
                  <a:pt x="887" y="1214"/>
                </a:cubicBezTo>
                <a:cubicBezTo>
                  <a:pt x="887" y="1217"/>
                  <a:pt x="889" y="1218"/>
                  <a:pt x="891" y="1218"/>
                </a:cubicBezTo>
                <a:cubicBezTo>
                  <a:pt x="893" y="1218"/>
                  <a:pt x="895" y="1217"/>
                  <a:pt x="895" y="1214"/>
                </a:cubicBezTo>
                <a:cubicBezTo>
                  <a:pt x="895" y="1212"/>
                  <a:pt x="893" y="1210"/>
                  <a:pt x="891" y="1210"/>
                </a:cubicBezTo>
                <a:close/>
                <a:moveTo>
                  <a:pt x="904" y="1210"/>
                </a:moveTo>
                <a:cubicBezTo>
                  <a:pt x="901" y="1210"/>
                  <a:pt x="900" y="1212"/>
                  <a:pt x="900" y="1214"/>
                </a:cubicBezTo>
                <a:cubicBezTo>
                  <a:pt x="900" y="1217"/>
                  <a:pt x="901" y="1218"/>
                  <a:pt x="904" y="1218"/>
                </a:cubicBezTo>
                <a:cubicBezTo>
                  <a:pt x="906" y="1218"/>
                  <a:pt x="908" y="1217"/>
                  <a:pt x="908" y="1214"/>
                </a:cubicBezTo>
                <a:cubicBezTo>
                  <a:pt x="908" y="1212"/>
                  <a:pt x="906" y="1210"/>
                  <a:pt x="904" y="1210"/>
                </a:cubicBezTo>
                <a:close/>
                <a:moveTo>
                  <a:pt x="917" y="1210"/>
                </a:moveTo>
                <a:cubicBezTo>
                  <a:pt x="914" y="1210"/>
                  <a:pt x="912" y="1212"/>
                  <a:pt x="912" y="1214"/>
                </a:cubicBezTo>
                <a:cubicBezTo>
                  <a:pt x="912" y="1217"/>
                  <a:pt x="914" y="1218"/>
                  <a:pt x="917" y="1218"/>
                </a:cubicBezTo>
                <a:cubicBezTo>
                  <a:pt x="919" y="1218"/>
                  <a:pt x="921" y="1217"/>
                  <a:pt x="921" y="1214"/>
                </a:cubicBezTo>
                <a:cubicBezTo>
                  <a:pt x="921" y="1212"/>
                  <a:pt x="919" y="1210"/>
                  <a:pt x="917" y="1210"/>
                </a:cubicBezTo>
                <a:close/>
                <a:moveTo>
                  <a:pt x="930" y="1210"/>
                </a:moveTo>
                <a:cubicBezTo>
                  <a:pt x="927" y="1210"/>
                  <a:pt x="925" y="1212"/>
                  <a:pt x="925" y="1214"/>
                </a:cubicBezTo>
                <a:cubicBezTo>
                  <a:pt x="925" y="1217"/>
                  <a:pt x="927" y="1218"/>
                  <a:pt x="930" y="1218"/>
                </a:cubicBezTo>
                <a:cubicBezTo>
                  <a:pt x="932" y="1218"/>
                  <a:pt x="934" y="1217"/>
                  <a:pt x="934" y="1214"/>
                </a:cubicBezTo>
                <a:cubicBezTo>
                  <a:pt x="934" y="1212"/>
                  <a:pt x="932" y="1210"/>
                  <a:pt x="930" y="1210"/>
                </a:cubicBezTo>
                <a:close/>
                <a:moveTo>
                  <a:pt x="942" y="1210"/>
                </a:moveTo>
                <a:cubicBezTo>
                  <a:pt x="940" y="1210"/>
                  <a:pt x="938" y="1212"/>
                  <a:pt x="938" y="1214"/>
                </a:cubicBezTo>
                <a:cubicBezTo>
                  <a:pt x="938" y="1217"/>
                  <a:pt x="940" y="1218"/>
                  <a:pt x="942" y="1218"/>
                </a:cubicBezTo>
                <a:cubicBezTo>
                  <a:pt x="945" y="1218"/>
                  <a:pt x="947" y="1217"/>
                  <a:pt x="947" y="1214"/>
                </a:cubicBezTo>
                <a:cubicBezTo>
                  <a:pt x="947" y="1212"/>
                  <a:pt x="945" y="1210"/>
                  <a:pt x="942" y="1210"/>
                </a:cubicBezTo>
                <a:close/>
                <a:moveTo>
                  <a:pt x="955" y="1210"/>
                </a:moveTo>
                <a:cubicBezTo>
                  <a:pt x="953" y="1210"/>
                  <a:pt x="951" y="1212"/>
                  <a:pt x="951" y="1214"/>
                </a:cubicBezTo>
                <a:cubicBezTo>
                  <a:pt x="951" y="1217"/>
                  <a:pt x="953" y="1218"/>
                  <a:pt x="955" y="1218"/>
                </a:cubicBezTo>
                <a:cubicBezTo>
                  <a:pt x="958" y="1218"/>
                  <a:pt x="960" y="1217"/>
                  <a:pt x="960" y="1214"/>
                </a:cubicBezTo>
                <a:cubicBezTo>
                  <a:pt x="960" y="1212"/>
                  <a:pt x="958" y="1210"/>
                  <a:pt x="955" y="1210"/>
                </a:cubicBezTo>
                <a:close/>
                <a:moveTo>
                  <a:pt x="968" y="1210"/>
                </a:moveTo>
                <a:cubicBezTo>
                  <a:pt x="966" y="1210"/>
                  <a:pt x="964" y="1212"/>
                  <a:pt x="964" y="1214"/>
                </a:cubicBezTo>
                <a:cubicBezTo>
                  <a:pt x="964" y="1217"/>
                  <a:pt x="966" y="1218"/>
                  <a:pt x="968" y="1218"/>
                </a:cubicBezTo>
                <a:cubicBezTo>
                  <a:pt x="971" y="1218"/>
                  <a:pt x="973" y="1217"/>
                  <a:pt x="973" y="1214"/>
                </a:cubicBezTo>
                <a:cubicBezTo>
                  <a:pt x="973" y="1212"/>
                  <a:pt x="971" y="1210"/>
                  <a:pt x="968" y="1210"/>
                </a:cubicBezTo>
                <a:close/>
                <a:moveTo>
                  <a:pt x="981" y="1210"/>
                </a:moveTo>
                <a:cubicBezTo>
                  <a:pt x="979" y="1210"/>
                  <a:pt x="977" y="1212"/>
                  <a:pt x="977" y="1214"/>
                </a:cubicBezTo>
                <a:cubicBezTo>
                  <a:pt x="977" y="1217"/>
                  <a:pt x="979" y="1218"/>
                  <a:pt x="981" y="1218"/>
                </a:cubicBezTo>
                <a:cubicBezTo>
                  <a:pt x="984" y="1218"/>
                  <a:pt x="985" y="1217"/>
                  <a:pt x="985" y="1214"/>
                </a:cubicBezTo>
                <a:cubicBezTo>
                  <a:pt x="985" y="1212"/>
                  <a:pt x="984" y="1210"/>
                  <a:pt x="981" y="1210"/>
                </a:cubicBezTo>
                <a:close/>
                <a:moveTo>
                  <a:pt x="994" y="1210"/>
                </a:moveTo>
                <a:cubicBezTo>
                  <a:pt x="992" y="1210"/>
                  <a:pt x="990" y="1212"/>
                  <a:pt x="990" y="1214"/>
                </a:cubicBezTo>
                <a:cubicBezTo>
                  <a:pt x="990" y="1217"/>
                  <a:pt x="992" y="1218"/>
                  <a:pt x="994" y="1218"/>
                </a:cubicBezTo>
                <a:cubicBezTo>
                  <a:pt x="996" y="1218"/>
                  <a:pt x="998" y="1217"/>
                  <a:pt x="998" y="1214"/>
                </a:cubicBezTo>
                <a:cubicBezTo>
                  <a:pt x="998" y="1212"/>
                  <a:pt x="996" y="1210"/>
                  <a:pt x="994" y="1210"/>
                </a:cubicBezTo>
                <a:close/>
                <a:moveTo>
                  <a:pt x="1007" y="1210"/>
                </a:moveTo>
                <a:cubicBezTo>
                  <a:pt x="1005" y="1210"/>
                  <a:pt x="1003" y="1212"/>
                  <a:pt x="1003" y="1214"/>
                </a:cubicBezTo>
                <a:cubicBezTo>
                  <a:pt x="1003" y="1217"/>
                  <a:pt x="1005" y="1218"/>
                  <a:pt x="1007" y="1218"/>
                </a:cubicBezTo>
                <a:cubicBezTo>
                  <a:pt x="1009" y="1218"/>
                  <a:pt x="1011" y="1217"/>
                  <a:pt x="1011" y="1214"/>
                </a:cubicBezTo>
                <a:cubicBezTo>
                  <a:pt x="1011" y="1212"/>
                  <a:pt x="1009" y="1210"/>
                  <a:pt x="1007" y="1210"/>
                </a:cubicBezTo>
                <a:close/>
                <a:moveTo>
                  <a:pt x="1020" y="1210"/>
                </a:moveTo>
                <a:cubicBezTo>
                  <a:pt x="1018" y="1210"/>
                  <a:pt x="1016" y="1212"/>
                  <a:pt x="1016" y="1214"/>
                </a:cubicBezTo>
                <a:cubicBezTo>
                  <a:pt x="1016" y="1217"/>
                  <a:pt x="1018" y="1218"/>
                  <a:pt x="1020" y="1218"/>
                </a:cubicBezTo>
                <a:cubicBezTo>
                  <a:pt x="1022" y="1218"/>
                  <a:pt x="1024" y="1217"/>
                  <a:pt x="1024" y="1214"/>
                </a:cubicBezTo>
                <a:cubicBezTo>
                  <a:pt x="1024" y="1212"/>
                  <a:pt x="1022" y="1210"/>
                  <a:pt x="1020" y="1210"/>
                </a:cubicBezTo>
                <a:close/>
                <a:moveTo>
                  <a:pt x="1033" y="1210"/>
                </a:moveTo>
                <a:cubicBezTo>
                  <a:pt x="1031" y="1210"/>
                  <a:pt x="1029" y="1212"/>
                  <a:pt x="1029" y="1214"/>
                </a:cubicBezTo>
                <a:cubicBezTo>
                  <a:pt x="1029" y="1217"/>
                  <a:pt x="1031" y="1218"/>
                  <a:pt x="1033" y="1218"/>
                </a:cubicBezTo>
                <a:cubicBezTo>
                  <a:pt x="1035" y="1218"/>
                  <a:pt x="1037" y="1217"/>
                  <a:pt x="1037" y="1214"/>
                </a:cubicBezTo>
                <a:cubicBezTo>
                  <a:pt x="1037" y="1212"/>
                  <a:pt x="1035" y="1210"/>
                  <a:pt x="1033" y="1210"/>
                </a:cubicBezTo>
                <a:close/>
                <a:moveTo>
                  <a:pt x="1046" y="1210"/>
                </a:moveTo>
                <a:cubicBezTo>
                  <a:pt x="1044" y="1210"/>
                  <a:pt x="1042" y="1212"/>
                  <a:pt x="1042" y="1214"/>
                </a:cubicBezTo>
                <a:cubicBezTo>
                  <a:pt x="1042" y="1217"/>
                  <a:pt x="1044" y="1218"/>
                  <a:pt x="1046" y="1218"/>
                </a:cubicBezTo>
                <a:cubicBezTo>
                  <a:pt x="1048" y="1218"/>
                  <a:pt x="1050" y="1217"/>
                  <a:pt x="1050" y="1214"/>
                </a:cubicBezTo>
                <a:cubicBezTo>
                  <a:pt x="1050" y="1212"/>
                  <a:pt x="1048" y="1210"/>
                  <a:pt x="1046" y="1210"/>
                </a:cubicBezTo>
                <a:close/>
                <a:moveTo>
                  <a:pt x="1059" y="1210"/>
                </a:moveTo>
                <a:cubicBezTo>
                  <a:pt x="1056" y="1210"/>
                  <a:pt x="1055" y="1212"/>
                  <a:pt x="1055" y="1214"/>
                </a:cubicBezTo>
                <a:cubicBezTo>
                  <a:pt x="1055" y="1217"/>
                  <a:pt x="1056" y="1218"/>
                  <a:pt x="1059" y="1218"/>
                </a:cubicBezTo>
                <a:cubicBezTo>
                  <a:pt x="1061" y="1218"/>
                  <a:pt x="1063" y="1217"/>
                  <a:pt x="1063" y="1214"/>
                </a:cubicBezTo>
                <a:cubicBezTo>
                  <a:pt x="1063" y="1212"/>
                  <a:pt x="1061" y="1210"/>
                  <a:pt x="1059" y="1210"/>
                </a:cubicBezTo>
                <a:close/>
                <a:moveTo>
                  <a:pt x="1072" y="1210"/>
                </a:moveTo>
                <a:cubicBezTo>
                  <a:pt x="1069" y="1210"/>
                  <a:pt x="1067" y="1212"/>
                  <a:pt x="1067" y="1214"/>
                </a:cubicBezTo>
                <a:cubicBezTo>
                  <a:pt x="1067" y="1217"/>
                  <a:pt x="1069" y="1218"/>
                  <a:pt x="1072" y="1218"/>
                </a:cubicBezTo>
                <a:cubicBezTo>
                  <a:pt x="1074" y="1218"/>
                  <a:pt x="1076" y="1217"/>
                  <a:pt x="1076" y="1214"/>
                </a:cubicBezTo>
                <a:cubicBezTo>
                  <a:pt x="1076" y="1212"/>
                  <a:pt x="1074" y="1210"/>
                  <a:pt x="1072" y="1210"/>
                </a:cubicBezTo>
                <a:close/>
                <a:moveTo>
                  <a:pt x="1085" y="1210"/>
                </a:moveTo>
                <a:cubicBezTo>
                  <a:pt x="1082" y="1210"/>
                  <a:pt x="1080" y="1212"/>
                  <a:pt x="1080" y="1214"/>
                </a:cubicBezTo>
                <a:cubicBezTo>
                  <a:pt x="1080" y="1217"/>
                  <a:pt x="1082" y="1218"/>
                  <a:pt x="1085" y="1218"/>
                </a:cubicBezTo>
                <a:cubicBezTo>
                  <a:pt x="1087" y="1218"/>
                  <a:pt x="1089" y="1217"/>
                  <a:pt x="1089" y="1214"/>
                </a:cubicBezTo>
                <a:cubicBezTo>
                  <a:pt x="1089" y="1212"/>
                  <a:pt x="1087" y="1210"/>
                  <a:pt x="1085" y="1210"/>
                </a:cubicBezTo>
                <a:close/>
                <a:moveTo>
                  <a:pt x="1097" y="1210"/>
                </a:moveTo>
                <a:cubicBezTo>
                  <a:pt x="1095" y="1210"/>
                  <a:pt x="1093" y="1212"/>
                  <a:pt x="1093" y="1214"/>
                </a:cubicBezTo>
                <a:cubicBezTo>
                  <a:pt x="1093" y="1217"/>
                  <a:pt x="1095" y="1218"/>
                  <a:pt x="1097" y="1218"/>
                </a:cubicBezTo>
                <a:cubicBezTo>
                  <a:pt x="1100" y="1218"/>
                  <a:pt x="1102" y="1217"/>
                  <a:pt x="1102" y="1214"/>
                </a:cubicBezTo>
                <a:cubicBezTo>
                  <a:pt x="1102" y="1212"/>
                  <a:pt x="1100" y="1210"/>
                  <a:pt x="1097" y="1210"/>
                </a:cubicBezTo>
                <a:close/>
                <a:moveTo>
                  <a:pt x="1110" y="1210"/>
                </a:moveTo>
                <a:cubicBezTo>
                  <a:pt x="1108" y="1210"/>
                  <a:pt x="1106" y="1212"/>
                  <a:pt x="1106" y="1214"/>
                </a:cubicBezTo>
                <a:cubicBezTo>
                  <a:pt x="1106" y="1217"/>
                  <a:pt x="1108" y="1218"/>
                  <a:pt x="1110" y="1218"/>
                </a:cubicBezTo>
                <a:cubicBezTo>
                  <a:pt x="1113" y="1218"/>
                  <a:pt x="1115" y="1217"/>
                  <a:pt x="1115" y="1214"/>
                </a:cubicBezTo>
                <a:cubicBezTo>
                  <a:pt x="1115" y="1212"/>
                  <a:pt x="1113" y="1210"/>
                  <a:pt x="1110" y="1210"/>
                </a:cubicBezTo>
                <a:close/>
                <a:moveTo>
                  <a:pt x="1123" y="1210"/>
                </a:moveTo>
                <a:cubicBezTo>
                  <a:pt x="1121" y="1210"/>
                  <a:pt x="1119" y="1212"/>
                  <a:pt x="1119" y="1214"/>
                </a:cubicBezTo>
                <a:cubicBezTo>
                  <a:pt x="1119" y="1217"/>
                  <a:pt x="1121" y="1218"/>
                  <a:pt x="1123" y="1218"/>
                </a:cubicBezTo>
                <a:cubicBezTo>
                  <a:pt x="1126" y="1218"/>
                  <a:pt x="1127" y="1217"/>
                  <a:pt x="1127" y="1214"/>
                </a:cubicBezTo>
                <a:cubicBezTo>
                  <a:pt x="1127" y="1212"/>
                  <a:pt x="1126" y="1210"/>
                  <a:pt x="1123" y="1210"/>
                </a:cubicBezTo>
                <a:close/>
                <a:moveTo>
                  <a:pt x="1136" y="1210"/>
                </a:moveTo>
                <a:cubicBezTo>
                  <a:pt x="1134" y="1210"/>
                  <a:pt x="1132" y="1212"/>
                  <a:pt x="1132" y="1214"/>
                </a:cubicBezTo>
                <a:cubicBezTo>
                  <a:pt x="1132" y="1217"/>
                  <a:pt x="1134" y="1218"/>
                  <a:pt x="1136" y="1218"/>
                </a:cubicBezTo>
                <a:cubicBezTo>
                  <a:pt x="1139" y="1218"/>
                  <a:pt x="1140" y="1217"/>
                  <a:pt x="1140" y="1214"/>
                </a:cubicBezTo>
                <a:cubicBezTo>
                  <a:pt x="1140" y="1212"/>
                  <a:pt x="1139" y="1210"/>
                  <a:pt x="1136" y="1210"/>
                </a:cubicBezTo>
                <a:close/>
                <a:moveTo>
                  <a:pt x="1149" y="1210"/>
                </a:moveTo>
                <a:cubicBezTo>
                  <a:pt x="1147" y="1210"/>
                  <a:pt x="1145" y="1212"/>
                  <a:pt x="1145" y="1214"/>
                </a:cubicBezTo>
                <a:cubicBezTo>
                  <a:pt x="1145" y="1217"/>
                  <a:pt x="1147" y="1218"/>
                  <a:pt x="1149" y="1218"/>
                </a:cubicBezTo>
                <a:cubicBezTo>
                  <a:pt x="1151" y="1218"/>
                  <a:pt x="1153" y="1217"/>
                  <a:pt x="1153" y="1214"/>
                </a:cubicBezTo>
                <a:cubicBezTo>
                  <a:pt x="1153" y="1212"/>
                  <a:pt x="1151" y="1210"/>
                  <a:pt x="1149" y="1210"/>
                </a:cubicBezTo>
                <a:close/>
                <a:moveTo>
                  <a:pt x="1162" y="1210"/>
                </a:moveTo>
                <a:cubicBezTo>
                  <a:pt x="1160" y="1210"/>
                  <a:pt x="1158" y="1212"/>
                  <a:pt x="1158" y="1214"/>
                </a:cubicBezTo>
                <a:cubicBezTo>
                  <a:pt x="1158" y="1217"/>
                  <a:pt x="1160" y="1218"/>
                  <a:pt x="1162" y="1218"/>
                </a:cubicBezTo>
                <a:cubicBezTo>
                  <a:pt x="1164" y="1218"/>
                  <a:pt x="1166" y="1217"/>
                  <a:pt x="1166" y="1214"/>
                </a:cubicBezTo>
                <a:cubicBezTo>
                  <a:pt x="1166" y="1212"/>
                  <a:pt x="1164" y="1210"/>
                  <a:pt x="1162" y="1210"/>
                </a:cubicBezTo>
                <a:close/>
                <a:moveTo>
                  <a:pt x="1175" y="1210"/>
                </a:moveTo>
                <a:cubicBezTo>
                  <a:pt x="1173" y="1210"/>
                  <a:pt x="1171" y="1212"/>
                  <a:pt x="1171" y="1214"/>
                </a:cubicBezTo>
                <a:cubicBezTo>
                  <a:pt x="1171" y="1217"/>
                  <a:pt x="1173" y="1218"/>
                  <a:pt x="1175" y="1218"/>
                </a:cubicBezTo>
                <a:cubicBezTo>
                  <a:pt x="1177" y="1218"/>
                  <a:pt x="1179" y="1217"/>
                  <a:pt x="1179" y="1214"/>
                </a:cubicBezTo>
                <a:cubicBezTo>
                  <a:pt x="1179" y="1212"/>
                  <a:pt x="1177" y="1210"/>
                  <a:pt x="1175" y="1210"/>
                </a:cubicBezTo>
                <a:close/>
                <a:moveTo>
                  <a:pt x="1188" y="1210"/>
                </a:moveTo>
                <a:cubicBezTo>
                  <a:pt x="1186" y="1210"/>
                  <a:pt x="1184" y="1212"/>
                  <a:pt x="1184" y="1214"/>
                </a:cubicBezTo>
                <a:cubicBezTo>
                  <a:pt x="1184" y="1217"/>
                  <a:pt x="1186" y="1218"/>
                  <a:pt x="1188" y="1218"/>
                </a:cubicBezTo>
                <a:cubicBezTo>
                  <a:pt x="1190" y="1218"/>
                  <a:pt x="1192" y="1217"/>
                  <a:pt x="1192" y="1214"/>
                </a:cubicBezTo>
                <a:cubicBezTo>
                  <a:pt x="1192" y="1212"/>
                  <a:pt x="1190" y="1210"/>
                  <a:pt x="1188" y="1210"/>
                </a:cubicBezTo>
                <a:close/>
                <a:moveTo>
                  <a:pt x="1201" y="1210"/>
                </a:moveTo>
                <a:cubicBezTo>
                  <a:pt x="1198" y="1210"/>
                  <a:pt x="1197" y="1212"/>
                  <a:pt x="1197" y="1214"/>
                </a:cubicBezTo>
                <a:cubicBezTo>
                  <a:pt x="1197" y="1217"/>
                  <a:pt x="1198" y="1218"/>
                  <a:pt x="1201" y="1218"/>
                </a:cubicBezTo>
                <a:cubicBezTo>
                  <a:pt x="1203" y="1218"/>
                  <a:pt x="1205" y="1217"/>
                  <a:pt x="1205" y="1214"/>
                </a:cubicBezTo>
                <a:cubicBezTo>
                  <a:pt x="1205" y="1212"/>
                  <a:pt x="1203" y="1210"/>
                  <a:pt x="1201" y="1210"/>
                </a:cubicBezTo>
                <a:close/>
                <a:moveTo>
                  <a:pt x="1214" y="1210"/>
                </a:moveTo>
                <a:cubicBezTo>
                  <a:pt x="1211" y="1210"/>
                  <a:pt x="1210" y="1212"/>
                  <a:pt x="1210" y="1214"/>
                </a:cubicBezTo>
                <a:cubicBezTo>
                  <a:pt x="1210" y="1217"/>
                  <a:pt x="1211" y="1218"/>
                  <a:pt x="1214" y="1218"/>
                </a:cubicBezTo>
                <a:cubicBezTo>
                  <a:pt x="1216" y="1218"/>
                  <a:pt x="1218" y="1217"/>
                  <a:pt x="1218" y="1214"/>
                </a:cubicBezTo>
                <a:cubicBezTo>
                  <a:pt x="1218" y="1212"/>
                  <a:pt x="1216" y="1210"/>
                  <a:pt x="1214" y="1210"/>
                </a:cubicBezTo>
                <a:close/>
                <a:moveTo>
                  <a:pt x="1227" y="1210"/>
                </a:moveTo>
                <a:cubicBezTo>
                  <a:pt x="1224" y="1210"/>
                  <a:pt x="1222" y="1212"/>
                  <a:pt x="1222" y="1214"/>
                </a:cubicBezTo>
                <a:cubicBezTo>
                  <a:pt x="1222" y="1217"/>
                  <a:pt x="1224" y="1218"/>
                  <a:pt x="1227" y="1218"/>
                </a:cubicBezTo>
                <a:cubicBezTo>
                  <a:pt x="1229" y="1218"/>
                  <a:pt x="1231" y="1217"/>
                  <a:pt x="1231" y="1214"/>
                </a:cubicBezTo>
                <a:cubicBezTo>
                  <a:pt x="1231" y="1212"/>
                  <a:pt x="1229" y="1210"/>
                  <a:pt x="1227" y="1210"/>
                </a:cubicBezTo>
                <a:close/>
                <a:moveTo>
                  <a:pt x="1240" y="1210"/>
                </a:moveTo>
                <a:cubicBezTo>
                  <a:pt x="1237" y="1210"/>
                  <a:pt x="1235" y="1212"/>
                  <a:pt x="1235" y="1214"/>
                </a:cubicBezTo>
                <a:cubicBezTo>
                  <a:pt x="1235" y="1217"/>
                  <a:pt x="1237" y="1218"/>
                  <a:pt x="1240" y="1218"/>
                </a:cubicBezTo>
                <a:cubicBezTo>
                  <a:pt x="1242" y="1218"/>
                  <a:pt x="1244" y="1217"/>
                  <a:pt x="1244" y="1214"/>
                </a:cubicBezTo>
                <a:cubicBezTo>
                  <a:pt x="1244" y="1212"/>
                  <a:pt x="1242" y="1210"/>
                  <a:pt x="1240" y="1210"/>
                </a:cubicBezTo>
                <a:close/>
                <a:moveTo>
                  <a:pt x="1252" y="1210"/>
                </a:moveTo>
                <a:cubicBezTo>
                  <a:pt x="1250" y="1210"/>
                  <a:pt x="1248" y="1212"/>
                  <a:pt x="1248" y="1214"/>
                </a:cubicBezTo>
                <a:cubicBezTo>
                  <a:pt x="1248" y="1217"/>
                  <a:pt x="1250" y="1218"/>
                  <a:pt x="1252" y="1218"/>
                </a:cubicBezTo>
                <a:cubicBezTo>
                  <a:pt x="1255" y="1218"/>
                  <a:pt x="1257" y="1217"/>
                  <a:pt x="1257" y="1214"/>
                </a:cubicBezTo>
                <a:cubicBezTo>
                  <a:pt x="1257" y="1212"/>
                  <a:pt x="1255" y="1210"/>
                  <a:pt x="1252" y="1210"/>
                </a:cubicBezTo>
                <a:close/>
                <a:moveTo>
                  <a:pt x="1265" y="1210"/>
                </a:moveTo>
                <a:cubicBezTo>
                  <a:pt x="1263" y="1210"/>
                  <a:pt x="1261" y="1212"/>
                  <a:pt x="1261" y="1214"/>
                </a:cubicBezTo>
                <a:cubicBezTo>
                  <a:pt x="1261" y="1217"/>
                  <a:pt x="1263" y="1218"/>
                  <a:pt x="1265" y="1218"/>
                </a:cubicBezTo>
                <a:cubicBezTo>
                  <a:pt x="1268" y="1218"/>
                  <a:pt x="1270" y="1217"/>
                  <a:pt x="1270" y="1214"/>
                </a:cubicBezTo>
                <a:cubicBezTo>
                  <a:pt x="1270" y="1212"/>
                  <a:pt x="1268" y="1210"/>
                  <a:pt x="1265" y="1210"/>
                </a:cubicBezTo>
                <a:close/>
                <a:moveTo>
                  <a:pt x="1278" y="1210"/>
                </a:moveTo>
                <a:cubicBezTo>
                  <a:pt x="1276" y="1210"/>
                  <a:pt x="1274" y="1212"/>
                  <a:pt x="1274" y="1214"/>
                </a:cubicBezTo>
                <a:cubicBezTo>
                  <a:pt x="1274" y="1217"/>
                  <a:pt x="1276" y="1218"/>
                  <a:pt x="1278" y="1218"/>
                </a:cubicBezTo>
                <a:cubicBezTo>
                  <a:pt x="1281" y="1218"/>
                  <a:pt x="1282" y="1217"/>
                  <a:pt x="1282" y="1214"/>
                </a:cubicBezTo>
                <a:cubicBezTo>
                  <a:pt x="1282" y="1212"/>
                  <a:pt x="1281" y="1210"/>
                  <a:pt x="1278" y="1210"/>
                </a:cubicBezTo>
                <a:close/>
                <a:moveTo>
                  <a:pt x="1291" y="1210"/>
                </a:moveTo>
                <a:cubicBezTo>
                  <a:pt x="1289" y="1210"/>
                  <a:pt x="1287" y="1212"/>
                  <a:pt x="1287" y="1214"/>
                </a:cubicBezTo>
                <a:cubicBezTo>
                  <a:pt x="1287" y="1217"/>
                  <a:pt x="1289" y="1218"/>
                  <a:pt x="1291" y="1218"/>
                </a:cubicBezTo>
                <a:cubicBezTo>
                  <a:pt x="1293" y="1218"/>
                  <a:pt x="1295" y="1217"/>
                  <a:pt x="1295" y="1214"/>
                </a:cubicBezTo>
                <a:cubicBezTo>
                  <a:pt x="1295" y="1212"/>
                  <a:pt x="1293" y="1210"/>
                  <a:pt x="1291" y="1210"/>
                </a:cubicBezTo>
                <a:close/>
                <a:moveTo>
                  <a:pt x="1304" y="1210"/>
                </a:moveTo>
                <a:cubicBezTo>
                  <a:pt x="1302" y="1210"/>
                  <a:pt x="1300" y="1212"/>
                  <a:pt x="1300" y="1214"/>
                </a:cubicBezTo>
                <a:cubicBezTo>
                  <a:pt x="1300" y="1217"/>
                  <a:pt x="1302" y="1218"/>
                  <a:pt x="1304" y="1218"/>
                </a:cubicBezTo>
                <a:cubicBezTo>
                  <a:pt x="1306" y="1218"/>
                  <a:pt x="1308" y="1217"/>
                  <a:pt x="1308" y="1214"/>
                </a:cubicBezTo>
                <a:cubicBezTo>
                  <a:pt x="1308" y="1212"/>
                  <a:pt x="1306" y="1210"/>
                  <a:pt x="1304" y="1210"/>
                </a:cubicBezTo>
                <a:close/>
                <a:moveTo>
                  <a:pt x="1317" y="1210"/>
                </a:moveTo>
                <a:cubicBezTo>
                  <a:pt x="1315" y="1210"/>
                  <a:pt x="1313" y="1212"/>
                  <a:pt x="1313" y="1214"/>
                </a:cubicBezTo>
                <a:cubicBezTo>
                  <a:pt x="1313" y="1217"/>
                  <a:pt x="1315" y="1218"/>
                  <a:pt x="1317" y="1218"/>
                </a:cubicBezTo>
                <a:cubicBezTo>
                  <a:pt x="1319" y="1218"/>
                  <a:pt x="1321" y="1217"/>
                  <a:pt x="1321" y="1214"/>
                </a:cubicBezTo>
                <a:cubicBezTo>
                  <a:pt x="1321" y="1212"/>
                  <a:pt x="1319" y="1210"/>
                  <a:pt x="1317" y="1210"/>
                </a:cubicBezTo>
                <a:close/>
                <a:moveTo>
                  <a:pt x="1330" y="1210"/>
                </a:moveTo>
                <a:cubicBezTo>
                  <a:pt x="1328" y="1210"/>
                  <a:pt x="1326" y="1212"/>
                  <a:pt x="1326" y="1214"/>
                </a:cubicBezTo>
                <a:cubicBezTo>
                  <a:pt x="1326" y="1217"/>
                  <a:pt x="1328" y="1218"/>
                  <a:pt x="1330" y="1218"/>
                </a:cubicBezTo>
                <a:cubicBezTo>
                  <a:pt x="1332" y="1218"/>
                  <a:pt x="1334" y="1217"/>
                  <a:pt x="1334" y="1214"/>
                </a:cubicBezTo>
                <a:cubicBezTo>
                  <a:pt x="1334" y="1212"/>
                  <a:pt x="1332" y="1210"/>
                  <a:pt x="1330" y="1210"/>
                </a:cubicBezTo>
                <a:close/>
                <a:moveTo>
                  <a:pt x="1821" y="1210"/>
                </a:moveTo>
                <a:cubicBezTo>
                  <a:pt x="1818" y="1210"/>
                  <a:pt x="1816" y="1212"/>
                  <a:pt x="1816" y="1214"/>
                </a:cubicBezTo>
                <a:cubicBezTo>
                  <a:pt x="1816" y="1217"/>
                  <a:pt x="1818" y="1218"/>
                  <a:pt x="1821" y="1218"/>
                </a:cubicBezTo>
                <a:cubicBezTo>
                  <a:pt x="1823" y="1218"/>
                  <a:pt x="1825" y="1217"/>
                  <a:pt x="1825" y="1214"/>
                </a:cubicBezTo>
                <a:cubicBezTo>
                  <a:pt x="1825" y="1212"/>
                  <a:pt x="1823" y="1210"/>
                  <a:pt x="1821" y="1210"/>
                </a:cubicBezTo>
                <a:close/>
                <a:moveTo>
                  <a:pt x="1834" y="1210"/>
                </a:moveTo>
                <a:cubicBezTo>
                  <a:pt x="1831" y="1210"/>
                  <a:pt x="1829" y="1212"/>
                  <a:pt x="1829" y="1214"/>
                </a:cubicBezTo>
                <a:cubicBezTo>
                  <a:pt x="1829" y="1217"/>
                  <a:pt x="1831" y="1218"/>
                  <a:pt x="1834" y="1218"/>
                </a:cubicBezTo>
                <a:cubicBezTo>
                  <a:pt x="1836" y="1218"/>
                  <a:pt x="1838" y="1217"/>
                  <a:pt x="1838" y="1214"/>
                </a:cubicBezTo>
                <a:cubicBezTo>
                  <a:pt x="1838" y="1212"/>
                  <a:pt x="1836" y="1210"/>
                  <a:pt x="1834" y="1210"/>
                </a:cubicBezTo>
                <a:close/>
                <a:moveTo>
                  <a:pt x="1846" y="1210"/>
                </a:moveTo>
                <a:cubicBezTo>
                  <a:pt x="1844" y="1210"/>
                  <a:pt x="1842" y="1212"/>
                  <a:pt x="1842" y="1214"/>
                </a:cubicBezTo>
                <a:cubicBezTo>
                  <a:pt x="1842" y="1217"/>
                  <a:pt x="1844" y="1218"/>
                  <a:pt x="1846" y="1218"/>
                </a:cubicBezTo>
                <a:cubicBezTo>
                  <a:pt x="1849" y="1218"/>
                  <a:pt x="1851" y="1217"/>
                  <a:pt x="1851" y="1214"/>
                </a:cubicBezTo>
                <a:cubicBezTo>
                  <a:pt x="1851" y="1212"/>
                  <a:pt x="1849" y="1210"/>
                  <a:pt x="1846" y="1210"/>
                </a:cubicBezTo>
                <a:close/>
                <a:moveTo>
                  <a:pt x="1859" y="1210"/>
                </a:moveTo>
                <a:cubicBezTo>
                  <a:pt x="1857" y="1210"/>
                  <a:pt x="1855" y="1212"/>
                  <a:pt x="1855" y="1214"/>
                </a:cubicBezTo>
                <a:cubicBezTo>
                  <a:pt x="1855" y="1217"/>
                  <a:pt x="1857" y="1218"/>
                  <a:pt x="1859" y="1218"/>
                </a:cubicBezTo>
                <a:cubicBezTo>
                  <a:pt x="1862" y="1218"/>
                  <a:pt x="1864" y="1217"/>
                  <a:pt x="1864" y="1214"/>
                </a:cubicBezTo>
                <a:cubicBezTo>
                  <a:pt x="1864" y="1212"/>
                  <a:pt x="1862" y="1210"/>
                  <a:pt x="1859" y="1210"/>
                </a:cubicBezTo>
                <a:close/>
                <a:moveTo>
                  <a:pt x="1872" y="1210"/>
                </a:moveTo>
                <a:cubicBezTo>
                  <a:pt x="1870" y="1210"/>
                  <a:pt x="1868" y="1212"/>
                  <a:pt x="1868" y="1214"/>
                </a:cubicBezTo>
                <a:cubicBezTo>
                  <a:pt x="1868" y="1217"/>
                  <a:pt x="1870" y="1218"/>
                  <a:pt x="1872" y="1218"/>
                </a:cubicBezTo>
                <a:cubicBezTo>
                  <a:pt x="1875" y="1218"/>
                  <a:pt x="1876" y="1217"/>
                  <a:pt x="1876" y="1214"/>
                </a:cubicBezTo>
                <a:cubicBezTo>
                  <a:pt x="1876" y="1212"/>
                  <a:pt x="1875" y="1210"/>
                  <a:pt x="1872" y="1210"/>
                </a:cubicBezTo>
                <a:close/>
                <a:moveTo>
                  <a:pt x="1885" y="1210"/>
                </a:moveTo>
                <a:cubicBezTo>
                  <a:pt x="1883" y="1210"/>
                  <a:pt x="1881" y="1212"/>
                  <a:pt x="1881" y="1214"/>
                </a:cubicBezTo>
                <a:cubicBezTo>
                  <a:pt x="1881" y="1217"/>
                  <a:pt x="1883" y="1218"/>
                  <a:pt x="1885" y="1218"/>
                </a:cubicBezTo>
                <a:cubicBezTo>
                  <a:pt x="1888" y="1218"/>
                  <a:pt x="1889" y="1217"/>
                  <a:pt x="1889" y="1214"/>
                </a:cubicBezTo>
                <a:cubicBezTo>
                  <a:pt x="1889" y="1212"/>
                  <a:pt x="1888" y="1210"/>
                  <a:pt x="1885" y="1210"/>
                </a:cubicBezTo>
                <a:close/>
                <a:moveTo>
                  <a:pt x="1898" y="1210"/>
                </a:moveTo>
                <a:cubicBezTo>
                  <a:pt x="1896" y="1210"/>
                  <a:pt x="1894" y="1212"/>
                  <a:pt x="1894" y="1214"/>
                </a:cubicBezTo>
                <a:cubicBezTo>
                  <a:pt x="1894" y="1217"/>
                  <a:pt x="1896" y="1218"/>
                  <a:pt x="1898" y="1218"/>
                </a:cubicBezTo>
                <a:cubicBezTo>
                  <a:pt x="1900" y="1218"/>
                  <a:pt x="1902" y="1217"/>
                  <a:pt x="1902" y="1214"/>
                </a:cubicBezTo>
                <a:cubicBezTo>
                  <a:pt x="1902" y="1212"/>
                  <a:pt x="1900" y="1210"/>
                  <a:pt x="1898" y="1210"/>
                </a:cubicBezTo>
                <a:close/>
                <a:moveTo>
                  <a:pt x="1911" y="1210"/>
                </a:moveTo>
                <a:cubicBezTo>
                  <a:pt x="1909" y="1210"/>
                  <a:pt x="1907" y="1212"/>
                  <a:pt x="1907" y="1214"/>
                </a:cubicBezTo>
                <a:cubicBezTo>
                  <a:pt x="1907" y="1217"/>
                  <a:pt x="1909" y="1218"/>
                  <a:pt x="1911" y="1218"/>
                </a:cubicBezTo>
                <a:cubicBezTo>
                  <a:pt x="1913" y="1218"/>
                  <a:pt x="1915" y="1217"/>
                  <a:pt x="1915" y="1214"/>
                </a:cubicBezTo>
                <a:cubicBezTo>
                  <a:pt x="1915" y="1212"/>
                  <a:pt x="1913" y="1210"/>
                  <a:pt x="1911" y="1210"/>
                </a:cubicBezTo>
                <a:close/>
                <a:moveTo>
                  <a:pt x="1924" y="1210"/>
                </a:moveTo>
                <a:cubicBezTo>
                  <a:pt x="1922" y="1210"/>
                  <a:pt x="1920" y="1212"/>
                  <a:pt x="1920" y="1214"/>
                </a:cubicBezTo>
                <a:cubicBezTo>
                  <a:pt x="1920" y="1217"/>
                  <a:pt x="1922" y="1218"/>
                  <a:pt x="1924" y="1218"/>
                </a:cubicBezTo>
                <a:cubicBezTo>
                  <a:pt x="1926" y="1218"/>
                  <a:pt x="1928" y="1217"/>
                  <a:pt x="1928" y="1214"/>
                </a:cubicBezTo>
                <a:cubicBezTo>
                  <a:pt x="1928" y="1212"/>
                  <a:pt x="1926" y="1210"/>
                  <a:pt x="1924" y="1210"/>
                </a:cubicBezTo>
                <a:close/>
                <a:moveTo>
                  <a:pt x="1937" y="1210"/>
                </a:moveTo>
                <a:cubicBezTo>
                  <a:pt x="1935" y="1210"/>
                  <a:pt x="1933" y="1212"/>
                  <a:pt x="1933" y="1214"/>
                </a:cubicBezTo>
                <a:cubicBezTo>
                  <a:pt x="1933" y="1217"/>
                  <a:pt x="1935" y="1218"/>
                  <a:pt x="1937" y="1218"/>
                </a:cubicBezTo>
                <a:cubicBezTo>
                  <a:pt x="1939" y="1218"/>
                  <a:pt x="1941" y="1217"/>
                  <a:pt x="1941" y="1214"/>
                </a:cubicBezTo>
                <a:cubicBezTo>
                  <a:pt x="1941" y="1212"/>
                  <a:pt x="1939" y="1210"/>
                  <a:pt x="1937" y="1210"/>
                </a:cubicBezTo>
                <a:close/>
                <a:moveTo>
                  <a:pt x="1950" y="1210"/>
                </a:moveTo>
                <a:cubicBezTo>
                  <a:pt x="1947" y="1210"/>
                  <a:pt x="1946" y="1212"/>
                  <a:pt x="1946" y="1214"/>
                </a:cubicBezTo>
                <a:cubicBezTo>
                  <a:pt x="1946" y="1217"/>
                  <a:pt x="1947" y="1218"/>
                  <a:pt x="1950" y="1218"/>
                </a:cubicBezTo>
                <a:cubicBezTo>
                  <a:pt x="1952" y="1218"/>
                  <a:pt x="1954" y="1217"/>
                  <a:pt x="1954" y="1214"/>
                </a:cubicBezTo>
                <a:cubicBezTo>
                  <a:pt x="1954" y="1212"/>
                  <a:pt x="1952" y="1210"/>
                  <a:pt x="1950" y="1210"/>
                </a:cubicBezTo>
                <a:close/>
                <a:moveTo>
                  <a:pt x="1963" y="1210"/>
                </a:moveTo>
                <a:cubicBezTo>
                  <a:pt x="1960" y="1210"/>
                  <a:pt x="1959" y="1212"/>
                  <a:pt x="1959" y="1214"/>
                </a:cubicBezTo>
                <a:cubicBezTo>
                  <a:pt x="1959" y="1217"/>
                  <a:pt x="1960" y="1218"/>
                  <a:pt x="1963" y="1218"/>
                </a:cubicBezTo>
                <a:cubicBezTo>
                  <a:pt x="1965" y="1218"/>
                  <a:pt x="1967" y="1217"/>
                  <a:pt x="1967" y="1214"/>
                </a:cubicBezTo>
                <a:cubicBezTo>
                  <a:pt x="1967" y="1212"/>
                  <a:pt x="1965" y="1210"/>
                  <a:pt x="1963" y="1210"/>
                </a:cubicBezTo>
                <a:close/>
                <a:moveTo>
                  <a:pt x="1976" y="1210"/>
                </a:moveTo>
                <a:cubicBezTo>
                  <a:pt x="1973" y="1210"/>
                  <a:pt x="1971" y="1212"/>
                  <a:pt x="1971" y="1214"/>
                </a:cubicBezTo>
                <a:cubicBezTo>
                  <a:pt x="1971" y="1217"/>
                  <a:pt x="1973" y="1218"/>
                  <a:pt x="1976" y="1218"/>
                </a:cubicBezTo>
                <a:cubicBezTo>
                  <a:pt x="1978" y="1218"/>
                  <a:pt x="1980" y="1217"/>
                  <a:pt x="1980" y="1214"/>
                </a:cubicBezTo>
                <a:cubicBezTo>
                  <a:pt x="1980" y="1212"/>
                  <a:pt x="1978" y="1210"/>
                  <a:pt x="1976" y="1210"/>
                </a:cubicBezTo>
                <a:close/>
                <a:moveTo>
                  <a:pt x="1986" y="1214"/>
                </a:moveTo>
                <a:cubicBezTo>
                  <a:pt x="1986" y="1216"/>
                  <a:pt x="1987" y="1217"/>
                  <a:pt x="1989" y="1217"/>
                </a:cubicBezTo>
                <a:cubicBezTo>
                  <a:pt x="1990" y="1217"/>
                  <a:pt x="1991" y="1216"/>
                  <a:pt x="1991" y="1214"/>
                </a:cubicBezTo>
                <a:cubicBezTo>
                  <a:pt x="1991" y="1213"/>
                  <a:pt x="1990" y="1212"/>
                  <a:pt x="1989" y="1212"/>
                </a:cubicBezTo>
                <a:cubicBezTo>
                  <a:pt x="1987" y="1212"/>
                  <a:pt x="1986" y="1213"/>
                  <a:pt x="1986" y="1214"/>
                </a:cubicBezTo>
                <a:close/>
                <a:moveTo>
                  <a:pt x="2001" y="1210"/>
                </a:moveTo>
                <a:cubicBezTo>
                  <a:pt x="1999" y="1210"/>
                  <a:pt x="1997" y="1212"/>
                  <a:pt x="1997" y="1214"/>
                </a:cubicBezTo>
                <a:cubicBezTo>
                  <a:pt x="1997" y="1217"/>
                  <a:pt x="1999" y="1218"/>
                  <a:pt x="2001" y="1218"/>
                </a:cubicBezTo>
                <a:cubicBezTo>
                  <a:pt x="2004" y="1218"/>
                  <a:pt x="2006" y="1217"/>
                  <a:pt x="2006" y="1214"/>
                </a:cubicBezTo>
                <a:cubicBezTo>
                  <a:pt x="2006" y="1212"/>
                  <a:pt x="2004" y="1210"/>
                  <a:pt x="2001" y="1210"/>
                </a:cubicBezTo>
                <a:close/>
                <a:moveTo>
                  <a:pt x="2014" y="1210"/>
                </a:moveTo>
                <a:cubicBezTo>
                  <a:pt x="2012" y="1210"/>
                  <a:pt x="2010" y="1212"/>
                  <a:pt x="2010" y="1214"/>
                </a:cubicBezTo>
                <a:cubicBezTo>
                  <a:pt x="2010" y="1217"/>
                  <a:pt x="2012" y="1218"/>
                  <a:pt x="2014" y="1218"/>
                </a:cubicBezTo>
                <a:cubicBezTo>
                  <a:pt x="2017" y="1218"/>
                  <a:pt x="2019" y="1217"/>
                  <a:pt x="2019" y="1214"/>
                </a:cubicBezTo>
                <a:cubicBezTo>
                  <a:pt x="2019" y="1212"/>
                  <a:pt x="2017" y="1210"/>
                  <a:pt x="2014" y="1210"/>
                </a:cubicBezTo>
                <a:close/>
                <a:moveTo>
                  <a:pt x="2027" y="1210"/>
                </a:moveTo>
                <a:cubicBezTo>
                  <a:pt x="2025" y="1210"/>
                  <a:pt x="2023" y="1212"/>
                  <a:pt x="2023" y="1214"/>
                </a:cubicBezTo>
                <a:cubicBezTo>
                  <a:pt x="2023" y="1217"/>
                  <a:pt x="2025" y="1218"/>
                  <a:pt x="2027" y="1218"/>
                </a:cubicBezTo>
                <a:cubicBezTo>
                  <a:pt x="2030" y="1218"/>
                  <a:pt x="2031" y="1217"/>
                  <a:pt x="2031" y="1214"/>
                </a:cubicBezTo>
                <a:cubicBezTo>
                  <a:pt x="2031" y="1212"/>
                  <a:pt x="2030" y="1210"/>
                  <a:pt x="2027" y="1210"/>
                </a:cubicBezTo>
                <a:close/>
                <a:moveTo>
                  <a:pt x="2040" y="1210"/>
                </a:moveTo>
                <a:cubicBezTo>
                  <a:pt x="2038" y="1210"/>
                  <a:pt x="2036" y="1212"/>
                  <a:pt x="2036" y="1214"/>
                </a:cubicBezTo>
                <a:cubicBezTo>
                  <a:pt x="2036" y="1217"/>
                  <a:pt x="2038" y="1218"/>
                  <a:pt x="2040" y="1218"/>
                </a:cubicBezTo>
                <a:cubicBezTo>
                  <a:pt x="2042" y="1218"/>
                  <a:pt x="2044" y="1217"/>
                  <a:pt x="2044" y="1214"/>
                </a:cubicBezTo>
                <a:cubicBezTo>
                  <a:pt x="2044" y="1212"/>
                  <a:pt x="2042" y="1210"/>
                  <a:pt x="2040" y="1210"/>
                </a:cubicBezTo>
                <a:close/>
                <a:moveTo>
                  <a:pt x="2053" y="1210"/>
                </a:moveTo>
                <a:cubicBezTo>
                  <a:pt x="2051" y="1210"/>
                  <a:pt x="2049" y="1212"/>
                  <a:pt x="2049" y="1214"/>
                </a:cubicBezTo>
                <a:cubicBezTo>
                  <a:pt x="2049" y="1217"/>
                  <a:pt x="2051" y="1218"/>
                  <a:pt x="2053" y="1218"/>
                </a:cubicBezTo>
                <a:cubicBezTo>
                  <a:pt x="2055" y="1218"/>
                  <a:pt x="2057" y="1217"/>
                  <a:pt x="2057" y="1214"/>
                </a:cubicBezTo>
                <a:cubicBezTo>
                  <a:pt x="2057" y="1212"/>
                  <a:pt x="2055" y="1210"/>
                  <a:pt x="2053" y="1210"/>
                </a:cubicBezTo>
                <a:close/>
                <a:moveTo>
                  <a:pt x="2066" y="1210"/>
                </a:moveTo>
                <a:cubicBezTo>
                  <a:pt x="2064" y="1210"/>
                  <a:pt x="2062" y="1212"/>
                  <a:pt x="2062" y="1214"/>
                </a:cubicBezTo>
                <a:cubicBezTo>
                  <a:pt x="2062" y="1217"/>
                  <a:pt x="2064" y="1218"/>
                  <a:pt x="2066" y="1218"/>
                </a:cubicBezTo>
                <a:cubicBezTo>
                  <a:pt x="2068" y="1218"/>
                  <a:pt x="2070" y="1217"/>
                  <a:pt x="2070" y="1214"/>
                </a:cubicBezTo>
                <a:cubicBezTo>
                  <a:pt x="2070" y="1212"/>
                  <a:pt x="2068" y="1210"/>
                  <a:pt x="2066" y="1210"/>
                </a:cubicBezTo>
                <a:close/>
                <a:moveTo>
                  <a:pt x="2079" y="1214"/>
                </a:moveTo>
                <a:cubicBezTo>
                  <a:pt x="2079" y="1214"/>
                  <a:pt x="2079" y="1214"/>
                  <a:pt x="2079" y="1214"/>
                </a:cubicBezTo>
                <a:cubicBezTo>
                  <a:pt x="2079" y="1214"/>
                  <a:pt x="2079" y="1214"/>
                  <a:pt x="2079" y="1214"/>
                </a:cubicBezTo>
                <a:cubicBezTo>
                  <a:pt x="2079" y="1214"/>
                  <a:pt x="2079" y="1214"/>
                  <a:pt x="2079" y="1214"/>
                </a:cubicBezTo>
                <a:cubicBezTo>
                  <a:pt x="2079" y="1214"/>
                  <a:pt x="2079" y="1214"/>
                  <a:pt x="2079" y="1214"/>
                </a:cubicBezTo>
                <a:close/>
                <a:moveTo>
                  <a:pt x="2763" y="1210"/>
                </a:moveTo>
                <a:cubicBezTo>
                  <a:pt x="2761" y="1210"/>
                  <a:pt x="2759" y="1212"/>
                  <a:pt x="2759" y="1214"/>
                </a:cubicBezTo>
                <a:cubicBezTo>
                  <a:pt x="2759" y="1217"/>
                  <a:pt x="2761" y="1218"/>
                  <a:pt x="2763" y="1218"/>
                </a:cubicBezTo>
                <a:cubicBezTo>
                  <a:pt x="2766" y="1218"/>
                  <a:pt x="2768" y="1217"/>
                  <a:pt x="2768" y="1214"/>
                </a:cubicBezTo>
                <a:cubicBezTo>
                  <a:pt x="2768" y="1212"/>
                  <a:pt x="2766" y="1210"/>
                  <a:pt x="2763" y="1210"/>
                </a:cubicBezTo>
                <a:close/>
                <a:moveTo>
                  <a:pt x="2776" y="1210"/>
                </a:moveTo>
                <a:cubicBezTo>
                  <a:pt x="2774" y="1210"/>
                  <a:pt x="2772" y="1212"/>
                  <a:pt x="2772" y="1214"/>
                </a:cubicBezTo>
                <a:cubicBezTo>
                  <a:pt x="2772" y="1217"/>
                  <a:pt x="2774" y="1218"/>
                  <a:pt x="2776" y="1218"/>
                </a:cubicBezTo>
                <a:cubicBezTo>
                  <a:pt x="2779" y="1218"/>
                  <a:pt x="2780" y="1217"/>
                  <a:pt x="2780" y="1214"/>
                </a:cubicBezTo>
                <a:cubicBezTo>
                  <a:pt x="2780" y="1212"/>
                  <a:pt x="2779" y="1210"/>
                  <a:pt x="2776" y="1210"/>
                </a:cubicBezTo>
                <a:close/>
                <a:moveTo>
                  <a:pt x="2789" y="1210"/>
                </a:moveTo>
                <a:cubicBezTo>
                  <a:pt x="2787" y="1210"/>
                  <a:pt x="2785" y="1212"/>
                  <a:pt x="2785" y="1214"/>
                </a:cubicBezTo>
                <a:cubicBezTo>
                  <a:pt x="2785" y="1217"/>
                  <a:pt x="2787" y="1218"/>
                  <a:pt x="2789" y="1218"/>
                </a:cubicBezTo>
                <a:cubicBezTo>
                  <a:pt x="2791" y="1218"/>
                  <a:pt x="2793" y="1217"/>
                  <a:pt x="2793" y="1214"/>
                </a:cubicBezTo>
                <a:cubicBezTo>
                  <a:pt x="2793" y="1212"/>
                  <a:pt x="2791" y="1210"/>
                  <a:pt x="2789" y="1210"/>
                </a:cubicBezTo>
                <a:close/>
                <a:moveTo>
                  <a:pt x="2802" y="1210"/>
                </a:moveTo>
                <a:cubicBezTo>
                  <a:pt x="2800" y="1210"/>
                  <a:pt x="2798" y="1212"/>
                  <a:pt x="2798" y="1214"/>
                </a:cubicBezTo>
                <a:cubicBezTo>
                  <a:pt x="2798" y="1217"/>
                  <a:pt x="2800" y="1218"/>
                  <a:pt x="2802" y="1218"/>
                </a:cubicBezTo>
                <a:cubicBezTo>
                  <a:pt x="2804" y="1218"/>
                  <a:pt x="2806" y="1217"/>
                  <a:pt x="2806" y="1214"/>
                </a:cubicBezTo>
                <a:cubicBezTo>
                  <a:pt x="2806" y="1212"/>
                  <a:pt x="2804" y="1210"/>
                  <a:pt x="2802" y="1210"/>
                </a:cubicBezTo>
                <a:close/>
                <a:moveTo>
                  <a:pt x="2815" y="1217"/>
                </a:moveTo>
                <a:cubicBezTo>
                  <a:pt x="2817" y="1217"/>
                  <a:pt x="2818" y="1216"/>
                  <a:pt x="2818" y="1214"/>
                </a:cubicBezTo>
                <a:cubicBezTo>
                  <a:pt x="2818" y="1212"/>
                  <a:pt x="2817" y="1211"/>
                  <a:pt x="2815" y="1211"/>
                </a:cubicBezTo>
                <a:cubicBezTo>
                  <a:pt x="2813" y="1211"/>
                  <a:pt x="2812" y="1212"/>
                  <a:pt x="2812" y="1214"/>
                </a:cubicBezTo>
                <a:cubicBezTo>
                  <a:pt x="2812" y="1216"/>
                  <a:pt x="2813" y="1217"/>
                  <a:pt x="2815" y="1217"/>
                </a:cubicBezTo>
                <a:close/>
                <a:moveTo>
                  <a:pt x="2867" y="1214"/>
                </a:moveTo>
                <a:cubicBezTo>
                  <a:pt x="2867" y="1214"/>
                  <a:pt x="2867" y="1214"/>
                  <a:pt x="2867" y="1214"/>
                </a:cubicBezTo>
                <a:cubicBezTo>
                  <a:pt x="2867" y="1214"/>
                  <a:pt x="2867" y="1214"/>
                  <a:pt x="2867" y="1214"/>
                </a:cubicBezTo>
                <a:cubicBezTo>
                  <a:pt x="2867" y="1214"/>
                  <a:pt x="2867" y="1214"/>
                  <a:pt x="2867" y="1214"/>
                </a:cubicBezTo>
                <a:cubicBezTo>
                  <a:pt x="2867" y="1214"/>
                  <a:pt x="2867" y="1214"/>
                  <a:pt x="2867" y="1214"/>
                </a:cubicBezTo>
                <a:close/>
                <a:moveTo>
                  <a:pt x="2905" y="1214"/>
                </a:moveTo>
                <a:cubicBezTo>
                  <a:pt x="2905" y="1214"/>
                  <a:pt x="2905" y="1214"/>
                  <a:pt x="2905" y="1214"/>
                </a:cubicBezTo>
                <a:cubicBezTo>
                  <a:pt x="2905" y="1214"/>
                  <a:pt x="2905" y="1214"/>
                  <a:pt x="2905" y="1214"/>
                </a:cubicBezTo>
                <a:cubicBezTo>
                  <a:pt x="2905" y="1214"/>
                  <a:pt x="2905" y="1214"/>
                  <a:pt x="2905" y="1214"/>
                </a:cubicBezTo>
                <a:cubicBezTo>
                  <a:pt x="2905" y="1214"/>
                  <a:pt x="2905" y="1214"/>
                  <a:pt x="2905" y="1214"/>
                </a:cubicBezTo>
                <a:close/>
                <a:moveTo>
                  <a:pt x="2918" y="1214"/>
                </a:moveTo>
                <a:cubicBezTo>
                  <a:pt x="2918" y="1214"/>
                  <a:pt x="2918" y="1214"/>
                  <a:pt x="2918" y="1214"/>
                </a:cubicBezTo>
                <a:cubicBezTo>
                  <a:pt x="2918" y="1214"/>
                  <a:pt x="2918" y="1214"/>
                  <a:pt x="2918" y="1214"/>
                </a:cubicBezTo>
                <a:cubicBezTo>
                  <a:pt x="2918" y="1214"/>
                  <a:pt x="2918" y="1214"/>
                  <a:pt x="2918" y="1214"/>
                </a:cubicBezTo>
                <a:cubicBezTo>
                  <a:pt x="2918" y="1214"/>
                  <a:pt x="2918" y="1214"/>
                  <a:pt x="2918" y="1214"/>
                </a:cubicBezTo>
                <a:close/>
                <a:moveTo>
                  <a:pt x="2931" y="1214"/>
                </a:moveTo>
                <a:cubicBezTo>
                  <a:pt x="2931" y="1214"/>
                  <a:pt x="2931" y="1214"/>
                  <a:pt x="2931" y="1214"/>
                </a:cubicBezTo>
                <a:cubicBezTo>
                  <a:pt x="2931" y="1214"/>
                  <a:pt x="2931" y="1214"/>
                  <a:pt x="2931" y="1214"/>
                </a:cubicBezTo>
                <a:cubicBezTo>
                  <a:pt x="2931" y="1214"/>
                  <a:pt x="2931" y="1214"/>
                  <a:pt x="2931" y="1214"/>
                </a:cubicBezTo>
                <a:cubicBezTo>
                  <a:pt x="2931" y="1214"/>
                  <a:pt x="2931" y="1214"/>
                  <a:pt x="2931" y="1214"/>
                </a:cubicBezTo>
                <a:close/>
                <a:moveTo>
                  <a:pt x="2940" y="1214"/>
                </a:moveTo>
                <a:cubicBezTo>
                  <a:pt x="2940" y="1217"/>
                  <a:pt x="2942" y="1218"/>
                  <a:pt x="2944" y="1218"/>
                </a:cubicBezTo>
                <a:cubicBezTo>
                  <a:pt x="2946" y="1218"/>
                  <a:pt x="2948" y="1217"/>
                  <a:pt x="2948" y="1214"/>
                </a:cubicBezTo>
                <a:cubicBezTo>
                  <a:pt x="2948" y="1212"/>
                  <a:pt x="2946" y="1210"/>
                  <a:pt x="2944" y="1210"/>
                </a:cubicBezTo>
                <a:cubicBezTo>
                  <a:pt x="2942" y="1210"/>
                  <a:pt x="2940" y="1212"/>
                  <a:pt x="2940" y="1214"/>
                </a:cubicBezTo>
                <a:close/>
                <a:moveTo>
                  <a:pt x="3060" y="1210"/>
                </a:moveTo>
                <a:cubicBezTo>
                  <a:pt x="3058" y="1210"/>
                  <a:pt x="3056" y="1212"/>
                  <a:pt x="3056" y="1214"/>
                </a:cubicBezTo>
                <a:cubicBezTo>
                  <a:pt x="3056" y="1217"/>
                  <a:pt x="3058" y="1218"/>
                  <a:pt x="3060" y="1218"/>
                </a:cubicBezTo>
                <a:cubicBezTo>
                  <a:pt x="3063" y="1218"/>
                  <a:pt x="3065" y="1217"/>
                  <a:pt x="3065" y="1214"/>
                </a:cubicBezTo>
                <a:cubicBezTo>
                  <a:pt x="3065" y="1212"/>
                  <a:pt x="3063" y="1210"/>
                  <a:pt x="3060" y="1210"/>
                </a:cubicBezTo>
                <a:close/>
                <a:moveTo>
                  <a:pt x="3073" y="1210"/>
                </a:moveTo>
                <a:cubicBezTo>
                  <a:pt x="3071" y="1210"/>
                  <a:pt x="3069" y="1212"/>
                  <a:pt x="3069" y="1214"/>
                </a:cubicBezTo>
                <a:cubicBezTo>
                  <a:pt x="3069" y="1217"/>
                  <a:pt x="3071" y="1218"/>
                  <a:pt x="3073" y="1218"/>
                </a:cubicBezTo>
                <a:cubicBezTo>
                  <a:pt x="3076" y="1218"/>
                  <a:pt x="3077" y="1217"/>
                  <a:pt x="3077" y="1214"/>
                </a:cubicBezTo>
                <a:cubicBezTo>
                  <a:pt x="3077" y="1212"/>
                  <a:pt x="3076" y="1210"/>
                  <a:pt x="3073" y="1210"/>
                </a:cubicBezTo>
                <a:close/>
                <a:moveTo>
                  <a:pt x="3086" y="1210"/>
                </a:moveTo>
                <a:cubicBezTo>
                  <a:pt x="3084" y="1210"/>
                  <a:pt x="3082" y="1212"/>
                  <a:pt x="3082" y="1214"/>
                </a:cubicBezTo>
                <a:cubicBezTo>
                  <a:pt x="3082" y="1217"/>
                  <a:pt x="3084" y="1218"/>
                  <a:pt x="3086" y="1218"/>
                </a:cubicBezTo>
                <a:cubicBezTo>
                  <a:pt x="3088" y="1218"/>
                  <a:pt x="3090" y="1217"/>
                  <a:pt x="3090" y="1214"/>
                </a:cubicBezTo>
                <a:cubicBezTo>
                  <a:pt x="3090" y="1212"/>
                  <a:pt x="3088" y="1210"/>
                  <a:pt x="3086" y="1210"/>
                </a:cubicBezTo>
                <a:close/>
                <a:moveTo>
                  <a:pt x="3099" y="1210"/>
                </a:moveTo>
                <a:cubicBezTo>
                  <a:pt x="3097" y="1210"/>
                  <a:pt x="3095" y="1212"/>
                  <a:pt x="3095" y="1214"/>
                </a:cubicBezTo>
                <a:cubicBezTo>
                  <a:pt x="3095" y="1217"/>
                  <a:pt x="3097" y="1218"/>
                  <a:pt x="3099" y="1218"/>
                </a:cubicBezTo>
                <a:cubicBezTo>
                  <a:pt x="3101" y="1218"/>
                  <a:pt x="3103" y="1217"/>
                  <a:pt x="3103" y="1214"/>
                </a:cubicBezTo>
                <a:cubicBezTo>
                  <a:pt x="3103" y="1212"/>
                  <a:pt x="3101" y="1210"/>
                  <a:pt x="3099" y="1210"/>
                </a:cubicBezTo>
                <a:close/>
                <a:moveTo>
                  <a:pt x="3112" y="1210"/>
                </a:moveTo>
                <a:cubicBezTo>
                  <a:pt x="3110" y="1210"/>
                  <a:pt x="3108" y="1212"/>
                  <a:pt x="3108" y="1214"/>
                </a:cubicBezTo>
                <a:cubicBezTo>
                  <a:pt x="3108" y="1217"/>
                  <a:pt x="3110" y="1218"/>
                  <a:pt x="3112" y="1218"/>
                </a:cubicBezTo>
                <a:cubicBezTo>
                  <a:pt x="3114" y="1218"/>
                  <a:pt x="3116" y="1217"/>
                  <a:pt x="3116" y="1214"/>
                </a:cubicBezTo>
                <a:cubicBezTo>
                  <a:pt x="3116" y="1212"/>
                  <a:pt x="3114" y="1210"/>
                  <a:pt x="3112" y="1210"/>
                </a:cubicBezTo>
                <a:close/>
                <a:moveTo>
                  <a:pt x="3138" y="1210"/>
                </a:moveTo>
                <a:cubicBezTo>
                  <a:pt x="3136" y="1210"/>
                  <a:pt x="3134" y="1212"/>
                  <a:pt x="3134" y="1214"/>
                </a:cubicBezTo>
                <a:cubicBezTo>
                  <a:pt x="3134" y="1217"/>
                  <a:pt x="3136" y="1218"/>
                  <a:pt x="3138" y="1218"/>
                </a:cubicBezTo>
                <a:cubicBezTo>
                  <a:pt x="3140" y="1218"/>
                  <a:pt x="3142" y="1217"/>
                  <a:pt x="3142" y="1214"/>
                </a:cubicBezTo>
                <a:cubicBezTo>
                  <a:pt x="3142" y="1212"/>
                  <a:pt x="3140" y="1210"/>
                  <a:pt x="3138" y="1210"/>
                </a:cubicBezTo>
                <a:close/>
                <a:moveTo>
                  <a:pt x="3151" y="1210"/>
                </a:moveTo>
                <a:cubicBezTo>
                  <a:pt x="3148" y="1210"/>
                  <a:pt x="3147" y="1212"/>
                  <a:pt x="3147" y="1214"/>
                </a:cubicBezTo>
                <a:cubicBezTo>
                  <a:pt x="3147" y="1217"/>
                  <a:pt x="3148" y="1218"/>
                  <a:pt x="3151" y="1218"/>
                </a:cubicBezTo>
                <a:cubicBezTo>
                  <a:pt x="3153" y="1218"/>
                  <a:pt x="3155" y="1217"/>
                  <a:pt x="3155" y="1214"/>
                </a:cubicBezTo>
                <a:cubicBezTo>
                  <a:pt x="3155" y="1212"/>
                  <a:pt x="3153" y="1210"/>
                  <a:pt x="3151" y="1210"/>
                </a:cubicBezTo>
                <a:close/>
                <a:moveTo>
                  <a:pt x="3189" y="1214"/>
                </a:moveTo>
                <a:cubicBezTo>
                  <a:pt x="3189" y="1214"/>
                  <a:pt x="3189" y="1214"/>
                  <a:pt x="3189" y="1214"/>
                </a:cubicBezTo>
                <a:cubicBezTo>
                  <a:pt x="3189" y="1214"/>
                  <a:pt x="3189" y="1214"/>
                  <a:pt x="3189" y="1214"/>
                </a:cubicBezTo>
                <a:cubicBezTo>
                  <a:pt x="3189" y="1214"/>
                  <a:pt x="3190" y="1214"/>
                  <a:pt x="3190" y="1214"/>
                </a:cubicBezTo>
                <a:cubicBezTo>
                  <a:pt x="3190" y="1214"/>
                  <a:pt x="3189" y="1214"/>
                  <a:pt x="3189" y="1214"/>
                </a:cubicBezTo>
                <a:close/>
                <a:moveTo>
                  <a:pt x="3241" y="1214"/>
                </a:moveTo>
                <a:cubicBezTo>
                  <a:pt x="3241" y="1214"/>
                  <a:pt x="3241" y="1214"/>
                  <a:pt x="3241" y="1214"/>
                </a:cubicBezTo>
                <a:cubicBezTo>
                  <a:pt x="3241" y="1214"/>
                  <a:pt x="3241" y="1214"/>
                  <a:pt x="3241" y="1214"/>
                </a:cubicBezTo>
                <a:cubicBezTo>
                  <a:pt x="3241" y="1214"/>
                  <a:pt x="3241" y="1214"/>
                  <a:pt x="3241" y="1214"/>
                </a:cubicBezTo>
                <a:cubicBezTo>
                  <a:pt x="3241" y="1214"/>
                  <a:pt x="3241" y="1214"/>
                  <a:pt x="3241" y="1214"/>
                </a:cubicBezTo>
                <a:close/>
                <a:moveTo>
                  <a:pt x="3267" y="1211"/>
                </a:moveTo>
                <a:cubicBezTo>
                  <a:pt x="3265" y="1211"/>
                  <a:pt x="3264" y="1212"/>
                  <a:pt x="3264" y="1214"/>
                </a:cubicBezTo>
                <a:cubicBezTo>
                  <a:pt x="3264" y="1216"/>
                  <a:pt x="3265" y="1217"/>
                  <a:pt x="3267" y="1217"/>
                </a:cubicBezTo>
                <a:cubicBezTo>
                  <a:pt x="3269" y="1217"/>
                  <a:pt x="3270" y="1216"/>
                  <a:pt x="3270" y="1214"/>
                </a:cubicBezTo>
                <a:cubicBezTo>
                  <a:pt x="3270" y="1212"/>
                  <a:pt x="3269" y="1211"/>
                  <a:pt x="3267" y="1211"/>
                </a:cubicBezTo>
                <a:close/>
                <a:moveTo>
                  <a:pt x="904" y="1223"/>
                </a:moveTo>
                <a:cubicBezTo>
                  <a:pt x="901" y="1223"/>
                  <a:pt x="900" y="1225"/>
                  <a:pt x="900" y="1227"/>
                </a:cubicBezTo>
                <a:cubicBezTo>
                  <a:pt x="900" y="1229"/>
                  <a:pt x="901" y="1231"/>
                  <a:pt x="904" y="1231"/>
                </a:cubicBezTo>
                <a:cubicBezTo>
                  <a:pt x="906" y="1231"/>
                  <a:pt x="908" y="1229"/>
                  <a:pt x="908" y="1227"/>
                </a:cubicBezTo>
                <a:cubicBezTo>
                  <a:pt x="908" y="1225"/>
                  <a:pt x="906" y="1223"/>
                  <a:pt x="904" y="1223"/>
                </a:cubicBezTo>
                <a:close/>
                <a:moveTo>
                  <a:pt x="917" y="1223"/>
                </a:moveTo>
                <a:cubicBezTo>
                  <a:pt x="914" y="1223"/>
                  <a:pt x="912" y="1225"/>
                  <a:pt x="912" y="1227"/>
                </a:cubicBezTo>
                <a:cubicBezTo>
                  <a:pt x="912" y="1229"/>
                  <a:pt x="914" y="1231"/>
                  <a:pt x="917" y="1231"/>
                </a:cubicBezTo>
                <a:cubicBezTo>
                  <a:pt x="919" y="1231"/>
                  <a:pt x="921" y="1229"/>
                  <a:pt x="921" y="1227"/>
                </a:cubicBezTo>
                <a:cubicBezTo>
                  <a:pt x="921" y="1225"/>
                  <a:pt x="919" y="1223"/>
                  <a:pt x="917" y="1223"/>
                </a:cubicBezTo>
                <a:close/>
                <a:moveTo>
                  <a:pt x="930" y="1223"/>
                </a:moveTo>
                <a:cubicBezTo>
                  <a:pt x="927" y="1223"/>
                  <a:pt x="925" y="1225"/>
                  <a:pt x="925" y="1227"/>
                </a:cubicBezTo>
                <a:cubicBezTo>
                  <a:pt x="925" y="1229"/>
                  <a:pt x="927" y="1231"/>
                  <a:pt x="930" y="1231"/>
                </a:cubicBezTo>
                <a:cubicBezTo>
                  <a:pt x="932" y="1231"/>
                  <a:pt x="934" y="1229"/>
                  <a:pt x="934" y="1227"/>
                </a:cubicBezTo>
                <a:cubicBezTo>
                  <a:pt x="934" y="1225"/>
                  <a:pt x="932" y="1223"/>
                  <a:pt x="930" y="1223"/>
                </a:cubicBezTo>
                <a:close/>
                <a:moveTo>
                  <a:pt x="942" y="1223"/>
                </a:moveTo>
                <a:cubicBezTo>
                  <a:pt x="940" y="1223"/>
                  <a:pt x="938" y="1225"/>
                  <a:pt x="938" y="1227"/>
                </a:cubicBezTo>
                <a:cubicBezTo>
                  <a:pt x="938" y="1229"/>
                  <a:pt x="940" y="1231"/>
                  <a:pt x="942" y="1231"/>
                </a:cubicBezTo>
                <a:cubicBezTo>
                  <a:pt x="945" y="1231"/>
                  <a:pt x="947" y="1229"/>
                  <a:pt x="947" y="1227"/>
                </a:cubicBezTo>
                <a:cubicBezTo>
                  <a:pt x="947" y="1225"/>
                  <a:pt x="945" y="1223"/>
                  <a:pt x="942" y="1223"/>
                </a:cubicBezTo>
                <a:close/>
                <a:moveTo>
                  <a:pt x="955" y="1223"/>
                </a:moveTo>
                <a:cubicBezTo>
                  <a:pt x="953" y="1223"/>
                  <a:pt x="951" y="1225"/>
                  <a:pt x="951" y="1227"/>
                </a:cubicBezTo>
                <a:cubicBezTo>
                  <a:pt x="951" y="1229"/>
                  <a:pt x="953" y="1231"/>
                  <a:pt x="955" y="1231"/>
                </a:cubicBezTo>
                <a:cubicBezTo>
                  <a:pt x="958" y="1231"/>
                  <a:pt x="960" y="1229"/>
                  <a:pt x="960" y="1227"/>
                </a:cubicBezTo>
                <a:cubicBezTo>
                  <a:pt x="960" y="1225"/>
                  <a:pt x="958" y="1223"/>
                  <a:pt x="955" y="1223"/>
                </a:cubicBezTo>
                <a:close/>
                <a:moveTo>
                  <a:pt x="968" y="1223"/>
                </a:moveTo>
                <a:cubicBezTo>
                  <a:pt x="966" y="1223"/>
                  <a:pt x="964" y="1225"/>
                  <a:pt x="964" y="1227"/>
                </a:cubicBezTo>
                <a:cubicBezTo>
                  <a:pt x="964" y="1229"/>
                  <a:pt x="966" y="1231"/>
                  <a:pt x="968" y="1231"/>
                </a:cubicBezTo>
                <a:cubicBezTo>
                  <a:pt x="971" y="1231"/>
                  <a:pt x="973" y="1229"/>
                  <a:pt x="973" y="1227"/>
                </a:cubicBezTo>
                <a:cubicBezTo>
                  <a:pt x="973" y="1225"/>
                  <a:pt x="971" y="1223"/>
                  <a:pt x="968" y="1223"/>
                </a:cubicBezTo>
                <a:close/>
                <a:moveTo>
                  <a:pt x="981" y="1223"/>
                </a:moveTo>
                <a:cubicBezTo>
                  <a:pt x="979" y="1223"/>
                  <a:pt x="977" y="1225"/>
                  <a:pt x="977" y="1227"/>
                </a:cubicBezTo>
                <a:cubicBezTo>
                  <a:pt x="977" y="1229"/>
                  <a:pt x="979" y="1231"/>
                  <a:pt x="981" y="1231"/>
                </a:cubicBezTo>
                <a:cubicBezTo>
                  <a:pt x="984" y="1231"/>
                  <a:pt x="985" y="1229"/>
                  <a:pt x="985" y="1227"/>
                </a:cubicBezTo>
                <a:cubicBezTo>
                  <a:pt x="985" y="1225"/>
                  <a:pt x="984" y="1223"/>
                  <a:pt x="981" y="1223"/>
                </a:cubicBezTo>
                <a:close/>
                <a:moveTo>
                  <a:pt x="994" y="1223"/>
                </a:moveTo>
                <a:cubicBezTo>
                  <a:pt x="992" y="1223"/>
                  <a:pt x="990" y="1225"/>
                  <a:pt x="990" y="1227"/>
                </a:cubicBezTo>
                <a:cubicBezTo>
                  <a:pt x="990" y="1229"/>
                  <a:pt x="992" y="1231"/>
                  <a:pt x="994" y="1231"/>
                </a:cubicBezTo>
                <a:cubicBezTo>
                  <a:pt x="996" y="1231"/>
                  <a:pt x="998" y="1229"/>
                  <a:pt x="998" y="1227"/>
                </a:cubicBezTo>
                <a:cubicBezTo>
                  <a:pt x="998" y="1225"/>
                  <a:pt x="996" y="1223"/>
                  <a:pt x="994" y="1223"/>
                </a:cubicBezTo>
                <a:close/>
                <a:moveTo>
                  <a:pt x="1007" y="1223"/>
                </a:moveTo>
                <a:cubicBezTo>
                  <a:pt x="1005" y="1223"/>
                  <a:pt x="1003" y="1225"/>
                  <a:pt x="1003" y="1227"/>
                </a:cubicBezTo>
                <a:cubicBezTo>
                  <a:pt x="1003" y="1229"/>
                  <a:pt x="1005" y="1231"/>
                  <a:pt x="1007" y="1231"/>
                </a:cubicBezTo>
                <a:cubicBezTo>
                  <a:pt x="1009" y="1231"/>
                  <a:pt x="1011" y="1229"/>
                  <a:pt x="1011" y="1227"/>
                </a:cubicBezTo>
                <a:cubicBezTo>
                  <a:pt x="1011" y="1225"/>
                  <a:pt x="1009" y="1223"/>
                  <a:pt x="1007" y="1223"/>
                </a:cubicBezTo>
                <a:close/>
                <a:moveTo>
                  <a:pt x="1020" y="1223"/>
                </a:moveTo>
                <a:cubicBezTo>
                  <a:pt x="1018" y="1223"/>
                  <a:pt x="1016" y="1225"/>
                  <a:pt x="1016" y="1227"/>
                </a:cubicBezTo>
                <a:cubicBezTo>
                  <a:pt x="1016" y="1229"/>
                  <a:pt x="1018" y="1231"/>
                  <a:pt x="1020" y="1231"/>
                </a:cubicBezTo>
                <a:cubicBezTo>
                  <a:pt x="1022" y="1231"/>
                  <a:pt x="1024" y="1229"/>
                  <a:pt x="1024" y="1227"/>
                </a:cubicBezTo>
                <a:cubicBezTo>
                  <a:pt x="1024" y="1225"/>
                  <a:pt x="1022" y="1223"/>
                  <a:pt x="1020" y="1223"/>
                </a:cubicBezTo>
                <a:close/>
                <a:moveTo>
                  <a:pt x="1033" y="1223"/>
                </a:moveTo>
                <a:cubicBezTo>
                  <a:pt x="1031" y="1223"/>
                  <a:pt x="1029" y="1225"/>
                  <a:pt x="1029" y="1227"/>
                </a:cubicBezTo>
                <a:cubicBezTo>
                  <a:pt x="1029" y="1229"/>
                  <a:pt x="1031" y="1231"/>
                  <a:pt x="1033" y="1231"/>
                </a:cubicBezTo>
                <a:cubicBezTo>
                  <a:pt x="1035" y="1231"/>
                  <a:pt x="1037" y="1229"/>
                  <a:pt x="1037" y="1227"/>
                </a:cubicBezTo>
                <a:cubicBezTo>
                  <a:pt x="1037" y="1225"/>
                  <a:pt x="1035" y="1223"/>
                  <a:pt x="1033" y="1223"/>
                </a:cubicBezTo>
                <a:close/>
                <a:moveTo>
                  <a:pt x="1046" y="1223"/>
                </a:moveTo>
                <a:cubicBezTo>
                  <a:pt x="1044" y="1223"/>
                  <a:pt x="1042" y="1225"/>
                  <a:pt x="1042" y="1227"/>
                </a:cubicBezTo>
                <a:cubicBezTo>
                  <a:pt x="1042" y="1229"/>
                  <a:pt x="1044" y="1231"/>
                  <a:pt x="1046" y="1231"/>
                </a:cubicBezTo>
                <a:cubicBezTo>
                  <a:pt x="1048" y="1231"/>
                  <a:pt x="1050" y="1229"/>
                  <a:pt x="1050" y="1227"/>
                </a:cubicBezTo>
                <a:cubicBezTo>
                  <a:pt x="1050" y="1225"/>
                  <a:pt x="1048" y="1223"/>
                  <a:pt x="1046" y="1223"/>
                </a:cubicBezTo>
                <a:close/>
                <a:moveTo>
                  <a:pt x="1059" y="1223"/>
                </a:moveTo>
                <a:cubicBezTo>
                  <a:pt x="1056" y="1223"/>
                  <a:pt x="1055" y="1225"/>
                  <a:pt x="1055" y="1227"/>
                </a:cubicBezTo>
                <a:cubicBezTo>
                  <a:pt x="1055" y="1229"/>
                  <a:pt x="1056" y="1231"/>
                  <a:pt x="1059" y="1231"/>
                </a:cubicBezTo>
                <a:cubicBezTo>
                  <a:pt x="1061" y="1231"/>
                  <a:pt x="1063" y="1229"/>
                  <a:pt x="1063" y="1227"/>
                </a:cubicBezTo>
                <a:cubicBezTo>
                  <a:pt x="1063" y="1225"/>
                  <a:pt x="1061" y="1223"/>
                  <a:pt x="1059" y="1223"/>
                </a:cubicBezTo>
                <a:close/>
                <a:moveTo>
                  <a:pt x="1072" y="1223"/>
                </a:moveTo>
                <a:cubicBezTo>
                  <a:pt x="1069" y="1223"/>
                  <a:pt x="1067" y="1225"/>
                  <a:pt x="1067" y="1227"/>
                </a:cubicBezTo>
                <a:cubicBezTo>
                  <a:pt x="1067" y="1229"/>
                  <a:pt x="1069" y="1231"/>
                  <a:pt x="1072" y="1231"/>
                </a:cubicBezTo>
                <a:cubicBezTo>
                  <a:pt x="1074" y="1231"/>
                  <a:pt x="1076" y="1229"/>
                  <a:pt x="1076" y="1227"/>
                </a:cubicBezTo>
                <a:cubicBezTo>
                  <a:pt x="1076" y="1225"/>
                  <a:pt x="1074" y="1223"/>
                  <a:pt x="1072" y="1223"/>
                </a:cubicBezTo>
                <a:close/>
                <a:moveTo>
                  <a:pt x="1085" y="1223"/>
                </a:moveTo>
                <a:cubicBezTo>
                  <a:pt x="1082" y="1223"/>
                  <a:pt x="1080" y="1225"/>
                  <a:pt x="1080" y="1227"/>
                </a:cubicBezTo>
                <a:cubicBezTo>
                  <a:pt x="1080" y="1229"/>
                  <a:pt x="1082" y="1231"/>
                  <a:pt x="1085" y="1231"/>
                </a:cubicBezTo>
                <a:cubicBezTo>
                  <a:pt x="1087" y="1231"/>
                  <a:pt x="1089" y="1229"/>
                  <a:pt x="1089" y="1227"/>
                </a:cubicBezTo>
                <a:cubicBezTo>
                  <a:pt x="1089" y="1225"/>
                  <a:pt x="1087" y="1223"/>
                  <a:pt x="1085" y="1223"/>
                </a:cubicBezTo>
                <a:close/>
                <a:moveTo>
                  <a:pt x="1097" y="1223"/>
                </a:moveTo>
                <a:cubicBezTo>
                  <a:pt x="1095" y="1223"/>
                  <a:pt x="1093" y="1225"/>
                  <a:pt x="1093" y="1227"/>
                </a:cubicBezTo>
                <a:cubicBezTo>
                  <a:pt x="1093" y="1229"/>
                  <a:pt x="1095" y="1231"/>
                  <a:pt x="1097" y="1231"/>
                </a:cubicBezTo>
                <a:cubicBezTo>
                  <a:pt x="1100" y="1231"/>
                  <a:pt x="1102" y="1229"/>
                  <a:pt x="1102" y="1227"/>
                </a:cubicBezTo>
                <a:cubicBezTo>
                  <a:pt x="1102" y="1225"/>
                  <a:pt x="1100" y="1223"/>
                  <a:pt x="1097" y="1223"/>
                </a:cubicBezTo>
                <a:close/>
                <a:moveTo>
                  <a:pt x="1110" y="1223"/>
                </a:moveTo>
                <a:cubicBezTo>
                  <a:pt x="1108" y="1223"/>
                  <a:pt x="1106" y="1225"/>
                  <a:pt x="1106" y="1227"/>
                </a:cubicBezTo>
                <a:cubicBezTo>
                  <a:pt x="1106" y="1229"/>
                  <a:pt x="1108" y="1231"/>
                  <a:pt x="1110" y="1231"/>
                </a:cubicBezTo>
                <a:cubicBezTo>
                  <a:pt x="1113" y="1231"/>
                  <a:pt x="1115" y="1229"/>
                  <a:pt x="1115" y="1227"/>
                </a:cubicBezTo>
                <a:cubicBezTo>
                  <a:pt x="1115" y="1225"/>
                  <a:pt x="1113" y="1223"/>
                  <a:pt x="1110" y="1223"/>
                </a:cubicBezTo>
                <a:close/>
                <a:moveTo>
                  <a:pt x="1123" y="1223"/>
                </a:moveTo>
                <a:cubicBezTo>
                  <a:pt x="1121" y="1223"/>
                  <a:pt x="1119" y="1225"/>
                  <a:pt x="1119" y="1227"/>
                </a:cubicBezTo>
                <a:cubicBezTo>
                  <a:pt x="1119" y="1229"/>
                  <a:pt x="1121" y="1231"/>
                  <a:pt x="1123" y="1231"/>
                </a:cubicBezTo>
                <a:cubicBezTo>
                  <a:pt x="1126" y="1231"/>
                  <a:pt x="1127" y="1229"/>
                  <a:pt x="1127" y="1227"/>
                </a:cubicBezTo>
                <a:cubicBezTo>
                  <a:pt x="1127" y="1225"/>
                  <a:pt x="1126" y="1223"/>
                  <a:pt x="1123" y="1223"/>
                </a:cubicBezTo>
                <a:close/>
                <a:moveTo>
                  <a:pt x="1136" y="1223"/>
                </a:moveTo>
                <a:cubicBezTo>
                  <a:pt x="1134" y="1223"/>
                  <a:pt x="1132" y="1225"/>
                  <a:pt x="1132" y="1227"/>
                </a:cubicBezTo>
                <a:cubicBezTo>
                  <a:pt x="1132" y="1229"/>
                  <a:pt x="1134" y="1231"/>
                  <a:pt x="1136" y="1231"/>
                </a:cubicBezTo>
                <a:cubicBezTo>
                  <a:pt x="1139" y="1231"/>
                  <a:pt x="1140" y="1229"/>
                  <a:pt x="1140" y="1227"/>
                </a:cubicBezTo>
                <a:cubicBezTo>
                  <a:pt x="1140" y="1225"/>
                  <a:pt x="1139" y="1223"/>
                  <a:pt x="1136" y="1223"/>
                </a:cubicBezTo>
                <a:close/>
                <a:moveTo>
                  <a:pt x="1149" y="1223"/>
                </a:moveTo>
                <a:cubicBezTo>
                  <a:pt x="1147" y="1223"/>
                  <a:pt x="1145" y="1225"/>
                  <a:pt x="1145" y="1227"/>
                </a:cubicBezTo>
                <a:cubicBezTo>
                  <a:pt x="1145" y="1229"/>
                  <a:pt x="1147" y="1231"/>
                  <a:pt x="1149" y="1231"/>
                </a:cubicBezTo>
                <a:cubicBezTo>
                  <a:pt x="1151" y="1231"/>
                  <a:pt x="1153" y="1229"/>
                  <a:pt x="1153" y="1227"/>
                </a:cubicBezTo>
                <a:cubicBezTo>
                  <a:pt x="1153" y="1225"/>
                  <a:pt x="1151" y="1223"/>
                  <a:pt x="1149" y="1223"/>
                </a:cubicBezTo>
                <a:close/>
                <a:moveTo>
                  <a:pt x="1162" y="1223"/>
                </a:moveTo>
                <a:cubicBezTo>
                  <a:pt x="1160" y="1223"/>
                  <a:pt x="1158" y="1225"/>
                  <a:pt x="1158" y="1227"/>
                </a:cubicBezTo>
                <a:cubicBezTo>
                  <a:pt x="1158" y="1229"/>
                  <a:pt x="1160" y="1231"/>
                  <a:pt x="1162" y="1231"/>
                </a:cubicBezTo>
                <a:cubicBezTo>
                  <a:pt x="1164" y="1231"/>
                  <a:pt x="1166" y="1229"/>
                  <a:pt x="1166" y="1227"/>
                </a:cubicBezTo>
                <a:cubicBezTo>
                  <a:pt x="1166" y="1225"/>
                  <a:pt x="1164" y="1223"/>
                  <a:pt x="1162" y="1223"/>
                </a:cubicBezTo>
                <a:close/>
                <a:moveTo>
                  <a:pt x="1175" y="1223"/>
                </a:moveTo>
                <a:cubicBezTo>
                  <a:pt x="1173" y="1223"/>
                  <a:pt x="1171" y="1225"/>
                  <a:pt x="1171" y="1227"/>
                </a:cubicBezTo>
                <a:cubicBezTo>
                  <a:pt x="1171" y="1229"/>
                  <a:pt x="1173" y="1231"/>
                  <a:pt x="1175" y="1231"/>
                </a:cubicBezTo>
                <a:cubicBezTo>
                  <a:pt x="1177" y="1231"/>
                  <a:pt x="1179" y="1229"/>
                  <a:pt x="1179" y="1227"/>
                </a:cubicBezTo>
                <a:cubicBezTo>
                  <a:pt x="1179" y="1225"/>
                  <a:pt x="1177" y="1223"/>
                  <a:pt x="1175" y="1223"/>
                </a:cubicBezTo>
                <a:close/>
                <a:moveTo>
                  <a:pt x="1188" y="1223"/>
                </a:moveTo>
                <a:cubicBezTo>
                  <a:pt x="1186" y="1223"/>
                  <a:pt x="1184" y="1225"/>
                  <a:pt x="1184" y="1227"/>
                </a:cubicBezTo>
                <a:cubicBezTo>
                  <a:pt x="1184" y="1229"/>
                  <a:pt x="1186" y="1231"/>
                  <a:pt x="1188" y="1231"/>
                </a:cubicBezTo>
                <a:cubicBezTo>
                  <a:pt x="1190" y="1231"/>
                  <a:pt x="1192" y="1229"/>
                  <a:pt x="1192" y="1227"/>
                </a:cubicBezTo>
                <a:cubicBezTo>
                  <a:pt x="1192" y="1225"/>
                  <a:pt x="1190" y="1223"/>
                  <a:pt x="1188" y="1223"/>
                </a:cubicBezTo>
                <a:close/>
                <a:moveTo>
                  <a:pt x="1201" y="1223"/>
                </a:moveTo>
                <a:cubicBezTo>
                  <a:pt x="1198" y="1223"/>
                  <a:pt x="1197" y="1225"/>
                  <a:pt x="1197" y="1227"/>
                </a:cubicBezTo>
                <a:cubicBezTo>
                  <a:pt x="1197" y="1229"/>
                  <a:pt x="1198" y="1231"/>
                  <a:pt x="1201" y="1231"/>
                </a:cubicBezTo>
                <a:cubicBezTo>
                  <a:pt x="1203" y="1231"/>
                  <a:pt x="1205" y="1229"/>
                  <a:pt x="1205" y="1227"/>
                </a:cubicBezTo>
                <a:cubicBezTo>
                  <a:pt x="1205" y="1225"/>
                  <a:pt x="1203" y="1223"/>
                  <a:pt x="1201" y="1223"/>
                </a:cubicBezTo>
                <a:close/>
                <a:moveTo>
                  <a:pt x="1214" y="1223"/>
                </a:moveTo>
                <a:cubicBezTo>
                  <a:pt x="1211" y="1223"/>
                  <a:pt x="1210" y="1225"/>
                  <a:pt x="1210" y="1227"/>
                </a:cubicBezTo>
                <a:cubicBezTo>
                  <a:pt x="1210" y="1229"/>
                  <a:pt x="1211" y="1231"/>
                  <a:pt x="1214" y="1231"/>
                </a:cubicBezTo>
                <a:cubicBezTo>
                  <a:pt x="1216" y="1231"/>
                  <a:pt x="1218" y="1229"/>
                  <a:pt x="1218" y="1227"/>
                </a:cubicBezTo>
                <a:cubicBezTo>
                  <a:pt x="1218" y="1225"/>
                  <a:pt x="1216" y="1223"/>
                  <a:pt x="1214" y="1223"/>
                </a:cubicBezTo>
                <a:close/>
                <a:moveTo>
                  <a:pt x="1227" y="1223"/>
                </a:moveTo>
                <a:cubicBezTo>
                  <a:pt x="1224" y="1223"/>
                  <a:pt x="1222" y="1225"/>
                  <a:pt x="1222" y="1227"/>
                </a:cubicBezTo>
                <a:cubicBezTo>
                  <a:pt x="1222" y="1229"/>
                  <a:pt x="1224" y="1231"/>
                  <a:pt x="1227" y="1231"/>
                </a:cubicBezTo>
                <a:cubicBezTo>
                  <a:pt x="1229" y="1231"/>
                  <a:pt x="1231" y="1229"/>
                  <a:pt x="1231" y="1227"/>
                </a:cubicBezTo>
                <a:cubicBezTo>
                  <a:pt x="1231" y="1225"/>
                  <a:pt x="1229" y="1223"/>
                  <a:pt x="1227" y="1223"/>
                </a:cubicBezTo>
                <a:close/>
                <a:moveTo>
                  <a:pt x="1240" y="1223"/>
                </a:moveTo>
                <a:cubicBezTo>
                  <a:pt x="1237" y="1223"/>
                  <a:pt x="1235" y="1225"/>
                  <a:pt x="1235" y="1227"/>
                </a:cubicBezTo>
                <a:cubicBezTo>
                  <a:pt x="1235" y="1229"/>
                  <a:pt x="1237" y="1231"/>
                  <a:pt x="1240" y="1231"/>
                </a:cubicBezTo>
                <a:cubicBezTo>
                  <a:pt x="1242" y="1231"/>
                  <a:pt x="1244" y="1229"/>
                  <a:pt x="1244" y="1227"/>
                </a:cubicBezTo>
                <a:cubicBezTo>
                  <a:pt x="1244" y="1225"/>
                  <a:pt x="1242" y="1223"/>
                  <a:pt x="1240" y="1223"/>
                </a:cubicBezTo>
                <a:close/>
                <a:moveTo>
                  <a:pt x="1252" y="1223"/>
                </a:moveTo>
                <a:cubicBezTo>
                  <a:pt x="1250" y="1223"/>
                  <a:pt x="1248" y="1225"/>
                  <a:pt x="1248" y="1227"/>
                </a:cubicBezTo>
                <a:cubicBezTo>
                  <a:pt x="1248" y="1229"/>
                  <a:pt x="1250" y="1231"/>
                  <a:pt x="1252" y="1231"/>
                </a:cubicBezTo>
                <a:cubicBezTo>
                  <a:pt x="1255" y="1231"/>
                  <a:pt x="1257" y="1229"/>
                  <a:pt x="1257" y="1227"/>
                </a:cubicBezTo>
                <a:cubicBezTo>
                  <a:pt x="1257" y="1225"/>
                  <a:pt x="1255" y="1223"/>
                  <a:pt x="1252" y="1223"/>
                </a:cubicBezTo>
                <a:close/>
                <a:moveTo>
                  <a:pt x="1265" y="1223"/>
                </a:moveTo>
                <a:cubicBezTo>
                  <a:pt x="1263" y="1223"/>
                  <a:pt x="1261" y="1225"/>
                  <a:pt x="1261" y="1227"/>
                </a:cubicBezTo>
                <a:cubicBezTo>
                  <a:pt x="1261" y="1229"/>
                  <a:pt x="1263" y="1231"/>
                  <a:pt x="1265" y="1231"/>
                </a:cubicBezTo>
                <a:cubicBezTo>
                  <a:pt x="1268" y="1231"/>
                  <a:pt x="1270" y="1229"/>
                  <a:pt x="1270" y="1227"/>
                </a:cubicBezTo>
                <a:cubicBezTo>
                  <a:pt x="1270" y="1225"/>
                  <a:pt x="1268" y="1223"/>
                  <a:pt x="1265" y="1223"/>
                </a:cubicBezTo>
                <a:close/>
                <a:moveTo>
                  <a:pt x="1278" y="1223"/>
                </a:moveTo>
                <a:cubicBezTo>
                  <a:pt x="1276" y="1223"/>
                  <a:pt x="1274" y="1225"/>
                  <a:pt x="1274" y="1227"/>
                </a:cubicBezTo>
                <a:cubicBezTo>
                  <a:pt x="1274" y="1229"/>
                  <a:pt x="1276" y="1231"/>
                  <a:pt x="1278" y="1231"/>
                </a:cubicBezTo>
                <a:cubicBezTo>
                  <a:pt x="1281" y="1231"/>
                  <a:pt x="1282" y="1229"/>
                  <a:pt x="1282" y="1227"/>
                </a:cubicBezTo>
                <a:cubicBezTo>
                  <a:pt x="1282" y="1225"/>
                  <a:pt x="1281" y="1223"/>
                  <a:pt x="1278" y="1223"/>
                </a:cubicBezTo>
                <a:close/>
                <a:moveTo>
                  <a:pt x="1291" y="1223"/>
                </a:moveTo>
                <a:cubicBezTo>
                  <a:pt x="1289" y="1223"/>
                  <a:pt x="1287" y="1225"/>
                  <a:pt x="1287" y="1227"/>
                </a:cubicBezTo>
                <a:cubicBezTo>
                  <a:pt x="1287" y="1229"/>
                  <a:pt x="1289" y="1231"/>
                  <a:pt x="1291" y="1231"/>
                </a:cubicBezTo>
                <a:cubicBezTo>
                  <a:pt x="1293" y="1231"/>
                  <a:pt x="1295" y="1229"/>
                  <a:pt x="1295" y="1227"/>
                </a:cubicBezTo>
                <a:cubicBezTo>
                  <a:pt x="1295" y="1225"/>
                  <a:pt x="1293" y="1223"/>
                  <a:pt x="1291" y="1223"/>
                </a:cubicBezTo>
                <a:close/>
                <a:moveTo>
                  <a:pt x="1304" y="1223"/>
                </a:moveTo>
                <a:cubicBezTo>
                  <a:pt x="1302" y="1223"/>
                  <a:pt x="1300" y="1225"/>
                  <a:pt x="1300" y="1227"/>
                </a:cubicBezTo>
                <a:cubicBezTo>
                  <a:pt x="1300" y="1229"/>
                  <a:pt x="1302" y="1231"/>
                  <a:pt x="1304" y="1231"/>
                </a:cubicBezTo>
                <a:cubicBezTo>
                  <a:pt x="1306" y="1231"/>
                  <a:pt x="1308" y="1229"/>
                  <a:pt x="1308" y="1227"/>
                </a:cubicBezTo>
                <a:cubicBezTo>
                  <a:pt x="1308" y="1225"/>
                  <a:pt x="1306" y="1223"/>
                  <a:pt x="1304" y="1223"/>
                </a:cubicBezTo>
                <a:close/>
                <a:moveTo>
                  <a:pt x="1317" y="1223"/>
                </a:moveTo>
                <a:cubicBezTo>
                  <a:pt x="1315" y="1223"/>
                  <a:pt x="1313" y="1225"/>
                  <a:pt x="1313" y="1227"/>
                </a:cubicBezTo>
                <a:cubicBezTo>
                  <a:pt x="1313" y="1229"/>
                  <a:pt x="1315" y="1231"/>
                  <a:pt x="1317" y="1231"/>
                </a:cubicBezTo>
                <a:cubicBezTo>
                  <a:pt x="1319" y="1231"/>
                  <a:pt x="1321" y="1229"/>
                  <a:pt x="1321" y="1227"/>
                </a:cubicBezTo>
                <a:cubicBezTo>
                  <a:pt x="1321" y="1225"/>
                  <a:pt x="1319" y="1223"/>
                  <a:pt x="1317" y="1223"/>
                </a:cubicBezTo>
                <a:close/>
                <a:moveTo>
                  <a:pt x="1330" y="1223"/>
                </a:moveTo>
                <a:cubicBezTo>
                  <a:pt x="1328" y="1223"/>
                  <a:pt x="1326" y="1225"/>
                  <a:pt x="1326" y="1227"/>
                </a:cubicBezTo>
                <a:cubicBezTo>
                  <a:pt x="1326" y="1229"/>
                  <a:pt x="1328" y="1231"/>
                  <a:pt x="1330" y="1231"/>
                </a:cubicBezTo>
                <a:cubicBezTo>
                  <a:pt x="1332" y="1231"/>
                  <a:pt x="1334" y="1229"/>
                  <a:pt x="1334" y="1227"/>
                </a:cubicBezTo>
                <a:cubicBezTo>
                  <a:pt x="1334" y="1225"/>
                  <a:pt x="1332" y="1223"/>
                  <a:pt x="1330" y="1223"/>
                </a:cubicBezTo>
                <a:close/>
                <a:moveTo>
                  <a:pt x="1821" y="1223"/>
                </a:moveTo>
                <a:cubicBezTo>
                  <a:pt x="1818" y="1223"/>
                  <a:pt x="1816" y="1225"/>
                  <a:pt x="1816" y="1227"/>
                </a:cubicBezTo>
                <a:cubicBezTo>
                  <a:pt x="1816" y="1229"/>
                  <a:pt x="1818" y="1231"/>
                  <a:pt x="1821" y="1231"/>
                </a:cubicBezTo>
                <a:cubicBezTo>
                  <a:pt x="1823" y="1231"/>
                  <a:pt x="1825" y="1229"/>
                  <a:pt x="1825" y="1227"/>
                </a:cubicBezTo>
                <a:cubicBezTo>
                  <a:pt x="1825" y="1225"/>
                  <a:pt x="1823" y="1223"/>
                  <a:pt x="1821" y="1223"/>
                </a:cubicBezTo>
                <a:close/>
                <a:moveTo>
                  <a:pt x="1834" y="1223"/>
                </a:moveTo>
                <a:cubicBezTo>
                  <a:pt x="1831" y="1223"/>
                  <a:pt x="1829" y="1225"/>
                  <a:pt x="1829" y="1227"/>
                </a:cubicBezTo>
                <a:cubicBezTo>
                  <a:pt x="1829" y="1229"/>
                  <a:pt x="1831" y="1231"/>
                  <a:pt x="1834" y="1231"/>
                </a:cubicBezTo>
                <a:cubicBezTo>
                  <a:pt x="1836" y="1231"/>
                  <a:pt x="1838" y="1229"/>
                  <a:pt x="1838" y="1227"/>
                </a:cubicBezTo>
                <a:cubicBezTo>
                  <a:pt x="1838" y="1225"/>
                  <a:pt x="1836" y="1223"/>
                  <a:pt x="1834" y="1223"/>
                </a:cubicBezTo>
                <a:close/>
                <a:moveTo>
                  <a:pt x="1846" y="1223"/>
                </a:moveTo>
                <a:cubicBezTo>
                  <a:pt x="1844" y="1223"/>
                  <a:pt x="1842" y="1225"/>
                  <a:pt x="1842" y="1227"/>
                </a:cubicBezTo>
                <a:cubicBezTo>
                  <a:pt x="1842" y="1229"/>
                  <a:pt x="1844" y="1231"/>
                  <a:pt x="1846" y="1231"/>
                </a:cubicBezTo>
                <a:cubicBezTo>
                  <a:pt x="1849" y="1231"/>
                  <a:pt x="1851" y="1229"/>
                  <a:pt x="1851" y="1227"/>
                </a:cubicBezTo>
                <a:cubicBezTo>
                  <a:pt x="1851" y="1225"/>
                  <a:pt x="1849" y="1223"/>
                  <a:pt x="1846" y="1223"/>
                </a:cubicBezTo>
                <a:close/>
                <a:moveTo>
                  <a:pt x="1859" y="1223"/>
                </a:moveTo>
                <a:cubicBezTo>
                  <a:pt x="1857" y="1223"/>
                  <a:pt x="1855" y="1225"/>
                  <a:pt x="1855" y="1227"/>
                </a:cubicBezTo>
                <a:cubicBezTo>
                  <a:pt x="1855" y="1229"/>
                  <a:pt x="1857" y="1231"/>
                  <a:pt x="1859" y="1231"/>
                </a:cubicBezTo>
                <a:cubicBezTo>
                  <a:pt x="1862" y="1231"/>
                  <a:pt x="1864" y="1229"/>
                  <a:pt x="1864" y="1227"/>
                </a:cubicBezTo>
                <a:cubicBezTo>
                  <a:pt x="1864" y="1225"/>
                  <a:pt x="1862" y="1223"/>
                  <a:pt x="1859" y="1223"/>
                </a:cubicBezTo>
                <a:close/>
                <a:moveTo>
                  <a:pt x="1872" y="1223"/>
                </a:moveTo>
                <a:cubicBezTo>
                  <a:pt x="1870" y="1223"/>
                  <a:pt x="1868" y="1225"/>
                  <a:pt x="1868" y="1227"/>
                </a:cubicBezTo>
                <a:cubicBezTo>
                  <a:pt x="1868" y="1229"/>
                  <a:pt x="1870" y="1231"/>
                  <a:pt x="1872" y="1231"/>
                </a:cubicBezTo>
                <a:cubicBezTo>
                  <a:pt x="1875" y="1231"/>
                  <a:pt x="1876" y="1229"/>
                  <a:pt x="1876" y="1227"/>
                </a:cubicBezTo>
                <a:cubicBezTo>
                  <a:pt x="1876" y="1225"/>
                  <a:pt x="1875" y="1223"/>
                  <a:pt x="1872" y="1223"/>
                </a:cubicBezTo>
                <a:close/>
                <a:moveTo>
                  <a:pt x="1885" y="1223"/>
                </a:moveTo>
                <a:cubicBezTo>
                  <a:pt x="1883" y="1223"/>
                  <a:pt x="1881" y="1225"/>
                  <a:pt x="1881" y="1227"/>
                </a:cubicBezTo>
                <a:cubicBezTo>
                  <a:pt x="1881" y="1229"/>
                  <a:pt x="1883" y="1231"/>
                  <a:pt x="1885" y="1231"/>
                </a:cubicBezTo>
                <a:cubicBezTo>
                  <a:pt x="1888" y="1231"/>
                  <a:pt x="1889" y="1229"/>
                  <a:pt x="1889" y="1227"/>
                </a:cubicBezTo>
                <a:cubicBezTo>
                  <a:pt x="1889" y="1225"/>
                  <a:pt x="1888" y="1223"/>
                  <a:pt x="1885" y="1223"/>
                </a:cubicBezTo>
                <a:close/>
                <a:moveTo>
                  <a:pt x="1898" y="1223"/>
                </a:moveTo>
                <a:cubicBezTo>
                  <a:pt x="1896" y="1223"/>
                  <a:pt x="1894" y="1225"/>
                  <a:pt x="1894" y="1227"/>
                </a:cubicBezTo>
                <a:cubicBezTo>
                  <a:pt x="1894" y="1229"/>
                  <a:pt x="1896" y="1231"/>
                  <a:pt x="1898" y="1231"/>
                </a:cubicBezTo>
                <a:cubicBezTo>
                  <a:pt x="1900" y="1231"/>
                  <a:pt x="1902" y="1229"/>
                  <a:pt x="1902" y="1227"/>
                </a:cubicBezTo>
                <a:cubicBezTo>
                  <a:pt x="1902" y="1225"/>
                  <a:pt x="1900" y="1223"/>
                  <a:pt x="1898" y="1223"/>
                </a:cubicBezTo>
                <a:close/>
                <a:moveTo>
                  <a:pt x="1911" y="1223"/>
                </a:moveTo>
                <a:cubicBezTo>
                  <a:pt x="1909" y="1223"/>
                  <a:pt x="1907" y="1225"/>
                  <a:pt x="1907" y="1227"/>
                </a:cubicBezTo>
                <a:cubicBezTo>
                  <a:pt x="1907" y="1229"/>
                  <a:pt x="1909" y="1231"/>
                  <a:pt x="1911" y="1231"/>
                </a:cubicBezTo>
                <a:cubicBezTo>
                  <a:pt x="1913" y="1231"/>
                  <a:pt x="1915" y="1229"/>
                  <a:pt x="1915" y="1227"/>
                </a:cubicBezTo>
                <a:cubicBezTo>
                  <a:pt x="1915" y="1225"/>
                  <a:pt x="1913" y="1223"/>
                  <a:pt x="1911" y="1223"/>
                </a:cubicBezTo>
                <a:close/>
                <a:moveTo>
                  <a:pt x="1924" y="1223"/>
                </a:moveTo>
                <a:cubicBezTo>
                  <a:pt x="1922" y="1223"/>
                  <a:pt x="1920" y="1225"/>
                  <a:pt x="1920" y="1227"/>
                </a:cubicBezTo>
                <a:cubicBezTo>
                  <a:pt x="1920" y="1229"/>
                  <a:pt x="1922" y="1231"/>
                  <a:pt x="1924" y="1231"/>
                </a:cubicBezTo>
                <a:cubicBezTo>
                  <a:pt x="1926" y="1231"/>
                  <a:pt x="1928" y="1229"/>
                  <a:pt x="1928" y="1227"/>
                </a:cubicBezTo>
                <a:cubicBezTo>
                  <a:pt x="1928" y="1225"/>
                  <a:pt x="1926" y="1223"/>
                  <a:pt x="1924" y="1223"/>
                </a:cubicBezTo>
                <a:close/>
                <a:moveTo>
                  <a:pt x="1937" y="1223"/>
                </a:moveTo>
                <a:cubicBezTo>
                  <a:pt x="1935" y="1223"/>
                  <a:pt x="1933" y="1225"/>
                  <a:pt x="1933" y="1227"/>
                </a:cubicBezTo>
                <a:cubicBezTo>
                  <a:pt x="1933" y="1229"/>
                  <a:pt x="1935" y="1231"/>
                  <a:pt x="1937" y="1231"/>
                </a:cubicBezTo>
                <a:cubicBezTo>
                  <a:pt x="1939" y="1231"/>
                  <a:pt x="1941" y="1229"/>
                  <a:pt x="1941" y="1227"/>
                </a:cubicBezTo>
                <a:cubicBezTo>
                  <a:pt x="1941" y="1225"/>
                  <a:pt x="1939" y="1223"/>
                  <a:pt x="1937" y="1223"/>
                </a:cubicBezTo>
                <a:close/>
                <a:moveTo>
                  <a:pt x="1950" y="1223"/>
                </a:moveTo>
                <a:cubicBezTo>
                  <a:pt x="1947" y="1223"/>
                  <a:pt x="1946" y="1225"/>
                  <a:pt x="1946" y="1227"/>
                </a:cubicBezTo>
                <a:cubicBezTo>
                  <a:pt x="1946" y="1229"/>
                  <a:pt x="1947" y="1231"/>
                  <a:pt x="1950" y="1231"/>
                </a:cubicBezTo>
                <a:cubicBezTo>
                  <a:pt x="1952" y="1231"/>
                  <a:pt x="1954" y="1229"/>
                  <a:pt x="1954" y="1227"/>
                </a:cubicBezTo>
                <a:cubicBezTo>
                  <a:pt x="1954" y="1225"/>
                  <a:pt x="1952" y="1223"/>
                  <a:pt x="1950" y="1223"/>
                </a:cubicBezTo>
                <a:close/>
                <a:moveTo>
                  <a:pt x="1963" y="1223"/>
                </a:moveTo>
                <a:cubicBezTo>
                  <a:pt x="1960" y="1223"/>
                  <a:pt x="1959" y="1225"/>
                  <a:pt x="1959" y="1227"/>
                </a:cubicBezTo>
                <a:cubicBezTo>
                  <a:pt x="1959" y="1229"/>
                  <a:pt x="1960" y="1231"/>
                  <a:pt x="1963" y="1231"/>
                </a:cubicBezTo>
                <a:cubicBezTo>
                  <a:pt x="1965" y="1231"/>
                  <a:pt x="1967" y="1229"/>
                  <a:pt x="1967" y="1227"/>
                </a:cubicBezTo>
                <a:cubicBezTo>
                  <a:pt x="1967" y="1225"/>
                  <a:pt x="1965" y="1223"/>
                  <a:pt x="1963" y="1223"/>
                </a:cubicBezTo>
                <a:close/>
                <a:moveTo>
                  <a:pt x="1976" y="1223"/>
                </a:moveTo>
                <a:cubicBezTo>
                  <a:pt x="1973" y="1223"/>
                  <a:pt x="1971" y="1225"/>
                  <a:pt x="1971" y="1227"/>
                </a:cubicBezTo>
                <a:cubicBezTo>
                  <a:pt x="1971" y="1229"/>
                  <a:pt x="1973" y="1231"/>
                  <a:pt x="1976" y="1231"/>
                </a:cubicBezTo>
                <a:cubicBezTo>
                  <a:pt x="1978" y="1231"/>
                  <a:pt x="1980" y="1229"/>
                  <a:pt x="1980" y="1227"/>
                </a:cubicBezTo>
                <a:cubicBezTo>
                  <a:pt x="1980" y="1225"/>
                  <a:pt x="1978" y="1223"/>
                  <a:pt x="1976" y="1223"/>
                </a:cubicBezTo>
                <a:close/>
                <a:moveTo>
                  <a:pt x="1989" y="1223"/>
                </a:moveTo>
                <a:cubicBezTo>
                  <a:pt x="1986" y="1223"/>
                  <a:pt x="1984" y="1225"/>
                  <a:pt x="1984" y="1227"/>
                </a:cubicBezTo>
                <a:cubicBezTo>
                  <a:pt x="1984" y="1229"/>
                  <a:pt x="1986" y="1231"/>
                  <a:pt x="1989" y="1231"/>
                </a:cubicBezTo>
                <a:cubicBezTo>
                  <a:pt x="1991" y="1231"/>
                  <a:pt x="1993" y="1229"/>
                  <a:pt x="1993" y="1227"/>
                </a:cubicBezTo>
                <a:cubicBezTo>
                  <a:pt x="1993" y="1225"/>
                  <a:pt x="1991" y="1223"/>
                  <a:pt x="1989" y="1223"/>
                </a:cubicBezTo>
                <a:close/>
                <a:moveTo>
                  <a:pt x="2001" y="1223"/>
                </a:moveTo>
                <a:cubicBezTo>
                  <a:pt x="1999" y="1223"/>
                  <a:pt x="1997" y="1225"/>
                  <a:pt x="1997" y="1227"/>
                </a:cubicBezTo>
                <a:cubicBezTo>
                  <a:pt x="1997" y="1229"/>
                  <a:pt x="1999" y="1231"/>
                  <a:pt x="2001" y="1231"/>
                </a:cubicBezTo>
                <a:cubicBezTo>
                  <a:pt x="2004" y="1231"/>
                  <a:pt x="2006" y="1229"/>
                  <a:pt x="2006" y="1227"/>
                </a:cubicBezTo>
                <a:cubicBezTo>
                  <a:pt x="2006" y="1225"/>
                  <a:pt x="2004" y="1223"/>
                  <a:pt x="2001" y="1223"/>
                </a:cubicBezTo>
                <a:close/>
                <a:moveTo>
                  <a:pt x="2014" y="1223"/>
                </a:moveTo>
                <a:cubicBezTo>
                  <a:pt x="2012" y="1223"/>
                  <a:pt x="2010" y="1225"/>
                  <a:pt x="2010" y="1227"/>
                </a:cubicBezTo>
                <a:cubicBezTo>
                  <a:pt x="2010" y="1229"/>
                  <a:pt x="2012" y="1231"/>
                  <a:pt x="2014" y="1231"/>
                </a:cubicBezTo>
                <a:cubicBezTo>
                  <a:pt x="2017" y="1231"/>
                  <a:pt x="2019" y="1229"/>
                  <a:pt x="2019" y="1227"/>
                </a:cubicBezTo>
                <a:cubicBezTo>
                  <a:pt x="2019" y="1225"/>
                  <a:pt x="2017" y="1223"/>
                  <a:pt x="2014" y="1223"/>
                </a:cubicBezTo>
                <a:close/>
                <a:moveTo>
                  <a:pt x="2027" y="1223"/>
                </a:moveTo>
                <a:cubicBezTo>
                  <a:pt x="2025" y="1223"/>
                  <a:pt x="2023" y="1225"/>
                  <a:pt x="2023" y="1227"/>
                </a:cubicBezTo>
                <a:cubicBezTo>
                  <a:pt x="2023" y="1229"/>
                  <a:pt x="2025" y="1231"/>
                  <a:pt x="2027" y="1231"/>
                </a:cubicBezTo>
                <a:cubicBezTo>
                  <a:pt x="2030" y="1231"/>
                  <a:pt x="2031" y="1229"/>
                  <a:pt x="2031" y="1227"/>
                </a:cubicBezTo>
                <a:cubicBezTo>
                  <a:pt x="2031" y="1225"/>
                  <a:pt x="2030" y="1223"/>
                  <a:pt x="2027" y="1223"/>
                </a:cubicBezTo>
                <a:close/>
                <a:moveTo>
                  <a:pt x="2040" y="1223"/>
                </a:moveTo>
                <a:cubicBezTo>
                  <a:pt x="2038" y="1223"/>
                  <a:pt x="2036" y="1225"/>
                  <a:pt x="2036" y="1227"/>
                </a:cubicBezTo>
                <a:cubicBezTo>
                  <a:pt x="2036" y="1229"/>
                  <a:pt x="2038" y="1231"/>
                  <a:pt x="2040" y="1231"/>
                </a:cubicBezTo>
                <a:cubicBezTo>
                  <a:pt x="2042" y="1231"/>
                  <a:pt x="2044" y="1229"/>
                  <a:pt x="2044" y="1227"/>
                </a:cubicBezTo>
                <a:cubicBezTo>
                  <a:pt x="2044" y="1225"/>
                  <a:pt x="2042" y="1223"/>
                  <a:pt x="2040" y="1223"/>
                </a:cubicBezTo>
                <a:close/>
                <a:moveTo>
                  <a:pt x="2053" y="1223"/>
                </a:moveTo>
                <a:cubicBezTo>
                  <a:pt x="2051" y="1223"/>
                  <a:pt x="2049" y="1225"/>
                  <a:pt x="2049" y="1227"/>
                </a:cubicBezTo>
                <a:cubicBezTo>
                  <a:pt x="2049" y="1229"/>
                  <a:pt x="2051" y="1231"/>
                  <a:pt x="2053" y="1231"/>
                </a:cubicBezTo>
                <a:cubicBezTo>
                  <a:pt x="2055" y="1231"/>
                  <a:pt x="2057" y="1229"/>
                  <a:pt x="2057" y="1227"/>
                </a:cubicBezTo>
                <a:cubicBezTo>
                  <a:pt x="2057" y="1225"/>
                  <a:pt x="2055" y="1223"/>
                  <a:pt x="2053" y="1223"/>
                </a:cubicBezTo>
                <a:close/>
                <a:moveTo>
                  <a:pt x="2066" y="1223"/>
                </a:moveTo>
                <a:cubicBezTo>
                  <a:pt x="2064" y="1223"/>
                  <a:pt x="2062" y="1225"/>
                  <a:pt x="2062" y="1227"/>
                </a:cubicBezTo>
                <a:cubicBezTo>
                  <a:pt x="2062" y="1229"/>
                  <a:pt x="2064" y="1231"/>
                  <a:pt x="2066" y="1231"/>
                </a:cubicBezTo>
                <a:cubicBezTo>
                  <a:pt x="2068" y="1231"/>
                  <a:pt x="2070" y="1229"/>
                  <a:pt x="2070" y="1227"/>
                </a:cubicBezTo>
                <a:cubicBezTo>
                  <a:pt x="2070" y="1225"/>
                  <a:pt x="2068" y="1223"/>
                  <a:pt x="2066" y="1223"/>
                </a:cubicBezTo>
                <a:close/>
                <a:moveTo>
                  <a:pt x="2854" y="1230"/>
                </a:moveTo>
                <a:cubicBezTo>
                  <a:pt x="2856" y="1230"/>
                  <a:pt x="2857" y="1229"/>
                  <a:pt x="2857" y="1227"/>
                </a:cubicBezTo>
                <a:cubicBezTo>
                  <a:pt x="2857" y="1225"/>
                  <a:pt x="2856" y="1224"/>
                  <a:pt x="2854" y="1224"/>
                </a:cubicBezTo>
                <a:cubicBezTo>
                  <a:pt x="2852" y="1224"/>
                  <a:pt x="2850" y="1225"/>
                  <a:pt x="2850" y="1227"/>
                </a:cubicBezTo>
                <a:cubicBezTo>
                  <a:pt x="2850" y="1229"/>
                  <a:pt x="2852" y="1230"/>
                  <a:pt x="2854" y="1230"/>
                </a:cubicBezTo>
                <a:close/>
                <a:moveTo>
                  <a:pt x="2931" y="1223"/>
                </a:moveTo>
                <a:cubicBezTo>
                  <a:pt x="2929" y="1223"/>
                  <a:pt x="2927" y="1225"/>
                  <a:pt x="2927" y="1227"/>
                </a:cubicBezTo>
                <a:cubicBezTo>
                  <a:pt x="2927" y="1229"/>
                  <a:pt x="2929" y="1231"/>
                  <a:pt x="2931" y="1231"/>
                </a:cubicBezTo>
                <a:cubicBezTo>
                  <a:pt x="2934" y="1231"/>
                  <a:pt x="2935" y="1229"/>
                  <a:pt x="2935" y="1227"/>
                </a:cubicBezTo>
                <a:cubicBezTo>
                  <a:pt x="2935" y="1225"/>
                  <a:pt x="2934" y="1223"/>
                  <a:pt x="2931" y="1223"/>
                </a:cubicBezTo>
                <a:close/>
                <a:moveTo>
                  <a:pt x="2944" y="1227"/>
                </a:moveTo>
                <a:cubicBezTo>
                  <a:pt x="2944" y="1227"/>
                  <a:pt x="2944" y="1227"/>
                  <a:pt x="2944" y="1227"/>
                </a:cubicBezTo>
                <a:cubicBezTo>
                  <a:pt x="2944" y="1227"/>
                  <a:pt x="2944" y="1227"/>
                  <a:pt x="2944" y="1227"/>
                </a:cubicBezTo>
                <a:cubicBezTo>
                  <a:pt x="2944" y="1227"/>
                  <a:pt x="2944" y="1227"/>
                  <a:pt x="2944" y="1227"/>
                </a:cubicBezTo>
                <a:cubicBezTo>
                  <a:pt x="2944" y="1227"/>
                  <a:pt x="2944" y="1227"/>
                  <a:pt x="2944" y="1227"/>
                </a:cubicBezTo>
                <a:close/>
                <a:moveTo>
                  <a:pt x="3088" y="1227"/>
                </a:moveTo>
                <a:cubicBezTo>
                  <a:pt x="3088" y="1226"/>
                  <a:pt x="3087" y="1225"/>
                  <a:pt x="3086" y="1225"/>
                </a:cubicBezTo>
                <a:cubicBezTo>
                  <a:pt x="3085" y="1225"/>
                  <a:pt x="3085" y="1226"/>
                  <a:pt x="3085" y="1227"/>
                </a:cubicBezTo>
                <a:cubicBezTo>
                  <a:pt x="3085" y="1228"/>
                  <a:pt x="3085" y="1229"/>
                  <a:pt x="3086" y="1229"/>
                </a:cubicBezTo>
                <a:cubicBezTo>
                  <a:pt x="3087" y="1229"/>
                  <a:pt x="3088" y="1228"/>
                  <a:pt x="3088" y="1227"/>
                </a:cubicBezTo>
                <a:close/>
                <a:moveTo>
                  <a:pt x="3099" y="1223"/>
                </a:moveTo>
                <a:cubicBezTo>
                  <a:pt x="3097" y="1223"/>
                  <a:pt x="3095" y="1225"/>
                  <a:pt x="3095" y="1227"/>
                </a:cubicBezTo>
                <a:cubicBezTo>
                  <a:pt x="3095" y="1229"/>
                  <a:pt x="3097" y="1231"/>
                  <a:pt x="3099" y="1231"/>
                </a:cubicBezTo>
                <a:cubicBezTo>
                  <a:pt x="3101" y="1231"/>
                  <a:pt x="3103" y="1229"/>
                  <a:pt x="3103" y="1227"/>
                </a:cubicBezTo>
                <a:cubicBezTo>
                  <a:pt x="3103" y="1225"/>
                  <a:pt x="3101" y="1223"/>
                  <a:pt x="3099" y="1223"/>
                </a:cubicBezTo>
                <a:close/>
                <a:moveTo>
                  <a:pt x="3114" y="1227"/>
                </a:moveTo>
                <a:cubicBezTo>
                  <a:pt x="3114" y="1226"/>
                  <a:pt x="3113" y="1225"/>
                  <a:pt x="3112" y="1225"/>
                </a:cubicBezTo>
                <a:cubicBezTo>
                  <a:pt x="3111" y="1225"/>
                  <a:pt x="3110" y="1226"/>
                  <a:pt x="3110" y="1227"/>
                </a:cubicBezTo>
                <a:cubicBezTo>
                  <a:pt x="3110" y="1228"/>
                  <a:pt x="3111" y="1229"/>
                  <a:pt x="3112" y="1229"/>
                </a:cubicBezTo>
                <a:cubicBezTo>
                  <a:pt x="3113" y="1229"/>
                  <a:pt x="3114" y="1228"/>
                  <a:pt x="3114" y="1227"/>
                </a:cubicBezTo>
                <a:close/>
                <a:moveTo>
                  <a:pt x="3151" y="1223"/>
                </a:moveTo>
                <a:cubicBezTo>
                  <a:pt x="3148" y="1223"/>
                  <a:pt x="3147" y="1225"/>
                  <a:pt x="3147" y="1227"/>
                </a:cubicBezTo>
                <a:cubicBezTo>
                  <a:pt x="3147" y="1229"/>
                  <a:pt x="3148" y="1231"/>
                  <a:pt x="3151" y="1231"/>
                </a:cubicBezTo>
                <a:cubicBezTo>
                  <a:pt x="3153" y="1231"/>
                  <a:pt x="3155" y="1229"/>
                  <a:pt x="3155" y="1227"/>
                </a:cubicBezTo>
                <a:cubicBezTo>
                  <a:pt x="3155" y="1225"/>
                  <a:pt x="3153" y="1223"/>
                  <a:pt x="3151" y="1223"/>
                </a:cubicBezTo>
                <a:close/>
                <a:moveTo>
                  <a:pt x="3164" y="1223"/>
                </a:moveTo>
                <a:cubicBezTo>
                  <a:pt x="3161" y="1223"/>
                  <a:pt x="3159" y="1225"/>
                  <a:pt x="3159" y="1227"/>
                </a:cubicBezTo>
                <a:cubicBezTo>
                  <a:pt x="3159" y="1229"/>
                  <a:pt x="3161" y="1231"/>
                  <a:pt x="3164" y="1231"/>
                </a:cubicBezTo>
                <a:cubicBezTo>
                  <a:pt x="3166" y="1231"/>
                  <a:pt x="3168" y="1229"/>
                  <a:pt x="3168" y="1227"/>
                </a:cubicBezTo>
                <a:cubicBezTo>
                  <a:pt x="3168" y="1225"/>
                  <a:pt x="3166" y="1223"/>
                  <a:pt x="3164" y="1223"/>
                </a:cubicBezTo>
                <a:close/>
                <a:moveTo>
                  <a:pt x="3177" y="1227"/>
                </a:moveTo>
                <a:cubicBezTo>
                  <a:pt x="3177" y="1227"/>
                  <a:pt x="3177" y="1227"/>
                  <a:pt x="3177" y="1227"/>
                </a:cubicBezTo>
                <a:cubicBezTo>
                  <a:pt x="3177" y="1227"/>
                  <a:pt x="3177" y="1227"/>
                  <a:pt x="3177" y="1227"/>
                </a:cubicBezTo>
                <a:cubicBezTo>
                  <a:pt x="3177" y="1227"/>
                  <a:pt x="3177" y="1227"/>
                  <a:pt x="3177" y="1227"/>
                </a:cubicBezTo>
                <a:cubicBezTo>
                  <a:pt x="3177" y="1227"/>
                  <a:pt x="3177" y="1227"/>
                  <a:pt x="3177" y="1227"/>
                </a:cubicBezTo>
                <a:close/>
                <a:moveTo>
                  <a:pt x="3254" y="1227"/>
                </a:moveTo>
                <a:cubicBezTo>
                  <a:pt x="3254" y="1227"/>
                  <a:pt x="3254" y="1227"/>
                  <a:pt x="3254" y="1227"/>
                </a:cubicBezTo>
                <a:cubicBezTo>
                  <a:pt x="3254" y="1227"/>
                  <a:pt x="3254" y="1227"/>
                  <a:pt x="3254" y="1227"/>
                </a:cubicBezTo>
                <a:cubicBezTo>
                  <a:pt x="3254" y="1227"/>
                  <a:pt x="3254" y="1227"/>
                  <a:pt x="3254" y="1227"/>
                </a:cubicBezTo>
                <a:cubicBezTo>
                  <a:pt x="3254" y="1227"/>
                  <a:pt x="3254" y="1227"/>
                  <a:pt x="3254" y="1227"/>
                </a:cubicBezTo>
                <a:close/>
                <a:moveTo>
                  <a:pt x="904" y="1236"/>
                </a:moveTo>
                <a:cubicBezTo>
                  <a:pt x="902" y="1236"/>
                  <a:pt x="900" y="1238"/>
                  <a:pt x="900" y="1240"/>
                </a:cubicBezTo>
                <a:cubicBezTo>
                  <a:pt x="900" y="1242"/>
                  <a:pt x="902" y="1244"/>
                  <a:pt x="904" y="1244"/>
                </a:cubicBezTo>
                <a:cubicBezTo>
                  <a:pt x="906" y="1244"/>
                  <a:pt x="908" y="1242"/>
                  <a:pt x="908" y="1240"/>
                </a:cubicBezTo>
                <a:cubicBezTo>
                  <a:pt x="908" y="1238"/>
                  <a:pt x="906" y="1236"/>
                  <a:pt x="904" y="1236"/>
                </a:cubicBezTo>
                <a:close/>
                <a:moveTo>
                  <a:pt x="917" y="1236"/>
                </a:moveTo>
                <a:cubicBezTo>
                  <a:pt x="914" y="1236"/>
                  <a:pt x="912" y="1238"/>
                  <a:pt x="912" y="1240"/>
                </a:cubicBezTo>
                <a:cubicBezTo>
                  <a:pt x="912" y="1242"/>
                  <a:pt x="914" y="1244"/>
                  <a:pt x="917" y="1244"/>
                </a:cubicBezTo>
                <a:cubicBezTo>
                  <a:pt x="919" y="1244"/>
                  <a:pt x="921" y="1242"/>
                  <a:pt x="921" y="1240"/>
                </a:cubicBezTo>
                <a:cubicBezTo>
                  <a:pt x="921" y="1238"/>
                  <a:pt x="919" y="1236"/>
                  <a:pt x="917" y="1236"/>
                </a:cubicBezTo>
                <a:close/>
                <a:moveTo>
                  <a:pt x="930" y="1236"/>
                </a:moveTo>
                <a:cubicBezTo>
                  <a:pt x="927" y="1236"/>
                  <a:pt x="925" y="1238"/>
                  <a:pt x="925" y="1240"/>
                </a:cubicBezTo>
                <a:cubicBezTo>
                  <a:pt x="925" y="1242"/>
                  <a:pt x="927" y="1244"/>
                  <a:pt x="930" y="1244"/>
                </a:cubicBezTo>
                <a:cubicBezTo>
                  <a:pt x="932" y="1244"/>
                  <a:pt x="934" y="1242"/>
                  <a:pt x="934" y="1240"/>
                </a:cubicBezTo>
                <a:cubicBezTo>
                  <a:pt x="934" y="1238"/>
                  <a:pt x="932" y="1236"/>
                  <a:pt x="930" y="1236"/>
                </a:cubicBezTo>
                <a:close/>
                <a:moveTo>
                  <a:pt x="942" y="1236"/>
                </a:moveTo>
                <a:cubicBezTo>
                  <a:pt x="940" y="1236"/>
                  <a:pt x="938" y="1238"/>
                  <a:pt x="938" y="1240"/>
                </a:cubicBezTo>
                <a:cubicBezTo>
                  <a:pt x="938" y="1242"/>
                  <a:pt x="940" y="1244"/>
                  <a:pt x="942" y="1244"/>
                </a:cubicBezTo>
                <a:cubicBezTo>
                  <a:pt x="945" y="1244"/>
                  <a:pt x="947" y="1242"/>
                  <a:pt x="947" y="1240"/>
                </a:cubicBezTo>
                <a:cubicBezTo>
                  <a:pt x="947" y="1238"/>
                  <a:pt x="945" y="1236"/>
                  <a:pt x="942" y="1236"/>
                </a:cubicBezTo>
                <a:close/>
                <a:moveTo>
                  <a:pt x="955" y="1236"/>
                </a:moveTo>
                <a:cubicBezTo>
                  <a:pt x="953" y="1236"/>
                  <a:pt x="951" y="1238"/>
                  <a:pt x="951" y="1240"/>
                </a:cubicBezTo>
                <a:cubicBezTo>
                  <a:pt x="951" y="1242"/>
                  <a:pt x="953" y="1244"/>
                  <a:pt x="955" y="1244"/>
                </a:cubicBezTo>
                <a:cubicBezTo>
                  <a:pt x="958" y="1244"/>
                  <a:pt x="960" y="1242"/>
                  <a:pt x="960" y="1240"/>
                </a:cubicBezTo>
                <a:cubicBezTo>
                  <a:pt x="960" y="1238"/>
                  <a:pt x="958" y="1236"/>
                  <a:pt x="955" y="1236"/>
                </a:cubicBezTo>
                <a:close/>
                <a:moveTo>
                  <a:pt x="968" y="1236"/>
                </a:moveTo>
                <a:cubicBezTo>
                  <a:pt x="966" y="1236"/>
                  <a:pt x="964" y="1238"/>
                  <a:pt x="964" y="1240"/>
                </a:cubicBezTo>
                <a:cubicBezTo>
                  <a:pt x="964" y="1242"/>
                  <a:pt x="966" y="1244"/>
                  <a:pt x="968" y="1244"/>
                </a:cubicBezTo>
                <a:cubicBezTo>
                  <a:pt x="971" y="1244"/>
                  <a:pt x="972" y="1242"/>
                  <a:pt x="972" y="1240"/>
                </a:cubicBezTo>
                <a:cubicBezTo>
                  <a:pt x="972" y="1238"/>
                  <a:pt x="971" y="1236"/>
                  <a:pt x="968" y="1236"/>
                </a:cubicBezTo>
                <a:close/>
                <a:moveTo>
                  <a:pt x="981" y="1236"/>
                </a:moveTo>
                <a:cubicBezTo>
                  <a:pt x="979" y="1236"/>
                  <a:pt x="977" y="1238"/>
                  <a:pt x="977" y="1240"/>
                </a:cubicBezTo>
                <a:cubicBezTo>
                  <a:pt x="977" y="1242"/>
                  <a:pt x="979" y="1244"/>
                  <a:pt x="981" y="1244"/>
                </a:cubicBezTo>
                <a:cubicBezTo>
                  <a:pt x="984" y="1244"/>
                  <a:pt x="985" y="1242"/>
                  <a:pt x="985" y="1240"/>
                </a:cubicBezTo>
                <a:cubicBezTo>
                  <a:pt x="985" y="1238"/>
                  <a:pt x="984" y="1236"/>
                  <a:pt x="981" y="1236"/>
                </a:cubicBezTo>
                <a:close/>
                <a:moveTo>
                  <a:pt x="994" y="1236"/>
                </a:moveTo>
                <a:cubicBezTo>
                  <a:pt x="992" y="1236"/>
                  <a:pt x="990" y="1238"/>
                  <a:pt x="990" y="1240"/>
                </a:cubicBezTo>
                <a:cubicBezTo>
                  <a:pt x="990" y="1242"/>
                  <a:pt x="992" y="1244"/>
                  <a:pt x="994" y="1244"/>
                </a:cubicBezTo>
                <a:cubicBezTo>
                  <a:pt x="996" y="1244"/>
                  <a:pt x="998" y="1242"/>
                  <a:pt x="998" y="1240"/>
                </a:cubicBezTo>
                <a:cubicBezTo>
                  <a:pt x="998" y="1238"/>
                  <a:pt x="996" y="1236"/>
                  <a:pt x="994" y="1236"/>
                </a:cubicBezTo>
                <a:close/>
                <a:moveTo>
                  <a:pt x="1007" y="1236"/>
                </a:moveTo>
                <a:cubicBezTo>
                  <a:pt x="1005" y="1236"/>
                  <a:pt x="1003" y="1238"/>
                  <a:pt x="1003" y="1240"/>
                </a:cubicBezTo>
                <a:cubicBezTo>
                  <a:pt x="1003" y="1242"/>
                  <a:pt x="1005" y="1244"/>
                  <a:pt x="1007" y="1244"/>
                </a:cubicBezTo>
                <a:cubicBezTo>
                  <a:pt x="1009" y="1244"/>
                  <a:pt x="1011" y="1242"/>
                  <a:pt x="1011" y="1240"/>
                </a:cubicBezTo>
                <a:cubicBezTo>
                  <a:pt x="1011" y="1238"/>
                  <a:pt x="1009" y="1236"/>
                  <a:pt x="1007" y="1236"/>
                </a:cubicBezTo>
                <a:close/>
                <a:moveTo>
                  <a:pt x="1020" y="1236"/>
                </a:moveTo>
                <a:cubicBezTo>
                  <a:pt x="1018" y="1236"/>
                  <a:pt x="1016" y="1238"/>
                  <a:pt x="1016" y="1240"/>
                </a:cubicBezTo>
                <a:cubicBezTo>
                  <a:pt x="1016" y="1242"/>
                  <a:pt x="1018" y="1244"/>
                  <a:pt x="1020" y="1244"/>
                </a:cubicBezTo>
                <a:cubicBezTo>
                  <a:pt x="1022" y="1244"/>
                  <a:pt x="1024" y="1242"/>
                  <a:pt x="1024" y="1240"/>
                </a:cubicBezTo>
                <a:cubicBezTo>
                  <a:pt x="1024" y="1238"/>
                  <a:pt x="1022" y="1236"/>
                  <a:pt x="1020" y="1236"/>
                </a:cubicBezTo>
                <a:close/>
                <a:moveTo>
                  <a:pt x="1033" y="1236"/>
                </a:moveTo>
                <a:cubicBezTo>
                  <a:pt x="1031" y="1236"/>
                  <a:pt x="1029" y="1238"/>
                  <a:pt x="1029" y="1240"/>
                </a:cubicBezTo>
                <a:cubicBezTo>
                  <a:pt x="1029" y="1242"/>
                  <a:pt x="1031" y="1244"/>
                  <a:pt x="1033" y="1244"/>
                </a:cubicBezTo>
                <a:cubicBezTo>
                  <a:pt x="1035" y="1244"/>
                  <a:pt x="1037" y="1242"/>
                  <a:pt x="1037" y="1240"/>
                </a:cubicBezTo>
                <a:cubicBezTo>
                  <a:pt x="1037" y="1238"/>
                  <a:pt x="1035" y="1236"/>
                  <a:pt x="1033" y="1236"/>
                </a:cubicBezTo>
                <a:close/>
                <a:moveTo>
                  <a:pt x="1046" y="1236"/>
                </a:moveTo>
                <a:cubicBezTo>
                  <a:pt x="1043" y="1236"/>
                  <a:pt x="1042" y="1238"/>
                  <a:pt x="1042" y="1240"/>
                </a:cubicBezTo>
                <a:cubicBezTo>
                  <a:pt x="1042" y="1242"/>
                  <a:pt x="1043" y="1244"/>
                  <a:pt x="1046" y="1244"/>
                </a:cubicBezTo>
                <a:cubicBezTo>
                  <a:pt x="1048" y="1244"/>
                  <a:pt x="1050" y="1242"/>
                  <a:pt x="1050" y="1240"/>
                </a:cubicBezTo>
                <a:cubicBezTo>
                  <a:pt x="1050" y="1238"/>
                  <a:pt x="1048" y="1236"/>
                  <a:pt x="1046" y="1236"/>
                </a:cubicBezTo>
                <a:close/>
                <a:moveTo>
                  <a:pt x="1059" y="1236"/>
                </a:moveTo>
                <a:cubicBezTo>
                  <a:pt x="1056" y="1236"/>
                  <a:pt x="1055" y="1238"/>
                  <a:pt x="1055" y="1240"/>
                </a:cubicBezTo>
                <a:cubicBezTo>
                  <a:pt x="1055" y="1242"/>
                  <a:pt x="1056" y="1244"/>
                  <a:pt x="1059" y="1244"/>
                </a:cubicBezTo>
                <a:cubicBezTo>
                  <a:pt x="1061" y="1244"/>
                  <a:pt x="1063" y="1242"/>
                  <a:pt x="1063" y="1240"/>
                </a:cubicBezTo>
                <a:cubicBezTo>
                  <a:pt x="1063" y="1238"/>
                  <a:pt x="1061" y="1236"/>
                  <a:pt x="1059" y="1236"/>
                </a:cubicBezTo>
                <a:close/>
                <a:moveTo>
                  <a:pt x="1072" y="1236"/>
                </a:moveTo>
                <a:cubicBezTo>
                  <a:pt x="1069" y="1236"/>
                  <a:pt x="1067" y="1238"/>
                  <a:pt x="1067" y="1240"/>
                </a:cubicBezTo>
                <a:cubicBezTo>
                  <a:pt x="1067" y="1242"/>
                  <a:pt x="1069" y="1244"/>
                  <a:pt x="1072" y="1244"/>
                </a:cubicBezTo>
                <a:cubicBezTo>
                  <a:pt x="1074" y="1244"/>
                  <a:pt x="1076" y="1242"/>
                  <a:pt x="1076" y="1240"/>
                </a:cubicBezTo>
                <a:cubicBezTo>
                  <a:pt x="1076" y="1238"/>
                  <a:pt x="1074" y="1236"/>
                  <a:pt x="1072" y="1236"/>
                </a:cubicBezTo>
                <a:close/>
                <a:moveTo>
                  <a:pt x="1085" y="1236"/>
                </a:moveTo>
                <a:cubicBezTo>
                  <a:pt x="1082" y="1236"/>
                  <a:pt x="1080" y="1238"/>
                  <a:pt x="1080" y="1240"/>
                </a:cubicBezTo>
                <a:cubicBezTo>
                  <a:pt x="1080" y="1242"/>
                  <a:pt x="1082" y="1244"/>
                  <a:pt x="1085" y="1244"/>
                </a:cubicBezTo>
                <a:cubicBezTo>
                  <a:pt x="1087" y="1244"/>
                  <a:pt x="1089" y="1242"/>
                  <a:pt x="1089" y="1240"/>
                </a:cubicBezTo>
                <a:cubicBezTo>
                  <a:pt x="1089" y="1238"/>
                  <a:pt x="1087" y="1236"/>
                  <a:pt x="1085" y="1236"/>
                </a:cubicBezTo>
                <a:close/>
                <a:moveTo>
                  <a:pt x="1097" y="1236"/>
                </a:moveTo>
                <a:cubicBezTo>
                  <a:pt x="1095" y="1236"/>
                  <a:pt x="1093" y="1238"/>
                  <a:pt x="1093" y="1240"/>
                </a:cubicBezTo>
                <a:cubicBezTo>
                  <a:pt x="1093" y="1242"/>
                  <a:pt x="1095" y="1244"/>
                  <a:pt x="1097" y="1244"/>
                </a:cubicBezTo>
                <a:cubicBezTo>
                  <a:pt x="1100" y="1244"/>
                  <a:pt x="1102" y="1242"/>
                  <a:pt x="1102" y="1240"/>
                </a:cubicBezTo>
                <a:cubicBezTo>
                  <a:pt x="1102" y="1238"/>
                  <a:pt x="1100" y="1236"/>
                  <a:pt x="1097" y="1236"/>
                </a:cubicBezTo>
                <a:close/>
                <a:moveTo>
                  <a:pt x="1110" y="1236"/>
                </a:moveTo>
                <a:cubicBezTo>
                  <a:pt x="1108" y="1236"/>
                  <a:pt x="1106" y="1238"/>
                  <a:pt x="1106" y="1240"/>
                </a:cubicBezTo>
                <a:cubicBezTo>
                  <a:pt x="1106" y="1242"/>
                  <a:pt x="1108" y="1244"/>
                  <a:pt x="1110" y="1244"/>
                </a:cubicBezTo>
                <a:cubicBezTo>
                  <a:pt x="1113" y="1244"/>
                  <a:pt x="1115" y="1242"/>
                  <a:pt x="1115" y="1240"/>
                </a:cubicBezTo>
                <a:cubicBezTo>
                  <a:pt x="1115" y="1238"/>
                  <a:pt x="1113" y="1236"/>
                  <a:pt x="1110" y="1236"/>
                </a:cubicBezTo>
                <a:close/>
                <a:moveTo>
                  <a:pt x="1123" y="1236"/>
                </a:moveTo>
                <a:cubicBezTo>
                  <a:pt x="1121" y="1236"/>
                  <a:pt x="1119" y="1238"/>
                  <a:pt x="1119" y="1240"/>
                </a:cubicBezTo>
                <a:cubicBezTo>
                  <a:pt x="1119" y="1242"/>
                  <a:pt x="1121" y="1244"/>
                  <a:pt x="1123" y="1244"/>
                </a:cubicBezTo>
                <a:cubicBezTo>
                  <a:pt x="1126" y="1244"/>
                  <a:pt x="1127" y="1242"/>
                  <a:pt x="1127" y="1240"/>
                </a:cubicBezTo>
                <a:cubicBezTo>
                  <a:pt x="1127" y="1238"/>
                  <a:pt x="1126" y="1236"/>
                  <a:pt x="1123" y="1236"/>
                </a:cubicBezTo>
                <a:close/>
                <a:moveTo>
                  <a:pt x="1136" y="1236"/>
                </a:moveTo>
                <a:cubicBezTo>
                  <a:pt x="1134" y="1236"/>
                  <a:pt x="1132" y="1238"/>
                  <a:pt x="1132" y="1240"/>
                </a:cubicBezTo>
                <a:cubicBezTo>
                  <a:pt x="1132" y="1242"/>
                  <a:pt x="1134" y="1244"/>
                  <a:pt x="1136" y="1244"/>
                </a:cubicBezTo>
                <a:cubicBezTo>
                  <a:pt x="1139" y="1244"/>
                  <a:pt x="1140" y="1242"/>
                  <a:pt x="1140" y="1240"/>
                </a:cubicBezTo>
                <a:cubicBezTo>
                  <a:pt x="1140" y="1238"/>
                  <a:pt x="1139" y="1236"/>
                  <a:pt x="1136" y="1236"/>
                </a:cubicBezTo>
                <a:close/>
                <a:moveTo>
                  <a:pt x="1149" y="1236"/>
                </a:moveTo>
                <a:cubicBezTo>
                  <a:pt x="1147" y="1236"/>
                  <a:pt x="1145" y="1238"/>
                  <a:pt x="1145" y="1240"/>
                </a:cubicBezTo>
                <a:cubicBezTo>
                  <a:pt x="1145" y="1242"/>
                  <a:pt x="1147" y="1244"/>
                  <a:pt x="1149" y="1244"/>
                </a:cubicBezTo>
                <a:cubicBezTo>
                  <a:pt x="1151" y="1244"/>
                  <a:pt x="1153" y="1242"/>
                  <a:pt x="1153" y="1240"/>
                </a:cubicBezTo>
                <a:cubicBezTo>
                  <a:pt x="1153" y="1238"/>
                  <a:pt x="1151" y="1236"/>
                  <a:pt x="1149" y="1236"/>
                </a:cubicBezTo>
                <a:close/>
                <a:moveTo>
                  <a:pt x="1162" y="1236"/>
                </a:moveTo>
                <a:cubicBezTo>
                  <a:pt x="1160" y="1236"/>
                  <a:pt x="1158" y="1238"/>
                  <a:pt x="1158" y="1240"/>
                </a:cubicBezTo>
                <a:cubicBezTo>
                  <a:pt x="1158" y="1242"/>
                  <a:pt x="1160" y="1244"/>
                  <a:pt x="1162" y="1244"/>
                </a:cubicBezTo>
                <a:cubicBezTo>
                  <a:pt x="1164" y="1244"/>
                  <a:pt x="1166" y="1242"/>
                  <a:pt x="1166" y="1240"/>
                </a:cubicBezTo>
                <a:cubicBezTo>
                  <a:pt x="1166" y="1238"/>
                  <a:pt x="1164" y="1236"/>
                  <a:pt x="1162" y="1236"/>
                </a:cubicBezTo>
                <a:close/>
                <a:moveTo>
                  <a:pt x="1175" y="1236"/>
                </a:moveTo>
                <a:cubicBezTo>
                  <a:pt x="1173" y="1236"/>
                  <a:pt x="1171" y="1238"/>
                  <a:pt x="1171" y="1240"/>
                </a:cubicBezTo>
                <a:cubicBezTo>
                  <a:pt x="1171" y="1242"/>
                  <a:pt x="1173" y="1244"/>
                  <a:pt x="1175" y="1244"/>
                </a:cubicBezTo>
                <a:cubicBezTo>
                  <a:pt x="1177" y="1244"/>
                  <a:pt x="1179" y="1242"/>
                  <a:pt x="1179" y="1240"/>
                </a:cubicBezTo>
                <a:cubicBezTo>
                  <a:pt x="1179" y="1238"/>
                  <a:pt x="1177" y="1236"/>
                  <a:pt x="1175" y="1236"/>
                </a:cubicBezTo>
                <a:close/>
                <a:moveTo>
                  <a:pt x="1188" y="1236"/>
                </a:moveTo>
                <a:cubicBezTo>
                  <a:pt x="1186" y="1236"/>
                  <a:pt x="1184" y="1238"/>
                  <a:pt x="1184" y="1240"/>
                </a:cubicBezTo>
                <a:cubicBezTo>
                  <a:pt x="1184" y="1242"/>
                  <a:pt x="1186" y="1244"/>
                  <a:pt x="1188" y="1244"/>
                </a:cubicBezTo>
                <a:cubicBezTo>
                  <a:pt x="1190" y="1244"/>
                  <a:pt x="1192" y="1242"/>
                  <a:pt x="1192" y="1240"/>
                </a:cubicBezTo>
                <a:cubicBezTo>
                  <a:pt x="1192" y="1238"/>
                  <a:pt x="1190" y="1236"/>
                  <a:pt x="1188" y="1236"/>
                </a:cubicBezTo>
                <a:close/>
                <a:moveTo>
                  <a:pt x="1201" y="1236"/>
                </a:moveTo>
                <a:cubicBezTo>
                  <a:pt x="1198" y="1236"/>
                  <a:pt x="1197" y="1238"/>
                  <a:pt x="1197" y="1240"/>
                </a:cubicBezTo>
                <a:cubicBezTo>
                  <a:pt x="1197" y="1242"/>
                  <a:pt x="1198" y="1244"/>
                  <a:pt x="1201" y="1244"/>
                </a:cubicBezTo>
                <a:cubicBezTo>
                  <a:pt x="1203" y="1244"/>
                  <a:pt x="1205" y="1242"/>
                  <a:pt x="1205" y="1240"/>
                </a:cubicBezTo>
                <a:cubicBezTo>
                  <a:pt x="1205" y="1238"/>
                  <a:pt x="1203" y="1236"/>
                  <a:pt x="1201" y="1236"/>
                </a:cubicBezTo>
                <a:close/>
                <a:moveTo>
                  <a:pt x="1214" y="1236"/>
                </a:moveTo>
                <a:cubicBezTo>
                  <a:pt x="1211" y="1236"/>
                  <a:pt x="1210" y="1238"/>
                  <a:pt x="1210" y="1240"/>
                </a:cubicBezTo>
                <a:cubicBezTo>
                  <a:pt x="1210" y="1242"/>
                  <a:pt x="1211" y="1244"/>
                  <a:pt x="1214" y="1244"/>
                </a:cubicBezTo>
                <a:cubicBezTo>
                  <a:pt x="1216" y="1244"/>
                  <a:pt x="1218" y="1242"/>
                  <a:pt x="1218" y="1240"/>
                </a:cubicBezTo>
                <a:cubicBezTo>
                  <a:pt x="1218" y="1238"/>
                  <a:pt x="1216" y="1236"/>
                  <a:pt x="1214" y="1236"/>
                </a:cubicBezTo>
                <a:close/>
                <a:moveTo>
                  <a:pt x="1227" y="1236"/>
                </a:moveTo>
                <a:cubicBezTo>
                  <a:pt x="1224" y="1236"/>
                  <a:pt x="1222" y="1238"/>
                  <a:pt x="1222" y="1240"/>
                </a:cubicBezTo>
                <a:cubicBezTo>
                  <a:pt x="1222" y="1242"/>
                  <a:pt x="1224" y="1244"/>
                  <a:pt x="1227" y="1244"/>
                </a:cubicBezTo>
                <a:cubicBezTo>
                  <a:pt x="1229" y="1244"/>
                  <a:pt x="1231" y="1242"/>
                  <a:pt x="1231" y="1240"/>
                </a:cubicBezTo>
                <a:cubicBezTo>
                  <a:pt x="1231" y="1238"/>
                  <a:pt x="1229" y="1236"/>
                  <a:pt x="1227" y="1236"/>
                </a:cubicBezTo>
                <a:close/>
                <a:moveTo>
                  <a:pt x="1240" y="1236"/>
                </a:moveTo>
                <a:cubicBezTo>
                  <a:pt x="1237" y="1236"/>
                  <a:pt x="1235" y="1238"/>
                  <a:pt x="1235" y="1240"/>
                </a:cubicBezTo>
                <a:cubicBezTo>
                  <a:pt x="1235" y="1242"/>
                  <a:pt x="1237" y="1244"/>
                  <a:pt x="1240" y="1244"/>
                </a:cubicBezTo>
                <a:cubicBezTo>
                  <a:pt x="1242" y="1244"/>
                  <a:pt x="1244" y="1242"/>
                  <a:pt x="1244" y="1240"/>
                </a:cubicBezTo>
                <a:cubicBezTo>
                  <a:pt x="1244" y="1238"/>
                  <a:pt x="1242" y="1236"/>
                  <a:pt x="1240" y="1236"/>
                </a:cubicBezTo>
                <a:close/>
                <a:moveTo>
                  <a:pt x="1252" y="1236"/>
                </a:moveTo>
                <a:cubicBezTo>
                  <a:pt x="1250" y="1236"/>
                  <a:pt x="1248" y="1238"/>
                  <a:pt x="1248" y="1240"/>
                </a:cubicBezTo>
                <a:cubicBezTo>
                  <a:pt x="1248" y="1242"/>
                  <a:pt x="1250" y="1244"/>
                  <a:pt x="1252" y="1244"/>
                </a:cubicBezTo>
                <a:cubicBezTo>
                  <a:pt x="1255" y="1244"/>
                  <a:pt x="1257" y="1242"/>
                  <a:pt x="1257" y="1240"/>
                </a:cubicBezTo>
                <a:cubicBezTo>
                  <a:pt x="1257" y="1238"/>
                  <a:pt x="1255" y="1236"/>
                  <a:pt x="1252" y="1236"/>
                </a:cubicBezTo>
                <a:close/>
                <a:moveTo>
                  <a:pt x="1265" y="1236"/>
                </a:moveTo>
                <a:cubicBezTo>
                  <a:pt x="1263" y="1236"/>
                  <a:pt x="1261" y="1238"/>
                  <a:pt x="1261" y="1240"/>
                </a:cubicBezTo>
                <a:cubicBezTo>
                  <a:pt x="1261" y="1242"/>
                  <a:pt x="1263" y="1244"/>
                  <a:pt x="1265" y="1244"/>
                </a:cubicBezTo>
                <a:cubicBezTo>
                  <a:pt x="1268" y="1244"/>
                  <a:pt x="1270" y="1242"/>
                  <a:pt x="1270" y="1240"/>
                </a:cubicBezTo>
                <a:cubicBezTo>
                  <a:pt x="1270" y="1238"/>
                  <a:pt x="1268" y="1236"/>
                  <a:pt x="1265" y="1236"/>
                </a:cubicBezTo>
                <a:close/>
                <a:moveTo>
                  <a:pt x="1278" y="1236"/>
                </a:moveTo>
                <a:cubicBezTo>
                  <a:pt x="1276" y="1236"/>
                  <a:pt x="1274" y="1238"/>
                  <a:pt x="1274" y="1240"/>
                </a:cubicBezTo>
                <a:cubicBezTo>
                  <a:pt x="1274" y="1242"/>
                  <a:pt x="1276" y="1244"/>
                  <a:pt x="1278" y="1244"/>
                </a:cubicBezTo>
                <a:cubicBezTo>
                  <a:pt x="1281" y="1244"/>
                  <a:pt x="1282" y="1242"/>
                  <a:pt x="1282" y="1240"/>
                </a:cubicBezTo>
                <a:cubicBezTo>
                  <a:pt x="1282" y="1238"/>
                  <a:pt x="1281" y="1236"/>
                  <a:pt x="1278" y="1236"/>
                </a:cubicBezTo>
                <a:close/>
                <a:moveTo>
                  <a:pt x="1291" y="1236"/>
                </a:moveTo>
                <a:cubicBezTo>
                  <a:pt x="1289" y="1236"/>
                  <a:pt x="1287" y="1238"/>
                  <a:pt x="1287" y="1240"/>
                </a:cubicBezTo>
                <a:cubicBezTo>
                  <a:pt x="1287" y="1242"/>
                  <a:pt x="1289" y="1244"/>
                  <a:pt x="1291" y="1244"/>
                </a:cubicBezTo>
                <a:cubicBezTo>
                  <a:pt x="1293" y="1244"/>
                  <a:pt x="1295" y="1242"/>
                  <a:pt x="1295" y="1240"/>
                </a:cubicBezTo>
                <a:cubicBezTo>
                  <a:pt x="1295" y="1238"/>
                  <a:pt x="1293" y="1236"/>
                  <a:pt x="1291" y="1236"/>
                </a:cubicBezTo>
                <a:close/>
                <a:moveTo>
                  <a:pt x="1304" y="1236"/>
                </a:moveTo>
                <a:cubicBezTo>
                  <a:pt x="1302" y="1236"/>
                  <a:pt x="1300" y="1238"/>
                  <a:pt x="1300" y="1240"/>
                </a:cubicBezTo>
                <a:cubicBezTo>
                  <a:pt x="1300" y="1242"/>
                  <a:pt x="1302" y="1244"/>
                  <a:pt x="1304" y="1244"/>
                </a:cubicBezTo>
                <a:cubicBezTo>
                  <a:pt x="1306" y="1244"/>
                  <a:pt x="1308" y="1242"/>
                  <a:pt x="1308" y="1240"/>
                </a:cubicBezTo>
                <a:cubicBezTo>
                  <a:pt x="1308" y="1238"/>
                  <a:pt x="1306" y="1236"/>
                  <a:pt x="1304" y="1236"/>
                </a:cubicBezTo>
                <a:close/>
                <a:moveTo>
                  <a:pt x="1317" y="1236"/>
                </a:moveTo>
                <a:cubicBezTo>
                  <a:pt x="1315" y="1236"/>
                  <a:pt x="1313" y="1238"/>
                  <a:pt x="1313" y="1240"/>
                </a:cubicBezTo>
                <a:cubicBezTo>
                  <a:pt x="1313" y="1242"/>
                  <a:pt x="1315" y="1244"/>
                  <a:pt x="1317" y="1244"/>
                </a:cubicBezTo>
                <a:cubicBezTo>
                  <a:pt x="1319" y="1244"/>
                  <a:pt x="1321" y="1242"/>
                  <a:pt x="1321" y="1240"/>
                </a:cubicBezTo>
                <a:cubicBezTo>
                  <a:pt x="1321" y="1238"/>
                  <a:pt x="1319" y="1236"/>
                  <a:pt x="1317" y="1236"/>
                </a:cubicBezTo>
                <a:close/>
                <a:moveTo>
                  <a:pt x="1821" y="1236"/>
                </a:moveTo>
                <a:cubicBezTo>
                  <a:pt x="1818" y="1236"/>
                  <a:pt x="1816" y="1238"/>
                  <a:pt x="1816" y="1240"/>
                </a:cubicBezTo>
                <a:cubicBezTo>
                  <a:pt x="1816" y="1242"/>
                  <a:pt x="1818" y="1244"/>
                  <a:pt x="1821" y="1244"/>
                </a:cubicBezTo>
                <a:cubicBezTo>
                  <a:pt x="1823" y="1244"/>
                  <a:pt x="1825" y="1242"/>
                  <a:pt x="1825" y="1240"/>
                </a:cubicBezTo>
                <a:cubicBezTo>
                  <a:pt x="1825" y="1238"/>
                  <a:pt x="1823" y="1236"/>
                  <a:pt x="1821" y="1236"/>
                </a:cubicBezTo>
                <a:close/>
                <a:moveTo>
                  <a:pt x="1834" y="1236"/>
                </a:moveTo>
                <a:cubicBezTo>
                  <a:pt x="1831" y="1236"/>
                  <a:pt x="1829" y="1238"/>
                  <a:pt x="1829" y="1240"/>
                </a:cubicBezTo>
                <a:cubicBezTo>
                  <a:pt x="1829" y="1242"/>
                  <a:pt x="1831" y="1244"/>
                  <a:pt x="1834" y="1244"/>
                </a:cubicBezTo>
                <a:cubicBezTo>
                  <a:pt x="1836" y="1244"/>
                  <a:pt x="1838" y="1242"/>
                  <a:pt x="1838" y="1240"/>
                </a:cubicBezTo>
                <a:cubicBezTo>
                  <a:pt x="1838" y="1238"/>
                  <a:pt x="1836" y="1236"/>
                  <a:pt x="1834" y="1236"/>
                </a:cubicBezTo>
                <a:close/>
                <a:moveTo>
                  <a:pt x="1846" y="1236"/>
                </a:moveTo>
                <a:cubicBezTo>
                  <a:pt x="1844" y="1236"/>
                  <a:pt x="1842" y="1238"/>
                  <a:pt x="1842" y="1240"/>
                </a:cubicBezTo>
                <a:cubicBezTo>
                  <a:pt x="1842" y="1242"/>
                  <a:pt x="1844" y="1244"/>
                  <a:pt x="1846" y="1244"/>
                </a:cubicBezTo>
                <a:cubicBezTo>
                  <a:pt x="1849" y="1244"/>
                  <a:pt x="1851" y="1242"/>
                  <a:pt x="1851" y="1240"/>
                </a:cubicBezTo>
                <a:cubicBezTo>
                  <a:pt x="1851" y="1238"/>
                  <a:pt x="1849" y="1236"/>
                  <a:pt x="1846" y="1236"/>
                </a:cubicBezTo>
                <a:close/>
                <a:moveTo>
                  <a:pt x="1859" y="1236"/>
                </a:moveTo>
                <a:cubicBezTo>
                  <a:pt x="1857" y="1236"/>
                  <a:pt x="1855" y="1238"/>
                  <a:pt x="1855" y="1240"/>
                </a:cubicBezTo>
                <a:cubicBezTo>
                  <a:pt x="1855" y="1242"/>
                  <a:pt x="1857" y="1244"/>
                  <a:pt x="1859" y="1244"/>
                </a:cubicBezTo>
                <a:cubicBezTo>
                  <a:pt x="1862" y="1244"/>
                  <a:pt x="1864" y="1242"/>
                  <a:pt x="1864" y="1240"/>
                </a:cubicBezTo>
                <a:cubicBezTo>
                  <a:pt x="1864" y="1238"/>
                  <a:pt x="1862" y="1236"/>
                  <a:pt x="1859" y="1236"/>
                </a:cubicBezTo>
                <a:close/>
                <a:moveTo>
                  <a:pt x="1872" y="1236"/>
                </a:moveTo>
                <a:cubicBezTo>
                  <a:pt x="1870" y="1236"/>
                  <a:pt x="1868" y="1238"/>
                  <a:pt x="1868" y="1240"/>
                </a:cubicBezTo>
                <a:cubicBezTo>
                  <a:pt x="1868" y="1242"/>
                  <a:pt x="1870" y="1244"/>
                  <a:pt x="1872" y="1244"/>
                </a:cubicBezTo>
                <a:cubicBezTo>
                  <a:pt x="1875" y="1244"/>
                  <a:pt x="1876" y="1242"/>
                  <a:pt x="1876" y="1240"/>
                </a:cubicBezTo>
                <a:cubicBezTo>
                  <a:pt x="1876" y="1238"/>
                  <a:pt x="1875" y="1236"/>
                  <a:pt x="1872" y="1236"/>
                </a:cubicBezTo>
                <a:close/>
                <a:moveTo>
                  <a:pt x="1885" y="1236"/>
                </a:moveTo>
                <a:cubicBezTo>
                  <a:pt x="1883" y="1236"/>
                  <a:pt x="1881" y="1238"/>
                  <a:pt x="1881" y="1240"/>
                </a:cubicBezTo>
                <a:cubicBezTo>
                  <a:pt x="1881" y="1242"/>
                  <a:pt x="1883" y="1244"/>
                  <a:pt x="1885" y="1244"/>
                </a:cubicBezTo>
                <a:cubicBezTo>
                  <a:pt x="1888" y="1244"/>
                  <a:pt x="1889" y="1242"/>
                  <a:pt x="1889" y="1240"/>
                </a:cubicBezTo>
                <a:cubicBezTo>
                  <a:pt x="1889" y="1238"/>
                  <a:pt x="1888" y="1236"/>
                  <a:pt x="1885" y="1236"/>
                </a:cubicBezTo>
                <a:close/>
                <a:moveTo>
                  <a:pt x="1898" y="1236"/>
                </a:moveTo>
                <a:cubicBezTo>
                  <a:pt x="1896" y="1236"/>
                  <a:pt x="1894" y="1238"/>
                  <a:pt x="1894" y="1240"/>
                </a:cubicBezTo>
                <a:cubicBezTo>
                  <a:pt x="1894" y="1242"/>
                  <a:pt x="1896" y="1244"/>
                  <a:pt x="1898" y="1244"/>
                </a:cubicBezTo>
                <a:cubicBezTo>
                  <a:pt x="1900" y="1244"/>
                  <a:pt x="1902" y="1242"/>
                  <a:pt x="1902" y="1240"/>
                </a:cubicBezTo>
                <a:cubicBezTo>
                  <a:pt x="1902" y="1238"/>
                  <a:pt x="1900" y="1236"/>
                  <a:pt x="1898" y="1236"/>
                </a:cubicBezTo>
                <a:close/>
                <a:moveTo>
                  <a:pt x="1911" y="1236"/>
                </a:moveTo>
                <a:cubicBezTo>
                  <a:pt x="1909" y="1236"/>
                  <a:pt x="1907" y="1238"/>
                  <a:pt x="1907" y="1240"/>
                </a:cubicBezTo>
                <a:cubicBezTo>
                  <a:pt x="1907" y="1242"/>
                  <a:pt x="1909" y="1244"/>
                  <a:pt x="1911" y="1244"/>
                </a:cubicBezTo>
                <a:cubicBezTo>
                  <a:pt x="1913" y="1244"/>
                  <a:pt x="1915" y="1242"/>
                  <a:pt x="1915" y="1240"/>
                </a:cubicBezTo>
                <a:cubicBezTo>
                  <a:pt x="1915" y="1238"/>
                  <a:pt x="1913" y="1236"/>
                  <a:pt x="1911" y="1236"/>
                </a:cubicBezTo>
                <a:close/>
                <a:moveTo>
                  <a:pt x="1924" y="1236"/>
                </a:moveTo>
                <a:cubicBezTo>
                  <a:pt x="1922" y="1236"/>
                  <a:pt x="1920" y="1238"/>
                  <a:pt x="1920" y="1240"/>
                </a:cubicBezTo>
                <a:cubicBezTo>
                  <a:pt x="1920" y="1242"/>
                  <a:pt x="1922" y="1244"/>
                  <a:pt x="1924" y="1244"/>
                </a:cubicBezTo>
                <a:cubicBezTo>
                  <a:pt x="1926" y="1244"/>
                  <a:pt x="1928" y="1242"/>
                  <a:pt x="1928" y="1240"/>
                </a:cubicBezTo>
                <a:cubicBezTo>
                  <a:pt x="1928" y="1238"/>
                  <a:pt x="1926" y="1236"/>
                  <a:pt x="1924" y="1236"/>
                </a:cubicBezTo>
                <a:close/>
                <a:moveTo>
                  <a:pt x="1937" y="1236"/>
                </a:moveTo>
                <a:cubicBezTo>
                  <a:pt x="1935" y="1236"/>
                  <a:pt x="1933" y="1238"/>
                  <a:pt x="1933" y="1240"/>
                </a:cubicBezTo>
                <a:cubicBezTo>
                  <a:pt x="1933" y="1242"/>
                  <a:pt x="1935" y="1244"/>
                  <a:pt x="1937" y="1244"/>
                </a:cubicBezTo>
                <a:cubicBezTo>
                  <a:pt x="1939" y="1244"/>
                  <a:pt x="1941" y="1242"/>
                  <a:pt x="1941" y="1240"/>
                </a:cubicBezTo>
                <a:cubicBezTo>
                  <a:pt x="1941" y="1238"/>
                  <a:pt x="1939" y="1236"/>
                  <a:pt x="1937" y="1236"/>
                </a:cubicBezTo>
                <a:close/>
                <a:moveTo>
                  <a:pt x="1950" y="1236"/>
                </a:moveTo>
                <a:cubicBezTo>
                  <a:pt x="1947" y="1236"/>
                  <a:pt x="1946" y="1238"/>
                  <a:pt x="1946" y="1240"/>
                </a:cubicBezTo>
                <a:cubicBezTo>
                  <a:pt x="1946" y="1242"/>
                  <a:pt x="1947" y="1244"/>
                  <a:pt x="1950" y="1244"/>
                </a:cubicBezTo>
                <a:cubicBezTo>
                  <a:pt x="1952" y="1244"/>
                  <a:pt x="1954" y="1242"/>
                  <a:pt x="1954" y="1240"/>
                </a:cubicBezTo>
                <a:cubicBezTo>
                  <a:pt x="1954" y="1238"/>
                  <a:pt x="1952" y="1236"/>
                  <a:pt x="1950" y="1236"/>
                </a:cubicBezTo>
                <a:close/>
                <a:moveTo>
                  <a:pt x="1963" y="1236"/>
                </a:moveTo>
                <a:cubicBezTo>
                  <a:pt x="1960" y="1236"/>
                  <a:pt x="1959" y="1238"/>
                  <a:pt x="1959" y="1240"/>
                </a:cubicBezTo>
                <a:cubicBezTo>
                  <a:pt x="1959" y="1242"/>
                  <a:pt x="1960" y="1244"/>
                  <a:pt x="1963" y="1244"/>
                </a:cubicBezTo>
                <a:cubicBezTo>
                  <a:pt x="1965" y="1244"/>
                  <a:pt x="1967" y="1242"/>
                  <a:pt x="1967" y="1240"/>
                </a:cubicBezTo>
                <a:cubicBezTo>
                  <a:pt x="1967" y="1238"/>
                  <a:pt x="1965" y="1236"/>
                  <a:pt x="1963" y="1236"/>
                </a:cubicBezTo>
                <a:close/>
                <a:moveTo>
                  <a:pt x="1976" y="1236"/>
                </a:moveTo>
                <a:cubicBezTo>
                  <a:pt x="1973" y="1236"/>
                  <a:pt x="1971" y="1238"/>
                  <a:pt x="1971" y="1240"/>
                </a:cubicBezTo>
                <a:cubicBezTo>
                  <a:pt x="1971" y="1242"/>
                  <a:pt x="1973" y="1244"/>
                  <a:pt x="1976" y="1244"/>
                </a:cubicBezTo>
                <a:cubicBezTo>
                  <a:pt x="1978" y="1244"/>
                  <a:pt x="1980" y="1242"/>
                  <a:pt x="1980" y="1240"/>
                </a:cubicBezTo>
                <a:cubicBezTo>
                  <a:pt x="1980" y="1238"/>
                  <a:pt x="1978" y="1236"/>
                  <a:pt x="1976" y="1236"/>
                </a:cubicBezTo>
                <a:close/>
                <a:moveTo>
                  <a:pt x="1989" y="1236"/>
                </a:moveTo>
                <a:cubicBezTo>
                  <a:pt x="1986" y="1236"/>
                  <a:pt x="1984" y="1238"/>
                  <a:pt x="1984" y="1240"/>
                </a:cubicBezTo>
                <a:cubicBezTo>
                  <a:pt x="1984" y="1242"/>
                  <a:pt x="1986" y="1244"/>
                  <a:pt x="1989" y="1244"/>
                </a:cubicBezTo>
                <a:cubicBezTo>
                  <a:pt x="1991" y="1244"/>
                  <a:pt x="1993" y="1242"/>
                  <a:pt x="1993" y="1240"/>
                </a:cubicBezTo>
                <a:cubicBezTo>
                  <a:pt x="1993" y="1238"/>
                  <a:pt x="1991" y="1236"/>
                  <a:pt x="1989" y="1236"/>
                </a:cubicBezTo>
                <a:close/>
                <a:moveTo>
                  <a:pt x="2001" y="1236"/>
                </a:moveTo>
                <a:cubicBezTo>
                  <a:pt x="1999" y="1236"/>
                  <a:pt x="1997" y="1238"/>
                  <a:pt x="1997" y="1240"/>
                </a:cubicBezTo>
                <a:cubicBezTo>
                  <a:pt x="1997" y="1242"/>
                  <a:pt x="1999" y="1244"/>
                  <a:pt x="2001" y="1244"/>
                </a:cubicBezTo>
                <a:cubicBezTo>
                  <a:pt x="2004" y="1244"/>
                  <a:pt x="2006" y="1242"/>
                  <a:pt x="2006" y="1240"/>
                </a:cubicBezTo>
                <a:cubicBezTo>
                  <a:pt x="2006" y="1238"/>
                  <a:pt x="2004" y="1236"/>
                  <a:pt x="2001" y="1236"/>
                </a:cubicBezTo>
                <a:close/>
                <a:moveTo>
                  <a:pt x="2014" y="1236"/>
                </a:moveTo>
                <a:cubicBezTo>
                  <a:pt x="2012" y="1236"/>
                  <a:pt x="2010" y="1238"/>
                  <a:pt x="2010" y="1240"/>
                </a:cubicBezTo>
                <a:cubicBezTo>
                  <a:pt x="2010" y="1242"/>
                  <a:pt x="2012" y="1244"/>
                  <a:pt x="2014" y="1244"/>
                </a:cubicBezTo>
                <a:cubicBezTo>
                  <a:pt x="2017" y="1244"/>
                  <a:pt x="2019" y="1242"/>
                  <a:pt x="2019" y="1240"/>
                </a:cubicBezTo>
                <a:cubicBezTo>
                  <a:pt x="2019" y="1238"/>
                  <a:pt x="2017" y="1236"/>
                  <a:pt x="2014" y="1236"/>
                </a:cubicBezTo>
                <a:close/>
                <a:moveTo>
                  <a:pt x="2027" y="1236"/>
                </a:moveTo>
                <a:cubicBezTo>
                  <a:pt x="2025" y="1236"/>
                  <a:pt x="2023" y="1238"/>
                  <a:pt x="2023" y="1240"/>
                </a:cubicBezTo>
                <a:cubicBezTo>
                  <a:pt x="2023" y="1242"/>
                  <a:pt x="2025" y="1244"/>
                  <a:pt x="2027" y="1244"/>
                </a:cubicBezTo>
                <a:cubicBezTo>
                  <a:pt x="2030" y="1244"/>
                  <a:pt x="2031" y="1242"/>
                  <a:pt x="2031" y="1240"/>
                </a:cubicBezTo>
                <a:cubicBezTo>
                  <a:pt x="2031" y="1238"/>
                  <a:pt x="2030" y="1236"/>
                  <a:pt x="2027" y="1236"/>
                </a:cubicBezTo>
                <a:close/>
                <a:moveTo>
                  <a:pt x="2040" y="1236"/>
                </a:moveTo>
                <a:cubicBezTo>
                  <a:pt x="2038" y="1236"/>
                  <a:pt x="2036" y="1238"/>
                  <a:pt x="2036" y="1240"/>
                </a:cubicBezTo>
                <a:cubicBezTo>
                  <a:pt x="2036" y="1242"/>
                  <a:pt x="2038" y="1244"/>
                  <a:pt x="2040" y="1244"/>
                </a:cubicBezTo>
                <a:cubicBezTo>
                  <a:pt x="2042" y="1244"/>
                  <a:pt x="2044" y="1242"/>
                  <a:pt x="2044" y="1240"/>
                </a:cubicBezTo>
                <a:cubicBezTo>
                  <a:pt x="2044" y="1238"/>
                  <a:pt x="2042" y="1236"/>
                  <a:pt x="2040" y="1236"/>
                </a:cubicBezTo>
                <a:close/>
                <a:moveTo>
                  <a:pt x="2053" y="1236"/>
                </a:moveTo>
                <a:cubicBezTo>
                  <a:pt x="2051" y="1236"/>
                  <a:pt x="2049" y="1238"/>
                  <a:pt x="2049" y="1240"/>
                </a:cubicBezTo>
                <a:cubicBezTo>
                  <a:pt x="2049" y="1242"/>
                  <a:pt x="2051" y="1244"/>
                  <a:pt x="2053" y="1244"/>
                </a:cubicBezTo>
                <a:cubicBezTo>
                  <a:pt x="2055" y="1244"/>
                  <a:pt x="2057" y="1242"/>
                  <a:pt x="2057" y="1240"/>
                </a:cubicBezTo>
                <a:cubicBezTo>
                  <a:pt x="2057" y="1238"/>
                  <a:pt x="2055" y="1236"/>
                  <a:pt x="2053" y="1236"/>
                </a:cubicBezTo>
                <a:close/>
                <a:moveTo>
                  <a:pt x="2066" y="1236"/>
                </a:moveTo>
                <a:cubicBezTo>
                  <a:pt x="2064" y="1236"/>
                  <a:pt x="2062" y="1238"/>
                  <a:pt x="2062" y="1240"/>
                </a:cubicBezTo>
                <a:cubicBezTo>
                  <a:pt x="2062" y="1242"/>
                  <a:pt x="2064" y="1244"/>
                  <a:pt x="2066" y="1244"/>
                </a:cubicBezTo>
                <a:cubicBezTo>
                  <a:pt x="2068" y="1244"/>
                  <a:pt x="2070" y="1242"/>
                  <a:pt x="2070" y="1240"/>
                </a:cubicBezTo>
                <a:cubicBezTo>
                  <a:pt x="2070" y="1238"/>
                  <a:pt x="2068" y="1236"/>
                  <a:pt x="2066" y="1236"/>
                </a:cubicBezTo>
                <a:close/>
                <a:moveTo>
                  <a:pt x="2079" y="1236"/>
                </a:moveTo>
                <a:cubicBezTo>
                  <a:pt x="2077" y="1236"/>
                  <a:pt x="2075" y="1238"/>
                  <a:pt x="2075" y="1240"/>
                </a:cubicBezTo>
                <a:cubicBezTo>
                  <a:pt x="2075" y="1242"/>
                  <a:pt x="2077" y="1244"/>
                  <a:pt x="2079" y="1244"/>
                </a:cubicBezTo>
                <a:cubicBezTo>
                  <a:pt x="2081" y="1244"/>
                  <a:pt x="2083" y="1242"/>
                  <a:pt x="2083" y="1240"/>
                </a:cubicBezTo>
                <a:cubicBezTo>
                  <a:pt x="2083" y="1238"/>
                  <a:pt x="2081" y="1236"/>
                  <a:pt x="2079" y="1236"/>
                </a:cubicBezTo>
                <a:close/>
                <a:moveTo>
                  <a:pt x="2916" y="1240"/>
                </a:moveTo>
                <a:cubicBezTo>
                  <a:pt x="2916" y="1241"/>
                  <a:pt x="2917" y="1242"/>
                  <a:pt x="2918" y="1242"/>
                </a:cubicBezTo>
                <a:cubicBezTo>
                  <a:pt x="2919" y="1242"/>
                  <a:pt x="2920" y="1241"/>
                  <a:pt x="2920" y="1240"/>
                </a:cubicBezTo>
                <a:cubicBezTo>
                  <a:pt x="2920" y="1239"/>
                  <a:pt x="2919" y="1238"/>
                  <a:pt x="2918" y="1238"/>
                </a:cubicBezTo>
                <a:cubicBezTo>
                  <a:pt x="2917" y="1238"/>
                  <a:pt x="2916" y="1239"/>
                  <a:pt x="2916" y="1240"/>
                </a:cubicBezTo>
                <a:close/>
                <a:moveTo>
                  <a:pt x="3177" y="1236"/>
                </a:moveTo>
                <a:cubicBezTo>
                  <a:pt x="3174" y="1236"/>
                  <a:pt x="3172" y="1238"/>
                  <a:pt x="3172" y="1240"/>
                </a:cubicBezTo>
                <a:cubicBezTo>
                  <a:pt x="3172" y="1242"/>
                  <a:pt x="3174" y="1244"/>
                  <a:pt x="3177" y="1244"/>
                </a:cubicBezTo>
                <a:cubicBezTo>
                  <a:pt x="3179" y="1244"/>
                  <a:pt x="3181" y="1242"/>
                  <a:pt x="3181" y="1240"/>
                </a:cubicBezTo>
                <a:cubicBezTo>
                  <a:pt x="3181" y="1238"/>
                  <a:pt x="3179" y="1236"/>
                  <a:pt x="3177" y="1236"/>
                </a:cubicBezTo>
                <a:close/>
                <a:moveTo>
                  <a:pt x="3189" y="1240"/>
                </a:moveTo>
                <a:cubicBezTo>
                  <a:pt x="3189" y="1240"/>
                  <a:pt x="3189" y="1240"/>
                  <a:pt x="3189" y="1240"/>
                </a:cubicBezTo>
                <a:cubicBezTo>
                  <a:pt x="3189" y="1240"/>
                  <a:pt x="3189" y="1240"/>
                  <a:pt x="3189" y="1240"/>
                </a:cubicBezTo>
                <a:cubicBezTo>
                  <a:pt x="3189" y="1240"/>
                  <a:pt x="3189" y="1240"/>
                  <a:pt x="3189" y="1240"/>
                </a:cubicBezTo>
                <a:cubicBezTo>
                  <a:pt x="3189" y="1240"/>
                  <a:pt x="3189" y="1240"/>
                  <a:pt x="3189" y="1240"/>
                </a:cubicBezTo>
                <a:close/>
                <a:moveTo>
                  <a:pt x="3280" y="1240"/>
                </a:moveTo>
                <a:cubicBezTo>
                  <a:pt x="3280" y="1240"/>
                  <a:pt x="3280" y="1240"/>
                  <a:pt x="3280" y="1240"/>
                </a:cubicBezTo>
                <a:cubicBezTo>
                  <a:pt x="3280" y="1240"/>
                  <a:pt x="3280" y="1240"/>
                  <a:pt x="3280" y="1240"/>
                </a:cubicBezTo>
                <a:cubicBezTo>
                  <a:pt x="3280" y="1240"/>
                  <a:pt x="3280" y="1240"/>
                  <a:pt x="3280" y="1240"/>
                </a:cubicBezTo>
                <a:cubicBezTo>
                  <a:pt x="3280" y="1240"/>
                  <a:pt x="3280" y="1240"/>
                  <a:pt x="3280" y="1240"/>
                </a:cubicBezTo>
                <a:close/>
                <a:moveTo>
                  <a:pt x="3293" y="1236"/>
                </a:moveTo>
                <a:cubicBezTo>
                  <a:pt x="3291" y="1236"/>
                  <a:pt x="3289" y="1238"/>
                  <a:pt x="3289" y="1240"/>
                </a:cubicBezTo>
                <a:cubicBezTo>
                  <a:pt x="3289" y="1242"/>
                  <a:pt x="3291" y="1244"/>
                  <a:pt x="3293" y="1244"/>
                </a:cubicBezTo>
                <a:cubicBezTo>
                  <a:pt x="3295" y="1244"/>
                  <a:pt x="3297" y="1242"/>
                  <a:pt x="3297" y="1240"/>
                </a:cubicBezTo>
                <a:cubicBezTo>
                  <a:pt x="3297" y="1238"/>
                  <a:pt x="3295" y="1236"/>
                  <a:pt x="3293" y="1236"/>
                </a:cubicBezTo>
                <a:close/>
                <a:moveTo>
                  <a:pt x="3306" y="1240"/>
                </a:moveTo>
                <a:cubicBezTo>
                  <a:pt x="3306" y="1240"/>
                  <a:pt x="3306" y="1240"/>
                  <a:pt x="3306" y="1240"/>
                </a:cubicBezTo>
                <a:cubicBezTo>
                  <a:pt x="3306" y="1240"/>
                  <a:pt x="3306" y="1240"/>
                  <a:pt x="3306" y="1240"/>
                </a:cubicBezTo>
                <a:cubicBezTo>
                  <a:pt x="3306" y="1240"/>
                  <a:pt x="3306" y="1240"/>
                  <a:pt x="3306" y="1240"/>
                </a:cubicBezTo>
                <a:cubicBezTo>
                  <a:pt x="3306" y="1240"/>
                  <a:pt x="3306" y="1240"/>
                  <a:pt x="3306" y="1240"/>
                </a:cubicBezTo>
                <a:close/>
                <a:moveTo>
                  <a:pt x="917" y="1249"/>
                </a:moveTo>
                <a:cubicBezTo>
                  <a:pt x="914" y="1249"/>
                  <a:pt x="912" y="1251"/>
                  <a:pt x="912" y="1253"/>
                </a:cubicBezTo>
                <a:cubicBezTo>
                  <a:pt x="912" y="1255"/>
                  <a:pt x="914" y="1257"/>
                  <a:pt x="917" y="1257"/>
                </a:cubicBezTo>
                <a:cubicBezTo>
                  <a:pt x="919" y="1257"/>
                  <a:pt x="921" y="1255"/>
                  <a:pt x="921" y="1253"/>
                </a:cubicBezTo>
                <a:cubicBezTo>
                  <a:pt x="921" y="1251"/>
                  <a:pt x="919" y="1249"/>
                  <a:pt x="917" y="1249"/>
                </a:cubicBezTo>
                <a:close/>
                <a:moveTo>
                  <a:pt x="930" y="1249"/>
                </a:moveTo>
                <a:cubicBezTo>
                  <a:pt x="927" y="1249"/>
                  <a:pt x="925" y="1251"/>
                  <a:pt x="925" y="1253"/>
                </a:cubicBezTo>
                <a:cubicBezTo>
                  <a:pt x="925" y="1255"/>
                  <a:pt x="927" y="1257"/>
                  <a:pt x="930" y="1257"/>
                </a:cubicBezTo>
                <a:cubicBezTo>
                  <a:pt x="932" y="1257"/>
                  <a:pt x="934" y="1255"/>
                  <a:pt x="934" y="1253"/>
                </a:cubicBezTo>
                <a:cubicBezTo>
                  <a:pt x="934" y="1251"/>
                  <a:pt x="932" y="1249"/>
                  <a:pt x="930" y="1249"/>
                </a:cubicBezTo>
                <a:close/>
                <a:moveTo>
                  <a:pt x="942" y="1249"/>
                </a:moveTo>
                <a:cubicBezTo>
                  <a:pt x="940" y="1249"/>
                  <a:pt x="938" y="1251"/>
                  <a:pt x="938" y="1253"/>
                </a:cubicBezTo>
                <a:cubicBezTo>
                  <a:pt x="938" y="1255"/>
                  <a:pt x="940" y="1257"/>
                  <a:pt x="942" y="1257"/>
                </a:cubicBezTo>
                <a:cubicBezTo>
                  <a:pt x="945" y="1257"/>
                  <a:pt x="947" y="1255"/>
                  <a:pt x="947" y="1253"/>
                </a:cubicBezTo>
                <a:cubicBezTo>
                  <a:pt x="947" y="1251"/>
                  <a:pt x="945" y="1249"/>
                  <a:pt x="942" y="1249"/>
                </a:cubicBezTo>
                <a:close/>
                <a:moveTo>
                  <a:pt x="955" y="1249"/>
                </a:moveTo>
                <a:cubicBezTo>
                  <a:pt x="953" y="1249"/>
                  <a:pt x="951" y="1251"/>
                  <a:pt x="951" y="1253"/>
                </a:cubicBezTo>
                <a:cubicBezTo>
                  <a:pt x="951" y="1255"/>
                  <a:pt x="953" y="1257"/>
                  <a:pt x="955" y="1257"/>
                </a:cubicBezTo>
                <a:cubicBezTo>
                  <a:pt x="958" y="1257"/>
                  <a:pt x="960" y="1255"/>
                  <a:pt x="960" y="1253"/>
                </a:cubicBezTo>
                <a:cubicBezTo>
                  <a:pt x="960" y="1251"/>
                  <a:pt x="958" y="1249"/>
                  <a:pt x="955" y="1249"/>
                </a:cubicBezTo>
                <a:close/>
                <a:moveTo>
                  <a:pt x="968" y="1249"/>
                </a:moveTo>
                <a:cubicBezTo>
                  <a:pt x="966" y="1249"/>
                  <a:pt x="964" y="1251"/>
                  <a:pt x="964" y="1253"/>
                </a:cubicBezTo>
                <a:cubicBezTo>
                  <a:pt x="964" y="1255"/>
                  <a:pt x="966" y="1257"/>
                  <a:pt x="968" y="1257"/>
                </a:cubicBezTo>
                <a:cubicBezTo>
                  <a:pt x="971" y="1257"/>
                  <a:pt x="972" y="1255"/>
                  <a:pt x="972" y="1253"/>
                </a:cubicBezTo>
                <a:cubicBezTo>
                  <a:pt x="972" y="1251"/>
                  <a:pt x="971" y="1249"/>
                  <a:pt x="968" y="1249"/>
                </a:cubicBezTo>
                <a:close/>
                <a:moveTo>
                  <a:pt x="981" y="1249"/>
                </a:moveTo>
                <a:cubicBezTo>
                  <a:pt x="979" y="1249"/>
                  <a:pt x="977" y="1251"/>
                  <a:pt x="977" y="1253"/>
                </a:cubicBezTo>
                <a:cubicBezTo>
                  <a:pt x="977" y="1255"/>
                  <a:pt x="979" y="1257"/>
                  <a:pt x="981" y="1257"/>
                </a:cubicBezTo>
                <a:cubicBezTo>
                  <a:pt x="984" y="1257"/>
                  <a:pt x="985" y="1255"/>
                  <a:pt x="985" y="1253"/>
                </a:cubicBezTo>
                <a:cubicBezTo>
                  <a:pt x="985" y="1251"/>
                  <a:pt x="984" y="1249"/>
                  <a:pt x="981" y="1249"/>
                </a:cubicBezTo>
                <a:close/>
                <a:moveTo>
                  <a:pt x="994" y="1249"/>
                </a:moveTo>
                <a:cubicBezTo>
                  <a:pt x="992" y="1249"/>
                  <a:pt x="990" y="1251"/>
                  <a:pt x="990" y="1253"/>
                </a:cubicBezTo>
                <a:cubicBezTo>
                  <a:pt x="990" y="1255"/>
                  <a:pt x="992" y="1257"/>
                  <a:pt x="994" y="1257"/>
                </a:cubicBezTo>
                <a:cubicBezTo>
                  <a:pt x="996" y="1257"/>
                  <a:pt x="998" y="1255"/>
                  <a:pt x="998" y="1253"/>
                </a:cubicBezTo>
                <a:cubicBezTo>
                  <a:pt x="998" y="1251"/>
                  <a:pt x="996" y="1249"/>
                  <a:pt x="994" y="1249"/>
                </a:cubicBezTo>
                <a:close/>
                <a:moveTo>
                  <a:pt x="1007" y="1249"/>
                </a:moveTo>
                <a:cubicBezTo>
                  <a:pt x="1005" y="1249"/>
                  <a:pt x="1003" y="1251"/>
                  <a:pt x="1003" y="1253"/>
                </a:cubicBezTo>
                <a:cubicBezTo>
                  <a:pt x="1003" y="1255"/>
                  <a:pt x="1005" y="1257"/>
                  <a:pt x="1007" y="1257"/>
                </a:cubicBezTo>
                <a:cubicBezTo>
                  <a:pt x="1009" y="1257"/>
                  <a:pt x="1011" y="1255"/>
                  <a:pt x="1011" y="1253"/>
                </a:cubicBezTo>
                <a:cubicBezTo>
                  <a:pt x="1011" y="1251"/>
                  <a:pt x="1009" y="1249"/>
                  <a:pt x="1007" y="1249"/>
                </a:cubicBezTo>
                <a:close/>
                <a:moveTo>
                  <a:pt x="1020" y="1249"/>
                </a:moveTo>
                <a:cubicBezTo>
                  <a:pt x="1018" y="1249"/>
                  <a:pt x="1016" y="1251"/>
                  <a:pt x="1016" y="1253"/>
                </a:cubicBezTo>
                <a:cubicBezTo>
                  <a:pt x="1016" y="1255"/>
                  <a:pt x="1018" y="1257"/>
                  <a:pt x="1020" y="1257"/>
                </a:cubicBezTo>
                <a:cubicBezTo>
                  <a:pt x="1022" y="1257"/>
                  <a:pt x="1024" y="1255"/>
                  <a:pt x="1024" y="1253"/>
                </a:cubicBezTo>
                <a:cubicBezTo>
                  <a:pt x="1024" y="1251"/>
                  <a:pt x="1022" y="1249"/>
                  <a:pt x="1020" y="1249"/>
                </a:cubicBezTo>
                <a:close/>
                <a:moveTo>
                  <a:pt x="1033" y="1249"/>
                </a:moveTo>
                <a:cubicBezTo>
                  <a:pt x="1031" y="1249"/>
                  <a:pt x="1029" y="1251"/>
                  <a:pt x="1029" y="1253"/>
                </a:cubicBezTo>
                <a:cubicBezTo>
                  <a:pt x="1029" y="1255"/>
                  <a:pt x="1031" y="1257"/>
                  <a:pt x="1033" y="1257"/>
                </a:cubicBezTo>
                <a:cubicBezTo>
                  <a:pt x="1035" y="1257"/>
                  <a:pt x="1037" y="1255"/>
                  <a:pt x="1037" y="1253"/>
                </a:cubicBezTo>
                <a:cubicBezTo>
                  <a:pt x="1037" y="1251"/>
                  <a:pt x="1035" y="1249"/>
                  <a:pt x="1033" y="1249"/>
                </a:cubicBezTo>
                <a:close/>
                <a:moveTo>
                  <a:pt x="1046" y="1249"/>
                </a:moveTo>
                <a:cubicBezTo>
                  <a:pt x="1043" y="1249"/>
                  <a:pt x="1042" y="1251"/>
                  <a:pt x="1042" y="1253"/>
                </a:cubicBezTo>
                <a:cubicBezTo>
                  <a:pt x="1042" y="1255"/>
                  <a:pt x="1043" y="1257"/>
                  <a:pt x="1046" y="1257"/>
                </a:cubicBezTo>
                <a:cubicBezTo>
                  <a:pt x="1048" y="1257"/>
                  <a:pt x="1050" y="1255"/>
                  <a:pt x="1050" y="1253"/>
                </a:cubicBezTo>
                <a:cubicBezTo>
                  <a:pt x="1050" y="1251"/>
                  <a:pt x="1048" y="1249"/>
                  <a:pt x="1046" y="1249"/>
                </a:cubicBezTo>
                <a:close/>
                <a:moveTo>
                  <a:pt x="1059" y="1249"/>
                </a:moveTo>
                <a:cubicBezTo>
                  <a:pt x="1056" y="1249"/>
                  <a:pt x="1055" y="1251"/>
                  <a:pt x="1055" y="1253"/>
                </a:cubicBezTo>
                <a:cubicBezTo>
                  <a:pt x="1055" y="1255"/>
                  <a:pt x="1056" y="1257"/>
                  <a:pt x="1059" y="1257"/>
                </a:cubicBezTo>
                <a:cubicBezTo>
                  <a:pt x="1061" y="1257"/>
                  <a:pt x="1063" y="1255"/>
                  <a:pt x="1063" y="1253"/>
                </a:cubicBezTo>
                <a:cubicBezTo>
                  <a:pt x="1063" y="1251"/>
                  <a:pt x="1061" y="1249"/>
                  <a:pt x="1059" y="1249"/>
                </a:cubicBezTo>
                <a:close/>
                <a:moveTo>
                  <a:pt x="1072" y="1249"/>
                </a:moveTo>
                <a:cubicBezTo>
                  <a:pt x="1069" y="1249"/>
                  <a:pt x="1067" y="1251"/>
                  <a:pt x="1067" y="1253"/>
                </a:cubicBezTo>
                <a:cubicBezTo>
                  <a:pt x="1067" y="1255"/>
                  <a:pt x="1069" y="1257"/>
                  <a:pt x="1072" y="1257"/>
                </a:cubicBezTo>
                <a:cubicBezTo>
                  <a:pt x="1074" y="1257"/>
                  <a:pt x="1076" y="1255"/>
                  <a:pt x="1076" y="1253"/>
                </a:cubicBezTo>
                <a:cubicBezTo>
                  <a:pt x="1076" y="1251"/>
                  <a:pt x="1074" y="1249"/>
                  <a:pt x="1072" y="1249"/>
                </a:cubicBezTo>
                <a:close/>
                <a:moveTo>
                  <a:pt x="1085" y="1249"/>
                </a:moveTo>
                <a:cubicBezTo>
                  <a:pt x="1082" y="1249"/>
                  <a:pt x="1080" y="1251"/>
                  <a:pt x="1080" y="1253"/>
                </a:cubicBezTo>
                <a:cubicBezTo>
                  <a:pt x="1080" y="1255"/>
                  <a:pt x="1082" y="1257"/>
                  <a:pt x="1085" y="1257"/>
                </a:cubicBezTo>
                <a:cubicBezTo>
                  <a:pt x="1087" y="1257"/>
                  <a:pt x="1089" y="1255"/>
                  <a:pt x="1089" y="1253"/>
                </a:cubicBezTo>
                <a:cubicBezTo>
                  <a:pt x="1089" y="1251"/>
                  <a:pt x="1087" y="1249"/>
                  <a:pt x="1085" y="1249"/>
                </a:cubicBezTo>
                <a:close/>
                <a:moveTo>
                  <a:pt x="1097" y="1249"/>
                </a:moveTo>
                <a:cubicBezTo>
                  <a:pt x="1095" y="1249"/>
                  <a:pt x="1093" y="1251"/>
                  <a:pt x="1093" y="1253"/>
                </a:cubicBezTo>
                <a:cubicBezTo>
                  <a:pt x="1093" y="1255"/>
                  <a:pt x="1095" y="1257"/>
                  <a:pt x="1097" y="1257"/>
                </a:cubicBezTo>
                <a:cubicBezTo>
                  <a:pt x="1100" y="1257"/>
                  <a:pt x="1102" y="1255"/>
                  <a:pt x="1102" y="1253"/>
                </a:cubicBezTo>
                <a:cubicBezTo>
                  <a:pt x="1102" y="1251"/>
                  <a:pt x="1100" y="1249"/>
                  <a:pt x="1097" y="1249"/>
                </a:cubicBezTo>
                <a:close/>
                <a:moveTo>
                  <a:pt x="1110" y="1249"/>
                </a:moveTo>
                <a:cubicBezTo>
                  <a:pt x="1108" y="1249"/>
                  <a:pt x="1106" y="1251"/>
                  <a:pt x="1106" y="1253"/>
                </a:cubicBezTo>
                <a:cubicBezTo>
                  <a:pt x="1106" y="1255"/>
                  <a:pt x="1108" y="1257"/>
                  <a:pt x="1110" y="1257"/>
                </a:cubicBezTo>
                <a:cubicBezTo>
                  <a:pt x="1113" y="1257"/>
                  <a:pt x="1115" y="1255"/>
                  <a:pt x="1115" y="1253"/>
                </a:cubicBezTo>
                <a:cubicBezTo>
                  <a:pt x="1115" y="1251"/>
                  <a:pt x="1113" y="1249"/>
                  <a:pt x="1110" y="1249"/>
                </a:cubicBezTo>
                <a:close/>
                <a:moveTo>
                  <a:pt x="1123" y="1249"/>
                </a:moveTo>
                <a:cubicBezTo>
                  <a:pt x="1121" y="1249"/>
                  <a:pt x="1119" y="1251"/>
                  <a:pt x="1119" y="1253"/>
                </a:cubicBezTo>
                <a:cubicBezTo>
                  <a:pt x="1119" y="1255"/>
                  <a:pt x="1121" y="1257"/>
                  <a:pt x="1123" y="1257"/>
                </a:cubicBezTo>
                <a:cubicBezTo>
                  <a:pt x="1126" y="1257"/>
                  <a:pt x="1127" y="1255"/>
                  <a:pt x="1127" y="1253"/>
                </a:cubicBezTo>
                <a:cubicBezTo>
                  <a:pt x="1127" y="1251"/>
                  <a:pt x="1126" y="1249"/>
                  <a:pt x="1123" y="1249"/>
                </a:cubicBezTo>
                <a:close/>
                <a:moveTo>
                  <a:pt x="1136" y="1249"/>
                </a:moveTo>
                <a:cubicBezTo>
                  <a:pt x="1134" y="1249"/>
                  <a:pt x="1132" y="1251"/>
                  <a:pt x="1132" y="1253"/>
                </a:cubicBezTo>
                <a:cubicBezTo>
                  <a:pt x="1132" y="1255"/>
                  <a:pt x="1134" y="1257"/>
                  <a:pt x="1136" y="1257"/>
                </a:cubicBezTo>
                <a:cubicBezTo>
                  <a:pt x="1139" y="1257"/>
                  <a:pt x="1140" y="1255"/>
                  <a:pt x="1140" y="1253"/>
                </a:cubicBezTo>
                <a:cubicBezTo>
                  <a:pt x="1140" y="1251"/>
                  <a:pt x="1139" y="1249"/>
                  <a:pt x="1136" y="1249"/>
                </a:cubicBezTo>
                <a:close/>
                <a:moveTo>
                  <a:pt x="1149" y="1249"/>
                </a:moveTo>
                <a:cubicBezTo>
                  <a:pt x="1147" y="1249"/>
                  <a:pt x="1145" y="1251"/>
                  <a:pt x="1145" y="1253"/>
                </a:cubicBezTo>
                <a:cubicBezTo>
                  <a:pt x="1145" y="1255"/>
                  <a:pt x="1147" y="1257"/>
                  <a:pt x="1149" y="1257"/>
                </a:cubicBezTo>
                <a:cubicBezTo>
                  <a:pt x="1151" y="1257"/>
                  <a:pt x="1153" y="1255"/>
                  <a:pt x="1153" y="1253"/>
                </a:cubicBezTo>
                <a:cubicBezTo>
                  <a:pt x="1153" y="1251"/>
                  <a:pt x="1151" y="1249"/>
                  <a:pt x="1149" y="1249"/>
                </a:cubicBezTo>
                <a:close/>
                <a:moveTo>
                  <a:pt x="1162" y="1249"/>
                </a:moveTo>
                <a:cubicBezTo>
                  <a:pt x="1160" y="1249"/>
                  <a:pt x="1158" y="1251"/>
                  <a:pt x="1158" y="1253"/>
                </a:cubicBezTo>
                <a:cubicBezTo>
                  <a:pt x="1158" y="1255"/>
                  <a:pt x="1160" y="1257"/>
                  <a:pt x="1162" y="1257"/>
                </a:cubicBezTo>
                <a:cubicBezTo>
                  <a:pt x="1164" y="1257"/>
                  <a:pt x="1166" y="1255"/>
                  <a:pt x="1166" y="1253"/>
                </a:cubicBezTo>
                <a:cubicBezTo>
                  <a:pt x="1166" y="1251"/>
                  <a:pt x="1164" y="1249"/>
                  <a:pt x="1162" y="1249"/>
                </a:cubicBezTo>
                <a:close/>
                <a:moveTo>
                  <a:pt x="1175" y="1249"/>
                </a:moveTo>
                <a:cubicBezTo>
                  <a:pt x="1173" y="1249"/>
                  <a:pt x="1171" y="1251"/>
                  <a:pt x="1171" y="1253"/>
                </a:cubicBezTo>
                <a:cubicBezTo>
                  <a:pt x="1171" y="1255"/>
                  <a:pt x="1173" y="1257"/>
                  <a:pt x="1175" y="1257"/>
                </a:cubicBezTo>
                <a:cubicBezTo>
                  <a:pt x="1177" y="1257"/>
                  <a:pt x="1179" y="1255"/>
                  <a:pt x="1179" y="1253"/>
                </a:cubicBezTo>
                <a:cubicBezTo>
                  <a:pt x="1179" y="1251"/>
                  <a:pt x="1177" y="1249"/>
                  <a:pt x="1175" y="1249"/>
                </a:cubicBezTo>
                <a:close/>
                <a:moveTo>
                  <a:pt x="1188" y="1249"/>
                </a:moveTo>
                <a:cubicBezTo>
                  <a:pt x="1186" y="1249"/>
                  <a:pt x="1184" y="1251"/>
                  <a:pt x="1184" y="1253"/>
                </a:cubicBezTo>
                <a:cubicBezTo>
                  <a:pt x="1184" y="1255"/>
                  <a:pt x="1186" y="1257"/>
                  <a:pt x="1188" y="1257"/>
                </a:cubicBezTo>
                <a:cubicBezTo>
                  <a:pt x="1190" y="1257"/>
                  <a:pt x="1192" y="1255"/>
                  <a:pt x="1192" y="1253"/>
                </a:cubicBezTo>
                <a:cubicBezTo>
                  <a:pt x="1192" y="1251"/>
                  <a:pt x="1190" y="1249"/>
                  <a:pt x="1188" y="1249"/>
                </a:cubicBezTo>
                <a:close/>
                <a:moveTo>
                  <a:pt x="1201" y="1249"/>
                </a:moveTo>
                <a:cubicBezTo>
                  <a:pt x="1198" y="1249"/>
                  <a:pt x="1197" y="1251"/>
                  <a:pt x="1197" y="1253"/>
                </a:cubicBezTo>
                <a:cubicBezTo>
                  <a:pt x="1197" y="1255"/>
                  <a:pt x="1198" y="1257"/>
                  <a:pt x="1201" y="1257"/>
                </a:cubicBezTo>
                <a:cubicBezTo>
                  <a:pt x="1203" y="1257"/>
                  <a:pt x="1205" y="1255"/>
                  <a:pt x="1205" y="1253"/>
                </a:cubicBezTo>
                <a:cubicBezTo>
                  <a:pt x="1205" y="1251"/>
                  <a:pt x="1203" y="1249"/>
                  <a:pt x="1201" y="1249"/>
                </a:cubicBezTo>
                <a:close/>
                <a:moveTo>
                  <a:pt x="1214" y="1249"/>
                </a:moveTo>
                <a:cubicBezTo>
                  <a:pt x="1211" y="1249"/>
                  <a:pt x="1210" y="1251"/>
                  <a:pt x="1210" y="1253"/>
                </a:cubicBezTo>
                <a:cubicBezTo>
                  <a:pt x="1210" y="1255"/>
                  <a:pt x="1211" y="1257"/>
                  <a:pt x="1214" y="1257"/>
                </a:cubicBezTo>
                <a:cubicBezTo>
                  <a:pt x="1216" y="1257"/>
                  <a:pt x="1218" y="1255"/>
                  <a:pt x="1218" y="1253"/>
                </a:cubicBezTo>
                <a:cubicBezTo>
                  <a:pt x="1218" y="1251"/>
                  <a:pt x="1216" y="1249"/>
                  <a:pt x="1214" y="1249"/>
                </a:cubicBezTo>
                <a:close/>
                <a:moveTo>
                  <a:pt x="1227" y="1249"/>
                </a:moveTo>
                <a:cubicBezTo>
                  <a:pt x="1224" y="1249"/>
                  <a:pt x="1222" y="1251"/>
                  <a:pt x="1222" y="1253"/>
                </a:cubicBezTo>
                <a:cubicBezTo>
                  <a:pt x="1222" y="1255"/>
                  <a:pt x="1224" y="1257"/>
                  <a:pt x="1227" y="1257"/>
                </a:cubicBezTo>
                <a:cubicBezTo>
                  <a:pt x="1229" y="1257"/>
                  <a:pt x="1231" y="1255"/>
                  <a:pt x="1231" y="1253"/>
                </a:cubicBezTo>
                <a:cubicBezTo>
                  <a:pt x="1231" y="1251"/>
                  <a:pt x="1229" y="1249"/>
                  <a:pt x="1227" y="1249"/>
                </a:cubicBezTo>
                <a:close/>
                <a:moveTo>
                  <a:pt x="1240" y="1249"/>
                </a:moveTo>
                <a:cubicBezTo>
                  <a:pt x="1237" y="1249"/>
                  <a:pt x="1235" y="1251"/>
                  <a:pt x="1235" y="1253"/>
                </a:cubicBezTo>
                <a:cubicBezTo>
                  <a:pt x="1235" y="1255"/>
                  <a:pt x="1237" y="1257"/>
                  <a:pt x="1240" y="1257"/>
                </a:cubicBezTo>
                <a:cubicBezTo>
                  <a:pt x="1242" y="1257"/>
                  <a:pt x="1244" y="1255"/>
                  <a:pt x="1244" y="1253"/>
                </a:cubicBezTo>
                <a:cubicBezTo>
                  <a:pt x="1244" y="1251"/>
                  <a:pt x="1242" y="1249"/>
                  <a:pt x="1240" y="1249"/>
                </a:cubicBezTo>
                <a:close/>
                <a:moveTo>
                  <a:pt x="1252" y="1249"/>
                </a:moveTo>
                <a:cubicBezTo>
                  <a:pt x="1250" y="1249"/>
                  <a:pt x="1248" y="1251"/>
                  <a:pt x="1248" y="1253"/>
                </a:cubicBezTo>
                <a:cubicBezTo>
                  <a:pt x="1248" y="1255"/>
                  <a:pt x="1250" y="1257"/>
                  <a:pt x="1252" y="1257"/>
                </a:cubicBezTo>
                <a:cubicBezTo>
                  <a:pt x="1255" y="1257"/>
                  <a:pt x="1257" y="1255"/>
                  <a:pt x="1257" y="1253"/>
                </a:cubicBezTo>
                <a:cubicBezTo>
                  <a:pt x="1257" y="1251"/>
                  <a:pt x="1255" y="1249"/>
                  <a:pt x="1252" y="1249"/>
                </a:cubicBezTo>
                <a:close/>
                <a:moveTo>
                  <a:pt x="1265" y="1249"/>
                </a:moveTo>
                <a:cubicBezTo>
                  <a:pt x="1263" y="1249"/>
                  <a:pt x="1261" y="1251"/>
                  <a:pt x="1261" y="1253"/>
                </a:cubicBezTo>
                <a:cubicBezTo>
                  <a:pt x="1261" y="1255"/>
                  <a:pt x="1263" y="1257"/>
                  <a:pt x="1265" y="1257"/>
                </a:cubicBezTo>
                <a:cubicBezTo>
                  <a:pt x="1268" y="1257"/>
                  <a:pt x="1270" y="1255"/>
                  <a:pt x="1270" y="1253"/>
                </a:cubicBezTo>
                <a:cubicBezTo>
                  <a:pt x="1270" y="1251"/>
                  <a:pt x="1268" y="1249"/>
                  <a:pt x="1265" y="1249"/>
                </a:cubicBezTo>
                <a:close/>
                <a:moveTo>
                  <a:pt x="1278" y="1249"/>
                </a:moveTo>
                <a:cubicBezTo>
                  <a:pt x="1276" y="1249"/>
                  <a:pt x="1274" y="1251"/>
                  <a:pt x="1274" y="1253"/>
                </a:cubicBezTo>
                <a:cubicBezTo>
                  <a:pt x="1274" y="1255"/>
                  <a:pt x="1276" y="1257"/>
                  <a:pt x="1278" y="1257"/>
                </a:cubicBezTo>
                <a:cubicBezTo>
                  <a:pt x="1281" y="1257"/>
                  <a:pt x="1282" y="1255"/>
                  <a:pt x="1282" y="1253"/>
                </a:cubicBezTo>
                <a:cubicBezTo>
                  <a:pt x="1282" y="1251"/>
                  <a:pt x="1281" y="1249"/>
                  <a:pt x="1278" y="1249"/>
                </a:cubicBezTo>
                <a:close/>
                <a:moveTo>
                  <a:pt x="1291" y="1249"/>
                </a:moveTo>
                <a:cubicBezTo>
                  <a:pt x="1289" y="1249"/>
                  <a:pt x="1287" y="1251"/>
                  <a:pt x="1287" y="1253"/>
                </a:cubicBezTo>
                <a:cubicBezTo>
                  <a:pt x="1287" y="1255"/>
                  <a:pt x="1289" y="1257"/>
                  <a:pt x="1291" y="1257"/>
                </a:cubicBezTo>
                <a:cubicBezTo>
                  <a:pt x="1293" y="1257"/>
                  <a:pt x="1295" y="1255"/>
                  <a:pt x="1295" y="1253"/>
                </a:cubicBezTo>
                <a:cubicBezTo>
                  <a:pt x="1295" y="1251"/>
                  <a:pt x="1293" y="1249"/>
                  <a:pt x="1291" y="1249"/>
                </a:cubicBezTo>
                <a:close/>
                <a:moveTo>
                  <a:pt x="1304" y="1249"/>
                </a:moveTo>
                <a:cubicBezTo>
                  <a:pt x="1302" y="1249"/>
                  <a:pt x="1300" y="1251"/>
                  <a:pt x="1300" y="1253"/>
                </a:cubicBezTo>
                <a:cubicBezTo>
                  <a:pt x="1300" y="1255"/>
                  <a:pt x="1302" y="1257"/>
                  <a:pt x="1304" y="1257"/>
                </a:cubicBezTo>
                <a:cubicBezTo>
                  <a:pt x="1306" y="1257"/>
                  <a:pt x="1308" y="1255"/>
                  <a:pt x="1308" y="1253"/>
                </a:cubicBezTo>
                <a:cubicBezTo>
                  <a:pt x="1308" y="1251"/>
                  <a:pt x="1306" y="1249"/>
                  <a:pt x="1304" y="1249"/>
                </a:cubicBezTo>
                <a:close/>
                <a:moveTo>
                  <a:pt x="1821" y="1249"/>
                </a:moveTo>
                <a:cubicBezTo>
                  <a:pt x="1818" y="1249"/>
                  <a:pt x="1816" y="1251"/>
                  <a:pt x="1816" y="1253"/>
                </a:cubicBezTo>
                <a:cubicBezTo>
                  <a:pt x="1816" y="1255"/>
                  <a:pt x="1818" y="1257"/>
                  <a:pt x="1821" y="1257"/>
                </a:cubicBezTo>
                <a:cubicBezTo>
                  <a:pt x="1823" y="1257"/>
                  <a:pt x="1825" y="1255"/>
                  <a:pt x="1825" y="1253"/>
                </a:cubicBezTo>
                <a:cubicBezTo>
                  <a:pt x="1825" y="1251"/>
                  <a:pt x="1823" y="1249"/>
                  <a:pt x="1821" y="1249"/>
                </a:cubicBezTo>
                <a:close/>
                <a:moveTo>
                  <a:pt x="1834" y="1249"/>
                </a:moveTo>
                <a:cubicBezTo>
                  <a:pt x="1831" y="1249"/>
                  <a:pt x="1829" y="1251"/>
                  <a:pt x="1829" y="1253"/>
                </a:cubicBezTo>
                <a:cubicBezTo>
                  <a:pt x="1829" y="1255"/>
                  <a:pt x="1831" y="1257"/>
                  <a:pt x="1834" y="1257"/>
                </a:cubicBezTo>
                <a:cubicBezTo>
                  <a:pt x="1836" y="1257"/>
                  <a:pt x="1838" y="1255"/>
                  <a:pt x="1838" y="1253"/>
                </a:cubicBezTo>
                <a:cubicBezTo>
                  <a:pt x="1838" y="1251"/>
                  <a:pt x="1836" y="1249"/>
                  <a:pt x="1834" y="1249"/>
                </a:cubicBezTo>
                <a:close/>
                <a:moveTo>
                  <a:pt x="1846" y="1249"/>
                </a:moveTo>
                <a:cubicBezTo>
                  <a:pt x="1844" y="1249"/>
                  <a:pt x="1842" y="1251"/>
                  <a:pt x="1842" y="1253"/>
                </a:cubicBezTo>
                <a:cubicBezTo>
                  <a:pt x="1842" y="1255"/>
                  <a:pt x="1844" y="1257"/>
                  <a:pt x="1846" y="1257"/>
                </a:cubicBezTo>
                <a:cubicBezTo>
                  <a:pt x="1849" y="1257"/>
                  <a:pt x="1851" y="1255"/>
                  <a:pt x="1851" y="1253"/>
                </a:cubicBezTo>
                <a:cubicBezTo>
                  <a:pt x="1851" y="1251"/>
                  <a:pt x="1849" y="1249"/>
                  <a:pt x="1846" y="1249"/>
                </a:cubicBezTo>
                <a:close/>
                <a:moveTo>
                  <a:pt x="1859" y="1249"/>
                </a:moveTo>
                <a:cubicBezTo>
                  <a:pt x="1857" y="1249"/>
                  <a:pt x="1855" y="1251"/>
                  <a:pt x="1855" y="1253"/>
                </a:cubicBezTo>
                <a:cubicBezTo>
                  <a:pt x="1855" y="1255"/>
                  <a:pt x="1857" y="1257"/>
                  <a:pt x="1859" y="1257"/>
                </a:cubicBezTo>
                <a:cubicBezTo>
                  <a:pt x="1862" y="1257"/>
                  <a:pt x="1864" y="1255"/>
                  <a:pt x="1864" y="1253"/>
                </a:cubicBezTo>
                <a:cubicBezTo>
                  <a:pt x="1864" y="1251"/>
                  <a:pt x="1862" y="1249"/>
                  <a:pt x="1859" y="1249"/>
                </a:cubicBezTo>
                <a:close/>
                <a:moveTo>
                  <a:pt x="1872" y="1249"/>
                </a:moveTo>
                <a:cubicBezTo>
                  <a:pt x="1870" y="1249"/>
                  <a:pt x="1868" y="1251"/>
                  <a:pt x="1868" y="1253"/>
                </a:cubicBezTo>
                <a:cubicBezTo>
                  <a:pt x="1868" y="1255"/>
                  <a:pt x="1870" y="1257"/>
                  <a:pt x="1872" y="1257"/>
                </a:cubicBezTo>
                <a:cubicBezTo>
                  <a:pt x="1875" y="1257"/>
                  <a:pt x="1876" y="1255"/>
                  <a:pt x="1876" y="1253"/>
                </a:cubicBezTo>
                <a:cubicBezTo>
                  <a:pt x="1876" y="1251"/>
                  <a:pt x="1875" y="1249"/>
                  <a:pt x="1872" y="1249"/>
                </a:cubicBezTo>
                <a:close/>
                <a:moveTo>
                  <a:pt x="1885" y="1249"/>
                </a:moveTo>
                <a:cubicBezTo>
                  <a:pt x="1883" y="1249"/>
                  <a:pt x="1881" y="1251"/>
                  <a:pt x="1881" y="1253"/>
                </a:cubicBezTo>
                <a:cubicBezTo>
                  <a:pt x="1881" y="1255"/>
                  <a:pt x="1883" y="1257"/>
                  <a:pt x="1885" y="1257"/>
                </a:cubicBezTo>
                <a:cubicBezTo>
                  <a:pt x="1888" y="1257"/>
                  <a:pt x="1889" y="1255"/>
                  <a:pt x="1889" y="1253"/>
                </a:cubicBezTo>
                <a:cubicBezTo>
                  <a:pt x="1889" y="1251"/>
                  <a:pt x="1888" y="1249"/>
                  <a:pt x="1885" y="1249"/>
                </a:cubicBezTo>
                <a:close/>
                <a:moveTo>
                  <a:pt x="1898" y="1249"/>
                </a:moveTo>
                <a:cubicBezTo>
                  <a:pt x="1896" y="1249"/>
                  <a:pt x="1894" y="1251"/>
                  <a:pt x="1894" y="1253"/>
                </a:cubicBezTo>
                <a:cubicBezTo>
                  <a:pt x="1894" y="1255"/>
                  <a:pt x="1896" y="1257"/>
                  <a:pt x="1898" y="1257"/>
                </a:cubicBezTo>
                <a:cubicBezTo>
                  <a:pt x="1900" y="1257"/>
                  <a:pt x="1902" y="1255"/>
                  <a:pt x="1902" y="1253"/>
                </a:cubicBezTo>
                <a:cubicBezTo>
                  <a:pt x="1902" y="1251"/>
                  <a:pt x="1900" y="1249"/>
                  <a:pt x="1898" y="1249"/>
                </a:cubicBezTo>
                <a:close/>
                <a:moveTo>
                  <a:pt x="1911" y="1249"/>
                </a:moveTo>
                <a:cubicBezTo>
                  <a:pt x="1909" y="1249"/>
                  <a:pt x="1907" y="1251"/>
                  <a:pt x="1907" y="1253"/>
                </a:cubicBezTo>
                <a:cubicBezTo>
                  <a:pt x="1907" y="1255"/>
                  <a:pt x="1909" y="1257"/>
                  <a:pt x="1911" y="1257"/>
                </a:cubicBezTo>
                <a:cubicBezTo>
                  <a:pt x="1913" y="1257"/>
                  <a:pt x="1915" y="1255"/>
                  <a:pt x="1915" y="1253"/>
                </a:cubicBezTo>
                <a:cubicBezTo>
                  <a:pt x="1915" y="1251"/>
                  <a:pt x="1913" y="1249"/>
                  <a:pt x="1911" y="1249"/>
                </a:cubicBezTo>
                <a:close/>
                <a:moveTo>
                  <a:pt x="1924" y="1249"/>
                </a:moveTo>
                <a:cubicBezTo>
                  <a:pt x="1922" y="1249"/>
                  <a:pt x="1920" y="1251"/>
                  <a:pt x="1920" y="1253"/>
                </a:cubicBezTo>
                <a:cubicBezTo>
                  <a:pt x="1920" y="1255"/>
                  <a:pt x="1922" y="1257"/>
                  <a:pt x="1924" y="1257"/>
                </a:cubicBezTo>
                <a:cubicBezTo>
                  <a:pt x="1926" y="1257"/>
                  <a:pt x="1928" y="1255"/>
                  <a:pt x="1928" y="1253"/>
                </a:cubicBezTo>
                <a:cubicBezTo>
                  <a:pt x="1928" y="1251"/>
                  <a:pt x="1926" y="1249"/>
                  <a:pt x="1924" y="1249"/>
                </a:cubicBezTo>
                <a:close/>
                <a:moveTo>
                  <a:pt x="1937" y="1249"/>
                </a:moveTo>
                <a:cubicBezTo>
                  <a:pt x="1935" y="1249"/>
                  <a:pt x="1933" y="1251"/>
                  <a:pt x="1933" y="1253"/>
                </a:cubicBezTo>
                <a:cubicBezTo>
                  <a:pt x="1933" y="1255"/>
                  <a:pt x="1935" y="1257"/>
                  <a:pt x="1937" y="1257"/>
                </a:cubicBezTo>
                <a:cubicBezTo>
                  <a:pt x="1939" y="1257"/>
                  <a:pt x="1941" y="1255"/>
                  <a:pt x="1941" y="1253"/>
                </a:cubicBezTo>
                <a:cubicBezTo>
                  <a:pt x="1941" y="1251"/>
                  <a:pt x="1939" y="1249"/>
                  <a:pt x="1937" y="1249"/>
                </a:cubicBezTo>
                <a:close/>
                <a:moveTo>
                  <a:pt x="1950" y="1249"/>
                </a:moveTo>
                <a:cubicBezTo>
                  <a:pt x="1947" y="1249"/>
                  <a:pt x="1946" y="1251"/>
                  <a:pt x="1946" y="1253"/>
                </a:cubicBezTo>
                <a:cubicBezTo>
                  <a:pt x="1946" y="1255"/>
                  <a:pt x="1947" y="1257"/>
                  <a:pt x="1950" y="1257"/>
                </a:cubicBezTo>
                <a:cubicBezTo>
                  <a:pt x="1952" y="1257"/>
                  <a:pt x="1954" y="1255"/>
                  <a:pt x="1954" y="1253"/>
                </a:cubicBezTo>
                <a:cubicBezTo>
                  <a:pt x="1954" y="1251"/>
                  <a:pt x="1952" y="1249"/>
                  <a:pt x="1950" y="1249"/>
                </a:cubicBezTo>
                <a:close/>
                <a:moveTo>
                  <a:pt x="1963" y="1249"/>
                </a:moveTo>
                <a:cubicBezTo>
                  <a:pt x="1960" y="1249"/>
                  <a:pt x="1959" y="1251"/>
                  <a:pt x="1959" y="1253"/>
                </a:cubicBezTo>
                <a:cubicBezTo>
                  <a:pt x="1959" y="1255"/>
                  <a:pt x="1960" y="1257"/>
                  <a:pt x="1963" y="1257"/>
                </a:cubicBezTo>
                <a:cubicBezTo>
                  <a:pt x="1965" y="1257"/>
                  <a:pt x="1967" y="1255"/>
                  <a:pt x="1967" y="1253"/>
                </a:cubicBezTo>
                <a:cubicBezTo>
                  <a:pt x="1967" y="1251"/>
                  <a:pt x="1965" y="1249"/>
                  <a:pt x="1963" y="1249"/>
                </a:cubicBezTo>
                <a:close/>
                <a:moveTo>
                  <a:pt x="1976" y="1249"/>
                </a:moveTo>
                <a:cubicBezTo>
                  <a:pt x="1973" y="1249"/>
                  <a:pt x="1971" y="1251"/>
                  <a:pt x="1971" y="1253"/>
                </a:cubicBezTo>
                <a:cubicBezTo>
                  <a:pt x="1971" y="1255"/>
                  <a:pt x="1973" y="1257"/>
                  <a:pt x="1976" y="1257"/>
                </a:cubicBezTo>
                <a:cubicBezTo>
                  <a:pt x="1978" y="1257"/>
                  <a:pt x="1980" y="1255"/>
                  <a:pt x="1980" y="1253"/>
                </a:cubicBezTo>
                <a:cubicBezTo>
                  <a:pt x="1980" y="1251"/>
                  <a:pt x="1978" y="1249"/>
                  <a:pt x="1976" y="1249"/>
                </a:cubicBezTo>
                <a:close/>
                <a:moveTo>
                  <a:pt x="1989" y="1249"/>
                </a:moveTo>
                <a:cubicBezTo>
                  <a:pt x="1986" y="1249"/>
                  <a:pt x="1984" y="1251"/>
                  <a:pt x="1984" y="1253"/>
                </a:cubicBezTo>
                <a:cubicBezTo>
                  <a:pt x="1984" y="1255"/>
                  <a:pt x="1986" y="1257"/>
                  <a:pt x="1989" y="1257"/>
                </a:cubicBezTo>
                <a:cubicBezTo>
                  <a:pt x="1991" y="1257"/>
                  <a:pt x="1993" y="1255"/>
                  <a:pt x="1993" y="1253"/>
                </a:cubicBezTo>
                <a:cubicBezTo>
                  <a:pt x="1993" y="1251"/>
                  <a:pt x="1991" y="1249"/>
                  <a:pt x="1989" y="1249"/>
                </a:cubicBezTo>
                <a:close/>
                <a:moveTo>
                  <a:pt x="2001" y="1249"/>
                </a:moveTo>
                <a:cubicBezTo>
                  <a:pt x="1999" y="1249"/>
                  <a:pt x="1997" y="1251"/>
                  <a:pt x="1997" y="1253"/>
                </a:cubicBezTo>
                <a:cubicBezTo>
                  <a:pt x="1997" y="1255"/>
                  <a:pt x="1999" y="1257"/>
                  <a:pt x="2001" y="1257"/>
                </a:cubicBezTo>
                <a:cubicBezTo>
                  <a:pt x="2004" y="1257"/>
                  <a:pt x="2006" y="1255"/>
                  <a:pt x="2006" y="1253"/>
                </a:cubicBezTo>
                <a:cubicBezTo>
                  <a:pt x="2006" y="1251"/>
                  <a:pt x="2004" y="1249"/>
                  <a:pt x="2001" y="1249"/>
                </a:cubicBezTo>
                <a:close/>
                <a:moveTo>
                  <a:pt x="2014" y="1249"/>
                </a:moveTo>
                <a:cubicBezTo>
                  <a:pt x="2012" y="1249"/>
                  <a:pt x="2010" y="1251"/>
                  <a:pt x="2010" y="1253"/>
                </a:cubicBezTo>
                <a:cubicBezTo>
                  <a:pt x="2010" y="1255"/>
                  <a:pt x="2012" y="1257"/>
                  <a:pt x="2014" y="1257"/>
                </a:cubicBezTo>
                <a:cubicBezTo>
                  <a:pt x="2017" y="1257"/>
                  <a:pt x="2019" y="1255"/>
                  <a:pt x="2019" y="1253"/>
                </a:cubicBezTo>
                <a:cubicBezTo>
                  <a:pt x="2019" y="1251"/>
                  <a:pt x="2017" y="1249"/>
                  <a:pt x="2014" y="1249"/>
                </a:cubicBezTo>
                <a:close/>
                <a:moveTo>
                  <a:pt x="2040" y="1249"/>
                </a:moveTo>
                <a:cubicBezTo>
                  <a:pt x="2038" y="1249"/>
                  <a:pt x="2036" y="1251"/>
                  <a:pt x="2036" y="1253"/>
                </a:cubicBezTo>
                <a:cubicBezTo>
                  <a:pt x="2036" y="1255"/>
                  <a:pt x="2038" y="1257"/>
                  <a:pt x="2040" y="1257"/>
                </a:cubicBezTo>
                <a:cubicBezTo>
                  <a:pt x="2042" y="1257"/>
                  <a:pt x="2044" y="1255"/>
                  <a:pt x="2044" y="1253"/>
                </a:cubicBezTo>
                <a:cubicBezTo>
                  <a:pt x="2044" y="1251"/>
                  <a:pt x="2042" y="1249"/>
                  <a:pt x="2040" y="1249"/>
                </a:cubicBezTo>
                <a:close/>
                <a:moveTo>
                  <a:pt x="2053" y="1249"/>
                </a:moveTo>
                <a:cubicBezTo>
                  <a:pt x="2051" y="1249"/>
                  <a:pt x="2049" y="1251"/>
                  <a:pt x="2049" y="1253"/>
                </a:cubicBezTo>
                <a:cubicBezTo>
                  <a:pt x="2049" y="1255"/>
                  <a:pt x="2051" y="1257"/>
                  <a:pt x="2053" y="1257"/>
                </a:cubicBezTo>
                <a:cubicBezTo>
                  <a:pt x="2055" y="1257"/>
                  <a:pt x="2057" y="1255"/>
                  <a:pt x="2057" y="1253"/>
                </a:cubicBezTo>
                <a:cubicBezTo>
                  <a:pt x="2057" y="1251"/>
                  <a:pt x="2055" y="1249"/>
                  <a:pt x="2053" y="1249"/>
                </a:cubicBezTo>
                <a:close/>
                <a:moveTo>
                  <a:pt x="2066" y="1249"/>
                </a:moveTo>
                <a:cubicBezTo>
                  <a:pt x="2064" y="1249"/>
                  <a:pt x="2062" y="1251"/>
                  <a:pt x="2062" y="1253"/>
                </a:cubicBezTo>
                <a:cubicBezTo>
                  <a:pt x="2062" y="1255"/>
                  <a:pt x="2064" y="1257"/>
                  <a:pt x="2066" y="1257"/>
                </a:cubicBezTo>
                <a:cubicBezTo>
                  <a:pt x="2068" y="1257"/>
                  <a:pt x="2070" y="1255"/>
                  <a:pt x="2070" y="1253"/>
                </a:cubicBezTo>
                <a:cubicBezTo>
                  <a:pt x="2070" y="1251"/>
                  <a:pt x="2068" y="1249"/>
                  <a:pt x="2066" y="1249"/>
                </a:cubicBezTo>
                <a:close/>
                <a:moveTo>
                  <a:pt x="2079" y="1249"/>
                </a:moveTo>
                <a:cubicBezTo>
                  <a:pt x="2077" y="1249"/>
                  <a:pt x="2075" y="1251"/>
                  <a:pt x="2075" y="1253"/>
                </a:cubicBezTo>
                <a:cubicBezTo>
                  <a:pt x="2075" y="1255"/>
                  <a:pt x="2077" y="1257"/>
                  <a:pt x="2079" y="1257"/>
                </a:cubicBezTo>
                <a:cubicBezTo>
                  <a:pt x="2081" y="1257"/>
                  <a:pt x="2083" y="1255"/>
                  <a:pt x="2083" y="1253"/>
                </a:cubicBezTo>
                <a:cubicBezTo>
                  <a:pt x="2083" y="1251"/>
                  <a:pt x="2081" y="1249"/>
                  <a:pt x="2079" y="1249"/>
                </a:cubicBezTo>
                <a:close/>
                <a:moveTo>
                  <a:pt x="2092" y="1253"/>
                </a:moveTo>
                <a:cubicBezTo>
                  <a:pt x="2092" y="1253"/>
                  <a:pt x="2092" y="1253"/>
                  <a:pt x="2092" y="1253"/>
                </a:cubicBezTo>
                <a:cubicBezTo>
                  <a:pt x="2092" y="1253"/>
                  <a:pt x="2092" y="1253"/>
                  <a:pt x="2092" y="1253"/>
                </a:cubicBezTo>
                <a:cubicBezTo>
                  <a:pt x="2092" y="1253"/>
                  <a:pt x="2092" y="1253"/>
                  <a:pt x="2092" y="1253"/>
                </a:cubicBezTo>
                <a:cubicBezTo>
                  <a:pt x="2092" y="1253"/>
                  <a:pt x="2092" y="1253"/>
                  <a:pt x="2092" y="1253"/>
                </a:cubicBezTo>
                <a:close/>
                <a:moveTo>
                  <a:pt x="2983" y="1249"/>
                </a:moveTo>
                <a:cubicBezTo>
                  <a:pt x="2981" y="1249"/>
                  <a:pt x="2979" y="1251"/>
                  <a:pt x="2979" y="1253"/>
                </a:cubicBezTo>
                <a:cubicBezTo>
                  <a:pt x="2979" y="1255"/>
                  <a:pt x="2981" y="1257"/>
                  <a:pt x="2983" y="1257"/>
                </a:cubicBezTo>
                <a:cubicBezTo>
                  <a:pt x="2985" y="1257"/>
                  <a:pt x="2987" y="1255"/>
                  <a:pt x="2987" y="1253"/>
                </a:cubicBezTo>
                <a:cubicBezTo>
                  <a:pt x="2987" y="1251"/>
                  <a:pt x="2985" y="1249"/>
                  <a:pt x="2983" y="1249"/>
                </a:cubicBezTo>
                <a:close/>
                <a:moveTo>
                  <a:pt x="3009" y="1257"/>
                </a:moveTo>
                <a:cubicBezTo>
                  <a:pt x="3011" y="1257"/>
                  <a:pt x="3013" y="1255"/>
                  <a:pt x="3013" y="1253"/>
                </a:cubicBezTo>
                <a:cubicBezTo>
                  <a:pt x="3013" y="1251"/>
                  <a:pt x="3011" y="1249"/>
                  <a:pt x="3009" y="1249"/>
                </a:cubicBezTo>
                <a:cubicBezTo>
                  <a:pt x="3007" y="1249"/>
                  <a:pt x="3005" y="1251"/>
                  <a:pt x="3005" y="1253"/>
                </a:cubicBezTo>
                <a:cubicBezTo>
                  <a:pt x="3005" y="1255"/>
                  <a:pt x="3007" y="1257"/>
                  <a:pt x="3009" y="1257"/>
                </a:cubicBezTo>
                <a:close/>
                <a:moveTo>
                  <a:pt x="3099" y="1257"/>
                </a:moveTo>
                <a:cubicBezTo>
                  <a:pt x="3101" y="1257"/>
                  <a:pt x="3103" y="1255"/>
                  <a:pt x="3103" y="1253"/>
                </a:cubicBezTo>
                <a:cubicBezTo>
                  <a:pt x="3103" y="1251"/>
                  <a:pt x="3101" y="1249"/>
                  <a:pt x="3099" y="1249"/>
                </a:cubicBezTo>
                <a:cubicBezTo>
                  <a:pt x="3097" y="1249"/>
                  <a:pt x="3095" y="1251"/>
                  <a:pt x="3095" y="1253"/>
                </a:cubicBezTo>
                <a:cubicBezTo>
                  <a:pt x="3095" y="1255"/>
                  <a:pt x="3097" y="1257"/>
                  <a:pt x="3099" y="1257"/>
                </a:cubicBezTo>
                <a:close/>
                <a:moveTo>
                  <a:pt x="3215" y="1250"/>
                </a:moveTo>
                <a:cubicBezTo>
                  <a:pt x="3214" y="1250"/>
                  <a:pt x="3212" y="1251"/>
                  <a:pt x="3212" y="1253"/>
                </a:cubicBezTo>
                <a:cubicBezTo>
                  <a:pt x="3212" y="1255"/>
                  <a:pt x="3214" y="1256"/>
                  <a:pt x="3215" y="1256"/>
                </a:cubicBezTo>
                <a:cubicBezTo>
                  <a:pt x="3217" y="1256"/>
                  <a:pt x="3218" y="1255"/>
                  <a:pt x="3218" y="1253"/>
                </a:cubicBezTo>
                <a:cubicBezTo>
                  <a:pt x="3218" y="1251"/>
                  <a:pt x="3217" y="1250"/>
                  <a:pt x="3215" y="1250"/>
                </a:cubicBezTo>
                <a:close/>
                <a:moveTo>
                  <a:pt x="3280" y="1249"/>
                </a:moveTo>
                <a:cubicBezTo>
                  <a:pt x="3278" y="1249"/>
                  <a:pt x="3276" y="1251"/>
                  <a:pt x="3276" y="1253"/>
                </a:cubicBezTo>
                <a:cubicBezTo>
                  <a:pt x="3276" y="1255"/>
                  <a:pt x="3278" y="1257"/>
                  <a:pt x="3280" y="1257"/>
                </a:cubicBezTo>
                <a:cubicBezTo>
                  <a:pt x="3282" y="1257"/>
                  <a:pt x="3284" y="1255"/>
                  <a:pt x="3284" y="1253"/>
                </a:cubicBezTo>
                <a:cubicBezTo>
                  <a:pt x="3284" y="1251"/>
                  <a:pt x="3282" y="1249"/>
                  <a:pt x="3280" y="1249"/>
                </a:cubicBezTo>
                <a:close/>
                <a:moveTo>
                  <a:pt x="917" y="1266"/>
                </a:moveTo>
                <a:cubicBezTo>
                  <a:pt x="917" y="1266"/>
                  <a:pt x="917" y="1266"/>
                  <a:pt x="917" y="1266"/>
                </a:cubicBezTo>
                <a:cubicBezTo>
                  <a:pt x="917" y="1266"/>
                  <a:pt x="917" y="1266"/>
                  <a:pt x="917" y="1266"/>
                </a:cubicBezTo>
                <a:cubicBezTo>
                  <a:pt x="917" y="1266"/>
                  <a:pt x="917" y="1266"/>
                  <a:pt x="917" y="1266"/>
                </a:cubicBezTo>
                <a:cubicBezTo>
                  <a:pt x="917" y="1266"/>
                  <a:pt x="917" y="1266"/>
                  <a:pt x="917" y="1266"/>
                </a:cubicBezTo>
                <a:close/>
                <a:moveTo>
                  <a:pt x="930" y="1262"/>
                </a:moveTo>
                <a:cubicBezTo>
                  <a:pt x="927" y="1262"/>
                  <a:pt x="925" y="1264"/>
                  <a:pt x="925" y="1266"/>
                </a:cubicBezTo>
                <a:cubicBezTo>
                  <a:pt x="925" y="1268"/>
                  <a:pt x="927" y="1270"/>
                  <a:pt x="930" y="1270"/>
                </a:cubicBezTo>
                <a:cubicBezTo>
                  <a:pt x="932" y="1270"/>
                  <a:pt x="934" y="1268"/>
                  <a:pt x="934" y="1266"/>
                </a:cubicBezTo>
                <a:cubicBezTo>
                  <a:pt x="934" y="1264"/>
                  <a:pt x="932" y="1262"/>
                  <a:pt x="930" y="1262"/>
                </a:cubicBezTo>
                <a:close/>
                <a:moveTo>
                  <a:pt x="942" y="1262"/>
                </a:moveTo>
                <a:cubicBezTo>
                  <a:pt x="940" y="1262"/>
                  <a:pt x="938" y="1264"/>
                  <a:pt x="938" y="1266"/>
                </a:cubicBezTo>
                <a:cubicBezTo>
                  <a:pt x="938" y="1268"/>
                  <a:pt x="940" y="1270"/>
                  <a:pt x="942" y="1270"/>
                </a:cubicBezTo>
                <a:cubicBezTo>
                  <a:pt x="945" y="1270"/>
                  <a:pt x="947" y="1268"/>
                  <a:pt x="947" y="1266"/>
                </a:cubicBezTo>
                <a:cubicBezTo>
                  <a:pt x="947" y="1264"/>
                  <a:pt x="945" y="1262"/>
                  <a:pt x="942" y="1262"/>
                </a:cubicBezTo>
                <a:close/>
                <a:moveTo>
                  <a:pt x="955" y="1262"/>
                </a:moveTo>
                <a:cubicBezTo>
                  <a:pt x="953" y="1262"/>
                  <a:pt x="951" y="1264"/>
                  <a:pt x="951" y="1266"/>
                </a:cubicBezTo>
                <a:cubicBezTo>
                  <a:pt x="951" y="1268"/>
                  <a:pt x="953" y="1270"/>
                  <a:pt x="955" y="1270"/>
                </a:cubicBezTo>
                <a:cubicBezTo>
                  <a:pt x="958" y="1270"/>
                  <a:pt x="960" y="1268"/>
                  <a:pt x="960" y="1266"/>
                </a:cubicBezTo>
                <a:cubicBezTo>
                  <a:pt x="960" y="1264"/>
                  <a:pt x="958" y="1262"/>
                  <a:pt x="955" y="1262"/>
                </a:cubicBezTo>
                <a:close/>
                <a:moveTo>
                  <a:pt x="968" y="1262"/>
                </a:moveTo>
                <a:cubicBezTo>
                  <a:pt x="966" y="1262"/>
                  <a:pt x="964" y="1264"/>
                  <a:pt x="964" y="1266"/>
                </a:cubicBezTo>
                <a:cubicBezTo>
                  <a:pt x="964" y="1268"/>
                  <a:pt x="966" y="1270"/>
                  <a:pt x="968" y="1270"/>
                </a:cubicBezTo>
                <a:cubicBezTo>
                  <a:pt x="971" y="1270"/>
                  <a:pt x="972" y="1268"/>
                  <a:pt x="972" y="1266"/>
                </a:cubicBezTo>
                <a:cubicBezTo>
                  <a:pt x="972" y="1264"/>
                  <a:pt x="971" y="1262"/>
                  <a:pt x="968" y="1262"/>
                </a:cubicBezTo>
                <a:close/>
                <a:moveTo>
                  <a:pt x="981" y="1262"/>
                </a:moveTo>
                <a:cubicBezTo>
                  <a:pt x="979" y="1262"/>
                  <a:pt x="977" y="1264"/>
                  <a:pt x="977" y="1266"/>
                </a:cubicBezTo>
                <a:cubicBezTo>
                  <a:pt x="977" y="1268"/>
                  <a:pt x="979" y="1270"/>
                  <a:pt x="981" y="1270"/>
                </a:cubicBezTo>
                <a:cubicBezTo>
                  <a:pt x="984" y="1270"/>
                  <a:pt x="985" y="1268"/>
                  <a:pt x="985" y="1266"/>
                </a:cubicBezTo>
                <a:cubicBezTo>
                  <a:pt x="985" y="1264"/>
                  <a:pt x="984" y="1262"/>
                  <a:pt x="981" y="1262"/>
                </a:cubicBezTo>
                <a:close/>
                <a:moveTo>
                  <a:pt x="994" y="1262"/>
                </a:moveTo>
                <a:cubicBezTo>
                  <a:pt x="992" y="1262"/>
                  <a:pt x="990" y="1264"/>
                  <a:pt x="990" y="1266"/>
                </a:cubicBezTo>
                <a:cubicBezTo>
                  <a:pt x="990" y="1268"/>
                  <a:pt x="992" y="1270"/>
                  <a:pt x="994" y="1270"/>
                </a:cubicBezTo>
                <a:cubicBezTo>
                  <a:pt x="996" y="1270"/>
                  <a:pt x="998" y="1268"/>
                  <a:pt x="998" y="1266"/>
                </a:cubicBezTo>
                <a:cubicBezTo>
                  <a:pt x="998" y="1264"/>
                  <a:pt x="996" y="1262"/>
                  <a:pt x="994" y="1262"/>
                </a:cubicBezTo>
                <a:close/>
                <a:moveTo>
                  <a:pt x="1007" y="1262"/>
                </a:moveTo>
                <a:cubicBezTo>
                  <a:pt x="1005" y="1262"/>
                  <a:pt x="1003" y="1264"/>
                  <a:pt x="1003" y="1266"/>
                </a:cubicBezTo>
                <a:cubicBezTo>
                  <a:pt x="1003" y="1268"/>
                  <a:pt x="1005" y="1270"/>
                  <a:pt x="1007" y="1270"/>
                </a:cubicBezTo>
                <a:cubicBezTo>
                  <a:pt x="1009" y="1270"/>
                  <a:pt x="1011" y="1268"/>
                  <a:pt x="1011" y="1266"/>
                </a:cubicBezTo>
                <a:cubicBezTo>
                  <a:pt x="1011" y="1264"/>
                  <a:pt x="1009" y="1262"/>
                  <a:pt x="1007" y="1262"/>
                </a:cubicBezTo>
                <a:close/>
                <a:moveTo>
                  <a:pt x="1020" y="1262"/>
                </a:moveTo>
                <a:cubicBezTo>
                  <a:pt x="1018" y="1262"/>
                  <a:pt x="1016" y="1264"/>
                  <a:pt x="1016" y="1266"/>
                </a:cubicBezTo>
                <a:cubicBezTo>
                  <a:pt x="1016" y="1268"/>
                  <a:pt x="1018" y="1270"/>
                  <a:pt x="1020" y="1270"/>
                </a:cubicBezTo>
                <a:cubicBezTo>
                  <a:pt x="1022" y="1270"/>
                  <a:pt x="1024" y="1268"/>
                  <a:pt x="1024" y="1266"/>
                </a:cubicBezTo>
                <a:cubicBezTo>
                  <a:pt x="1024" y="1264"/>
                  <a:pt x="1022" y="1262"/>
                  <a:pt x="1020" y="1262"/>
                </a:cubicBezTo>
                <a:close/>
                <a:moveTo>
                  <a:pt x="1033" y="1262"/>
                </a:moveTo>
                <a:cubicBezTo>
                  <a:pt x="1031" y="1262"/>
                  <a:pt x="1029" y="1264"/>
                  <a:pt x="1029" y="1266"/>
                </a:cubicBezTo>
                <a:cubicBezTo>
                  <a:pt x="1029" y="1268"/>
                  <a:pt x="1031" y="1270"/>
                  <a:pt x="1033" y="1270"/>
                </a:cubicBezTo>
                <a:cubicBezTo>
                  <a:pt x="1035" y="1270"/>
                  <a:pt x="1037" y="1268"/>
                  <a:pt x="1037" y="1266"/>
                </a:cubicBezTo>
                <a:cubicBezTo>
                  <a:pt x="1037" y="1264"/>
                  <a:pt x="1035" y="1262"/>
                  <a:pt x="1033" y="1262"/>
                </a:cubicBezTo>
                <a:close/>
                <a:moveTo>
                  <a:pt x="1046" y="1262"/>
                </a:moveTo>
                <a:cubicBezTo>
                  <a:pt x="1043" y="1262"/>
                  <a:pt x="1042" y="1264"/>
                  <a:pt x="1042" y="1266"/>
                </a:cubicBezTo>
                <a:cubicBezTo>
                  <a:pt x="1042" y="1268"/>
                  <a:pt x="1043" y="1270"/>
                  <a:pt x="1046" y="1270"/>
                </a:cubicBezTo>
                <a:cubicBezTo>
                  <a:pt x="1048" y="1270"/>
                  <a:pt x="1050" y="1268"/>
                  <a:pt x="1050" y="1266"/>
                </a:cubicBezTo>
                <a:cubicBezTo>
                  <a:pt x="1050" y="1264"/>
                  <a:pt x="1048" y="1262"/>
                  <a:pt x="1046" y="1262"/>
                </a:cubicBezTo>
                <a:close/>
                <a:moveTo>
                  <a:pt x="1059" y="1262"/>
                </a:moveTo>
                <a:cubicBezTo>
                  <a:pt x="1056" y="1262"/>
                  <a:pt x="1055" y="1264"/>
                  <a:pt x="1055" y="1266"/>
                </a:cubicBezTo>
                <a:cubicBezTo>
                  <a:pt x="1055" y="1268"/>
                  <a:pt x="1056" y="1270"/>
                  <a:pt x="1059" y="1270"/>
                </a:cubicBezTo>
                <a:cubicBezTo>
                  <a:pt x="1061" y="1270"/>
                  <a:pt x="1063" y="1268"/>
                  <a:pt x="1063" y="1266"/>
                </a:cubicBezTo>
                <a:cubicBezTo>
                  <a:pt x="1063" y="1264"/>
                  <a:pt x="1061" y="1262"/>
                  <a:pt x="1059" y="1262"/>
                </a:cubicBezTo>
                <a:close/>
                <a:moveTo>
                  <a:pt x="1072" y="1262"/>
                </a:moveTo>
                <a:cubicBezTo>
                  <a:pt x="1069" y="1262"/>
                  <a:pt x="1067" y="1264"/>
                  <a:pt x="1067" y="1266"/>
                </a:cubicBezTo>
                <a:cubicBezTo>
                  <a:pt x="1067" y="1268"/>
                  <a:pt x="1069" y="1270"/>
                  <a:pt x="1072" y="1270"/>
                </a:cubicBezTo>
                <a:cubicBezTo>
                  <a:pt x="1074" y="1270"/>
                  <a:pt x="1076" y="1268"/>
                  <a:pt x="1076" y="1266"/>
                </a:cubicBezTo>
                <a:cubicBezTo>
                  <a:pt x="1076" y="1264"/>
                  <a:pt x="1074" y="1262"/>
                  <a:pt x="1072" y="1262"/>
                </a:cubicBezTo>
                <a:close/>
                <a:moveTo>
                  <a:pt x="1085" y="1262"/>
                </a:moveTo>
                <a:cubicBezTo>
                  <a:pt x="1082" y="1262"/>
                  <a:pt x="1080" y="1264"/>
                  <a:pt x="1080" y="1266"/>
                </a:cubicBezTo>
                <a:cubicBezTo>
                  <a:pt x="1080" y="1268"/>
                  <a:pt x="1082" y="1270"/>
                  <a:pt x="1085" y="1270"/>
                </a:cubicBezTo>
                <a:cubicBezTo>
                  <a:pt x="1087" y="1270"/>
                  <a:pt x="1089" y="1268"/>
                  <a:pt x="1089" y="1266"/>
                </a:cubicBezTo>
                <a:cubicBezTo>
                  <a:pt x="1089" y="1264"/>
                  <a:pt x="1087" y="1262"/>
                  <a:pt x="1085" y="1262"/>
                </a:cubicBezTo>
                <a:close/>
                <a:moveTo>
                  <a:pt x="1097" y="1262"/>
                </a:moveTo>
                <a:cubicBezTo>
                  <a:pt x="1095" y="1262"/>
                  <a:pt x="1093" y="1264"/>
                  <a:pt x="1093" y="1266"/>
                </a:cubicBezTo>
                <a:cubicBezTo>
                  <a:pt x="1093" y="1268"/>
                  <a:pt x="1095" y="1270"/>
                  <a:pt x="1097" y="1270"/>
                </a:cubicBezTo>
                <a:cubicBezTo>
                  <a:pt x="1100" y="1270"/>
                  <a:pt x="1102" y="1268"/>
                  <a:pt x="1102" y="1266"/>
                </a:cubicBezTo>
                <a:cubicBezTo>
                  <a:pt x="1102" y="1264"/>
                  <a:pt x="1100" y="1262"/>
                  <a:pt x="1097" y="1262"/>
                </a:cubicBezTo>
                <a:close/>
                <a:moveTo>
                  <a:pt x="1110" y="1262"/>
                </a:moveTo>
                <a:cubicBezTo>
                  <a:pt x="1108" y="1262"/>
                  <a:pt x="1106" y="1264"/>
                  <a:pt x="1106" y="1266"/>
                </a:cubicBezTo>
                <a:cubicBezTo>
                  <a:pt x="1106" y="1268"/>
                  <a:pt x="1108" y="1270"/>
                  <a:pt x="1110" y="1270"/>
                </a:cubicBezTo>
                <a:cubicBezTo>
                  <a:pt x="1113" y="1270"/>
                  <a:pt x="1115" y="1268"/>
                  <a:pt x="1115" y="1266"/>
                </a:cubicBezTo>
                <a:cubicBezTo>
                  <a:pt x="1115" y="1264"/>
                  <a:pt x="1113" y="1262"/>
                  <a:pt x="1110" y="1262"/>
                </a:cubicBezTo>
                <a:close/>
                <a:moveTo>
                  <a:pt x="1123" y="1262"/>
                </a:moveTo>
                <a:cubicBezTo>
                  <a:pt x="1121" y="1262"/>
                  <a:pt x="1119" y="1264"/>
                  <a:pt x="1119" y="1266"/>
                </a:cubicBezTo>
                <a:cubicBezTo>
                  <a:pt x="1119" y="1268"/>
                  <a:pt x="1121" y="1270"/>
                  <a:pt x="1123" y="1270"/>
                </a:cubicBezTo>
                <a:cubicBezTo>
                  <a:pt x="1126" y="1270"/>
                  <a:pt x="1127" y="1268"/>
                  <a:pt x="1127" y="1266"/>
                </a:cubicBezTo>
                <a:cubicBezTo>
                  <a:pt x="1127" y="1264"/>
                  <a:pt x="1126" y="1262"/>
                  <a:pt x="1123" y="1262"/>
                </a:cubicBezTo>
                <a:close/>
                <a:moveTo>
                  <a:pt x="1136" y="1262"/>
                </a:moveTo>
                <a:cubicBezTo>
                  <a:pt x="1134" y="1262"/>
                  <a:pt x="1132" y="1264"/>
                  <a:pt x="1132" y="1266"/>
                </a:cubicBezTo>
                <a:cubicBezTo>
                  <a:pt x="1132" y="1268"/>
                  <a:pt x="1134" y="1270"/>
                  <a:pt x="1136" y="1270"/>
                </a:cubicBezTo>
                <a:cubicBezTo>
                  <a:pt x="1139" y="1270"/>
                  <a:pt x="1140" y="1268"/>
                  <a:pt x="1140" y="1266"/>
                </a:cubicBezTo>
                <a:cubicBezTo>
                  <a:pt x="1140" y="1264"/>
                  <a:pt x="1139" y="1262"/>
                  <a:pt x="1136" y="1262"/>
                </a:cubicBezTo>
                <a:close/>
                <a:moveTo>
                  <a:pt x="1149" y="1262"/>
                </a:moveTo>
                <a:cubicBezTo>
                  <a:pt x="1147" y="1262"/>
                  <a:pt x="1145" y="1264"/>
                  <a:pt x="1145" y="1266"/>
                </a:cubicBezTo>
                <a:cubicBezTo>
                  <a:pt x="1145" y="1268"/>
                  <a:pt x="1147" y="1270"/>
                  <a:pt x="1149" y="1270"/>
                </a:cubicBezTo>
                <a:cubicBezTo>
                  <a:pt x="1151" y="1270"/>
                  <a:pt x="1153" y="1268"/>
                  <a:pt x="1153" y="1266"/>
                </a:cubicBezTo>
                <a:cubicBezTo>
                  <a:pt x="1153" y="1264"/>
                  <a:pt x="1151" y="1262"/>
                  <a:pt x="1149" y="1262"/>
                </a:cubicBezTo>
                <a:close/>
                <a:moveTo>
                  <a:pt x="1162" y="1262"/>
                </a:moveTo>
                <a:cubicBezTo>
                  <a:pt x="1160" y="1262"/>
                  <a:pt x="1158" y="1264"/>
                  <a:pt x="1158" y="1266"/>
                </a:cubicBezTo>
                <a:cubicBezTo>
                  <a:pt x="1158" y="1268"/>
                  <a:pt x="1160" y="1270"/>
                  <a:pt x="1162" y="1270"/>
                </a:cubicBezTo>
                <a:cubicBezTo>
                  <a:pt x="1164" y="1270"/>
                  <a:pt x="1166" y="1268"/>
                  <a:pt x="1166" y="1266"/>
                </a:cubicBezTo>
                <a:cubicBezTo>
                  <a:pt x="1166" y="1264"/>
                  <a:pt x="1164" y="1262"/>
                  <a:pt x="1162" y="1262"/>
                </a:cubicBezTo>
                <a:close/>
                <a:moveTo>
                  <a:pt x="1175" y="1262"/>
                </a:moveTo>
                <a:cubicBezTo>
                  <a:pt x="1173" y="1262"/>
                  <a:pt x="1171" y="1264"/>
                  <a:pt x="1171" y="1266"/>
                </a:cubicBezTo>
                <a:cubicBezTo>
                  <a:pt x="1171" y="1268"/>
                  <a:pt x="1173" y="1270"/>
                  <a:pt x="1175" y="1270"/>
                </a:cubicBezTo>
                <a:cubicBezTo>
                  <a:pt x="1177" y="1270"/>
                  <a:pt x="1179" y="1268"/>
                  <a:pt x="1179" y="1266"/>
                </a:cubicBezTo>
                <a:cubicBezTo>
                  <a:pt x="1179" y="1264"/>
                  <a:pt x="1177" y="1262"/>
                  <a:pt x="1175" y="1262"/>
                </a:cubicBezTo>
                <a:close/>
                <a:moveTo>
                  <a:pt x="1188" y="1262"/>
                </a:moveTo>
                <a:cubicBezTo>
                  <a:pt x="1186" y="1262"/>
                  <a:pt x="1184" y="1264"/>
                  <a:pt x="1184" y="1266"/>
                </a:cubicBezTo>
                <a:cubicBezTo>
                  <a:pt x="1184" y="1268"/>
                  <a:pt x="1186" y="1270"/>
                  <a:pt x="1188" y="1270"/>
                </a:cubicBezTo>
                <a:cubicBezTo>
                  <a:pt x="1190" y="1270"/>
                  <a:pt x="1192" y="1268"/>
                  <a:pt x="1192" y="1266"/>
                </a:cubicBezTo>
                <a:cubicBezTo>
                  <a:pt x="1192" y="1264"/>
                  <a:pt x="1190" y="1262"/>
                  <a:pt x="1188" y="1262"/>
                </a:cubicBezTo>
                <a:close/>
                <a:moveTo>
                  <a:pt x="1201" y="1262"/>
                </a:moveTo>
                <a:cubicBezTo>
                  <a:pt x="1198" y="1262"/>
                  <a:pt x="1197" y="1264"/>
                  <a:pt x="1197" y="1266"/>
                </a:cubicBezTo>
                <a:cubicBezTo>
                  <a:pt x="1197" y="1268"/>
                  <a:pt x="1198" y="1270"/>
                  <a:pt x="1201" y="1270"/>
                </a:cubicBezTo>
                <a:cubicBezTo>
                  <a:pt x="1203" y="1270"/>
                  <a:pt x="1205" y="1268"/>
                  <a:pt x="1205" y="1266"/>
                </a:cubicBezTo>
                <a:cubicBezTo>
                  <a:pt x="1205" y="1264"/>
                  <a:pt x="1203" y="1262"/>
                  <a:pt x="1201" y="1262"/>
                </a:cubicBezTo>
                <a:close/>
                <a:moveTo>
                  <a:pt x="1214" y="1262"/>
                </a:moveTo>
                <a:cubicBezTo>
                  <a:pt x="1211" y="1262"/>
                  <a:pt x="1210" y="1264"/>
                  <a:pt x="1210" y="1266"/>
                </a:cubicBezTo>
                <a:cubicBezTo>
                  <a:pt x="1210" y="1268"/>
                  <a:pt x="1211" y="1270"/>
                  <a:pt x="1214" y="1270"/>
                </a:cubicBezTo>
                <a:cubicBezTo>
                  <a:pt x="1216" y="1270"/>
                  <a:pt x="1218" y="1268"/>
                  <a:pt x="1218" y="1266"/>
                </a:cubicBezTo>
                <a:cubicBezTo>
                  <a:pt x="1218" y="1264"/>
                  <a:pt x="1216" y="1262"/>
                  <a:pt x="1214" y="1262"/>
                </a:cubicBezTo>
                <a:close/>
                <a:moveTo>
                  <a:pt x="1227" y="1262"/>
                </a:moveTo>
                <a:cubicBezTo>
                  <a:pt x="1224" y="1262"/>
                  <a:pt x="1222" y="1264"/>
                  <a:pt x="1222" y="1266"/>
                </a:cubicBezTo>
                <a:cubicBezTo>
                  <a:pt x="1222" y="1268"/>
                  <a:pt x="1224" y="1270"/>
                  <a:pt x="1227" y="1270"/>
                </a:cubicBezTo>
                <a:cubicBezTo>
                  <a:pt x="1229" y="1270"/>
                  <a:pt x="1231" y="1268"/>
                  <a:pt x="1231" y="1266"/>
                </a:cubicBezTo>
                <a:cubicBezTo>
                  <a:pt x="1231" y="1264"/>
                  <a:pt x="1229" y="1262"/>
                  <a:pt x="1227" y="1262"/>
                </a:cubicBezTo>
                <a:close/>
                <a:moveTo>
                  <a:pt x="1240" y="1262"/>
                </a:moveTo>
                <a:cubicBezTo>
                  <a:pt x="1237" y="1262"/>
                  <a:pt x="1235" y="1264"/>
                  <a:pt x="1235" y="1266"/>
                </a:cubicBezTo>
                <a:cubicBezTo>
                  <a:pt x="1235" y="1268"/>
                  <a:pt x="1237" y="1270"/>
                  <a:pt x="1240" y="1270"/>
                </a:cubicBezTo>
                <a:cubicBezTo>
                  <a:pt x="1242" y="1270"/>
                  <a:pt x="1244" y="1268"/>
                  <a:pt x="1244" y="1266"/>
                </a:cubicBezTo>
                <a:cubicBezTo>
                  <a:pt x="1244" y="1264"/>
                  <a:pt x="1242" y="1262"/>
                  <a:pt x="1240" y="1262"/>
                </a:cubicBezTo>
                <a:close/>
                <a:moveTo>
                  <a:pt x="1252" y="1262"/>
                </a:moveTo>
                <a:cubicBezTo>
                  <a:pt x="1250" y="1262"/>
                  <a:pt x="1248" y="1264"/>
                  <a:pt x="1248" y="1266"/>
                </a:cubicBezTo>
                <a:cubicBezTo>
                  <a:pt x="1248" y="1268"/>
                  <a:pt x="1250" y="1270"/>
                  <a:pt x="1252" y="1270"/>
                </a:cubicBezTo>
                <a:cubicBezTo>
                  <a:pt x="1255" y="1270"/>
                  <a:pt x="1257" y="1268"/>
                  <a:pt x="1257" y="1266"/>
                </a:cubicBezTo>
                <a:cubicBezTo>
                  <a:pt x="1257" y="1264"/>
                  <a:pt x="1255" y="1262"/>
                  <a:pt x="1252" y="1262"/>
                </a:cubicBezTo>
                <a:close/>
                <a:moveTo>
                  <a:pt x="1265" y="1262"/>
                </a:moveTo>
                <a:cubicBezTo>
                  <a:pt x="1263" y="1262"/>
                  <a:pt x="1261" y="1264"/>
                  <a:pt x="1261" y="1266"/>
                </a:cubicBezTo>
                <a:cubicBezTo>
                  <a:pt x="1261" y="1268"/>
                  <a:pt x="1263" y="1270"/>
                  <a:pt x="1265" y="1270"/>
                </a:cubicBezTo>
                <a:cubicBezTo>
                  <a:pt x="1268" y="1270"/>
                  <a:pt x="1270" y="1268"/>
                  <a:pt x="1270" y="1266"/>
                </a:cubicBezTo>
                <a:cubicBezTo>
                  <a:pt x="1270" y="1264"/>
                  <a:pt x="1268" y="1262"/>
                  <a:pt x="1265" y="1262"/>
                </a:cubicBezTo>
                <a:close/>
                <a:moveTo>
                  <a:pt x="1278" y="1262"/>
                </a:moveTo>
                <a:cubicBezTo>
                  <a:pt x="1276" y="1262"/>
                  <a:pt x="1274" y="1264"/>
                  <a:pt x="1274" y="1266"/>
                </a:cubicBezTo>
                <a:cubicBezTo>
                  <a:pt x="1274" y="1268"/>
                  <a:pt x="1276" y="1270"/>
                  <a:pt x="1278" y="1270"/>
                </a:cubicBezTo>
                <a:cubicBezTo>
                  <a:pt x="1281" y="1270"/>
                  <a:pt x="1282" y="1268"/>
                  <a:pt x="1282" y="1266"/>
                </a:cubicBezTo>
                <a:cubicBezTo>
                  <a:pt x="1282" y="1264"/>
                  <a:pt x="1281" y="1262"/>
                  <a:pt x="1278" y="1262"/>
                </a:cubicBezTo>
                <a:close/>
                <a:moveTo>
                  <a:pt x="1291" y="1262"/>
                </a:moveTo>
                <a:cubicBezTo>
                  <a:pt x="1289" y="1262"/>
                  <a:pt x="1287" y="1264"/>
                  <a:pt x="1287" y="1266"/>
                </a:cubicBezTo>
                <a:cubicBezTo>
                  <a:pt x="1287" y="1268"/>
                  <a:pt x="1289" y="1270"/>
                  <a:pt x="1291" y="1270"/>
                </a:cubicBezTo>
                <a:cubicBezTo>
                  <a:pt x="1293" y="1270"/>
                  <a:pt x="1295" y="1268"/>
                  <a:pt x="1295" y="1266"/>
                </a:cubicBezTo>
                <a:cubicBezTo>
                  <a:pt x="1295" y="1264"/>
                  <a:pt x="1293" y="1262"/>
                  <a:pt x="1291" y="1262"/>
                </a:cubicBezTo>
                <a:close/>
                <a:moveTo>
                  <a:pt x="1821" y="1262"/>
                </a:moveTo>
                <a:cubicBezTo>
                  <a:pt x="1818" y="1262"/>
                  <a:pt x="1816" y="1264"/>
                  <a:pt x="1816" y="1266"/>
                </a:cubicBezTo>
                <a:cubicBezTo>
                  <a:pt x="1816" y="1268"/>
                  <a:pt x="1818" y="1270"/>
                  <a:pt x="1821" y="1270"/>
                </a:cubicBezTo>
                <a:cubicBezTo>
                  <a:pt x="1823" y="1270"/>
                  <a:pt x="1825" y="1268"/>
                  <a:pt x="1825" y="1266"/>
                </a:cubicBezTo>
                <a:cubicBezTo>
                  <a:pt x="1825" y="1264"/>
                  <a:pt x="1823" y="1262"/>
                  <a:pt x="1821" y="1262"/>
                </a:cubicBezTo>
                <a:close/>
                <a:moveTo>
                  <a:pt x="1834" y="1262"/>
                </a:moveTo>
                <a:cubicBezTo>
                  <a:pt x="1831" y="1262"/>
                  <a:pt x="1829" y="1264"/>
                  <a:pt x="1829" y="1266"/>
                </a:cubicBezTo>
                <a:cubicBezTo>
                  <a:pt x="1829" y="1268"/>
                  <a:pt x="1831" y="1270"/>
                  <a:pt x="1834" y="1270"/>
                </a:cubicBezTo>
                <a:cubicBezTo>
                  <a:pt x="1836" y="1270"/>
                  <a:pt x="1838" y="1268"/>
                  <a:pt x="1838" y="1266"/>
                </a:cubicBezTo>
                <a:cubicBezTo>
                  <a:pt x="1838" y="1264"/>
                  <a:pt x="1836" y="1262"/>
                  <a:pt x="1834" y="1262"/>
                </a:cubicBezTo>
                <a:close/>
                <a:moveTo>
                  <a:pt x="1846" y="1262"/>
                </a:moveTo>
                <a:cubicBezTo>
                  <a:pt x="1844" y="1262"/>
                  <a:pt x="1842" y="1264"/>
                  <a:pt x="1842" y="1266"/>
                </a:cubicBezTo>
                <a:cubicBezTo>
                  <a:pt x="1842" y="1268"/>
                  <a:pt x="1844" y="1270"/>
                  <a:pt x="1846" y="1270"/>
                </a:cubicBezTo>
                <a:cubicBezTo>
                  <a:pt x="1849" y="1270"/>
                  <a:pt x="1851" y="1268"/>
                  <a:pt x="1851" y="1266"/>
                </a:cubicBezTo>
                <a:cubicBezTo>
                  <a:pt x="1851" y="1264"/>
                  <a:pt x="1849" y="1262"/>
                  <a:pt x="1846" y="1262"/>
                </a:cubicBezTo>
                <a:close/>
                <a:moveTo>
                  <a:pt x="1859" y="1262"/>
                </a:moveTo>
                <a:cubicBezTo>
                  <a:pt x="1857" y="1262"/>
                  <a:pt x="1855" y="1264"/>
                  <a:pt x="1855" y="1266"/>
                </a:cubicBezTo>
                <a:cubicBezTo>
                  <a:pt x="1855" y="1268"/>
                  <a:pt x="1857" y="1270"/>
                  <a:pt x="1859" y="1270"/>
                </a:cubicBezTo>
                <a:cubicBezTo>
                  <a:pt x="1862" y="1270"/>
                  <a:pt x="1864" y="1268"/>
                  <a:pt x="1864" y="1266"/>
                </a:cubicBezTo>
                <a:cubicBezTo>
                  <a:pt x="1864" y="1264"/>
                  <a:pt x="1862" y="1262"/>
                  <a:pt x="1859" y="1262"/>
                </a:cubicBezTo>
                <a:close/>
                <a:moveTo>
                  <a:pt x="1872" y="1262"/>
                </a:moveTo>
                <a:cubicBezTo>
                  <a:pt x="1870" y="1262"/>
                  <a:pt x="1868" y="1264"/>
                  <a:pt x="1868" y="1266"/>
                </a:cubicBezTo>
                <a:cubicBezTo>
                  <a:pt x="1868" y="1268"/>
                  <a:pt x="1870" y="1270"/>
                  <a:pt x="1872" y="1270"/>
                </a:cubicBezTo>
                <a:cubicBezTo>
                  <a:pt x="1875" y="1270"/>
                  <a:pt x="1876" y="1268"/>
                  <a:pt x="1876" y="1266"/>
                </a:cubicBezTo>
                <a:cubicBezTo>
                  <a:pt x="1876" y="1264"/>
                  <a:pt x="1875" y="1262"/>
                  <a:pt x="1872" y="1262"/>
                </a:cubicBezTo>
                <a:close/>
                <a:moveTo>
                  <a:pt x="1885" y="1262"/>
                </a:moveTo>
                <a:cubicBezTo>
                  <a:pt x="1883" y="1262"/>
                  <a:pt x="1881" y="1264"/>
                  <a:pt x="1881" y="1266"/>
                </a:cubicBezTo>
                <a:cubicBezTo>
                  <a:pt x="1881" y="1268"/>
                  <a:pt x="1883" y="1270"/>
                  <a:pt x="1885" y="1270"/>
                </a:cubicBezTo>
                <a:cubicBezTo>
                  <a:pt x="1888" y="1270"/>
                  <a:pt x="1889" y="1268"/>
                  <a:pt x="1889" y="1266"/>
                </a:cubicBezTo>
                <a:cubicBezTo>
                  <a:pt x="1889" y="1264"/>
                  <a:pt x="1888" y="1262"/>
                  <a:pt x="1885" y="1262"/>
                </a:cubicBezTo>
                <a:close/>
                <a:moveTo>
                  <a:pt x="1898" y="1262"/>
                </a:moveTo>
                <a:cubicBezTo>
                  <a:pt x="1896" y="1262"/>
                  <a:pt x="1894" y="1264"/>
                  <a:pt x="1894" y="1266"/>
                </a:cubicBezTo>
                <a:cubicBezTo>
                  <a:pt x="1894" y="1268"/>
                  <a:pt x="1896" y="1270"/>
                  <a:pt x="1898" y="1270"/>
                </a:cubicBezTo>
                <a:cubicBezTo>
                  <a:pt x="1900" y="1270"/>
                  <a:pt x="1902" y="1268"/>
                  <a:pt x="1902" y="1266"/>
                </a:cubicBezTo>
                <a:cubicBezTo>
                  <a:pt x="1902" y="1264"/>
                  <a:pt x="1900" y="1262"/>
                  <a:pt x="1898" y="1262"/>
                </a:cubicBezTo>
                <a:close/>
                <a:moveTo>
                  <a:pt x="1911" y="1262"/>
                </a:moveTo>
                <a:cubicBezTo>
                  <a:pt x="1909" y="1262"/>
                  <a:pt x="1907" y="1264"/>
                  <a:pt x="1907" y="1266"/>
                </a:cubicBezTo>
                <a:cubicBezTo>
                  <a:pt x="1907" y="1268"/>
                  <a:pt x="1909" y="1270"/>
                  <a:pt x="1911" y="1270"/>
                </a:cubicBezTo>
                <a:cubicBezTo>
                  <a:pt x="1913" y="1270"/>
                  <a:pt x="1915" y="1268"/>
                  <a:pt x="1915" y="1266"/>
                </a:cubicBezTo>
                <a:cubicBezTo>
                  <a:pt x="1915" y="1264"/>
                  <a:pt x="1913" y="1262"/>
                  <a:pt x="1911" y="1262"/>
                </a:cubicBezTo>
                <a:close/>
                <a:moveTo>
                  <a:pt x="1924" y="1262"/>
                </a:moveTo>
                <a:cubicBezTo>
                  <a:pt x="1922" y="1262"/>
                  <a:pt x="1920" y="1264"/>
                  <a:pt x="1920" y="1266"/>
                </a:cubicBezTo>
                <a:cubicBezTo>
                  <a:pt x="1920" y="1268"/>
                  <a:pt x="1922" y="1270"/>
                  <a:pt x="1924" y="1270"/>
                </a:cubicBezTo>
                <a:cubicBezTo>
                  <a:pt x="1926" y="1270"/>
                  <a:pt x="1928" y="1268"/>
                  <a:pt x="1928" y="1266"/>
                </a:cubicBezTo>
                <a:cubicBezTo>
                  <a:pt x="1928" y="1264"/>
                  <a:pt x="1926" y="1262"/>
                  <a:pt x="1924" y="1262"/>
                </a:cubicBezTo>
                <a:close/>
                <a:moveTo>
                  <a:pt x="1937" y="1262"/>
                </a:moveTo>
                <a:cubicBezTo>
                  <a:pt x="1935" y="1262"/>
                  <a:pt x="1933" y="1264"/>
                  <a:pt x="1933" y="1266"/>
                </a:cubicBezTo>
                <a:cubicBezTo>
                  <a:pt x="1933" y="1268"/>
                  <a:pt x="1935" y="1270"/>
                  <a:pt x="1937" y="1270"/>
                </a:cubicBezTo>
                <a:cubicBezTo>
                  <a:pt x="1939" y="1270"/>
                  <a:pt x="1941" y="1268"/>
                  <a:pt x="1941" y="1266"/>
                </a:cubicBezTo>
                <a:cubicBezTo>
                  <a:pt x="1941" y="1264"/>
                  <a:pt x="1939" y="1262"/>
                  <a:pt x="1937" y="1262"/>
                </a:cubicBezTo>
                <a:close/>
                <a:moveTo>
                  <a:pt x="1950" y="1262"/>
                </a:moveTo>
                <a:cubicBezTo>
                  <a:pt x="1947" y="1262"/>
                  <a:pt x="1946" y="1264"/>
                  <a:pt x="1946" y="1266"/>
                </a:cubicBezTo>
                <a:cubicBezTo>
                  <a:pt x="1946" y="1268"/>
                  <a:pt x="1947" y="1270"/>
                  <a:pt x="1950" y="1270"/>
                </a:cubicBezTo>
                <a:cubicBezTo>
                  <a:pt x="1952" y="1270"/>
                  <a:pt x="1954" y="1268"/>
                  <a:pt x="1954" y="1266"/>
                </a:cubicBezTo>
                <a:cubicBezTo>
                  <a:pt x="1954" y="1264"/>
                  <a:pt x="1952" y="1262"/>
                  <a:pt x="1950" y="1262"/>
                </a:cubicBezTo>
                <a:close/>
                <a:moveTo>
                  <a:pt x="1963" y="1262"/>
                </a:moveTo>
                <a:cubicBezTo>
                  <a:pt x="1960" y="1262"/>
                  <a:pt x="1959" y="1264"/>
                  <a:pt x="1959" y="1266"/>
                </a:cubicBezTo>
                <a:cubicBezTo>
                  <a:pt x="1959" y="1268"/>
                  <a:pt x="1960" y="1270"/>
                  <a:pt x="1963" y="1270"/>
                </a:cubicBezTo>
                <a:cubicBezTo>
                  <a:pt x="1965" y="1270"/>
                  <a:pt x="1967" y="1268"/>
                  <a:pt x="1967" y="1266"/>
                </a:cubicBezTo>
                <a:cubicBezTo>
                  <a:pt x="1967" y="1264"/>
                  <a:pt x="1965" y="1262"/>
                  <a:pt x="1963" y="1262"/>
                </a:cubicBezTo>
                <a:close/>
                <a:moveTo>
                  <a:pt x="1976" y="1262"/>
                </a:moveTo>
                <a:cubicBezTo>
                  <a:pt x="1973" y="1262"/>
                  <a:pt x="1971" y="1264"/>
                  <a:pt x="1971" y="1266"/>
                </a:cubicBezTo>
                <a:cubicBezTo>
                  <a:pt x="1971" y="1268"/>
                  <a:pt x="1973" y="1270"/>
                  <a:pt x="1976" y="1270"/>
                </a:cubicBezTo>
                <a:cubicBezTo>
                  <a:pt x="1978" y="1270"/>
                  <a:pt x="1980" y="1268"/>
                  <a:pt x="1980" y="1266"/>
                </a:cubicBezTo>
                <a:cubicBezTo>
                  <a:pt x="1980" y="1264"/>
                  <a:pt x="1978" y="1262"/>
                  <a:pt x="1976" y="1262"/>
                </a:cubicBezTo>
                <a:close/>
                <a:moveTo>
                  <a:pt x="1989" y="1262"/>
                </a:moveTo>
                <a:cubicBezTo>
                  <a:pt x="1986" y="1262"/>
                  <a:pt x="1984" y="1264"/>
                  <a:pt x="1984" y="1266"/>
                </a:cubicBezTo>
                <a:cubicBezTo>
                  <a:pt x="1984" y="1268"/>
                  <a:pt x="1986" y="1270"/>
                  <a:pt x="1989" y="1270"/>
                </a:cubicBezTo>
                <a:cubicBezTo>
                  <a:pt x="1991" y="1270"/>
                  <a:pt x="1993" y="1268"/>
                  <a:pt x="1993" y="1266"/>
                </a:cubicBezTo>
                <a:cubicBezTo>
                  <a:pt x="1993" y="1264"/>
                  <a:pt x="1991" y="1262"/>
                  <a:pt x="1989" y="1262"/>
                </a:cubicBezTo>
                <a:close/>
                <a:moveTo>
                  <a:pt x="2001" y="1262"/>
                </a:moveTo>
                <a:cubicBezTo>
                  <a:pt x="1999" y="1262"/>
                  <a:pt x="1997" y="1264"/>
                  <a:pt x="1997" y="1266"/>
                </a:cubicBezTo>
                <a:cubicBezTo>
                  <a:pt x="1997" y="1268"/>
                  <a:pt x="1999" y="1270"/>
                  <a:pt x="2001" y="1270"/>
                </a:cubicBezTo>
                <a:cubicBezTo>
                  <a:pt x="2004" y="1270"/>
                  <a:pt x="2006" y="1268"/>
                  <a:pt x="2006" y="1266"/>
                </a:cubicBezTo>
                <a:cubicBezTo>
                  <a:pt x="2006" y="1264"/>
                  <a:pt x="2004" y="1262"/>
                  <a:pt x="2001" y="1262"/>
                </a:cubicBezTo>
                <a:close/>
                <a:moveTo>
                  <a:pt x="2014" y="1262"/>
                </a:moveTo>
                <a:cubicBezTo>
                  <a:pt x="2012" y="1262"/>
                  <a:pt x="2010" y="1264"/>
                  <a:pt x="2010" y="1266"/>
                </a:cubicBezTo>
                <a:cubicBezTo>
                  <a:pt x="2010" y="1268"/>
                  <a:pt x="2012" y="1270"/>
                  <a:pt x="2014" y="1270"/>
                </a:cubicBezTo>
                <a:cubicBezTo>
                  <a:pt x="2017" y="1270"/>
                  <a:pt x="2019" y="1268"/>
                  <a:pt x="2019" y="1266"/>
                </a:cubicBezTo>
                <a:cubicBezTo>
                  <a:pt x="2019" y="1264"/>
                  <a:pt x="2017" y="1262"/>
                  <a:pt x="2014" y="1262"/>
                </a:cubicBezTo>
                <a:close/>
                <a:moveTo>
                  <a:pt x="2040" y="1262"/>
                </a:moveTo>
                <a:cubicBezTo>
                  <a:pt x="2038" y="1262"/>
                  <a:pt x="2036" y="1264"/>
                  <a:pt x="2036" y="1266"/>
                </a:cubicBezTo>
                <a:cubicBezTo>
                  <a:pt x="2036" y="1268"/>
                  <a:pt x="2038" y="1270"/>
                  <a:pt x="2040" y="1270"/>
                </a:cubicBezTo>
                <a:cubicBezTo>
                  <a:pt x="2042" y="1270"/>
                  <a:pt x="2044" y="1268"/>
                  <a:pt x="2044" y="1266"/>
                </a:cubicBezTo>
                <a:cubicBezTo>
                  <a:pt x="2044" y="1264"/>
                  <a:pt x="2042" y="1262"/>
                  <a:pt x="2040" y="1262"/>
                </a:cubicBezTo>
                <a:close/>
                <a:moveTo>
                  <a:pt x="2053" y="1262"/>
                </a:moveTo>
                <a:cubicBezTo>
                  <a:pt x="2051" y="1262"/>
                  <a:pt x="2049" y="1264"/>
                  <a:pt x="2049" y="1266"/>
                </a:cubicBezTo>
                <a:cubicBezTo>
                  <a:pt x="2049" y="1268"/>
                  <a:pt x="2051" y="1270"/>
                  <a:pt x="2053" y="1270"/>
                </a:cubicBezTo>
                <a:cubicBezTo>
                  <a:pt x="2055" y="1270"/>
                  <a:pt x="2057" y="1268"/>
                  <a:pt x="2057" y="1266"/>
                </a:cubicBezTo>
                <a:cubicBezTo>
                  <a:pt x="2057" y="1264"/>
                  <a:pt x="2055" y="1262"/>
                  <a:pt x="2053" y="1262"/>
                </a:cubicBezTo>
                <a:close/>
                <a:moveTo>
                  <a:pt x="2066" y="1262"/>
                </a:moveTo>
                <a:cubicBezTo>
                  <a:pt x="2064" y="1262"/>
                  <a:pt x="2062" y="1264"/>
                  <a:pt x="2062" y="1266"/>
                </a:cubicBezTo>
                <a:cubicBezTo>
                  <a:pt x="2062" y="1268"/>
                  <a:pt x="2064" y="1270"/>
                  <a:pt x="2066" y="1270"/>
                </a:cubicBezTo>
                <a:cubicBezTo>
                  <a:pt x="2068" y="1270"/>
                  <a:pt x="2070" y="1268"/>
                  <a:pt x="2070" y="1266"/>
                </a:cubicBezTo>
                <a:cubicBezTo>
                  <a:pt x="2070" y="1264"/>
                  <a:pt x="2068" y="1262"/>
                  <a:pt x="2066" y="1262"/>
                </a:cubicBezTo>
                <a:close/>
                <a:moveTo>
                  <a:pt x="2079" y="1262"/>
                </a:moveTo>
                <a:cubicBezTo>
                  <a:pt x="2077" y="1262"/>
                  <a:pt x="2075" y="1264"/>
                  <a:pt x="2075" y="1266"/>
                </a:cubicBezTo>
                <a:cubicBezTo>
                  <a:pt x="2075" y="1268"/>
                  <a:pt x="2077" y="1270"/>
                  <a:pt x="2079" y="1270"/>
                </a:cubicBezTo>
                <a:cubicBezTo>
                  <a:pt x="2081" y="1270"/>
                  <a:pt x="2083" y="1268"/>
                  <a:pt x="2083" y="1266"/>
                </a:cubicBezTo>
                <a:cubicBezTo>
                  <a:pt x="2083" y="1264"/>
                  <a:pt x="2081" y="1262"/>
                  <a:pt x="2079" y="1262"/>
                </a:cubicBezTo>
                <a:close/>
                <a:moveTo>
                  <a:pt x="2170" y="1266"/>
                </a:moveTo>
                <a:cubicBezTo>
                  <a:pt x="2170" y="1265"/>
                  <a:pt x="2170" y="1265"/>
                  <a:pt x="2169" y="1265"/>
                </a:cubicBezTo>
                <a:cubicBezTo>
                  <a:pt x="2169" y="1265"/>
                  <a:pt x="2169" y="1265"/>
                  <a:pt x="2169" y="1266"/>
                </a:cubicBezTo>
                <a:cubicBezTo>
                  <a:pt x="2169" y="1266"/>
                  <a:pt x="2169" y="1267"/>
                  <a:pt x="2169" y="1267"/>
                </a:cubicBezTo>
                <a:cubicBezTo>
                  <a:pt x="2170" y="1267"/>
                  <a:pt x="2170" y="1266"/>
                  <a:pt x="2170" y="1266"/>
                </a:cubicBezTo>
                <a:close/>
                <a:moveTo>
                  <a:pt x="2983" y="1262"/>
                </a:moveTo>
                <a:cubicBezTo>
                  <a:pt x="2981" y="1262"/>
                  <a:pt x="2979" y="1264"/>
                  <a:pt x="2979" y="1266"/>
                </a:cubicBezTo>
                <a:cubicBezTo>
                  <a:pt x="2979" y="1268"/>
                  <a:pt x="2981" y="1270"/>
                  <a:pt x="2983" y="1270"/>
                </a:cubicBezTo>
                <a:cubicBezTo>
                  <a:pt x="2985" y="1270"/>
                  <a:pt x="2987" y="1268"/>
                  <a:pt x="2987" y="1266"/>
                </a:cubicBezTo>
                <a:cubicBezTo>
                  <a:pt x="2987" y="1264"/>
                  <a:pt x="2985" y="1262"/>
                  <a:pt x="2983" y="1262"/>
                </a:cubicBezTo>
                <a:close/>
                <a:moveTo>
                  <a:pt x="2996" y="1262"/>
                </a:moveTo>
                <a:cubicBezTo>
                  <a:pt x="2993" y="1262"/>
                  <a:pt x="2992" y="1264"/>
                  <a:pt x="2992" y="1266"/>
                </a:cubicBezTo>
                <a:cubicBezTo>
                  <a:pt x="2992" y="1268"/>
                  <a:pt x="2993" y="1270"/>
                  <a:pt x="2996" y="1270"/>
                </a:cubicBezTo>
                <a:cubicBezTo>
                  <a:pt x="2998" y="1270"/>
                  <a:pt x="3000" y="1268"/>
                  <a:pt x="3000" y="1266"/>
                </a:cubicBezTo>
                <a:cubicBezTo>
                  <a:pt x="3000" y="1264"/>
                  <a:pt x="2998" y="1262"/>
                  <a:pt x="2996" y="1262"/>
                </a:cubicBezTo>
                <a:close/>
                <a:moveTo>
                  <a:pt x="3009" y="1262"/>
                </a:moveTo>
                <a:cubicBezTo>
                  <a:pt x="3006" y="1262"/>
                  <a:pt x="3005" y="1264"/>
                  <a:pt x="3005" y="1266"/>
                </a:cubicBezTo>
                <a:cubicBezTo>
                  <a:pt x="3005" y="1268"/>
                  <a:pt x="3006" y="1270"/>
                  <a:pt x="3009" y="1270"/>
                </a:cubicBezTo>
                <a:cubicBezTo>
                  <a:pt x="3011" y="1270"/>
                  <a:pt x="3013" y="1268"/>
                  <a:pt x="3013" y="1266"/>
                </a:cubicBezTo>
                <a:cubicBezTo>
                  <a:pt x="3013" y="1264"/>
                  <a:pt x="3011" y="1262"/>
                  <a:pt x="3009" y="1262"/>
                </a:cubicBezTo>
                <a:close/>
                <a:moveTo>
                  <a:pt x="3022" y="1262"/>
                </a:moveTo>
                <a:cubicBezTo>
                  <a:pt x="3019" y="1262"/>
                  <a:pt x="3017" y="1264"/>
                  <a:pt x="3017" y="1266"/>
                </a:cubicBezTo>
                <a:cubicBezTo>
                  <a:pt x="3017" y="1268"/>
                  <a:pt x="3019" y="1270"/>
                  <a:pt x="3022" y="1270"/>
                </a:cubicBezTo>
                <a:cubicBezTo>
                  <a:pt x="3024" y="1270"/>
                  <a:pt x="3026" y="1268"/>
                  <a:pt x="3026" y="1266"/>
                </a:cubicBezTo>
                <a:cubicBezTo>
                  <a:pt x="3026" y="1264"/>
                  <a:pt x="3024" y="1262"/>
                  <a:pt x="3022" y="1262"/>
                </a:cubicBezTo>
                <a:close/>
                <a:moveTo>
                  <a:pt x="3035" y="1262"/>
                </a:moveTo>
                <a:cubicBezTo>
                  <a:pt x="3032" y="1262"/>
                  <a:pt x="3030" y="1264"/>
                  <a:pt x="3030" y="1266"/>
                </a:cubicBezTo>
                <a:cubicBezTo>
                  <a:pt x="3030" y="1268"/>
                  <a:pt x="3032" y="1270"/>
                  <a:pt x="3035" y="1270"/>
                </a:cubicBezTo>
                <a:cubicBezTo>
                  <a:pt x="3037" y="1270"/>
                  <a:pt x="3039" y="1268"/>
                  <a:pt x="3039" y="1266"/>
                </a:cubicBezTo>
                <a:cubicBezTo>
                  <a:pt x="3039" y="1264"/>
                  <a:pt x="3037" y="1262"/>
                  <a:pt x="3035" y="1262"/>
                </a:cubicBezTo>
                <a:close/>
                <a:moveTo>
                  <a:pt x="3099" y="1262"/>
                </a:moveTo>
                <a:cubicBezTo>
                  <a:pt x="3097" y="1262"/>
                  <a:pt x="3095" y="1264"/>
                  <a:pt x="3095" y="1266"/>
                </a:cubicBezTo>
                <a:cubicBezTo>
                  <a:pt x="3095" y="1268"/>
                  <a:pt x="3097" y="1270"/>
                  <a:pt x="3099" y="1270"/>
                </a:cubicBezTo>
                <a:cubicBezTo>
                  <a:pt x="3101" y="1270"/>
                  <a:pt x="3103" y="1268"/>
                  <a:pt x="3103" y="1266"/>
                </a:cubicBezTo>
                <a:cubicBezTo>
                  <a:pt x="3103" y="1264"/>
                  <a:pt x="3101" y="1262"/>
                  <a:pt x="3099" y="1262"/>
                </a:cubicBezTo>
                <a:close/>
                <a:moveTo>
                  <a:pt x="3109" y="1266"/>
                </a:moveTo>
                <a:cubicBezTo>
                  <a:pt x="3109" y="1267"/>
                  <a:pt x="3111" y="1269"/>
                  <a:pt x="3112" y="1269"/>
                </a:cubicBezTo>
                <a:cubicBezTo>
                  <a:pt x="3113" y="1269"/>
                  <a:pt x="3115" y="1267"/>
                  <a:pt x="3115" y="1266"/>
                </a:cubicBezTo>
                <a:cubicBezTo>
                  <a:pt x="3115" y="1264"/>
                  <a:pt x="3113" y="1263"/>
                  <a:pt x="3112" y="1263"/>
                </a:cubicBezTo>
                <a:cubicBezTo>
                  <a:pt x="3111" y="1263"/>
                  <a:pt x="3109" y="1264"/>
                  <a:pt x="3109" y="1266"/>
                </a:cubicBezTo>
                <a:close/>
                <a:moveTo>
                  <a:pt x="930" y="1275"/>
                </a:moveTo>
                <a:cubicBezTo>
                  <a:pt x="927" y="1275"/>
                  <a:pt x="925" y="1276"/>
                  <a:pt x="925" y="1279"/>
                </a:cubicBezTo>
                <a:cubicBezTo>
                  <a:pt x="925" y="1281"/>
                  <a:pt x="927" y="1283"/>
                  <a:pt x="930" y="1283"/>
                </a:cubicBezTo>
                <a:cubicBezTo>
                  <a:pt x="932" y="1283"/>
                  <a:pt x="934" y="1281"/>
                  <a:pt x="934" y="1279"/>
                </a:cubicBezTo>
                <a:cubicBezTo>
                  <a:pt x="934" y="1276"/>
                  <a:pt x="932" y="1275"/>
                  <a:pt x="930" y="1275"/>
                </a:cubicBezTo>
                <a:close/>
                <a:moveTo>
                  <a:pt x="942" y="1275"/>
                </a:moveTo>
                <a:cubicBezTo>
                  <a:pt x="940" y="1275"/>
                  <a:pt x="938" y="1276"/>
                  <a:pt x="938" y="1279"/>
                </a:cubicBezTo>
                <a:cubicBezTo>
                  <a:pt x="938" y="1281"/>
                  <a:pt x="940" y="1283"/>
                  <a:pt x="942" y="1283"/>
                </a:cubicBezTo>
                <a:cubicBezTo>
                  <a:pt x="945" y="1283"/>
                  <a:pt x="947" y="1281"/>
                  <a:pt x="947" y="1279"/>
                </a:cubicBezTo>
                <a:cubicBezTo>
                  <a:pt x="947" y="1276"/>
                  <a:pt x="945" y="1275"/>
                  <a:pt x="942" y="1275"/>
                </a:cubicBezTo>
                <a:close/>
                <a:moveTo>
                  <a:pt x="955" y="1275"/>
                </a:moveTo>
                <a:cubicBezTo>
                  <a:pt x="953" y="1275"/>
                  <a:pt x="951" y="1276"/>
                  <a:pt x="951" y="1279"/>
                </a:cubicBezTo>
                <a:cubicBezTo>
                  <a:pt x="951" y="1281"/>
                  <a:pt x="953" y="1283"/>
                  <a:pt x="955" y="1283"/>
                </a:cubicBezTo>
                <a:cubicBezTo>
                  <a:pt x="958" y="1283"/>
                  <a:pt x="960" y="1281"/>
                  <a:pt x="960" y="1279"/>
                </a:cubicBezTo>
                <a:cubicBezTo>
                  <a:pt x="960" y="1276"/>
                  <a:pt x="958" y="1275"/>
                  <a:pt x="955" y="1275"/>
                </a:cubicBezTo>
                <a:close/>
                <a:moveTo>
                  <a:pt x="968" y="1275"/>
                </a:moveTo>
                <a:cubicBezTo>
                  <a:pt x="966" y="1275"/>
                  <a:pt x="964" y="1276"/>
                  <a:pt x="964" y="1279"/>
                </a:cubicBezTo>
                <a:cubicBezTo>
                  <a:pt x="964" y="1281"/>
                  <a:pt x="966" y="1283"/>
                  <a:pt x="968" y="1283"/>
                </a:cubicBezTo>
                <a:cubicBezTo>
                  <a:pt x="971" y="1283"/>
                  <a:pt x="972" y="1281"/>
                  <a:pt x="972" y="1279"/>
                </a:cubicBezTo>
                <a:cubicBezTo>
                  <a:pt x="972" y="1276"/>
                  <a:pt x="971" y="1275"/>
                  <a:pt x="968" y="1275"/>
                </a:cubicBezTo>
                <a:close/>
                <a:moveTo>
                  <a:pt x="981" y="1275"/>
                </a:moveTo>
                <a:cubicBezTo>
                  <a:pt x="979" y="1275"/>
                  <a:pt x="977" y="1276"/>
                  <a:pt x="977" y="1279"/>
                </a:cubicBezTo>
                <a:cubicBezTo>
                  <a:pt x="977" y="1281"/>
                  <a:pt x="979" y="1283"/>
                  <a:pt x="981" y="1283"/>
                </a:cubicBezTo>
                <a:cubicBezTo>
                  <a:pt x="984" y="1283"/>
                  <a:pt x="985" y="1281"/>
                  <a:pt x="985" y="1279"/>
                </a:cubicBezTo>
                <a:cubicBezTo>
                  <a:pt x="985" y="1276"/>
                  <a:pt x="984" y="1275"/>
                  <a:pt x="981" y="1275"/>
                </a:cubicBezTo>
                <a:close/>
                <a:moveTo>
                  <a:pt x="994" y="1275"/>
                </a:moveTo>
                <a:cubicBezTo>
                  <a:pt x="992" y="1275"/>
                  <a:pt x="990" y="1276"/>
                  <a:pt x="990" y="1279"/>
                </a:cubicBezTo>
                <a:cubicBezTo>
                  <a:pt x="990" y="1281"/>
                  <a:pt x="992" y="1283"/>
                  <a:pt x="994" y="1283"/>
                </a:cubicBezTo>
                <a:cubicBezTo>
                  <a:pt x="996" y="1283"/>
                  <a:pt x="998" y="1281"/>
                  <a:pt x="998" y="1279"/>
                </a:cubicBezTo>
                <a:cubicBezTo>
                  <a:pt x="998" y="1276"/>
                  <a:pt x="996" y="1275"/>
                  <a:pt x="994" y="1275"/>
                </a:cubicBezTo>
                <a:close/>
                <a:moveTo>
                  <a:pt x="1007" y="1275"/>
                </a:moveTo>
                <a:cubicBezTo>
                  <a:pt x="1005" y="1275"/>
                  <a:pt x="1003" y="1276"/>
                  <a:pt x="1003" y="1279"/>
                </a:cubicBezTo>
                <a:cubicBezTo>
                  <a:pt x="1003" y="1281"/>
                  <a:pt x="1005" y="1283"/>
                  <a:pt x="1007" y="1283"/>
                </a:cubicBezTo>
                <a:cubicBezTo>
                  <a:pt x="1009" y="1283"/>
                  <a:pt x="1011" y="1281"/>
                  <a:pt x="1011" y="1279"/>
                </a:cubicBezTo>
                <a:cubicBezTo>
                  <a:pt x="1011" y="1276"/>
                  <a:pt x="1009" y="1275"/>
                  <a:pt x="1007" y="1275"/>
                </a:cubicBezTo>
                <a:close/>
                <a:moveTo>
                  <a:pt x="1020" y="1275"/>
                </a:moveTo>
                <a:cubicBezTo>
                  <a:pt x="1018" y="1275"/>
                  <a:pt x="1016" y="1276"/>
                  <a:pt x="1016" y="1279"/>
                </a:cubicBezTo>
                <a:cubicBezTo>
                  <a:pt x="1016" y="1281"/>
                  <a:pt x="1018" y="1283"/>
                  <a:pt x="1020" y="1283"/>
                </a:cubicBezTo>
                <a:cubicBezTo>
                  <a:pt x="1022" y="1283"/>
                  <a:pt x="1024" y="1281"/>
                  <a:pt x="1024" y="1279"/>
                </a:cubicBezTo>
                <a:cubicBezTo>
                  <a:pt x="1024" y="1276"/>
                  <a:pt x="1022" y="1275"/>
                  <a:pt x="1020" y="1275"/>
                </a:cubicBezTo>
                <a:close/>
                <a:moveTo>
                  <a:pt x="1033" y="1275"/>
                </a:moveTo>
                <a:cubicBezTo>
                  <a:pt x="1031" y="1275"/>
                  <a:pt x="1029" y="1276"/>
                  <a:pt x="1029" y="1279"/>
                </a:cubicBezTo>
                <a:cubicBezTo>
                  <a:pt x="1029" y="1281"/>
                  <a:pt x="1031" y="1283"/>
                  <a:pt x="1033" y="1283"/>
                </a:cubicBezTo>
                <a:cubicBezTo>
                  <a:pt x="1035" y="1283"/>
                  <a:pt x="1037" y="1281"/>
                  <a:pt x="1037" y="1279"/>
                </a:cubicBezTo>
                <a:cubicBezTo>
                  <a:pt x="1037" y="1276"/>
                  <a:pt x="1035" y="1275"/>
                  <a:pt x="1033" y="1275"/>
                </a:cubicBezTo>
                <a:close/>
                <a:moveTo>
                  <a:pt x="1046" y="1275"/>
                </a:moveTo>
                <a:cubicBezTo>
                  <a:pt x="1043" y="1275"/>
                  <a:pt x="1042" y="1276"/>
                  <a:pt x="1042" y="1279"/>
                </a:cubicBezTo>
                <a:cubicBezTo>
                  <a:pt x="1042" y="1281"/>
                  <a:pt x="1043" y="1283"/>
                  <a:pt x="1046" y="1283"/>
                </a:cubicBezTo>
                <a:cubicBezTo>
                  <a:pt x="1048" y="1283"/>
                  <a:pt x="1050" y="1281"/>
                  <a:pt x="1050" y="1279"/>
                </a:cubicBezTo>
                <a:cubicBezTo>
                  <a:pt x="1050" y="1276"/>
                  <a:pt x="1048" y="1275"/>
                  <a:pt x="1046" y="1275"/>
                </a:cubicBezTo>
                <a:close/>
                <a:moveTo>
                  <a:pt x="1059" y="1275"/>
                </a:moveTo>
                <a:cubicBezTo>
                  <a:pt x="1056" y="1275"/>
                  <a:pt x="1055" y="1276"/>
                  <a:pt x="1055" y="1279"/>
                </a:cubicBezTo>
                <a:cubicBezTo>
                  <a:pt x="1055" y="1281"/>
                  <a:pt x="1056" y="1283"/>
                  <a:pt x="1059" y="1283"/>
                </a:cubicBezTo>
                <a:cubicBezTo>
                  <a:pt x="1061" y="1283"/>
                  <a:pt x="1063" y="1281"/>
                  <a:pt x="1063" y="1279"/>
                </a:cubicBezTo>
                <a:cubicBezTo>
                  <a:pt x="1063" y="1276"/>
                  <a:pt x="1061" y="1275"/>
                  <a:pt x="1059" y="1275"/>
                </a:cubicBezTo>
                <a:close/>
                <a:moveTo>
                  <a:pt x="1072" y="1275"/>
                </a:moveTo>
                <a:cubicBezTo>
                  <a:pt x="1069" y="1275"/>
                  <a:pt x="1067" y="1276"/>
                  <a:pt x="1067" y="1279"/>
                </a:cubicBezTo>
                <a:cubicBezTo>
                  <a:pt x="1067" y="1281"/>
                  <a:pt x="1069" y="1283"/>
                  <a:pt x="1072" y="1283"/>
                </a:cubicBezTo>
                <a:cubicBezTo>
                  <a:pt x="1074" y="1283"/>
                  <a:pt x="1076" y="1281"/>
                  <a:pt x="1076" y="1279"/>
                </a:cubicBezTo>
                <a:cubicBezTo>
                  <a:pt x="1076" y="1276"/>
                  <a:pt x="1074" y="1275"/>
                  <a:pt x="1072" y="1275"/>
                </a:cubicBezTo>
                <a:close/>
                <a:moveTo>
                  <a:pt x="1085" y="1275"/>
                </a:moveTo>
                <a:cubicBezTo>
                  <a:pt x="1082" y="1275"/>
                  <a:pt x="1080" y="1276"/>
                  <a:pt x="1080" y="1279"/>
                </a:cubicBezTo>
                <a:cubicBezTo>
                  <a:pt x="1080" y="1281"/>
                  <a:pt x="1082" y="1283"/>
                  <a:pt x="1085" y="1283"/>
                </a:cubicBezTo>
                <a:cubicBezTo>
                  <a:pt x="1087" y="1283"/>
                  <a:pt x="1089" y="1281"/>
                  <a:pt x="1089" y="1279"/>
                </a:cubicBezTo>
                <a:cubicBezTo>
                  <a:pt x="1089" y="1276"/>
                  <a:pt x="1087" y="1275"/>
                  <a:pt x="1085" y="1275"/>
                </a:cubicBezTo>
                <a:close/>
                <a:moveTo>
                  <a:pt x="1097" y="1275"/>
                </a:moveTo>
                <a:cubicBezTo>
                  <a:pt x="1095" y="1275"/>
                  <a:pt x="1093" y="1276"/>
                  <a:pt x="1093" y="1279"/>
                </a:cubicBezTo>
                <a:cubicBezTo>
                  <a:pt x="1093" y="1281"/>
                  <a:pt x="1095" y="1283"/>
                  <a:pt x="1097" y="1283"/>
                </a:cubicBezTo>
                <a:cubicBezTo>
                  <a:pt x="1100" y="1283"/>
                  <a:pt x="1102" y="1281"/>
                  <a:pt x="1102" y="1279"/>
                </a:cubicBezTo>
                <a:cubicBezTo>
                  <a:pt x="1102" y="1276"/>
                  <a:pt x="1100" y="1275"/>
                  <a:pt x="1097" y="1275"/>
                </a:cubicBezTo>
                <a:close/>
                <a:moveTo>
                  <a:pt x="1110" y="1275"/>
                </a:moveTo>
                <a:cubicBezTo>
                  <a:pt x="1108" y="1275"/>
                  <a:pt x="1106" y="1276"/>
                  <a:pt x="1106" y="1279"/>
                </a:cubicBezTo>
                <a:cubicBezTo>
                  <a:pt x="1106" y="1281"/>
                  <a:pt x="1108" y="1283"/>
                  <a:pt x="1110" y="1283"/>
                </a:cubicBezTo>
                <a:cubicBezTo>
                  <a:pt x="1113" y="1283"/>
                  <a:pt x="1115" y="1281"/>
                  <a:pt x="1115" y="1279"/>
                </a:cubicBezTo>
                <a:cubicBezTo>
                  <a:pt x="1115" y="1276"/>
                  <a:pt x="1113" y="1275"/>
                  <a:pt x="1110" y="1275"/>
                </a:cubicBezTo>
                <a:close/>
                <a:moveTo>
                  <a:pt x="1123" y="1275"/>
                </a:moveTo>
                <a:cubicBezTo>
                  <a:pt x="1121" y="1275"/>
                  <a:pt x="1119" y="1276"/>
                  <a:pt x="1119" y="1279"/>
                </a:cubicBezTo>
                <a:cubicBezTo>
                  <a:pt x="1119" y="1281"/>
                  <a:pt x="1121" y="1283"/>
                  <a:pt x="1123" y="1283"/>
                </a:cubicBezTo>
                <a:cubicBezTo>
                  <a:pt x="1126" y="1283"/>
                  <a:pt x="1127" y="1281"/>
                  <a:pt x="1127" y="1279"/>
                </a:cubicBezTo>
                <a:cubicBezTo>
                  <a:pt x="1127" y="1276"/>
                  <a:pt x="1126" y="1275"/>
                  <a:pt x="1123" y="1275"/>
                </a:cubicBezTo>
                <a:close/>
                <a:moveTo>
                  <a:pt x="1136" y="1275"/>
                </a:moveTo>
                <a:cubicBezTo>
                  <a:pt x="1134" y="1275"/>
                  <a:pt x="1132" y="1276"/>
                  <a:pt x="1132" y="1279"/>
                </a:cubicBezTo>
                <a:cubicBezTo>
                  <a:pt x="1132" y="1281"/>
                  <a:pt x="1134" y="1283"/>
                  <a:pt x="1136" y="1283"/>
                </a:cubicBezTo>
                <a:cubicBezTo>
                  <a:pt x="1139" y="1283"/>
                  <a:pt x="1140" y="1281"/>
                  <a:pt x="1140" y="1279"/>
                </a:cubicBezTo>
                <a:cubicBezTo>
                  <a:pt x="1140" y="1276"/>
                  <a:pt x="1139" y="1275"/>
                  <a:pt x="1136" y="1275"/>
                </a:cubicBezTo>
                <a:close/>
                <a:moveTo>
                  <a:pt x="1149" y="1275"/>
                </a:moveTo>
                <a:cubicBezTo>
                  <a:pt x="1147" y="1275"/>
                  <a:pt x="1145" y="1276"/>
                  <a:pt x="1145" y="1279"/>
                </a:cubicBezTo>
                <a:cubicBezTo>
                  <a:pt x="1145" y="1281"/>
                  <a:pt x="1147" y="1283"/>
                  <a:pt x="1149" y="1283"/>
                </a:cubicBezTo>
                <a:cubicBezTo>
                  <a:pt x="1151" y="1283"/>
                  <a:pt x="1153" y="1281"/>
                  <a:pt x="1153" y="1279"/>
                </a:cubicBezTo>
                <a:cubicBezTo>
                  <a:pt x="1153" y="1276"/>
                  <a:pt x="1151" y="1275"/>
                  <a:pt x="1149" y="1275"/>
                </a:cubicBezTo>
                <a:close/>
                <a:moveTo>
                  <a:pt x="1162" y="1275"/>
                </a:moveTo>
                <a:cubicBezTo>
                  <a:pt x="1160" y="1275"/>
                  <a:pt x="1158" y="1276"/>
                  <a:pt x="1158" y="1279"/>
                </a:cubicBezTo>
                <a:cubicBezTo>
                  <a:pt x="1158" y="1281"/>
                  <a:pt x="1160" y="1283"/>
                  <a:pt x="1162" y="1283"/>
                </a:cubicBezTo>
                <a:cubicBezTo>
                  <a:pt x="1164" y="1283"/>
                  <a:pt x="1166" y="1281"/>
                  <a:pt x="1166" y="1279"/>
                </a:cubicBezTo>
                <a:cubicBezTo>
                  <a:pt x="1166" y="1276"/>
                  <a:pt x="1164" y="1275"/>
                  <a:pt x="1162" y="1275"/>
                </a:cubicBezTo>
                <a:close/>
                <a:moveTo>
                  <a:pt x="1175" y="1275"/>
                </a:moveTo>
                <a:cubicBezTo>
                  <a:pt x="1173" y="1275"/>
                  <a:pt x="1171" y="1276"/>
                  <a:pt x="1171" y="1279"/>
                </a:cubicBezTo>
                <a:cubicBezTo>
                  <a:pt x="1171" y="1281"/>
                  <a:pt x="1173" y="1283"/>
                  <a:pt x="1175" y="1283"/>
                </a:cubicBezTo>
                <a:cubicBezTo>
                  <a:pt x="1177" y="1283"/>
                  <a:pt x="1179" y="1281"/>
                  <a:pt x="1179" y="1279"/>
                </a:cubicBezTo>
                <a:cubicBezTo>
                  <a:pt x="1179" y="1276"/>
                  <a:pt x="1177" y="1275"/>
                  <a:pt x="1175" y="1275"/>
                </a:cubicBezTo>
                <a:close/>
                <a:moveTo>
                  <a:pt x="1188" y="1275"/>
                </a:moveTo>
                <a:cubicBezTo>
                  <a:pt x="1186" y="1275"/>
                  <a:pt x="1184" y="1276"/>
                  <a:pt x="1184" y="1279"/>
                </a:cubicBezTo>
                <a:cubicBezTo>
                  <a:pt x="1184" y="1281"/>
                  <a:pt x="1186" y="1283"/>
                  <a:pt x="1188" y="1283"/>
                </a:cubicBezTo>
                <a:cubicBezTo>
                  <a:pt x="1190" y="1283"/>
                  <a:pt x="1192" y="1281"/>
                  <a:pt x="1192" y="1279"/>
                </a:cubicBezTo>
                <a:cubicBezTo>
                  <a:pt x="1192" y="1276"/>
                  <a:pt x="1190" y="1275"/>
                  <a:pt x="1188" y="1275"/>
                </a:cubicBezTo>
                <a:close/>
                <a:moveTo>
                  <a:pt x="1201" y="1275"/>
                </a:moveTo>
                <a:cubicBezTo>
                  <a:pt x="1198" y="1275"/>
                  <a:pt x="1197" y="1276"/>
                  <a:pt x="1197" y="1279"/>
                </a:cubicBezTo>
                <a:cubicBezTo>
                  <a:pt x="1197" y="1281"/>
                  <a:pt x="1198" y="1283"/>
                  <a:pt x="1201" y="1283"/>
                </a:cubicBezTo>
                <a:cubicBezTo>
                  <a:pt x="1203" y="1283"/>
                  <a:pt x="1205" y="1281"/>
                  <a:pt x="1205" y="1279"/>
                </a:cubicBezTo>
                <a:cubicBezTo>
                  <a:pt x="1205" y="1276"/>
                  <a:pt x="1203" y="1275"/>
                  <a:pt x="1201" y="1275"/>
                </a:cubicBezTo>
                <a:close/>
                <a:moveTo>
                  <a:pt x="1214" y="1275"/>
                </a:moveTo>
                <a:cubicBezTo>
                  <a:pt x="1211" y="1275"/>
                  <a:pt x="1210" y="1276"/>
                  <a:pt x="1210" y="1279"/>
                </a:cubicBezTo>
                <a:cubicBezTo>
                  <a:pt x="1210" y="1281"/>
                  <a:pt x="1211" y="1283"/>
                  <a:pt x="1214" y="1283"/>
                </a:cubicBezTo>
                <a:cubicBezTo>
                  <a:pt x="1216" y="1283"/>
                  <a:pt x="1218" y="1281"/>
                  <a:pt x="1218" y="1279"/>
                </a:cubicBezTo>
                <a:cubicBezTo>
                  <a:pt x="1218" y="1276"/>
                  <a:pt x="1216" y="1275"/>
                  <a:pt x="1214" y="1275"/>
                </a:cubicBezTo>
                <a:close/>
                <a:moveTo>
                  <a:pt x="1227" y="1275"/>
                </a:moveTo>
                <a:cubicBezTo>
                  <a:pt x="1224" y="1275"/>
                  <a:pt x="1222" y="1276"/>
                  <a:pt x="1222" y="1279"/>
                </a:cubicBezTo>
                <a:cubicBezTo>
                  <a:pt x="1222" y="1281"/>
                  <a:pt x="1224" y="1283"/>
                  <a:pt x="1227" y="1283"/>
                </a:cubicBezTo>
                <a:cubicBezTo>
                  <a:pt x="1229" y="1283"/>
                  <a:pt x="1231" y="1281"/>
                  <a:pt x="1231" y="1279"/>
                </a:cubicBezTo>
                <a:cubicBezTo>
                  <a:pt x="1231" y="1276"/>
                  <a:pt x="1229" y="1275"/>
                  <a:pt x="1227" y="1275"/>
                </a:cubicBezTo>
                <a:close/>
                <a:moveTo>
                  <a:pt x="1240" y="1275"/>
                </a:moveTo>
                <a:cubicBezTo>
                  <a:pt x="1237" y="1275"/>
                  <a:pt x="1235" y="1276"/>
                  <a:pt x="1235" y="1279"/>
                </a:cubicBezTo>
                <a:cubicBezTo>
                  <a:pt x="1235" y="1281"/>
                  <a:pt x="1237" y="1283"/>
                  <a:pt x="1240" y="1283"/>
                </a:cubicBezTo>
                <a:cubicBezTo>
                  <a:pt x="1242" y="1283"/>
                  <a:pt x="1244" y="1281"/>
                  <a:pt x="1244" y="1279"/>
                </a:cubicBezTo>
                <a:cubicBezTo>
                  <a:pt x="1244" y="1276"/>
                  <a:pt x="1242" y="1275"/>
                  <a:pt x="1240" y="1275"/>
                </a:cubicBezTo>
                <a:close/>
                <a:moveTo>
                  <a:pt x="1252" y="1275"/>
                </a:moveTo>
                <a:cubicBezTo>
                  <a:pt x="1250" y="1275"/>
                  <a:pt x="1248" y="1276"/>
                  <a:pt x="1248" y="1279"/>
                </a:cubicBezTo>
                <a:cubicBezTo>
                  <a:pt x="1248" y="1281"/>
                  <a:pt x="1250" y="1283"/>
                  <a:pt x="1252" y="1283"/>
                </a:cubicBezTo>
                <a:cubicBezTo>
                  <a:pt x="1255" y="1283"/>
                  <a:pt x="1257" y="1281"/>
                  <a:pt x="1257" y="1279"/>
                </a:cubicBezTo>
                <a:cubicBezTo>
                  <a:pt x="1257" y="1276"/>
                  <a:pt x="1255" y="1275"/>
                  <a:pt x="1252" y="1275"/>
                </a:cubicBezTo>
                <a:close/>
                <a:moveTo>
                  <a:pt x="1265" y="1275"/>
                </a:moveTo>
                <a:cubicBezTo>
                  <a:pt x="1263" y="1275"/>
                  <a:pt x="1261" y="1276"/>
                  <a:pt x="1261" y="1279"/>
                </a:cubicBezTo>
                <a:cubicBezTo>
                  <a:pt x="1261" y="1281"/>
                  <a:pt x="1263" y="1283"/>
                  <a:pt x="1265" y="1283"/>
                </a:cubicBezTo>
                <a:cubicBezTo>
                  <a:pt x="1268" y="1283"/>
                  <a:pt x="1270" y="1281"/>
                  <a:pt x="1270" y="1279"/>
                </a:cubicBezTo>
                <a:cubicBezTo>
                  <a:pt x="1270" y="1276"/>
                  <a:pt x="1268" y="1275"/>
                  <a:pt x="1265" y="1275"/>
                </a:cubicBezTo>
                <a:close/>
                <a:moveTo>
                  <a:pt x="1278" y="1275"/>
                </a:moveTo>
                <a:cubicBezTo>
                  <a:pt x="1276" y="1275"/>
                  <a:pt x="1274" y="1276"/>
                  <a:pt x="1274" y="1279"/>
                </a:cubicBezTo>
                <a:cubicBezTo>
                  <a:pt x="1274" y="1281"/>
                  <a:pt x="1276" y="1283"/>
                  <a:pt x="1278" y="1283"/>
                </a:cubicBezTo>
                <a:cubicBezTo>
                  <a:pt x="1281" y="1283"/>
                  <a:pt x="1282" y="1281"/>
                  <a:pt x="1282" y="1279"/>
                </a:cubicBezTo>
                <a:cubicBezTo>
                  <a:pt x="1282" y="1276"/>
                  <a:pt x="1281" y="1275"/>
                  <a:pt x="1278" y="1275"/>
                </a:cubicBezTo>
                <a:close/>
                <a:moveTo>
                  <a:pt x="1291" y="1275"/>
                </a:moveTo>
                <a:cubicBezTo>
                  <a:pt x="1289" y="1275"/>
                  <a:pt x="1287" y="1276"/>
                  <a:pt x="1287" y="1279"/>
                </a:cubicBezTo>
                <a:cubicBezTo>
                  <a:pt x="1287" y="1281"/>
                  <a:pt x="1289" y="1283"/>
                  <a:pt x="1291" y="1283"/>
                </a:cubicBezTo>
                <a:cubicBezTo>
                  <a:pt x="1293" y="1283"/>
                  <a:pt x="1295" y="1281"/>
                  <a:pt x="1295" y="1279"/>
                </a:cubicBezTo>
                <a:cubicBezTo>
                  <a:pt x="1295" y="1276"/>
                  <a:pt x="1293" y="1275"/>
                  <a:pt x="1291" y="1275"/>
                </a:cubicBezTo>
                <a:close/>
                <a:moveTo>
                  <a:pt x="1808" y="1275"/>
                </a:moveTo>
                <a:cubicBezTo>
                  <a:pt x="1805" y="1275"/>
                  <a:pt x="1804" y="1276"/>
                  <a:pt x="1804" y="1279"/>
                </a:cubicBezTo>
                <a:cubicBezTo>
                  <a:pt x="1804" y="1281"/>
                  <a:pt x="1805" y="1283"/>
                  <a:pt x="1808" y="1283"/>
                </a:cubicBezTo>
                <a:cubicBezTo>
                  <a:pt x="1810" y="1283"/>
                  <a:pt x="1812" y="1281"/>
                  <a:pt x="1812" y="1279"/>
                </a:cubicBezTo>
                <a:cubicBezTo>
                  <a:pt x="1812" y="1276"/>
                  <a:pt x="1810" y="1275"/>
                  <a:pt x="1808" y="1275"/>
                </a:cubicBezTo>
                <a:close/>
                <a:moveTo>
                  <a:pt x="1821" y="1275"/>
                </a:moveTo>
                <a:cubicBezTo>
                  <a:pt x="1818" y="1275"/>
                  <a:pt x="1816" y="1276"/>
                  <a:pt x="1816" y="1279"/>
                </a:cubicBezTo>
                <a:cubicBezTo>
                  <a:pt x="1816" y="1281"/>
                  <a:pt x="1818" y="1283"/>
                  <a:pt x="1821" y="1283"/>
                </a:cubicBezTo>
                <a:cubicBezTo>
                  <a:pt x="1823" y="1283"/>
                  <a:pt x="1825" y="1281"/>
                  <a:pt x="1825" y="1279"/>
                </a:cubicBezTo>
                <a:cubicBezTo>
                  <a:pt x="1825" y="1276"/>
                  <a:pt x="1823" y="1275"/>
                  <a:pt x="1821" y="1275"/>
                </a:cubicBezTo>
                <a:close/>
                <a:moveTo>
                  <a:pt x="1834" y="1275"/>
                </a:moveTo>
                <a:cubicBezTo>
                  <a:pt x="1831" y="1275"/>
                  <a:pt x="1829" y="1276"/>
                  <a:pt x="1829" y="1279"/>
                </a:cubicBezTo>
                <a:cubicBezTo>
                  <a:pt x="1829" y="1281"/>
                  <a:pt x="1831" y="1283"/>
                  <a:pt x="1834" y="1283"/>
                </a:cubicBezTo>
                <a:cubicBezTo>
                  <a:pt x="1836" y="1283"/>
                  <a:pt x="1838" y="1281"/>
                  <a:pt x="1838" y="1279"/>
                </a:cubicBezTo>
                <a:cubicBezTo>
                  <a:pt x="1838" y="1276"/>
                  <a:pt x="1836" y="1275"/>
                  <a:pt x="1834" y="1275"/>
                </a:cubicBezTo>
                <a:close/>
                <a:moveTo>
                  <a:pt x="1846" y="1275"/>
                </a:moveTo>
                <a:cubicBezTo>
                  <a:pt x="1844" y="1275"/>
                  <a:pt x="1842" y="1276"/>
                  <a:pt x="1842" y="1279"/>
                </a:cubicBezTo>
                <a:cubicBezTo>
                  <a:pt x="1842" y="1281"/>
                  <a:pt x="1844" y="1283"/>
                  <a:pt x="1846" y="1283"/>
                </a:cubicBezTo>
                <a:cubicBezTo>
                  <a:pt x="1849" y="1283"/>
                  <a:pt x="1851" y="1281"/>
                  <a:pt x="1851" y="1279"/>
                </a:cubicBezTo>
                <a:cubicBezTo>
                  <a:pt x="1851" y="1276"/>
                  <a:pt x="1849" y="1275"/>
                  <a:pt x="1846" y="1275"/>
                </a:cubicBezTo>
                <a:close/>
                <a:moveTo>
                  <a:pt x="1859" y="1275"/>
                </a:moveTo>
                <a:cubicBezTo>
                  <a:pt x="1857" y="1275"/>
                  <a:pt x="1855" y="1276"/>
                  <a:pt x="1855" y="1279"/>
                </a:cubicBezTo>
                <a:cubicBezTo>
                  <a:pt x="1855" y="1281"/>
                  <a:pt x="1857" y="1283"/>
                  <a:pt x="1859" y="1283"/>
                </a:cubicBezTo>
                <a:cubicBezTo>
                  <a:pt x="1862" y="1283"/>
                  <a:pt x="1864" y="1281"/>
                  <a:pt x="1864" y="1279"/>
                </a:cubicBezTo>
                <a:cubicBezTo>
                  <a:pt x="1864" y="1276"/>
                  <a:pt x="1862" y="1275"/>
                  <a:pt x="1859" y="1275"/>
                </a:cubicBezTo>
                <a:close/>
                <a:moveTo>
                  <a:pt x="1872" y="1275"/>
                </a:moveTo>
                <a:cubicBezTo>
                  <a:pt x="1870" y="1275"/>
                  <a:pt x="1868" y="1276"/>
                  <a:pt x="1868" y="1279"/>
                </a:cubicBezTo>
                <a:cubicBezTo>
                  <a:pt x="1868" y="1281"/>
                  <a:pt x="1870" y="1283"/>
                  <a:pt x="1872" y="1283"/>
                </a:cubicBezTo>
                <a:cubicBezTo>
                  <a:pt x="1875" y="1283"/>
                  <a:pt x="1876" y="1281"/>
                  <a:pt x="1876" y="1279"/>
                </a:cubicBezTo>
                <a:cubicBezTo>
                  <a:pt x="1876" y="1276"/>
                  <a:pt x="1875" y="1275"/>
                  <a:pt x="1872" y="1275"/>
                </a:cubicBezTo>
                <a:close/>
                <a:moveTo>
                  <a:pt x="1885" y="1275"/>
                </a:moveTo>
                <a:cubicBezTo>
                  <a:pt x="1883" y="1275"/>
                  <a:pt x="1881" y="1276"/>
                  <a:pt x="1881" y="1279"/>
                </a:cubicBezTo>
                <a:cubicBezTo>
                  <a:pt x="1881" y="1281"/>
                  <a:pt x="1883" y="1283"/>
                  <a:pt x="1885" y="1283"/>
                </a:cubicBezTo>
                <a:cubicBezTo>
                  <a:pt x="1887" y="1283"/>
                  <a:pt x="1889" y="1281"/>
                  <a:pt x="1889" y="1279"/>
                </a:cubicBezTo>
                <a:cubicBezTo>
                  <a:pt x="1889" y="1276"/>
                  <a:pt x="1887" y="1275"/>
                  <a:pt x="1885" y="1275"/>
                </a:cubicBezTo>
                <a:close/>
                <a:moveTo>
                  <a:pt x="1898" y="1275"/>
                </a:moveTo>
                <a:cubicBezTo>
                  <a:pt x="1896" y="1275"/>
                  <a:pt x="1894" y="1276"/>
                  <a:pt x="1894" y="1279"/>
                </a:cubicBezTo>
                <a:cubicBezTo>
                  <a:pt x="1894" y="1281"/>
                  <a:pt x="1896" y="1283"/>
                  <a:pt x="1898" y="1283"/>
                </a:cubicBezTo>
                <a:cubicBezTo>
                  <a:pt x="1900" y="1283"/>
                  <a:pt x="1902" y="1281"/>
                  <a:pt x="1902" y="1279"/>
                </a:cubicBezTo>
                <a:cubicBezTo>
                  <a:pt x="1902" y="1276"/>
                  <a:pt x="1900" y="1275"/>
                  <a:pt x="1898" y="1275"/>
                </a:cubicBezTo>
                <a:close/>
                <a:moveTo>
                  <a:pt x="1911" y="1275"/>
                </a:moveTo>
                <a:cubicBezTo>
                  <a:pt x="1909" y="1275"/>
                  <a:pt x="1907" y="1276"/>
                  <a:pt x="1907" y="1279"/>
                </a:cubicBezTo>
                <a:cubicBezTo>
                  <a:pt x="1907" y="1281"/>
                  <a:pt x="1909" y="1283"/>
                  <a:pt x="1911" y="1283"/>
                </a:cubicBezTo>
                <a:cubicBezTo>
                  <a:pt x="1913" y="1283"/>
                  <a:pt x="1915" y="1281"/>
                  <a:pt x="1915" y="1279"/>
                </a:cubicBezTo>
                <a:cubicBezTo>
                  <a:pt x="1915" y="1276"/>
                  <a:pt x="1913" y="1275"/>
                  <a:pt x="1911" y="1275"/>
                </a:cubicBezTo>
                <a:close/>
                <a:moveTo>
                  <a:pt x="1924" y="1275"/>
                </a:moveTo>
                <a:cubicBezTo>
                  <a:pt x="1922" y="1275"/>
                  <a:pt x="1920" y="1276"/>
                  <a:pt x="1920" y="1279"/>
                </a:cubicBezTo>
                <a:cubicBezTo>
                  <a:pt x="1920" y="1281"/>
                  <a:pt x="1922" y="1283"/>
                  <a:pt x="1924" y="1283"/>
                </a:cubicBezTo>
                <a:cubicBezTo>
                  <a:pt x="1926" y="1283"/>
                  <a:pt x="1928" y="1281"/>
                  <a:pt x="1928" y="1279"/>
                </a:cubicBezTo>
                <a:cubicBezTo>
                  <a:pt x="1928" y="1276"/>
                  <a:pt x="1926" y="1275"/>
                  <a:pt x="1924" y="1275"/>
                </a:cubicBezTo>
                <a:close/>
                <a:moveTo>
                  <a:pt x="1937" y="1275"/>
                </a:moveTo>
                <a:cubicBezTo>
                  <a:pt x="1935" y="1275"/>
                  <a:pt x="1933" y="1276"/>
                  <a:pt x="1933" y="1279"/>
                </a:cubicBezTo>
                <a:cubicBezTo>
                  <a:pt x="1933" y="1281"/>
                  <a:pt x="1935" y="1283"/>
                  <a:pt x="1937" y="1283"/>
                </a:cubicBezTo>
                <a:cubicBezTo>
                  <a:pt x="1939" y="1283"/>
                  <a:pt x="1941" y="1281"/>
                  <a:pt x="1941" y="1279"/>
                </a:cubicBezTo>
                <a:cubicBezTo>
                  <a:pt x="1941" y="1276"/>
                  <a:pt x="1939" y="1275"/>
                  <a:pt x="1937" y="1275"/>
                </a:cubicBezTo>
                <a:close/>
                <a:moveTo>
                  <a:pt x="1950" y="1275"/>
                </a:moveTo>
                <a:cubicBezTo>
                  <a:pt x="1947" y="1275"/>
                  <a:pt x="1946" y="1276"/>
                  <a:pt x="1946" y="1279"/>
                </a:cubicBezTo>
                <a:cubicBezTo>
                  <a:pt x="1946" y="1281"/>
                  <a:pt x="1947" y="1283"/>
                  <a:pt x="1950" y="1283"/>
                </a:cubicBezTo>
                <a:cubicBezTo>
                  <a:pt x="1952" y="1283"/>
                  <a:pt x="1954" y="1281"/>
                  <a:pt x="1954" y="1279"/>
                </a:cubicBezTo>
                <a:cubicBezTo>
                  <a:pt x="1954" y="1276"/>
                  <a:pt x="1952" y="1275"/>
                  <a:pt x="1950" y="1275"/>
                </a:cubicBezTo>
                <a:close/>
                <a:moveTo>
                  <a:pt x="1963" y="1275"/>
                </a:moveTo>
                <a:cubicBezTo>
                  <a:pt x="1960" y="1275"/>
                  <a:pt x="1958" y="1276"/>
                  <a:pt x="1958" y="1279"/>
                </a:cubicBezTo>
                <a:cubicBezTo>
                  <a:pt x="1958" y="1281"/>
                  <a:pt x="1960" y="1283"/>
                  <a:pt x="1963" y="1283"/>
                </a:cubicBezTo>
                <a:cubicBezTo>
                  <a:pt x="1965" y="1283"/>
                  <a:pt x="1967" y="1281"/>
                  <a:pt x="1967" y="1279"/>
                </a:cubicBezTo>
                <a:cubicBezTo>
                  <a:pt x="1967" y="1276"/>
                  <a:pt x="1965" y="1275"/>
                  <a:pt x="1963" y="1275"/>
                </a:cubicBezTo>
                <a:close/>
                <a:moveTo>
                  <a:pt x="1976" y="1275"/>
                </a:moveTo>
                <a:cubicBezTo>
                  <a:pt x="1973" y="1275"/>
                  <a:pt x="1971" y="1276"/>
                  <a:pt x="1971" y="1279"/>
                </a:cubicBezTo>
                <a:cubicBezTo>
                  <a:pt x="1971" y="1281"/>
                  <a:pt x="1973" y="1283"/>
                  <a:pt x="1976" y="1283"/>
                </a:cubicBezTo>
                <a:cubicBezTo>
                  <a:pt x="1978" y="1283"/>
                  <a:pt x="1980" y="1281"/>
                  <a:pt x="1980" y="1279"/>
                </a:cubicBezTo>
                <a:cubicBezTo>
                  <a:pt x="1980" y="1276"/>
                  <a:pt x="1978" y="1275"/>
                  <a:pt x="1976" y="1275"/>
                </a:cubicBezTo>
                <a:close/>
                <a:moveTo>
                  <a:pt x="1989" y="1275"/>
                </a:moveTo>
                <a:cubicBezTo>
                  <a:pt x="1986" y="1275"/>
                  <a:pt x="1984" y="1276"/>
                  <a:pt x="1984" y="1279"/>
                </a:cubicBezTo>
                <a:cubicBezTo>
                  <a:pt x="1984" y="1281"/>
                  <a:pt x="1986" y="1283"/>
                  <a:pt x="1989" y="1283"/>
                </a:cubicBezTo>
                <a:cubicBezTo>
                  <a:pt x="1991" y="1283"/>
                  <a:pt x="1993" y="1281"/>
                  <a:pt x="1993" y="1279"/>
                </a:cubicBezTo>
                <a:cubicBezTo>
                  <a:pt x="1993" y="1276"/>
                  <a:pt x="1991" y="1275"/>
                  <a:pt x="1989" y="1275"/>
                </a:cubicBezTo>
                <a:close/>
                <a:moveTo>
                  <a:pt x="2001" y="1275"/>
                </a:moveTo>
                <a:cubicBezTo>
                  <a:pt x="1999" y="1275"/>
                  <a:pt x="1997" y="1276"/>
                  <a:pt x="1997" y="1279"/>
                </a:cubicBezTo>
                <a:cubicBezTo>
                  <a:pt x="1997" y="1281"/>
                  <a:pt x="1999" y="1283"/>
                  <a:pt x="2001" y="1283"/>
                </a:cubicBezTo>
                <a:cubicBezTo>
                  <a:pt x="2004" y="1283"/>
                  <a:pt x="2006" y="1281"/>
                  <a:pt x="2006" y="1279"/>
                </a:cubicBezTo>
                <a:cubicBezTo>
                  <a:pt x="2006" y="1276"/>
                  <a:pt x="2004" y="1275"/>
                  <a:pt x="2001" y="1275"/>
                </a:cubicBezTo>
                <a:close/>
                <a:moveTo>
                  <a:pt x="2014" y="1275"/>
                </a:moveTo>
                <a:cubicBezTo>
                  <a:pt x="2012" y="1275"/>
                  <a:pt x="2010" y="1276"/>
                  <a:pt x="2010" y="1279"/>
                </a:cubicBezTo>
                <a:cubicBezTo>
                  <a:pt x="2010" y="1281"/>
                  <a:pt x="2012" y="1283"/>
                  <a:pt x="2014" y="1283"/>
                </a:cubicBezTo>
                <a:cubicBezTo>
                  <a:pt x="2017" y="1283"/>
                  <a:pt x="2019" y="1281"/>
                  <a:pt x="2019" y="1279"/>
                </a:cubicBezTo>
                <a:cubicBezTo>
                  <a:pt x="2019" y="1276"/>
                  <a:pt x="2017" y="1275"/>
                  <a:pt x="2014" y="1275"/>
                </a:cubicBezTo>
                <a:close/>
                <a:moveTo>
                  <a:pt x="2027" y="1282"/>
                </a:moveTo>
                <a:cubicBezTo>
                  <a:pt x="2029" y="1282"/>
                  <a:pt x="2031" y="1281"/>
                  <a:pt x="2031" y="1279"/>
                </a:cubicBezTo>
                <a:cubicBezTo>
                  <a:pt x="2031" y="1277"/>
                  <a:pt x="2029" y="1276"/>
                  <a:pt x="2027" y="1276"/>
                </a:cubicBezTo>
                <a:cubicBezTo>
                  <a:pt x="2025" y="1276"/>
                  <a:pt x="2024" y="1277"/>
                  <a:pt x="2024" y="1279"/>
                </a:cubicBezTo>
                <a:cubicBezTo>
                  <a:pt x="2024" y="1281"/>
                  <a:pt x="2025" y="1282"/>
                  <a:pt x="2027" y="1282"/>
                </a:cubicBezTo>
                <a:close/>
                <a:moveTo>
                  <a:pt x="2040" y="1283"/>
                </a:moveTo>
                <a:cubicBezTo>
                  <a:pt x="2042" y="1283"/>
                  <a:pt x="2044" y="1281"/>
                  <a:pt x="2044" y="1279"/>
                </a:cubicBezTo>
                <a:cubicBezTo>
                  <a:pt x="2044" y="1276"/>
                  <a:pt x="2042" y="1275"/>
                  <a:pt x="2040" y="1275"/>
                </a:cubicBezTo>
                <a:cubicBezTo>
                  <a:pt x="2038" y="1275"/>
                  <a:pt x="2036" y="1276"/>
                  <a:pt x="2036" y="1279"/>
                </a:cubicBezTo>
                <a:cubicBezTo>
                  <a:pt x="2036" y="1281"/>
                  <a:pt x="2038" y="1283"/>
                  <a:pt x="2040" y="1283"/>
                </a:cubicBezTo>
                <a:close/>
                <a:moveTo>
                  <a:pt x="2053" y="1275"/>
                </a:moveTo>
                <a:cubicBezTo>
                  <a:pt x="2051" y="1275"/>
                  <a:pt x="2049" y="1276"/>
                  <a:pt x="2049" y="1279"/>
                </a:cubicBezTo>
                <a:cubicBezTo>
                  <a:pt x="2049" y="1281"/>
                  <a:pt x="2051" y="1283"/>
                  <a:pt x="2053" y="1283"/>
                </a:cubicBezTo>
                <a:cubicBezTo>
                  <a:pt x="2055" y="1283"/>
                  <a:pt x="2057" y="1281"/>
                  <a:pt x="2057" y="1279"/>
                </a:cubicBezTo>
                <a:cubicBezTo>
                  <a:pt x="2057" y="1276"/>
                  <a:pt x="2055" y="1275"/>
                  <a:pt x="2053" y="1275"/>
                </a:cubicBezTo>
                <a:close/>
                <a:moveTo>
                  <a:pt x="2066" y="1275"/>
                </a:moveTo>
                <a:cubicBezTo>
                  <a:pt x="2064" y="1275"/>
                  <a:pt x="2062" y="1276"/>
                  <a:pt x="2062" y="1279"/>
                </a:cubicBezTo>
                <a:cubicBezTo>
                  <a:pt x="2062" y="1281"/>
                  <a:pt x="2064" y="1283"/>
                  <a:pt x="2066" y="1283"/>
                </a:cubicBezTo>
                <a:cubicBezTo>
                  <a:pt x="2068" y="1283"/>
                  <a:pt x="2070" y="1281"/>
                  <a:pt x="2070" y="1279"/>
                </a:cubicBezTo>
                <a:cubicBezTo>
                  <a:pt x="2070" y="1276"/>
                  <a:pt x="2068" y="1275"/>
                  <a:pt x="2066" y="1275"/>
                </a:cubicBezTo>
                <a:close/>
                <a:moveTo>
                  <a:pt x="2079" y="1275"/>
                </a:moveTo>
                <a:cubicBezTo>
                  <a:pt x="2077" y="1275"/>
                  <a:pt x="2075" y="1276"/>
                  <a:pt x="2075" y="1279"/>
                </a:cubicBezTo>
                <a:cubicBezTo>
                  <a:pt x="2075" y="1281"/>
                  <a:pt x="2077" y="1283"/>
                  <a:pt x="2079" y="1283"/>
                </a:cubicBezTo>
                <a:cubicBezTo>
                  <a:pt x="2081" y="1283"/>
                  <a:pt x="2083" y="1281"/>
                  <a:pt x="2083" y="1279"/>
                </a:cubicBezTo>
                <a:cubicBezTo>
                  <a:pt x="2083" y="1276"/>
                  <a:pt x="2081" y="1275"/>
                  <a:pt x="2079" y="1275"/>
                </a:cubicBezTo>
                <a:close/>
                <a:moveTo>
                  <a:pt x="2169" y="1275"/>
                </a:moveTo>
                <a:cubicBezTo>
                  <a:pt x="2167" y="1275"/>
                  <a:pt x="2165" y="1276"/>
                  <a:pt x="2165" y="1279"/>
                </a:cubicBezTo>
                <a:cubicBezTo>
                  <a:pt x="2165" y="1281"/>
                  <a:pt x="2167" y="1283"/>
                  <a:pt x="2169" y="1283"/>
                </a:cubicBezTo>
                <a:cubicBezTo>
                  <a:pt x="2172" y="1283"/>
                  <a:pt x="2173" y="1281"/>
                  <a:pt x="2173" y="1279"/>
                </a:cubicBezTo>
                <a:cubicBezTo>
                  <a:pt x="2173" y="1276"/>
                  <a:pt x="2172" y="1275"/>
                  <a:pt x="2169" y="1275"/>
                </a:cubicBezTo>
                <a:close/>
                <a:moveTo>
                  <a:pt x="2180" y="1279"/>
                </a:moveTo>
                <a:cubicBezTo>
                  <a:pt x="2180" y="1280"/>
                  <a:pt x="2181" y="1281"/>
                  <a:pt x="2182" y="1281"/>
                </a:cubicBezTo>
                <a:cubicBezTo>
                  <a:pt x="2184" y="1281"/>
                  <a:pt x="2185" y="1280"/>
                  <a:pt x="2185" y="1279"/>
                </a:cubicBezTo>
                <a:cubicBezTo>
                  <a:pt x="2185" y="1277"/>
                  <a:pt x="2184" y="1276"/>
                  <a:pt x="2182" y="1276"/>
                </a:cubicBezTo>
                <a:cubicBezTo>
                  <a:pt x="2181" y="1276"/>
                  <a:pt x="2180" y="1277"/>
                  <a:pt x="2180" y="1279"/>
                </a:cubicBezTo>
                <a:close/>
                <a:moveTo>
                  <a:pt x="2931" y="1279"/>
                </a:moveTo>
                <a:cubicBezTo>
                  <a:pt x="2931" y="1279"/>
                  <a:pt x="2931" y="1279"/>
                  <a:pt x="2931" y="1279"/>
                </a:cubicBezTo>
                <a:cubicBezTo>
                  <a:pt x="2931" y="1279"/>
                  <a:pt x="2931" y="1279"/>
                  <a:pt x="2931" y="1279"/>
                </a:cubicBezTo>
                <a:cubicBezTo>
                  <a:pt x="2931" y="1279"/>
                  <a:pt x="2931" y="1279"/>
                  <a:pt x="2931" y="1279"/>
                </a:cubicBezTo>
                <a:cubicBezTo>
                  <a:pt x="2931" y="1279"/>
                  <a:pt x="2931" y="1279"/>
                  <a:pt x="2931" y="1279"/>
                </a:cubicBezTo>
                <a:close/>
                <a:moveTo>
                  <a:pt x="2944" y="1283"/>
                </a:moveTo>
                <a:cubicBezTo>
                  <a:pt x="2946" y="1283"/>
                  <a:pt x="2948" y="1281"/>
                  <a:pt x="2948" y="1279"/>
                </a:cubicBezTo>
                <a:cubicBezTo>
                  <a:pt x="2948" y="1276"/>
                  <a:pt x="2946" y="1275"/>
                  <a:pt x="2944" y="1275"/>
                </a:cubicBezTo>
                <a:cubicBezTo>
                  <a:pt x="2942" y="1275"/>
                  <a:pt x="2940" y="1276"/>
                  <a:pt x="2940" y="1279"/>
                </a:cubicBezTo>
                <a:cubicBezTo>
                  <a:pt x="2940" y="1281"/>
                  <a:pt x="2942" y="1283"/>
                  <a:pt x="2944" y="1283"/>
                </a:cubicBezTo>
                <a:close/>
                <a:moveTo>
                  <a:pt x="2983" y="1275"/>
                </a:moveTo>
                <a:cubicBezTo>
                  <a:pt x="2981" y="1275"/>
                  <a:pt x="2979" y="1276"/>
                  <a:pt x="2979" y="1279"/>
                </a:cubicBezTo>
                <a:cubicBezTo>
                  <a:pt x="2979" y="1281"/>
                  <a:pt x="2981" y="1283"/>
                  <a:pt x="2983" y="1283"/>
                </a:cubicBezTo>
                <a:cubicBezTo>
                  <a:pt x="2985" y="1283"/>
                  <a:pt x="2987" y="1281"/>
                  <a:pt x="2987" y="1279"/>
                </a:cubicBezTo>
                <a:cubicBezTo>
                  <a:pt x="2987" y="1276"/>
                  <a:pt x="2985" y="1275"/>
                  <a:pt x="2983" y="1275"/>
                </a:cubicBezTo>
                <a:close/>
                <a:moveTo>
                  <a:pt x="2996" y="1275"/>
                </a:moveTo>
                <a:cubicBezTo>
                  <a:pt x="2993" y="1275"/>
                  <a:pt x="2992" y="1276"/>
                  <a:pt x="2992" y="1279"/>
                </a:cubicBezTo>
                <a:cubicBezTo>
                  <a:pt x="2992" y="1281"/>
                  <a:pt x="2993" y="1283"/>
                  <a:pt x="2996" y="1283"/>
                </a:cubicBezTo>
                <a:cubicBezTo>
                  <a:pt x="2998" y="1283"/>
                  <a:pt x="3000" y="1281"/>
                  <a:pt x="3000" y="1279"/>
                </a:cubicBezTo>
                <a:cubicBezTo>
                  <a:pt x="3000" y="1276"/>
                  <a:pt x="2998" y="1275"/>
                  <a:pt x="2996" y="1275"/>
                </a:cubicBezTo>
                <a:close/>
                <a:moveTo>
                  <a:pt x="3009" y="1275"/>
                </a:moveTo>
                <a:cubicBezTo>
                  <a:pt x="3006" y="1275"/>
                  <a:pt x="3005" y="1276"/>
                  <a:pt x="3005" y="1279"/>
                </a:cubicBezTo>
                <a:cubicBezTo>
                  <a:pt x="3005" y="1281"/>
                  <a:pt x="3006" y="1283"/>
                  <a:pt x="3009" y="1283"/>
                </a:cubicBezTo>
                <a:cubicBezTo>
                  <a:pt x="3011" y="1283"/>
                  <a:pt x="3013" y="1281"/>
                  <a:pt x="3013" y="1279"/>
                </a:cubicBezTo>
                <a:cubicBezTo>
                  <a:pt x="3013" y="1276"/>
                  <a:pt x="3011" y="1275"/>
                  <a:pt x="3009" y="1275"/>
                </a:cubicBezTo>
                <a:close/>
                <a:moveTo>
                  <a:pt x="3022" y="1275"/>
                </a:moveTo>
                <a:cubicBezTo>
                  <a:pt x="3019" y="1275"/>
                  <a:pt x="3017" y="1276"/>
                  <a:pt x="3017" y="1279"/>
                </a:cubicBezTo>
                <a:cubicBezTo>
                  <a:pt x="3017" y="1281"/>
                  <a:pt x="3019" y="1283"/>
                  <a:pt x="3022" y="1283"/>
                </a:cubicBezTo>
                <a:cubicBezTo>
                  <a:pt x="3024" y="1283"/>
                  <a:pt x="3026" y="1281"/>
                  <a:pt x="3026" y="1279"/>
                </a:cubicBezTo>
                <a:cubicBezTo>
                  <a:pt x="3026" y="1276"/>
                  <a:pt x="3024" y="1275"/>
                  <a:pt x="3022" y="1275"/>
                </a:cubicBezTo>
                <a:close/>
                <a:moveTo>
                  <a:pt x="3035" y="1275"/>
                </a:moveTo>
                <a:cubicBezTo>
                  <a:pt x="3032" y="1275"/>
                  <a:pt x="3030" y="1276"/>
                  <a:pt x="3030" y="1279"/>
                </a:cubicBezTo>
                <a:cubicBezTo>
                  <a:pt x="3030" y="1281"/>
                  <a:pt x="3032" y="1283"/>
                  <a:pt x="3035" y="1283"/>
                </a:cubicBezTo>
                <a:cubicBezTo>
                  <a:pt x="3037" y="1283"/>
                  <a:pt x="3039" y="1281"/>
                  <a:pt x="3039" y="1279"/>
                </a:cubicBezTo>
                <a:cubicBezTo>
                  <a:pt x="3039" y="1276"/>
                  <a:pt x="3037" y="1275"/>
                  <a:pt x="3035" y="1275"/>
                </a:cubicBezTo>
                <a:close/>
                <a:moveTo>
                  <a:pt x="3048" y="1279"/>
                </a:moveTo>
                <a:cubicBezTo>
                  <a:pt x="3048" y="1279"/>
                  <a:pt x="3048" y="1278"/>
                  <a:pt x="3047" y="1278"/>
                </a:cubicBezTo>
                <a:cubicBezTo>
                  <a:pt x="3047" y="1278"/>
                  <a:pt x="3047" y="1279"/>
                  <a:pt x="3047" y="1279"/>
                </a:cubicBezTo>
                <a:cubicBezTo>
                  <a:pt x="3047" y="1279"/>
                  <a:pt x="3047" y="1279"/>
                  <a:pt x="3047" y="1279"/>
                </a:cubicBezTo>
                <a:cubicBezTo>
                  <a:pt x="3048" y="1279"/>
                  <a:pt x="3048" y="1279"/>
                  <a:pt x="3048" y="1279"/>
                </a:cubicBezTo>
                <a:close/>
                <a:moveTo>
                  <a:pt x="3099" y="1275"/>
                </a:moveTo>
                <a:cubicBezTo>
                  <a:pt x="3097" y="1275"/>
                  <a:pt x="3095" y="1276"/>
                  <a:pt x="3095" y="1279"/>
                </a:cubicBezTo>
                <a:cubicBezTo>
                  <a:pt x="3095" y="1281"/>
                  <a:pt x="3097" y="1283"/>
                  <a:pt x="3099" y="1283"/>
                </a:cubicBezTo>
                <a:cubicBezTo>
                  <a:pt x="3101" y="1283"/>
                  <a:pt x="3103" y="1281"/>
                  <a:pt x="3103" y="1279"/>
                </a:cubicBezTo>
                <a:cubicBezTo>
                  <a:pt x="3103" y="1276"/>
                  <a:pt x="3101" y="1275"/>
                  <a:pt x="3099" y="1275"/>
                </a:cubicBezTo>
                <a:close/>
                <a:moveTo>
                  <a:pt x="3112" y="1275"/>
                </a:moveTo>
                <a:cubicBezTo>
                  <a:pt x="3110" y="1275"/>
                  <a:pt x="3108" y="1276"/>
                  <a:pt x="3108" y="1279"/>
                </a:cubicBezTo>
                <a:cubicBezTo>
                  <a:pt x="3108" y="1281"/>
                  <a:pt x="3110" y="1283"/>
                  <a:pt x="3112" y="1283"/>
                </a:cubicBezTo>
                <a:cubicBezTo>
                  <a:pt x="3114" y="1283"/>
                  <a:pt x="3116" y="1281"/>
                  <a:pt x="3116" y="1279"/>
                </a:cubicBezTo>
                <a:cubicBezTo>
                  <a:pt x="3116" y="1276"/>
                  <a:pt x="3114" y="1275"/>
                  <a:pt x="3112" y="1275"/>
                </a:cubicBezTo>
                <a:close/>
                <a:moveTo>
                  <a:pt x="942" y="1288"/>
                </a:moveTo>
                <a:cubicBezTo>
                  <a:pt x="940" y="1288"/>
                  <a:pt x="938" y="1289"/>
                  <a:pt x="938" y="1292"/>
                </a:cubicBezTo>
                <a:cubicBezTo>
                  <a:pt x="938" y="1294"/>
                  <a:pt x="940" y="1296"/>
                  <a:pt x="942" y="1296"/>
                </a:cubicBezTo>
                <a:cubicBezTo>
                  <a:pt x="945" y="1296"/>
                  <a:pt x="947" y="1294"/>
                  <a:pt x="947" y="1292"/>
                </a:cubicBezTo>
                <a:cubicBezTo>
                  <a:pt x="947" y="1289"/>
                  <a:pt x="945" y="1288"/>
                  <a:pt x="942" y="1288"/>
                </a:cubicBezTo>
                <a:close/>
                <a:moveTo>
                  <a:pt x="955" y="1288"/>
                </a:moveTo>
                <a:cubicBezTo>
                  <a:pt x="953" y="1288"/>
                  <a:pt x="951" y="1289"/>
                  <a:pt x="951" y="1292"/>
                </a:cubicBezTo>
                <a:cubicBezTo>
                  <a:pt x="951" y="1294"/>
                  <a:pt x="953" y="1296"/>
                  <a:pt x="955" y="1296"/>
                </a:cubicBezTo>
                <a:cubicBezTo>
                  <a:pt x="958" y="1296"/>
                  <a:pt x="960" y="1294"/>
                  <a:pt x="960" y="1292"/>
                </a:cubicBezTo>
                <a:cubicBezTo>
                  <a:pt x="960" y="1289"/>
                  <a:pt x="958" y="1288"/>
                  <a:pt x="955" y="1288"/>
                </a:cubicBezTo>
                <a:close/>
                <a:moveTo>
                  <a:pt x="968" y="1288"/>
                </a:moveTo>
                <a:cubicBezTo>
                  <a:pt x="966" y="1288"/>
                  <a:pt x="964" y="1289"/>
                  <a:pt x="964" y="1292"/>
                </a:cubicBezTo>
                <a:cubicBezTo>
                  <a:pt x="964" y="1294"/>
                  <a:pt x="966" y="1296"/>
                  <a:pt x="968" y="1296"/>
                </a:cubicBezTo>
                <a:cubicBezTo>
                  <a:pt x="971" y="1296"/>
                  <a:pt x="972" y="1294"/>
                  <a:pt x="972" y="1292"/>
                </a:cubicBezTo>
                <a:cubicBezTo>
                  <a:pt x="972" y="1289"/>
                  <a:pt x="971" y="1288"/>
                  <a:pt x="968" y="1288"/>
                </a:cubicBezTo>
                <a:close/>
                <a:moveTo>
                  <a:pt x="981" y="1288"/>
                </a:moveTo>
                <a:cubicBezTo>
                  <a:pt x="979" y="1288"/>
                  <a:pt x="977" y="1289"/>
                  <a:pt x="977" y="1292"/>
                </a:cubicBezTo>
                <a:cubicBezTo>
                  <a:pt x="977" y="1294"/>
                  <a:pt x="979" y="1296"/>
                  <a:pt x="981" y="1296"/>
                </a:cubicBezTo>
                <a:cubicBezTo>
                  <a:pt x="984" y="1296"/>
                  <a:pt x="985" y="1294"/>
                  <a:pt x="985" y="1292"/>
                </a:cubicBezTo>
                <a:cubicBezTo>
                  <a:pt x="985" y="1289"/>
                  <a:pt x="984" y="1288"/>
                  <a:pt x="981" y="1288"/>
                </a:cubicBezTo>
                <a:close/>
                <a:moveTo>
                  <a:pt x="994" y="1288"/>
                </a:moveTo>
                <a:cubicBezTo>
                  <a:pt x="992" y="1288"/>
                  <a:pt x="990" y="1289"/>
                  <a:pt x="990" y="1292"/>
                </a:cubicBezTo>
                <a:cubicBezTo>
                  <a:pt x="990" y="1294"/>
                  <a:pt x="992" y="1296"/>
                  <a:pt x="994" y="1296"/>
                </a:cubicBezTo>
                <a:cubicBezTo>
                  <a:pt x="996" y="1296"/>
                  <a:pt x="998" y="1294"/>
                  <a:pt x="998" y="1292"/>
                </a:cubicBezTo>
                <a:cubicBezTo>
                  <a:pt x="998" y="1289"/>
                  <a:pt x="996" y="1288"/>
                  <a:pt x="994" y="1288"/>
                </a:cubicBezTo>
                <a:close/>
                <a:moveTo>
                  <a:pt x="1007" y="1288"/>
                </a:moveTo>
                <a:cubicBezTo>
                  <a:pt x="1005" y="1288"/>
                  <a:pt x="1003" y="1289"/>
                  <a:pt x="1003" y="1292"/>
                </a:cubicBezTo>
                <a:cubicBezTo>
                  <a:pt x="1003" y="1294"/>
                  <a:pt x="1005" y="1296"/>
                  <a:pt x="1007" y="1296"/>
                </a:cubicBezTo>
                <a:cubicBezTo>
                  <a:pt x="1009" y="1296"/>
                  <a:pt x="1011" y="1294"/>
                  <a:pt x="1011" y="1292"/>
                </a:cubicBezTo>
                <a:cubicBezTo>
                  <a:pt x="1011" y="1289"/>
                  <a:pt x="1009" y="1288"/>
                  <a:pt x="1007" y="1288"/>
                </a:cubicBezTo>
                <a:close/>
                <a:moveTo>
                  <a:pt x="1020" y="1288"/>
                </a:moveTo>
                <a:cubicBezTo>
                  <a:pt x="1018" y="1288"/>
                  <a:pt x="1016" y="1289"/>
                  <a:pt x="1016" y="1292"/>
                </a:cubicBezTo>
                <a:cubicBezTo>
                  <a:pt x="1016" y="1294"/>
                  <a:pt x="1018" y="1296"/>
                  <a:pt x="1020" y="1296"/>
                </a:cubicBezTo>
                <a:cubicBezTo>
                  <a:pt x="1022" y="1296"/>
                  <a:pt x="1024" y="1294"/>
                  <a:pt x="1024" y="1292"/>
                </a:cubicBezTo>
                <a:cubicBezTo>
                  <a:pt x="1024" y="1289"/>
                  <a:pt x="1022" y="1288"/>
                  <a:pt x="1020" y="1288"/>
                </a:cubicBezTo>
                <a:close/>
                <a:moveTo>
                  <a:pt x="1033" y="1288"/>
                </a:moveTo>
                <a:cubicBezTo>
                  <a:pt x="1031" y="1288"/>
                  <a:pt x="1029" y="1289"/>
                  <a:pt x="1029" y="1292"/>
                </a:cubicBezTo>
                <a:cubicBezTo>
                  <a:pt x="1029" y="1294"/>
                  <a:pt x="1031" y="1296"/>
                  <a:pt x="1033" y="1296"/>
                </a:cubicBezTo>
                <a:cubicBezTo>
                  <a:pt x="1035" y="1296"/>
                  <a:pt x="1037" y="1294"/>
                  <a:pt x="1037" y="1292"/>
                </a:cubicBezTo>
                <a:cubicBezTo>
                  <a:pt x="1037" y="1289"/>
                  <a:pt x="1035" y="1288"/>
                  <a:pt x="1033" y="1288"/>
                </a:cubicBezTo>
                <a:close/>
                <a:moveTo>
                  <a:pt x="1046" y="1288"/>
                </a:moveTo>
                <a:cubicBezTo>
                  <a:pt x="1043" y="1288"/>
                  <a:pt x="1042" y="1289"/>
                  <a:pt x="1042" y="1292"/>
                </a:cubicBezTo>
                <a:cubicBezTo>
                  <a:pt x="1042" y="1294"/>
                  <a:pt x="1043" y="1296"/>
                  <a:pt x="1046" y="1296"/>
                </a:cubicBezTo>
                <a:cubicBezTo>
                  <a:pt x="1048" y="1296"/>
                  <a:pt x="1050" y="1294"/>
                  <a:pt x="1050" y="1292"/>
                </a:cubicBezTo>
                <a:cubicBezTo>
                  <a:pt x="1050" y="1289"/>
                  <a:pt x="1048" y="1288"/>
                  <a:pt x="1046" y="1288"/>
                </a:cubicBezTo>
                <a:close/>
                <a:moveTo>
                  <a:pt x="1059" y="1288"/>
                </a:moveTo>
                <a:cubicBezTo>
                  <a:pt x="1056" y="1288"/>
                  <a:pt x="1055" y="1289"/>
                  <a:pt x="1055" y="1292"/>
                </a:cubicBezTo>
                <a:cubicBezTo>
                  <a:pt x="1055" y="1294"/>
                  <a:pt x="1056" y="1296"/>
                  <a:pt x="1059" y="1296"/>
                </a:cubicBezTo>
                <a:cubicBezTo>
                  <a:pt x="1061" y="1296"/>
                  <a:pt x="1063" y="1294"/>
                  <a:pt x="1063" y="1292"/>
                </a:cubicBezTo>
                <a:cubicBezTo>
                  <a:pt x="1063" y="1289"/>
                  <a:pt x="1061" y="1288"/>
                  <a:pt x="1059" y="1288"/>
                </a:cubicBezTo>
                <a:close/>
                <a:moveTo>
                  <a:pt x="1072" y="1288"/>
                </a:moveTo>
                <a:cubicBezTo>
                  <a:pt x="1069" y="1288"/>
                  <a:pt x="1067" y="1289"/>
                  <a:pt x="1067" y="1292"/>
                </a:cubicBezTo>
                <a:cubicBezTo>
                  <a:pt x="1067" y="1294"/>
                  <a:pt x="1069" y="1296"/>
                  <a:pt x="1072" y="1296"/>
                </a:cubicBezTo>
                <a:cubicBezTo>
                  <a:pt x="1074" y="1296"/>
                  <a:pt x="1076" y="1294"/>
                  <a:pt x="1076" y="1292"/>
                </a:cubicBezTo>
                <a:cubicBezTo>
                  <a:pt x="1076" y="1289"/>
                  <a:pt x="1074" y="1288"/>
                  <a:pt x="1072" y="1288"/>
                </a:cubicBezTo>
                <a:close/>
                <a:moveTo>
                  <a:pt x="1085" y="1288"/>
                </a:moveTo>
                <a:cubicBezTo>
                  <a:pt x="1082" y="1288"/>
                  <a:pt x="1080" y="1289"/>
                  <a:pt x="1080" y="1292"/>
                </a:cubicBezTo>
                <a:cubicBezTo>
                  <a:pt x="1080" y="1294"/>
                  <a:pt x="1082" y="1296"/>
                  <a:pt x="1085" y="1296"/>
                </a:cubicBezTo>
                <a:cubicBezTo>
                  <a:pt x="1087" y="1296"/>
                  <a:pt x="1089" y="1294"/>
                  <a:pt x="1089" y="1292"/>
                </a:cubicBezTo>
                <a:cubicBezTo>
                  <a:pt x="1089" y="1289"/>
                  <a:pt x="1087" y="1288"/>
                  <a:pt x="1085" y="1288"/>
                </a:cubicBezTo>
                <a:close/>
                <a:moveTo>
                  <a:pt x="1097" y="1288"/>
                </a:moveTo>
                <a:cubicBezTo>
                  <a:pt x="1095" y="1288"/>
                  <a:pt x="1093" y="1289"/>
                  <a:pt x="1093" y="1292"/>
                </a:cubicBezTo>
                <a:cubicBezTo>
                  <a:pt x="1093" y="1294"/>
                  <a:pt x="1095" y="1296"/>
                  <a:pt x="1097" y="1296"/>
                </a:cubicBezTo>
                <a:cubicBezTo>
                  <a:pt x="1100" y="1296"/>
                  <a:pt x="1102" y="1294"/>
                  <a:pt x="1102" y="1292"/>
                </a:cubicBezTo>
                <a:cubicBezTo>
                  <a:pt x="1102" y="1289"/>
                  <a:pt x="1100" y="1288"/>
                  <a:pt x="1097" y="1288"/>
                </a:cubicBezTo>
                <a:close/>
                <a:moveTo>
                  <a:pt x="1110" y="1288"/>
                </a:moveTo>
                <a:cubicBezTo>
                  <a:pt x="1108" y="1288"/>
                  <a:pt x="1106" y="1289"/>
                  <a:pt x="1106" y="1292"/>
                </a:cubicBezTo>
                <a:cubicBezTo>
                  <a:pt x="1106" y="1294"/>
                  <a:pt x="1108" y="1296"/>
                  <a:pt x="1110" y="1296"/>
                </a:cubicBezTo>
                <a:cubicBezTo>
                  <a:pt x="1113" y="1296"/>
                  <a:pt x="1115" y="1294"/>
                  <a:pt x="1115" y="1292"/>
                </a:cubicBezTo>
                <a:cubicBezTo>
                  <a:pt x="1115" y="1289"/>
                  <a:pt x="1113" y="1288"/>
                  <a:pt x="1110" y="1288"/>
                </a:cubicBezTo>
                <a:close/>
                <a:moveTo>
                  <a:pt x="1123" y="1288"/>
                </a:moveTo>
                <a:cubicBezTo>
                  <a:pt x="1121" y="1288"/>
                  <a:pt x="1119" y="1289"/>
                  <a:pt x="1119" y="1292"/>
                </a:cubicBezTo>
                <a:cubicBezTo>
                  <a:pt x="1119" y="1294"/>
                  <a:pt x="1121" y="1296"/>
                  <a:pt x="1123" y="1296"/>
                </a:cubicBezTo>
                <a:cubicBezTo>
                  <a:pt x="1126" y="1296"/>
                  <a:pt x="1127" y="1294"/>
                  <a:pt x="1127" y="1292"/>
                </a:cubicBezTo>
                <a:cubicBezTo>
                  <a:pt x="1127" y="1289"/>
                  <a:pt x="1126" y="1288"/>
                  <a:pt x="1123" y="1288"/>
                </a:cubicBezTo>
                <a:close/>
                <a:moveTo>
                  <a:pt x="1136" y="1288"/>
                </a:moveTo>
                <a:cubicBezTo>
                  <a:pt x="1134" y="1288"/>
                  <a:pt x="1132" y="1289"/>
                  <a:pt x="1132" y="1292"/>
                </a:cubicBezTo>
                <a:cubicBezTo>
                  <a:pt x="1132" y="1294"/>
                  <a:pt x="1134" y="1296"/>
                  <a:pt x="1136" y="1296"/>
                </a:cubicBezTo>
                <a:cubicBezTo>
                  <a:pt x="1139" y="1296"/>
                  <a:pt x="1140" y="1294"/>
                  <a:pt x="1140" y="1292"/>
                </a:cubicBezTo>
                <a:cubicBezTo>
                  <a:pt x="1140" y="1289"/>
                  <a:pt x="1139" y="1288"/>
                  <a:pt x="1136" y="1288"/>
                </a:cubicBezTo>
                <a:close/>
                <a:moveTo>
                  <a:pt x="1149" y="1288"/>
                </a:moveTo>
                <a:cubicBezTo>
                  <a:pt x="1147" y="1288"/>
                  <a:pt x="1145" y="1289"/>
                  <a:pt x="1145" y="1292"/>
                </a:cubicBezTo>
                <a:cubicBezTo>
                  <a:pt x="1145" y="1294"/>
                  <a:pt x="1147" y="1296"/>
                  <a:pt x="1149" y="1296"/>
                </a:cubicBezTo>
                <a:cubicBezTo>
                  <a:pt x="1151" y="1296"/>
                  <a:pt x="1153" y="1294"/>
                  <a:pt x="1153" y="1292"/>
                </a:cubicBezTo>
                <a:cubicBezTo>
                  <a:pt x="1153" y="1289"/>
                  <a:pt x="1151" y="1288"/>
                  <a:pt x="1149" y="1288"/>
                </a:cubicBezTo>
                <a:close/>
                <a:moveTo>
                  <a:pt x="1162" y="1288"/>
                </a:moveTo>
                <a:cubicBezTo>
                  <a:pt x="1160" y="1288"/>
                  <a:pt x="1158" y="1289"/>
                  <a:pt x="1158" y="1292"/>
                </a:cubicBezTo>
                <a:cubicBezTo>
                  <a:pt x="1158" y="1294"/>
                  <a:pt x="1160" y="1296"/>
                  <a:pt x="1162" y="1296"/>
                </a:cubicBezTo>
                <a:cubicBezTo>
                  <a:pt x="1164" y="1296"/>
                  <a:pt x="1166" y="1294"/>
                  <a:pt x="1166" y="1292"/>
                </a:cubicBezTo>
                <a:cubicBezTo>
                  <a:pt x="1166" y="1289"/>
                  <a:pt x="1164" y="1288"/>
                  <a:pt x="1162" y="1288"/>
                </a:cubicBezTo>
                <a:close/>
                <a:moveTo>
                  <a:pt x="1175" y="1288"/>
                </a:moveTo>
                <a:cubicBezTo>
                  <a:pt x="1173" y="1288"/>
                  <a:pt x="1171" y="1289"/>
                  <a:pt x="1171" y="1292"/>
                </a:cubicBezTo>
                <a:cubicBezTo>
                  <a:pt x="1171" y="1294"/>
                  <a:pt x="1173" y="1296"/>
                  <a:pt x="1175" y="1296"/>
                </a:cubicBezTo>
                <a:cubicBezTo>
                  <a:pt x="1177" y="1296"/>
                  <a:pt x="1179" y="1294"/>
                  <a:pt x="1179" y="1292"/>
                </a:cubicBezTo>
                <a:cubicBezTo>
                  <a:pt x="1179" y="1289"/>
                  <a:pt x="1177" y="1288"/>
                  <a:pt x="1175" y="1288"/>
                </a:cubicBezTo>
                <a:close/>
                <a:moveTo>
                  <a:pt x="1188" y="1288"/>
                </a:moveTo>
                <a:cubicBezTo>
                  <a:pt x="1186" y="1288"/>
                  <a:pt x="1184" y="1289"/>
                  <a:pt x="1184" y="1292"/>
                </a:cubicBezTo>
                <a:cubicBezTo>
                  <a:pt x="1184" y="1294"/>
                  <a:pt x="1186" y="1296"/>
                  <a:pt x="1188" y="1296"/>
                </a:cubicBezTo>
                <a:cubicBezTo>
                  <a:pt x="1190" y="1296"/>
                  <a:pt x="1192" y="1294"/>
                  <a:pt x="1192" y="1292"/>
                </a:cubicBezTo>
                <a:cubicBezTo>
                  <a:pt x="1192" y="1289"/>
                  <a:pt x="1190" y="1288"/>
                  <a:pt x="1188" y="1288"/>
                </a:cubicBezTo>
                <a:close/>
                <a:moveTo>
                  <a:pt x="1201" y="1288"/>
                </a:moveTo>
                <a:cubicBezTo>
                  <a:pt x="1198" y="1288"/>
                  <a:pt x="1197" y="1289"/>
                  <a:pt x="1197" y="1292"/>
                </a:cubicBezTo>
                <a:cubicBezTo>
                  <a:pt x="1197" y="1294"/>
                  <a:pt x="1198" y="1296"/>
                  <a:pt x="1201" y="1296"/>
                </a:cubicBezTo>
                <a:cubicBezTo>
                  <a:pt x="1203" y="1296"/>
                  <a:pt x="1205" y="1294"/>
                  <a:pt x="1205" y="1292"/>
                </a:cubicBezTo>
                <a:cubicBezTo>
                  <a:pt x="1205" y="1289"/>
                  <a:pt x="1203" y="1288"/>
                  <a:pt x="1201" y="1288"/>
                </a:cubicBezTo>
                <a:close/>
                <a:moveTo>
                  <a:pt x="1214" y="1288"/>
                </a:moveTo>
                <a:cubicBezTo>
                  <a:pt x="1211" y="1288"/>
                  <a:pt x="1210" y="1289"/>
                  <a:pt x="1210" y="1292"/>
                </a:cubicBezTo>
                <a:cubicBezTo>
                  <a:pt x="1210" y="1294"/>
                  <a:pt x="1211" y="1296"/>
                  <a:pt x="1214" y="1296"/>
                </a:cubicBezTo>
                <a:cubicBezTo>
                  <a:pt x="1216" y="1296"/>
                  <a:pt x="1218" y="1294"/>
                  <a:pt x="1218" y="1292"/>
                </a:cubicBezTo>
                <a:cubicBezTo>
                  <a:pt x="1218" y="1289"/>
                  <a:pt x="1216" y="1288"/>
                  <a:pt x="1214" y="1288"/>
                </a:cubicBezTo>
                <a:close/>
                <a:moveTo>
                  <a:pt x="1227" y="1288"/>
                </a:moveTo>
                <a:cubicBezTo>
                  <a:pt x="1224" y="1288"/>
                  <a:pt x="1222" y="1289"/>
                  <a:pt x="1222" y="1292"/>
                </a:cubicBezTo>
                <a:cubicBezTo>
                  <a:pt x="1222" y="1294"/>
                  <a:pt x="1224" y="1296"/>
                  <a:pt x="1227" y="1296"/>
                </a:cubicBezTo>
                <a:cubicBezTo>
                  <a:pt x="1229" y="1296"/>
                  <a:pt x="1231" y="1294"/>
                  <a:pt x="1231" y="1292"/>
                </a:cubicBezTo>
                <a:cubicBezTo>
                  <a:pt x="1231" y="1289"/>
                  <a:pt x="1229" y="1288"/>
                  <a:pt x="1227" y="1288"/>
                </a:cubicBezTo>
                <a:close/>
                <a:moveTo>
                  <a:pt x="1240" y="1288"/>
                </a:moveTo>
                <a:cubicBezTo>
                  <a:pt x="1237" y="1288"/>
                  <a:pt x="1235" y="1289"/>
                  <a:pt x="1235" y="1292"/>
                </a:cubicBezTo>
                <a:cubicBezTo>
                  <a:pt x="1235" y="1294"/>
                  <a:pt x="1237" y="1296"/>
                  <a:pt x="1240" y="1296"/>
                </a:cubicBezTo>
                <a:cubicBezTo>
                  <a:pt x="1242" y="1296"/>
                  <a:pt x="1244" y="1294"/>
                  <a:pt x="1244" y="1292"/>
                </a:cubicBezTo>
                <a:cubicBezTo>
                  <a:pt x="1244" y="1289"/>
                  <a:pt x="1242" y="1288"/>
                  <a:pt x="1240" y="1288"/>
                </a:cubicBezTo>
                <a:close/>
                <a:moveTo>
                  <a:pt x="1252" y="1288"/>
                </a:moveTo>
                <a:cubicBezTo>
                  <a:pt x="1250" y="1288"/>
                  <a:pt x="1248" y="1289"/>
                  <a:pt x="1248" y="1292"/>
                </a:cubicBezTo>
                <a:cubicBezTo>
                  <a:pt x="1248" y="1294"/>
                  <a:pt x="1250" y="1296"/>
                  <a:pt x="1252" y="1296"/>
                </a:cubicBezTo>
                <a:cubicBezTo>
                  <a:pt x="1255" y="1296"/>
                  <a:pt x="1257" y="1294"/>
                  <a:pt x="1257" y="1292"/>
                </a:cubicBezTo>
                <a:cubicBezTo>
                  <a:pt x="1257" y="1289"/>
                  <a:pt x="1255" y="1288"/>
                  <a:pt x="1252" y="1288"/>
                </a:cubicBezTo>
                <a:close/>
                <a:moveTo>
                  <a:pt x="1265" y="1288"/>
                </a:moveTo>
                <a:cubicBezTo>
                  <a:pt x="1263" y="1288"/>
                  <a:pt x="1261" y="1289"/>
                  <a:pt x="1261" y="1292"/>
                </a:cubicBezTo>
                <a:cubicBezTo>
                  <a:pt x="1261" y="1294"/>
                  <a:pt x="1263" y="1296"/>
                  <a:pt x="1265" y="1296"/>
                </a:cubicBezTo>
                <a:cubicBezTo>
                  <a:pt x="1268" y="1296"/>
                  <a:pt x="1270" y="1294"/>
                  <a:pt x="1270" y="1292"/>
                </a:cubicBezTo>
                <a:cubicBezTo>
                  <a:pt x="1270" y="1289"/>
                  <a:pt x="1268" y="1288"/>
                  <a:pt x="1265" y="1288"/>
                </a:cubicBezTo>
                <a:close/>
                <a:moveTo>
                  <a:pt x="1278" y="1288"/>
                </a:moveTo>
                <a:cubicBezTo>
                  <a:pt x="1276" y="1288"/>
                  <a:pt x="1274" y="1289"/>
                  <a:pt x="1274" y="1292"/>
                </a:cubicBezTo>
                <a:cubicBezTo>
                  <a:pt x="1274" y="1294"/>
                  <a:pt x="1276" y="1296"/>
                  <a:pt x="1278" y="1296"/>
                </a:cubicBezTo>
                <a:cubicBezTo>
                  <a:pt x="1281" y="1296"/>
                  <a:pt x="1282" y="1294"/>
                  <a:pt x="1282" y="1292"/>
                </a:cubicBezTo>
                <a:cubicBezTo>
                  <a:pt x="1282" y="1289"/>
                  <a:pt x="1281" y="1288"/>
                  <a:pt x="1278" y="1288"/>
                </a:cubicBezTo>
                <a:close/>
                <a:moveTo>
                  <a:pt x="1291" y="1288"/>
                </a:moveTo>
                <a:cubicBezTo>
                  <a:pt x="1289" y="1288"/>
                  <a:pt x="1287" y="1289"/>
                  <a:pt x="1287" y="1292"/>
                </a:cubicBezTo>
                <a:cubicBezTo>
                  <a:pt x="1287" y="1294"/>
                  <a:pt x="1289" y="1296"/>
                  <a:pt x="1291" y="1296"/>
                </a:cubicBezTo>
                <a:cubicBezTo>
                  <a:pt x="1293" y="1296"/>
                  <a:pt x="1295" y="1294"/>
                  <a:pt x="1295" y="1292"/>
                </a:cubicBezTo>
                <a:cubicBezTo>
                  <a:pt x="1295" y="1289"/>
                  <a:pt x="1293" y="1288"/>
                  <a:pt x="1291" y="1288"/>
                </a:cubicBezTo>
                <a:close/>
                <a:moveTo>
                  <a:pt x="1808" y="1288"/>
                </a:moveTo>
                <a:cubicBezTo>
                  <a:pt x="1805" y="1288"/>
                  <a:pt x="1804" y="1289"/>
                  <a:pt x="1804" y="1292"/>
                </a:cubicBezTo>
                <a:cubicBezTo>
                  <a:pt x="1804" y="1294"/>
                  <a:pt x="1805" y="1296"/>
                  <a:pt x="1808" y="1296"/>
                </a:cubicBezTo>
                <a:cubicBezTo>
                  <a:pt x="1810" y="1296"/>
                  <a:pt x="1812" y="1294"/>
                  <a:pt x="1812" y="1292"/>
                </a:cubicBezTo>
                <a:cubicBezTo>
                  <a:pt x="1812" y="1289"/>
                  <a:pt x="1810" y="1288"/>
                  <a:pt x="1808" y="1288"/>
                </a:cubicBezTo>
                <a:close/>
                <a:moveTo>
                  <a:pt x="1821" y="1288"/>
                </a:moveTo>
                <a:cubicBezTo>
                  <a:pt x="1818" y="1288"/>
                  <a:pt x="1816" y="1289"/>
                  <a:pt x="1816" y="1292"/>
                </a:cubicBezTo>
                <a:cubicBezTo>
                  <a:pt x="1816" y="1294"/>
                  <a:pt x="1818" y="1296"/>
                  <a:pt x="1821" y="1296"/>
                </a:cubicBezTo>
                <a:cubicBezTo>
                  <a:pt x="1823" y="1296"/>
                  <a:pt x="1825" y="1294"/>
                  <a:pt x="1825" y="1292"/>
                </a:cubicBezTo>
                <a:cubicBezTo>
                  <a:pt x="1825" y="1289"/>
                  <a:pt x="1823" y="1288"/>
                  <a:pt x="1821" y="1288"/>
                </a:cubicBezTo>
                <a:close/>
                <a:moveTo>
                  <a:pt x="1834" y="1288"/>
                </a:moveTo>
                <a:cubicBezTo>
                  <a:pt x="1831" y="1288"/>
                  <a:pt x="1829" y="1289"/>
                  <a:pt x="1829" y="1292"/>
                </a:cubicBezTo>
                <a:cubicBezTo>
                  <a:pt x="1829" y="1294"/>
                  <a:pt x="1831" y="1296"/>
                  <a:pt x="1834" y="1296"/>
                </a:cubicBezTo>
                <a:cubicBezTo>
                  <a:pt x="1836" y="1296"/>
                  <a:pt x="1838" y="1294"/>
                  <a:pt x="1838" y="1292"/>
                </a:cubicBezTo>
                <a:cubicBezTo>
                  <a:pt x="1838" y="1289"/>
                  <a:pt x="1836" y="1288"/>
                  <a:pt x="1834" y="1288"/>
                </a:cubicBezTo>
                <a:close/>
                <a:moveTo>
                  <a:pt x="1846" y="1288"/>
                </a:moveTo>
                <a:cubicBezTo>
                  <a:pt x="1844" y="1288"/>
                  <a:pt x="1842" y="1289"/>
                  <a:pt x="1842" y="1292"/>
                </a:cubicBezTo>
                <a:cubicBezTo>
                  <a:pt x="1842" y="1294"/>
                  <a:pt x="1844" y="1296"/>
                  <a:pt x="1846" y="1296"/>
                </a:cubicBezTo>
                <a:cubicBezTo>
                  <a:pt x="1849" y="1296"/>
                  <a:pt x="1851" y="1294"/>
                  <a:pt x="1851" y="1292"/>
                </a:cubicBezTo>
                <a:cubicBezTo>
                  <a:pt x="1851" y="1289"/>
                  <a:pt x="1849" y="1288"/>
                  <a:pt x="1846" y="1288"/>
                </a:cubicBezTo>
                <a:close/>
                <a:moveTo>
                  <a:pt x="1859" y="1288"/>
                </a:moveTo>
                <a:cubicBezTo>
                  <a:pt x="1857" y="1288"/>
                  <a:pt x="1855" y="1289"/>
                  <a:pt x="1855" y="1292"/>
                </a:cubicBezTo>
                <a:cubicBezTo>
                  <a:pt x="1855" y="1294"/>
                  <a:pt x="1857" y="1296"/>
                  <a:pt x="1859" y="1296"/>
                </a:cubicBezTo>
                <a:cubicBezTo>
                  <a:pt x="1862" y="1296"/>
                  <a:pt x="1864" y="1294"/>
                  <a:pt x="1864" y="1292"/>
                </a:cubicBezTo>
                <a:cubicBezTo>
                  <a:pt x="1864" y="1289"/>
                  <a:pt x="1862" y="1288"/>
                  <a:pt x="1859" y="1288"/>
                </a:cubicBezTo>
                <a:close/>
                <a:moveTo>
                  <a:pt x="1872" y="1288"/>
                </a:moveTo>
                <a:cubicBezTo>
                  <a:pt x="1870" y="1288"/>
                  <a:pt x="1868" y="1289"/>
                  <a:pt x="1868" y="1292"/>
                </a:cubicBezTo>
                <a:cubicBezTo>
                  <a:pt x="1868" y="1294"/>
                  <a:pt x="1870" y="1296"/>
                  <a:pt x="1872" y="1296"/>
                </a:cubicBezTo>
                <a:cubicBezTo>
                  <a:pt x="1875" y="1296"/>
                  <a:pt x="1876" y="1294"/>
                  <a:pt x="1876" y="1292"/>
                </a:cubicBezTo>
                <a:cubicBezTo>
                  <a:pt x="1876" y="1289"/>
                  <a:pt x="1875" y="1288"/>
                  <a:pt x="1872" y="1288"/>
                </a:cubicBezTo>
                <a:close/>
                <a:moveTo>
                  <a:pt x="1885" y="1288"/>
                </a:moveTo>
                <a:cubicBezTo>
                  <a:pt x="1883" y="1288"/>
                  <a:pt x="1881" y="1289"/>
                  <a:pt x="1881" y="1292"/>
                </a:cubicBezTo>
                <a:cubicBezTo>
                  <a:pt x="1881" y="1294"/>
                  <a:pt x="1883" y="1296"/>
                  <a:pt x="1885" y="1296"/>
                </a:cubicBezTo>
                <a:cubicBezTo>
                  <a:pt x="1887" y="1296"/>
                  <a:pt x="1889" y="1294"/>
                  <a:pt x="1889" y="1292"/>
                </a:cubicBezTo>
                <a:cubicBezTo>
                  <a:pt x="1889" y="1289"/>
                  <a:pt x="1887" y="1288"/>
                  <a:pt x="1885" y="1288"/>
                </a:cubicBezTo>
                <a:close/>
                <a:moveTo>
                  <a:pt x="1898" y="1288"/>
                </a:moveTo>
                <a:cubicBezTo>
                  <a:pt x="1896" y="1288"/>
                  <a:pt x="1894" y="1289"/>
                  <a:pt x="1894" y="1292"/>
                </a:cubicBezTo>
                <a:cubicBezTo>
                  <a:pt x="1894" y="1294"/>
                  <a:pt x="1896" y="1296"/>
                  <a:pt x="1898" y="1296"/>
                </a:cubicBezTo>
                <a:cubicBezTo>
                  <a:pt x="1900" y="1296"/>
                  <a:pt x="1902" y="1294"/>
                  <a:pt x="1902" y="1292"/>
                </a:cubicBezTo>
                <a:cubicBezTo>
                  <a:pt x="1902" y="1289"/>
                  <a:pt x="1900" y="1288"/>
                  <a:pt x="1898" y="1288"/>
                </a:cubicBezTo>
                <a:close/>
                <a:moveTo>
                  <a:pt x="1911" y="1288"/>
                </a:moveTo>
                <a:cubicBezTo>
                  <a:pt x="1909" y="1288"/>
                  <a:pt x="1907" y="1289"/>
                  <a:pt x="1907" y="1292"/>
                </a:cubicBezTo>
                <a:cubicBezTo>
                  <a:pt x="1907" y="1294"/>
                  <a:pt x="1909" y="1296"/>
                  <a:pt x="1911" y="1296"/>
                </a:cubicBezTo>
                <a:cubicBezTo>
                  <a:pt x="1913" y="1296"/>
                  <a:pt x="1915" y="1294"/>
                  <a:pt x="1915" y="1292"/>
                </a:cubicBezTo>
                <a:cubicBezTo>
                  <a:pt x="1915" y="1289"/>
                  <a:pt x="1913" y="1288"/>
                  <a:pt x="1911" y="1288"/>
                </a:cubicBezTo>
                <a:close/>
                <a:moveTo>
                  <a:pt x="1924" y="1288"/>
                </a:moveTo>
                <a:cubicBezTo>
                  <a:pt x="1922" y="1288"/>
                  <a:pt x="1920" y="1289"/>
                  <a:pt x="1920" y="1292"/>
                </a:cubicBezTo>
                <a:cubicBezTo>
                  <a:pt x="1920" y="1294"/>
                  <a:pt x="1922" y="1296"/>
                  <a:pt x="1924" y="1296"/>
                </a:cubicBezTo>
                <a:cubicBezTo>
                  <a:pt x="1926" y="1296"/>
                  <a:pt x="1928" y="1294"/>
                  <a:pt x="1928" y="1292"/>
                </a:cubicBezTo>
                <a:cubicBezTo>
                  <a:pt x="1928" y="1289"/>
                  <a:pt x="1926" y="1288"/>
                  <a:pt x="1924" y="1288"/>
                </a:cubicBezTo>
                <a:close/>
                <a:moveTo>
                  <a:pt x="1937" y="1288"/>
                </a:moveTo>
                <a:cubicBezTo>
                  <a:pt x="1935" y="1288"/>
                  <a:pt x="1933" y="1289"/>
                  <a:pt x="1933" y="1292"/>
                </a:cubicBezTo>
                <a:cubicBezTo>
                  <a:pt x="1933" y="1294"/>
                  <a:pt x="1935" y="1296"/>
                  <a:pt x="1937" y="1296"/>
                </a:cubicBezTo>
                <a:cubicBezTo>
                  <a:pt x="1939" y="1296"/>
                  <a:pt x="1941" y="1294"/>
                  <a:pt x="1941" y="1292"/>
                </a:cubicBezTo>
                <a:cubicBezTo>
                  <a:pt x="1941" y="1289"/>
                  <a:pt x="1939" y="1288"/>
                  <a:pt x="1937" y="1288"/>
                </a:cubicBezTo>
                <a:close/>
                <a:moveTo>
                  <a:pt x="1950" y="1288"/>
                </a:moveTo>
                <a:cubicBezTo>
                  <a:pt x="1947" y="1288"/>
                  <a:pt x="1946" y="1289"/>
                  <a:pt x="1946" y="1292"/>
                </a:cubicBezTo>
                <a:cubicBezTo>
                  <a:pt x="1946" y="1294"/>
                  <a:pt x="1947" y="1296"/>
                  <a:pt x="1950" y="1296"/>
                </a:cubicBezTo>
                <a:cubicBezTo>
                  <a:pt x="1952" y="1296"/>
                  <a:pt x="1954" y="1294"/>
                  <a:pt x="1954" y="1292"/>
                </a:cubicBezTo>
                <a:cubicBezTo>
                  <a:pt x="1954" y="1289"/>
                  <a:pt x="1952" y="1288"/>
                  <a:pt x="1950" y="1288"/>
                </a:cubicBezTo>
                <a:close/>
                <a:moveTo>
                  <a:pt x="1963" y="1288"/>
                </a:moveTo>
                <a:cubicBezTo>
                  <a:pt x="1960" y="1288"/>
                  <a:pt x="1958" y="1289"/>
                  <a:pt x="1958" y="1292"/>
                </a:cubicBezTo>
                <a:cubicBezTo>
                  <a:pt x="1958" y="1294"/>
                  <a:pt x="1960" y="1296"/>
                  <a:pt x="1963" y="1296"/>
                </a:cubicBezTo>
                <a:cubicBezTo>
                  <a:pt x="1965" y="1296"/>
                  <a:pt x="1967" y="1294"/>
                  <a:pt x="1967" y="1292"/>
                </a:cubicBezTo>
                <a:cubicBezTo>
                  <a:pt x="1967" y="1289"/>
                  <a:pt x="1965" y="1288"/>
                  <a:pt x="1963" y="1288"/>
                </a:cubicBezTo>
                <a:close/>
                <a:moveTo>
                  <a:pt x="1976" y="1288"/>
                </a:moveTo>
                <a:cubicBezTo>
                  <a:pt x="1973" y="1288"/>
                  <a:pt x="1971" y="1289"/>
                  <a:pt x="1971" y="1292"/>
                </a:cubicBezTo>
                <a:cubicBezTo>
                  <a:pt x="1971" y="1294"/>
                  <a:pt x="1973" y="1296"/>
                  <a:pt x="1976" y="1296"/>
                </a:cubicBezTo>
                <a:cubicBezTo>
                  <a:pt x="1978" y="1296"/>
                  <a:pt x="1980" y="1294"/>
                  <a:pt x="1980" y="1292"/>
                </a:cubicBezTo>
                <a:cubicBezTo>
                  <a:pt x="1980" y="1289"/>
                  <a:pt x="1978" y="1288"/>
                  <a:pt x="1976" y="1288"/>
                </a:cubicBezTo>
                <a:close/>
                <a:moveTo>
                  <a:pt x="1989" y="1288"/>
                </a:moveTo>
                <a:cubicBezTo>
                  <a:pt x="1986" y="1288"/>
                  <a:pt x="1984" y="1289"/>
                  <a:pt x="1984" y="1292"/>
                </a:cubicBezTo>
                <a:cubicBezTo>
                  <a:pt x="1984" y="1294"/>
                  <a:pt x="1986" y="1296"/>
                  <a:pt x="1989" y="1296"/>
                </a:cubicBezTo>
                <a:cubicBezTo>
                  <a:pt x="1991" y="1296"/>
                  <a:pt x="1993" y="1294"/>
                  <a:pt x="1993" y="1292"/>
                </a:cubicBezTo>
                <a:cubicBezTo>
                  <a:pt x="1993" y="1289"/>
                  <a:pt x="1991" y="1288"/>
                  <a:pt x="1989" y="1288"/>
                </a:cubicBezTo>
                <a:close/>
                <a:moveTo>
                  <a:pt x="2001" y="1288"/>
                </a:moveTo>
                <a:cubicBezTo>
                  <a:pt x="1999" y="1288"/>
                  <a:pt x="1997" y="1289"/>
                  <a:pt x="1997" y="1292"/>
                </a:cubicBezTo>
                <a:cubicBezTo>
                  <a:pt x="1997" y="1294"/>
                  <a:pt x="1999" y="1296"/>
                  <a:pt x="2001" y="1296"/>
                </a:cubicBezTo>
                <a:cubicBezTo>
                  <a:pt x="2004" y="1296"/>
                  <a:pt x="2006" y="1294"/>
                  <a:pt x="2006" y="1292"/>
                </a:cubicBezTo>
                <a:cubicBezTo>
                  <a:pt x="2006" y="1289"/>
                  <a:pt x="2004" y="1288"/>
                  <a:pt x="2001" y="1288"/>
                </a:cubicBezTo>
                <a:close/>
                <a:moveTo>
                  <a:pt x="2014" y="1288"/>
                </a:moveTo>
                <a:cubicBezTo>
                  <a:pt x="2012" y="1288"/>
                  <a:pt x="2010" y="1289"/>
                  <a:pt x="2010" y="1292"/>
                </a:cubicBezTo>
                <a:cubicBezTo>
                  <a:pt x="2010" y="1294"/>
                  <a:pt x="2012" y="1296"/>
                  <a:pt x="2014" y="1296"/>
                </a:cubicBezTo>
                <a:cubicBezTo>
                  <a:pt x="2017" y="1296"/>
                  <a:pt x="2019" y="1294"/>
                  <a:pt x="2019" y="1292"/>
                </a:cubicBezTo>
                <a:cubicBezTo>
                  <a:pt x="2019" y="1289"/>
                  <a:pt x="2017" y="1288"/>
                  <a:pt x="2014" y="1288"/>
                </a:cubicBezTo>
                <a:close/>
                <a:moveTo>
                  <a:pt x="2027" y="1288"/>
                </a:moveTo>
                <a:cubicBezTo>
                  <a:pt x="2025" y="1288"/>
                  <a:pt x="2023" y="1289"/>
                  <a:pt x="2023" y="1292"/>
                </a:cubicBezTo>
                <a:cubicBezTo>
                  <a:pt x="2023" y="1294"/>
                  <a:pt x="2025" y="1296"/>
                  <a:pt x="2027" y="1296"/>
                </a:cubicBezTo>
                <a:cubicBezTo>
                  <a:pt x="2030" y="1296"/>
                  <a:pt x="2031" y="1294"/>
                  <a:pt x="2031" y="1292"/>
                </a:cubicBezTo>
                <a:cubicBezTo>
                  <a:pt x="2031" y="1289"/>
                  <a:pt x="2030" y="1288"/>
                  <a:pt x="2027" y="1288"/>
                </a:cubicBezTo>
                <a:close/>
                <a:moveTo>
                  <a:pt x="2040" y="1288"/>
                </a:moveTo>
                <a:cubicBezTo>
                  <a:pt x="2038" y="1288"/>
                  <a:pt x="2036" y="1289"/>
                  <a:pt x="2036" y="1292"/>
                </a:cubicBezTo>
                <a:cubicBezTo>
                  <a:pt x="2036" y="1294"/>
                  <a:pt x="2038" y="1296"/>
                  <a:pt x="2040" y="1296"/>
                </a:cubicBezTo>
                <a:cubicBezTo>
                  <a:pt x="2042" y="1296"/>
                  <a:pt x="2044" y="1294"/>
                  <a:pt x="2044" y="1292"/>
                </a:cubicBezTo>
                <a:cubicBezTo>
                  <a:pt x="2044" y="1289"/>
                  <a:pt x="2042" y="1288"/>
                  <a:pt x="2040" y="1288"/>
                </a:cubicBezTo>
                <a:close/>
                <a:moveTo>
                  <a:pt x="2053" y="1288"/>
                </a:moveTo>
                <a:cubicBezTo>
                  <a:pt x="2051" y="1288"/>
                  <a:pt x="2049" y="1289"/>
                  <a:pt x="2049" y="1292"/>
                </a:cubicBezTo>
                <a:cubicBezTo>
                  <a:pt x="2049" y="1294"/>
                  <a:pt x="2051" y="1296"/>
                  <a:pt x="2053" y="1296"/>
                </a:cubicBezTo>
                <a:cubicBezTo>
                  <a:pt x="2055" y="1296"/>
                  <a:pt x="2057" y="1294"/>
                  <a:pt x="2057" y="1292"/>
                </a:cubicBezTo>
                <a:cubicBezTo>
                  <a:pt x="2057" y="1289"/>
                  <a:pt x="2055" y="1288"/>
                  <a:pt x="2053" y="1288"/>
                </a:cubicBezTo>
                <a:close/>
                <a:moveTo>
                  <a:pt x="2066" y="1288"/>
                </a:moveTo>
                <a:cubicBezTo>
                  <a:pt x="2064" y="1288"/>
                  <a:pt x="2062" y="1289"/>
                  <a:pt x="2062" y="1292"/>
                </a:cubicBezTo>
                <a:cubicBezTo>
                  <a:pt x="2062" y="1294"/>
                  <a:pt x="2064" y="1296"/>
                  <a:pt x="2066" y="1296"/>
                </a:cubicBezTo>
                <a:cubicBezTo>
                  <a:pt x="2068" y="1296"/>
                  <a:pt x="2070" y="1294"/>
                  <a:pt x="2070" y="1292"/>
                </a:cubicBezTo>
                <a:cubicBezTo>
                  <a:pt x="2070" y="1289"/>
                  <a:pt x="2068" y="1288"/>
                  <a:pt x="2066" y="1288"/>
                </a:cubicBezTo>
                <a:close/>
                <a:moveTo>
                  <a:pt x="2079" y="1288"/>
                </a:moveTo>
                <a:cubicBezTo>
                  <a:pt x="2077" y="1288"/>
                  <a:pt x="2075" y="1289"/>
                  <a:pt x="2075" y="1292"/>
                </a:cubicBezTo>
                <a:cubicBezTo>
                  <a:pt x="2075" y="1294"/>
                  <a:pt x="2077" y="1296"/>
                  <a:pt x="2079" y="1296"/>
                </a:cubicBezTo>
                <a:cubicBezTo>
                  <a:pt x="2081" y="1296"/>
                  <a:pt x="2083" y="1294"/>
                  <a:pt x="2083" y="1292"/>
                </a:cubicBezTo>
                <a:cubicBezTo>
                  <a:pt x="2083" y="1289"/>
                  <a:pt x="2081" y="1288"/>
                  <a:pt x="2079" y="1288"/>
                </a:cubicBezTo>
                <a:close/>
                <a:moveTo>
                  <a:pt x="2156" y="1288"/>
                </a:moveTo>
                <a:cubicBezTo>
                  <a:pt x="2154" y="1288"/>
                  <a:pt x="2152" y="1289"/>
                  <a:pt x="2152" y="1292"/>
                </a:cubicBezTo>
                <a:cubicBezTo>
                  <a:pt x="2152" y="1294"/>
                  <a:pt x="2154" y="1296"/>
                  <a:pt x="2156" y="1296"/>
                </a:cubicBezTo>
                <a:cubicBezTo>
                  <a:pt x="2159" y="1296"/>
                  <a:pt x="2161" y="1294"/>
                  <a:pt x="2161" y="1292"/>
                </a:cubicBezTo>
                <a:cubicBezTo>
                  <a:pt x="2161" y="1289"/>
                  <a:pt x="2159" y="1288"/>
                  <a:pt x="2156" y="1288"/>
                </a:cubicBezTo>
                <a:close/>
                <a:moveTo>
                  <a:pt x="2169" y="1288"/>
                </a:moveTo>
                <a:cubicBezTo>
                  <a:pt x="2167" y="1288"/>
                  <a:pt x="2165" y="1289"/>
                  <a:pt x="2165" y="1292"/>
                </a:cubicBezTo>
                <a:cubicBezTo>
                  <a:pt x="2165" y="1294"/>
                  <a:pt x="2167" y="1296"/>
                  <a:pt x="2169" y="1296"/>
                </a:cubicBezTo>
                <a:cubicBezTo>
                  <a:pt x="2172" y="1296"/>
                  <a:pt x="2173" y="1294"/>
                  <a:pt x="2173" y="1292"/>
                </a:cubicBezTo>
                <a:cubicBezTo>
                  <a:pt x="2173" y="1289"/>
                  <a:pt x="2172" y="1288"/>
                  <a:pt x="2169" y="1288"/>
                </a:cubicBezTo>
                <a:close/>
                <a:moveTo>
                  <a:pt x="2182" y="1288"/>
                </a:moveTo>
                <a:cubicBezTo>
                  <a:pt x="2180" y="1288"/>
                  <a:pt x="2178" y="1289"/>
                  <a:pt x="2178" y="1292"/>
                </a:cubicBezTo>
                <a:cubicBezTo>
                  <a:pt x="2178" y="1294"/>
                  <a:pt x="2180" y="1296"/>
                  <a:pt x="2182" y="1296"/>
                </a:cubicBezTo>
                <a:cubicBezTo>
                  <a:pt x="2185" y="1296"/>
                  <a:pt x="2186" y="1294"/>
                  <a:pt x="2186" y="1292"/>
                </a:cubicBezTo>
                <a:cubicBezTo>
                  <a:pt x="2186" y="1289"/>
                  <a:pt x="2185" y="1288"/>
                  <a:pt x="2182" y="1288"/>
                </a:cubicBezTo>
                <a:close/>
                <a:moveTo>
                  <a:pt x="2927" y="1292"/>
                </a:moveTo>
                <a:cubicBezTo>
                  <a:pt x="2927" y="1294"/>
                  <a:pt x="2929" y="1296"/>
                  <a:pt x="2931" y="1296"/>
                </a:cubicBezTo>
                <a:cubicBezTo>
                  <a:pt x="2934" y="1296"/>
                  <a:pt x="2935" y="1294"/>
                  <a:pt x="2935" y="1292"/>
                </a:cubicBezTo>
                <a:cubicBezTo>
                  <a:pt x="2935" y="1289"/>
                  <a:pt x="2934" y="1288"/>
                  <a:pt x="2931" y="1288"/>
                </a:cubicBezTo>
                <a:cubicBezTo>
                  <a:pt x="2929" y="1288"/>
                  <a:pt x="2927" y="1289"/>
                  <a:pt x="2927" y="1292"/>
                </a:cubicBezTo>
                <a:close/>
                <a:moveTo>
                  <a:pt x="2944" y="1288"/>
                </a:moveTo>
                <a:cubicBezTo>
                  <a:pt x="2942" y="1288"/>
                  <a:pt x="2940" y="1289"/>
                  <a:pt x="2940" y="1292"/>
                </a:cubicBezTo>
                <a:cubicBezTo>
                  <a:pt x="2940" y="1294"/>
                  <a:pt x="2942" y="1296"/>
                  <a:pt x="2944" y="1296"/>
                </a:cubicBezTo>
                <a:cubicBezTo>
                  <a:pt x="2946" y="1296"/>
                  <a:pt x="2948" y="1294"/>
                  <a:pt x="2948" y="1292"/>
                </a:cubicBezTo>
                <a:cubicBezTo>
                  <a:pt x="2948" y="1289"/>
                  <a:pt x="2946" y="1288"/>
                  <a:pt x="2944" y="1288"/>
                </a:cubicBezTo>
                <a:close/>
                <a:moveTo>
                  <a:pt x="2957" y="1288"/>
                </a:moveTo>
                <a:cubicBezTo>
                  <a:pt x="2955" y="1288"/>
                  <a:pt x="2953" y="1289"/>
                  <a:pt x="2953" y="1292"/>
                </a:cubicBezTo>
                <a:cubicBezTo>
                  <a:pt x="2953" y="1294"/>
                  <a:pt x="2955" y="1296"/>
                  <a:pt x="2957" y="1296"/>
                </a:cubicBezTo>
                <a:cubicBezTo>
                  <a:pt x="2959" y="1296"/>
                  <a:pt x="2961" y="1294"/>
                  <a:pt x="2961" y="1292"/>
                </a:cubicBezTo>
                <a:cubicBezTo>
                  <a:pt x="2961" y="1289"/>
                  <a:pt x="2959" y="1288"/>
                  <a:pt x="2957" y="1288"/>
                </a:cubicBezTo>
                <a:close/>
                <a:moveTo>
                  <a:pt x="2970" y="1288"/>
                </a:moveTo>
                <a:cubicBezTo>
                  <a:pt x="2968" y="1288"/>
                  <a:pt x="2966" y="1289"/>
                  <a:pt x="2966" y="1292"/>
                </a:cubicBezTo>
                <a:cubicBezTo>
                  <a:pt x="2966" y="1294"/>
                  <a:pt x="2968" y="1296"/>
                  <a:pt x="2970" y="1296"/>
                </a:cubicBezTo>
                <a:cubicBezTo>
                  <a:pt x="2972" y="1296"/>
                  <a:pt x="2974" y="1294"/>
                  <a:pt x="2974" y="1292"/>
                </a:cubicBezTo>
                <a:cubicBezTo>
                  <a:pt x="2974" y="1289"/>
                  <a:pt x="2972" y="1288"/>
                  <a:pt x="2970" y="1288"/>
                </a:cubicBezTo>
                <a:close/>
                <a:moveTo>
                  <a:pt x="2983" y="1288"/>
                </a:moveTo>
                <a:cubicBezTo>
                  <a:pt x="2981" y="1288"/>
                  <a:pt x="2979" y="1289"/>
                  <a:pt x="2979" y="1292"/>
                </a:cubicBezTo>
                <a:cubicBezTo>
                  <a:pt x="2979" y="1294"/>
                  <a:pt x="2981" y="1296"/>
                  <a:pt x="2983" y="1296"/>
                </a:cubicBezTo>
                <a:cubicBezTo>
                  <a:pt x="2985" y="1296"/>
                  <a:pt x="2987" y="1294"/>
                  <a:pt x="2987" y="1292"/>
                </a:cubicBezTo>
                <a:cubicBezTo>
                  <a:pt x="2987" y="1289"/>
                  <a:pt x="2985" y="1288"/>
                  <a:pt x="2983" y="1288"/>
                </a:cubicBezTo>
                <a:close/>
                <a:moveTo>
                  <a:pt x="2996" y="1288"/>
                </a:moveTo>
                <a:cubicBezTo>
                  <a:pt x="2993" y="1288"/>
                  <a:pt x="2992" y="1289"/>
                  <a:pt x="2992" y="1292"/>
                </a:cubicBezTo>
                <a:cubicBezTo>
                  <a:pt x="2992" y="1294"/>
                  <a:pt x="2993" y="1296"/>
                  <a:pt x="2996" y="1296"/>
                </a:cubicBezTo>
                <a:cubicBezTo>
                  <a:pt x="2998" y="1296"/>
                  <a:pt x="3000" y="1294"/>
                  <a:pt x="3000" y="1292"/>
                </a:cubicBezTo>
                <a:cubicBezTo>
                  <a:pt x="3000" y="1289"/>
                  <a:pt x="2998" y="1288"/>
                  <a:pt x="2996" y="1288"/>
                </a:cubicBezTo>
                <a:close/>
                <a:moveTo>
                  <a:pt x="3009" y="1288"/>
                </a:moveTo>
                <a:cubicBezTo>
                  <a:pt x="3006" y="1288"/>
                  <a:pt x="3005" y="1289"/>
                  <a:pt x="3005" y="1292"/>
                </a:cubicBezTo>
                <a:cubicBezTo>
                  <a:pt x="3005" y="1294"/>
                  <a:pt x="3006" y="1296"/>
                  <a:pt x="3009" y="1296"/>
                </a:cubicBezTo>
                <a:cubicBezTo>
                  <a:pt x="3011" y="1296"/>
                  <a:pt x="3013" y="1294"/>
                  <a:pt x="3013" y="1292"/>
                </a:cubicBezTo>
                <a:cubicBezTo>
                  <a:pt x="3013" y="1289"/>
                  <a:pt x="3011" y="1288"/>
                  <a:pt x="3009" y="1288"/>
                </a:cubicBezTo>
                <a:close/>
                <a:moveTo>
                  <a:pt x="3022" y="1288"/>
                </a:moveTo>
                <a:cubicBezTo>
                  <a:pt x="3019" y="1288"/>
                  <a:pt x="3017" y="1289"/>
                  <a:pt x="3017" y="1292"/>
                </a:cubicBezTo>
                <a:cubicBezTo>
                  <a:pt x="3017" y="1294"/>
                  <a:pt x="3019" y="1296"/>
                  <a:pt x="3022" y="1296"/>
                </a:cubicBezTo>
                <a:cubicBezTo>
                  <a:pt x="3024" y="1296"/>
                  <a:pt x="3026" y="1294"/>
                  <a:pt x="3026" y="1292"/>
                </a:cubicBezTo>
                <a:cubicBezTo>
                  <a:pt x="3026" y="1289"/>
                  <a:pt x="3024" y="1288"/>
                  <a:pt x="3022" y="1288"/>
                </a:cubicBezTo>
                <a:close/>
                <a:moveTo>
                  <a:pt x="3035" y="1288"/>
                </a:moveTo>
                <a:cubicBezTo>
                  <a:pt x="3032" y="1288"/>
                  <a:pt x="3030" y="1289"/>
                  <a:pt x="3030" y="1292"/>
                </a:cubicBezTo>
                <a:cubicBezTo>
                  <a:pt x="3030" y="1294"/>
                  <a:pt x="3032" y="1296"/>
                  <a:pt x="3035" y="1296"/>
                </a:cubicBezTo>
                <a:cubicBezTo>
                  <a:pt x="3037" y="1296"/>
                  <a:pt x="3039" y="1294"/>
                  <a:pt x="3039" y="1292"/>
                </a:cubicBezTo>
                <a:cubicBezTo>
                  <a:pt x="3039" y="1289"/>
                  <a:pt x="3037" y="1288"/>
                  <a:pt x="3035" y="1288"/>
                </a:cubicBezTo>
                <a:close/>
                <a:moveTo>
                  <a:pt x="3099" y="1288"/>
                </a:moveTo>
                <a:cubicBezTo>
                  <a:pt x="3097" y="1288"/>
                  <a:pt x="3095" y="1289"/>
                  <a:pt x="3095" y="1292"/>
                </a:cubicBezTo>
                <a:cubicBezTo>
                  <a:pt x="3095" y="1294"/>
                  <a:pt x="3097" y="1296"/>
                  <a:pt x="3099" y="1296"/>
                </a:cubicBezTo>
                <a:cubicBezTo>
                  <a:pt x="3101" y="1296"/>
                  <a:pt x="3103" y="1294"/>
                  <a:pt x="3103" y="1292"/>
                </a:cubicBezTo>
                <a:cubicBezTo>
                  <a:pt x="3103" y="1289"/>
                  <a:pt x="3101" y="1288"/>
                  <a:pt x="3099" y="1288"/>
                </a:cubicBezTo>
                <a:close/>
                <a:moveTo>
                  <a:pt x="3112" y="1288"/>
                </a:moveTo>
                <a:cubicBezTo>
                  <a:pt x="3110" y="1288"/>
                  <a:pt x="3108" y="1289"/>
                  <a:pt x="3108" y="1292"/>
                </a:cubicBezTo>
                <a:cubicBezTo>
                  <a:pt x="3108" y="1294"/>
                  <a:pt x="3110" y="1296"/>
                  <a:pt x="3112" y="1296"/>
                </a:cubicBezTo>
                <a:cubicBezTo>
                  <a:pt x="3114" y="1296"/>
                  <a:pt x="3116" y="1294"/>
                  <a:pt x="3116" y="1292"/>
                </a:cubicBezTo>
                <a:cubicBezTo>
                  <a:pt x="3116" y="1289"/>
                  <a:pt x="3114" y="1288"/>
                  <a:pt x="3112" y="1288"/>
                </a:cubicBezTo>
                <a:close/>
                <a:moveTo>
                  <a:pt x="3125" y="1288"/>
                </a:moveTo>
                <a:cubicBezTo>
                  <a:pt x="3123" y="1288"/>
                  <a:pt x="3121" y="1289"/>
                  <a:pt x="3121" y="1292"/>
                </a:cubicBezTo>
                <a:cubicBezTo>
                  <a:pt x="3121" y="1294"/>
                  <a:pt x="3123" y="1296"/>
                  <a:pt x="3125" y="1296"/>
                </a:cubicBezTo>
                <a:cubicBezTo>
                  <a:pt x="3127" y="1296"/>
                  <a:pt x="3129" y="1294"/>
                  <a:pt x="3129" y="1292"/>
                </a:cubicBezTo>
                <a:cubicBezTo>
                  <a:pt x="3129" y="1289"/>
                  <a:pt x="3127" y="1288"/>
                  <a:pt x="3125" y="1288"/>
                </a:cubicBezTo>
                <a:close/>
                <a:moveTo>
                  <a:pt x="968" y="1300"/>
                </a:moveTo>
                <a:cubicBezTo>
                  <a:pt x="966" y="1300"/>
                  <a:pt x="964" y="1302"/>
                  <a:pt x="964" y="1305"/>
                </a:cubicBezTo>
                <a:cubicBezTo>
                  <a:pt x="964" y="1307"/>
                  <a:pt x="966" y="1309"/>
                  <a:pt x="968" y="1309"/>
                </a:cubicBezTo>
                <a:cubicBezTo>
                  <a:pt x="971" y="1309"/>
                  <a:pt x="972" y="1307"/>
                  <a:pt x="972" y="1305"/>
                </a:cubicBezTo>
                <a:cubicBezTo>
                  <a:pt x="972" y="1302"/>
                  <a:pt x="971" y="1300"/>
                  <a:pt x="968" y="1300"/>
                </a:cubicBezTo>
                <a:close/>
                <a:moveTo>
                  <a:pt x="981" y="1300"/>
                </a:moveTo>
                <a:cubicBezTo>
                  <a:pt x="979" y="1300"/>
                  <a:pt x="977" y="1302"/>
                  <a:pt x="977" y="1305"/>
                </a:cubicBezTo>
                <a:cubicBezTo>
                  <a:pt x="977" y="1307"/>
                  <a:pt x="979" y="1309"/>
                  <a:pt x="981" y="1309"/>
                </a:cubicBezTo>
                <a:cubicBezTo>
                  <a:pt x="984" y="1309"/>
                  <a:pt x="985" y="1307"/>
                  <a:pt x="985" y="1305"/>
                </a:cubicBezTo>
                <a:cubicBezTo>
                  <a:pt x="985" y="1302"/>
                  <a:pt x="984" y="1300"/>
                  <a:pt x="981" y="1300"/>
                </a:cubicBezTo>
                <a:close/>
                <a:moveTo>
                  <a:pt x="994" y="1300"/>
                </a:moveTo>
                <a:cubicBezTo>
                  <a:pt x="992" y="1300"/>
                  <a:pt x="990" y="1302"/>
                  <a:pt x="990" y="1305"/>
                </a:cubicBezTo>
                <a:cubicBezTo>
                  <a:pt x="990" y="1307"/>
                  <a:pt x="992" y="1309"/>
                  <a:pt x="994" y="1309"/>
                </a:cubicBezTo>
                <a:cubicBezTo>
                  <a:pt x="996" y="1309"/>
                  <a:pt x="998" y="1307"/>
                  <a:pt x="998" y="1305"/>
                </a:cubicBezTo>
                <a:cubicBezTo>
                  <a:pt x="998" y="1302"/>
                  <a:pt x="996" y="1300"/>
                  <a:pt x="994" y="1300"/>
                </a:cubicBezTo>
                <a:close/>
                <a:moveTo>
                  <a:pt x="1007" y="1300"/>
                </a:moveTo>
                <a:cubicBezTo>
                  <a:pt x="1005" y="1300"/>
                  <a:pt x="1003" y="1302"/>
                  <a:pt x="1003" y="1305"/>
                </a:cubicBezTo>
                <a:cubicBezTo>
                  <a:pt x="1003" y="1307"/>
                  <a:pt x="1005" y="1309"/>
                  <a:pt x="1007" y="1309"/>
                </a:cubicBezTo>
                <a:cubicBezTo>
                  <a:pt x="1009" y="1309"/>
                  <a:pt x="1011" y="1307"/>
                  <a:pt x="1011" y="1305"/>
                </a:cubicBezTo>
                <a:cubicBezTo>
                  <a:pt x="1011" y="1302"/>
                  <a:pt x="1009" y="1300"/>
                  <a:pt x="1007" y="1300"/>
                </a:cubicBezTo>
                <a:close/>
                <a:moveTo>
                  <a:pt x="1020" y="1300"/>
                </a:moveTo>
                <a:cubicBezTo>
                  <a:pt x="1018" y="1300"/>
                  <a:pt x="1016" y="1302"/>
                  <a:pt x="1016" y="1305"/>
                </a:cubicBezTo>
                <a:cubicBezTo>
                  <a:pt x="1016" y="1307"/>
                  <a:pt x="1018" y="1309"/>
                  <a:pt x="1020" y="1309"/>
                </a:cubicBezTo>
                <a:cubicBezTo>
                  <a:pt x="1022" y="1309"/>
                  <a:pt x="1024" y="1307"/>
                  <a:pt x="1024" y="1305"/>
                </a:cubicBezTo>
                <a:cubicBezTo>
                  <a:pt x="1024" y="1302"/>
                  <a:pt x="1022" y="1300"/>
                  <a:pt x="1020" y="1300"/>
                </a:cubicBezTo>
                <a:close/>
                <a:moveTo>
                  <a:pt x="1033" y="1300"/>
                </a:moveTo>
                <a:cubicBezTo>
                  <a:pt x="1031" y="1300"/>
                  <a:pt x="1029" y="1302"/>
                  <a:pt x="1029" y="1305"/>
                </a:cubicBezTo>
                <a:cubicBezTo>
                  <a:pt x="1029" y="1307"/>
                  <a:pt x="1031" y="1309"/>
                  <a:pt x="1033" y="1309"/>
                </a:cubicBezTo>
                <a:cubicBezTo>
                  <a:pt x="1035" y="1309"/>
                  <a:pt x="1037" y="1307"/>
                  <a:pt x="1037" y="1305"/>
                </a:cubicBezTo>
                <a:cubicBezTo>
                  <a:pt x="1037" y="1302"/>
                  <a:pt x="1035" y="1300"/>
                  <a:pt x="1033" y="1300"/>
                </a:cubicBezTo>
                <a:close/>
                <a:moveTo>
                  <a:pt x="1046" y="1300"/>
                </a:moveTo>
                <a:cubicBezTo>
                  <a:pt x="1043" y="1300"/>
                  <a:pt x="1042" y="1302"/>
                  <a:pt x="1042" y="1305"/>
                </a:cubicBezTo>
                <a:cubicBezTo>
                  <a:pt x="1042" y="1307"/>
                  <a:pt x="1043" y="1309"/>
                  <a:pt x="1046" y="1309"/>
                </a:cubicBezTo>
                <a:cubicBezTo>
                  <a:pt x="1048" y="1309"/>
                  <a:pt x="1050" y="1307"/>
                  <a:pt x="1050" y="1305"/>
                </a:cubicBezTo>
                <a:cubicBezTo>
                  <a:pt x="1050" y="1302"/>
                  <a:pt x="1048" y="1300"/>
                  <a:pt x="1046" y="1300"/>
                </a:cubicBezTo>
                <a:close/>
                <a:moveTo>
                  <a:pt x="1059" y="1300"/>
                </a:moveTo>
                <a:cubicBezTo>
                  <a:pt x="1056" y="1300"/>
                  <a:pt x="1055" y="1302"/>
                  <a:pt x="1055" y="1305"/>
                </a:cubicBezTo>
                <a:cubicBezTo>
                  <a:pt x="1055" y="1307"/>
                  <a:pt x="1056" y="1309"/>
                  <a:pt x="1059" y="1309"/>
                </a:cubicBezTo>
                <a:cubicBezTo>
                  <a:pt x="1061" y="1309"/>
                  <a:pt x="1063" y="1307"/>
                  <a:pt x="1063" y="1305"/>
                </a:cubicBezTo>
                <a:cubicBezTo>
                  <a:pt x="1063" y="1302"/>
                  <a:pt x="1061" y="1300"/>
                  <a:pt x="1059" y="1300"/>
                </a:cubicBezTo>
                <a:close/>
                <a:moveTo>
                  <a:pt x="1072" y="1300"/>
                </a:moveTo>
                <a:cubicBezTo>
                  <a:pt x="1069" y="1300"/>
                  <a:pt x="1067" y="1302"/>
                  <a:pt x="1067" y="1305"/>
                </a:cubicBezTo>
                <a:cubicBezTo>
                  <a:pt x="1067" y="1307"/>
                  <a:pt x="1069" y="1309"/>
                  <a:pt x="1072" y="1309"/>
                </a:cubicBezTo>
                <a:cubicBezTo>
                  <a:pt x="1074" y="1309"/>
                  <a:pt x="1076" y="1307"/>
                  <a:pt x="1076" y="1305"/>
                </a:cubicBezTo>
                <a:cubicBezTo>
                  <a:pt x="1076" y="1302"/>
                  <a:pt x="1074" y="1300"/>
                  <a:pt x="1072" y="1300"/>
                </a:cubicBezTo>
                <a:close/>
                <a:moveTo>
                  <a:pt x="1085" y="1300"/>
                </a:moveTo>
                <a:cubicBezTo>
                  <a:pt x="1082" y="1300"/>
                  <a:pt x="1080" y="1302"/>
                  <a:pt x="1080" y="1305"/>
                </a:cubicBezTo>
                <a:cubicBezTo>
                  <a:pt x="1080" y="1307"/>
                  <a:pt x="1082" y="1309"/>
                  <a:pt x="1085" y="1309"/>
                </a:cubicBezTo>
                <a:cubicBezTo>
                  <a:pt x="1087" y="1309"/>
                  <a:pt x="1089" y="1307"/>
                  <a:pt x="1089" y="1305"/>
                </a:cubicBezTo>
                <a:cubicBezTo>
                  <a:pt x="1089" y="1302"/>
                  <a:pt x="1087" y="1300"/>
                  <a:pt x="1085" y="1300"/>
                </a:cubicBezTo>
                <a:close/>
                <a:moveTo>
                  <a:pt x="1097" y="1300"/>
                </a:moveTo>
                <a:cubicBezTo>
                  <a:pt x="1095" y="1300"/>
                  <a:pt x="1093" y="1302"/>
                  <a:pt x="1093" y="1305"/>
                </a:cubicBezTo>
                <a:cubicBezTo>
                  <a:pt x="1093" y="1307"/>
                  <a:pt x="1095" y="1309"/>
                  <a:pt x="1097" y="1309"/>
                </a:cubicBezTo>
                <a:cubicBezTo>
                  <a:pt x="1100" y="1309"/>
                  <a:pt x="1102" y="1307"/>
                  <a:pt x="1102" y="1305"/>
                </a:cubicBezTo>
                <a:cubicBezTo>
                  <a:pt x="1102" y="1302"/>
                  <a:pt x="1100" y="1300"/>
                  <a:pt x="1097" y="1300"/>
                </a:cubicBezTo>
                <a:close/>
                <a:moveTo>
                  <a:pt x="1110" y="1300"/>
                </a:moveTo>
                <a:cubicBezTo>
                  <a:pt x="1108" y="1300"/>
                  <a:pt x="1106" y="1302"/>
                  <a:pt x="1106" y="1305"/>
                </a:cubicBezTo>
                <a:cubicBezTo>
                  <a:pt x="1106" y="1307"/>
                  <a:pt x="1108" y="1309"/>
                  <a:pt x="1110" y="1309"/>
                </a:cubicBezTo>
                <a:cubicBezTo>
                  <a:pt x="1113" y="1309"/>
                  <a:pt x="1115" y="1307"/>
                  <a:pt x="1115" y="1305"/>
                </a:cubicBezTo>
                <a:cubicBezTo>
                  <a:pt x="1115" y="1302"/>
                  <a:pt x="1113" y="1300"/>
                  <a:pt x="1110" y="1300"/>
                </a:cubicBezTo>
                <a:close/>
                <a:moveTo>
                  <a:pt x="1123" y="1300"/>
                </a:moveTo>
                <a:cubicBezTo>
                  <a:pt x="1121" y="1300"/>
                  <a:pt x="1119" y="1302"/>
                  <a:pt x="1119" y="1305"/>
                </a:cubicBezTo>
                <a:cubicBezTo>
                  <a:pt x="1119" y="1307"/>
                  <a:pt x="1121" y="1309"/>
                  <a:pt x="1123" y="1309"/>
                </a:cubicBezTo>
                <a:cubicBezTo>
                  <a:pt x="1126" y="1309"/>
                  <a:pt x="1127" y="1307"/>
                  <a:pt x="1127" y="1305"/>
                </a:cubicBezTo>
                <a:cubicBezTo>
                  <a:pt x="1127" y="1302"/>
                  <a:pt x="1126" y="1300"/>
                  <a:pt x="1123" y="1300"/>
                </a:cubicBezTo>
                <a:close/>
                <a:moveTo>
                  <a:pt x="1136" y="1300"/>
                </a:moveTo>
                <a:cubicBezTo>
                  <a:pt x="1134" y="1300"/>
                  <a:pt x="1132" y="1302"/>
                  <a:pt x="1132" y="1305"/>
                </a:cubicBezTo>
                <a:cubicBezTo>
                  <a:pt x="1132" y="1307"/>
                  <a:pt x="1134" y="1309"/>
                  <a:pt x="1136" y="1309"/>
                </a:cubicBezTo>
                <a:cubicBezTo>
                  <a:pt x="1138" y="1309"/>
                  <a:pt x="1140" y="1307"/>
                  <a:pt x="1140" y="1305"/>
                </a:cubicBezTo>
                <a:cubicBezTo>
                  <a:pt x="1140" y="1302"/>
                  <a:pt x="1138" y="1300"/>
                  <a:pt x="1136" y="1300"/>
                </a:cubicBezTo>
                <a:close/>
                <a:moveTo>
                  <a:pt x="1149" y="1300"/>
                </a:moveTo>
                <a:cubicBezTo>
                  <a:pt x="1147" y="1300"/>
                  <a:pt x="1145" y="1302"/>
                  <a:pt x="1145" y="1305"/>
                </a:cubicBezTo>
                <a:cubicBezTo>
                  <a:pt x="1145" y="1307"/>
                  <a:pt x="1147" y="1309"/>
                  <a:pt x="1149" y="1309"/>
                </a:cubicBezTo>
                <a:cubicBezTo>
                  <a:pt x="1151" y="1309"/>
                  <a:pt x="1153" y="1307"/>
                  <a:pt x="1153" y="1305"/>
                </a:cubicBezTo>
                <a:cubicBezTo>
                  <a:pt x="1153" y="1302"/>
                  <a:pt x="1151" y="1300"/>
                  <a:pt x="1149" y="1300"/>
                </a:cubicBezTo>
                <a:close/>
                <a:moveTo>
                  <a:pt x="1162" y="1300"/>
                </a:moveTo>
                <a:cubicBezTo>
                  <a:pt x="1160" y="1300"/>
                  <a:pt x="1158" y="1302"/>
                  <a:pt x="1158" y="1305"/>
                </a:cubicBezTo>
                <a:cubicBezTo>
                  <a:pt x="1158" y="1307"/>
                  <a:pt x="1160" y="1309"/>
                  <a:pt x="1162" y="1309"/>
                </a:cubicBezTo>
                <a:cubicBezTo>
                  <a:pt x="1164" y="1309"/>
                  <a:pt x="1166" y="1307"/>
                  <a:pt x="1166" y="1305"/>
                </a:cubicBezTo>
                <a:cubicBezTo>
                  <a:pt x="1166" y="1302"/>
                  <a:pt x="1164" y="1300"/>
                  <a:pt x="1162" y="1300"/>
                </a:cubicBezTo>
                <a:close/>
                <a:moveTo>
                  <a:pt x="1175" y="1300"/>
                </a:moveTo>
                <a:cubicBezTo>
                  <a:pt x="1173" y="1300"/>
                  <a:pt x="1171" y="1302"/>
                  <a:pt x="1171" y="1305"/>
                </a:cubicBezTo>
                <a:cubicBezTo>
                  <a:pt x="1171" y="1307"/>
                  <a:pt x="1173" y="1309"/>
                  <a:pt x="1175" y="1309"/>
                </a:cubicBezTo>
                <a:cubicBezTo>
                  <a:pt x="1177" y="1309"/>
                  <a:pt x="1179" y="1307"/>
                  <a:pt x="1179" y="1305"/>
                </a:cubicBezTo>
                <a:cubicBezTo>
                  <a:pt x="1179" y="1302"/>
                  <a:pt x="1177" y="1300"/>
                  <a:pt x="1175" y="1300"/>
                </a:cubicBezTo>
                <a:close/>
                <a:moveTo>
                  <a:pt x="1188" y="1300"/>
                </a:moveTo>
                <a:cubicBezTo>
                  <a:pt x="1186" y="1300"/>
                  <a:pt x="1184" y="1302"/>
                  <a:pt x="1184" y="1305"/>
                </a:cubicBezTo>
                <a:cubicBezTo>
                  <a:pt x="1184" y="1307"/>
                  <a:pt x="1186" y="1309"/>
                  <a:pt x="1188" y="1309"/>
                </a:cubicBezTo>
                <a:cubicBezTo>
                  <a:pt x="1190" y="1309"/>
                  <a:pt x="1192" y="1307"/>
                  <a:pt x="1192" y="1305"/>
                </a:cubicBezTo>
                <a:cubicBezTo>
                  <a:pt x="1192" y="1302"/>
                  <a:pt x="1190" y="1300"/>
                  <a:pt x="1188" y="1300"/>
                </a:cubicBezTo>
                <a:close/>
                <a:moveTo>
                  <a:pt x="1201" y="1300"/>
                </a:moveTo>
                <a:cubicBezTo>
                  <a:pt x="1198" y="1300"/>
                  <a:pt x="1197" y="1302"/>
                  <a:pt x="1197" y="1305"/>
                </a:cubicBezTo>
                <a:cubicBezTo>
                  <a:pt x="1197" y="1307"/>
                  <a:pt x="1198" y="1309"/>
                  <a:pt x="1201" y="1309"/>
                </a:cubicBezTo>
                <a:cubicBezTo>
                  <a:pt x="1203" y="1309"/>
                  <a:pt x="1205" y="1307"/>
                  <a:pt x="1205" y="1305"/>
                </a:cubicBezTo>
                <a:cubicBezTo>
                  <a:pt x="1205" y="1302"/>
                  <a:pt x="1203" y="1300"/>
                  <a:pt x="1201" y="1300"/>
                </a:cubicBezTo>
                <a:close/>
                <a:moveTo>
                  <a:pt x="1214" y="1300"/>
                </a:moveTo>
                <a:cubicBezTo>
                  <a:pt x="1211" y="1300"/>
                  <a:pt x="1209" y="1302"/>
                  <a:pt x="1209" y="1305"/>
                </a:cubicBezTo>
                <a:cubicBezTo>
                  <a:pt x="1209" y="1307"/>
                  <a:pt x="1211" y="1309"/>
                  <a:pt x="1214" y="1309"/>
                </a:cubicBezTo>
                <a:cubicBezTo>
                  <a:pt x="1216" y="1309"/>
                  <a:pt x="1218" y="1307"/>
                  <a:pt x="1218" y="1305"/>
                </a:cubicBezTo>
                <a:cubicBezTo>
                  <a:pt x="1218" y="1302"/>
                  <a:pt x="1216" y="1300"/>
                  <a:pt x="1214" y="1300"/>
                </a:cubicBezTo>
                <a:close/>
                <a:moveTo>
                  <a:pt x="1227" y="1300"/>
                </a:moveTo>
                <a:cubicBezTo>
                  <a:pt x="1224" y="1300"/>
                  <a:pt x="1222" y="1302"/>
                  <a:pt x="1222" y="1305"/>
                </a:cubicBezTo>
                <a:cubicBezTo>
                  <a:pt x="1222" y="1307"/>
                  <a:pt x="1224" y="1309"/>
                  <a:pt x="1227" y="1309"/>
                </a:cubicBezTo>
                <a:cubicBezTo>
                  <a:pt x="1229" y="1309"/>
                  <a:pt x="1231" y="1307"/>
                  <a:pt x="1231" y="1305"/>
                </a:cubicBezTo>
                <a:cubicBezTo>
                  <a:pt x="1231" y="1302"/>
                  <a:pt x="1229" y="1300"/>
                  <a:pt x="1227" y="1300"/>
                </a:cubicBezTo>
                <a:close/>
                <a:moveTo>
                  <a:pt x="1240" y="1300"/>
                </a:moveTo>
                <a:cubicBezTo>
                  <a:pt x="1237" y="1300"/>
                  <a:pt x="1235" y="1302"/>
                  <a:pt x="1235" y="1305"/>
                </a:cubicBezTo>
                <a:cubicBezTo>
                  <a:pt x="1235" y="1307"/>
                  <a:pt x="1237" y="1309"/>
                  <a:pt x="1240" y="1309"/>
                </a:cubicBezTo>
                <a:cubicBezTo>
                  <a:pt x="1242" y="1309"/>
                  <a:pt x="1244" y="1307"/>
                  <a:pt x="1244" y="1305"/>
                </a:cubicBezTo>
                <a:cubicBezTo>
                  <a:pt x="1244" y="1302"/>
                  <a:pt x="1242" y="1300"/>
                  <a:pt x="1240" y="1300"/>
                </a:cubicBezTo>
                <a:close/>
                <a:moveTo>
                  <a:pt x="1252" y="1300"/>
                </a:moveTo>
                <a:cubicBezTo>
                  <a:pt x="1250" y="1300"/>
                  <a:pt x="1248" y="1302"/>
                  <a:pt x="1248" y="1305"/>
                </a:cubicBezTo>
                <a:cubicBezTo>
                  <a:pt x="1248" y="1307"/>
                  <a:pt x="1250" y="1309"/>
                  <a:pt x="1252" y="1309"/>
                </a:cubicBezTo>
                <a:cubicBezTo>
                  <a:pt x="1255" y="1309"/>
                  <a:pt x="1257" y="1307"/>
                  <a:pt x="1257" y="1305"/>
                </a:cubicBezTo>
                <a:cubicBezTo>
                  <a:pt x="1257" y="1302"/>
                  <a:pt x="1255" y="1300"/>
                  <a:pt x="1252" y="1300"/>
                </a:cubicBezTo>
                <a:close/>
                <a:moveTo>
                  <a:pt x="1265" y="1300"/>
                </a:moveTo>
                <a:cubicBezTo>
                  <a:pt x="1263" y="1300"/>
                  <a:pt x="1261" y="1302"/>
                  <a:pt x="1261" y="1305"/>
                </a:cubicBezTo>
                <a:cubicBezTo>
                  <a:pt x="1261" y="1307"/>
                  <a:pt x="1263" y="1309"/>
                  <a:pt x="1265" y="1309"/>
                </a:cubicBezTo>
                <a:cubicBezTo>
                  <a:pt x="1268" y="1309"/>
                  <a:pt x="1270" y="1307"/>
                  <a:pt x="1270" y="1305"/>
                </a:cubicBezTo>
                <a:cubicBezTo>
                  <a:pt x="1270" y="1302"/>
                  <a:pt x="1268" y="1300"/>
                  <a:pt x="1265" y="1300"/>
                </a:cubicBezTo>
                <a:close/>
                <a:moveTo>
                  <a:pt x="1278" y="1300"/>
                </a:moveTo>
                <a:cubicBezTo>
                  <a:pt x="1276" y="1300"/>
                  <a:pt x="1274" y="1302"/>
                  <a:pt x="1274" y="1305"/>
                </a:cubicBezTo>
                <a:cubicBezTo>
                  <a:pt x="1274" y="1307"/>
                  <a:pt x="1276" y="1309"/>
                  <a:pt x="1278" y="1309"/>
                </a:cubicBezTo>
                <a:cubicBezTo>
                  <a:pt x="1281" y="1309"/>
                  <a:pt x="1282" y="1307"/>
                  <a:pt x="1282" y="1305"/>
                </a:cubicBezTo>
                <a:cubicBezTo>
                  <a:pt x="1282" y="1302"/>
                  <a:pt x="1281" y="1300"/>
                  <a:pt x="1278" y="1300"/>
                </a:cubicBezTo>
                <a:close/>
                <a:moveTo>
                  <a:pt x="1291" y="1301"/>
                </a:moveTo>
                <a:cubicBezTo>
                  <a:pt x="1289" y="1301"/>
                  <a:pt x="1288" y="1303"/>
                  <a:pt x="1288" y="1305"/>
                </a:cubicBezTo>
                <a:cubicBezTo>
                  <a:pt x="1288" y="1307"/>
                  <a:pt x="1289" y="1308"/>
                  <a:pt x="1291" y="1308"/>
                </a:cubicBezTo>
                <a:cubicBezTo>
                  <a:pt x="1293" y="1308"/>
                  <a:pt x="1295" y="1307"/>
                  <a:pt x="1295" y="1305"/>
                </a:cubicBezTo>
                <a:cubicBezTo>
                  <a:pt x="1295" y="1303"/>
                  <a:pt x="1293" y="1301"/>
                  <a:pt x="1291" y="1301"/>
                </a:cubicBezTo>
                <a:close/>
                <a:moveTo>
                  <a:pt x="1808" y="1300"/>
                </a:moveTo>
                <a:cubicBezTo>
                  <a:pt x="1805" y="1300"/>
                  <a:pt x="1804" y="1302"/>
                  <a:pt x="1804" y="1305"/>
                </a:cubicBezTo>
                <a:cubicBezTo>
                  <a:pt x="1804" y="1307"/>
                  <a:pt x="1805" y="1309"/>
                  <a:pt x="1808" y="1309"/>
                </a:cubicBezTo>
                <a:cubicBezTo>
                  <a:pt x="1810" y="1309"/>
                  <a:pt x="1812" y="1307"/>
                  <a:pt x="1812" y="1305"/>
                </a:cubicBezTo>
                <a:cubicBezTo>
                  <a:pt x="1812" y="1302"/>
                  <a:pt x="1810" y="1300"/>
                  <a:pt x="1808" y="1300"/>
                </a:cubicBezTo>
                <a:close/>
                <a:moveTo>
                  <a:pt x="1821" y="1300"/>
                </a:moveTo>
                <a:cubicBezTo>
                  <a:pt x="1818" y="1300"/>
                  <a:pt x="1816" y="1302"/>
                  <a:pt x="1816" y="1305"/>
                </a:cubicBezTo>
                <a:cubicBezTo>
                  <a:pt x="1816" y="1307"/>
                  <a:pt x="1818" y="1309"/>
                  <a:pt x="1821" y="1309"/>
                </a:cubicBezTo>
                <a:cubicBezTo>
                  <a:pt x="1823" y="1309"/>
                  <a:pt x="1825" y="1307"/>
                  <a:pt x="1825" y="1305"/>
                </a:cubicBezTo>
                <a:cubicBezTo>
                  <a:pt x="1825" y="1302"/>
                  <a:pt x="1823" y="1300"/>
                  <a:pt x="1821" y="1300"/>
                </a:cubicBezTo>
                <a:close/>
                <a:moveTo>
                  <a:pt x="1834" y="1300"/>
                </a:moveTo>
                <a:cubicBezTo>
                  <a:pt x="1831" y="1300"/>
                  <a:pt x="1829" y="1302"/>
                  <a:pt x="1829" y="1305"/>
                </a:cubicBezTo>
                <a:cubicBezTo>
                  <a:pt x="1829" y="1307"/>
                  <a:pt x="1831" y="1309"/>
                  <a:pt x="1834" y="1309"/>
                </a:cubicBezTo>
                <a:cubicBezTo>
                  <a:pt x="1836" y="1309"/>
                  <a:pt x="1838" y="1307"/>
                  <a:pt x="1838" y="1305"/>
                </a:cubicBezTo>
                <a:cubicBezTo>
                  <a:pt x="1838" y="1302"/>
                  <a:pt x="1836" y="1300"/>
                  <a:pt x="1834" y="1300"/>
                </a:cubicBezTo>
                <a:close/>
                <a:moveTo>
                  <a:pt x="1846" y="1300"/>
                </a:moveTo>
                <a:cubicBezTo>
                  <a:pt x="1844" y="1300"/>
                  <a:pt x="1842" y="1302"/>
                  <a:pt x="1842" y="1305"/>
                </a:cubicBezTo>
                <a:cubicBezTo>
                  <a:pt x="1842" y="1307"/>
                  <a:pt x="1844" y="1309"/>
                  <a:pt x="1846" y="1309"/>
                </a:cubicBezTo>
                <a:cubicBezTo>
                  <a:pt x="1849" y="1309"/>
                  <a:pt x="1851" y="1307"/>
                  <a:pt x="1851" y="1305"/>
                </a:cubicBezTo>
                <a:cubicBezTo>
                  <a:pt x="1851" y="1302"/>
                  <a:pt x="1849" y="1300"/>
                  <a:pt x="1846" y="1300"/>
                </a:cubicBezTo>
                <a:close/>
                <a:moveTo>
                  <a:pt x="1859" y="1300"/>
                </a:moveTo>
                <a:cubicBezTo>
                  <a:pt x="1857" y="1300"/>
                  <a:pt x="1855" y="1302"/>
                  <a:pt x="1855" y="1305"/>
                </a:cubicBezTo>
                <a:cubicBezTo>
                  <a:pt x="1855" y="1307"/>
                  <a:pt x="1857" y="1309"/>
                  <a:pt x="1859" y="1309"/>
                </a:cubicBezTo>
                <a:cubicBezTo>
                  <a:pt x="1862" y="1309"/>
                  <a:pt x="1864" y="1307"/>
                  <a:pt x="1864" y="1305"/>
                </a:cubicBezTo>
                <a:cubicBezTo>
                  <a:pt x="1864" y="1302"/>
                  <a:pt x="1862" y="1300"/>
                  <a:pt x="1859" y="1300"/>
                </a:cubicBezTo>
                <a:close/>
                <a:moveTo>
                  <a:pt x="1872" y="1300"/>
                </a:moveTo>
                <a:cubicBezTo>
                  <a:pt x="1870" y="1300"/>
                  <a:pt x="1868" y="1302"/>
                  <a:pt x="1868" y="1305"/>
                </a:cubicBezTo>
                <a:cubicBezTo>
                  <a:pt x="1868" y="1307"/>
                  <a:pt x="1870" y="1309"/>
                  <a:pt x="1872" y="1309"/>
                </a:cubicBezTo>
                <a:cubicBezTo>
                  <a:pt x="1875" y="1309"/>
                  <a:pt x="1876" y="1307"/>
                  <a:pt x="1876" y="1305"/>
                </a:cubicBezTo>
                <a:cubicBezTo>
                  <a:pt x="1876" y="1302"/>
                  <a:pt x="1875" y="1300"/>
                  <a:pt x="1872" y="1300"/>
                </a:cubicBezTo>
                <a:close/>
                <a:moveTo>
                  <a:pt x="1885" y="1300"/>
                </a:moveTo>
                <a:cubicBezTo>
                  <a:pt x="1883" y="1300"/>
                  <a:pt x="1881" y="1302"/>
                  <a:pt x="1881" y="1305"/>
                </a:cubicBezTo>
                <a:cubicBezTo>
                  <a:pt x="1881" y="1307"/>
                  <a:pt x="1883" y="1309"/>
                  <a:pt x="1885" y="1309"/>
                </a:cubicBezTo>
                <a:cubicBezTo>
                  <a:pt x="1887" y="1309"/>
                  <a:pt x="1889" y="1307"/>
                  <a:pt x="1889" y="1305"/>
                </a:cubicBezTo>
                <a:cubicBezTo>
                  <a:pt x="1889" y="1302"/>
                  <a:pt x="1887" y="1300"/>
                  <a:pt x="1885" y="1300"/>
                </a:cubicBezTo>
                <a:close/>
                <a:moveTo>
                  <a:pt x="1898" y="1300"/>
                </a:moveTo>
                <a:cubicBezTo>
                  <a:pt x="1896" y="1300"/>
                  <a:pt x="1894" y="1302"/>
                  <a:pt x="1894" y="1305"/>
                </a:cubicBezTo>
                <a:cubicBezTo>
                  <a:pt x="1894" y="1307"/>
                  <a:pt x="1896" y="1309"/>
                  <a:pt x="1898" y="1309"/>
                </a:cubicBezTo>
                <a:cubicBezTo>
                  <a:pt x="1900" y="1309"/>
                  <a:pt x="1902" y="1307"/>
                  <a:pt x="1902" y="1305"/>
                </a:cubicBezTo>
                <a:cubicBezTo>
                  <a:pt x="1902" y="1302"/>
                  <a:pt x="1900" y="1300"/>
                  <a:pt x="1898" y="1300"/>
                </a:cubicBezTo>
                <a:close/>
                <a:moveTo>
                  <a:pt x="1911" y="1300"/>
                </a:moveTo>
                <a:cubicBezTo>
                  <a:pt x="1909" y="1300"/>
                  <a:pt x="1907" y="1302"/>
                  <a:pt x="1907" y="1305"/>
                </a:cubicBezTo>
                <a:cubicBezTo>
                  <a:pt x="1907" y="1307"/>
                  <a:pt x="1909" y="1309"/>
                  <a:pt x="1911" y="1309"/>
                </a:cubicBezTo>
                <a:cubicBezTo>
                  <a:pt x="1913" y="1309"/>
                  <a:pt x="1915" y="1307"/>
                  <a:pt x="1915" y="1305"/>
                </a:cubicBezTo>
                <a:cubicBezTo>
                  <a:pt x="1915" y="1302"/>
                  <a:pt x="1913" y="1300"/>
                  <a:pt x="1911" y="1300"/>
                </a:cubicBezTo>
                <a:close/>
                <a:moveTo>
                  <a:pt x="1924" y="1300"/>
                </a:moveTo>
                <a:cubicBezTo>
                  <a:pt x="1922" y="1300"/>
                  <a:pt x="1920" y="1302"/>
                  <a:pt x="1920" y="1305"/>
                </a:cubicBezTo>
                <a:cubicBezTo>
                  <a:pt x="1920" y="1307"/>
                  <a:pt x="1922" y="1309"/>
                  <a:pt x="1924" y="1309"/>
                </a:cubicBezTo>
                <a:cubicBezTo>
                  <a:pt x="1926" y="1309"/>
                  <a:pt x="1928" y="1307"/>
                  <a:pt x="1928" y="1305"/>
                </a:cubicBezTo>
                <a:cubicBezTo>
                  <a:pt x="1928" y="1302"/>
                  <a:pt x="1926" y="1300"/>
                  <a:pt x="1924" y="1300"/>
                </a:cubicBezTo>
                <a:close/>
                <a:moveTo>
                  <a:pt x="1937" y="1300"/>
                </a:moveTo>
                <a:cubicBezTo>
                  <a:pt x="1935" y="1300"/>
                  <a:pt x="1933" y="1302"/>
                  <a:pt x="1933" y="1305"/>
                </a:cubicBezTo>
                <a:cubicBezTo>
                  <a:pt x="1933" y="1307"/>
                  <a:pt x="1935" y="1309"/>
                  <a:pt x="1937" y="1309"/>
                </a:cubicBezTo>
                <a:cubicBezTo>
                  <a:pt x="1939" y="1309"/>
                  <a:pt x="1941" y="1307"/>
                  <a:pt x="1941" y="1305"/>
                </a:cubicBezTo>
                <a:cubicBezTo>
                  <a:pt x="1941" y="1302"/>
                  <a:pt x="1939" y="1300"/>
                  <a:pt x="1937" y="1300"/>
                </a:cubicBezTo>
                <a:close/>
                <a:moveTo>
                  <a:pt x="1950" y="1300"/>
                </a:moveTo>
                <a:cubicBezTo>
                  <a:pt x="1947" y="1300"/>
                  <a:pt x="1946" y="1302"/>
                  <a:pt x="1946" y="1305"/>
                </a:cubicBezTo>
                <a:cubicBezTo>
                  <a:pt x="1946" y="1307"/>
                  <a:pt x="1947" y="1309"/>
                  <a:pt x="1950" y="1309"/>
                </a:cubicBezTo>
                <a:cubicBezTo>
                  <a:pt x="1952" y="1309"/>
                  <a:pt x="1954" y="1307"/>
                  <a:pt x="1954" y="1305"/>
                </a:cubicBezTo>
                <a:cubicBezTo>
                  <a:pt x="1954" y="1302"/>
                  <a:pt x="1952" y="1300"/>
                  <a:pt x="1950" y="1300"/>
                </a:cubicBezTo>
                <a:close/>
                <a:moveTo>
                  <a:pt x="1963" y="1300"/>
                </a:moveTo>
                <a:cubicBezTo>
                  <a:pt x="1960" y="1300"/>
                  <a:pt x="1958" y="1302"/>
                  <a:pt x="1958" y="1305"/>
                </a:cubicBezTo>
                <a:cubicBezTo>
                  <a:pt x="1958" y="1307"/>
                  <a:pt x="1960" y="1309"/>
                  <a:pt x="1963" y="1309"/>
                </a:cubicBezTo>
                <a:cubicBezTo>
                  <a:pt x="1965" y="1309"/>
                  <a:pt x="1967" y="1307"/>
                  <a:pt x="1967" y="1305"/>
                </a:cubicBezTo>
                <a:cubicBezTo>
                  <a:pt x="1967" y="1302"/>
                  <a:pt x="1965" y="1300"/>
                  <a:pt x="1963" y="1300"/>
                </a:cubicBezTo>
                <a:close/>
                <a:moveTo>
                  <a:pt x="1976" y="1300"/>
                </a:moveTo>
                <a:cubicBezTo>
                  <a:pt x="1973" y="1300"/>
                  <a:pt x="1971" y="1302"/>
                  <a:pt x="1971" y="1305"/>
                </a:cubicBezTo>
                <a:cubicBezTo>
                  <a:pt x="1971" y="1307"/>
                  <a:pt x="1973" y="1309"/>
                  <a:pt x="1976" y="1309"/>
                </a:cubicBezTo>
                <a:cubicBezTo>
                  <a:pt x="1978" y="1309"/>
                  <a:pt x="1980" y="1307"/>
                  <a:pt x="1980" y="1305"/>
                </a:cubicBezTo>
                <a:cubicBezTo>
                  <a:pt x="1980" y="1302"/>
                  <a:pt x="1978" y="1300"/>
                  <a:pt x="1976" y="1300"/>
                </a:cubicBezTo>
                <a:close/>
                <a:moveTo>
                  <a:pt x="1989" y="1300"/>
                </a:moveTo>
                <a:cubicBezTo>
                  <a:pt x="1986" y="1300"/>
                  <a:pt x="1984" y="1302"/>
                  <a:pt x="1984" y="1305"/>
                </a:cubicBezTo>
                <a:cubicBezTo>
                  <a:pt x="1984" y="1307"/>
                  <a:pt x="1986" y="1309"/>
                  <a:pt x="1989" y="1309"/>
                </a:cubicBezTo>
                <a:cubicBezTo>
                  <a:pt x="1991" y="1309"/>
                  <a:pt x="1993" y="1307"/>
                  <a:pt x="1993" y="1305"/>
                </a:cubicBezTo>
                <a:cubicBezTo>
                  <a:pt x="1993" y="1302"/>
                  <a:pt x="1991" y="1300"/>
                  <a:pt x="1989" y="1300"/>
                </a:cubicBezTo>
                <a:close/>
                <a:moveTo>
                  <a:pt x="2001" y="1300"/>
                </a:moveTo>
                <a:cubicBezTo>
                  <a:pt x="1999" y="1300"/>
                  <a:pt x="1997" y="1302"/>
                  <a:pt x="1997" y="1305"/>
                </a:cubicBezTo>
                <a:cubicBezTo>
                  <a:pt x="1997" y="1307"/>
                  <a:pt x="1999" y="1309"/>
                  <a:pt x="2001" y="1309"/>
                </a:cubicBezTo>
                <a:cubicBezTo>
                  <a:pt x="2004" y="1309"/>
                  <a:pt x="2006" y="1307"/>
                  <a:pt x="2006" y="1305"/>
                </a:cubicBezTo>
                <a:cubicBezTo>
                  <a:pt x="2006" y="1302"/>
                  <a:pt x="2004" y="1300"/>
                  <a:pt x="2001" y="1300"/>
                </a:cubicBezTo>
                <a:close/>
                <a:moveTo>
                  <a:pt x="2014" y="1300"/>
                </a:moveTo>
                <a:cubicBezTo>
                  <a:pt x="2012" y="1300"/>
                  <a:pt x="2010" y="1302"/>
                  <a:pt x="2010" y="1305"/>
                </a:cubicBezTo>
                <a:cubicBezTo>
                  <a:pt x="2010" y="1307"/>
                  <a:pt x="2012" y="1309"/>
                  <a:pt x="2014" y="1309"/>
                </a:cubicBezTo>
                <a:cubicBezTo>
                  <a:pt x="2017" y="1309"/>
                  <a:pt x="2019" y="1307"/>
                  <a:pt x="2019" y="1305"/>
                </a:cubicBezTo>
                <a:cubicBezTo>
                  <a:pt x="2019" y="1302"/>
                  <a:pt x="2017" y="1300"/>
                  <a:pt x="2014" y="1300"/>
                </a:cubicBezTo>
                <a:close/>
                <a:moveTo>
                  <a:pt x="2027" y="1300"/>
                </a:moveTo>
                <a:cubicBezTo>
                  <a:pt x="2025" y="1300"/>
                  <a:pt x="2023" y="1302"/>
                  <a:pt x="2023" y="1305"/>
                </a:cubicBezTo>
                <a:cubicBezTo>
                  <a:pt x="2023" y="1307"/>
                  <a:pt x="2025" y="1309"/>
                  <a:pt x="2027" y="1309"/>
                </a:cubicBezTo>
                <a:cubicBezTo>
                  <a:pt x="2030" y="1309"/>
                  <a:pt x="2031" y="1307"/>
                  <a:pt x="2031" y="1305"/>
                </a:cubicBezTo>
                <a:cubicBezTo>
                  <a:pt x="2031" y="1302"/>
                  <a:pt x="2030" y="1300"/>
                  <a:pt x="2027" y="1300"/>
                </a:cubicBezTo>
                <a:close/>
                <a:moveTo>
                  <a:pt x="2040" y="1300"/>
                </a:moveTo>
                <a:cubicBezTo>
                  <a:pt x="2038" y="1300"/>
                  <a:pt x="2036" y="1302"/>
                  <a:pt x="2036" y="1305"/>
                </a:cubicBezTo>
                <a:cubicBezTo>
                  <a:pt x="2036" y="1307"/>
                  <a:pt x="2038" y="1309"/>
                  <a:pt x="2040" y="1309"/>
                </a:cubicBezTo>
                <a:cubicBezTo>
                  <a:pt x="2042" y="1309"/>
                  <a:pt x="2044" y="1307"/>
                  <a:pt x="2044" y="1305"/>
                </a:cubicBezTo>
                <a:cubicBezTo>
                  <a:pt x="2044" y="1302"/>
                  <a:pt x="2042" y="1300"/>
                  <a:pt x="2040" y="1300"/>
                </a:cubicBezTo>
                <a:close/>
                <a:moveTo>
                  <a:pt x="2053" y="1300"/>
                </a:moveTo>
                <a:cubicBezTo>
                  <a:pt x="2051" y="1300"/>
                  <a:pt x="2049" y="1302"/>
                  <a:pt x="2049" y="1305"/>
                </a:cubicBezTo>
                <a:cubicBezTo>
                  <a:pt x="2049" y="1307"/>
                  <a:pt x="2051" y="1309"/>
                  <a:pt x="2053" y="1309"/>
                </a:cubicBezTo>
                <a:cubicBezTo>
                  <a:pt x="2055" y="1309"/>
                  <a:pt x="2057" y="1307"/>
                  <a:pt x="2057" y="1305"/>
                </a:cubicBezTo>
                <a:cubicBezTo>
                  <a:pt x="2057" y="1302"/>
                  <a:pt x="2055" y="1300"/>
                  <a:pt x="2053" y="1300"/>
                </a:cubicBezTo>
                <a:close/>
                <a:moveTo>
                  <a:pt x="2066" y="1300"/>
                </a:moveTo>
                <a:cubicBezTo>
                  <a:pt x="2064" y="1300"/>
                  <a:pt x="2062" y="1302"/>
                  <a:pt x="2062" y="1305"/>
                </a:cubicBezTo>
                <a:cubicBezTo>
                  <a:pt x="2062" y="1307"/>
                  <a:pt x="2064" y="1309"/>
                  <a:pt x="2066" y="1309"/>
                </a:cubicBezTo>
                <a:cubicBezTo>
                  <a:pt x="2068" y="1309"/>
                  <a:pt x="2070" y="1307"/>
                  <a:pt x="2070" y="1305"/>
                </a:cubicBezTo>
                <a:cubicBezTo>
                  <a:pt x="2070" y="1302"/>
                  <a:pt x="2068" y="1300"/>
                  <a:pt x="2066" y="1300"/>
                </a:cubicBezTo>
                <a:close/>
                <a:moveTo>
                  <a:pt x="2079" y="1305"/>
                </a:moveTo>
                <a:cubicBezTo>
                  <a:pt x="2079" y="1305"/>
                  <a:pt x="2079" y="1305"/>
                  <a:pt x="2079" y="1305"/>
                </a:cubicBezTo>
                <a:cubicBezTo>
                  <a:pt x="2079" y="1305"/>
                  <a:pt x="2079" y="1305"/>
                  <a:pt x="2079" y="1305"/>
                </a:cubicBezTo>
                <a:cubicBezTo>
                  <a:pt x="2079" y="1305"/>
                  <a:pt x="2079" y="1305"/>
                  <a:pt x="2079" y="1305"/>
                </a:cubicBezTo>
                <a:cubicBezTo>
                  <a:pt x="2079" y="1305"/>
                  <a:pt x="2079" y="1305"/>
                  <a:pt x="2079" y="1305"/>
                </a:cubicBezTo>
                <a:close/>
                <a:moveTo>
                  <a:pt x="2118" y="1305"/>
                </a:moveTo>
                <a:cubicBezTo>
                  <a:pt x="2118" y="1305"/>
                  <a:pt x="2118" y="1305"/>
                  <a:pt x="2118" y="1305"/>
                </a:cubicBezTo>
                <a:cubicBezTo>
                  <a:pt x="2118" y="1305"/>
                  <a:pt x="2118" y="1305"/>
                  <a:pt x="2118" y="1305"/>
                </a:cubicBezTo>
                <a:cubicBezTo>
                  <a:pt x="2118" y="1305"/>
                  <a:pt x="2118" y="1305"/>
                  <a:pt x="2118" y="1305"/>
                </a:cubicBezTo>
                <a:cubicBezTo>
                  <a:pt x="2118" y="1305"/>
                  <a:pt x="2118" y="1305"/>
                  <a:pt x="2118" y="1305"/>
                </a:cubicBezTo>
                <a:close/>
                <a:moveTo>
                  <a:pt x="2131" y="1300"/>
                </a:moveTo>
                <a:cubicBezTo>
                  <a:pt x="2128" y="1300"/>
                  <a:pt x="2126" y="1302"/>
                  <a:pt x="2126" y="1305"/>
                </a:cubicBezTo>
                <a:cubicBezTo>
                  <a:pt x="2126" y="1307"/>
                  <a:pt x="2128" y="1309"/>
                  <a:pt x="2131" y="1309"/>
                </a:cubicBezTo>
                <a:cubicBezTo>
                  <a:pt x="2133" y="1309"/>
                  <a:pt x="2135" y="1307"/>
                  <a:pt x="2135" y="1305"/>
                </a:cubicBezTo>
                <a:cubicBezTo>
                  <a:pt x="2135" y="1302"/>
                  <a:pt x="2133" y="1300"/>
                  <a:pt x="2131" y="1300"/>
                </a:cubicBezTo>
                <a:close/>
                <a:moveTo>
                  <a:pt x="2143" y="1300"/>
                </a:moveTo>
                <a:cubicBezTo>
                  <a:pt x="2141" y="1300"/>
                  <a:pt x="2139" y="1302"/>
                  <a:pt x="2139" y="1305"/>
                </a:cubicBezTo>
                <a:cubicBezTo>
                  <a:pt x="2139" y="1307"/>
                  <a:pt x="2141" y="1309"/>
                  <a:pt x="2143" y="1309"/>
                </a:cubicBezTo>
                <a:cubicBezTo>
                  <a:pt x="2146" y="1309"/>
                  <a:pt x="2148" y="1307"/>
                  <a:pt x="2148" y="1305"/>
                </a:cubicBezTo>
                <a:cubicBezTo>
                  <a:pt x="2148" y="1302"/>
                  <a:pt x="2146" y="1300"/>
                  <a:pt x="2143" y="1300"/>
                </a:cubicBezTo>
                <a:close/>
                <a:moveTo>
                  <a:pt x="2156" y="1300"/>
                </a:moveTo>
                <a:cubicBezTo>
                  <a:pt x="2154" y="1300"/>
                  <a:pt x="2152" y="1302"/>
                  <a:pt x="2152" y="1305"/>
                </a:cubicBezTo>
                <a:cubicBezTo>
                  <a:pt x="2152" y="1307"/>
                  <a:pt x="2154" y="1309"/>
                  <a:pt x="2156" y="1309"/>
                </a:cubicBezTo>
                <a:cubicBezTo>
                  <a:pt x="2159" y="1309"/>
                  <a:pt x="2161" y="1307"/>
                  <a:pt x="2161" y="1305"/>
                </a:cubicBezTo>
                <a:cubicBezTo>
                  <a:pt x="2161" y="1302"/>
                  <a:pt x="2159" y="1300"/>
                  <a:pt x="2156" y="1300"/>
                </a:cubicBezTo>
                <a:close/>
                <a:moveTo>
                  <a:pt x="2169" y="1300"/>
                </a:moveTo>
                <a:cubicBezTo>
                  <a:pt x="2167" y="1300"/>
                  <a:pt x="2165" y="1302"/>
                  <a:pt x="2165" y="1305"/>
                </a:cubicBezTo>
                <a:cubicBezTo>
                  <a:pt x="2165" y="1307"/>
                  <a:pt x="2167" y="1309"/>
                  <a:pt x="2169" y="1309"/>
                </a:cubicBezTo>
                <a:cubicBezTo>
                  <a:pt x="2172" y="1309"/>
                  <a:pt x="2173" y="1307"/>
                  <a:pt x="2173" y="1305"/>
                </a:cubicBezTo>
                <a:cubicBezTo>
                  <a:pt x="2173" y="1302"/>
                  <a:pt x="2172" y="1300"/>
                  <a:pt x="2169" y="1300"/>
                </a:cubicBezTo>
                <a:close/>
                <a:moveTo>
                  <a:pt x="2904" y="1305"/>
                </a:moveTo>
                <a:cubicBezTo>
                  <a:pt x="2904" y="1306"/>
                  <a:pt x="2904" y="1306"/>
                  <a:pt x="2905" y="1306"/>
                </a:cubicBezTo>
                <a:cubicBezTo>
                  <a:pt x="2906" y="1306"/>
                  <a:pt x="2907" y="1306"/>
                  <a:pt x="2907" y="1305"/>
                </a:cubicBezTo>
                <a:cubicBezTo>
                  <a:pt x="2907" y="1304"/>
                  <a:pt x="2906" y="1303"/>
                  <a:pt x="2905" y="1303"/>
                </a:cubicBezTo>
                <a:cubicBezTo>
                  <a:pt x="2904" y="1303"/>
                  <a:pt x="2904" y="1304"/>
                  <a:pt x="2904" y="1305"/>
                </a:cubicBezTo>
                <a:close/>
                <a:moveTo>
                  <a:pt x="2918" y="1300"/>
                </a:moveTo>
                <a:cubicBezTo>
                  <a:pt x="2916" y="1300"/>
                  <a:pt x="2914" y="1302"/>
                  <a:pt x="2914" y="1305"/>
                </a:cubicBezTo>
                <a:cubicBezTo>
                  <a:pt x="2914" y="1307"/>
                  <a:pt x="2916" y="1309"/>
                  <a:pt x="2918" y="1309"/>
                </a:cubicBezTo>
                <a:cubicBezTo>
                  <a:pt x="2921" y="1309"/>
                  <a:pt x="2922" y="1307"/>
                  <a:pt x="2922" y="1305"/>
                </a:cubicBezTo>
                <a:cubicBezTo>
                  <a:pt x="2922" y="1302"/>
                  <a:pt x="2921" y="1300"/>
                  <a:pt x="2918" y="1300"/>
                </a:cubicBezTo>
                <a:close/>
                <a:moveTo>
                  <a:pt x="2931" y="1300"/>
                </a:moveTo>
                <a:cubicBezTo>
                  <a:pt x="2929" y="1300"/>
                  <a:pt x="2927" y="1302"/>
                  <a:pt x="2927" y="1305"/>
                </a:cubicBezTo>
                <a:cubicBezTo>
                  <a:pt x="2927" y="1307"/>
                  <a:pt x="2929" y="1309"/>
                  <a:pt x="2931" y="1309"/>
                </a:cubicBezTo>
                <a:cubicBezTo>
                  <a:pt x="2934" y="1309"/>
                  <a:pt x="2935" y="1307"/>
                  <a:pt x="2935" y="1305"/>
                </a:cubicBezTo>
                <a:cubicBezTo>
                  <a:pt x="2935" y="1302"/>
                  <a:pt x="2934" y="1300"/>
                  <a:pt x="2931" y="1300"/>
                </a:cubicBezTo>
                <a:close/>
                <a:moveTo>
                  <a:pt x="2944" y="1300"/>
                </a:moveTo>
                <a:cubicBezTo>
                  <a:pt x="2942" y="1300"/>
                  <a:pt x="2940" y="1302"/>
                  <a:pt x="2940" y="1305"/>
                </a:cubicBezTo>
                <a:cubicBezTo>
                  <a:pt x="2940" y="1307"/>
                  <a:pt x="2942" y="1309"/>
                  <a:pt x="2944" y="1309"/>
                </a:cubicBezTo>
                <a:cubicBezTo>
                  <a:pt x="2946" y="1309"/>
                  <a:pt x="2948" y="1307"/>
                  <a:pt x="2948" y="1305"/>
                </a:cubicBezTo>
                <a:cubicBezTo>
                  <a:pt x="2948" y="1302"/>
                  <a:pt x="2946" y="1300"/>
                  <a:pt x="2944" y="1300"/>
                </a:cubicBezTo>
                <a:close/>
                <a:moveTo>
                  <a:pt x="2957" y="1300"/>
                </a:moveTo>
                <a:cubicBezTo>
                  <a:pt x="2955" y="1300"/>
                  <a:pt x="2953" y="1302"/>
                  <a:pt x="2953" y="1305"/>
                </a:cubicBezTo>
                <a:cubicBezTo>
                  <a:pt x="2953" y="1307"/>
                  <a:pt x="2955" y="1309"/>
                  <a:pt x="2957" y="1309"/>
                </a:cubicBezTo>
                <a:cubicBezTo>
                  <a:pt x="2959" y="1309"/>
                  <a:pt x="2961" y="1307"/>
                  <a:pt x="2961" y="1305"/>
                </a:cubicBezTo>
                <a:cubicBezTo>
                  <a:pt x="2961" y="1302"/>
                  <a:pt x="2959" y="1300"/>
                  <a:pt x="2957" y="1300"/>
                </a:cubicBezTo>
                <a:close/>
                <a:moveTo>
                  <a:pt x="2970" y="1300"/>
                </a:moveTo>
                <a:cubicBezTo>
                  <a:pt x="2968" y="1300"/>
                  <a:pt x="2966" y="1302"/>
                  <a:pt x="2966" y="1305"/>
                </a:cubicBezTo>
                <a:cubicBezTo>
                  <a:pt x="2966" y="1307"/>
                  <a:pt x="2968" y="1309"/>
                  <a:pt x="2970" y="1309"/>
                </a:cubicBezTo>
                <a:cubicBezTo>
                  <a:pt x="2972" y="1309"/>
                  <a:pt x="2974" y="1307"/>
                  <a:pt x="2974" y="1305"/>
                </a:cubicBezTo>
                <a:cubicBezTo>
                  <a:pt x="2974" y="1302"/>
                  <a:pt x="2972" y="1300"/>
                  <a:pt x="2970" y="1300"/>
                </a:cubicBezTo>
                <a:close/>
                <a:moveTo>
                  <a:pt x="2983" y="1300"/>
                </a:moveTo>
                <a:cubicBezTo>
                  <a:pt x="2981" y="1300"/>
                  <a:pt x="2979" y="1302"/>
                  <a:pt x="2979" y="1305"/>
                </a:cubicBezTo>
                <a:cubicBezTo>
                  <a:pt x="2979" y="1307"/>
                  <a:pt x="2981" y="1309"/>
                  <a:pt x="2983" y="1309"/>
                </a:cubicBezTo>
                <a:cubicBezTo>
                  <a:pt x="2985" y="1309"/>
                  <a:pt x="2987" y="1307"/>
                  <a:pt x="2987" y="1305"/>
                </a:cubicBezTo>
                <a:cubicBezTo>
                  <a:pt x="2987" y="1302"/>
                  <a:pt x="2985" y="1300"/>
                  <a:pt x="2983" y="1300"/>
                </a:cubicBezTo>
                <a:close/>
                <a:moveTo>
                  <a:pt x="2996" y="1300"/>
                </a:moveTo>
                <a:cubicBezTo>
                  <a:pt x="2993" y="1300"/>
                  <a:pt x="2992" y="1302"/>
                  <a:pt x="2992" y="1305"/>
                </a:cubicBezTo>
                <a:cubicBezTo>
                  <a:pt x="2992" y="1307"/>
                  <a:pt x="2993" y="1309"/>
                  <a:pt x="2996" y="1309"/>
                </a:cubicBezTo>
                <a:cubicBezTo>
                  <a:pt x="2998" y="1309"/>
                  <a:pt x="3000" y="1307"/>
                  <a:pt x="3000" y="1305"/>
                </a:cubicBezTo>
                <a:cubicBezTo>
                  <a:pt x="3000" y="1302"/>
                  <a:pt x="2998" y="1300"/>
                  <a:pt x="2996" y="1300"/>
                </a:cubicBezTo>
                <a:close/>
                <a:moveTo>
                  <a:pt x="3009" y="1300"/>
                </a:moveTo>
                <a:cubicBezTo>
                  <a:pt x="3006" y="1300"/>
                  <a:pt x="3005" y="1302"/>
                  <a:pt x="3005" y="1305"/>
                </a:cubicBezTo>
                <a:cubicBezTo>
                  <a:pt x="3005" y="1307"/>
                  <a:pt x="3006" y="1309"/>
                  <a:pt x="3009" y="1309"/>
                </a:cubicBezTo>
                <a:cubicBezTo>
                  <a:pt x="3011" y="1309"/>
                  <a:pt x="3013" y="1307"/>
                  <a:pt x="3013" y="1305"/>
                </a:cubicBezTo>
                <a:cubicBezTo>
                  <a:pt x="3013" y="1302"/>
                  <a:pt x="3011" y="1300"/>
                  <a:pt x="3009" y="1300"/>
                </a:cubicBezTo>
                <a:close/>
                <a:moveTo>
                  <a:pt x="3022" y="1300"/>
                </a:moveTo>
                <a:cubicBezTo>
                  <a:pt x="3019" y="1300"/>
                  <a:pt x="3017" y="1302"/>
                  <a:pt x="3017" y="1305"/>
                </a:cubicBezTo>
                <a:cubicBezTo>
                  <a:pt x="3017" y="1307"/>
                  <a:pt x="3019" y="1309"/>
                  <a:pt x="3022" y="1309"/>
                </a:cubicBezTo>
                <a:cubicBezTo>
                  <a:pt x="3024" y="1309"/>
                  <a:pt x="3026" y="1307"/>
                  <a:pt x="3026" y="1305"/>
                </a:cubicBezTo>
                <a:cubicBezTo>
                  <a:pt x="3026" y="1302"/>
                  <a:pt x="3024" y="1300"/>
                  <a:pt x="3022" y="1300"/>
                </a:cubicBezTo>
                <a:close/>
                <a:moveTo>
                  <a:pt x="3035" y="1300"/>
                </a:moveTo>
                <a:cubicBezTo>
                  <a:pt x="3032" y="1300"/>
                  <a:pt x="3030" y="1302"/>
                  <a:pt x="3030" y="1305"/>
                </a:cubicBezTo>
                <a:cubicBezTo>
                  <a:pt x="3030" y="1307"/>
                  <a:pt x="3032" y="1309"/>
                  <a:pt x="3035" y="1309"/>
                </a:cubicBezTo>
                <a:cubicBezTo>
                  <a:pt x="3037" y="1309"/>
                  <a:pt x="3039" y="1307"/>
                  <a:pt x="3039" y="1305"/>
                </a:cubicBezTo>
                <a:cubicBezTo>
                  <a:pt x="3039" y="1302"/>
                  <a:pt x="3037" y="1300"/>
                  <a:pt x="3035" y="1300"/>
                </a:cubicBezTo>
                <a:close/>
                <a:moveTo>
                  <a:pt x="3047" y="1300"/>
                </a:moveTo>
                <a:cubicBezTo>
                  <a:pt x="3045" y="1300"/>
                  <a:pt x="3043" y="1302"/>
                  <a:pt x="3043" y="1305"/>
                </a:cubicBezTo>
                <a:cubicBezTo>
                  <a:pt x="3043" y="1307"/>
                  <a:pt x="3045" y="1309"/>
                  <a:pt x="3047" y="1309"/>
                </a:cubicBezTo>
                <a:cubicBezTo>
                  <a:pt x="3050" y="1309"/>
                  <a:pt x="3052" y="1307"/>
                  <a:pt x="3052" y="1305"/>
                </a:cubicBezTo>
                <a:cubicBezTo>
                  <a:pt x="3052" y="1302"/>
                  <a:pt x="3050" y="1300"/>
                  <a:pt x="3047" y="1300"/>
                </a:cubicBezTo>
                <a:close/>
                <a:moveTo>
                  <a:pt x="3060" y="1309"/>
                </a:moveTo>
                <a:cubicBezTo>
                  <a:pt x="3063" y="1309"/>
                  <a:pt x="3064" y="1307"/>
                  <a:pt x="3064" y="1305"/>
                </a:cubicBezTo>
                <a:cubicBezTo>
                  <a:pt x="3064" y="1302"/>
                  <a:pt x="3063" y="1301"/>
                  <a:pt x="3060" y="1301"/>
                </a:cubicBezTo>
                <a:cubicBezTo>
                  <a:pt x="3058" y="1301"/>
                  <a:pt x="3056" y="1302"/>
                  <a:pt x="3056" y="1305"/>
                </a:cubicBezTo>
                <a:cubicBezTo>
                  <a:pt x="3056" y="1307"/>
                  <a:pt x="3058" y="1309"/>
                  <a:pt x="3060" y="1309"/>
                </a:cubicBezTo>
                <a:close/>
                <a:moveTo>
                  <a:pt x="3074" y="1305"/>
                </a:moveTo>
                <a:cubicBezTo>
                  <a:pt x="3074" y="1304"/>
                  <a:pt x="3073" y="1304"/>
                  <a:pt x="3073" y="1304"/>
                </a:cubicBezTo>
                <a:cubicBezTo>
                  <a:pt x="3073" y="1304"/>
                  <a:pt x="3073" y="1304"/>
                  <a:pt x="3073" y="1305"/>
                </a:cubicBezTo>
                <a:cubicBezTo>
                  <a:pt x="3073" y="1305"/>
                  <a:pt x="3073" y="1305"/>
                  <a:pt x="3073" y="1305"/>
                </a:cubicBezTo>
                <a:cubicBezTo>
                  <a:pt x="3073" y="1305"/>
                  <a:pt x="3074" y="1305"/>
                  <a:pt x="3074" y="1305"/>
                </a:cubicBezTo>
                <a:close/>
                <a:moveTo>
                  <a:pt x="3099" y="1300"/>
                </a:moveTo>
                <a:cubicBezTo>
                  <a:pt x="3097" y="1300"/>
                  <a:pt x="3095" y="1302"/>
                  <a:pt x="3095" y="1305"/>
                </a:cubicBezTo>
                <a:cubicBezTo>
                  <a:pt x="3095" y="1307"/>
                  <a:pt x="3097" y="1309"/>
                  <a:pt x="3099" y="1309"/>
                </a:cubicBezTo>
                <a:cubicBezTo>
                  <a:pt x="3101" y="1309"/>
                  <a:pt x="3103" y="1307"/>
                  <a:pt x="3103" y="1305"/>
                </a:cubicBezTo>
                <a:cubicBezTo>
                  <a:pt x="3103" y="1302"/>
                  <a:pt x="3101" y="1300"/>
                  <a:pt x="3099" y="1300"/>
                </a:cubicBezTo>
                <a:close/>
                <a:moveTo>
                  <a:pt x="3112" y="1300"/>
                </a:moveTo>
                <a:cubicBezTo>
                  <a:pt x="3110" y="1300"/>
                  <a:pt x="3108" y="1302"/>
                  <a:pt x="3108" y="1305"/>
                </a:cubicBezTo>
                <a:cubicBezTo>
                  <a:pt x="3108" y="1307"/>
                  <a:pt x="3110" y="1309"/>
                  <a:pt x="3112" y="1309"/>
                </a:cubicBezTo>
                <a:cubicBezTo>
                  <a:pt x="3114" y="1309"/>
                  <a:pt x="3116" y="1307"/>
                  <a:pt x="3116" y="1305"/>
                </a:cubicBezTo>
                <a:cubicBezTo>
                  <a:pt x="3116" y="1302"/>
                  <a:pt x="3114" y="1300"/>
                  <a:pt x="3112" y="1300"/>
                </a:cubicBezTo>
                <a:close/>
                <a:moveTo>
                  <a:pt x="3125" y="1300"/>
                </a:moveTo>
                <a:cubicBezTo>
                  <a:pt x="3123" y="1300"/>
                  <a:pt x="3121" y="1302"/>
                  <a:pt x="3121" y="1305"/>
                </a:cubicBezTo>
                <a:cubicBezTo>
                  <a:pt x="3121" y="1307"/>
                  <a:pt x="3123" y="1309"/>
                  <a:pt x="3125" y="1309"/>
                </a:cubicBezTo>
                <a:cubicBezTo>
                  <a:pt x="3127" y="1309"/>
                  <a:pt x="3129" y="1307"/>
                  <a:pt x="3129" y="1305"/>
                </a:cubicBezTo>
                <a:cubicBezTo>
                  <a:pt x="3129" y="1302"/>
                  <a:pt x="3127" y="1300"/>
                  <a:pt x="3125" y="1300"/>
                </a:cubicBezTo>
                <a:close/>
                <a:moveTo>
                  <a:pt x="3177" y="1305"/>
                </a:moveTo>
                <a:cubicBezTo>
                  <a:pt x="3177" y="1305"/>
                  <a:pt x="3177" y="1305"/>
                  <a:pt x="3177" y="1305"/>
                </a:cubicBezTo>
                <a:cubicBezTo>
                  <a:pt x="3177" y="1305"/>
                  <a:pt x="3177" y="1305"/>
                  <a:pt x="3177" y="1305"/>
                </a:cubicBezTo>
                <a:cubicBezTo>
                  <a:pt x="3177" y="1305"/>
                  <a:pt x="3177" y="1305"/>
                  <a:pt x="3177" y="1305"/>
                </a:cubicBezTo>
                <a:cubicBezTo>
                  <a:pt x="3177" y="1305"/>
                  <a:pt x="3177" y="1305"/>
                  <a:pt x="3177" y="1305"/>
                </a:cubicBezTo>
                <a:close/>
                <a:moveTo>
                  <a:pt x="981" y="1313"/>
                </a:moveTo>
                <a:cubicBezTo>
                  <a:pt x="979" y="1313"/>
                  <a:pt x="977" y="1315"/>
                  <a:pt x="977" y="1318"/>
                </a:cubicBezTo>
                <a:cubicBezTo>
                  <a:pt x="977" y="1320"/>
                  <a:pt x="979" y="1322"/>
                  <a:pt x="981" y="1322"/>
                </a:cubicBezTo>
                <a:cubicBezTo>
                  <a:pt x="984" y="1322"/>
                  <a:pt x="985" y="1320"/>
                  <a:pt x="985" y="1318"/>
                </a:cubicBezTo>
                <a:cubicBezTo>
                  <a:pt x="985" y="1315"/>
                  <a:pt x="984" y="1313"/>
                  <a:pt x="981" y="1313"/>
                </a:cubicBezTo>
                <a:close/>
                <a:moveTo>
                  <a:pt x="994" y="1313"/>
                </a:moveTo>
                <a:cubicBezTo>
                  <a:pt x="992" y="1313"/>
                  <a:pt x="990" y="1315"/>
                  <a:pt x="990" y="1318"/>
                </a:cubicBezTo>
                <a:cubicBezTo>
                  <a:pt x="990" y="1320"/>
                  <a:pt x="992" y="1322"/>
                  <a:pt x="994" y="1322"/>
                </a:cubicBezTo>
                <a:cubicBezTo>
                  <a:pt x="996" y="1322"/>
                  <a:pt x="998" y="1320"/>
                  <a:pt x="998" y="1318"/>
                </a:cubicBezTo>
                <a:cubicBezTo>
                  <a:pt x="998" y="1315"/>
                  <a:pt x="996" y="1313"/>
                  <a:pt x="994" y="1313"/>
                </a:cubicBezTo>
                <a:close/>
                <a:moveTo>
                  <a:pt x="1007" y="1313"/>
                </a:moveTo>
                <a:cubicBezTo>
                  <a:pt x="1005" y="1313"/>
                  <a:pt x="1003" y="1315"/>
                  <a:pt x="1003" y="1318"/>
                </a:cubicBezTo>
                <a:cubicBezTo>
                  <a:pt x="1003" y="1320"/>
                  <a:pt x="1005" y="1322"/>
                  <a:pt x="1007" y="1322"/>
                </a:cubicBezTo>
                <a:cubicBezTo>
                  <a:pt x="1009" y="1322"/>
                  <a:pt x="1011" y="1320"/>
                  <a:pt x="1011" y="1318"/>
                </a:cubicBezTo>
                <a:cubicBezTo>
                  <a:pt x="1011" y="1315"/>
                  <a:pt x="1009" y="1313"/>
                  <a:pt x="1007" y="1313"/>
                </a:cubicBezTo>
                <a:close/>
                <a:moveTo>
                  <a:pt x="1020" y="1313"/>
                </a:moveTo>
                <a:cubicBezTo>
                  <a:pt x="1018" y="1313"/>
                  <a:pt x="1016" y="1315"/>
                  <a:pt x="1016" y="1318"/>
                </a:cubicBezTo>
                <a:cubicBezTo>
                  <a:pt x="1016" y="1320"/>
                  <a:pt x="1018" y="1322"/>
                  <a:pt x="1020" y="1322"/>
                </a:cubicBezTo>
                <a:cubicBezTo>
                  <a:pt x="1022" y="1322"/>
                  <a:pt x="1024" y="1320"/>
                  <a:pt x="1024" y="1318"/>
                </a:cubicBezTo>
                <a:cubicBezTo>
                  <a:pt x="1024" y="1315"/>
                  <a:pt x="1022" y="1313"/>
                  <a:pt x="1020" y="1313"/>
                </a:cubicBezTo>
                <a:close/>
                <a:moveTo>
                  <a:pt x="1033" y="1313"/>
                </a:moveTo>
                <a:cubicBezTo>
                  <a:pt x="1031" y="1313"/>
                  <a:pt x="1029" y="1315"/>
                  <a:pt x="1029" y="1318"/>
                </a:cubicBezTo>
                <a:cubicBezTo>
                  <a:pt x="1029" y="1320"/>
                  <a:pt x="1031" y="1322"/>
                  <a:pt x="1033" y="1322"/>
                </a:cubicBezTo>
                <a:cubicBezTo>
                  <a:pt x="1035" y="1322"/>
                  <a:pt x="1037" y="1320"/>
                  <a:pt x="1037" y="1318"/>
                </a:cubicBezTo>
                <a:cubicBezTo>
                  <a:pt x="1037" y="1315"/>
                  <a:pt x="1035" y="1313"/>
                  <a:pt x="1033" y="1313"/>
                </a:cubicBezTo>
                <a:close/>
                <a:moveTo>
                  <a:pt x="1046" y="1313"/>
                </a:moveTo>
                <a:cubicBezTo>
                  <a:pt x="1043" y="1313"/>
                  <a:pt x="1042" y="1315"/>
                  <a:pt x="1042" y="1318"/>
                </a:cubicBezTo>
                <a:cubicBezTo>
                  <a:pt x="1042" y="1320"/>
                  <a:pt x="1043" y="1322"/>
                  <a:pt x="1046" y="1322"/>
                </a:cubicBezTo>
                <a:cubicBezTo>
                  <a:pt x="1048" y="1322"/>
                  <a:pt x="1050" y="1320"/>
                  <a:pt x="1050" y="1318"/>
                </a:cubicBezTo>
                <a:cubicBezTo>
                  <a:pt x="1050" y="1315"/>
                  <a:pt x="1048" y="1313"/>
                  <a:pt x="1046" y="1313"/>
                </a:cubicBezTo>
                <a:close/>
                <a:moveTo>
                  <a:pt x="1059" y="1313"/>
                </a:moveTo>
                <a:cubicBezTo>
                  <a:pt x="1056" y="1313"/>
                  <a:pt x="1055" y="1315"/>
                  <a:pt x="1055" y="1318"/>
                </a:cubicBezTo>
                <a:cubicBezTo>
                  <a:pt x="1055" y="1320"/>
                  <a:pt x="1056" y="1322"/>
                  <a:pt x="1059" y="1322"/>
                </a:cubicBezTo>
                <a:cubicBezTo>
                  <a:pt x="1061" y="1322"/>
                  <a:pt x="1063" y="1320"/>
                  <a:pt x="1063" y="1318"/>
                </a:cubicBezTo>
                <a:cubicBezTo>
                  <a:pt x="1063" y="1315"/>
                  <a:pt x="1061" y="1313"/>
                  <a:pt x="1059" y="1313"/>
                </a:cubicBezTo>
                <a:close/>
                <a:moveTo>
                  <a:pt x="1072" y="1313"/>
                </a:moveTo>
                <a:cubicBezTo>
                  <a:pt x="1069" y="1313"/>
                  <a:pt x="1067" y="1315"/>
                  <a:pt x="1067" y="1318"/>
                </a:cubicBezTo>
                <a:cubicBezTo>
                  <a:pt x="1067" y="1320"/>
                  <a:pt x="1069" y="1322"/>
                  <a:pt x="1072" y="1322"/>
                </a:cubicBezTo>
                <a:cubicBezTo>
                  <a:pt x="1074" y="1322"/>
                  <a:pt x="1076" y="1320"/>
                  <a:pt x="1076" y="1318"/>
                </a:cubicBezTo>
                <a:cubicBezTo>
                  <a:pt x="1076" y="1315"/>
                  <a:pt x="1074" y="1313"/>
                  <a:pt x="1072" y="1313"/>
                </a:cubicBezTo>
                <a:close/>
                <a:moveTo>
                  <a:pt x="1085" y="1313"/>
                </a:moveTo>
                <a:cubicBezTo>
                  <a:pt x="1082" y="1313"/>
                  <a:pt x="1080" y="1315"/>
                  <a:pt x="1080" y="1318"/>
                </a:cubicBezTo>
                <a:cubicBezTo>
                  <a:pt x="1080" y="1320"/>
                  <a:pt x="1082" y="1322"/>
                  <a:pt x="1085" y="1322"/>
                </a:cubicBezTo>
                <a:cubicBezTo>
                  <a:pt x="1087" y="1322"/>
                  <a:pt x="1089" y="1320"/>
                  <a:pt x="1089" y="1318"/>
                </a:cubicBezTo>
                <a:cubicBezTo>
                  <a:pt x="1089" y="1315"/>
                  <a:pt x="1087" y="1313"/>
                  <a:pt x="1085" y="1313"/>
                </a:cubicBezTo>
                <a:close/>
                <a:moveTo>
                  <a:pt x="1097" y="1313"/>
                </a:moveTo>
                <a:cubicBezTo>
                  <a:pt x="1095" y="1313"/>
                  <a:pt x="1093" y="1315"/>
                  <a:pt x="1093" y="1318"/>
                </a:cubicBezTo>
                <a:cubicBezTo>
                  <a:pt x="1093" y="1320"/>
                  <a:pt x="1095" y="1322"/>
                  <a:pt x="1097" y="1322"/>
                </a:cubicBezTo>
                <a:cubicBezTo>
                  <a:pt x="1100" y="1322"/>
                  <a:pt x="1102" y="1320"/>
                  <a:pt x="1102" y="1318"/>
                </a:cubicBezTo>
                <a:cubicBezTo>
                  <a:pt x="1102" y="1315"/>
                  <a:pt x="1100" y="1313"/>
                  <a:pt x="1097" y="1313"/>
                </a:cubicBezTo>
                <a:close/>
                <a:moveTo>
                  <a:pt x="1110" y="1313"/>
                </a:moveTo>
                <a:cubicBezTo>
                  <a:pt x="1108" y="1313"/>
                  <a:pt x="1106" y="1315"/>
                  <a:pt x="1106" y="1318"/>
                </a:cubicBezTo>
                <a:cubicBezTo>
                  <a:pt x="1106" y="1320"/>
                  <a:pt x="1108" y="1322"/>
                  <a:pt x="1110" y="1322"/>
                </a:cubicBezTo>
                <a:cubicBezTo>
                  <a:pt x="1113" y="1322"/>
                  <a:pt x="1115" y="1320"/>
                  <a:pt x="1115" y="1318"/>
                </a:cubicBezTo>
                <a:cubicBezTo>
                  <a:pt x="1115" y="1315"/>
                  <a:pt x="1113" y="1313"/>
                  <a:pt x="1110" y="1313"/>
                </a:cubicBezTo>
                <a:close/>
                <a:moveTo>
                  <a:pt x="1123" y="1313"/>
                </a:moveTo>
                <a:cubicBezTo>
                  <a:pt x="1121" y="1313"/>
                  <a:pt x="1119" y="1315"/>
                  <a:pt x="1119" y="1318"/>
                </a:cubicBezTo>
                <a:cubicBezTo>
                  <a:pt x="1119" y="1320"/>
                  <a:pt x="1121" y="1322"/>
                  <a:pt x="1123" y="1322"/>
                </a:cubicBezTo>
                <a:cubicBezTo>
                  <a:pt x="1126" y="1322"/>
                  <a:pt x="1127" y="1320"/>
                  <a:pt x="1127" y="1318"/>
                </a:cubicBezTo>
                <a:cubicBezTo>
                  <a:pt x="1127" y="1315"/>
                  <a:pt x="1126" y="1313"/>
                  <a:pt x="1123" y="1313"/>
                </a:cubicBezTo>
                <a:close/>
                <a:moveTo>
                  <a:pt x="1136" y="1313"/>
                </a:moveTo>
                <a:cubicBezTo>
                  <a:pt x="1134" y="1313"/>
                  <a:pt x="1132" y="1315"/>
                  <a:pt x="1132" y="1318"/>
                </a:cubicBezTo>
                <a:cubicBezTo>
                  <a:pt x="1132" y="1320"/>
                  <a:pt x="1134" y="1322"/>
                  <a:pt x="1136" y="1322"/>
                </a:cubicBezTo>
                <a:cubicBezTo>
                  <a:pt x="1138" y="1322"/>
                  <a:pt x="1140" y="1320"/>
                  <a:pt x="1140" y="1318"/>
                </a:cubicBezTo>
                <a:cubicBezTo>
                  <a:pt x="1140" y="1315"/>
                  <a:pt x="1138" y="1313"/>
                  <a:pt x="1136" y="1313"/>
                </a:cubicBezTo>
                <a:close/>
                <a:moveTo>
                  <a:pt x="1149" y="1313"/>
                </a:moveTo>
                <a:cubicBezTo>
                  <a:pt x="1147" y="1313"/>
                  <a:pt x="1145" y="1315"/>
                  <a:pt x="1145" y="1318"/>
                </a:cubicBezTo>
                <a:cubicBezTo>
                  <a:pt x="1145" y="1320"/>
                  <a:pt x="1147" y="1322"/>
                  <a:pt x="1149" y="1322"/>
                </a:cubicBezTo>
                <a:cubicBezTo>
                  <a:pt x="1151" y="1322"/>
                  <a:pt x="1153" y="1320"/>
                  <a:pt x="1153" y="1318"/>
                </a:cubicBezTo>
                <a:cubicBezTo>
                  <a:pt x="1153" y="1315"/>
                  <a:pt x="1151" y="1313"/>
                  <a:pt x="1149" y="1313"/>
                </a:cubicBezTo>
                <a:close/>
                <a:moveTo>
                  <a:pt x="1162" y="1313"/>
                </a:moveTo>
                <a:cubicBezTo>
                  <a:pt x="1160" y="1313"/>
                  <a:pt x="1158" y="1315"/>
                  <a:pt x="1158" y="1318"/>
                </a:cubicBezTo>
                <a:cubicBezTo>
                  <a:pt x="1158" y="1320"/>
                  <a:pt x="1160" y="1322"/>
                  <a:pt x="1162" y="1322"/>
                </a:cubicBezTo>
                <a:cubicBezTo>
                  <a:pt x="1164" y="1322"/>
                  <a:pt x="1166" y="1320"/>
                  <a:pt x="1166" y="1318"/>
                </a:cubicBezTo>
                <a:cubicBezTo>
                  <a:pt x="1166" y="1315"/>
                  <a:pt x="1164" y="1313"/>
                  <a:pt x="1162" y="1313"/>
                </a:cubicBezTo>
                <a:close/>
                <a:moveTo>
                  <a:pt x="1175" y="1313"/>
                </a:moveTo>
                <a:cubicBezTo>
                  <a:pt x="1173" y="1313"/>
                  <a:pt x="1171" y="1315"/>
                  <a:pt x="1171" y="1318"/>
                </a:cubicBezTo>
                <a:cubicBezTo>
                  <a:pt x="1171" y="1320"/>
                  <a:pt x="1173" y="1322"/>
                  <a:pt x="1175" y="1322"/>
                </a:cubicBezTo>
                <a:cubicBezTo>
                  <a:pt x="1177" y="1322"/>
                  <a:pt x="1179" y="1320"/>
                  <a:pt x="1179" y="1318"/>
                </a:cubicBezTo>
                <a:cubicBezTo>
                  <a:pt x="1179" y="1315"/>
                  <a:pt x="1177" y="1313"/>
                  <a:pt x="1175" y="1313"/>
                </a:cubicBezTo>
                <a:close/>
                <a:moveTo>
                  <a:pt x="1188" y="1313"/>
                </a:moveTo>
                <a:cubicBezTo>
                  <a:pt x="1186" y="1313"/>
                  <a:pt x="1184" y="1315"/>
                  <a:pt x="1184" y="1318"/>
                </a:cubicBezTo>
                <a:cubicBezTo>
                  <a:pt x="1184" y="1320"/>
                  <a:pt x="1186" y="1322"/>
                  <a:pt x="1188" y="1322"/>
                </a:cubicBezTo>
                <a:cubicBezTo>
                  <a:pt x="1190" y="1322"/>
                  <a:pt x="1192" y="1320"/>
                  <a:pt x="1192" y="1318"/>
                </a:cubicBezTo>
                <a:cubicBezTo>
                  <a:pt x="1192" y="1315"/>
                  <a:pt x="1190" y="1313"/>
                  <a:pt x="1188" y="1313"/>
                </a:cubicBezTo>
                <a:close/>
                <a:moveTo>
                  <a:pt x="1201" y="1313"/>
                </a:moveTo>
                <a:cubicBezTo>
                  <a:pt x="1198" y="1313"/>
                  <a:pt x="1197" y="1315"/>
                  <a:pt x="1197" y="1318"/>
                </a:cubicBezTo>
                <a:cubicBezTo>
                  <a:pt x="1197" y="1320"/>
                  <a:pt x="1198" y="1322"/>
                  <a:pt x="1201" y="1322"/>
                </a:cubicBezTo>
                <a:cubicBezTo>
                  <a:pt x="1203" y="1322"/>
                  <a:pt x="1205" y="1320"/>
                  <a:pt x="1205" y="1318"/>
                </a:cubicBezTo>
                <a:cubicBezTo>
                  <a:pt x="1205" y="1315"/>
                  <a:pt x="1203" y="1313"/>
                  <a:pt x="1201" y="1313"/>
                </a:cubicBezTo>
                <a:close/>
                <a:moveTo>
                  <a:pt x="1214" y="1313"/>
                </a:moveTo>
                <a:cubicBezTo>
                  <a:pt x="1211" y="1313"/>
                  <a:pt x="1209" y="1315"/>
                  <a:pt x="1209" y="1318"/>
                </a:cubicBezTo>
                <a:cubicBezTo>
                  <a:pt x="1209" y="1320"/>
                  <a:pt x="1211" y="1322"/>
                  <a:pt x="1214" y="1322"/>
                </a:cubicBezTo>
                <a:cubicBezTo>
                  <a:pt x="1216" y="1322"/>
                  <a:pt x="1218" y="1320"/>
                  <a:pt x="1218" y="1318"/>
                </a:cubicBezTo>
                <a:cubicBezTo>
                  <a:pt x="1218" y="1315"/>
                  <a:pt x="1216" y="1313"/>
                  <a:pt x="1214" y="1313"/>
                </a:cubicBezTo>
                <a:close/>
                <a:moveTo>
                  <a:pt x="1227" y="1313"/>
                </a:moveTo>
                <a:cubicBezTo>
                  <a:pt x="1224" y="1313"/>
                  <a:pt x="1222" y="1315"/>
                  <a:pt x="1222" y="1318"/>
                </a:cubicBezTo>
                <a:cubicBezTo>
                  <a:pt x="1222" y="1320"/>
                  <a:pt x="1224" y="1322"/>
                  <a:pt x="1227" y="1322"/>
                </a:cubicBezTo>
                <a:cubicBezTo>
                  <a:pt x="1229" y="1322"/>
                  <a:pt x="1231" y="1320"/>
                  <a:pt x="1231" y="1318"/>
                </a:cubicBezTo>
                <a:cubicBezTo>
                  <a:pt x="1231" y="1315"/>
                  <a:pt x="1229" y="1313"/>
                  <a:pt x="1227" y="1313"/>
                </a:cubicBezTo>
                <a:close/>
                <a:moveTo>
                  <a:pt x="1239" y="1313"/>
                </a:moveTo>
                <a:cubicBezTo>
                  <a:pt x="1237" y="1313"/>
                  <a:pt x="1235" y="1315"/>
                  <a:pt x="1235" y="1318"/>
                </a:cubicBezTo>
                <a:cubicBezTo>
                  <a:pt x="1235" y="1320"/>
                  <a:pt x="1237" y="1322"/>
                  <a:pt x="1239" y="1322"/>
                </a:cubicBezTo>
                <a:cubicBezTo>
                  <a:pt x="1242" y="1322"/>
                  <a:pt x="1244" y="1320"/>
                  <a:pt x="1244" y="1318"/>
                </a:cubicBezTo>
                <a:cubicBezTo>
                  <a:pt x="1244" y="1315"/>
                  <a:pt x="1242" y="1313"/>
                  <a:pt x="1239" y="1313"/>
                </a:cubicBezTo>
                <a:close/>
                <a:moveTo>
                  <a:pt x="1252" y="1313"/>
                </a:moveTo>
                <a:cubicBezTo>
                  <a:pt x="1250" y="1313"/>
                  <a:pt x="1248" y="1315"/>
                  <a:pt x="1248" y="1318"/>
                </a:cubicBezTo>
                <a:cubicBezTo>
                  <a:pt x="1248" y="1320"/>
                  <a:pt x="1250" y="1322"/>
                  <a:pt x="1252" y="1322"/>
                </a:cubicBezTo>
                <a:cubicBezTo>
                  <a:pt x="1255" y="1322"/>
                  <a:pt x="1257" y="1320"/>
                  <a:pt x="1257" y="1318"/>
                </a:cubicBezTo>
                <a:cubicBezTo>
                  <a:pt x="1257" y="1315"/>
                  <a:pt x="1255" y="1313"/>
                  <a:pt x="1252" y="1313"/>
                </a:cubicBezTo>
                <a:close/>
                <a:moveTo>
                  <a:pt x="1265" y="1313"/>
                </a:moveTo>
                <a:cubicBezTo>
                  <a:pt x="1263" y="1313"/>
                  <a:pt x="1261" y="1315"/>
                  <a:pt x="1261" y="1318"/>
                </a:cubicBezTo>
                <a:cubicBezTo>
                  <a:pt x="1261" y="1320"/>
                  <a:pt x="1263" y="1322"/>
                  <a:pt x="1265" y="1322"/>
                </a:cubicBezTo>
                <a:cubicBezTo>
                  <a:pt x="1268" y="1322"/>
                  <a:pt x="1270" y="1320"/>
                  <a:pt x="1270" y="1318"/>
                </a:cubicBezTo>
                <a:cubicBezTo>
                  <a:pt x="1270" y="1315"/>
                  <a:pt x="1268" y="1313"/>
                  <a:pt x="1265" y="1313"/>
                </a:cubicBezTo>
                <a:close/>
                <a:moveTo>
                  <a:pt x="1278" y="1313"/>
                </a:moveTo>
                <a:cubicBezTo>
                  <a:pt x="1276" y="1313"/>
                  <a:pt x="1274" y="1315"/>
                  <a:pt x="1274" y="1318"/>
                </a:cubicBezTo>
                <a:cubicBezTo>
                  <a:pt x="1274" y="1320"/>
                  <a:pt x="1276" y="1322"/>
                  <a:pt x="1278" y="1322"/>
                </a:cubicBezTo>
                <a:cubicBezTo>
                  <a:pt x="1281" y="1322"/>
                  <a:pt x="1282" y="1320"/>
                  <a:pt x="1282" y="1318"/>
                </a:cubicBezTo>
                <a:cubicBezTo>
                  <a:pt x="1282" y="1315"/>
                  <a:pt x="1281" y="1313"/>
                  <a:pt x="1278" y="1313"/>
                </a:cubicBezTo>
                <a:close/>
                <a:moveTo>
                  <a:pt x="1291" y="1317"/>
                </a:moveTo>
                <a:cubicBezTo>
                  <a:pt x="1291" y="1317"/>
                  <a:pt x="1291" y="1317"/>
                  <a:pt x="1291" y="1318"/>
                </a:cubicBezTo>
                <a:cubicBezTo>
                  <a:pt x="1291" y="1318"/>
                  <a:pt x="1291" y="1318"/>
                  <a:pt x="1291" y="1318"/>
                </a:cubicBezTo>
                <a:cubicBezTo>
                  <a:pt x="1291" y="1318"/>
                  <a:pt x="1291" y="1318"/>
                  <a:pt x="1291" y="1318"/>
                </a:cubicBezTo>
                <a:cubicBezTo>
                  <a:pt x="1291" y="1317"/>
                  <a:pt x="1291" y="1317"/>
                  <a:pt x="1291" y="1317"/>
                </a:cubicBezTo>
                <a:close/>
                <a:moveTo>
                  <a:pt x="1795" y="1318"/>
                </a:moveTo>
                <a:cubicBezTo>
                  <a:pt x="1795" y="1318"/>
                  <a:pt x="1795" y="1318"/>
                  <a:pt x="1795" y="1318"/>
                </a:cubicBezTo>
                <a:cubicBezTo>
                  <a:pt x="1795" y="1318"/>
                  <a:pt x="1795" y="1318"/>
                  <a:pt x="1795" y="1318"/>
                </a:cubicBezTo>
                <a:cubicBezTo>
                  <a:pt x="1795" y="1318"/>
                  <a:pt x="1795" y="1318"/>
                  <a:pt x="1795" y="1318"/>
                </a:cubicBezTo>
                <a:cubicBezTo>
                  <a:pt x="1795" y="1318"/>
                  <a:pt x="1795" y="1318"/>
                  <a:pt x="1795" y="1318"/>
                </a:cubicBezTo>
                <a:close/>
                <a:moveTo>
                  <a:pt x="1808" y="1313"/>
                </a:moveTo>
                <a:cubicBezTo>
                  <a:pt x="1805" y="1313"/>
                  <a:pt x="1804" y="1315"/>
                  <a:pt x="1804" y="1318"/>
                </a:cubicBezTo>
                <a:cubicBezTo>
                  <a:pt x="1804" y="1320"/>
                  <a:pt x="1805" y="1322"/>
                  <a:pt x="1808" y="1322"/>
                </a:cubicBezTo>
                <a:cubicBezTo>
                  <a:pt x="1810" y="1322"/>
                  <a:pt x="1812" y="1320"/>
                  <a:pt x="1812" y="1318"/>
                </a:cubicBezTo>
                <a:cubicBezTo>
                  <a:pt x="1812" y="1315"/>
                  <a:pt x="1810" y="1313"/>
                  <a:pt x="1808" y="1313"/>
                </a:cubicBezTo>
                <a:close/>
                <a:moveTo>
                  <a:pt x="1821" y="1313"/>
                </a:moveTo>
                <a:cubicBezTo>
                  <a:pt x="1818" y="1313"/>
                  <a:pt x="1816" y="1315"/>
                  <a:pt x="1816" y="1318"/>
                </a:cubicBezTo>
                <a:cubicBezTo>
                  <a:pt x="1816" y="1320"/>
                  <a:pt x="1818" y="1322"/>
                  <a:pt x="1821" y="1322"/>
                </a:cubicBezTo>
                <a:cubicBezTo>
                  <a:pt x="1823" y="1322"/>
                  <a:pt x="1825" y="1320"/>
                  <a:pt x="1825" y="1318"/>
                </a:cubicBezTo>
                <a:cubicBezTo>
                  <a:pt x="1825" y="1315"/>
                  <a:pt x="1823" y="1313"/>
                  <a:pt x="1821" y="1313"/>
                </a:cubicBezTo>
                <a:close/>
                <a:moveTo>
                  <a:pt x="1834" y="1313"/>
                </a:moveTo>
                <a:cubicBezTo>
                  <a:pt x="1831" y="1313"/>
                  <a:pt x="1829" y="1315"/>
                  <a:pt x="1829" y="1318"/>
                </a:cubicBezTo>
                <a:cubicBezTo>
                  <a:pt x="1829" y="1320"/>
                  <a:pt x="1831" y="1322"/>
                  <a:pt x="1834" y="1322"/>
                </a:cubicBezTo>
                <a:cubicBezTo>
                  <a:pt x="1836" y="1322"/>
                  <a:pt x="1838" y="1320"/>
                  <a:pt x="1838" y="1318"/>
                </a:cubicBezTo>
                <a:cubicBezTo>
                  <a:pt x="1838" y="1315"/>
                  <a:pt x="1836" y="1313"/>
                  <a:pt x="1834" y="1313"/>
                </a:cubicBezTo>
                <a:close/>
                <a:moveTo>
                  <a:pt x="1846" y="1313"/>
                </a:moveTo>
                <a:cubicBezTo>
                  <a:pt x="1844" y="1313"/>
                  <a:pt x="1842" y="1315"/>
                  <a:pt x="1842" y="1318"/>
                </a:cubicBezTo>
                <a:cubicBezTo>
                  <a:pt x="1842" y="1320"/>
                  <a:pt x="1844" y="1322"/>
                  <a:pt x="1846" y="1322"/>
                </a:cubicBezTo>
                <a:cubicBezTo>
                  <a:pt x="1849" y="1322"/>
                  <a:pt x="1851" y="1320"/>
                  <a:pt x="1851" y="1318"/>
                </a:cubicBezTo>
                <a:cubicBezTo>
                  <a:pt x="1851" y="1315"/>
                  <a:pt x="1849" y="1313"/>
                  <a:pt x="1846" y="1313"/>
                </a:cubicBezTo>
                <a:close/>
                <a:moveTo>
                  <a:pt x="1859" y="1313"/>
                </a:moveTo>
                <a:cubicBezTo>
                  <a:pt x="1857" y="1313"/>
                  <a:pt x="1855" y="1315"/>
                  <a:pt x="1855" y="1318"/>
                </a:cubicBezTo>
                <a:cubicBezTo>
                  <a:pt x="1855" y="1320"/>
                  <a:pt x="1857" y="1322"/>
                  <a:pt x="1859" y="1322"/>
                </a:cubicBezTo>
                <a:cubicBezTo>
                  <a:pt x="1862" y="1322"/>
                  <a:pt x="1864" y="1320"/>
                  <a:pt x="1864" y="1318"/>
                </a:cubicBezTo>
                <a:cubicBezTo>
                  <a:pt x="1864" y="1315"/>
                  <a:pt x="1862" y="1313"/>
                  <a:pt x="1859" y="1313"/>
                </a:cubicBezTo>
                <a:close/>
                <a:moveTo>
                  <a:pt x="1872" y="1313"/>
                </a:moveTo>
                <a:cubicBezTo>
                  <a:pt x="1870" y="1313"/>
                  <a:pt x="1868" y="1315"/>
                  <a:pt x="1868" y="1318"/>
                </a:cubicBezTo>
                <a:cubicBezTo>
                  <a:pt x="1868" y="1320"/>
                  <a:pt x="1870" y="1322"/>
                  <a:pt x="1872" y="1322"/>
                </a:cubicBezTo>
                <a:cubicBezTo>
                  <a:pt x="1875" y="1322"/>
                  <a:pt x="1876" y="1320"/>
                  <a:pt x="1876" y="1318"/>
                </a:cubicBezTo>
                <a:cubicBezTo>
                  <a:pt x="1876" y="1315"/>
                  <a:pt x="1875" y="1313"/>
                  <a:pt x="1872" y="1313"/>
                </a:cubicBezTo>
                <a:close/>
                <a:moveTo>
                  <a:pt x="1885" y="1313"/>
                </a:moveTo>
                <a:cubicBezTo>
                  <a:pt x="1883" y="1313"/>
                  <a:pt x="1881" y="1315"/>
                  <a:pt x="1881" y="1318"/>
                </a:cubicBezTo>
                <a:cubicBezTo>
                  <a:pt x="1881" y="1320"/>
                  <a:pt x="1883" y="1322"/>
                  <a:pt x="1885" y="1322"/>
                </a:cubicBezTo>
                <a:cubicBezTo>
                  <a:pt x="1887" y="1322"/>
                  <a:pt x="1889" y="1320"/>
                  <a:pt x="1889" y="1318"/>
                </a:cubicBezTo>
                <a:cubicBezTo>
                  <a:pt x="1889" y="1315"/>
                  <a:pt x="1887" y="1313"/>
                  <a:pt x="1885" y="1313"/>
                </a:cubicBezTo>
                <a:close/>
                <a:moveTo>
                  <a:pt x="1898" y="1313"/>
                </a:moveTo>
                <a:cubicBezTo>
                  <a:pt x="1896" y="1313"/>
                  <a:pt x="1894" y="1315"/>
                  <a:pt x="1894" y="1318"/>
                </a:cubicBezTo>
                <a:cubicBezTo>
                  <a:pt x="1894" y="1320"/>
                  <a:pt x="1896" y="1322"/>
                  <a:pt x="1898" y="1322"/>
                </a:cubicBezTo>
                <a:cubicBezTo>
                  <a:pt x="1900" y="1322"/>
                  <a:pt x="1902" y="1320"/>
                  <a:pt x="1902" y="1318"/>
                </a:cubicBezTo>
                <a:cubicBezTo>
                  <a:pt x="1902" y="1315"/>
                  <a:pt x="1900" y="1313"/>
                  <a:pt x="1898" y="1313"/>
                </a:cubicBezTo>
                <a:close/>
                <a:moveTo>
                  <a:pt x="1911" y="1313"/>
                </a:moveTo>
                <a:cubicBezTo>
                  <a:pt x="1909" y="1313"/>
                  <a:pt x="1907" y="1315"/>
                  <a:pt x="1907" y="1318"/>
                </a:cubicBezTo>
                <a:cubicBezTo>
                  <a:pt x="1907" y="1320"/>
                  <a:pt x="1909" y="1322"/>
                  <a:pt x="1911" y="1322"/>
                </a:cubicBezTo>
                <a:cubicBezTo>
                  <a:pt x="1913" y="1322"/>
                  <a:pt x="1915" y="1320"/>
                  <a:pt x="1915" y="1318"/>
                </a:cubicBezTo>
                <a:cubicBezTo>
                  <a:pt x="1915" y="1315"/>
                  <a:pt x="1913" y="1313"/>
                  <a:pt x="1911" y="1313"/>
                </a:cubicBezTo>
                <a:close/>
                <a:moveTo>
                  <a:pt x="1924" y="1313"/>
                </a:moveTo>
                <a:cubicBezTo>
                  <a:pt x="1922" y="1313"/>
                  <a:pt x="1920" y="1315"/>
                  <a:pt x="1920" y="1318"/>
                </a:cubicBezTo>
                <a:cubicBezTo>
                  <a:pt x="1920" y="1320"/>
                  <a:pt x="1922" y="1322"/>
                  <a:pt x="1924" y="1322"/>
                </a:cubicBezTo>
                <a:cubicBezTo>
                  <a:pt x="1926" y="1322"/>
                  <a:pt x="1928" y="1320"/>
                  <a:pt x="1928" y="1318"/>
                </a:cubicBezTo>
                <a:cubicBezTo>
                  <a:pt x="1928" y="1315"/>
                  <a:pt x="1926" y="1313"/>
                  <a:pt x="1924" y="1313"/>
                </a:cubicBezTo>
                <a:close/>
                <a:moveTo>
                  <a:pt x="1937" y="1313"/>
                </a:moveTo>
                <a:cubicBezTo>
                  <a:pt x="1935" y="1313"/>
                  <a:pt x="1933" y="1315"/>
                  <a:pt x="1933" y="1318"/>
                </a:cubicBezTo>
                <a:cubicBezTo>
                  <a:pt x="1933" y="1320"/>
                  <a:pt x="1935" y="1322"/>
                  <a:pt x="1937" y="1322"/>
                </a:cubicBezTo>
                <a:cubicBezTo>
                  <a:pt x="1939" y="1322"/>
                  <a:pt x="1941" y="1320"/>
                  <a:pt x="1941" y="1318"/>
                </a:cubicBezTo>
                <a:cubicBezTo>
                  <a:pt x="1941" y="1315"/>
                  <a:pt x="1939" y="1313"/>
                  <a:pt x="1937" y="1313"/>
                </a:cubicBezTo>
                <a:close/>
                <a:moveTo>
                  <a:pt x="1950" y="1313"/>
                </a:moveTo>
                <a:cubicBezTo>
                  <a:pt x="1947" y="1313"/>
                  <a:pt x="1946" y="1315"/>
                  <a:pt x="1946" y="1318"/>
                </a:cubicBezTo>
                <a:cubicBezTo>
                  <a:pt x="1946" y="1320"/>
                  <a:pt x="1947" y="1322"/>
                  <a:pt x="1950" y="1322"/>
                </a:cubicBezTo>
                <a:cubicBezTo>
                  <a:pt x="1952" y="1322"/>
                  <a:pt x="1954" y="1320"/>
                  <a:pt x="1954" y="1318"/>
                </a:cubicBezTo>
                <a:cubicBezTo>
                  <a:pt x="1954" y="1315"/>
                  <a:pt x="1952" y="1313"/>
                  <a:pt x="1950" y="1313"/>
                </a:cubicBezTo>
                <a:close/>
                <a:moveTo>
                  <a:pt x="1963" y="1313"/>
                </a:moveTo>
                <a:cubicBezTo>
                  <a:pt x="1960" y="1313"/>
                  <a:pt x="1958" y="1315"/>
                  <a:pt x="1958" y="1318"/>
                </a:cubicBezTo>
                <a:cubicBezTo>
                  <a:pt x="1958" y="1320"/>
                  <a:pt x="1960" y="1322"/>
                  <a:pt x="1963" y="1322"/>
                </a:cubicBezTo>
                <a:cubicBezTo>
                  <a:pt x="1965" y="1322"/>
                  <a:pt x="1967" y="1320"/>
                  <a:pt x="1967" y="1318"/>
                </a:cubicBezTo>
                <a:cubicBezTo>
                  <a:pt x="1967" y="1315"/>
                  <a:pt x="1965" y="1313"/>
                  <a:pt x="1963" y="1313"/>
                </a:cubicBezTo>
                <a:close/>
                <a:moveTo>
                  <a:pt x="1976" y="1313"/>
                </a:moveTo>
                <a:cubicBezTo>
                  <a:pt x="1973" y="1313"/>
                  <a:pt x="1971" y="1315"/>
                  <a:pt x="1971" y="1318"/>
                </a:cubicBezTo>
                <a:cubicBezTo>
                  <a:pt x="1971" y="1320"/>
                  <a:pt x="1973" y="1322"/>
                  <a:pt x="1976" y="1322"/>
                </a:cubicBezTo>
                <a:cubicBezTo>
                  <a:pt x="1978" y="1322"/>
                  <a:pt x="1980" y="1320"/>
                  <a:pt x="1980" y="1318"/>
                </a:cubicBezTo>
                <a:cubicBezTo>
                  <a:pt x="1980" y="1315"/>
                  <a:pt x="1978" y="1313"/>
                  <a:pt x="1976" y="1313"/>
                </a:cubicBezTo>
                <a:close/>
                <a:moveTo>
                  <a:pt x="1988" y="1313"/>
                </a:moveTo>
                <a:cubicBezTo>
                  <a:pt x="1986" y="1313"/>
                  <a:pt x="1984" y="1315"/>
                  <a:pt x="1984" y="1318"/>
                </a:cubicBezTo>
                <a:cubicBezTo>
                  <a:pt x="1984" y="1320"/>
                  <a:pt x="1986" y="1322"/>
                  <a:pt x="1988" y="1322"/>
                </a:cubicBezTo>
                <a:cubicBezTo>
                  <a:pt x="1991" y="1322"/>
                  <a:pt x="1993" y="1320"/>
                  <a:pt x="1993" y="1318"/>
                </a:cubicBezTo>
                <a:cubicBezTo>
                  <a:pt x="1993" y="1315"/>
                  <a:pt x="1991" y="1313"/>
                  <a:pt x="1988" y="1313"/>
                </a:cubicBezTo>
                <a:close/>
                <a:moveTo>
                  <a:pt x="2001" y="1313"/>
                </a:moveTo>
                <a:cubicBezTo>
                  <a:pt x="1999" y="1313"/>
                  <a:pt x="1997" y="1315"/>
                  <a:pt x="1997" y="1318"/>
                </a:cubicBezTo>
                <a:cubicBezTo>
                  <a:pt x="1997" y="1320"/>
                  <a:pt x="1999" y="1322"/>
                  <a:pt x="2001" y="1322"/>
                </a:cubicBezTo>
                <a:cubicBezTo>
                  <a:pt x="2004" y="1322"/>
                  <a:pt x="2006" y="1320"/>
                  <a:pt x="2006" y="1318"/>
                </a:cubicBezTo>
                <a:cubicBezTo>
                  <a:pt x="2006" y="1315"/>
                  <a:pt x="2004" y="1313"/>
                  <a:pt x="2001" y="1313"/>
                </a:cubicBezTo>
                <a:close/>
                <a:moveTo>
                  <a:pt x="2014" y="1313"/>
                </a:moveTo>
                <a:cubicBezTo>
                  <a:pt x="2012" y="1313"/>
                  <a:pt x="2010" y="1315"/>
                  <a:pt x="2010" y="1318"/>
                </a:cubicBezTo>
                <a:cubicBezTo>
                  <a:pt x="2010" y="1320"/>
                  <a:pt x="2012" y="1322"/>
                  <a:pt x="2014" y="1322"/>
                </a:cubicBezTo>
                <a:cubicBezTo>
                  <a:pt x="2017" y="1322"/>
                  <a:pt x="2019" y="1320"/>
                  <a:pt x="2019" y="1318"/>
                </a:cubicBezTo>
                <a:cubicBezTo>
                  <a:pt x="2019" y="1315"/>
                  <a:pt x="2017" y="1313"/>
                  <a:pt x="2014" y="1313"/>
                </a:cubicBezTo>
                <a:close/>
                <a:moveTo>
                  <a:pt x="2027" y="1313"/>
                </a:moveTo>
                <a:cubicBezTo>
                  <a:pt x="2025" y="1313"/>
                  <a:pt x="2023" y="1315"/>
                  <a:pt x="2023" y="1318"/>
                </a:cubicBezTo>
                <a:cubicBezTo>
                  <a:pt x="2023" y="1320"/>
                  <a:pt x="2025" y="1322"/>
                  <a:pt x="2027" y="1322"/>
                </a:cubicBezTo>
                <a:cubicBezTo>
                  <a:pt x="2030" y="1322"/>
                  <a:pt x="2031" y="1320"/>
                  <a:pt x="2031" y="1318"/>
                </a:cubicBezTo>
                <a:cubicBezTo>
                  <a:pt x="2031" y="1315"/>
                  <a:pt x="2030" y="1313"/>
                  <a:pt x="2027" y="1313"/>
                </a:cubicBezTo>
                <a:close/>
                <a:moveTo>
                  <a:pt x="2040" y="1313"/>
                </a:moveTo>
                <a:cubicBezTo>
                  <a:pt x="2038" y="1313"/>
                  <a:pt x="2036" y="1315"/>
                  <a:pt x="2036" y="1318"/>
                </a:cubicBezTo>
                <a:cubicBezTo>
                  <a:pt x="2036" y="1320"/>
                  <a:pt x="2038" y="1322"/>
                  <a:pt x="2040" y="1322"/>
                </a:cubicBezTo>
                <a:cubicBezTo>
                  <a:pt x="2042" y="1322"/>
                  <a:pt x="2044" y="1320"/>
                  <a:pt x="2044" y="1318"/>
                </a:cubicBezTo>
                <a:cubicBezTo>
                  <a:pt x="2044" y="1315"/>
                  <a:pt x="2042" y="1313"/>
                  <a:pt x="2040" y="1313"/>
                </a:cubicBezTo>
                <a:close/>
                <a:moveTo>
                  <a:pt x="2118" y="1318"/>
                </a:moveTo>
                <a:cubicBezTo>
                  <a:pt x="2118" y="1318"/>
                  <a:pt x="2118" y="1318"/>
                  <a:pt x="2118" y="1318"/>
                </a:cubicBezTo>
                <a:cubicBezTo>
                  <a:pt x="2118" y="1318"/>
                  <a:pt x="2118" y="1318"/>
                  <a:pt x="2118" y="1318"/>
                </a:cubicBezTo>
                <a:cubicBezTo>
                  <a:pt x="2118" y="1318"/>
                  <a:pt x="2118" y="1318"/>
                  <a:pt x="2118" y="1318"/>
                </a:cubicBezTo>
                <a:cubicBezTo>
                  <a:pt x="2118" y="1318"/>
                  <a:pt x="2118" y="1318"/>
                  <a:pt x="2118" y="1318"/>
                </a:cubicBezTo>
                <a:close/>
                <a:moveTo>
                  <a:pt x="2131" y="1313"/>
                </a:moveTo>
                <a:cubicBezTo>
                  <a:pt x="2128" y="1313"/>
                  <a:pt x="2126" y="1315"/>
                  <a:pt x="2126" y="1318"/>
                </a:cubicBezTo>
                <a:cubicBezTo>
                  <a:pt x="2126" y="1320"/>
                  <a:pt x="2128" y="1322"/>
                  <a:pt x="2131" y="1322"/>
                </a:cubicBezTo>
                <a:cubicBezTo>
                  <a:pt x="2133" y="1322"/>
                  <a:pt x="2135" y="1320"/>
                  <a:pt x="2135" y="1318"/>
                </a:cubicBezTo>
                <a:cubicBezTo>
                  <a:pt x="2135" y="1315"/>
                  <a:pt x="2133" y="1313"/>
                  <a:pt x="2131" y="1313"/>
                </a:cubicBezTo>
                <a:close/>
                <a:moveTo>
                  <a:pt x="2143" y="1313"/>
                </a:moveTo>
                <a:cubicBezTo>
                  <a:pt x="2141" y="1313"/>
                  <a:pt x="2139" y="1315"/>
                  <a:pt x="2139" y="1318"/>
                </a:cubicBezTo>
                <a:cubicBezTo>
                  <a:pt x="2139" y="1320"/>
                  <a:pt x="2141" y="1322"/>
                  <a:pt x="2143" y="1322"/>
                </a:cubicBezTo>
                <a:cubicBezTo>
                  <a:pt x="2146" y="1322"/>
                  <a:pt x="2148" y="1320"/>
                  <a:pt x="2148" y="1318"/>
                </a:cubicBezTo>
                <a:cubicBezTo>
                  <a:pt x="2148" y="1315"/>
                  <a:pt x="2146" y="1313"/>
                  <a:pt x="2143" y="1313"/>
                </a:cubicBezTo>
                <a:close/>
                <a:moveTo>
                  <a:pt x="2156" y="1313"/>
                </a:moveTo>
                <a:cubicBezTo>
                  <a:pt x="2154" y="1313"/>
                  <a:pt x="2152" y="1315"/>
                  <a:pt x="2152" y="1318"/>
                </a:cubicBezTo>
                <a:cubicBezTo>
                  <a:pt x="2152" y="1320"/>
                  <a:pt x="2154" y="1322"/>
                  <a:pt x="2156" y="1322"/>
                </a:cubicBezTo>
                <a:cubicBezTo>
                  <a:pt x="2159" y="1322"/>
                  <a:pt x="2161" y="1320"/>
                  <a:pt x="2161" y="1318"/>
                </a:cubicBezTo>
                <a:cubicBezTo>
                  <a:pt x="2161" y="1315"/>
                  <a:pt x="2159" y="1313"/>
                  <a:pt x="2156" y="1313"/>
                </a:cubicBezTo>
                <a:close/>
                <a:moveTo>
                  <a:pt x="2169" y="1313"/>
                </a:moveTo>
                <a:cubicBezTo>
                  <a:pt x="2167" y="1313"/>
                  <a:pt x="2165" y="1315"/>
                  <a:pt x="2165" y="1318"/>
                </a:cubicBezTo>
                <a:cubicBezTo>
                  <a:pt x="2165" y="1320"/>
                  <a:pt x="2167" y="1322"/>
                  <a:pt x="2169" y="1322"/>
                </a:cubicBezTo>
                <a:cubicBezTo>
                  <a:pt x="2172" y="1322"/>
                  <a:pt x="2173" y="1320"/>
                  <a:pt x="2173" y="1318"/>
                </a:cubicBezTo>
                <a:cubicBezTo>
                  <a:pt x="2173" y="1315"/>
                  <a:pt x="2172" y="1313"/>
                  <a:pt x="2169" y="1313"/>
                </a:cubicBezTo>
                <a:close/>
                <a:moveTo>
                  <a:pt x="2905" y="1313"/>
                </a:moveTo>
                <a:cubicBezTo>
                  <a:pt x="2903" y="1313"/>
                  <a:pt x="2901" y="1315"/>
                  <a:pt x="2901" y="1318"/>
                </a:cubicBezTo>
                <a:cubicBezTo>
                  <a:pt x="2901" y="1320"/>
                  <a:pt x="2903" y="1322"/>
                  <a:pt x="2905" y="1322"/>
                </a:cubicBezTo>
                <a:cubicBezTo>
                  <a:pt x="2908" y="1322"/>
                  <a:pt x="2910" y="1320"/>
                  <a:pt x="2910" y="1318"/>
                </a:cubicBezTo>
                <a:cubicBezTo>
                  <a:pt x="2910" y="1315"/>
                  <a:pt x="2908" y="1313"/>
                  <a:pt x="2905" y="1313"/>
                </a:cubicBezTo>
                <a:close/>
                <a:moveTo>
                  <a:pt x="2918" y="1313"/>
                </a:moveTo>
                <a:cubicBezTo>
                  <a:pt x="2916" y="1313"/>
                  <a:pt x="2914" y="1315"/>
                  <a:pt x="2914" y="1318"/>
                </a:cubicBezTo>
                <a:cubicBezTo>
                  <a:pt x="2914" y="1320"/>
                  <a:pt x="2916" y="1322"/>
                  <a:pt x="2918" y="1322"/>
                </a:cubicBezTo>
                <a:cubicBezTo>
                  <a:pt x="2921" y="1322"/>
                  <a:pt x="2922" y="1320"/>
                  <a:pt x="2922" y="1318"/>
                </a:cubicBezTo>
                <a:cubicBezTo>
                  <a:pt x="2922" y="1315"/>
                  <a:pt x="2921" y="1313"/>
                  <a:pt x="2918" y="1313"/>
                </a:cubicBezTo>
                <a:close/>
                <a:moveTo>
                  <a:pt x="2931" y="1313"/>
                </a:moveTo>
                <a:cubicBezTo>
                  <a:pt x="2929" y="1313"/>
                  <a:pt x="2927" y="1315"/>
                  <a:pt x="2927" y="1318"/>
                </a:cubicBezTo>
                <a:cubicBezTo>
                  <a:pt x="2927" y="1320"/>
                  <a:pt x="2929" y="1322"/>
                  <a:pt x="2931" y="1322"/>
                </a:cubicBezTo>
                <a:cubicBezTo>
                  <a:pt x="2934" y="1322"/>
                  <a:pt x="2935" y="1320"/>
                  <a:pt x="2935" y="1318"/>
                </a:cubicBezTo>
                <a:cubicBezTo>
                  <a:pt x="2935" y="1315"/>
                  <a:pt x="2934" y="1313"/>
                  <a:pt x="2931" y="1313"/>
                </a:cubicBezTo>
                <a:close/>
                <a:moveTo>
                  <a:pt x="2944" y="1313"/>
                </a:moveTo>
                <a:cubicBezTo>
                  <a:pt x="2942" y="1313"/>
                  <a:pt x="2940" y="1315"/>
                  <a:pt x="2940" y="1318"/>
                </a:cubicBezTo>
                <a:cubicBezTo>
                  <a:pt x="2940" y="1320"/>
                  <a:pt x="2942" y="1322"/>
                  <a:pt x="2944" y="1322"/>
                </a:cubicBezTo>
                <a:cubicBezTo>
                  <a:pt x="2946" y="1322"/>
                  <a:pt x="2948" y="1320"/>
                  <a:pt x="2948" y="1318"/>
                </a:cubicBezTo>
                <a:cubicBezTo>
                  <a:pt x="2948" y="1315"/>
                  <a:pt x="2946" y="1313"/>
                  <a:pt x="2944" y="1313"/>
                </a:cubicBezTo>
                <a:close/>
                <a:moveTo>
                  <a:pt x="2957" y="1313"/>
                </a:moveTo>
                <a:cubicBezTo>
                  <a:pt x="2955" y="1313"/>
                  <a:pt x="2953" y="1315"/>
                  <a:pt x="2953" y="1318"/>
                </a:cubicBezTo>
                <a:cubicBezTo>
                  <a:pt x="2953" y="1320"/>
                  <a:pt x="2955" y="1322"/>
                  <a:pt x="2957" y="1322"/>
                </a:cubicBezTo>
                <a:cubicBezTo>
                  <a:pt x="2959" y="1322"/>
                  <a:pt x="2961" y="1320"/>
                  <a:pt x="2961" y="1318"/>
                </a:cubicBezTo>
                <a:cubicBezTo>
                  <a:pt x="2961" y="1315"/>
                  <a:pt x="2959" y="1313"/>
                  <a:pt x="2957" y="1313"/>
                </a:cubicBezTo>
                <a:close/>
                <a:moveTo>
                  <a:pt x="2970" y="1313"/>
                </a:moveTo>
                <a:cubicBezTo>
                  <a:pt x="2968" y="1313"/>
                  <a:pt x="2966" y="1315"/>
                  <a:pt x="2966" y="1318"/>
                </a:cubicBezTo>
                <a:cubicBezTo>
                  <a:pt x="2966" y="1320"/>
                  <a:pt x="2968" y="1322"/>
                  <a:pt x="2970" y="1322"/>
                </a:cubicBezTo>
                <a:cubicBezTo>
                  <a:pt x="2972" y="1322"/>
                  <a:pt x="2974" y="1320"/>
                  <a:pt x="2974" y="1318"/>
                </a:cubicBezTo>
                <a:cubicBezTo>
                  <a:pt x="2974" y="1315"/>
                  <a:pt x="2972" y="1313"/>
                  <a:pt x="2970" y="1313"/>
                </a:cubicBezTo>
                <a:close/>
                <a:moveTo>
                  <a:pt x="2983" y="1313"/>
                </a:moveTo>
                <a:cubicBezTo>
                  <a:pt x="2981" y="1313"/>
                  <a:pt x="2979" y="1315"/>
                  <a:pt x="2979" y="1318"/>
                </a:cubicBezTo>
                <a:cubicBezTo>
                  <a:pt x="2979" y="1320"/>
                  <a:pt x="2981" y="1322"/>
                  <a:pt x="2983" y="1322"/>
                </a:cubicBezTo>
                <a:cubicBezTo>
                  <a:pt x="2985" y="1322"/>
                  <a:pt x="2987" y="1320"/>
                  <a:pt x="2987" y="1318"/>
                </a:cubicBezTo>
                <a:cubicBezTo>
                  <a:pt x="2987" y="1315"/>
                  <a:pt x="2985" y="1313"/>
                  <a:pt x="2983" y="1313"/>
                </a:cubicBezTo>
                <a:close/>
                <a:moveTo>
                  <a:pt x="2996" y="1313"/>
                </a:moveTo>
                <a:cubicBezTo>
                  <a:pt x="2993" y="1313"/>
                  <a:pt x="2992" y="1315"/>
                  <a:pt x="2992" y="1318"/>
                </a:cubicBezTo>
                <a:cubicBezTo>
                  <a:pt x="2992" y="1320"/>
                  <a:pt x="2993" y="1322"/>
                  <a:pt x="2996" y="1322"/>
                </a:cubicBezTo>
                <a:cubicBezTo>
                  <a:pt x="2998" y="1322"/>
                  <a:pt x="3000" y="1320"/>
                  <a:pt x="3000" y="1318"/>
                </a:cubicBezTo>
                <a:cubicBezTo>
                  <a:pt x="3000" y="1315"/>
                  <a:pt x="2998" y="1313"/>
                  <a:pt x="2996" y="1313"/>
                </a:cubicBezTo>
                <a:close/>
                <a:moveTo>
                  <a:pt x="3009" y="1313"/>
                </a:moveTo>
                <a:cubicBezTo>
                  <a:pt x="3006" y="1313"/>
                  <a:pt x="3005" y="1315"/>
                  <a:pt x="3005" y="1318"/>
                </a:cubicBezTo>
                <a:cubicBezTo>
                  <a:pt x="3005" y="1320"/>
                  <a:pt x="3006" y="1322"/>
                  <a:pt x="3009" y="1322"/>
                </a:cubicBezTo>
                <a:cubicBezTo>
                  <a:pt x="3011" y="1322"/>
                  <a:pt x="3013" y="1320"/>
                  <a:pt x="3013" y="1318"/>
                </a:cubicBezTo>
                <a:cubicBezTo>
                  <a:pt x="3013" y="1315"/>
                  <a:pt x="3011" y="1313"/>
                  <a:pt x="3009" y="1313"/>
                </a:cubicBezTo>
                <a:close/>
                <a:moveTo>
                  <a:pt x="3022" y="1313"/>
                </a:moveTo>
                <a:cubicBezTo>
                  <a:pt x="3019" y="1313"/>
                  <a:pt x="3017" y="1315"/>
                  <a:pt x="3017" y="1318"/>
                </a:cubicBezTo>
                <a:cubicBezTo>
                  <a:pt x="3017" y="1320"/>
                  <a:pt x="3019" y="1322"/>
                  <a:pt x="3022" y="1322"/>
                </a:cubicBezTo>
                <a:cubicBezTo>
                  <a:pt x="3024" y="1322"/>
                  <a:pt x="3026" y="1320"/>
                  <a:pt x="3026" y="1318"/>
                </a:cubicBezTo>
                <a:cubicBezTo>
                  <a:pt x="3026" y="1315"/>
                  <a:pt x="3024" y="1313"/>
                  <a:pt x="3022" y="1313"/>
                </a:cubicBezTo>
                <a:close/>
                <a:moveTo>
                  <a:pt x="3035" y="1313"/>
                </a:moveTo>
                <a:cubicBezTo>
                  <a:pt x="3032" y="1313"/>
                  <a:pt x="3030" y="1315"/>
                  <a:pt x="3030" y="1318"/>
                </a:cubicBezTo>
                <a:cubicBezTo>
                  <a:pt x="3030" y="1320"/>
                  <a:pt x="3032" y="1322"/>
                  <a:pt x="3035" y="1322"/>
                </a:cubicBezTo>
                <a:cubicBezTo>
                  <a:pt x="3037" y="1322"/>
                  <a:pt x="3039" y="1320"/>
                  <a:pt x="3039" y="1318"/>
                </a:cubicBezTo>
                <a:cubicBezTo>
                  <a:pt x="3039" y="1315"/>
                  <a:pt x="3037" y="1313"/>
                  <a:pt x="3035" y="1313"/>
                </a:cubicBezTo>
                <a:close/>
                <a:moveTo>
                  <a:pt x="3047" y="1313"/>
                </a:moveTo>
                <a:cubicBezTo>
                  <a:pt x="3045" y="1313"/>
                  <a:pt x="3043" y="1315"/>
                  <a:pt x="3043" y="1318"/>
                </a:cubicBezTo>
                <a:cubicBezTo>
                  <a:pt x="3043" y="1320"/>
                  <a:pt x="3045" y="1322"/>
                  <a:pt x="3047" y="1322"/>
                </a:cubicBezTo>
                <a:cubicBezTo>
                  <a:pt x="3050" y="1322"/>
                  <a:pt x="3052" y="1320"/>
                  <a:pt x="3052" y="1318"/>
                </a:cubicBezTo>
                <a:cubicBezTo>
                  <a:pt x="3052" y="1315"/>
                  <a:pt x="3050" y="1313"/>
                  <a:pt x="3047" y="1313"/>
                </a:cubicBezTo>
                <a:close/>
                <a:moveTo>
                  <a:pt x="3060" y="1313"/>
                </a:moveTo>
                <a:cubicBezTo>
                  <a:pt x="3058" y="1313"/>
                  <a:pt x="3056" y="1315"/>
                  <a:pt x="3056" y="1318"/>
                </a:cubicBezTo>
                <a:cubicBezTo>
                  <a:pt x="3056" y="1320"/>
                  <a:pt x="3058" y="1322"/>
                  <a:pt x="3060" y="1322"/>
                </a:cubicBezTo>
                <a:cubicBezTo>
                  <a:pt x="3063" y="1322"/>
                  <a:pt x="3065" y="1320"/>
                  <a:pt x="3065" y="1318"/>
                </a:cubicBezTo>
                <a:cubicBezTo>
                  <a:pt x="3065" y="1315"/>
                  <a:pt x="3063" y="1313"/>
                  <a:pt x="3060" y="1313"/>
                </a:cubicBezTo>
                <a:close/>
                <a:moveTo>
                  <a:pt x="3073" y="1313"/>
                </a:moveTo>
                <a:cubicBezTo>
                  <a:pt x="3071" y="1313"/>
                  <a:pt x="3069" y="1315"/>
                  <a:pt x="3069" y="1318"/>
                </a:cubicBezTo>
                <a:cubicBezTo>
                  <a:pt x="3069" y="1320"/>
                  <a:pt x="3071" y="1322"/>
                  <a:pt x="3073" y="1322"/>
                </a:cubicBezTo>
                <a:cubicBezTo>
                  <a:pt x="3076" y="1322"/>
                  <a:pt x="3077" y="1320"/>
                  <a:pt x="3077" y="1318"/>
                </a:cubicBezTo>
                <a:cubicBezTo>
                  <a:pt x="3077" y="1315"/>
                  <a:pt x="3076" y="1313"/>
                  <a:pt x="3073" y="1313"/>
                </a:cubicBezTo>
                <a:close/>
                <a:moveTo>
                  <a:pt x="3086" y="1313"/>
                </a:moveTo>
                <a:cubicBezTo>
                  <a:pt x="3084" y="1313"/>
                  <a:pt x="3082" y="1315"/>
                  <a:pt x="3082" y="1318"/>
                </a:cubicBezTo>
                <a:cubicBezTo>
                  <a:pt x="3082" y="1320"/>
                  <a:pt x="3084" y="1322"/>
                  <a:pt x="3086" y="1322"/>
                </a:cubicBezTo>
                <a:cubicBezTo>
                  <a:pt x="3088" y="1322"/>
                  <a:pt x="3090" y="1320"/>
                  <a:pt x="3090" y="1318"/>
                </a:cubicBezTo>
                <a:cubicBezTo>
                  <a:pt x="3090" y="1315"/>
                  <a:pt x="3088" y="1313"/>
                  <a:pt x="3086" y="1313"/>
                </a:cubicBezTo>
                <a:close/>
                <a:moveTo>
                  <a:pt x="3099" y="1313"/>
                </a:moveTo>
                <a:cubicBezTo>
                  <a:pt x="3097" y="1313"/>
                  <a:pt x="3095" y="1315"/>
                  <a:pt x="3095" y="1318"/>
                </a:cubicBezTo>
                <a:cubicBezTo>
                  <a:pt x="3095" y="1320"/>
                  <a:pt x="3097" y="1322"/>
                  <a:pt x="3099" y="1322"/>
                </a:cubicBezTo>
                <a:cubicBezTo>
                  <a:pt x="3101" y="1322"/>
                  <a:pt x="3103" y="1320"/>
                  <a:pt x="3103" y="1318"/>
                </a:cubicBezTo>
                <a:cubicBezTo>
                  <a:pt x="3103" y="1315"/>
                  <a:pt x="3101" y="1313"/>
                  <a:pt x="3099" y="1313"/>
                </a:cubicBezTo>
                <a:close/>
                <a:moveTo>
                  <a:pt x="3112" y="1313"/>
                </a:moveTo>
                <a:cubicBezTo>
                  <a:pt x="3110" y="1313"/>
                  <a:pt x="3108" y="1315"/>
                  <a:pt x="3108" y="1318"/>
                </a:cubicBezTo>
                <a:cubicBezTo>
                  <a:pt x="3108" y="1320"/>
                  <a:pt x="3110" y="1322"/>
                  <a:pt x="3112" y="1322"/>
                </a:cubicBezTo>
                <a:cubicBezTo>
                  <a:pt x="3114" y="1322"/>
                  <a:pt x="3116" y="1320"/>
                  <a:pt x="3116" y="1318"/>
                </a:cubicBezTo>
                <a:cubicBezTo>
                  <a:pt x="3116" y="1315"/>
                  <a:pt x="3114" y="1313"/>
                  <a:pt x="3112" y="1313"/>
                </a:cubicBezTo>
                <a:close/>
                <a:moveTo>
                  <a:pt x="3125" y="1313"/>
                </a:moveTo>
                <a:cubicBezTo>
                  <a:pt x="3123" y="1313"/>
                  <a:pt x="3121" y="1315"/>
                  <a:pt x="3121" y="1318"/>
                </a:cubicBezTo>
                <a:cubicBezTo>
                  <a:pt x="3121" y="1320"/>
                  <a:pt x="3123" y="1322"/>
                  <a:pt x="3125" y="1322"/>
                </a:cubicBezTo>
                <a:cubicBezTo>
                  <a:pt x="3127" y="1322"/>
                  <a:pt x="3129" y="1320"/>
                  <a:pt x="3129" y="1318"/>
                </a:cubicBezTo>
                <a:cubicBezTo>
                  <a:pt x="3129" y="1315"/>
                  <a:pt x="3127" y="1313"/>
                  <a:pt x="3125" y="1313"/>
                </a:cubicBezTo>
                <a:close/>
                <a:moveTo>
                  <a:pt x="3138" y="1313"/>
                </a:moveTo>
                <a:cubicBezTo>
                  <a:pt x="3136" y="1313"/>
                  <a:pt x="3134" y="1315"/>
                  <a:pt x="3134" y="1318"/>
                </a:cubicBezTo>
                <a:cubicBezTo>
                  <a:pt x="3134" y="1320"/>
                  <a:pt x="3136" y="1322"/>
                  <a:pt x="3138" y="1322"/>
                </a:cubicBezTo>
                <a:cubicBezTo>
                  <a:pt x="3140" y="1322"/>
                  <a:pt x="3142" y="1320"/>
                  <a:pt x="3142" y="1318"/>
                </a:cubicBezTo>
                <a:cubicBezTo>
                  <a:pt x="3142" y="1315"/>
                  <a:pt x="3140" y="1313"/>
                  <a:pt x="3138" y="1313"/>
                </a:cubicBezTo>
                <a:close/>
                <a:moveTo>
                  <a:pt x="981" y="1333"/>
                </a:moveTo>
                <a:cubicBezTo>
                  <a:pt x="982" y="1333"/>
                  <a:pt x="983" y="1332"/>
                  <a:pt x="983" y="1330"/>
                </a:cubicBezTo>
                <a:cubicBezTo>
                  <a:pt x="983" y="1329"/>
                  <a:pt x="982" y="1328"/>
                  <a:pt x="981" y="1328"/>
                </a:cubicBezTo>
                <a:cubicBezTo>
                  <a:pt x="980" y="1328"/>
                  <a:pt x="979" y="1329"/>
                  <a:pt x="979" y="1330"/>
                </a:cubicBezTo>
                <a:cubicBezTo>
                  <a:pt x="979" y="1332"/>
                  <a:pt x="980" y="1333"/>
                  <a:pt x="981" y="1333"/>
                </a:cubicBezTo>
                <a:close/>
                <a:moveTo>
                  <a:pt x="994" y="1326"/>
                </a:moveTo>
                <a:cubicBezTo>
                  <a:pt x="992" y="1326"/>
                  <a:pt x="990" y="1328"/>
                  <a:pt x="990" y="1330"/>
                </a:cubicBezTo>
                <a:cubicBezTo>
                  <a:pt x="990" y="1333"/>
                  <a:pt x="992" y="1335"/>
                  <a:pt x="994" y="1335"/>
                </a:cubicBezTo>
                <a:cubicBezTo>
                  <a:pt x="996" y="1335"/>
                  <a:pt x="998" y="1333"/>
                  <a:pt x="998" y="1330"/>
                </a:cubicBezTo>
                <a:cubicBezTo>
                  <a:pt x="998" y="1328"/>
                  <a:pt x="996" y="1326"/>
                  <a:pt x="994" y="1326"/>
                </a:cubicBezTo>
                <a:close/>
                <a:moveTo>
                  <a:pt x="1007" y="1326"/>
                </a:moveTo>
                <a:cubicBezTo>
                  <a:pt x="1005" y="1326"/>
                  <a:pt x="1003" y="1328"/>
                  <a:pt x="1003" y="1330"/>
                </a:cubicBezTo>
                <a:cubicBezTo>
                  <a:pt x="1003" y="1333"/>
                  <a:pt x="1005" y="1335"/>
                  <a:pt x="1007" y="1335"/>
                </a:cubicBezTo>
                <a:cubicBezTo>
                  <a:pt x="1009" y="1335"/>
                  <a:pt x="1011" y="1333"/>
                  <a:pt x="1011" y="1330"/>
                </a:cubicBezTo>
                <a:cubicBezTo>
                  <a:pt x="1011" y="1328"/>
                  <a:pt x="1009" y="1326"/>
                  <a:pt x="1007" y="1326"/>
                </a:cubicBezTo>
                <a:close/>
                <a:moveTo>
                  <a:pt x="1020" y="1326"/>
                </a:moveTo>
                <a:cubicBezTo>
                  <a:pt x="1018" y="1326"/>
                  <a:pt x="1016" y="1328"/>
                  <a:pt x="1016" y="1330"/>
                </a:cubicBezTo>
                <a:cubicBezTo>
                  <a:pt x="1016" y="1333"/>
                  <a:pt x="1018" y="1335"/>
                  <a:pt x="1020" y="1335"/>
                </a:cubicBezTo>
                <a:cubicBezTo>
                  <a:pt x="1022" y="1335"/>
                  <a:pt x="1024" y="1333"/>
                  <a:pt x="1024" y="1330"/>
                </a:cubicBezTo>
                <a:cubicBezTo>
                  <a:pt x="1024" y="1328"/>
                  <a:pt x="1022" y="1326"/>
                  <a:pt x="1020" y="1326"/>
                </a:cubicBezTo>
                <a:close/>
                <a:moveTo>
                  <a:pt x="1033" y="1326"/>
                </a:moveTo>
                <a:cubicBezTo>
                  <a:pt x="1031" y="1326"/>
                  <a:pt x="1029" y="1328"/>
                  <a:pt x="1029" y="1330"/>
                </a:cubicBezTo>
                <a:cubicBezTo>
                  <a:pt x="1029" y="1333"/>
                  <a:pt x="1031" y="1335"/>
                  <a:pt x="1033" y="1335"/>
                </a:cubicBezTo>
                <a:cubicBezTo>
                  <a:pt x="1035" y="1335"/>
                  <a:pt x="1037" y="1333"/>
                  <a:pt x="1037" y="1330"/>
                </a:cubicBezTo>
                <a:cubicBezTo>
                  <a:pt x="1037" y="1328"/>
                  <a:pt x="1035" y="1326"/>
                  <a:pt x="1033" y="1326"/>
                </a:cubicBezTo>
                <a:close/>
                <a:moveTo>
                  <a:pt x="1046" y="1326"/>
                </a:moveTo>
                <a:cubicBezTo>
                  <a:pt x="1043" y="1326"/>
                  <a:pt x="1042" y="1328"/>
                  <a:pt x="1042" y="1330"/>
                </a:cubicBezTo>
                <a:cubicBezTo>
                  <a:pt x="1042" y="1333"/>
                  <a:pt x="1043" y="1335"/>
                  <a:pt x="1046" y="1335"/>
                </a:cubicBezTo>
                <a:cubicBezTo>
                  <a:pt x="1048" y="1335"/>
                  <a:pt x="1050" y="1333"/>
                  <a:pt x="1050" y="1330"/>
                </a:cubicBezTo>
                <a:cubicBezTo>
                  <a:pt x="1050" y="1328"/>
                  <a:pt x="1048" y="1326"/>
                  <a:pt x="1046" y="1326"/>
                </a:cubicBezTo>
                <a:close/>
                <a:moveTo>
                  <a:pt x="1059" y="1326"/>
                </a:moveTo>
                <a:cubicBezTo>
                  <a:pt x="1056" y="1326"/>
                  <a:pt x="1055" y="1328"/>
                  <a:pt x="1055" y="1330"/>
                </a:cubicBezTo>
                <a:cubicBezTo>
                  <a:pt x="1055" y="1333"/>
                  <a:pt x="1056" y="1335"/>
                  <a:pt x="1059" y="1335"/>
                </a:cubicBezTo>
                <a:cubicBezTo>
                  <a:pt x="1061" y="1335"/>
                  <a:pt x="1063" y="1333"/>
                  <a:pt x="1063" y="1330"/>
                </a:cubicBezTo>
                <a:cubicBezTo>
                  <a:pt x="1063" y="1328"/>
                  <a:pt x="1061" y="1326"/>
                  <a:pt x="1059" y="1326"/>
                </a:cubicBezTo>
                <a:close/>
                <a:moveTo>
                  <a:pt x="1072" y="1326"/>
                </a:moveTo>
                <a:cubicBezTo>
                  <a:pt x="1069" y="1326"/>
                  <a:pt x="1067" y="1328"/>
                  <a:pt x="1067" y="1330"/>
                </a:cubicBezTo>
                <a:cubicBezTo>
                  <a:pt x="1067" y="1333"/>
                  <a:pt x="1069" y="1335"/>
                  <a:pt x="1072" y="1335"/>
                </a:cubicBezTo>
                <a:cubicBezTo>
                  <a:pt x="1074" y="1335"/>
                  <a:pt x="1076" y="1333"/>
                  <a:pt x="1076" y="1330"/>
                </a:cubicBezTo>
                <a:cubicBezTo>
                  <a:pt x="1076" y="1328"/>
                  <a:pt x="1074" y="1326"/>
                  <a:pt x="1072" y="1326"/>
                </a:cubicBezTo>
                <a:close/>
                <a:moveTo>
                  <a:pt x="1085" y="1326"/>
                </a:moveTo>
                <a:cubicBezTo>
                  <a:pt x="1082" y="1326"/>
                  <a:pt x="1080" y="1328"/>
                  <a:pt x="1080" y="1330"/>
                </a:cubicBezTo>
                <a:cubicBezTo>
                  <a:pt x="1080" y="1333"/>
                  <a:pt x="1082" y="1335"/>
                  <a:pt x="1085" y="1335"/>
                </a:cubicBezTo>
                <a:cubicBezTo>
                  <a:pt x="1087" y="1335"/>
                  <a:pt x="1089" y="1333"/>
                  <a:pt x="1089" y="1330"/>
                </a:cubicBezTo>
                <a:cubicBezTo>
                  <a:pt x="1089" y="1328"/>
                  <a:pt x="1087" y="1326"/>
                  <a:pt x="1085" y="1326"/>
                </a:cubicBezTo>
                <a:close/>
                <a:moveTo>
                  <a:pt x="1097" y="1326"/>
                </a:moveTo>
                <a:cubicBezTo>
                  <a:pt x="1095" y="1326"/>
                  <a:pt x="1093" y="1328"/>
                  <a:pt x="1093" y="1330"/>
                </a:cubicBezTo>
                <a:cubicBezTo>
                  <a:pt x="1093" y="1333"/>
                  <a:pt x="1095" y="1335"/>
                  <a:pt x="1097" y="1335"/>
                </a:cubicBezTo>
                <a:cubicBezTo>
                  <a:pt x="1100" y="1335"/>
                  <a:pt x="1102" y="1333"/>
                  <a:pt x="1102" y="1330"/>
                </a:cubicBezTo>
                <a:cubicBezTo>
                  <a:pt x="1102" y="1328"/>
                  <a:pt x="1100" y="1326"/>
                  <a:pt x="1097" y="1326"/>
                </a:cubicBezTo>
                <a:close/>
                <a:moveTo>
                  <a:pt x="1110" y="1326"/>
                </a:moveTo>
                <a:cubicBezTo>
                  <a:pt x="1108" y="1326"/>
                  <a:pt x="1106" y="1328"/>
                  <a:pt x="1106" y="1330"/>
                </a:cubicBezTo>
                <a:cubicBezTo>
                  <a:pt x="1106" y="1333"/>
                  <a:pt x="1108" y="1335"/>
                  <a:pt x="1110" y="1335"/>
                </a:cubicBezTo>
                <a:cubicBezTo>
                  <a:pt x="1113" y="1335"/>
                  <a:pt x="1115" y="1333"/>
                  <a:pt x="1115" y="1330"/>
                </a:cubicBezTo>
                <a:cubicBezTo>
                  <a:pt x="1115" y="1328"/>
                  <a:pt x="1113" y="1326"/>
                  <a:pt x="1110" y="1326"/>
                </a:cubicBezTo>
                <a:close/>
                <a:moveTo>
                  <a:pt x="1123" y="1326"/>
                </a:moveTo>
                <a:cubicBezTo>
                  <a:pt x="1121" y="1326"/>
                  <a:pt x="1119" y="1328"/>
                  <a:pt x="1119" y="1330"/>
                </a:cubicBezTo>
                <a:cubicBezTo>
                  <a:pt x="1119" y="1333"/>
                  <a:pt x="1121" y="1335"/>
                  <a:pt x="1123" y="1335"/>
                </a:cubicBezTo>
                <a:cubicBezTo>
                  <a:pt x="1126" y="1335"/>
                  <a:pt x="1127" y="1333"/>
                  <a:pt x="1127" y="1330"/>
                </a:cubicBezTo>
                <a:cubicBezTo>
                  <a:pt x="1127" y="1328"/>
                  <a:pt x="1126" y="1326"/>
                  <a:pt x="1123" y="1326"/>
                </a:cubicBezTo>
                <a:close/>
                <a:moveTo>
                  <a:pt x="1136" y="1326"/>
                </a:moveTo>
                <a:cubicBezTo>
                  <a:pt x="1134" y="1326"/>
                  <a:pt x="1132" y="1328"/>
                  <a:pt x="1132" y="1330"/>
                </a:cubicBezTo>
                <a:cubicBezTo>
                  <a:pt x="1132" y="1333"/>
                  <a:pt x="1134" y="1335"/>
                  <a:pt x="1136" y="1335"/>
                </a:cubicBezTo>
                <a:cubicBezTo>
                  <a:pt x="1138" y="1335"/>
                  <a:pt x="1140" y="1333"/>
                  <a:pt x="1140" y="1330"/>
                </a:cubicBezTo>
                <a:cubicBezTo>
                  <a:pt x="1140" y="1328"/>
                  <a:pt x="1138" y="1326"/>
                  <a:pt x="1136" y="1326"/>
                </a:cubicBezTo>
                <a:close/>
                <a:moveTo>
                  <a:pt x="1149" y="1326"/>
                </a:moveTo>
                <a:cubicBezTo>
                  <a:pt x="1147" y="1326"/>
                  <a:pt x="1145" y="1328"/>
                  <a:pt x="1145" y="1330"/>
                </a:cubicBezTo>
                <a:cubicBezTo>
                  <a:pt x="1145" y="1333"/>
                  <a:pt x="1147" y="1335"/>
                  <a:pt x="1149" y="1335"/>
                </a:cubicBezTo>
                <a:cubicBezTo>
                  <a:pt x="1151" y="1335"/>
                  <a:pt x="1153" y="1333"/>
                  <a:pt x="1153" y="1330"/>
                </a:cubicBezTo>
                <a:cubicBezTo>
                  <a:pt x="1153" y="1328"/>
                  <a:pt x="1151" y="1326"/>
                  <a:pt x="1149" y="1326"/>
                </a:cubicBezTo>
                <a:close/>
                <a:moveTo>
                  <a:pt x="1162" y="1326"/>
                </a:moveTo>
                <a:cubicBezTo>
                  <a:pt x="1160" y="1326"/>
                  <a:pt x="1158" y="1328"/>
                  <a:pt x="1158" y="1330"/>
                </a:cubicBezTo>
                <a:cubicBezTo>
                  <a:pt x="1158" y="1333"/>
                  <a:pt x="1160" y="1335"/>
                  <a:pt x="1162" y="1335"/>
                </a:cubicBezTo>
                <a:cubicBezTo>
                  <a:pt x="1164" y="1335"/>
                  <a:pt x="1166" y="1333"/>
                  <a:pt x="1166" y="1330"/>
                </a:cubicBezTo>
                <a:cubicBezTo>
                  <a:pt x="1166" y="1328"/>
                  <a:pt x="1164" y="1326"/>
                  <a:pt x="1162" y="1326"/>
                </a:cubicBezTo>
                <a:close/>
                <a:moveTo>
                  <a:pt x="1175" y="1326"/>
                </a:moveTo>
                <a:cubicBezTo>
                  <a:pt x="1173" y="1326"/>
                  <a:pt x="1171" y="1328"/>
                  <a:pt x="1171" y="1330"/>
                </a:cubicBezTo>
                <a:cubicBezTo>
                  <a:pt x="1171" y="1333"/>
                  <a:pt x="1173" y="1335"/>
                  <a:pt x="1175" y="1335"/>
                </a:cubicBezTo>
                <a:cubicBezTo>
                  <a:pt x="1177" y="1335"/>
                  <a:pt x="1179" y="1333"/>
                  <a:pt x="1179" y="1330"/>
                </a:cubicBezTo>
                <a:cubicBezTo>
                  <a:pt x="1179" y="1328"/>
                  <a:pt x="1177" y="1326"/>
                  <a:pt x="1175" y="1326"/>
                </a:cubicBezTo>
                <a:close/>
                <a:moveTo>
                  <a:pt x="1188" y="1326"/>
                </a:moveTo>
                <a:cubicBezTo>
                  <a:pt x="1186" y="1326"/>
                  <a:pt x="1184" y="1328"/>
                  <a:pt x="1184" y="1330"/>
                </a:cubicBezTo>
                <a:cubicBezTo>
                  <a:pt x="1184" y="1333"/>
                  <a:pt x="1186" y="1335"/>
                  <a:pt x="1188" y="1335"/>
                </a:cubicBezTo>
                <a:cubicBezTo>
                  <a:pt x="1190" y="1335"/>
                  <a:pt x="1192" y="1333"/>
                  <a:pt x="1192" y="1330"/>
                </a:cubicBezTo>
                <a:cubicBezTo>
                  <a:pt x="1192" y="1328"/>
                  <a:pt x="1190" y="1326"/>
                  <a:pt x="1188" y="1326"/>
                </a:cubicBezTo>
                <a:close/>
                <a:moveTo>
                  <a:pt x="1201" y="1326"/>
                </a:moveTo>
                <a:cubicBezTo>
                  <a:pt x="1198" y="1326"/>
                  <a:pt x="1197" y="1328"/>
                  <a:pt x="1197" y="1330"/>
                </a:cubicBezTo>
                <a:cubicBezTo>
                  <a:pt x="1197" y="1333"/>
                  <a:pt x="1198" y="1335"/>
                  <a:pt x="1201" y="1335"/>
                </a:cubicBezTo>
                <a:cubicBezTo>
                  <a:pt x="1203" y="1335"/>
                  <a:pt x="1205" y="1333"/>
                  <a:pt x="1205" y="1330"/>
                </a:cubicBezTo>
                <a:cubicBezTo>
                  <a:pt x="1205" y="1328"/>
                  <a:pt x="1203" y="1326"/>
                  <a:pt x="1201" y="1326"/>
                </a:cubicBezTo>
                <a:close/>
                <a:moveTo>
                  <a:pt x="1214" y="1326"/>
                </a:moveTo>
                <a:cubicBezTo>
                  <a:pt x="1211" y="1326"/>
                  <a:pt x="1209" y="1328"/>
                  <a:pt x="1209" y="1330"/>
                </a:cubicBezTo>
                <a:cubicBezTo>
                  <a:pt x="1209" y="1333"/>
                  <a:pt x="1211" y="1335"/>
                  <a:pt x="1214" y="1335"/>
                </a:cubicBezTo>
                <a:cubicBezTo>
                  <a:pt x="1216" y="1335"/>
                  <a:pt x="1218" y="1333"/>
                  <a:pt x="1218" y="1330"/>
                </a:cubicBezTo>
                <a:cubicBezTo>
                  <a:pt x="1218" y="1328"/>
                  <a:pt x="1216" y="1326"/>
                  <a:pt x="1214" y="1326"/>
                </a:cubicBezTo>
                <a:close/>
                <a:moveTo>
                  <a:pt x="1227" y="1326"/>
                </a:moveTo>
                <a:cubicBezTo>
                  <a:pt x="1224" y="1326"/>
                  <a:pt x="1222" y="1328"/>
                  <a:pt x="1222" y="1330"/>
                </a:cubicBezTo>
                <a:cubicBezTo>
                  <a:pt x="1222" y="1333"/>
                  <a:pt x="1224" y="1335"/>
                  <a:pt x="1227" y="1335"/>
                </a:cubicBezTo>
                <a:cubicBezTo>
                  <a:pt x="1229" y="1335"/>
                  <a:pt x="1231" y="1333"/>
                  <a:pt x="1231" y="1330"/>
                </a:cubicBezTo>
                <a:cubicBezTo>
                  <a:pt x="1231" y="1328"/>
                  <a:pt x="1229" y="1326"/>
                  <a:pt x="1227" y="1326"/>
                </a:cubicBezTo>
                <a:close/>
                <a:moveTo>
                  <a:pt x="1239" y="1326"/>
                </a:moveTo>
                <a:cubicBezTo>
                  <a:pt x="1237" y="1326"/>
                  <a:pt x="1235" y="1328"/>
                  <a:pt x="1235" y="1330"/>
                </a:cubicBezTo>
                <a:cubicBezTo>
                  <a:pt x="1235" y="1333"/>
                  <a:pt x="1237" y="1335"/>
                  <a:pt x="1239" y="1335"/>
                </a:cubicBezTo>
                <a:cubicBezTo>
                  <a:pt x="1242" y="1335"/>
                  <a:pt x="1244" y="1333"/>
                  <a:pt x="1244" y="1330"/>
                </a:cubicBezTo>
                <a:cubicBezTo>
                  <a:pt x="1244" y="1328"/>
                  <a:pt x="1242" y="1326"/>
                  <a:pt x="1239" y="1326"/>
                </a:cubicBezTo>
                <a:close/>
                <a:moveTo>
                  <a:pt x="1252" y="1326"/>
                </a:moveTo>
                <a:cubicBezTo>
                  <a:pt x="1250" y="1326"/>
                  <a:pt x="1248" y="1328"/>
                  <a:pt x="1248" y="1330"/>
                </a:cubicBezTo>
                <a:cubicBezTo>
                  <a:pt x="1248" y="1333"/>
                  <a:pt x="1250" y="1335"/>
                  <a:pt x="1252" y="1335"/>
                </a:cubicBezTo>
                <a:cubicBezTo>
                  <a:pt x="1255" y="1335"/>
                  <a:pt x="1257" y="1333"/>
                  <a:pt x="1257" y="1330"/>
                </a:cubicBezTo>
                <a:cubicBezTo>
                  <a:pt x="1257" y="1328"/>
                  <a:pt x="1255" y="1326"/>
                  <a:pt x="1252" y="1326"/>
                </a:cubicBezTo>
                <a:close/>
                <a:moveTo>
                  <a:pt x="1265" y="1326"/>
                </a:moveTo>
                <a:cubicBezTo>
                  <a:pt x="1263" y="1326"/>
                  <a:pt x="1261" y="1328"/>
                  <a:pt x="1261" y="1330"/>
                </a:cubicBezTo>
                <a:cubicBezTo>
                  <a:pt x="1261" y="1333"/>
                  <a:pt x="1263" y="1335"/>
                  <a:pt x="1265" y="1335"/>
                </a:cubicBezTo>
                <a:cubicBezTo>
                  <a:pt x="1268" y="1335"/>
                  <a:pt x="1270" y="1333"/>
                  <a:pt x="1270" y="1330"/>
                </a:cubicBezTo>
                <a:cubicBezTo>
                  <a:pt x="1270" y="1328"/>
                  <a:pt x="1268" y="1326"/>
                  <a:pt x="1265" y="1326"/>
                </a:cubicBezTo>
                <a:close/>
                <a:moveTo>
                  <a:pt x="1278" y="1326"/>
                </a:moveTo>
                <a:cubicBezTo>
                  <a:pt x="1276" y="1326"/>
                  <a:pt x="1274" y="1328"/>
                  <a:pt x="1274" y="1330"/>
                </a:cubicBezTo>
                <a:cubicBezTo>
                  <a:pt x="1274" y="1333"/>
                  <a:pt x="1276" y="1335"/>
                  <a:pt x="1278" y="1335"/>
                </a:cubicBezTo>
                <a:cubicBezTo>
                  <a:pt x="1281" y="1335"/>
                  <a:pt x="1282" y="1333"/>
                  <a:pt x="1282" y="1330"/>
                </a:cubicBezTo>
                <a:cubicBezTo>
                  <a:pt x="1282" y="1328"/>
                  <a:pt x="1281" y="1326"/>
                  <a:pt x="1278" y="1326"/>
                </a:cubicBezTo>
                <a:close/>
                <a:moveTo>
                  <a:pt x="1808" y="1326"/>
                </a:moveTo>
                <a:cubicBezTo>
                  <a:pt x="1806" y="1326"/>
                  <a:pt x="1804" y="1328"/>
                  <a:pt x="1804" y="1330"/>
                </a:cubicBezTo>
                <a:cubicBezTo>
                  <a:pt x="1804" y="1333"/>
                  <a:pt x="1806" y="1334"/>
                  <a:pt x="1808" y="1334"/>
                </a:cubicBezTo>
                <a:cubicBezTo>
                  <a:pt x="1810" y="1334"/>
                  <a:pt x="1812" y="1333"/>
                  <a:pt x="1812" y="1330"/>
                </a:cubicBezTo>
                <a:cubicBezTo>
                  <a:pt x="1812" y="1328"/>
                  <a:pt x="1810" y="1326"/>
                  <a:pt x="1808" y="1326"/>
                </a:cubicBezTo>
                <a:close/>
                <a:moveTo>
                  <a:pt x="1821" y="1326"/>
                </a:moveTo>
                <a:cubicBezTo>
                  <a:pt x="1818" y="1326"/>
                  <a:pt x="1816" y="1328"/>
                  <a:pt x="1816" y="1330"/>
                </a:cubicBezTo>
                <a:cubicBezTo>
                  <a:pt x="1816" y="1333"/>
                  <a:pt x="1818" y="1335"/>
                  <a:pt x="1821" y="1335"/>
                </a:cubicBezTo>
                <a:cubicBezTo>
                  <a:pt x="1823" y="1335"/>
                  <a:pt x="1825" y="1333"/>
                  <a:pt x="1825" y="1330"/>
                </a:cubicBezTo>
                <a:cubicBezTo>
                  <a:pt x="1825" y="1328"/>
                  <a:pt x="1823" y="1326"/>
                  <a:pt x="1821" y="1326"/>
                </a:cubicBezTo>
                <a:close/>
                <a:moveTo>
                  <a:pt x="1834" y="1326"/>
                </a:moveTo>
                <a:cubicBezTo>
                  <a:pt x="1831" y="1326"/>
                  <a:pt x="1829" y="1328"/>
                  <a:pt x="1829" y="1330"/>
                </a:cubicBezTo>
                <a:cubicBezTo>
                  <a:pt x="1829" y="1333"/>
                  <a:pt x="1831" y="1335"/>
                  <a:pt x="1834" y="1335"/>
                </a:cubicBezTo>
                <a:cubicBezTo>
                  <a:pt x="1836" y="1335"/>
                  <a:pt x="1838" y="1333"/>
                  <a:pt x="1838" y="1330"/>
                </a:cubicBezTo>
                <a:cubicBezTo>
                  <a:pt x="1838" y="1328"/>
                  <a:pt x="1836" y="1326"/>
                  <a:pt x="1834" y="1326"/>
                </a:cubicBezTo>
                <a:close/>
                <a:moveTo>
                  <a:pt x="1846" y="1326"/>
                </a:moveTo>
                <a:cubicBezTo>
                  <a:pt x="1844" y="1326"/>
                  <a:pt x="1842" y="1328"/>
                  <a:pt x="1842" y="1330"/>
                </a:cubicBezTo>
                <a:cubicBezTo>
                  <a:pt x="1842" y="1333"/>
                  <a:pt x="1844" y="1335"/>
                  <a:pt x="1846" y="1335"/>
                </a:cubicBezTo>
                <a:cubicBezTo>
                  <a:pt x="1849" y="1335"/>
                  <a:pt x="1851" y="1333"/>
                  <a:pt x="1851" y="1330"/>
                </a:cubicBezTo>
                <a:cubicBezTo>
                  <a:pt x="1851" y="1328"/>
                  <a:pt x="1849" y="1326"/>
                  <a:pt x="1846" y="1326"/>
                </a:cubicBezTo>
                <a:close/>
                <a:moveTo>
                  <a:pt x="1859" y="1326"/>
                </a:moveTo>
                <a:cubicBezTo>
                  <a:pt x="1857" y="1326"/>
                  <a:pt x="1855" y="1328"/>
                  <a:pt x="1855" y="1330"/>
                </a:cubicBezTo>
                <a:cubicBezTo>
                  <a:pt x="1855" y="1333"/>
                  <a:pt x="1857" y="1335"/>
                  <a:pt x="1859" y="1335"/>
                </a:cubicBezTo>
                <a:cubicBezTo>
                  <a:pt x="1862" y="1335"/>
                  <a:pt x="1864" y="1333"/>
                  <a:pt x="1864" y="1330"/>
                </a:cubicBezTo>
                <a:cubicBezTo>
                  <a:pt x="1864" y="1328"/>
                  <a:pt x="1862" y="1326"/>
                  <a:pt x="1859" y="1326"/>
                </a:cubicBezTo>
                <a:close/>
                <a:moveTo>
                  <a:pt x="1872" y="1326"/>
                </a:moveTo>
                <a:cubicBezTo>
                  <a:pt x="1870" y="1326"/>
                  <a:pt x="1868" y="1328"/>
                  <a:pt x="1868" y="1330"/>
                </a:cubicBezTo>
                <a:cubicBezTo>
                  <a:pt x="1868" y="1333"/>
                  <a:pt x="1870" y="1335"/>
                  <a:pt x="1872" y="1335"/>
                </a:cubicBezTo>
                <a:cubicBezTo>
                  <a:pt x="1875" y="1335"/>
                  <a:pt x="1876" y="1333"/>
                  <a:pt x="1876" y="1330"/>
                </a:cubicBezTo>
                <a:cubicBezTo>
                  <a:pt x="1876" y="1328"/>
                  <a:pt x="1875" y="1326"/>
                  <a:pt x="1872" y="1326"/>
                </a:cubicBezTo>
                <a:close/>
                <a:moveTo>
                  <a:pt x="1885" y="1326"/>
                </a:moveTo>
                <a:cubicBezTo>
                  <a:pt x="1883" y="1326"/>
                  <a:pt x="1881" y="1328"/>
                  <a:pt x="1881" y="1330"/>
                </a:cubicBezTo>
                <a:cubicBezTo>
                  <a:pt x="1881" y="1333"/>
                  <a:pt x="1883" y="1335"/>
                  <a:pt x="1885" y="1335"/>
                </a:cubicBezTo>
                <a:cubicBezTo>
                  <a:pt x="1887" y="1335"/>
                  <a:pt x="1889" y="1333"/>
                  <a:pt x="1889" y="1330"/>
                </a:cubicBezTo>
                <a:cubicBezTo>
                  <a:pt x="1889" y="1328"/>
                  <a:pt x="1887" y="1326"/>
                  <a:pt x="1885" y="1326"/>
                </a:cubicBezTo>
                <a:close/>
                <a:moveTo>
                  <a:pt x="1898" y="1326"/>
                </a:moveTo>
                <a:cubicBezTo>
                  <a:pt x="1896" y="1326"/>
                  <a:pt x="1894" y="1328"/>
                  <a:pt x="1894" y="1330"/>
                </a:cubicBezTo>
                <a:cubicBezTo>
                  <a:pt x="1894" y="1333"/>
                  <a:pt x="1896" y="1335"/>
                  <a:pt x="1898" y="1335"/>
                </a:cubicBezTo>
                <a:cubicBezTo>
                  <a:pt x="1900" y="1335"/>
                  <a:pt x="1902" y="1333"/>
                  <a:pt x="1902" y="1330"/>
                </a:cubicBezTo>
                <a:cubicBezTo>
                  <a:pt x="1902" y="1328"/>
                  <a:pt x="1900" y="1326"/>
                  <a:pt x="1898" y="1326"/>
                </a:cubicBezTo>
                <a:close/>
                <a:moveTo>
                  <a:pt x="1911" y="1326"/>
                </a:moveTo>
                <a:cubicBezTo>
                  <a:pt x="1909" y="1326"/>
                  <a:pt x="1907" y="1328"/>
                  <a:pt x="1907" y="1330"/>
                </a:cubicBezTo>
                <a:cubicBezTo>
                  <a:pt x="1907" y="1333"/>
                  <a:pt x="1909" y="1335"/>
                  <a:pt x="1911" y="1335"/>
                </a:cubicBezTo>
                <a:cubicBezTo>
                  <a:pt x="1913" y="1335"/>
                  <a:pt x="1915" y="1333"/>
                  <a:pt x="1915" y="1330"/>
                </a:cubicBezTo>
                <a:cubicBezTo>
                  <a:pt x="1915" y="1328"/>
                  <a:pt x="1913" y="1326"/>
                  <a:pt x="1911" y="1326"/>
                </a:cubicBezTo>
                <a:close/>
                <a:moveTo>
                  <a:pt x="1924" y="1326"/>
                </a:moveTo>
                <a:cubicBezTo>
                  <a:pt x="1922" y="1326"/>
                  <a:pt x="1920" y="1328"/>
                  <a:pt x="1920" y="1330"/>
                </a:cubicBezTo>
                <a:cubicBezTo>
                  <a:pt x="1920" y="1333"/>
                  <a:pt x="1922" y="1335"/>
                  <a:pt x="1924" y="1335"/>
                </a:cubicBezTo>
                <a:cubicBezTo>
                  <a:pt x="1926" y="1335"/>
                  <a:pt x="1928" y="1333"/>
                  <a:pt x="1928" y="1330"/>
                </a:cubicBezTo>
                <a:cubicBezTo>
                  <a:pt x="1928" y="1328"/>
                  <a:pt x="1926" y="1326"/>
                  <a:pt x="1924" y="1326"/>
                </a:cubicBezTo>
                <a:close/>
                <a:moveTo>
                  <a:pt x="1937" y="1326"/>
                </a:moveTo>
                <a:cubicBezTo>
                  <a:pt x="1935" y="1326"/>
                  <a:pt x="1933" y="1328"/>
                  <a:pt x="1933" y="1330"/>
                </a:cubicBezTo>
                <a:cubicBezTo>
                  <a:pt x="1933" y="1333"/>
                  <a:pt x="1935" y="1335"/>
                  <a:pt x="1937" y="1335"/>
                </a:cubicBezTo>
                <a:cubicBezTo>
                  <a:pt x="1939" y="1335"/>
                  <a:pt x="1941" y="1333"/>
                  <a:pt x="1941" y="1330"/>
                </a:cubicBezTo>
                <a:cubicBezTo>
                  <a:pt x="1941" y="1328"/>
                  <a:pt x="1939" y="1326"/>
                  <a:pt x="1937" y="1326"/>
                </a:cubicBezTo>
                <a:close/>
                <a:moveTo>
                  <a:pt x="1950" y="1326"/>
                </a:moveTo>
                <a:cubicBezTo>
                  <a:pt x="1947" y="1326"/>
                  <a:pt x="1946" y="1328"/>
                  <a:pt x="1946" y="1330"/>
                </a:cubicBezTo>
                <a:cubicBezTo>
                  <a:pt x="1946" y="1333"/>
                  <a:pt x="1947" y="1335"/>
                  <a:pt x="1950" y="1335"/>
                </a:cubicBezTo>
                <a:cubicBezTo>
                  <a:pt x="1952" y="1335"/>
                  <a:pt x="1954" y="1333"/>
                  <a:pt x="1954" y="1330"/>
                </a:cubicBezTo>
                <a:cubicBezTo>
                  <a:pt x="1954" y="1328"/>
                  <a:pt x="1952" y="1326"/>
                  <a:pt x="1950" y="1326"/>
                </a:cubicBezTo>
                <a:close/>
                <a:moveTo>
                  <a:pt x="1963" y="1326"/>
                </a:moveTo>
                <a:cubicBezTo>
                  <a:pt x="1960" y="1326"/>
                  <a:pt x="1958" y="1328"/>
                  <a:pt x="1958" y="1330"/>
                </a:cubicBezTo>
                <a:cubicBezTo>
                  <a:pt x="1958" y="1333"/>
                  <a:pt x="1960" y="1335"/>
                  <a:pt x="1963" y="1335"/>
                </a:cubicBezTo>
                <a:cubicBezTo>
                  <a:pt x="1965" y="1335"/>
                  <a:pt x="1967" y="1333"/>
                  <a:pt x="1967" y="1330"/>
                </a:cubicBezTo>
                <a:cubicBezTo>
                  <a:pt x="1967" y="1328"/>
                  <a:pt x="1965" y="1326"/>
                  <a:pt x="1963" y="1326"/>
                </a:cubicBezTo>
                <a:close/>
                <a:moveTo>
                  <a:pt x="1976" y="1326"/>
                </a:moveTo>
                <a:cubicBezTo>
                  <a:pt x="1973" y="1326"/>
                  <a:pt x="1971" y="1328"/>
                  <a:pt x="1971" y="1330"/>
                </a:cubicBezTo>
                <a:cubicBezTo>
                  <a:pt x="1971" y="1333"/>
                  <a:pt x="1973" y="1335"/>
                  <a:pt x="1976" y="1335"/>
                </a:cubicBezTo>
                <a:cubicBezTo>
                  <a:pt x="1978" y="1335"/>
                  <a:pt x="1980" y="1333"/>
                  <a:pt x="1980" y="1330"/>
                </a:cubicBezTo>
                <a:cubicBezTo>
                  <a:pt x="1980" y="1328"/>
                  <a:pt x="1978" y="1326"/>
                  <a:pt x="1976" y="1326"/>
                </a:cubicBezTo>
                <a:close/>
                <a:moveTo>
                  <a:pt x="1988" y="1326"/>
                </a:moveTo>
                <a:cubicBezTo>
                  <a:pt x="1986" y="1326"/>
                  <a:pt x="1984" y="1328"/>
                  <a:pt x="1984" y="1330"/>
                </a:cubicBezTo>
                <a:cubicBezTo>
                  <a:pt x="1984" y="1333"/>
                  <a:pt x="1986" y="1335"/>
                  <a:pt x="1988" y="1335"/>
                </a:cubicBezTo>
                <a:cubicBezTo>
                  <a:pt x="1991" y="1335"/>
                  <a:pt x="1993" y="1333"/>
                  <a:pt x="1993" y="1330"/>
                </a:cubicBezTo>
                <a:cubicBezTo>
                  <a:pt x="1993" y="1328"/>
                  <a:pt x="1991" y="1326"/>
                  <a:pt x="1988" y="1326"/>
                </a:cubicBezTo>
                <a:close/>
                <a:moveTo>
                  <a:pt x="2001" y="1326"/>
                </a:moveTo>
                <a:cubicBezTo>
                  <a:pt x="1999" y="1326"/>
                  <a:pt x="1997" y="1328"/>
                  <a:pt x="1997" y="1330"/>
                </a:cubicBezTo>
                <a:cubicBezTo>
                  <a:pt x="1997" y="1333"/>
                  <a:pt x="1999" y="1335"/>
                  <a:pt x="2001" y="1335"/>
                </a:cubicBezTo>
                <a:cubicBezTo>
                  <a:pt x="2004" y="1335"/>
                  <a:pt x="2006" y="1333"/>
                  <a:pt x="2006" y="1330"/>
                </a:cubicBezTo>
                <a:cubicBezTo>
                  <a:pt x="2006" y="1328"/>
                  <a:pt x="2004" y="1326"/>
                  <a:pt x="2001" y="1326"/>
                </a:cubicBezTo>
                <a:close/>
                <a:moveTo>
                  <a:pt x="2014" y="1326"/>
                </a:moveTo>
                <a:cubicBezTo>
                  <a:pt x="2012" y="1326"/>
                  <a:pt x="2010" y="1328"/>
                  <a:pt x="2010" y="1330"/>
                </a:cubicBezTo>
                <a:cubicBezTo>
                  <a:pt x="2010" y="1333"/>
                  <a:pt x="2012" y="1335"/>
                  <a:pt x="2014" y="1335"/>
                </a:cubicBezTo>
                <a:cubicBezTo>
                  <a:pt x="2017" y="1335"/>
                  <a:pt x="2019" y="1333"/>
                  <a:pt x="2019" y="1330"/>
                </a:cubicBezTo>
                <a:cubicBezTo>
                  <a:pt x="2019" y="1328"/>
                  <a:pt x="2017" y="1326"/>
                  <a:pt x="2014" y="1326"/>
                </a:cubicBezTo>
                <a:close/>
                <a:moveTo>
                  <a:pt x="2027" y="1326"/>
                </a:moveTo>
                <a:cubicBezTo>
                  <a:pt x="2025" y="1326"/>
                  <a:pt x="2023" y="1328"/>
                  <a:pt x="2023" y="1330"/>
                </a:cubicBezTo>
                <a:cubicBezTo>
                  <a:pt x="2023" y="1333"/>
                  <a:pt x="2025" y="1335"/>
                  <a:pt x="2027" y="1335"/>
                </a:cubicBezTo>
                <a:cubicBezTo>
                  <a:pt x="2030" y="1335"/>
                  <a:pt x="2031" y="1333"/>
                  <a:pt x="2031" y="1330"/>
                </a:cubicBezTo>
                <a:cubicBezTo>
                  <a:pt x="2031" y="1328"/>
                  <a:pt x="2030" y="1326"/>
                  <a:pt x="2027" y="1326"/>
                </a:cubicBezTo>
                <a:close/>
                <a:moveTo>
                  <a:pt x="2131" y="1326"/>
                </a:moveTo>
                <a:cubicBezTo>
                  <a:pt x="2128" y="1326"/>
                  <a:pt x="2126" y="1328"/>
                  <a:pt x="2126" y="1330"/>
                </a:cubicBezTo>
                <a:cubicBezTo>
                  <a:pt x="2126" y="1333"/>
                  <a:pt x="2128" y="1335"/>
                  <a:pt x="2131" y="1335"/>
                </a:cubicBezTo>
                <a:cubicBezTo>
                  <a:pt x="2133" y="1335"/>
                  <a:pt x="2135" y="1333"/>
                  <a:pt x="2135" y="1330"/>
                </a:cubicBezTo>
                <a:cubicBezTo>
                  <a:pt x="2135" y="1328"/>
                  <a:pt x="2133" y="1326"/>
                  <a:pt x="2131" y="1326"/>
                </a:cubicBezTo>
                <a:close/>
                <a:moveTo>
                  <a:pt x="2143" y="1326"/>
                </a:moveTo>
                <a:cubicBezTo>
                  <a:pt x="2141" y="1326"/>
                  <a:pt x="2139" y="1328"/>
                  <a:pt x="2139" y="1330"/>
                </a:cubicBezTo>
                <a:cubicBezTo>
                  <a:pt x="2139" y="1333"/>
                  <a:pt x="2141" y="1335"/>
                  <a:pt x="2143" y="1335"/>
                </a:cubicBezTo>
                <a:cubicBezTo>
                  <a:pt x="2146" y="1335"/>
                  <a:pt x="2148" y="1333"/>
                  <a:pt x="2148" y="1330"/>
                </a:cubicBezTo>
                <a:cubicBezTo>
                  <a:pt x="2148" y="1328"/>
                  <a:pt x="2146" y="1326"/>
                  <a:pt x="2143" y="1326"/>
                </a:cubicBezTo>
                <a:close/>
                <a:moveTo>
                  <a:pt x="2156" y="1326"/>
                </a:moveTo>
                <a:cubicBezTo>
                  <a:pt x="2154" y="1326"/>
                  <a:pt x="2152" y="1328"/>
                  <a:pt x="2152" y="1330"/>
                </a:cubicBezTo>
                <a:cubicBezTo>
                  <a:pt x="2152" y="1333"/>
                  <a:pt x="2154" y="1335"/>
                  <a:pt x="2156" y="1335"/>
                </a:cubicBezTo>
                <a:cubicBezTo>
                  <a:pt x="2159" y="1335"/>
                  <a:pt x="2161" y="1333"/>
                  <a:pt x="2161" y="1330"/>
                </a:cubicBezTo>
                <a:cubicBezTo>
                  <a:pt x="2161" y="1328"/>
                  <a:pt x="2159" y="1326"/>
                  <a:pt x="2156" y="1326"/>
                </a:cubicBezTo>
                <a:close/>
                <a:moveTo>
                  <a:pt x="2169" y="1326"/>
                </a:moveTo>
                <a:cubicBezTo>
                  <a:pt x="2167" y="1326"/>
                  <a:pt x="2165" y="1328"/>
                  <a:pt x="2165" y="1330"/>
                </a:cubicBezTo>
                <a:cubicBezTo>
                  <a:pt x="2165" y="1333"/>
                  <a:pt x="2167" y="1335"/>
                  <a:pt x="2169" y="1335"/>
                </a:cubicBezTo>
                <a:cubicBezTo>
                  <a:pt x="2172" y="1335"/>
                  <a:pt x="2173" y="1333"/>
                  <a:pt x="2173" y="1330"/>
                </a:cubicBezTo>
                <a:cubicBezTo>
                  <a:pt x="2173" y="1328"/>
                  <a:pt x="2172" y="1326"/>
                  <a:pt x="2169" y="1326"/>
                </a:cubicBezTo>
                <a:close/>
                <a:moveTo>
                  <a:pt x="2891" y="1330"/>
                </a:moveTo>
                <a:cubicBezTo>
                  <a:pt x="2891" y="1331"/>
                  <a:pt x="2891" y="1332"/>
                  <a:pt x="2892" y="1332"/>
                </a:cubicBezTo>
                <a:cubicBezTo>
                  <a:pt x="2894" y="1332"/>
                  <a:pt x="2894" y="1331"/>
                  <a:pt x="2894" y="1330"/>
                </a:cubicBezTo>
                <a:cubicBezTo>
                  <a:pt x="2894" y="1329"/>
                  <a:pt x="2894" y="1329"/>
                  <a:pt x="2892" y="1329"/>
                </a:cubicBezTo>
                <a:cubicBezTo>
                  <a:pt x="2891" y="1329"/>
                  <a:pt x="2891" y="1329"/>
                  <a:pt x="2891" y="1330"/>
                </a:cubicBezTo>
                <a:close/>
                <a:moveTo>
                  <a:pt x="2905" y="1326"/>
                </a:moveTo>
                <a:cubicBezTo>
                  <a:pt x="2903" y="1326"/>
                  <a:pt x="2901" y="1328"/>
                  <a:pt x="2901" y="1330"/>
                </a:cubicBezTo>
                <a:cubicBezTo>
                  <a:pt x="2901" y="1333"/>
                  <a:pt x="2903" y="1335"/>
                  <a:pt x="2905" y="1335"/>
                </a:cubicBezTo>
                <a:cubicBezTo>
                  <a:pt x="2908" y="1335"/>
                  <a:pt x="2910" y="1333"/>
                  <a:pt x="2910" y="1330"/>
                </a:cubicBezTo>
                <a:cubicBezTo>
                  <a:pt x="2910" y="1328"/>
                  <a:pt x="2908" y="1326"/>
                  <a:pt x="2905" y="1326"/>
                </a:cubicBezTo>
                <a:close/>
                <a:moveTo>
                  <a:pt x="2918" y="1326"/>
                </a:moveTo>
                <a:cubicBezTo>
                  <a:pt x="2916" y="1326"/>
                  <a:pt x="2914" y="1328"/>
                  <a:pt x="2914" y="1330"/>
                </a:cubicBezTo>
                <a:cubicBezTo>
                  <a:pt x="2914" y="1333"/>
                  <a:pt x="2916" y="1335"/>
                  <a:pt x="2918" y="1335"/>
                </a:cubicBezTo>
                <a:cubicBezTo>
                  <a:pt x="2921" y="1335"/>
                  <a:pt x="2922" y="1333"/>
                  <a:pt x="2922" y="1330"/>
                </a:cubicBezTo>
                <a:cubicBezTo>
                  <a:pt x="2922" y="1328"/>
                  <a:pt x="2921" y="1326"/>
                  <a:pt x="2918" y="1326"/>
                </a:cubicBezTo>
                <a:close/>
                <a:moveTo>
                  <a:pt x="2931" y="1326"/>
                </a:moveTo>
                <a:cubicBezTo>
                  <a:pt x="2929" y="1326"/>
                  <a:pt x="2927" y="1328"/>
                  <a:pt x="2927" y="1330"/>
                </a:cubicBezTo>
                <a:cubicBezTo>
                  <a:pt x="2927" y="1333"/>
                  <a:pt x="2929" y="1335"/>
                  <a:pt x="2931" y="1335"/>
                </a:cubicBezTo>
                <a:cubicBezTo>
                  <a:pt x="2934" y="1335"/>
                  <a:pt x="2935" y="1333"/>
                  <a:pt x="2935" y="1330"/>
                </a:cubicBezTo>
                <a:cubicBezTo>
                  <a:pt x="2935" y="1328"/>
                  <a:pt x="2934" y="1326"/>
                  <a:pt x="2931" y="1326"/>
                </a:cubicBezTo>
                <a:close/>
                <a:moveTo>
                  <a:pt x="2944" y="1326"/>
                </a:moveTo>
                <a:cubicBezTo>
                  <a:pt x="2942" y="1326"/>
                  <a:pt x="2940" y="1328"/>
                  <a:pt x="2940" y="1330"/>
                </a:cubicBezTo>
                <a:cubicBezTo>
                  <a:pt x="2940" y="1333"/>
                  <a:pt x="2942" y="1335"/>
                  <a:pt x="2944" y="1335"/>
                </a:cubicBezTo>
                <a:cubicBezTo>
                  <a:pt x="2946" y="1335"/>
                  <a:pt x="2948" y="1333"/>
                  <a:pt x="2948" y="1330"/>
                </a:cubicBezTo>
                <a:cubicBezTo>
                  <a:pt x="2948" y="1328"/>
                  <a:pt x="2946" y="1326"/>
                  <a:pt x="2944" y="1326"/>
                </a:cubicBezTo>
                <a:close/>
                <a:moveTo>
                  <a:pt x="2957" y="1326"/>
                </a:moveTo>
                <a:cubicBezTo>
                  <a:pt x="2955" y="1326"/>
                  <a:pt x="2953" y="1328"/>
                  <a:pt x="2953" y="1330"/>
                </a:cubicBezTo>
                <a:cubicBezTo>
                  <a:pt x="2953" y="1333"/>
                  <a:pt x="2955" y="1335"/>
                  <a:pt x="2957" y="1335"/>
                </a:cubicBezTo>
                <a:cubicBezTo>
                  <a:pt x="2959" y="1335"/>
                  <a:pt x="2961" y="1333"/>
                  <a:pt x="2961" y="1330"/>
                </a:cubicBezTo>
                <a:cubicBezTo>
                  <a:pt x="2961" y="1328"/>
                  <a:pt x="2959" y="1326"/>
                  <a:pt x="2957" y="1326"/>
                </a:cubicBezTo>
                <a:close/>
                <a:moveTo>
                  <a:pt x="2970" y="1326"/>
                </a:moveTo>
                <a:cubicBezTo>
                  <a:pt x="2968" y="1326"/>
                  <a:pt x="2966" y="1328"/>
                  <a:pt x="2966" y="1330"/>
                </a:cubicBezTo>
                <a:cubicBezTo>
                  <a:pt x="2966" y="1333"/>
                  <a:pt x="2968" y="1335"/>
                  <a:pt x="2970" y="1335"/>
                </a:cubicBezTo>
                <a:cubicBezTo>
                  <a:pt x="2972" y="1335"/>
                  <a:pt x="2974" y="1333"/>
                  <a:pt x="2974" y="1330"/>
                </a:cubicBezTo>
                <a:cubicBezTo>
                  <a:pt x="2974" y="1328"/>
                  <a:pt x="2972" y="1326"/>
                  <a:pt x="2970" y="1326"/>
                </a:cubicBezTo>
                <a:close/>
                <a:moveTo>
                  <a:pt x="2983" y="1326"/>
                </a:moveTo>
                <a:cubicBezTo>
                  <a:pt x="2981" y="1326"/>
                  <a:pt x="2979" y="1328"/>
                  <a:pt x="2979" y="1330"/>
                </a:cubicBezTo>
                <a:cubicBezTo>
                  <a:pt x="2979" y="1333"/>
                  <a:pt x="2981" y="1335"/>
                  <a:pt x="2983" y="1335"/>
                </a:cubicBezTo>
                <a:cubicBezTo>
                  <a:pt x="2985" y="1335"/>
                  <a:pt x="2987" y="1333"/>
                  <a:pt x="2987" y="1330"/>
                </a:cubicBezTo>
                <a:cubicBezTo>
                  <a:pt x="2987" y="1328"/>
                  <a:pt x="2985" y="1326"/>
                  <a:pt x="2983" y="1326"/>
                </a:cubicBezTo>
                <a:close/>
                <a:moveTo>
                  <a:pt x="2996" y="1326"/>
                </a:moveTo>
                <a:cubicBezTo>
                  <a:pt x="2993" y="1326"/>
                  <a:pt x="2992" y="1328"/>
                  <a:pt x="2992" y="1330"/>
                </a:cubicBezTo>
                <a:cubicBezTo>
                  <a:pt x="2992" y="1333"/>
                  <a:pt x="2993" y="1335"/>
                  <a:pt x="2996" y="1335"/>
                </a:cubicBezTo>
                <a:cubicBezTo>
                  <a:pt x="2998" y="1335"/>
                  <a:pt x="3000" y="1333"/>
                  <a:pt x="3000" y="1330"/>
                </a:cubicBezTo>
                <a:cubicBezTo>
                  <a:pt x="3000" y="1328"/>
                  <a:pt x="2998" y="1326"/>
                  <a:pt x="2996" y="1326"/>
                </a:cubicBezTo>
                <a:close/>
                <a:moveTo>
                  <a:pt x="3009" y="1326"/>
                </a:moveTo>
                <a:cubicBezTo>
                  <a:pt x="3006" y="1326"/>
                  <a:pt x="3005" y="1328"/>
                  <a:pt x="3005" y="1330"/>
                </a:cubicBezTo>
                <a:cubicBezTo>
                  <a:pt x="3005" y="1333"/>
                  <a:pt x="3006" y="1335"/>
                  <a:pt x="3009" y="1335"/>
                </a:cubicBezTo>
                <a:cubicBezTo>
                  <a:pt x="3011" y="1335"/>
                  <a:pt x="3013" y="1333"/>
                  <a:pt x="3013" y="1330"/>
                </a:cubicBezTo>
                <a:cubicBezTo>
                  <a:pt x="3013" y="1328"/>
                  <a:pt x="3011" y="1326"/>
                  <a:pt x="3009" y="1326"/>
                </a:cubicBezTo>
                <a:close/>
                <a:moveTo>
                  <a:pt x="3022" y="1326"/>
                </a:moveTo>
                <a:cubicBezTo>
                  <a:pt x="3019" y="1326"/>
                  <a:pt x="3017" y="1328"/>
                  <a:pt x="3017" y="1330"/>
                </a:cubicBezTo>
                <a:cubicBezTo>
                  <a:pt x="3017" y="1333"/>
                  <a:pt x="3019" y="1335"/>
                  <a:pt x="3022" y="1335"/>
                </a:cubicBezTo>
                <a:cubicBezTo>
                  <a:pt x="3024" y="1335"/>
                  <a:pt x="3026" y="1333"/>
                  <a:pt x="3026" y="1330"/>
                </a:cubicBezTo>
                <a:cubicBezTo>
                  <a:pt x="3026" y="1328"/>
                  <a:pt x="3024" y="1326"/>
                  <a:pt x="3022" y="1326"/>
                </a:cubicBezTo>
                <a:close/>
                <a:moveTo>
                  <a:pt x="3035" y="1326"/>
                </a:moveTo>
                <a:cubicBezTo>
                  <a:pt x="3032" y="1326"/>
                  <a:pt x="3030" y="1328"/>
                  <a:pt x="3030" y="1330"/>
                </a:cubicBezTo>
                <a:cubicBezTo>
                  <a:pt x="3030" y="1333"/>
                  <a:pt x="3032" y="1335"/>
                  <a:pt x="3035" y="1335"/>
                </a:cubicBezTo>
                <a:cubicBezTo>
                  <a:pt x="3037" y="1335"/>
                  <a:pt x="3039" y="1333"/>
                  <a:pt x="3039" y="1330"/>
                </a:cubicBezTo>
                <a:cubicBezTo>
                  <a:pt x="3039" y="1328"/>
                  <a:pt x="3037" y="1326"/>
                  <a:pt x="3035" y="1326"/>
                </a:cubicBezTo>
                <a:close/>
                <a:moveTo>
                  <a:pt x="3047" y="1326"/>
                </a:moveTo>
                <a:cubicBezTo>
                  <a:pt x="3045" y="1326"/>
                  <a:pt x="3043" y="1328"/>
                  <a:pt x="3043" y="1330"/>
                </a:cubicBezTo>
                <a:cubicBezTo>
                  <a:pt x="3043" y="1333"/>
                  <a:pt x="3045" y="1335"/>
                  <a:pt x="3047" y="1335"/>
                </a:cubicBezTo>
                <a:cubicBezTo>
                  <a:pt x="3050" y="1335"/>
                  <a:pt x="3052" y="1333"/>
                  <a:pt x="3052" y="1330"/>
                </a:cubicBezTo>
                <a:cubicBezTo>
                  <a:pt x="3052" y="1328"/>
                  <a:pt x="3050" y="1326"/>
                  <a:pt x="3047" y="1326"/>
                </a:cubicBezTo>
                <a:close/>
                <a:moveTo>
                  <a:pt x="3060" y="1326"/>
                </a:moveTo>
                <a:cubicBezTo>
                  <a:pt x="3058" y="1326"/>
                  <a:pt x="3056" y="1328"/>
                  <a:pt x="3056" y="1330"/>
                </a:cubicBezTo>
                <a:cubicBezTo>
                  <a:pt x="3056" y="1333"/>
                  <a:pt x="3058" y="1335"/>
                  <a:pt x="3060" y="1335"/>
                </a:cubicBezTo>
                <a:cubicBezTo>
                  <a:pt x="3063" y="1335"/>
                  <a:pt x="3065" y="1333"/>
                  <a:pt x="3065" y="1330"/>
                </a:cubicBezTo>
                <a:cubicBezTo>
                  <a:pt x="3065" y="1328"/>
                  <a:pt x="3063" y="1326"/>
                  <a:pt x="3060" y="1326"/>
                </a:cubicBezTo>
                <a:close/>
                <a:moveTo>
                  <a:pt x="3073" y="1326"/>
                </a:moveTo>
                <a:cubicBezTo>
                  <a:pt x="3071" y="1326"/>
                  <a:pt x="3069" y="1328"/>
                  <a:pt x="3069" y="1330"/>
                </a:cubicBezTo>
                <a:cubicBezTo>
                  <a:pt x="3069" y="1333"/>
                  <a:pt x="3071" y="1335"/>
                  <a:pt x="3073" y="1335"/>
                </a:cubicBezTo>
                <a:cubicBezTo>
                  <a:pt x="3076" y="1335"/>
                  <a:pt x="3077" y="1333"/>
                  <a:pt x="3077" y="1330"/>
                </a:cubicBezTo>
                <a:cubicBezTo>
                  <a:pt x="3077" y="1328"/>
                  <a:pt x="3076" y="1326"/>
                  <a:pt x="3073" y="1326"/>
                </a:cubicBezTo>
                <a:close/>
                <a:moveTo>
                  <a:pt x="3086" y="1326"/>
                </a:moveTo>
                <a:cubicBezTo>
                  <a:pt x="3084" y="1326"/>
                  <a:pt x="3082" y="1328"/>
                  <a:pt x="3082" y="1330"/>
                </a:cubicBezTo>
                <a:cubicBezTo>
                  <a:pt x="3082" y="1333"/>
                  <a:pt x="3084" y="1335"/>
                  <a:pt x="3086" y="1335"/>
                </a:cubicBezTo>
                <a:cubicBezTo>
                  <a:pt x="3088" y="1335"/>
                  <a:pt x="3090" y="1333"/>
                  <a:pt x="3090" y="1330"/>
                </a:cubicBezTo>
                <a:cubicBezTo>
                  <a:pt x="3090" y="1328"/>
                  <a:pt x="3088" y="1326"/>
                  <a:pt x="3086" y="1326"/>
                </a:cubicBezTo>
                <a:close/>
                <a:moveTo>
                  <a:pt x="3099" y="1326"/>
                </a:moveTo>
                <a:cubicBezTo>
                  <a:pt x="3097" y="1326"/>
                  <a:pt x="3095" y="1328"/>
                  <a:pt x="3095" y="1330"/>
                </a:cubicBezTo>
                <a:cubicBezTo>
                  <a:pt x="3095" y="1333"/>
                  <a:pt x="3097" y="1335"/>
                  <a:pt x="3099" y="1335"/>
                </a:cubicBezTo>
                <a:cubicBezTo>
                  <a:pt x="3101" y="1335"/>
                  <a:pt x="3103" y="1333"/>
                  <a:pt x="3103" y="1330"/>
                </a:cubicBezTo>
                <a:cubicBezTo>
                  <a:pt x="3103" y="1328"/>
                  <a:pt x="3101" y="1326"/>
                  <a:pt x="3099" y="1326"/>
                </a:cubicBezTo>
                <a:close/>
                <a:moveTo>
                  <a:pt x="3112" y="1326"/>
                </a:moveTo>
                <a:cubicBezTo>
                  <a:pt x="3110" y="1326"/>
                  <a:pt x="3108" y="1328"/>
                  <a:pt x="3108" y="1330"/>
                </a:cubicBezTo>
                <a:cubicBezTo>
                  <a:pt x="3108" y="1333"/>
                  <a:pt x="3110" y="1335"/>
                  <a:pt x="3112" y="1335"/>
                </a:cubicBezTo>
                <a:cubicBezTo>
                  <a:pt x="3114" y="1335"/>
                  <a:pt x="3116" y="1333"/>
                  <a:pt x="3116" y="1330"/>
                </a:cubicBezTo>
                <a:cubicBezTo>
                  <a:pt x="3116" y="1328"/>
                  <a:pt x="3114" y="1326"/>
                  <a:pt x="3112" y="1326"/>
                </a:cubicBezTo>
                <a:close/>
                <a:moveTo>
                  <a:pt x="3125" y="1326"/>
                </a:moveTo>
                <a:cubicBezTo>
                  <a:pt x="3123" y="1326"/>
                  <a:pt x="3121" y="1328"/>
                  <a:pt x="3121" y="1330"/>
                </a:cubicBezTo>
                <a:cubicBezTo>
                  <a:pt x="3121" y="1333"/>
                  <a:pt x="3123" y="1335"/>
                  <a:pt x="3125" y="1335"/>
                </a:cubicBezTo>
                <a:cubicBezTo>
                  <a:pt x="3127" y="1335"/>
                  <a:pt x="3129" y="1333"/>
                  <a:pt x="3129" y="1330"/>
                </a:cubicBezTo>
                <a:cubicBezTo>
                  <a:pt x="3129" y="1328"/>
                  <a:pt x="3127" y="1326"/>
                  <a:pt x="3125" y="1326"/>
                </a:cubicBezTo>
                <a:close/>
                <a:moveTo>
                  <a:pt x="3138" y="1326"/>
                </a:moveTo>
                <a:cubicBezTo>
                  <a:pt x="3136" y="1326"/>
                  <a:pt x="3134" y="1328"/>
                  <a:pt x="3134" y="1330"/>
                </a:cubicBezTo>
                <a:cubicBezTo>
                  <a:pt x="3134" y="1333"/>
                  <a:pt x="3136" y="1335"/>
                  <a:pt x="3138" y="1335"/>
                </a:cubicBezTo>
                <a:cubicBezTo>
                  <a:pt x="3140" y="1335"/>
                  <a:pt x="3142" y="1333"/>
                  <a:pt x="3142" y="1330"/>
                </a:cubicBezTo>
                <a:cubicBezTo>
                  <a:pt x="3142" y="1328"/>
                  <a:pt x="3140" y="1326"/>
                  <a:pt x="3138" y="1326"/>
                </a:cubicBezTo>
                <a:close/>
                <a:moveTo>
                  <a:pt x="981" y="1346"/>
                </a:moveTo>
                <a:cubicBezTo>
                  <a:pt x="982" y="1346"/>
                  <a:pt x="983" y="1345"/>
                  <a:pt x="983" y="1343"/>
                </a:cubicBezTo>
                <a:cubicBezTo>
                  <a:pt x="983" y="1342"/>
                  <a:pt x="982" y="1341"/>
                  <a:pt x="981" y="1341"/>
                </a:cubicBezTo>
                <a:cubicBezTo>
                  <a:pt x="980" y="1341"/>
                  <a:pt x="979" y="1342"/>
                  <a:pt x="979" y="1343"/>
                </a:cubicBezTo>
                <a:cubicBezTo>
                  <a:pt x="979" y="1345"/>
                  <a:pt x="980" y="1346"/>
                  <a:pt x="981" y="1346"/>
                </a:cubicBezTo>
                <a:close/>
                <a:moveTo>
                  <a:pt x="994" y="1339"/>
                </a:moveTo>
                <a:cubicBezTo>
                  <a:pt x="992" y="1339"/>
                  <a:pt x="990" y="1341"/>
                  <a:pt x="990" y="1343"/>
                </a:cubicBezTo>
                <a:cubicBezTo>
                  <a:pt x="990" y="1346"/>
                  <a:pt x="992" y="1348"/>
                  <a:pt x="994" y="1348"/>
                </a:cubicBezTo>
                <a:cubicBezTo>
                  <a:pt x="996" y="1348"/>
                  <a:pt x="998" y="1346"/>
                  <a:pt x="998" y="1343"/>
                </a:cubicBezTo>
                <a:cubicBezTo>
                  <a:pt x="998" y="1341"/>
                  <a:pt x="996" y="1339"/>
                  <a:pt x="994" y="1339"/>
                </a:cubicBezTo>
                <a:close/>
                <a:moveTo>
                  <a:pt x="1007" y="1339"/>
                </a:moveTo>
                <a:cubicBezTo>
                  <a:pt x="1005" y="1339"/>
                  <a:pt x="1003" y="1341"/>
                  <a:pt x="1003" y="1343"/>
                </a:cubicBezTo>
                <a:cubicBezTo>
                  <a:pt x="1003" y="1346"/>
                  <a:pt x="1005" y="1348"/>
                  <a:pt x="1007" y="1348"/>
                </a:cubicBezTo>
                <a:cubicBezTo>
                  <a:pt x="1009" y="1348"/>
                  <a:pt x="1011" y="1346"/>
                  <a:pt x="1011" y="1343"/>
                </a:cubicBezTo>
                <a:cubicBezTo>
                  <a:pt x="1011" y="1341"/>
                  <a:pt x="1009" y="1339"/>
                  <a:pt x="1007" y="1339"/>
                </a:cubicBezTo>
                <a:close/>
                <a:moveTo>
                  <a:pt x="1020" y="1339"/>
                </a:moveTo>
                <a:cubicBezTo>
                  <a:pt x="1018" y="1339"/>
                  <a:pt x="1016" y="1341"/>
                  <a:pt x="1016" y="1343"/>
                </a:cubicBezTo>
                <a:cubicBezTo>
                  <a:pt x="1016" y="1346"/>
                  <a:pt x="1018" y="1348"/>
                  <a:pt x="1020" y="1348"/>
                </a:cubicBezTo>
                <a:cubicBezTo>
                  <a:pt x="1022" y="1348"/>
                  <a:pt x="1024" y="1346"/>
                  <a:pt x="1024" y="1343"/>
                </a:cubicBezTo>
                <a:cubicBezTo>
                  <a:pt x="1024" y="1341"/>
                  <a:pt x="1022" y="1339"/>
                  <a:pt x="1020" y="1339"/>
                </a:cubicBezTo>
                <a:close/>
                <a:moveTo>
                  <a:pt x="1033" y="1339"/>
                </a:moveTo>
                <a:cubicBezTo>
                  <a:pt x="1031" y="1339"/>
                  <a:pt x="1029" y="1341"/>
                  <a:pt x="1029" y="1343"/>
                </a:cubicBezTo>
                <a:cubicBezTo>
                  <a:pt x="1029" y="1346"/>
                  <a:pt x="1031" y="1348"/>
                  <a:pt x="1033" y="1348"/>
                </a:cubicBezTo>
                <a:cubicBezTo>
                  <a:pt x="1035" y="1348"/>
                  <a:pt x="1037" y="1346"/>
                  <a:pt x="1037" y="1343"/>
                </a:cubicBezTo>
                <a:cubicBezTo>
                  <a:pt x="1037" y="1341"/>
                  <a:pt x="1035" y="1339"/>
                  <a:pt x="1033" y="1339"/>
                </a:cubicBezTo>
                <a:close/>
                <a:moveTo>
                  <a:pt x="1046" y="1339"/>
                </a:moveTo>
                <a:cubicBezTo>
                  <a:pt x="1043" y="1339"/>
                  <a:pt x="1042" y="1341"/>
                  <a:pt x="1042" y="1343"/>
                </a:cubicBezTo>
                <a:cubicBezTo>
                  <a:pt x="1042" y="1346"/>
                  <a:pt x="1043" y="1348"/>
                  <a:pt x="1046" y="1348"/>
                </a:cubicBezTo>
                <a:cubicBezTo>
                  <a:pt x="1048" y="1348"/>
                  <a:pt x="1050" y="1346"/>
                  <a:pt x="1050" y="1343"/>
                </a:cubicBezTo>
                <a:cubicBezTo>
                  <a:pt x="1050" y="1341"/>
                  <a:pt x="1048" y="1339"/>
                  <a:pt x="1046" y="1339"/>
                </a:cubicBezTo>
                <a:close/>
                <a:moveTo>
                  <a:pt x="1059" y="1339"/>
                </a:moveTo>
                <a:cubicBezTo>
                  <a:pt x="1056" y="1339"/>
                  <a:pt x="1055" y="1341"/>
                  <a:pt x="1055" y="1343"/>
                </a:cubicBezTo>
                <a:cubicBezTo>
                  <a:pt x="1055" y="1346"/>
                  <a:pt x="1056" y="1348"/>
                  <a:pt x="1059" y="1348"/>
                </a:cubicBezTo>
                <a:cubicBezTo>
                  <a:pt x="1061" y="1348"/>
                  <a:pt x="1063" y="1346"/>
                  <a:pt x="1063" y="1343"/>
                </a:cubicBezTo>
                <a:cubicBezTo>
                  <a:pt x="1063" y="1341"/>
                  <a:pt x="1061" y="1339"/>
                  <a:pt x="1059" y="1339"/>
                </a:cubicBezTo>
                <a:close/>
                <a:moveTo>
                  <a:pt x="1072" y="1339"/>
                </a:moveTo>
                <a:cubicBezTo>
                  <a:pt x="1069" y="1339"/>
                  <a:pt x="1067" y="1341"/>
                  <a:pt x="1067" y="1343"/>
                </a:cubicBezTo>
                <a:cubicBezTo>
                  <a:pt x="1067" y="1346"/>
                  <a:pt x="1069" y="1348"/>
                  <a:pt x="1072" y="1348"/>
                </a:cubicBezTo>
                <a:cubicBezTo>
                  <a:pt x="1074" y="1348"/>
                  <a:pt x="1076" y="1346"/>
                  <a:pt x="1076" y="1343"/>
                </a:cubicBezTo>
                <a:cubicBezTo>
                  <a:pt x="1076" y="1341"/>
                  <a:pt x="1074" y="1339"/>
                  <a:pt x="1072" y="1339"/>
                </a:cubicBezTo>
                <a:close/>
                <a:moveTo>
                  <a:pt x="1085" y="1339"/>
                </a:moveTo>
                <a:cubicBezTo>
                  <a:pt x="1082" y="1339"/>
                  <a:pt x="1080" y="1341"/>
                  <a:pt x="1080" y="1343"/>
                </a:cubicBezTo>
                <a:cubicBezTo>
                  <a:pt x="1080" y="1346"/>
                  <a:pt x="1082" y="1348"/>
                  <a:pt x="1085" y="1348"/>
                </a:cubicBezTo>
                <a:cubicBezTo>
                  <a:pt x="1087" y="1348"/>
                  <a:pt x="1089" y="1346"/>
                  <a:pt x="1089" y="1343"/>
                </a:cubicBezTo>
                <a:cubicBezTo>
                  <a:pt x="1089" y="1341"/>
                  <a:pt x="1087" y="1339"/>
                  <a:pt x="1085" y="1339"/>
                </a:cubicBezTo>
                <a:close/>
                <a:moveTo>
                  <a:pt x="1097" y="1339"/>
                </a:moveTo>
                <a:cubicBezTo>
                  <a:pt x="1095" y="1339"/>
                  <a:pt x="1093" y="1341"/>
                  <a:pt x="1093" y="1343"/>
                </a:cubicBezTo>
                <a:cubicBezTo>
                  <a:pt x="1093" y="1346"/>
                  <a:pt x="1095" y="1348"/>
                  <a:pt x="1097" y="1348"/>
                </a:cubicBezTo>
                <a:cubicBezTo>
                  <a:pt x="1100" y="1348"/>
                  <a:pt x="1102" y="1346"/>
                  <a:pt x="1102" y="1343"/>
                </a:cubicBezTo>
                <a:cubicBezTo>
                  <a:pt x="1102" y="1341"/>
                  <a:pt x="1100" y="1339"/>
                  <a:pt x="1097" y="1339"/>
                </a:cubicBezTo>
                <a:close/>
                <a:moveTo>
                  <a:pt x="1110" y="1339"/>
                </a:moveTo>
                <a:cubicBezTo>
                  <a:pt x="1108" y="1339"/>
                  <a:pt x="1106" y="1341"/>
                  <a:pt x="1106" y="1343"/>
                </a:cubicBezTo>
                <a:cubicBezTo>
                  <a:pt x="1106" y="1346"/>
                  <a:pt x="1108" y="1348"/>
                  <a:pt x="1110" y="1348"/>
                </a:cubicBezTo>
                <a:cubicBezTo>
                  <a:pt x="1113" y="1348"/>
                  <a:pt x="1115" y="1346"/>
                  <a:pt x="1115" y="1343"/>
                </a:cubicBezTo>
                <a:cubicBezTo>
                  <a:pt x="1115" y="1341"/>
                  <a:pt x="1113" y="1339"/>
                  <a:pt x="1110" y="1339"/>
                </a:cubicBezTo>
                <a:close/>
                <a:moveTo>
                  <a:pt x="1123" y="1339"/>
                </a:moveTo>
                <a:cubicBezTo>
                  <a:pt x="1121" y="1339"/>
                  <a:pt x="1119" y="1341"/>
                  <a:pt x="1119" y="1343"/>
                </a:cubicBezTo>
                <a:cubicBezTo>
                  <a:pt x="1119" y="1346"/>
                  <a:pt x="1121" y="1348"/>
                  <a:pt x="1123" y="1348"/>
                </a:cubicBezTo>
                <a:cubicBezTo>
                  <a:pt x="1126" y="1348"/>
                  <a:pt x="1127" y="1346"/>
                  <a:pt x="1127" y="1343"/>
                </a:cubicBezTo>
                <a:cubicBezTo>
                  <a:pt x="1127" y="1341"/>
                  <a:pt x="1126" y="1339"/>
                  <a:pt x="1123" y="1339"/>
                </a:cubicBezTo>
                <a:close/>
                <a:moveTo>
                  <a:pt x="1136" y="1339"/>
                </a:moveTo>
                <a:cubicBezTo>
                  <a:pt x="1134" y="1339"/>
                  <a:pt x="1132" y="1341"/>
                  <a:pt x="1132" y="1343"/>
                </a:cubicBezTo>
                <a:cubicBezTo>
                  <a:pt x="1132" y="1346"/>
                  <a:pt x="1134" y="1348"/>
                  <a:pt x="1136" y="1348"/>
                </a:cubicBezTo>
                <a:cubicBezTo>
                  <a:pt x="1138" y="1348"/>
                  <a:pt x="1140" y="1346"/>
                  <a:pt x="1140" y="1343"/>
                </a:cubicBezTo>
                <a:cubicBezTo>
                  <a:pt x="1140" y="1341"/>
                  <a:pt x="1138" y="1339"/>
                  <a:pt x="1136" y="1339"/>
                </a:cubicBezTo>
                <a:close/>
                <a:moveTo>
                  <a:pt x="1149" y="1339"/>
                </a:moveTo>
                <a:cubicBezTo>
                  <a:pt x="1147" y="1339"/>
                  <a:pt x="1145" y="1341"/>
                  <a:pt x="1145" y="1343"/>
                </a:cubicBezTo>
                <a:cubicBezTo>
                  <a:pt x="1145" y="1346"/>
                  <a:pt x="1147" y="1348"/>
                  <a:pt x="1149" y="1348"/>
                </a:cubicBezTo>
                <a:cubicBezTo>
                  <a:pt x="1151" y="1348"/>
                  <a:pt x="1153" y="1346"/>
                  <a:pt x="1153" y="1343"/>
                </a:cubicBezTo>
                <a:cubicBezTo>
                  <a:pt x="1153" y="1341"/>
                  <a:pt x="1151" y="1339"/>
                  <a:pt x="1149" y="1339"/>
                </a:cubicBezTo>
                <a:close/>
                <a:moveTo>
                  <a:pt x="1162" y="1339"/>
                </a:moveTo>
                <a:cubicBezTo>
                  <a:pt x="1160" y="1339"/>
                  <a:pt x="1158" y="1341"/>
                  <a:pt x="1158" y="1343"/>
                </a:cubicBezTo>
                <a:cubicBezTo>
                  <a:pt x="1158" y="1346"/>
                  <a:pt x="1160" y="1348"/>
                  <a:pt x="1162" y="1348"/>
                </a:cubicBezTo>
                <a:cubicBezTo>
                  <a:pt x="1164" y="1348"/>
                  <a:pt x="1166" y="1346"/>
                  <a:pt x="1166" y="1343"/>
                </a:cubicBezTo>
                <a:cubicBezTo>
                  <a:pt x="1166" y="1341"/>
                  <a:pt x="1164" y="1339"/>
                  <a:pt x="1162" y="1339"/>
                </a:cubicBezTo>
                <a:close/>
                <a:moveTo>
                  <a:pt x="1175" y="1339"/>
                </a:moveTo>
                <a:cubicBezTo>
                  <a:pt x="1173" y="1339"/>
                  <a:pt x="1171" y="1341"/>
                  <a:pt x="1171" y="1343"/>
                </a:cubicBezTo>
                <a:cubicBezTo>
                  <a:pt x="1171" y="1346"/>
                  <a:pt x="1173" y="1348"/>
                  <a:pt x="1175" y="1348"/>
                </a:cubicBezTo>
                <a:cubicBezTo>
                  <a:pt x="1177" y="1348"/>
                  <a:pt x="1179" y="1346"/>
                  <a:pt x="1179" y="1343"/>
                </a:cubicBezTo>
                <a:cubicBezTo>
                  <a:pt x="1179" y="1341"/>
                  <a:pt x="1177" y="1339"/>
                  <a:pt x="1175" y="1339"/>
                </a:cubicBezTo>
                <a:close/>
                <a:moveTo>
                  <a:pt x="1188" y="1339"/>
                </a:moveTo>
                <a:cubicBezTo>
                  <a:pt x="1186" y="1339"/>
                  <a:pt x="1184" y="1341"/>
                  <a:pt x="1184" y="1343"/>
                </a:cubicBezTo>
                <a:cubicBezTo>
                  <a:pt x="1184" y="1346"/>
                  <a:pt x="1186" y="1348"/>
                  <a:pt x="1188" y="1348"/>
                </a:cubicBezTo>
                <a:cubicBezTo>
                  <a:pt x="1190" y="1348"/>
                  <a:pt x="1192" y="1346"/>
                  <a:pt x="1192" y="1343"/>
                </a:cubicBezTo>
                <a:cubicBezTo>
                  <a:pt x="1192" y="1341"/>
                  <a:pt x="1190" y="1339"/>
                  <a:pt x="1188" y="1339"/>
                </a:cubicBezTo>
                <a:close/>
                <a:moveTo>
                  <a:pt x="1201" y="1339"/>
                </a:moveTo>
                <a:cubicBezTo>
                  <a:pt x="1198" y="1339"/>
                  <a:pt x="1197" y="1341"/>
                  <a:pt x="1197" y="1343"/>
                </a:cubicBezTo>
                <a:cubicBezTo>
                  <a:pt x="1197" y="1346"/>
                  <a:pt x="1198" y="1348"/>
                  <a:pt x="1201" y="1348"/>
                </a:cubicBezTo>
                <a:cubicBezTo>
                  <a:pt x="1203" y="1348"/>
                  <a:pt x="1205" y="1346"/>
                  <a:pt x="1205" y="1343"/>
                </a:cubicBezTo>
                <a:cubicBezTo>
                  <a:pt x="1205" y="1341"/>
                  <a:pt x="1203" y="1339"/>
                  <a:pt x="1201" y="1339"/>
                </a:cubicBezTo>
                <a:close/>
                <a:moveTo>
                  <a:pt x="1214" y="1339"/>
                </a:moveTo>
                <a:cubicBezTo>
                  <a:pt x="1211" y="1339"/>
                  <a:pt x="1209" y="1341"/>
                  <a:pt x="1209" y="1343"/>
                </a:cubicBezTo>
                <a:cubicBezTo>
                  <a:pt x="1209" y="1346"/>
                  <a:pt x="1211" y="1348"/>
                  <a:pt x="1214" y="1348"/>
                </a:cubicBezTo>
                <a:cubicBezTo>
                  <a:pt x="1216" y="1348"/>
                  <a:pt x="1218" y="1346"/>
                  <a:pt x="1218" y="1343"/>
                </a:cubicBezTo>
                <a:cubicBezTo>
                  <a:pt x="1218" y="1341"/>
                  <a:pt x="1216" y="1339"/>
                  <a:pt x="1214" y="1339"/>
                </a:cubicBezTo>
                <a:close/>
                <a:moveTo>
                  <a:pt x="1227" y="1339"/>
                </a:moveTo>
                <a:cubicBezTo>
                  <a:pt x="1224" y="1339"/>
                  <a:pt x="1222" y="1341"/>
                  <a:pt x="1222" y="1343"/>
                </a:cubicBezTo>
                <a:cubicBezTo>
                  <a:pt x="1222" y="1346"/>
                  <a:pt x="1224" y="1348"/>
                  <a:pt x="1227" y="1348"/>
                </a:cubicBezTo>
                <a:cubicBezTo>
                  <a:pt x="1229" y="1348"/>
                  <a:pt x="1231" y="1346"/>
                  <a:pt x="1231" y="1343"/>
                </a:cubicBezTo>
                <a:cubicBezTo>
                  <a:pt x="1231" y="1341"/>
                  <a:pt x="1229" y="1339"/>
                  <a:pt x="1227" y="1339"/>
                </a:cubicBezTo>
                <a:close/>
                <a:moveTo>
                  <a:pt x="1239" y="1339"/>
                </a:moveTo>
                <a:cubicBezTo>
                  <a:pt x="1237" y="1339"/>
                  <a:pt x="1235" y="1341"/>
                  <a:pt x="1235" y="1343"/>
                </a:cubicBezTo>
                <a:cubicBezTo>
                  <a:pt x="1235" y="1346"/>
                  <a:pt x="1237" y="1348"/>
                  <a:pt x="1239" y="1348"/>
                </a:cubicBezTo>
                <a:cubicBezTo>
                  <a:pt x="1242" y="1348"/>
                  <a:pt x="1244" y="1346"/>
                  <a:pt x="1244" y="1343"/>
                </a:cubicBezTo>
                <a:cubicBezTo>
                  <a:pt x="1244" y="1341"/>
                  <a:pt x="1242" y="1339"/>
                  <a:pt x="1239" y="1339"/>
                </a:cubicBezTo>
                <a:close/>
                <a:moveTo>
                  <a:pt x="1252" y="1339"/>
                </a:moveTo>
                <a:cubicBezTo>
                  <a:pt x="1250" y="1339"/>
                  <a:pt x="1248" y="1341"/>
                  <a:pt x="1248" y="1343"/>
                </a:cubicBezTo>
                <a:cubicBezTo>
                  <a:pt x="1248" y="1346"/>
                  <a:pt x="1250" y="1348"/>
                  <a:pt x="1252" y="1348"/>
                </a:cubicBezTo>
                <a:cubicBezTo>
                  <a:pt x="1255" y="1348"/>
                  <a:pt x="1257" y="1346"/>
                  <a:pt x="1257" y="1343"/>
                </a:cubicBezTo>
                <a:cubicBezTo>
                  <a:pt x="1257" y="1341"/>
                  <a:pt x="1255" y="1339"/>
                  <a:pt x="1252" y="1339"/>
                </a:cubicBezTo>
                <a:close/>
                <a:moveTo>
                  <a:pt x="1265" y="1339"/>
                </a:moveTo>
                <a:cubicBezTo>
                  <a:pt x="1263" y="1339"/>
                  <a:pt x="1261" y="1341"/>
                  <a:pt x="1261" y="1343"/>
                </a:cubicBezTo>
                <a:cubicBezTo>
                  <a:pt x="1261" y="1346"/>
                  <a:pt x="1263" y="1348"/>
                  <a:pt x="1265" y="1348"/>
                </a:cubicBezTo>
                <a:cubicBezTo>
                  <a:pt x="1268" y="1348"/>
                  <a:pt x="1270" y="1346"/>
                  <a:pt x="1270" y="1343"/>
                </a:cubicBezTo>
                <a:cubicBezTo>
                  <a:pt x="1270" y="1341"/>
                  <a:pt x="1268" y="1339"/>
                  <a:pt x="1265" y="1339"/>
                </a:cubicBezTo>
                <a:close/>
                <a:moveTo>
                  <a:pt x="1278" y="1339"/>
                </a:moveTo>
                <a:cubicBezTo>
                  <a:pt x="1276" y="1339"/>
                  <a:pt x="1274" y="1341"/>
                  <a:pt x="1274" y="1343"/>
                </a:cubicBezTo>
                <a:cubicBezTo>
                  <a:pt x="1274" y="1346"/>
                  <a:pt x="1276" y="1348"/>
                  <a:pt x="1278" y="1348"/>
                </a:cubicBezTo>
                <a:cubicBezTo>
                  <a:pt x="1281" y="1348"/>
                  <a:pt x="1282" y="1346"/>
                  <a:pt x="1282" y="1343"/>
                </a:cubicBezTo>
                <a:cubicBezTo>
                  <a:pt x="1282" y="1341"/>
                  <a:pt x="1281" y="1339"/>
                  <a:pt x="1278" y="1339"/>
                </a:cubicBezTo>
                <a:close/>
                <a:moveTo>
                  <a:pt x="1821" y="1339"/>
                </a:moveTo>
                <a:cubicBezTo>
                  <a:pt x="1818" y="1339"/>
                  <a:pt x="1816" y="1341"/>
                  <a:pt x="1816" y="1343"/>
                </a:cubicBezTo>
                <a:cubicBezTo>
                  <a:pt x="1816" y="1346"/>
                  <a:pt x="1818" y="1348"/>
                  <a:pt x="1821" y="1348"/>
                </a:cubicBezTo>
                <a:cubicBezTo>
                  <a:pt x="1823" y="1348"/>
                  <a:pt x="1825" y="1346"/>
                  <a:pt x="1825" y="1343"/>
                </a:cubicBezTo>
                <a:cubicBezTo>
                  <a:pt x="1825" y="1341"/>
                  <a:pt x="1823" y="1339"/>
                  <a:pt x="1821" y="1339"/>
                </a:cubicBezTo>
                <a:close/>
                <a:moveTo>
                  <a:pt x="1834" y="1339"/>
                </a:moveTo>
                <a:cubicBezTo>
                  <a:pt x="1831" y="1339"/>
                  <a:pt x="1829" y="1341"/>
                  <a:pt x="1829" y="1343"/>
                </a:cubicBezTo>
                <a:cubicBezTo>
                  <a:pt x="1829" y="1346"/>
                  <a:pt x="1831" y="1348"/>
                  <a:pt x="1834" y="1348"/>
                </a:cubicBezTo>
                <a:cubicBezTo>
                  <a:pt x="1836" y="1348"/>
                  <a:pt x="1838" y="1346"/>
                  <a:pt x="1838" y="1343"/>
                </a:cubicBezTo>
                <a:cubicBezTo>
                  <a:pt x="1838" y="1341"/>
                  <a:pt x="1836" y="1339"/>
                  <a:pt x="1834" y="1339"/>
                </a:cubicBezTo>
                <a:close/>
                <a:moveTo>
                  <a:pt x="1846" y="1339"/>
                </a:moveTo>
                <a:cubicBezTo>
                  <a:pt x="1844" y="1339"/>
                  <a:pt x="1842" y="1341"/>
                  <a:pt x="1842" y="1343"/>
                </a:cubicBezTo>
                <a:cubicBezTo>
                  <a:pt x="1842" y="1346"/>
                  <a:pt x="1844" y="1348"/>
                  <a:pt x="1846" y="1348"/>
                </a:cubicBezTo>
                <a:cubicBezTo>
                  <a:pt x="1849" y="1348"/>
                  <a:pt x="1851" y="1346"/>
                  <a:pt x="1851" y="1343"/>
                </a:cubicBezTo>
                <a:cubicBezTo>
                  <a:pt x="1851" y="1341"/>
                  <a:pt x="1849" y="1339"/>
                  <a:pt x="1846" y="1339"/>
                </a:cubicBezTo>
                <a:close/>
                <a:moveTo>
                  <a:pt x="1859" y="1339"/>
                </a:moveTo>
                <a:cubicBezTo>
                  <a:pt x="1857" y="1339"/>
                  <a:pt x="1855" y="1341"/>
                  <a:pt x="1855" y="1343"/>
                </a:cubicBezTo>
                <a:cubicBezTo>
                  <a:pt x="1855" y="1346"/>
                  <a:pt x="1857" y="1348"/>
                  <a:pt x="1859" y="1348"/>
                </a:cubicBezTo>
                <a:cubicBezTo>
                  <a:pt x="1862" y="1348"/>
                  <a:pt x="1864" y="1346"/>
                  <a:pt x="1864" y="1343"/>
                </a:cubicBezTo>
                <a:cubicBezTo>
                  <a:pt x="1864" y="1341"/>
                  <a:pt x="1862" y="1339"/>
                  <a:pt x="1859" y="1339"/>
                </a:cubicBezTo>
                <a:close/>
                <a:moveTo>
                  <a:pt x="1872" y="1339"/>
                </a:moveTo>
                <a:cubicBezTo>
                  <a:pt x="1870" y="1339"/>
                  <a:pt x="1868" y="1341"/>
                  <a:pt x="1868" y="1343"/>
                </a:cubicBezTo>
                <a:cubicBezTo>
                  <a:pt x="1868" y="1346"/>
                  <a:pt x="1870" y="1348"/>
                  <a:pt x="1872" y="1348"/>
                </a:cubicBezTo>
                <a:cubicBezTo>
                  <a:pt x="1875" y="1348"/>
                  <a:pt x="1876" y="1346"/>
                  <a:pt x="1876" y="1343"/>
                </a:cubicBezTo>
                <a:cubicBezTo>
                  <a:pt x="1876" y="1341"/>
                  <a:pt x="1875" y="1339"/>
                  <a:pt x="1872" y="1339"/>
                </a:cubicBezTo>
                <a:close/>
                <a:moveTo>
                  <a:pt x="1885" y="1339"/>
                </a:moveTo>
                <a:cubicBezTo>
                  <a:pt x="1883" y="1339"/>
                  <a:pt x="1881" y="1341"/>
                  <a:pt x="1881" y="1343"/>
                </a:cubicBezTo>
                <a:cubicBezTo>
                  <a:pt x="1881" y="1346"/>
                  <a:pt x="1883" y="1348"/>
                  <a:pt x="1885" y="1348"/>
                </a:cubicBezTo>
                <a:cubicBezTo>
                  <a:pt x="1887" y="1348"/>
                  <a:pt x="1889" y="1346"/>
                  <a:pt x="1889" y="1343"/>
                </a:cubicBezTo>
                <a:cubicBezTo>
                  <a:pt x="1889" y="1341"/>
                  <a:pt x="1887" y="1339"/>
                  <a:pt x="1885" y="1339"/>
                </a:cubicBezTo>
                <a:close/>
                <a:moveTo>
                  <a:pt x="1898" y="1339"/>
                </a:moveTo>
                <a:cubicBezTo>
                  <a:pt x="1896" y="1339"/>
                  <a:pt x="1894" y="1341"/>
                  <a:pt x="1894" y="1343"/>
                </a:cubicBezTo>
                <a:cubicBezTo>
                  <a:pt x="1894" y="1346"/>
                  <a:pt x="1896" y="1348"/>
                  <a:pt x="1898" y="1348"/>
                </a:cubicBezTo>
                <a:cubicBezTo>
                  <a:pt x="1900" y="1348"/>
                  <a:pt x="1902" y="1346"/>
                  <a:pt x="1902" y="1343"/>
                </a:cubicBezTo>
                <a:cubicBezTo>
                  <a:pt x="1902" y="1341"/>
                  <a:pt x="1900" y="1339"/>
                  <a:pt x="1898" y="1339"/>
                </a:cubicBezTo>
                <a:close/>
                <a:moveTo>
                  <a:pt x="1911" y="1339"/>
                </a:moveTo>
                <a:cubicBezTo>
                  <a:pt x="1909" y="1339"/>
                  <a:pt x="1907" y="1341"/>
                  <a:pt x="1907" y="1343"/>
                </a:cubicBezTo>
                <a:cubicBezTo>
                  <a:pt x="1907" y="1346"/>
                  <a:pt x="1909" y="1348"/>
                  <a:pt x="1911" y="1348"/>
                </a:cubicBezTo>
                <a:cubicBezTo>
                  <a:pt x="1913" y="1348"/>
                  <a:pt x="1915" y="1346"/>
                  <a:pt x="1915" y="1343"/>
                </a:cubicBezTo>
                <a:cubicBezTo>
                  <a:pt x="1915" y="1341"/>
                  <a:pt x="1913" y="1339"/>
                  <a:pt x="1911" y="1339"/>
                </a:cubicBezTo>
                <a:close/>
                <a:moveTo>
                  <a:pt x="1924" y="1339"/>
                </a:moveTo>
                <a:cubicBezTo>
                  <a:pt x="1922" y="1339"/>
                  <a:pt x="1920" y="1341"/>
                  <a:pt x="1920" y="1343"/>
                </a:cubicBezTo>
                <a:cubicBezTo>
                  <a:pt x="1920" y="1346"/>
                  <a:pt x="1922" y="1348"/>
                  <a:pt x="1924" y="1348"/>
                </a:cubicBezTo>
                <a:cubicBezTo>
                  <a:pt x="1926" y="1348"/>
                  <a:pt x="1928" y="1346"/>
                  <a:pt x="1928" y="1343"/>
                </a:cubicBezTo>
                <a:cubicBezTo>
                  <a:pt x="1928" y="1341"/>
                  <a:pt x="1926" y="1339"/>
                  <a:pt x="1924" y="1339"/>
                </a:cubicBezTo>
                <a:close/>
                <a:moveTo>
                  <a:pt x="1937" y="1339"/>
                </a:moveTo>
                <a:cubicBezTo>
                  <a:pt x="1935" y="1339"/>
                  <a:pt x="1933" y="1341"/>
                  <a:pt x="1933" y="1343"/>
                </a:cubicBezTo>
                <a:cubicBezTo>
                  <a:pt x="1933" y="1346"/>
                  <a:pt x="1935" y="1348"/>
                  <a:pt x="1937" y="1348"/>
                </a:cubicBezTo>
                <a:cubicBezTo>
                  <a:pt x="1939" y="1348"/>
                  <a:pt x="1941" y="1346"/>
                  <a:pt x="1941" y="1343"/>
                </a:cubicBezTo>
                <a:cubicBezTo>
                  <a:pt x="1941" y="1341"/>
                  <a:pt x="1939" y="1339"/>
                  <a:pt x="1937" y="1339"/>
                </a:cubicBezTo>
                <a:close/>
                <a:moveTo>
                  <a:pt x="1950" y="1339"/>
                </a:moveTo>
                <a:cubicBezTo>
                  <a:pt x="1947" y="1339"/>
                  <a:pt x="1946" y="1341"/>
                  <a:pt x="1946" y="1343"/>
                </a:cubicBezTo>
                <a:cubicBezTo>
                  <a:pt x="1946" y="1346"/>
                  <a:pt x="1947" y="1348"/>
                  <a:pt x="1950" y="1348"/>
                </a:cubicBezTo>
                <a:cubicBezTo>
                  <a:pt x="1952" y="1348"/>
                  <a:pt x="1954" y="1346"/>
                  <a:pt x="1954" y="1343"/>
                </a:cubicBezTo>
                <a:cubicBezTo>
                  <a:pt x="1954" y="1341"/>
                  <a:pt x="1952" y="1339"/>
                  <a:pt x="1950" y="1339"/>
                </a:cubicBezTo>
                <a:close/>
                <a:moveTo>
                  <a:pt x="1963" y="1339"/>
                </a:moveTo>
                <a:cubicBezTo>
                  <a:pt x="1960" y="1339"/>
                  <a:pt x="1958" y="1341"/>
                  <a:pt x="1958" y="1343"/>
                </a:cubicBezTo>
                <a:cubicBezTo>
                  <a:pt x="1958" y="1346"/>
                  <a:pt x="1960" y="1348"/>
                  <a:pt x="1963" y="1348"/>
                </a:cubicBezTo>
                <a:cubicBezTo>
                  <a:pt x="1965" y="1348"/>
                  <a:pt x="1967" y="1346"/>
                  <a:pt x="1967" y="1343"/>
                </a:cubicBezTo>
                <a:cubicBezTo>
                  <a:pt x="1967" y="1341"/>
                  <a:pt x="1965" y="1339"/>
                  <a:pt x="1963" y="1339"/>
                </a:cubicBezTo>
                <a:close/>
                <a:moveTo>
                  <a:pt x="1976" y="1339"/>
                </a:moveTo>
                <a:cubicBezTo>
                  <a:pt x="1973" y="1339"/>
                  <a:pt x="1971" y="1341"/>
                  <a:pt x="1971" y="1343"/>
                </a:cubicBezTo>
                <a:cubicBezTo>
                  <a:pt x="1971" y="1346"/>
                  <a:pt x="1973" y="1348"/>
                  <a:pt x="1976" y="1348"/>
                </a:cubicBezTo>
                <a:cubicBezTo>
                  <a:pt x="1978" y="1348"/>
                  <a:pt x="1980" y="1346"/>
                  <a:pt x="1980" y="1343"/>
                </a:cubicBezTo>
                <a:cubicBezTo>
                  <a:pt x="1980" y="1341"/>
                  <a:pt x="1978" y="1339"/>
                  <a:pt x="1976" y="1339"/>
                </a:cubicBezTo>
                <a:close/>
                <a:moveTo>
                  <a:pt x="1988" y="1339"/>
                </a:moveTo>
                <a:cubicBezTo>
                  <a:pt x="1986" y="1339"/>
                  <a:pt x="1984" y="1341"/>
                  <a:pt x="1984" y="1343"/>
                </a:cubicBezTo>
                <a:cubicBezTo>
                  <a:pt x="1984" y="1346"/>
                  <a:pt x="1986" y="1348"/>
                  <a:pt x="1988" y="1348"/>
                </a:cubicBezTo>
                <a:cubicBezTo>
                  <a:pt x="1991" y="1348"/>
                  <a:pt x="1993" y="1346"/>
                  <a:pt x="1993" y="1343"/>
                </a:cubicBezTo>
                <a:cubicBezTo>
                  <a:pt x="1993" y="1341"/>
                  <a:pt x="1991" y="1339"/>
                  <a:pt x="1988" y="1339"/>
                </a:cubicBezTo>
                <a:close/>
                <a:moveTo>
                  <a:pt x="2001" y="1339"/>
                </a:moveTo>
                <a:cubicBezTo>
                  <a:pt x="1999" y="1339"/>
                  <a:pt x="1997" y="1341"/>
                  <a:pt x="1997" y="1343"/>
                </a:cubicBezTo>
                <a:cubicBezTo>
                  <a:pt x="1997" y="1346"/>
                  <a:pt x="1999" y="1348"/>
                  <a:pt x="2001" y="1348"/>
                </a:cubicBezTo>
                <a:cubicBezTo>
                  <a:pt x="2004" y="1348"/>
                  <a:pt x="2006" y="1346"/>
                  <a:pt x="2006" y="1343"/>
                </a:cubicBezTo>
                <a:cubicBezTo>
                  <a:pt x="2006" y="1341"/>
                  <a:pt x="2004" y="1339"/>
                  <a:pt x="2001" y="1339"/>
                </a:cubicBezTo>
                <a:close/>
                <a:moveTo>
                  <a:pt x="2014" y="1339"/>
                </a:moveTo>
                <a:cubicBezTo>
                  <a:pt x="2012" y="1339"/>
                  <a:pt x="2010" y="1341"/>
                  <a:pt x="2010" y="1343"/>
                </a:cubicBezTo>
                <a:cubicBezTo>
                  <a:pt x="2010" y="1346"/>
                  <a:pt x="2012" y="1348"/>
                  <a:pt x="2014" y="1348"/>
                </a:cubicBezTo>
                <a:cubicBezTo>
                  <a:pt x="2017" y="1348"/>
                  <a:pt x="2019" y="1346"/>
                  <a:pt x="2019" y="1343"/>
                </a:cubicBezTo>
                <a:cubicBezTo>
                  <a:pt x="2019" y="1341"/>
                  <a:pt x="2017" y="1339"/>
                  <a:pt x="2014" y="1339"/>
                </a:cubicBezTo>
                <a:close/>
                <a:moveTo>
                  <a:pt x="2027" y="1348"/>
                </a:moveTo>
                <a:cubicBezTo>
                  <a:pt x="2030" y="1348"/>
                  <a:pt x="2031" y="1346"/>
                  <a:pt x="2031" y="1343"/>
                </a:cubicBezTo>
                <a:cubicBezTo>
                  <a:pt x="2031" y="1341"/>
                  <a:pt x="2030" y="1339"/>
                  <a:pt x="2027" y="1339"/>
                </a:cubicBezTo>
                <a:cubicBezTo>
                  <a:pt x="2025" y="1339"/>
                  <a:pt x="2023" y="1341"/>
                  <a:pt x="2023" y="1343"/>
                </a:cubicBezTo>
                <a:cubicBezTo>
                  <a:pt x="2023" y="1346"/>
                  <a:pt x="2025" y="1348"/>
                  <a:pt x="2027" y="1348"/>
                </a:cubicBezTo>
                <a:close/>
                <a:moveTo>
                  <a:pt x="2118" y="1343"/>
                </a:moveTo>
                <a:cubicBezTo>
                  <a:pt x="2118" y="1343"/>
                  <a:pt x="2118" y="1343"/>
                  <a:pt x="2118" y="1343"/>
                </a:cubicBezTo>
                <a:cubicBezTo>
                  <a:pt x="2118" y="1343"/>
                  <a:pt x="2118" y="1343"/>
                  <a:pt x="2118" y="1343"/>
                </a:cubicBezTo>
                <a:cubicBezTo>
                  <a:pt x="2118" y="1343"/>
                  <a:pt x="2118" y="1343"/>
                  <a:pt x="2118" y="1343"/>
                </a:cubicBezTo>
                <a:cubicBezTo>
                  <a:pt x="2118" y="1343"/>
                  <a:pt x="2118" y="1343"/>
                  <a:pt x="2118" y="1343"/>
                </a:cubicBezTo>
                <a:close/>
                <a:moveTo>
                  <a:pt x="2131" y="1339"/>
                </a:moveTo>
                <a:cubicBezTo>
                  <a:pt x="2128" y="1339"/>
                  <a:pt x="2126" y="1341"/>
                  <a:pt x="2126" y="1343"/>
                </a:cubicBezTo>
                <a:cubicBezTo>
                  <a:pt x="2126" y="1346"/>
                  <a:pt x="2128" y="1348"/>
                  <a:pt x="2131" y="1348"/>
                </a:cubicBezTo>
                <a:cubicBezTo>
                  <a:pt x="2133" y="1348"/>
                  <a:pt x="2135" y="1346"/>
                  <a:pt x="2135" y="1343"/>
                </a:cubicBezTo>
                <a:cubicBezTo>
                  <a:pt x="2135" y="1341"/>
                  <a:pt x="2133" y="1339"/>
                  <a:pt x="2131" y="1339"/>
                </a:cubicBezTo>
                <a:close/>
                <a:moveTo>
                  <a:pt x="2143" y="1339"/>
                </a:moveTo>
                <a:cubicBezTo>
                  <a:pt x="2141" y="1339"/>
                  <a:pt x="2139" y="1341"/>
                  <a:pt x="2139" y="1343"/>
                </a:cubicBezTo>
                <a:cubicBezTo>
                  <a:pt x="2139" y="1346"/>
                  <a:pt x="2141" y="1348"/>
                  <a:pt x="2143" y="1348"/>
                </a:cubicBezTo>
                <a:cubicBezTo>
                  <a:pt x="2146" y="1348"/>
                  <a:pt x="2148" y="1346"/>
                  <a:pt x="2148" y="1343"/>
                </a:cubicBezTo>
                <a:cubicBezTo>
                  <a:pt x="2148" y="1341"/>
                  <a:pt x="2146" y="1339"/>
                  <a:pt x="2143" y="1339"/>
                </a:cubicBezTo>
                <a:close/>
                <a:moveTo>
                  <a:pt x="2156" y="1339"/>
                </a:moveTo>
                <a:cubicBezTo>
                  <a:pt x="2154" y="1339"/>
                  <a:pt x="2152" y="1341"/>
                  <a:pt x="2152" y="1343"/>
                </a:cubicBezTo>
                <a:cubicBezTo>
                  <a:pt x="2152" y="1346"/>
                  <a:pt x="2154" y="1348"/>
                  <a:pt x="2156" y="1348"/>
                </a:cubicBezTo>
                <a:cubicBezTo>
                  <a:pt x="2159" y="1348"/>
                  <a:pt x="2161" y="1346"/>
                  <a:pt x="2161" y="1343"/>
                </a:cubicBezTo>
                <a:cubicBezTo>
                  <a:pt x="2161" y="1341"/>
                  <a:pt x="2159" y="1339"/>
                  <a:pt x="2156" y="1339"/>
                </a:cubicBezTo>
                <a:close/>
                <a:moveTo>
                  <a:pt x="2862" y="1343"/>
                </a:moveTo>
                <a:cubicBezTo>
                  <a:pt x="2862" y="1346"/>
                  <a:pt x="2864" y="1348"/>
                  <a:pt x="2867" y="1348"/>
                </a:cubicBezTo>
                <a:cubicBezTo>
                  <a:pt x="2869" y="1348"/>
                  <a:pt x="2871" y="1346"/>
                  <a:pt x="2871" y="1343"/>
                </a:cubicBezTo>
                <a:cubicBezTo>
                  <a:pt x="2871" y="1341"/>
                  <a:pt x="2869" y="1339"/>
                  <a:pt x="2867" y="1339"/>
                </a:cubicBezTo>
                <a:cubicBezTo>
                  <a:pt x="2864" y="1339"/>
                  <a:pt x="2862" y="1341"/>
                  <a:pt x="2862" y="1343"/>
                </a:cubicBezTo>
                <a:close/>
                <a:moveTo>
                  <a:pt x="2880" y="1339"/>
                </a:moveTo>
                <a:cubicBezTo>
                  <a:pt x="2877" y="1339"/>
                  <a:pt x="2875" y="1341"/>
                  <a:pt x="2875" y="1343"/>
                </a:cubicBezTo>
                <a:cubicBezTo>
                  <a:pt x="2875" y="1346"/>
                  <a:pt x="2877" y="1348"/>
                  <a:pt x="2880" y="1348"/>
                </a:cubicBezTo>
                <a:cubicBezTo>
                  <a:pt x="2882" y="1348"/>
                  <a:pt x="2884" y="1346"/>
                  <a:pt x="2884" y="1343"/>
                </a:cubicBezTo>
                <a:cubicBezTo>
                  <a:pt x="2884" y="1341"/>
                  <a:pt x="2882" y="1339"/>
                  <a:pt x="2880" y="1339"/>
                </a:cubicBezTo>
                <a:close/>
                <a:moveTo>
                  <a:pt x="2892" y="1339"/>
                </a:moveTo>
                <a:cubicBezTo>
                  <a:pt x="2890" y="1339"/>
                  <a:pt x="2888" y="1341"/>
                  <a:pt x="2888" y="1343"/>
                </a:cubicBezTo>
                <a:cubicBezTo>
                  <a:pt x="2888" y="1346"/>
                  <a:pt x="2890" y="1348"/>
                  <a:pt x="2892" y="1348"/>
                </a:cubicBezTo>
                <a:cubicBezTo>
                  <a:pt x="2895" y="1348"/>
                  <a:pt x="2897" y="1346"/>
                  <a:pt x="2897" y="1343"/>
                </a:cubicBezTo>
                <a:cubicBezTo>
                  <a:pt x="2897" y="1341"/>
                  <a:pt x="2895" y="1339"/>
                  <a:pt x="2892" y="1339"/>
                </a:cubicBezTo>
                <a:close/>
                <a:moveTo>
                  <a:pt x="2905" y="1339"/>
                </a:moveTo>
                <a:cubicBezTo>
                  <a:pt x="2903" y="1339"/>
                  <a:pt x="2901" y="1341"/>
                  <a:pt x="2901" y="1343"/>
                </a:cubicBezTo>
                <a:cubicBezTo>
                  <a:pt x="2901" y="1346"/>
                  <a:pt x="2903" y="1348"/>
                  <a:pt x="2905" y="1348"/>
                </a:cubicBezTo>
                <a:cubicBezTo>
                  <a:pt x="2908" y="1348"/>
                  <a:pt x="2910" y="1346"/>
                  <a:pt x="2910" y="1343"/>
                </a:cubicBezTo>
                <a:cubicBezTo>
                  <a:pt x="2910" y="1341"/>
                  <a:pt x="2908" y="1339"/>
                  <a:pt x="2905" y="1339"/>
                </a:cubicBezTo>
                <a:close/>
                <a:moveTo>
                  <a:pt x="2918" y="1339"/>
                </a:moveTo>
                <a:cubicBezTo>
                  <a:pt x="2916" y="1339"/>
                  <a:pt x="2914" y="1341"/>
                  <a:pt x="2914" y="1343"/>
                </a:cubicBezTo>
                <a:cubicBezTo>
                  <a:pt x="2914" y="1346"/>
                  <a:pt x="2916" y="1348"/>
                  <a:pt x="2918" y="1348"/>
                </a:cubicBezTo>
                <a:cubicBezTo>
                  <a:pt x="2921" y="1348"/>
                  <a:pt x="2922" y="1346"/>
                  <a:pt x="2922" y="1343"/>
                </a:cubicBezTo>
                <a:cubicBezTo>
                  <a:pt x="2922" y="1341"/>
                  <a:pt x="2921" y="1339"/>
                  <a:pt x="2918" y="1339"/>
                </a:cubicBezTo>
                <a:close/>
                <a:moveTo>
                  <a:pt x="2931" y="1339"/>
                </a:moveTo>
                <a:cubicBezTo>
                  <a:pt x="2929" y="1339"/>
                  <a:pt x="2927" y="1341"/>
                  <a:pt x="2927" y="1343"/>
                </a:cubicBezTo>
                <a:cubicBezTo>
                  <a:pt x="2927" y="1346"/>
                  <a:pt x="2929" y="1348"/>
                  <a:pt x="2931" y="1348"/>
                </a:cubicBezTo>
                <a:cubicBezTo>
                  <a:pt x="2934" y="1348"/>
                  <a:pt x="2935" y="1346"/>
                  <a:pt x="2935" y="1343"/>
                </a:cubicBezTo>
                <a:cubicBezTo>
                  <a:pt x="2935" y="1341"/>
                  <a:pt x="2934" y="1339"/>
                  <a:pt x="2931" y="1339"/>
                </a:cubicBezTo>
                <a:close/>
                <a:moveTo>
                  <a:pt x="2944" y="1339"/>
                </a:moveTo>
                <a:cubicBezTo>
                  <a:pt x="2942" y="1339"/>
                  <a:pt x="2940" y="1341"/>
                  <a:pt x="2940" y="1343"/>
                </a:cubicBezTo>
                <a:cubicBezTo>
                  <a:pt x="2940" y="1346"/>
                  <a:pt x="2942" y="1348"/>
                  <a:pt x="2944" y="1348"/>
                </a:cubicBezTo>
                <a:cubicBezTo>
                  <a:pt x="2946" y="1348"/>
                  <a:pt x="2948" y="1346"/>
                  <a:pt x="2948" y="1343"/>
                </a:cubicBezTo>
                <a:cubicBezTo>
                  <a:pt x="2948" y="1341"/>
                  <a:pt x="2946" y="1339"/>
                  <a:pt x="2944" y="1339"/>
                </a:cubicBezTo>
                <a:close/>
                <a:moveTo>
                  <a:pt x="2957" y="1339"/>
                </a:moveTo>
                <a:cubicBezTo>
                  <a:pt x="2955" y="1339"/>
                  <a:pt x="2953" y="1341"/>
                  <a:pt x="2953" y="1343"/>
                </a:cubicBezTo>
                <a:cubicBezTo>
                  <a:pt x="2953" y="1346"/>
                  <a:pt x="2955" y="1348"/>
                  <a:pt x="2957" y="1348"/>
                </a:cubicBezTo>
                <a:cubicBezTo>
                  <a:pt x="2959" y="1348"/>
                  <a:pt x="2961" y="1346"/>
                  <a:pt x="2961" y="1343"/>
                </a:cubicBezTo>
                <a:cubicBezTo>
                  <a:pt x="2961" y="1341"/>
                  <a:pt x="2959" y="1339"/>
                  <a:pt x="2957" y="1339"/>
                </a:cubicBezTo>
                <a:close/>
                <a:moveTo>
                  <a:pt x="2970" y="1339"/>
                </a:moveTo>
                <a:cubicBezTo>
                  <a:pt x="2968" y="1339"/>
                  <a:pt x="2966" y="1341"/>
                  <a:pt x="2966" y="1343"/>
                </a:cubicBezTo>
                <a:cubicBezTo>
                  <a:pt x="2966" y="1346"/>
                  <a:pt x="2968" y="1348"/>
                  <a:pt x="2970" y="1348"/>
                </a:cubicBezTo>
                <a:cubicBezTo>
                  <a:pt x="2972" y="1348"/>
                  <a:pt x="2974" y="1346"/>
                  <a:pt x="2974" y="1343"/>
                </a:cubicBezTo>
                <a:cubicBezTo>
                  <a:pt x="2974" y="1341"/>
                  <a:pt x="2972" y="1339"/>
                  <a:pt x="2970" y="1339"/>
                </a:cubicBezTo>
                <a:close/>
                <a:moveTo>
                  <a:pt x="2983" y="1339"/>
                </a:moveTo>
                <a:cubicBezTo>
                  <a:pt x="2981" y="1339"/>
                  <a:pt x="2979" y="1341"/>
                  <a:pt x="2979" y="1343"/>
                </a:cubicBezTo>
                <a:cubicBezTo>
                  <a:pt x="2979" y="1346"/>
                  <a:pt x="2981" y="1348"/>
                  <a:pt x="2983" y="1348"/>
                </a:cubicBezTo>
                <a:cubicBezTo>
                  <a:pt x="2985" y="1348"/>
                  <a:pt x="2987" y="1346"/>
                  <a:pt x="2987" y="1343"/>
                </a:cubicBezTo>
                <a:cubicBezTo>
                  <a:pt x="2987" y="1341"/>
                  <a:pt x="2985" y="1339"/>
                  <a:pt x="2983" y="1339"/>
                </a:cubicBezTo>
                <a:close/>
                <a:moveTo>
                  <a:pt x="2996" y="1339"/>
                </a:moveTo>
                <a:cubicBezTo>
                  <a:pt x="2993" y="1339"/>
                  <a:pt x="2992" y="1341"/>
                  <a:pt x="2992" y="1343"/>
                </a:cubicBezTo>
                <a:cubicBezTo>
                  <a:pt x="2992" y="1346"/>
                  <a:pt x="2993" y="1348"/>
                  <a:pt x="2996" y="1348"/>
                </a:cubicBezTo>
                <a:cubicBezTo>
                  <a:pt x="2998" y="1348"/>
                  <a:pt x="3000" y="1346"/>
                  <a:pt x="3000" y="1343"/>
                </a:cubicBezTo>
                <a:cubicBezTo>
                  <a:pt x="3000" y="1341"/>
                  <a:pt x="2998" y="1339"/>
                  <a:pt x="2996" y="1339"/>
                </a:cubicBezTo>
                <a:close/>
                <a:moveTo>
                  <a:pt x="3009" y="1339"/>
                </a:moveTo>
                <a:cubicBezTo>
                  <a:pt x="3006" y="1339"/>
                  <a:pt x="3005" y="1341"/>
                  <a:pt x="3005" y="1343"/>
                </a:cubicBezTo>
                <a:cubicBezTo>
                  <a:pt x="3005" y="1346"/>
                  <a:pt x="3006" y="1348"/>
                  <a:pt x="3009" y="1348"/>
                </a:cubicBezTo>
                <a:cubicBezTo>
                  <a:pt x="3011" y="1348"/>
                  <a:pt x="3013" y="1346"/>
                  <a:pt x="3013" y="1343"/>
                </a:cubicBezTo>
                <a:cubicBezTo>
                  <a:pt x="3013" y="1341"/>
                  <a:pt x="3011" y="1339"/>
                  <a:pt x="3009" y="1339"/>
                </a:cubicBezTo>
                <a:close/>
                <a:moveTo>
                  <a:pt x="3022" y="1339"/>
                </a:moveTo>
                <a:cubicBezTo>
                  <a:pt x="3019" y="1339"/>
                  <a:pt x="3017" y="1341"/>
                  <a:pt x="3017" y="1343"/>
                </a:cubicBezTo>
                <a:cubicBezTo>
                  <a:pt x="3017" y="1346"/>
                  <a:pt x="3019" y="1348"/>
                  <a:pt x="3022" y="1348"/>
                </a:cubicBezTo>
                <a:cubicBezTo>
                  <a:pt x="3024" y="1348"/>
                  <a:pt x="3026" y="1346"/>
                  <a:pt x="3026" y="1343"/>
                </a:cubicBezTo>
                <a:cubicBezTo>
                  <a:pt x="3026" y="1341"/>
                  <a:pt x="3024" y="1339"/>
                  <a:pt x="3022" y="1339"/>
                </a:cubicBezTo>
                <a:close/>
                <a:moveTo>
                  <a:pt x="3035" y="1339"/>
                </a:moveTo>
                <a:cubicBezTo>
                  <a:pt x="3032" y="1339"/>
                  <a:pt x="3030" y="1341"/>
                  <a:pt x="3030" y="1343"/>
                </a:cubicBezTo>
                <a:cubicBezTo>
                  <a:pt x="3030" y="1346"/>
                  <a:pt x="3032" y="1348"/>
                  <a:pt x="3035" y="1348"/>
                </a:cubicBezTo>
                <a:cubicBezTo>
                  <a:pt x="3037" y="1348"/>
                  <a:pt x="3039" y="1346"/>
                  <a:pt x="3039" y="1343"/>
                </a:cubicBezTo>
                <a:cubicBezTo>
                  <a:pt x="3039" y="1341"/>
                  <a:pt x="3037" y="1339"/>
                  <a:pt x="3035" y="1339"/>
                </a:cubicBezTo>
                <a:close/>
                <a:moveTo>
                  <a:pt x="3047" y="1339"/>
                </a:moveTo>
                <a:cubicBezTo>
                  <a:pt x="3045" y="1339"/>
                  <a:pt x="3043" y="1341"/>
                  <a:pt x="3043" y="1343"/>
                </a:cubicBezTo>
                <a:cubicBezTo>
                  <a:pt x="3043" y="1346"/>
                  <a:pt x="3045" y="1348"/>
                  <a:pt x="3047" y="1348"/>
                </a:cubicBezTo>
                <a:cubicBezTo>
                  <a:pt x="3050" y="1348"/>
                  <a:pt x="3052" y="1346"/>
                  <a:pt x="3052" y="1343"/>
                </a:cubicBezTo>
                <a:cubicBezTo>
                  <a:pt x="3052" y="1341"/>
                  <a:pt x="3050" y="1339"/>
                  <a:pt x="3047" y="1339"/>
                </a:cubicBezTo>
                <a:close/>
                <a:moveTo>
                  <a:pt x="3060" y="1339"/>
                </a:moveTo>
                <a:cubicBezTo>
                  <a:pt x="3058" y="1339"/>
                  <a:pt x="3056" y="1341"/>
                  <a:pt x="3056" y="1343"/>
                </a:cubicBezTo>
                <a:cubicBezTo>
                  <a:pt x="3056" y="1346"/>
                  <a:pt x="3058" y="1348"/>
                  <a:pt x="3060" y="1348"/>
                </a:cubicBezTo>
                <a:cubicBezTo>
                  <a:pt x="3063" y="1348"/>
                  <a:pt x="3065" y="1346"/>
                  <a:pt x="3065" y="1343"/>
                </a:cubicBezTo>
                <a:cubicBezTo>
                  <a:pt x="3065" y="1341"/>
                  <a:pt x="3063" y="1339"/>
                  <a:pt x="3060" y="1339"/>
                </a:cubicBezTo>
                <a:close/>
                <a:moveTo>
                  <a:pt x="3073" y="1339"/>
                </a:moveTo>
                <a:cubicBezTo>
                  <a:pt x="3071" y="1339"/>
                  <a:pt x="3069" y="1341"/>
                  <a:pt x="3069" y="1343"/>
                </a:cubicBezTo>
                <a:cubicBezTo>
                  <a:pt x="3069" y="1346"/>
                  <a:pt x="3071" y="1348"/>
                  <a:pt x="3073" y="1348"/>
                </a:cubicBezTo>
                <a:cubicBezTo>
                  <a:pt x="3076" y="1348"/>
                  <a:pt x="3077" y="1346"/>
                  <a:pt x="3077" y="1343"/>
                </a:cubicBezTo>
                <a:cubicBezTo>
                  <a:pt x="3077" y="1341"/>
                  <a:pt x="3076" y="1339"/>
                  <a:pt x="3073" y="1339"/>
                </a:cubicBezTo>
                <a:close/>
                <a:moveTo>
                  <a:pt x="3086" y="1339"/>
                </a:moveTo>
                <a:cubicBezTo>
                  <a:pt x="3084" y="1339"/>
                  <a:pt x="3082" y="1341"/>
                  <a:pt x="3082" y="1343"/>
                </a:cubicBezTo>
                <a:cubicBezTo>
                  <a:pt x="3082" y="1346"/>
                  <a:pt x="3084" y="1348"/>
                  <a:pt x="3086" y="1348"/>
                </a:cubicBezTo>
                <a:cubicBezTo>
                  <a:pt x="3088" y="1348"/>
                  <a:pt x="3090" y="1346"/>
                  <a:pt x="3090" y="1343"/>
                </a:cubicBezTo>
                <a:cubicBezTo>
                  <a:pt x="3090" y="1341"/>
                  <a:pt x="3088" y="1339"/>
                  <a:pt x="3086" y="1339"/>
                </a:cubicBezTo>
                <a:close/>
                <a:moveTo>
                  <a:pt x="3099" y="1339"/>
                </a:moveTo>
                <a:cubicBezTo>
                  <a:pt x="3097" y="1339"/>
                  <a:pt x="3095" y="1341"/>
                  <a:pt x="3095" y="1343"/>
                </a:cubicBezTo>
                <a:cubicBezTo>
                  <a:pt x="3095" y="1346"/>
                  <a:pt x="3097" y="1348"/>
                  <a:pt x="3099" y="1348"/>
                </a:cubicBezTo>
                <a:cubicBezTo>
                  <a:pt x="3101" y="1348"/>
                  <a:pt x="3103" y="1346"/>
                  <a:pt x="3103" y="1343"/>
                </a:cubicBezTo>
                <a:cubicBezTo>
                  <a:pt x="3103" y="1341"/>
                  <a:pt x="3101" y="1339"/>
                  <a:pt x="3099" y="1339"/>
                </a:cubicBezTo>
                <a:close/>
                <a:moveTo>
                  <a:pt x="3112" y="1339"/>
                </a:moveTo>
                <a:cubicBezTo>
                  <a:pt x="3110" y="1339"/>
                  <a:pt x="3108" y="1341"/>
                  <a:pt x="3108" y="1343"/>
                </a:cubicBezTo>
                <a:cubicBezTo>
                  <a:pt x="3108" y="1346"/>
                  <a:pt x="3110" y="1348"/>
                  <a:pt x="3112" y="1348"/>
                </a:cubicBezTo>
                <a:cubicBezTo>
                  <a:pt x="3114" y="1348"/>
                  <a:pt x="3116" y="1346"/>
                  <a:pt x="3116" y="1343"/>
                </a:cubicBezTo>
                <a:cubicBezTo>
                  <a:pt x="3116" y="1341"/>
                  <a:pt x="3114" y="1339"/>
                  <a:pt x="3112" y="1339"/>
                </a:cubicBezTo>
                <a:close/>
                <a:moveTo>
                  <a:pt x="3125" y="1339"/>
                </a:moveTo>
                <a:cubicBezTo>
                  <a:pt x="3123" y="1339"/>
                  <a:pt x="3121" y="1341"/>
                  <a:pt x="3121" y="1343"/>
                </a:cubicBezTo>
                <a:cubicBezTo>
                  <a:pt x="3121" y="1346"/>
                  <a:pt x="3123" y="1348"/>
                  <a:pt x="3125" y="1348"/>
                </a:cubicBezTo>
                <a:cubicBezTo>
                  <a:pt x="3127" y="1348"/>
                  <a:pt x="3129" y="1346"/>
                  <a:pt x="3129" y="1343"/>
                </a:cubicBezTo>
                <a:cubicBezTo>
                  <a:pt x="3129" y="1341"/>
                  <a:pt x="3127" y="1339"/>
                  <a:pt x="3125" y="1339"/>
                </a:cubicBezTo>
                <a:close/>
                <a:moveTo>
                  <a:pt x="3138" y="1339"/>
                </a:moveTo>
                <a:cubicBezTo>
                  <a:pt x="3136" y="1339"/>
                  <a:pt x="3134" y="1341"/>
                  <a:pt x="3134" y="1343"/>
                </a:cubicBezTo>
                <a:cubicBezTo>
                  <a:pt x="3134" y="1346"/>
                  <a:pt x="3136" y="1348"/>
                  <a:pt x="3138" y="1348"/>
                </a:cubicBezTo>
                <a:cubicBezTo>
                  <a:pt x="3140" y="1348"/>
                  <a:pt x="3142" y="1346"/>
                  <a:pt x="3142" y="1343"/>
                </a:cubicBezTo>
                <a:cubicBezTo>
                  <a:pt x="3142" y="1341"/>
                  <a:pt x="3140" y="1339"/>
                  <a:pt x="3138" y="1339"/>
                </a:cubicBezTo>
                <a:close/>
                <a:moveTo>
                  <a:pt x="3151" y="1339"/>
                </a:moveTo>
                <a:cubicBezTo>
                  <a:pt x="3148" y="1339"/>
                  <a:pt x="3147" y="1341"/>
                  <a:pt x="3147" y="1343"/>
                </a:cubicBezTo>
                <a:cubicBezTo>
                  <a:pt x="3147" y="1346"/>
                  <a:pt x="3148" y="1348"/>
                  <a:pt x="3151" y="1348"/>
                </a:cubicBezTo>
                <a:cubicBezTo>
                  <a:pt x="3153" y="1348"/>
                  <a:pt x="3155" y="1346"/>
                  <a:pt x="3155" y="1343"/>
                </a:cubicBezTo>
                <a:cubicBezTo>
                  <a:pt x="3155" y="1341"/>
                  <a:pt x="3153" y="1339"/>
                  <a:pt x="3151" y="1339"/>
                </a:cubicBezTo>
                <a:close/>
                <a:moveTo>
                  <a:pt x="3164" y="1348"/>
                </a:moveTo>
                <a:cubicBezTo>
                  <a:pt x="3166" y="1348"/>
                  <a:pt x="3168" y="1346"/>
                  <a:pt x="3168" y="1343"/>
                </a:cubicBezTo>
                <a:cubicBezTo>
                  <a:pt x="3168" y="1341"/>
                  <a:pt x="3166" y="1339"/>
                  <a:pt x="3164" y="1339"/>
                </a:cubicBezTo>
                <a:cubicBezTo>
                  <a:pt x="3161" y="1339"/>
                  <a:pt x="3159" y="1341"/>
                  <a:pt x="3159" y="1343"/>
                </a:cubicBezTo>
                <a:cubicBezTo>
                  <a:pt x="3159" y="1346"/>
                  <a:pt x="3161" y="1348"/>
                  <a:pt x="3164" y="1348"/>
                </a:cubicBezTo>
                <a:close/>
                <a:moveTo>
                  <a:pt x="980" y="1356"/>
                </a:moveTo>
                <a:cubicBezTo>
                  <a:pt x="980" y="1357"/>
                  <a:pt x="980" y="1358"/>
                  <a:pt x="981" y="1358"/>
                </a:cubicBezTo>
                <a:cubicBezTo>
                  <a:pt x="982" y="1358"/>
                  <a:pt x="983" y="1357"/>
                  <a:pt x="983" y="1356"/>
                </a:cubicBezTo>
                <a:cubicBezTo>
                  <a:pt x="983" y="1356"/>
                  <a:pt x="982" y="1355"/>
                  <a:pt x="981" y="1355"/>
                </a:cubicBezTo>
                <a:cubicBezTo>
                  <a:pt x="980" y="1355"/>
                  <a:pt x="980" y="1356"/>
                  <a:pt x="980" y="1356"/>
                </a:cubicBezTo>
                <a:close/>
                <a:moveTo>
                  <a:pt x="994" y="1352"/>
                </a:moveTo>
                <a:cubicBezTo>
                  <a:pt x="992" y="1352"/>
                  <a:pt x="990" y="1354"/>
                  <a:pt x="990" y="1356"/>
                </a:cubicBezTo>
                <a:cubicBezTo>
                  <a:pt x="990" y="1359"/>
                  <a:pt x="992" y="1360"/>
                  <a:pt x="994" y="1360"/>
                </a:cubicBezTo>
                <a:cubicBezTo>
                  <a:pt x="996" y="1360"/>
                  <a:pt x="998" y="1359"/>
                  <a:pt x="998" y="1356"/>
                </a:cubicBezTo>
                <a:cubicBezTo>
                  <a:pt x="998" y="1354"/>
                  <a:pt x="996" y="1352"/>
                  <a:pt x="994" y="1352"/>
                </a:cubicBezTo>
                <a:close/>
                <a:moveTo>
                  <a:pt x="1007" y="1352"/>
                </a:moveTo>
                <a:cubicBezTo>
                  <a:pt x="1005" y="1352"/>
                  <a:pt x="1003" y="1354"/>
                  <a:pt x="1003" y="1356"/>
                </a:cubicBezTo>
                <a:cubicBezTo>
                  <a:pt x="1003" y="1359"/>
                  <a:pt x="1005" y="1360"/>
                  <a:pt x="1007" y="1360"/>
                </a:cubicBezTo>
                <a:cubicBezTo>
                  <a:pt x="1009" y="1360"/>
                  <a:pt x="1011" y="1359"/>
                  <a:pt x="1011" y="1356"/>
                </a:cubicBezTo>
                <a:cubicBezTo>
                  <a:pt x="1011" y="1354"/>
                  <a:pt x="1009" y="1352"/>
                  <a:pt x="1007" y="1352"/>
                </a:cubicBezTo>
                <a:close/>
                <a:moveTo>
                  <a:pt x="1020" y="1352"/>
                </a:moveTo>
                <a:cubicBezTo>
                  <a:pt x="1018" y="1352"/>
                  <a:pt x="1016" y="1354"/>
                  <a:pt x="1016" y="1356"/>
                </a:cubicBezTo>
                <a:cubicBezTo>
                  <a:pt x="1016" y="1359"/>
                  <a:pt x="1018" y="1360"/>
                  <a:pt x="1020" y="1360"/>
                </a:cubicBezTo>
                <a:cubicBezTo>
                  <a:pt x="1022" y="1360"/>
                  <a:pt x="1024" y="1359"/>
                  <a:pt x="1024" y="1356"/>
                </a:cubicBezTo>
                <a:cubicBezTo>
                  <a:pt x="1024" y="1354"/>
                  <a:pt x="1022" y="1352"/>
                  <a:pt x="1020" y="1352"/>
                </a:cubicBezTo>
                <a:close/>
                <a:moveTo>
                  <a:pt x="1033" y="1352"/>
                </a:moveTo>
                <a:cubicBezTo>
                  <a:pt x="1031" y="1352"/>
                  <a:pt x="1029" y="1354"/>
                  <a:pt x="1029" y="1356"/>
                </a:cubicBezTo>
                <a:cubicBezTo>
                  <a:pt x="1029" y="1359"/>
                  <a:pt x="1031" y="1360"/>
                  <a:pt x="1033" y="1360"/>
                </a:cubicBezTo>
                <a:cubicBezTo>
                  <a:pt x="1035" y="1360"/>
                  <a:pt x="1037" y="1359"/>
                  <a:pt x="1037" y="1356"/>
                </a:cubicBezTo>
                <a:cubicBezTo>
                  <a:pt x="1037" y="1354"/>
                  <a:pt x="1035" y="1352"/>
                  <a:pt x="1033" y="1352"/>
                </a:cubicBezTo>
                <a:close/>
                <a:moveTo>
                  <a:pt x="1046" y="1352"/>
                </a:moveTo>
                <a:cubicBezTo>
                  <a:pt x="1043" y="1352"/>
                  <a:pt x="1042" y="1354"/>
                  <a:pt x="1042" y="1356"/>
                </a:cubicBezTo>
                <a:cubicBezTo>
                  <a:pt x="1042" y="1359"/>
                  <a:pt x="1043" y="1360"/>
                  <a:pt x="1046" y="1360"/>
                </a:cubicBezTo>
                <a:cubicBezTo>
                  <a:pt x="1048" y="1360"/>
                  <a:pt x="1050" y="1359"/>
                  <a:pt x="1050" y="1356"/>
                </a:cubicBezTo>
                <a:cubicBezTo>
                  <a:pt x="1050" y="1354"/>
                  <a:pt x="1048" y="1352"/>
                  <a:pt x="1046" y="1352"/>
                </a:cubicBezTo>
                <a:close/>
                <a:moveTo>
                  <a:pt x="1059" y="1352"/>
                </a:moveTo>
                <a:cubicBezTo>
                  <a:pt x="1056" y="1352"/>
                  <a:pt x="1055" y="1354"/>
                  <a:pt x="1055" y="1356"/>
                </a:cubicBezTo>
                <a:cubicBezTo>
                  <a:pt x="1055" y="1359"/>
                  <a:pt x="1056" y="1360"/>
                  <a:pt x="1059" y="1360"/>
                </a:cubicBezTo>
                <a:cubicBezTo>
                  <a:pt x="1061" y="1360"/>
                  <a:pt x="1063" y="1359"/>
                  <a:pt x="1063" y="1356"/>
                </a:cubicBezTo>
                <a:cubicBezTo>
                  <a:pt x="1063" y="1354"/>
                  <a:pt x="1061" y="1352"/>
                  <a:pt x="1059" y="1352"/>
                </a:cubicBezTo>
                <a:close/>
                <a:moveTo>
                  <a:pt x="1072" y="1352"/>
                </a:moveTo>
                <a:cubicBezTo>
                  <a:pt x="1069" y="1352"/>
                  <a:pt x="1067" y="1354"/>
                  <a:pt x="1067" y="1356"/>
                </a:cubicBezTo>
                <a:cubicBezTo>
                  <a:pt x="1067" y="1359"/>
                  <a:pt x="1069" y="1360"/>
                  <a:pt x="1072" y="1360"/>
                </a:cubicBezTo>
                <a:cubicBezTo>
                  <a:pt x="1074" y="1360"/>
                  <a:pt x="1076" y="1359"/>
                  <a:pt x="1076" y="1356"/>
                </a:cubicBezTo>
                <a:cubicBezTo>
                  <a:pt x="1076" y="1354"/>
                  <a:pt x="1074" y="1352"/>
                  <a:pt x="1072" y="1352"/>
                </a:cubicBezTo>
                <a:close/>
                <a:moveTo>
                  <a:pt x="1085" y="1352"/>
                </a:moveTo>
                <a:cubicBezTo>
                  <a:pt x="1082" y="1352"/>
                  <a:pt x="1080" y="1354"/>
                  <a:pt x="1080" y="1356"/>
                </a:cubicBezTo>
                <a:cubicBezTo>
                  <a:pt x="1080" y="1359"/>
                  <a:pt x="1082" y="1360"/>
                  <a:pt x="1085" y="1360"/>
                </a:cubicBezTo>
                <a:cubicBezTo>
                  <a:pt x="1087" y="1360"/>
                  <a:pt x="1089" y="1359"/>
                  <a:pt x="1089" y="1356"/>
                </a:cubicBezTo>
                <a:cubicBezTo>
                  <a:pt x="1089" y="1354"/>
                  <a:pt x="1087" y="1352"/>
                  <a:pt x="1085" y="1352"/>
                </a:cubicBezTo>
                <a:close/>
                <a:moveTo>
                  <a:pt x="1097" y="1352"/>
                </a:moveTo>
                <a:cubicBezTo>
                  <a:pt x="1095" y="1352"/>
                  <a:pt x="1093" y="1354"/>
                  <a:pt x="1093" y="1356"/>
                </a:cubicBezTo>
                <a:cubicBezTo>
                  <a:pt x="1093" y="1359"/>
                  <a:pt x="1095" y="1360"/>
                  <a:pt x="1097" y="1360"/>
                </a:cubicBezTo>
                <a:cubicBezTo>
                  <a:pt x="1100" y="1360"/>
                  <a:pt x="1102" y="1359"/>
                  <a:pt x="1102" y="1356"/>
                </a:cubicBezTo>
                <a:cubicBezTo>
                  <a:pt x="1102" y="1354"/>
                  <a:pt x="1100" y="1352"/>
                  <a:pt x="1097" y="1352"/>
                </a:cubicBezTo>
                <a:close/>
                <a:moveTo>
                  <a:pt x="1110" y="1352"/>
                </a:moveTo>
                <a:cubicBezTo>
                  <a:pt x="1108" y="1352"/>
                  <a:pt x="1106" y="1354"/>
                  <a:pt x="1106" y="1356"/>
                </a:cubicBezTo>
                <a:cubicBezTo>
                  <a:pt x="1106" y="1359"/>
                  <a:pt x="1108" y="1360"/>
                  <a:pt x="1110" y="1360"/>
                </a:cubicBezTo>
                <a:cubicBezTo>
                  <a:pt x="1113" y="1360"/>
                  <a:pt x="1115" y="1359"/>
                  <a:pt x="1115" y="1356"/>
                </a:cubicBezTo>
                <a:cubicBezTo>
                  <a:pt x="1115" y="1354"/>
                  <a:pt x="1113" y="1352"/>
                  <a:pt x="1110" y="1352"/>
                </a:cubicBezTo>
                <a:close/>
                <a:moveTo>
                  <a:pt x="1123" y="1352"/>
                </a:moveTo>
                <a:cubicBezTo>
                  <a:pt x="1121" y="1352"/>
                  <a:pt x="1119" y="1354"/>
                  <a:pt x="1119" y="1356"/>
                </a:cubicBezTo>
                <a:cubicBezTo>
                  <a:pt x="1119" y="1359"/>
                  <a:pt x="1121" y="1360"/>
                  <a:pt x="1123" y="1360"/>
                </a:cubicBezTo>
                <a:cubicBezTo>
                  <a:pt x="1126" y="1360"/>
                  <a:pt x="1127" y="1359"/>
                  <a:pt x="1127" y="1356"/>
                </a:cubicBezTo>
                <a:cubicBezTo>
                  <a:pt x="1127" y="1354"/>
                  <a:pt x="1126" y="1352"/>
                  <a:pt x="1123" y="1352"/>
                </a:cubicBezTo>
                <a:close/>
                <a:moveTo>
                  <a:pt x="1136" y="1352"/>
                </a:moveTo>
                <a:cubicBezTo>
                  <a:pt x="1134" y="1352"/>
                  <a:pt x="1132" y="1354"/>
                  <a:pt x="1132" y="1356"/>
                </a:cubicBezTo>
                <a:cubicBezTo>
                  <a:pt x="1132" y="1359"/>
                  <a:pt x="1134" y="1360"/>
                  <a:pt x="1136" y="1360"/>
                </a:cubicBezTo>
                <a:cubicBezTo>
                  <a:pt x="1138" y="1360"/>
                  <a:pt x="1140" y="1359"/>
                  <a:pt x="1140" y="1356"/>
                </a:cubicBezTo>
                <a:cubicBezTo>
                  <a:pt x="1140" y="1354"/>
                  <a:pt x="1138" y="1352"/>
                  <a:pt x="1136" y="1352"/>
                </a:cubicBezTo>
                <a:close/>
                <a:moveTo>
                  <a:pt x="1149" y="1352"/>
                </a:moveTo>
                <a:cubicBezTo>
                  <a:pt x="1147" y="1352"/>
                  <a:pt x="1145" y="1354"/>
                  <a:pt x="1145" y="1356"/>
                </a:cubicBezTo>
                <a:cubicBezTo>
                  <a:pt x="1145" y="1359"/>
                  <a:pt x="1147" y="1360"/>
                  <a:pt x="1149" y="1360"/>
                </a:cubicBezTo>
                <a:cubicBezTo>
                  <a:pt x="1151" y="1360"/>
                  <a:pt x="1153" y="1359"/>
                  <a:pt x="1153" y="1356"/>
                </a:cubicBezTo>
                <a:cubicBezTo>
                  <a:pt x="1153" y="1354"/>
                  <a:pt x="1151" y="1352"/>
                  <a:pt x="1149" y="1352"/>
                </a:cubicBezTo>
                <a:close/>
                <a:moveTo>
                  <a:pt x="1162" y="1352"/>
                </a:moveTo>
                <a:cubicBezTo>
                  <a:pt x="1160" y="1352"/>
                  <a:pt x="1158" y="1354"/>
                  <a:pt x="1158" y="1356"/>
                </a:cubicBezTo>
                <a:cubicBezTo>
                  <a:pt x="1158" y="1359"/>
                  <a:pt x="1160" y="1360"/>
                  <a:pt x="1162" y="1360"/>
                </a:cubicBezTo>
                <a:cubicBezTo>
                  <a:pt x="1164" y="1360"/>
                  <a:pt x="1166" y="1359"/>
                  <a:pt x="1166" y="1356"/>
                </a:cubicBezTo>
                <a:cubicBezTo>
                  <a:pt x="1166" y="1354"/>
                  <a:pt x="1164" y="1352"/>
                  <a:pt x="1162" y="1352"/>
                </a:cubicBezTo>
                <a:close/>
                <a:moveTo>
                  <a:pt x="1175" y="1352"/>
                </a:moveTo>
                <a:cubicBezTo>
                  <a:pt x="1173" y="1352"/>
                  <a:pt x="1171" y="1354"/>
                  <a:pt x="1171" y="1356"/>
                </a:cubicBezTo>
                <a:cubicBezTo>
                  <a:pt x="1171" y="1359"/>
                  <a:pt x="1173" y="1360"/>
                  <a:pt x="1175" y="1360"/>
                </a:cubicBezTo>
                <a:cubicBezTo>
                  <a:pt x="1177" y="1360"/>
                  <a:pt x="1179" y="1359"/>
                  <a:pt x="1179" y="1356"/>
                </a:cubicBezTo>
                <a:cubicBezTo>
                  <a:pt x="1179" y="1354"/>
                  <a:pt x="1177" y="1352"/>
                  <a:pt x="1175" y="1352"/>
                </a:cubicBezTo>
                <a:close/>
                <a:moveTo>
                  <a:pt x="1188" y="1352"/>
                </a:moveTo>
                <a:cubicBezTo>
                  <a:pt x="1186" y="1352"/>
                  <a:pt x="1184" y="1354"/>
                  <a:pt x="1184" y="1356"/>
                </a:cubicBezTo>
                <a:cubicBezTo>
                  <a:pt x="1184" y="1359"/>
                  <a:pt x="1186" y="1360"/>
                  <a:pt x="1188" y="1360"/>
                </a:cubicBezTo>
                <a:cubicBezTo>
                  <a:pt x="1190" y="1360"/>
                  <a:pt x="1192" y="1359"/>
                  <a:pt x="1192" y="1356"/>
                </a:cubicBezTo>
                <a:cubicBezTo>
                  <a:pt x="1192" y="1354"/>
                  <a:pt x="1190" y="1352"/>
                  <a:pt x="1188" y="1352"/>
                </a:cubicBezTo>
                <a:close/>
                <a:moveTo>
                  <a:pt x="1201" y="1352"/>
                </a:moveTo>
                <a:cubicBezTo>
                  <a:pt x="1198" y="1352"/>
                  <a:pt x="1197" y="1354"/>
                  <a:pt x="1197" y="1356"/>
                </a:cubicBezTo>
                <a:cubicBezTo>
                  <a:pt x="1197" y="1359"/>
                  <a:pt x="1198" y="1360"/>
                  <a:pt x="1201" y="1360"/>
                </a:cubicBezTo>
                <a:cubicBezTo>
                  <a:pt x="1203" y="1360"/>
                  <a:pt x="1205" y="1359"/>
                  <a:pt x="1205" y="1356"/>
                </a:cubicBezTo>
                <a:cubicBezTo>
                  <a:pt x="1205" y="1354"/>
                  <a:pt x="1203" y="1352"/>
                  <a:pt x="1201" y="1352"/>
                </a:cubicBezTo>
                <a:close/>
                <a:moveTo>
                  <a:pt x="1214" y="1352"/>
                </a:moveTo>
                <a:cubicBezTo>
                  <a:pt x="1211" y="1352"/>
                  <a:pt x="1209" y="1354"/>
                  <a:pt x="1209" y="1356"/>
                </a:cubicBezTo>
                <a:cubicBezTo>
                  <a:pt x="1209" y="1359"/>
                  <a:pt x="1211" y="1360"/>
                  <a:pt x="1214" y="1360"/>
                </a:cubicBezTo>
                <a:cubicBezTo>
                  <a:pt x="1216" y="1360"/>
                  <a:pt x="1218" y="1359"/>
                  <a:pt x="1218" y="1356"/>
                </a:cubicBezTo>
                <a:cubicBezTo>
                  <a:pt x="1218" y="1354"/>
                  <a:pt x="1216" y="1352"/>
                  <a:pt x="1214" y="1352"/>
                </a:cubicBezTo>
                <a:close/>
                <a:moveTo>
                  <a:pt x="1227" y="1352"/>
                </a:moveTo>
                <a:cubicBezTo>
                  <a:pt x="1224" y="1352"/>
                  <a:pt x="1222" y="1354"/>
                  <a:pt x="1222" y="1356"/>
                </a:cubicBezTo>
                <a:cubicBezTo>
                  <a:pt x="1222" y="1359"/>
                  <a:pt x="1224" y="1360"/>
                  <a:pt x="1227" y="1360"/>
                </a:cubicBezTo>
                <a:cubicBezTo>
                  <a:pt x="1229" y="1360"/>
                  <a:pt x="1231" y="1359"/>
                  <a:pt x="1231" y="1356"/>
                </a:cubicBezTo>
                <a:cubicBezTo>
                  <a:pt x="1231" y="1354"/>
                  <a:pt x="1229" y="1352"/>
                  <a:pt x="1227" y="1352"/>
                </a:cubicBezTo>
                <a:close/>
                <a:moveTo>
                  <a:pt x="1239" y="1352"/>
                </a:moveTo>
                <a:cubicBezTo>
                  <a:pt x="1237" y="1352"/>
                  <a:pt x="1235" y="1354"/>
                  <a:pt x="1235" y="1356"/>
                </a:cubicBezTo>
                <a:cubicBezTo>
                  <a:pt x="1235" y="1359"/>
                  <a:pt x="1237" y="1360"/>
                  <a:pt x="1239" y="1360"/>
                </a:cubicBezTo>
                <a:cubicBezTo>
                  <a:pt x="1242" y="1360"/>
                  <a:pt x="1244" y="1359"/>
                  <a:pt x="1244" y="1356"/>
                </a:cubicBezTo>
                <a:cubicBezTo>
                  <a:pt x="1244" y="1354"/>
                  <a:pt x="1242" y="1352"/>
                  <a:pt x="1239" y="1352"/>
                </a:cubicBezTo>
                <a:close/>
                <a:moveTo>
                  <a:pt x="1252" y="1352"/>
                </a:moveTo>
                <a:cubicBezTo>
                  <a:pt x="1250" y="1352"/>
                  <a:pt x="1248" y="1354"/>
                  <a:pt x="1248" y="1356"/>
                </a:cubicBezTo>
                <a:cubicBezTo>
                  <a:pt x="1248" y="1359"/>
                  <a:pt x="1250" y="1360"/>
                  <a:pt x="1252" y="1360"/>
                </a:cubicBezTo>
                <a:cubicBezTo>
                  <a:pt x="1255" y="1360"/>
                  <a:pt x="1257" y="1359"/>
                  <a:pt x="1257" y="1356"/>
                </a:cubicBezTo>
                <a:cubicBezTo>
                  <a:pt x="1257" y="1354"/>
                  <a:pt x="1255" y="1352"/>
                  <a:pt x="1252" y="1352"/>
                </a:cubicBezTo>
                <a:close/>
                <a:moveTo>
                  <a:pt x="1265" y="1352"/>
                </a:moveTo>
                <a:cubicBezTo>
                  <a:pt x="1263" y="1352"/>
                  <a:pt x="1261" y="1354"/>
                  <a:pt x="1261" y="1356"/>
                </a:cubicBezTo>
                <a:cubicBezTo>
                  <a:pt x="1261" y="1359"/>
                  <a:pt x="1263" y="1360"/>
                  <a:pt x="1265" y="1360"/>
                </a:cubicBezTo>
                <a:cubicBezTo>
                  <a:pt x="1268" y="1360"/>
                  <a:pt x="1269" y="1359"/>
                  <a:pt x="1269" y="1356"/>
                </a:cubicBezTo>
                <a:cubicBezTo>
                  <a:pt x="1269" y="1354"/>
                  <a:pt x="1268" y="1352"/>
                  <a:pt x="1265" y="1352"/>
                </a:cubicBezTo>
                <a:close/>
                <a:moveTo>
                  <a:pt x="1821" y="1356"/>
                </a:moveTo>
                <a:cubicBezTo>
                  <a:pt x="1821" y="1356"/>
                  <a:pt x="1821" y="1356"/>
                  <a:pt x="1821" y="1356"/>
                </a:cubicBezTo>
                <a:cubicBezTo>
                  <a:pt x="1821" y="1356"/>
                  <a:pt x="1821" y="1356"/>
                  <a:pt x="1821" y="1356"/>
                </a:cubicBezTo>
                <a:cubicBezTo>
                  <a:pt x="1821" y="1356"/>
                  <a:pt x="1821" y="1356"/>
                  <a:pt x="1821" y="1356"/>
                </a:cubicBezTo>
                <a:cubicBezTo>
                  <a:pt x="1821" y="1356"/>
                  <a:pt x="1821" y="1356"/>
                  <a:pt x="1821" y="1356"/>
                </a:cubicBezTo>
                <a:close/>
                <a:moveTo>
                  <a:pt x="1834" y="1352"/>
                </a:moveTo>
                <a:cubicBezTo>
                  <a:pt x="1831" y="1352"/>
                  <a:pt x="1829" y="1354"/>
                  <a:pt x="1829" y="1356"/>
                </a:cubicBezTo>
                <a:cubicBezTo>
                  <a:pt x="1829" y="1359"/>
                  <a:pt x="1831" y="1360"/>
                  <a:pt x="1834" y="1360"/>
                </a:cubicBezTo>
                <a:cubicBezTo>
                  <a:pt x="1836" y="1360"/>
                  <a:pt x="1838" y="1359"/>
                  <a:pt x="1838" y="1356"/>
                </a:cubicBezTo>
                <a:cubicBezTo>
                  <a:pt x="1838" y="1354"/>
                  <a:pt x="1836" y="1352"/>
                  <a:pt x="1834" y="1352"/>
                </a:cubicBezTo>
                <a:close/>
                <a:moveTo>
                  <a:pt x="1846" y="1352"/>
                </a:moveTo>
                <a:cubicBezTo>
                  <a:pt x="1844" y="1352"/>
                  <a:pt x="1842" y="1354"/>
                  <a:pt x="1842" y="1356"/>
                </a:cubicBezTo>
                <a:cubicBezTo>
                  <a:pt x="1842" y="1359"/>
                  <a:pt x="1844" y="1360"/>
                  <a:pt x="1846" y="1360"/>
                </a:cubicBezTo>
                <a:cubicBezTo>
                  <a:pt x="1849" y="1360"/>
                  <a:pt x="1851" y="1359"/>
                  <a:pt x="1851" y="1356"/>
                </a:cubicBezTo>
                <a:cubicBezTo>
                  <a:pt x="1851" y="1354"/>
                  <a:pt x="1849" y="1352"/>
                  <a:pt x="1846" y="1352"/>
                </a:cubicBezTo>
                <a:close/>
                <a:moveTo>
                  <a:pt x="1859" y="1352"/>
                </a:moveTo>
                <a:cubicBezTo>
                  <a:pt x="1857" y="1352"/>
                  <a:pt x="1855" y="1354"/>
                  <a:pt x="1855" y="1356"/>
                </a:cubicBezTo>
                <a:cubicBezTo>
                  <a:pt x="1855" y="1359"/>
                  <a:pt x="1857" y="1360"/>
                  <a:pt x="1859" y="1360"/>
                </a:cubicBezTo>
                <a:cubicBezTo>
                  <a:pt x="1862" y="1360"/>
                  <a:pt x="1864" y="1359"/>
                  <a:pt x="1864" y="1356"/>
                </a:cubicBezTo>
                <a:cubicBezTo>
                  <a:pt x="1864" y="1354"/>
                  <a:pt x="1862" y="1352"/>
                  <a:pt x="1859" y="1352"/>
                </a:cubicBezTo>
                <a:close/>
                <a:moveTo>
                  <a:pt x="1872" y="1352"/>
                </a:moveTo>
                <a:cubicBezTo>
                  <a:pt x="1870" y="1352"/>
                  <a:pt x="1868" y="1354"/>
                  <a:pt x="1868" y="1356"/>
                </a:cubicBezTo>
                <a:cubicBezTo>
                  <a:pt x="1868" y="1359"/>
                  <a:pt x="1870" y="1360"/>
                  <a:pt x="1872" y="1360"/>
                </a:cubicBezTo>
                <a:cubicBezTo>
                  <a:pt x="1875" y="1360"/>
                  <a:pt x="1876" y="1359"/>
                  <a:pt x="1876" y="1356"/>
                </a:cubicBezTo>
                <a:cubicBezTo>
                  <a:pt x="1876" y="1354"/>
                  <a:pt x="1875" y="1352"/>
                  <a:pt x="1872" y="1352"/>
                </a:cubicBezTo>
                <a:close/>
                <a:moveTo>
                  <a:pt x="1885" y="1352"/>
                </a:moveTo>
                <a:cubicBezTo>
                  <a:pt x="1883" y="1352"/>
                  <a:pt x="1881" y="1354"/>
                  <a:pt x="1881" y="1356"/>
                </a:cubicBezTo>
                <a:cubicBezTo>
                  <a:pt x="1881" y="1359"/>
                  <a:pt x="1883" y="1360"/>
                  <a:pt x="1885" y="1360"/>
                </a:cubicBezTo>
                <a:cubicBezTo>
                  <a:pt x="1887" y="1360"/>
                  <a:pt x="1889" y="1359"/>
                  <a:pt x="1889" y="1356"/>
                </a:cubicBezTo>
                <a:cubicBezTo>
                  <a:pt x="1889" y="1354"/>
                  <a:pt x="1887" y="1352"/>
                  <a:pt x="1885" y="1352"/>
                </a:cubicBezTo>
                <a:close/>
                <a:moveTo>
                  <a:pt x="1898" y="1352"/>
                </a:moveTo>
                <a:cubicBezTo>
                  <a:pt x="1896" y="1352"/>
                  <a:pt x="1894" y="1354"/>
                  <a:pt x="1894" y="1356"/>
                </a:cubicBezTo>
                <a:cubicBezTo>
                  <a:pt x="1894" y="1359"/>
                  <a:pt x="1896" y="1360"/>
                  <a:pt x="1898" y="1360"/>
                </a:cubicBezTo>
                <a:cubicBezTo>
                  <a:pt x="1900" y="1360"/>
                  <a:pt x="1902" y="1359"/>
                  <a:pt x="1902" y="1356"/>
                </a:cubicBezTo>
                <a:cubicBezTo>
                  <a:pt x="1902" y="1354"/>
                  <a:pt x="1900" y="1352"/>
                  <a:pt x="1898" y="1352"/>
                </a:cubicBezTo>
                <a:close/>
                <a:moveTo>
                  <a:pt x="1911" y="1352"/>
                </a:moveTo>
                <a:cubicBezTo>
                  <a:pt x="1909" y="1352"/>
                  <a:pt x="1907" y="1354"/>
                  <a:pt x="1907" y="1356"/>
                </a:cubicBezTo>
                <a:cubicBezTo>
                  <a:pt x="1907" y="1359"/>
                  <a:pt x="1909" y="1360"/>
                  <a:pt x="1911" y="1360"/>
                </a:cubicBezTo>
                <a:cubicBezTo>
                  <a:pt x="1913" y="1360"/>
                  <a:pt x="1915" y="1359"/>
                  <a:pt x="1915" y="1356"/>
                </a:cubicBezTo>
                <a:cubicBezTo>
                  <a:pt x="1915" y="1354"/>
                  <a:pt x="1913" y="1352"/>
                  <a:pt x="1911" y="1352"/>
                </a:cubicBezTo>
                <a:close/>
                <a:moveTo>
                  <a:pt x="1924" y="1352"/>
                </a:moveTo>
                <a:cubicBezTo>
                  <a:pt x="1922" y="1352"/>
                  <a:pt x="1920" y="1354"/>
                  <a:pt x="1920" y="1356"/>
                </a:cubicBezTo>
                <a:cubicBezTo>
                  <a:pt x="1920" y="1359"/>
                  <a:pt x="1922" y="1360"/>
                  <a:pt x="1924" y="1360"/>
                </a:cubicBezTo>
                <a:cubicBezTo>
                  <a:pt x="1926" y="1360"/>
                  <a:pt x="1928" y="1359"/>
                  <a:pt x="1928" y="1356"/>
                </a:cubicBezTo>
                <a:cubicBezTo>
                  <a:pt x="1928" y="1354"/>
                  <a:pt x="1926" y="1352"/>
                  <a:pt x="1924" y="1352"/>
                </a:cubicBezTo>
                <a:close/>
                <a:moveTo>
                  <a:pt x="1937" y="1352"/>
                </a:moveTo>
                <a:cubicBezTo>
                  <a:pt x="1935" y="1352"/>
                  <a:pt x="1933" y="1354"/>
                  <a:pt x="1933" y="1356"/>
                </a:cubicBezTo>
                <a:cubicBezTo>
                  <a:pt x="1933" y="1359"/>
                  <a:pt x="1935" y="1360"/>
                  <a:pt x="1937" y="1360"/>
                </a:cubicBezTo>
                <a:cubicBezTo>
                  <a:pt x="1939" y="1360"/>
                  <a:pt x="1941" y="1359"/>
                  <a:pt x="1941" y="1356"/>
                </a:cubicBezTo>
                <a:cubicBezTo>
                  <a:pt x="1941" y="1354"/>
                  <a:pt x="1939" y="1352"/>
                  <a:pt x="1937" y="1352"/>
                </a:cubicBezTo>
                <a:close/>
                <a:moveTo>
                  <a:pt x="1950" y="1352"/>
                </a:moveTo>
                <a:cubicBezTo>
                  <a:pt x="1947" y="1352"/>
                  <a:pt x="1946" y="1354"/>
                  <a:pt x="1946" y="1356"/>
                </a:cubicBezTo>
                <a:cubicBezTo>
                  <a:pt x="1946" y="1359"/>
                  <a:pt x="1947" y="1360"/>
                  <a:pt x="1950" y="1360"/>
                </a:cubicBezTo>
                <a:cubicBezTo>
                  <a:pt x="1952" y="1360"/>
                  <a:pt x="1954" y="1359"/>
                  <a:pt x="1954" y="1356"/>
                </a:cubicBezTo>
                <a:cubicBezTo>
                  <a:pt x="1954" y="1354"/>
                  <a:pt x="1952" y="1352"/>
                  <a:pt x="1950" y="1352"/>
                </a:cubicBezTo>
                <a:close/>
                <a:moveTo>
                  <a:pt x="1963" y="1352"/>
                </a:moveTo>
                <a:cubicBezTo>
                  <a:pt x="1960" y="1352"/>
                  <a:pt x="1958" y="1354"/>
                  <a:pt x="1958" y="1356"/>
                </a:cubicBezTo>
                <a:cubicBezTo>
                  <a:pt x="1958" y="1359"/>
                  <a:pt x="1960" y="1360"/>
                  <a:pt x="1963" y="1360"/>
                </a:cubicBezTo>
                <a:cubicBezTo>
                  <a:pt x="1965" y="1360"/>
                  <a:pt x="1967" y="1359"/>
                  <a:pt x="1967" y="1356"/>
                </a:cubicBezTo>
                <a:cubicBezTo>
                  <a:pt x="1967" y="1354"/>
                  <a:pt x="1965" y="1352"/>
                  <a:pt x="1963" y="1352"/>
                </a:cubicBezTo>
                <a:close/>
                <a:moveTo>
                  <a:pt x="1976" y="1352"/>
                </a:moveTo>
                <a:cubicBezTo>
                  <a:pt x="1973" y="1352"/>
                  <a:pt x="1971" y="1354"/>
                  <a:pt x="1971" y="1356"/>
                </a:cubicBezTo>
                <a:cubicBezTo>
                  <a:pt x="1971" y="1359"/>
                  <a:pt x="1973" y="1360"/>
                  <a:pt x="1976" y="1360"/>
                </a:cubicBezTo>
                <a:cubicBezTo>
                  <a:pt x="1978" y="1360"/>
                  <a:pt x="1980" y="1359"/>
                  <a:pt x="1980" y="1356"/>
                </a:cubicBezTo>
                <a:cubicBezTo>
                  <a:pt x="1980" y="1354"/>
                  <a:pt x="1978" y="1352"/>
                  <a:pt x="1976" y="1352"/>
                </a:cubicBezTo>
                <a:close/>
                <a:moveTo>
                  <a:pt x="1988" y="1352"/>
                </a:moveTo>
                <a:cubicBezTo>
                  <a:pt x="1986" y="1352"/>
                  <a:pt x="1984" y="1354"/>
                  <a:pt x="1984" y="1356"/>
                </a:cubicBezTo>
                <a:cubicBezTo>
                  <a:pt x="1984" y="1359"/>
                  <a:pt x="1986" y="1360"/>
                  <a:pt x="1988" y="1360"/>
                </a:cubicBezTo>
                <a:cubicBezTo>
                  <a:pt x="1991" y="1360"/>
                  <a:pt x="1993" y="1359"/>
                  <a:pt x="1993" y="1356"/>
                </a:cubicBezTo>
                <a:cubicBezTo>
                  <a:pt x="1993" y="1354"/>
                  <a:pt x="1991" y="1352"/>
                  <a:pt x="1988" y="1352"/>
                </a:cubicBezTo>
                <a:close/>
                <a:moveTo>
                  <a:pt x="2001" y="1352"/>
                </a:moveTo>
                <a:cubicBezTo>
                  <a:pt x="1999" y="1352"/>
                  <a:pt x="1997" y="1354"/>
                  <a:pt x="1997" y="1356"/>
                </a:cubicBezTo>
                <a:cubicBezTo>
                  <a:pt x="1997" y="1359"/>
                  <a:pt x="1999" y="1360"/>
                  <a:pt x="2001" y="1360"/>
                </a:cubicBezTo>
                <a:cubicBezTo>
                  <a:pt x="2004" y="1360"/>
                  <a:pt x="2006" y="1359"/>
                  <a:pt x="2006" y="1356"/>
                </a:cubicBezTo>
                <a:cubicBezTo>
                  <a:pt x="2006" y="1354"/>
                  <a:pt x="2004" y="1352"/>
                  <a:pt x="2001" y="1352"/>
                </a:cubicBezTo>
                <a:close/>
                <a:moveTo>
                  <a:pt x="2014" y="1352"/>
                </a:moveTo>
                <a:cubicBezTo>
                  <a:pt x="2012" y="1352"/>
                  <a:pt x="2010" y="1354"/>
                  <a:pt x="2010" y="1356"/>
                </a:cubicBezTo>
                <a:cubicBezTo>
                  <a:pt x="2010" y="1359"/>
                  <a:pt x="2012" y="1360"/>
                  <a:pt x="2014" y="1360"/>
                </a:cubicBezTo>
                <a:cubicBezTo>
                  <a:pt x="2017" y="1360"/>
                  <a:pt x="2019" y="1359"/>
                  <a:pt x="2019" y="1356"/>
                </a:cubicBezTo>
                <a:cubicBezTo>
                  <a:pt x="2019" y="1354"/>
                  <a:pt x="2017" y="1352"/>
                  <a:pt x="2014" y="1352"/>
                </a:cubicBezTo>
                <a:close/>
                <a:moveTo>
                  <a:pt x="2027" y="1352"/>
                </a:moveTo>
                <a:cubicBezTo>
                  <a:pt x="2025" y="1352"/>
                  <a:pt x="2023" y="1354"/>
                  <a:pt x="2023" y="1356"/>
                </a:cubicBezTo>
                <a:cubicBezTo>
                  <a:pt x="2023" y="1359"/>
                  <a:pt x="2025" y="1360"/>
                  <a:pt x="2027" y="1360"/>
                </a:cubicBezTo>
                <a:cubicBezTo>
                  <a:pt x="2030" y="1360"/>
                  <a:pt x="2031" y="1359"/>
                  <a:pt x="2031" y="1356"/>
                </a:cubicBezTo>
                <a:cubicBezTo>
                  <a:pt x="2031" y="1354"/>
                  <a:pt x="2030" y="1352"/>
                  <a:pt x="2027" y="1352"/>
                </a:cubicBezTo>
                <a:close/>
                <a:moveTo>
                  <a:pt x="2118" y="1352"/>
                </a:moveTo>
                <a:cubicBezTo>
                  <a:pt x="2115" y="1352"/>
                  <a:pt x="2113" y="1354"/>
                  <a:pt x="2113" y="1356"/>
                </a:cubicBezTo>
                <a:cubicBezTo>
                  <a:pt x="2113" y="1359"/>
                  <a:pt x="2115" y="1360"/>
                  <a:pt x="2118" y="1360"/>
                </a:cubicBezTo>
                <a:cubicBezTo>
                  <a:pt x="2120" y="1360"/>
                  <a:pt x="2122" y="1359"/>
                  <a:pt x="2122" y="1356"/>
                </a:cubicBezTo>
                <a:cubicBezTo>
                  <a:pt x="2122" y="1354"/>
                  <a:pt x="2120" y="1352"/>
                  <a:pt x="2118" y="1352"/>
                </a:cubicBezTo>
                <a:close/>
                <a:moveTo>
                  <a:pt x="2131" y="1352"/>
                </a:moveTo>
                <a:cubicBezTo>
                  <a:pt x="2128" y="1352"/>
                  <a:pt x="2126" y="1354"/>
                  <a:pt x="2126" y="1356"/>
                </a:cubicBezTo>
                <a:cubicBezTo>
                  <a:pt x="2126" y="1359"/>
                  <a:pt x="2128" y="1360"/>
                  <a:pt x="2131" y="1360"/>
                </a:cubicBezTo>
                <a:cubicBezTo>
                  <a:pt x="2133" y="1360"/>
                  <a:pt x="2135" y="1359"/>
                  <a:pt x="2135" y="1356"/>
                </a:cubicBezTo>
                <a:cubicBezTo>
                  <a:pt x="2135" y="1354"/>
                  <a:pt x="2133" y="1352"/>
                  <a:pt x="2131" y="1352"/>
                </a:cubicBezTo>
                <a:close/>
                <a:moveTo>
                  <a:pt x="2143" y="1352"/>
                </a:moveTo>
                <a:cubicBezTo>
                  <a:pt x="2141" y="1352"/>
                  <a:pt x="2139" y="1354"/>
                  <a:pt x="2139" y="1356"/>
                </a:cubicBezTo>
                <a:cubicBezTo>
                  <a:pt x="2139" y="1359"/>
                  <a:pt x="2141" y="1360"/>
                  <a:pt x="2143" y="1360"/>
                </a:cubicBezTo>
                <a:cubicBezTo>
                  <a:pt x="2146" y="1360"/>
                  <a:pt x="2148" y="1359"/>
                  <a:pt x="2148" y="1356"/>
                </a:cubicBezTo>
                <a:cubicBezTo>
                  <a:pt x="2148" y="1354"/>
                  <a:pt x="2146" y="1352"/>
                  <a:pt x="2143" y="1352"/>
                </a:cubicBezTo>
                <a:close/>
                <a:moveTo>
                  <a:pt x="2156" y="1352"/>
                </a:moveTo>
                <a:cubicBezTo>
                  <a:pt x="2154" y="1352"/>
                  <a:pt x="2152" y="1354"/>
                  <a:pt x="2152" y="1356"/>
                </a:cubicBezTo>
                <a:cubicBezTo>
                  <a:pt x="2152" y="1359"/>
                  <a:pt x="2154" y="1360"/>
                  <a:pt x="2156" y="1360"/>
                </a:cubicBezTo>
                <a:cubicBezTo>
                  <a:pt x="2159" y="1360"/>
                  <a:pt x="2161" y="1359"/>
                  <a:pt x="2161" y="1356"/>
                </a:cubicBezTo>
                <a:cubicBezTo>
                  <a:pt x="2161" y="1354"/>
                  <a:pt x="2159" y="1352"/>
                  <a:pt x="2156" y="1352"/>
                </a:cubicBezTo>
                <a:close/>
                <a:moveTo>
                  <a:pt x="2828" y="1356"/>
                </a:moveTo>
                <a:cubicBezTo>
                  <a:pt x="2828" y="1356"/>
                  <a:pt x="2828" y="1356"/>
                  <a:pt x="2828" y="1356"/>
                </a:cubicBezTo>
                <a:cubicBezTo>
                  <a:pt x="2828" y="1356"/>
                  <a:pt x="2828" y="1356"/>
                  <a:pt x="2828" y="1356"/>
                </a:cubicBezTo>
                <a:cubicBezTo>
                  <a:pt x="2828" y="1356"/>
                  <a:pt x="2828" y="1357"/>
                  <a:pt x="2828" y="1357"/>
                </a:cubicBezTo>
                <a:cubicBezTo>
                  <a:pt x="2828" y="1357"/>
                  <a:pt x="2828" y="1356"/>
                  <a:pt x="2828" y="1356"/>
                </a:cubicBezTo>
                <a:close/>
                <a:moveTo>
                  <a:pt x="2841" y="1352"/>
                </a:moveTo>
                <a:cubicBezTo>
                  <a:pt x="2838" y="1352"/>
                  <a:pt x="2837" y="1354"/>
                  <a:pt x="2837" y="1356"/>
                </a:cubicBezTo>
                <a:cubicBezTo>
                  <a:pt x="2837" y="1359"/>
                  <a:pt x="2838" y="1360"/>
                  <a:pt x="2841" y="1360"/>
                </a:cubicBezTo>
                <a:cubicBezTo>
                  <a:pt x="2843" y="1360"/>
                  <a:pt x="2845" y="1359"/>
                  <a:pt x="2845" y="1356"/>
                </a:cubicBezTo>
                <a:cubicBezTo>
                  <a:pt x="2845" y="1354"/>
                  <a:pt x="2843" y="1352"/>
                  <a:pt x="2841" y="1352"/>
                </a:cubicBezTo>
                <a:close/>
                <a:moveTo>
                  <a:pt x="2854" y="1352"/>
                </a:moveTo>
                <a:cubicBezTo>
                  <a:pt x="2851" y="1352"/>
                  <a:pt x="2850" y="1354"/>
                  <a:pt x="2850" y="1356"/>
                </a:cubicBezTo>
                <a:cubicBezTo>
                  <a:pt x="2850" y="1359"/>
                  <a:pt x="2851" y="1360"/>
                  <a:pt x="2854" y="1360"/>
                </a:cubicBezTo>
                <a:cubicBezTo>
                  <a:pt x="2856" y="1360"/>
                  <a:pt x="2858" y="1359"/>
                  <a:pt x="2858" y="1356"/>
                </a:cubicBezTo>
                <a:cubicBezTo>
                  <a:pt x="2858" y="1354"/>
                  <a:pt x="2856" y="1352"/>
                  <a:pt x="2854" y="1352"/>
                </a:cubicBezTo>
                <a:close/>
                <a:moveTo>
                  <a:pt x="2867" y="1352"/>
                </a:moveTo>
                <a:cubicBezTo>
                  <a:pt x="2864" y="1352"/>
                  <a:pt x="2862" y="1354"/>
                  <a:pt x="2862" y="1356"/>
                </a:cubicBezTo>
                <a:cubicBezTo>
                  <a:pt x="2862" y="1359"/>
                  <a:pt x="2864" y="1360"/>
                  <a:pt x="2867" y="1360"/>
                </a:cubicBezTo>
                <a:cubicBezTo>
                  <a:pt x="2869" y="1360"/>
                  <a:pt x="2871" y="1359"/>
                  <a:pt x="2871" y="1356"/>
                </a:cubicBezTo>
                <a:cubicBezTo>
                  <a:pt x="2871" y="1354"/>
                  <a:pt x="2869" y="1352"/>
                  <a:pt x="2867" y="1352"/>
                </a:cubicBezTo>
                <a:close/>
                <a:moveTo>
                  <a:pt x="2880" y="1352"/>
                </a:moveTo>
                <a:cubicBezTo>
                  <a:pt x="2877" y="1352"/>
                  <a:pt x="2875" y="1354"/>
                  <a:pt x="2875" y="1356"/>
                </a:cubicBezTo>
                <a:cubicBezTo>
                  <a:pt x="2875" y="1359"/>
                  <a:pt x="2877" y="1360"/>
                  <a:pt x="2880" y="1360"/>
                </a:cubicBezTo>
                <a:cubicBezTo>
                  <a:pt x="2882" y="1360"/>
                  <a:pt x="2884" y="1359"/>
                  <a:pt x="2884" y="1356"/>
                </a:cubicBezTo>
                <a:cubicBezTo>
                  <a:pt x="2884" y="1354"/>
                  <a:pt x="2882" y="1352"/>
                  <a:pt x="2880" y="1352"/>
                </a:cubicBezTo>
                <a:close/>
                <a:moveTo>
                  <a:pt x="2892" y="1352"/>
                </a:moveTo>
                <a:cubicBezTo>
                  <a:pt x="2890" y="1352"/>
                  <a:pt x="2888" y="1354"/>
                  <a:pt x="2888" y="1356"/>
                </a:cubicBezTo>
                <a:cubicBezTo>
                  <a:pt x="2888" y="1359"/>
                  <a:pt x="2890" y="1360"/>
                  <a:pt x="2892" y="1360"/>
                </a:cubicBezTo>
                <a:cubicBezTo>
                  <a:pt x="2895" y="1360"/>
                  <a:pt x="2897" y="1359"/>
                  <a:pt x="2897" y="1356"/>
                </a:cubicBezTo>
                <a:cubicBezTo>
                  <a:pt x="2897" y="1354"/>
                  <a:pt x="2895" y="1352"/>
                  <a:pt x="2892" y="1352"/>
                </a:cubicBezTo>
                <a:close/>
                <a:moveTo>
                  <a:pt x="2905" y="1352"/>
                </a:moveTo>
                <a:cubicBezTo>
                  <a:pt x="2903" y="1352"/>
                  <a:pt x="2901" y="1354"/>
                  <a:pt x="2901" y="1356"/>
                </a:cubicBezTo>
                <a:cubicBezTo>
                  <a:pt x="2901" y="1359"/>
                  <a:pt x="2903" y="1360"/>
                  <a:pt x="2905" y="1360"/>
                </a:cubicBezTo>
                <a:cubicBezTo>
                  <a:pt x="2908" y="1360"/>
                  <a:pt x="2910" y="1359"/>
                  <a:pt x="2910" y="1356"/>
                </a:cubicBezTo>
                <a:cubicBezTo>
                  <a:pt x="2910" y="1354"/>
                  <a:pt x="2908" y="1352"/>
                  <a:pt x="2905" y="1352"/>
                </a:cubicBezTo>
                <a:close/>
                <a:moveTo>
                  <a:pt x="2918" y="1352"/>
                </a:moveTo>
                <a:cubicBezTo>
                  <a:pt x="2916" y="1352"/>
                  <a:pt x="2914" y="1354"/>
                  <a:pt x="2914" y="1356"/>
                </a:cubicBezTo>
                <a:cubicBezTo>
                  <a:pt x="2914" y="1359"/>
                  <a:pt x="2916" y="1360"/>
                  <a:pt x="2918" y="1360"/>
                </a:cubicBezTo>
                <a:cubicBezTo>
                  <a:pt x="2921" y="1360"/>
                  <a:pt x="2922" y="1359"/>
                  <a:pt x="2922" y="1356"/>
                </a:cubicBezTo>
                <a:cubicBezTo>
                  <a:pt x="2922" y="1354"/>
                  <a:pt x="2921" y="1352"/>
                  <a:pt x="2918" y="1352"/>
                </a:cubicBezTo>
                <a:close/>
                <a:moveTo>
                  <a:pt x="2931" y="1352"/>
                </a:moveTo>
                <a:cubicBezTo>
                  <a:pt x="2929" y="1352"/>
                  <a:pt x="2927" y="1354"/>
                  <a:pt x="2927" y="1356"/>
                </a:cubicBezTo>
                <a:cubicBezTo>
                  <a:pt x="2927" y="1359"/>
                  <a:pt x="2929" y="1360"/>
                  <a:pt x="2931" y="1360"/>
                </a:cubicBezTo>
                <a:cubicBezTo>
                  <a:pt x="2934" y="1360"/>
                  <a:pt x="2935" y="1359"/>
                  <a:pt x="2935" y="1356"/>
                </a:cubicBezTo>
                <a:cubicBezTo>
                  <a:pt x="2935" y="1354"/>
                  <a:pt x="2934" y="1352"/>
                  <a:pt x="2931" y="1352"/>
                </a:cubicBezTo>
                <a:close/>
                <a:moveTo>
                  <a:pt x="2944" y="1352"/>
                </a:moveTo>
                <a:cubicBezTo>
                  <a:pt x="2942" y="1352"/>
                  <a:pt x="2940" y="1354"/>
                  <a:pt x="2940" y="1356"/>
                </a:cubicBezTo>
                <a:cubicBezTo>
                  <a:pt x="2940" y="1359"/>
                  <a:pt x="2942" y="1360"/>
                  <a:pt x="2944" y="1360"/>
                </a:cubicBezTo>
                <a:cubicBezTo>
                  <a:pt x="2946" y="1360"/>
                  <a:pt x="2948" y="1359"/>
                  <a:pt x="2948" y="1356"/>
                </a:cubicBezTo>
                <a:cubicBezTo>
                  <a:pt x="2948" y="1354"/>
                  <a:pt x="2946" y="1352"/>
                  <a:pt x="2944" y="1352"/>
                </a:cubicBezTo>
                <a:close/>
                <a:moveTo>
                  <a:pt x="2957" y="1352"/>
                </a:moveTo>
                <a:cubicBezTo>
                  <a:pt x="2955" y="1352"/>
                  <a:pt x="2953" y="1354"/>
                  <a:pt x="2953" y="1356"/>
                </a:cubicBezTo>
                <a:cubicBezTo>
                  <a:pt x="2953" y="1359"/>
                  <a:pt x="2955" y="1360"/>
                  <a:pt x="2957" y="1360"/>
                </a:cubicBezTo>
                <a:cubicBezTo>
                  <a:pt x="2959" y="1360"/>
                  <a:pt x="2961" y="1359"/>
                  <a:pt x="2961" y="1356"/>
                </a:cubicBezTo>
                <a:cubicBezTo>
                  <a:pt x="2961" y="1354"/>
                  <a:pt x="2959" y="1352"/>
                  <a:pt x="2957" y="1352"/>
                </a:cubicBezTo>
                <a:close/>
                <a:moveTo>
                  <a:pt x="2970" y="1352"/>
                </a:moveTo>
                <a:cubicBezTo>
                  <a:pt x="2968" y="1352"/>
                  <a:pt x="2966" y="1354"/>
                  <a:pt x="2966" y="1356"/>
                </a:cubicBezTo>
                <a:cubicBezTo>
                  <a:pt x="2966" y="1359"/>
                  <a:pt x="2968" y="1360"/>
                  <a:pt x="2970" y="1360"/>
                </a:cubicBezTo>
                <a:cubicBezTo>
                  <a:pt x="2972" y="1360"/>
                  <a:pt x="2974" y="1359"/>
                  <a:pt x="2974" y="1356"/>
                </a:cubicBezTo>
                <a:cubicBezTo>
                  <a:pt x="2974" y="1354"/>
                  <a:pt x="2972" y="1352"/>
                  <a:pt x="2970" y="1352"/>
                </a:cubicBezTo>
                <a:close/>
                <a:moveTo>
                  <a:pt x="2983" y="1352"/>
                </a:moveTo>
                <a:cubicBezTo>
                  <a:pt x="2981" y="1352"/>
                  <a:pt x="2979" y="1354"/>
                  <a:pt x="2979" y="1356"/>
                </a:cubicBezTo>
                <a:cubicBezTo>
                  <a:pt x="2979" y="1359"/>
                  <a:pt x="2981" y="1360"/>
                  <a:pt x="2983" y="1360"/>
                </a:cubicBezTo>
                <a:cubicBezTo>
                  <a:pt x="2985" y="1360"/>
                  <a:pt x="2987" y="1359"/>
                  <a:pt x="2987" y="1356"/>
                </a:cubicBezTo>
                <a:cubicBezTo>
                  <a:pt x="2987" y="1354"/>
                  <a:pt x="2985" y="1352"/>
                  <a:pt x="2983" y="1352"/>
                </a:cubicBezTo>
                <a:close/>
                <a:moveTo>
                  <a:pt x="2996" y="1352"/>
                </a:moveTo>
                <a:cubicBezTo>
                  <a:pt x="2993" y="1352"/>
                  <a:pt x="2992" y="1354"/>
                  <a:pt x="2992" y="1356"/>
                </a:cubicBezTo>
                <a:cubicBezTo>
                  <a:pt x="2992" y="1359"/>
                  <a:pt x="2993" y="1360"/>
                  <a:pt x="2996" y="1360"/>
                </a:cubicBezTo>
                <a:cubicBezTo>
                  <a:pt x="2998" y="1360"/>
                  <a:pt x="3000" y="1359"/>
                  <a:pt x="3000" y="1356"/>
                </a:cubicBezTo>
                <a:cubicBezTo>
                  <a:pt x="3000" y="1354"/>
                  <a:pt x="2998" y="1352"/>
                  <a:pt x="2996" y="1352"/>
                </a:cubicBezTo>
                <a:close/>
                <a:moveTo>
                  <a:pt x="3009" y="1352"/>
                </a:moveTo>
                <a:cubicBezTo>
                  <a:pt x="3006" y="1352"/>
                  <a:pt x="3005" y="1354"/>
                  <a:pt x="3005" y="1356"/>
                </a:cubicBezTo>
                <a:cubicBezTo>
                  <a:pt x="3005" y="1359"/>
                  <a:pt x="3006" y="1360"/>
                  <a:pt x="3009" y="1360"/>
                </a:cubicBezTo>
                <a:cubicBezTo>
                  <a:pt x="3011" y="1360"/>
                  <a:pt x="3013" y="1359"/>
                  <a:pt x="3013" y="1356"/>
                </a:cubicBezTo>
                <a:cubicBezTo>
                  <a:pt x="3013" y="1354"/>
                  <a:pt x="3011" y="1352"/>
                  <a:pt x="3009" y="1352"/>
                </a:cubicBezTo>
                <a:close/>
                <a:moveTo>
                  <a:pt x="3022" y="1352"/>
                </a:moveTo>
                <a:cubicBezTo>
                  <a:pt x="3019" y="1352"/>
                  <a:pt x="3017" y="1354"/>
                  <a:pt x="3017" y="1356"/>
                </a:cubicBezTo>
                <a:cubicBezTo>
                  <a:pt x="3017" y="1359"/>
                  <a:pt x="3019" y="1360"/>
                  <a:pt x="3022" y="1360"/>
                </a:cubicBezTo>
                <a:cubicBezTo>
                  <a:pt x="3024" y="1360"/>
                  <a:pt x="3026" y="1359"/>
                  <a:pt x="3026" y="1356"/>
                </a:cubicBezTo>
                <a:cubicBezTo>
                  <a:pt x="3026" y="1354"/>
                  <a:pt x="3024" y="1352"/>
                  <a:pt x="3022" y="1352"/>
                </a:cubicBezTo>
                <a:close/>
                <a:moveTo>
                  <a:pt x="3035" y="1352"/>
                </a:moveTo>
                <a:cubicBezTo>
                  <a:pt x="3032" y="1352"/>
                  <a:pt x="3030" y="1354"/>
                  <a:pt x="3030" y="1356"/>
                </a:cubicBezTo>
                <a:cubicBezTo>
                  <a:pt x="3030" y="1359"/>
                  <a:pt x="3032" y="1360"/>
                  <a:pt x="3035" y="1360"/>
                </a:cubicBezTo>
                <a:cubicBezTo>
                  <a:pt x="3037" y="1360"/>
                  <a:pt x="3039" y="1359"/>
                  <a:pt x="3039" y="1356"/>
                </a:cubicBezTo>
                <a:cubicBezTo>
                  <a:pt x="3039" y="1354"/>
                  <a:pt x="3037" y="1352"/>
                  <a:pt x="3035" y="1352"/>
                </a:cubicBezTo>
                <a:close/>
                <a:moveTo>
                  <a:pt x="3047" y="1352"/>
                </a:moveTo>
                <a:cubicBezTo>
                  <a:pt x="3045" y="1352"/>
                  <a:pt x="3043" y="1354"/>
                  <a:pt x="3043" y="1356"/>
                </a:cubicBezTo>
                <a:cubicBezTo>
                  <a:pt x="3043" y="1359"/>
                  <a:pt x="3045" y="1360"/>
                  <a:pt x="3047" y="1360"/>
                </a:cubicBezTo>
                <a:cubicBezTo>
                  <a:pt x="3050" y="1360"/>
                  <a:pt x="3052" y="1359"/>
                  <a:pt x="3052" y="1356"/>
                </a:cubicBezTo>
                <a:cubicBezTo>
                  <a:pt x="3052" y="1354"/>
                  <a:pt x="3050" y="1352"/>
                  <a:pt x="3047" y="1352"/>
                </a:cubicBezTo>
                <a:close/>
                <a:moveTo>
                  <a:pt x="3060" y="1352"/>
                </a:moveTo>
                <a:cubicBezTo>
                  <a:pt x="3058" y="1352"/>
                  <a:pt x="3056" y="1354"/>
                  <a:pt x="3056" y="1356"/>
                </a:cubicBezTo>
                <a:cubicBezTo>
                  <a:pt x="3056" y="1359"/>
                  <a:pt x="3058" y="1360"/>
                  <a:pt x="3060" y="1360"/>
                </a:cubicBezTo>
                <a:cubicBezTo>
                  <a:pt x="3063" y="1360"/>
                  <a:pt x="3065" y="1359"/>
                  <a:pt x="3065" y="1356"/>
                </a:cubicBezTo>
                <a:cubicBezTo>
                  <a:pt x="3065" y="1354"/>
                  <a:pt x="3063" y="1352"/>
                  <a:pt x="3060" y="1352"/>
                </a:cubicBezTo>
                <a:close/>
                <a:moveTo>
                  <a:pt x="3073" y="1352"/>
                </a:moveTo>
                <a:cubicBezTo>
                  <a:pt x="3071" y="1352"/>
                  <a:pt x="3069" y="1354"/>
                  <a:pt x="3069" y="1356"/>
                </a:cubicBezTo>
                <a:cubicBezTo>
                  <a:pt x="3069" y="1359"/>
                  <a:pt x="3071" y="1360"/>
                  <a:pt x="3073" y="1360"/>
                </a:cubicBezTo>
                <a:cubicBezTo>
                  <a:pt x="3076" y="1360"/>
                  <a:pt x="3077" y="1359"/>
                  <a:pt x="3077" y="1356"/>
                </a:cubicBezTo>
                <a:cubicBezTo>
                  <a:pt x="3077" y="1354"/>
                  <a:pt x="3076" y="1352"/>
                  <a:pt x="3073" y="1352"/>
                </a:cubicBezTo>
                <a:close/>
                <a:moveTo>
                  <a:pt x="3086" y="1352"/>
                </a:moveTo>
                <a:cubicBezTo>
                  <a:pt x="3084" y="1352"/>
                  <a:pt x="3082" y="1354"/>
                  <a:pt x="3082" y="1356"/>
                </a:cubicBezTo>
                <a:cubicBezTo>
                  <a:pt x="3082" y="1359"/>
                  <a:pt x="3084" y="1360"/>
                  <a:pt x="3086" y="1360"/>
                </a:cubicBezTo>
                <a:cubicBezTo>
                  <a:pt x="3088" y="1360"/>
                  <a:pt x="3090" y="1359"/>
                  <a:pt x="3090" y="1356"/>
                </a:cubicBezTo>
                <a:cubicBezTo>
                  <a:pt x="3090" y="1354"/>
                  <a:pt x="3088" y="1352"/>
                  <a:pt x="3086" y="1352"/>
                </a:cubicBezTo>
                <a:close/>
                <a:moveTo>
                  <a:pt x="3099" y="1352"/>
                </a:moveTo>
                <a:cubicBezTo>
                  <a:pt x="3097" y="1352"/>
                  <a:pt x="3095" y="1354"/>
                  <a:pt x="3095" y="1356"/>
                </a:cubicBezTo>
                <a:cubicBezTo>
                  <a:pt x="3095" y="1359"/>
                  <a:pt x="3097" y="1360"/>
                  <a:pt x="3099" y="1360"/>
                </a:cubicBezTo>
                <a:cubicBezTo>
                  <a:pt x="3101" y="1360"/>
                  <a:pt x="3103" y="1359"/>
                  <a:pt x="3103" y="1356"/>
                </a:cubicBezTo>
                <a:cubicBezTo>
                  <a:pt x="3103" y="1354"/>
                  <a:pt x="3101" y="1352"/>
                  <a:pt x="3099" y="1352"/>
                </a:cubicBezTo>
                <a:close/>
                <a:moveTo>
                  <a:pt x="3112" y="1352"/>
                </a:moveTo>
                <a:cubicBezTo>
                  <a:pt x="3110" y="1352"/>
                  <a:pt x="3108" y="1354"/>
                  <a:pt x="3108" y="1356"/>
                </a:cubicBezTo>
                <a:cubicBezTo>
                  <a:pt x="3108" y="1359"/>
                  <a:pt x="3110" y="1360"/>
                  <a:pt x="3112" y="1360"/>
                </a:cubicBezTo>
                <a:cubicBezTo>
                  <a:pt x="3114" y="1360"/>
                  <a:pt x="3116" y="1359"/>
                  <a:pt x="3116" y="1356"/>
                </a:cubicBezTo>
                <a:cubicBezTo>
                  <a:pt x="3116" y="1354"/>
                  <a:pt x="3114" y="1352"/>
                  <a:pt x="3112" y="1352"/>
                </a:cubicBezTo>
                <a:close/>
                <a:moveTo>
                  <a:pt x="3125" y="1352"/>
                </a:moveTo>
                <a:cubicBezTo>
                  <a:pt x="3123" y="1352"/>
                  <a:pt x="3121" y="1354"/>
                  <a:pt x="3121" y="1356"/>
                </a:cubicBezTo>
                <a:cubicBezTo>
                  <a:pt x="3121" y="1359"/>
                  <a:pt x="3123" y="1360"/>
                  <a:pt x="3125" y="1360"/>
                </a:cubicBezTo>
                <a:cubicBezTo>
                  <a:pt x="3127" y="1360"/>
                  <a:pt x="3129" y="1359"/>
                  <a:pt x="3129" y="1356"/>
                </a:cubicBezTo>
                <a:cubicBezTo>
                  <a:pt x="3129" y="1354"/>
                  <a:pt x="3127" y="1352"/>
                  <a:pt x="3125" y="1352"/>
                </a:cubicBezTo>
                <a:close/>
                <a:moveTo>
                  <a:pt x="3138" y="1352"/>
                </a:moveTo>
                <a:cubicBezTo>
                  <a:pt x="3136" y="1352"/>
                  <a:pt x="3134" y="1354"/>
                  <a:pt x="3134" y="1356"/>
                </a:cubicBezTo>
                <a:cubicBezTo>
                  <a:pt x="3134" y="1359"/>
                  <a:pt x="3136" y="1360"/>
                  <a:pt x="3138" y="1360"/>
                </a:cubicBezTo>
                <a:cubicBezTo>
                  <a:pt x="3140" y="1360"/>
                  <a:pt x="3142" y="1359"/>
                  <a:pt x="3142" y="1356"/>
                </a:cubicBezTo>
                <a:cubicBezTo>
                  <a:pt x="3142" y="1354"/>
                  <a:pt x="3140" y="1352"/>
                  <a:pt x="3138" y="1352"/>
                </a:cubicBezTo>
                <a:close/>
                <a:moveTo>
                  <a:pt x="3151" y="1352"/>
                </a:moveTo>
                <a:cubicBezTo>
                  <a:pt x="3148" y="1352"/>
                  <a:pt x="3147" y="1354"/>
                  <a:pt x="3147" y="1356"/>
                </a:cubicBezTo>
                <a:cubicBezTo>
                  <a:pt x="3147" y="1359"/>
                  <a:pt x="3148" y="1360"/>
                  <a:pt x="3151" y="1360"/>
                </a:cubicBezTo>
                <a:cubicBezTo>
                  <a:pt x="3153" y="1360"/>
                  <a:pt x="3155" y="1359"/>
                  <a:pt x="3155" y="1356"/>
                </a:cubicBezTo>
                <a:cubicBezTo>
                  <a:pt x="3155" y="1354"/>
                  <a:pt x="3153" y="1352"/>
                  <a:pt x="3151" y="1352"/>
                </a:cubicBezTo>
                <a:close/>
                <a:moveTo>
                  <a:pt x="3164" y="1352"/>
                </a:moveTo>
                <a:cubicBezTo>
                  <a:pt x="3161" y="1352"/>
                  <a:pt x="3159" y="1354"/>
                  <a:pt x="3159" y="1356"/>
                </a:cubicBezTo>
                <a:cubicBezTo>
                  <a:pt x="3159" y="1359"/>
                  <a:pt x="3161" y="1360"/>
                  <a:pt x="3164" y="1360"/>
                </a:cubicBezTo>
                <a:cubicBezTo>
                  <a:pt x="3166" y="1360"/>
                  <a:pt x="3168" y="1359"/>
                  <a:pt x="3168" y="1356"/>
                </a:cubicBezTo>
                <a:cubicBezTo>
                  <a:pt x="3168" y="1354"/>
                  <a:pt x="3166" y="1352"/>
                  <a:pt x="3164" y="1352"/>
                </a:cubicBezTo>
                <a:close/>
                <a:moveTo>
                  <a:pt x="3202" y="1356"/>
                </a:moveTo>
                <a:cubicBezTo>
                  <a:pt x="3202" y="1356"/>
                  <a:pt x="3202" y="1356"/>
                  <a:pt x="3202" y="1356"/>
                </a:cubicBezTo>
                <a:cubicBezTo>
                  <a:pt x="3202" y="1356"/>
                  <a:pt x="3202" y="1356"/>
                  <a:pt x="3202" y="1356"/>
                </a:cubicBezTo>
                <a:cubicBezTo>
                  <a:pt x="3202" y="1356"/>
                  <a:pt x="3202" y="1356"/>
                  <a:pt x="3202" y="1356"/>
                </a:cubicBezTo>
                <a:cubicBezTo>
                  <a:pt x="3202" y="1356"/>
                  <a:pt x="3202" y="1356"/>
                  <a:pt x="3202" y="1356"/>
                </a:cubicBezTo>
                <a:close/>
                <a:moveTo>
                  <a:pt x="981" y="1365"/>
                </a:moveTo>
                <a:cubicBezTo>
                  <a:pt x="979" y="1365"/>
                  <a:pt x="977" y="1367"/>
                  <a:pt x="977" y="1369"/>
                </a:cubicBezTo>
                <a:cubicBezTo>
                  <a:pt x="977" y="1371"/>
                  <a:pt x="979" y="1373"/>
                  <a:pt x="981" y="1373"/>
                </a:cubicBezTo>
                <a:cubicBezTo>
                  <a:pt x="984" y="1373"/>
                  <a:pt x="985" y="1371"/>
                  <a:pt x="985" y="1369"/>
                </a:cubicBezTo>
                <a:cubicBezTo>
                  <a:pt x="985" y="1367"/>
                  <a:pt x="984" y="1365"/>
                  <a:pt x="981" y="1365"/>
                </a:cubicBezTo>
                <a:close/>
                <a:moveTo>
                  <a:pt x="994" y="1365"/>
                </a:moveTo>
                <a:cubicBezTo>
                  <a:pt x="992" y="1365"/>
                  <a:pt x="990" y="1367"/>
                  <a:pt x="990" y="1369"/>
                </a:cubicBezTo>
                <a:cubicBezTo>
                  <a:pt x="990" y="1371"/>
                  <a:pt x="992" y="1373"/>
                  <a:pt x="994" y="1373"/>
                </a:cubicBezTo>
                <a:cubicBezTo>
                  <a:pt x="996" y="1373"/>
                  <a:pt x="998" y="1371"/>
                  <a:pt x="998" y="1369"/>
                </a:cubicBezTo>
                <a:cubicBezTo>
                  <a:pt x="998" y="1367"/>
                  <a:pt x="996" y="1365"/>
                  <a:pt x="994" y="1365"/>
                </a:cubicBezTo>
                <a:close/>
                <a:moveTo>
                  <a:pt x="1007" y="1365"/>
                </a:moveTo>
                <a:cubicBezTo>
                  <a:pt x="1005" y="1365"/>
                  <a:pt x="1003" y="1367"/>
                  <a:pt x="1003" y="1369"/>
                </a:cubicBezTo>
                <a:cubicBezTo>
                  <a:pt x="1003" y="1371"/>
                  <a:pt x="1005" y="1373"/>
                  <a:pt x="1007" y="1373"/>
                </a:cubicBezTo>
                <a:cubicBezTo>
                  <a:pt x="1009" y="1373"/>
                  <a:pt x="1011" y="1371"/>
                  <a:pt x="1011" y="1369"/>
                </a:cubicBezTo>
                <a:cubicBezTo>
                  <a:pt x="1011" y="1367"/>
                  <a:pt x="1009" y="1365"/>
                  <a:pt x="1007" y="1365"/>
                </a:cubicBezTo>
                <a:close/>
                <a:moveTo>
                  <a:pt x="1020" y="1365"/>
                </a:moveTo>
                <a:cubicBezTo>
                  <a:pt x="1018" y="1365"/>
                  <a:pt x="1016" y="1367"/>
                  <a:pt x="1016" y="1369"/>
                </a:cubicBezTo>
                <a:cubicBezTo>
                  <a:pt x="1016" y="1371"/>
                  <a:pt x="1018" y="1373"/>
                  <a:pt x="1020" y="1373"/>
                </a:cubicBezTo>
                <a:cubicBezTo>
                  <a:pt x="1022" y="1373"/>
                  <a:pt x="1024" y="1371"/>
                  <a:pt x="1024" y="1369"/>
                </a:cubicBezTo>
                <a:cubicBezTo>
                  <a:pt x="1024" y="1367"/>
                  <a:pt x="1022" y="1365"/>
                  <a:pt x="1020" y="1365"/>
                </a:cubicBezTo>
                <a:close/>
                <a:moveTo>
                  <a:pt x="1033" y="1365"/>
                </a:moveTo>
                <a:cubicBezTo>
                  <a:pt x="1031" y="1365"/>
                  <a:pt x="1029" y="1367"/>
                  <a:pt x="1029" y="1369"/>
                </a:cubicBezTo>
                <a:cubicBezTo>
                  <a:pt x="1029" y="1371"/>
                  <a:pt x="1031" y="1373"/>
                  <a:pt x="1033" y="1373"/>
                </a:cubicBezTo>
                <a:cubicBezTo>
                  <a:pt x="1035" y="1373"/>
                  <a:pt x="1037" y="1371"/>
                  <a:pt x="1037" y="1369"/>
                </a:cubicBezTo>
                <a:cubicBezTo>
                  <a:pt x="1037" y="1367"/>
                  <a:pt x="1035" y="1365"/>
                  <a:pt x="1033" y="1365"/>
                </a:cubicBezTo>
                <a:close/>
                <a:moveTo>
                  <a:pt x="1046" y="1365"/>
                </a:moveTo>
                <a:cubicBezTo>
                  <a:pt x="1043" y="1365"/>
                  <a:pt x="1042" y="1367"/>
                  <a:pt x="1042" y="1369"/>
                </a:cubicBezTo>
                <a:cubicBezTo>
                  <a:pt x="1042" y="1371"/>
                  <a:pt x="1043" y="1373"/>
                  <a:pt x="1046" y="1373"/>
                </a:cubicBezTo>
                <a:cubicBezTo>
                  <a:pt x="1048" y="1373"/>
                  <a:pt x="1050" y="1371"/>
                  <a:pt x="1050" y="1369"/>
                </a:cubicBezTo>
                <a:cubicBezTo>
                  <a:pt x="1050" y="1367"/>
                  <a:pt x="1048" y="1365"/>
                  <a:pt x="1046" y="1365"/>
                </a:cubicBezTo>
                <a:close/>
                <a:moveTo>
                  <a:pt x="1059" y="1365"/>
                </a:moveTo>
                <a:cubicBezTo>
                  <a:pt x="1056" y="1365"/>
                  <a:pt x="1055" y="1367"/>
                  <a:pt x="1055" y="1369"/>
                </a:cubicBezTo>
                <a:cubicBezTo>
                  <a:pt x="1055" y="1371"/>
                  <a:pt x="1056" y="1373"/>
                  <a:pt x="1059" y="1373"/>
                </a:cubicBezTo>
                <a:cubicBezTo>
                  <a:pt x="1061" y="1373"/>
                  <a:pt x="1063" y="1371"/>
                  <a:pt x="1063" y="1369"/>
                </a:cubicBezTo>
                <a:cubicBezTo>
                  <a:pt x="1063" y="1367"/>
                  <a:pt x="1061" y="1365"/>
                  <a:pt x="1059" y="1365"/>
                </a:cubicBezTo>
                <a:close/>
                <a:moveTo>
                  <a:pt x="1072" y="1365"/>
                </a:moveTo>
                <a:cubicBezTo>
                  <a:pt x="1069" y="1365"/>
                  <a:pt x="1067" y="1367"/>
                  <a:pt x="1067" y="1369"/>
                </a:cubicBezTo>
                <a:cubicBezTo>
                  <a:pt x="1067" y="1371"/>
                  <a:pt x="1069" y="1373"/>
                  <a:pt x="1072" y="1373"/>
                </a:cubicBezTo>
                <a:cubicBezTo>
                  <a:pt x="1074" y="1373"/>
                  <a:pt x="1076" y="1371"/>
                  <a:pt x="1076" y="1369"/>
                </a:cubicBezTo>
                <a:cubicBezTo>
                  <a:pt x="1076" y="1367"/>
                  <a:pt x="1074" y="1365"/>
                  <a:pt x="1072" y="1365"/>
                </a:cubicBezTo>
                <a:close/>
                <a:moveTo>
                  <a:pt x="1085" y="1365"/>
                </a:moveTo>
                <a:cubicBezTo>
                  <a:pt x="1082" y="1365"/>
                  <a:pt x="1080" y="1367"/>
                  <a:pt x="1080" y="1369"/>
                </a:cubicBezTo>
                <a:cubicBezTo>
                  <a:pt x="1080" y="1371"/>
                  <a:pt x="1082" y="1373"/>
                  <a:pt x="1085" y="1373"/>
                </a:cubicBezTo>
                <a:cubicBezTo>
                  <a:pt x="1087" y="1373"/>
                  <a:pt x="1089" y="1371"/>
                  <a:pt x="1089" y="1369"/>
                </a:cubicBezTo>
                <a:cubicBezTo>
                  <a:pt x="1089" y="1367"/>
                  <a:pt x="1087" y="1365"/>
                  <a:pt x="1085" y="1365"/>
                </a:cubicBezTo>
                <a:close/>
                <a:moveTo>
                  <a:pt x="1097" y="1365"/>
                </a:moveTo>
                <a:cubicBezTo>
                  <a:pt x="1095" y="1365"/>
                  <a:pt x="1093" y="1367"/>
                  <a:pt x="1093" y="1369"/>
                </a:cubicBezTo>
                <a:cubicBezTo>
                  <a:pt x="1093" y="1371"/>
                  <a:pt x="1095" y="1373"/>
                  <a:pt x="1097" y="1373"/>
                </a:cubicBezTo>
                <a:cubicBezTo>
                  <a:pt x="1100" y="1373"/>
                  <a:pt x="1102" y="1371"/>
                  <a:pt x="1102" y="1369"/>
                </a:cubicBezTo>
                <a:cubicBezTo>
                  <a:pt x="1102" y="1367"/>
                  <a:pt x="1100" y="1365"/>
                  <a:pt x="1097" y="1365"/>
                </a:cubicBezTo>
                <a:close/>
                <a:moveTo>
                  <a:pt x="1110" y="1365"/>
                </a:moveTo>
                <a:cubicBezTo>
                  <a:pt x="1108" y="1365"/>
                  <a:pt x="1106" y="1367"/>
                  <a:pt x="1106" y="1369"/>
                </a:cubicBezTo>
                <a:cubicBezTo>
                  <a:pt x="1106" y="1371"/>
                  <a:pt x="1108" y="1373"/>
                  <a:pt x="1110" y="1373"/>
                </a:cubicBezTo>
                <a:cubicBezTo>
                  <a:pt x="1113" y="1373"/>
                  <a:pt x="1115" y="1371"/>
                  <a:pt x="1115" y="1369"/>
                </a:cubicBezTo>
                <a:cubicBezTo>
                  <a:pt x="1115" y="1367"/>
                  <a:pt x="1113" y="1365"/>
                  <a:pt x="1110" y="1365"/>
                </a:cubicBezTo>
                <a:close/>
                <a:moveTo>
                  <a:pt x="1123" y="1365"/>
                </a:moveTo>
                <a:cubicBezTo>
                  <a:pt x="1121" y="1365"/>
                  <a:pt x="1119" y="1367"/>
                  <a:pt x="1119" y="1369"/>
                </a:cubicBezTo>
                <a:cubicBezTo>
                  <a:pt x="1119" y="1371"/>
                  <a:pt x="1121" y="1373"/>
                  <a:pt x="1123" y="1373"/>
                </a:cubicBezTo>
                <a:cubicBezTo>
                  <a:pt x="1126" y="1373"/>
                  <a:pt x="1127" y="1371"/>
                  <a:pt x="1127" y="1369"/>
                </a:cubicBezTo>
                <a:cubicBezTo>
                  <a:pt x="1127" y="1367"/>
                  <a:pt x="1126" y="1365"/>
                  <a:pt x="1123" y="1365"/>
                </a:cubicBezTo>
                <a:close/>
                <a:moveTo>
                  <a:pt x="1136" y="1365"/>
                </a:moveTo>
                <a:cubicBezTo>
                  <a:pt x="1134" y="1365"/>
                  <a:pt x="1132" y="1367"/>
                  <a:pt x="1132" y="1369"/>
                </a:cubicBezTo>
                <a:cubicBezTo>
                  <a:pt x="1132" y="1371"/>
                  <a:pt x="1134" y="1373"/>
                  <a:pt x="1136" y="1373"/>
                </a:cubicBezTo>
                <a:cubicBezTo>
                  <a:pt x="1138" y="1373"/>
                  <a:pt x="1140" y="1371"/>
                  <a:pt x="1140" y="1369"/>
                </a:cubicBezTo>
                <a:cubicBezTo>
                  <a:pt x="1140" y="1367"/>
                  <a:pt x="1138" y="1365"/>
                  <a:pt x="1136" y="1365"/>
                </a:cubicBezTo>
                <a:close/>
                <a:moveTo>
                  <a:pt x="1149" y="1365"/>
                </a:moveTo>
                <a:cubicBezTo>
                  <a:pt x="1147" y="1365"/>
                  <a:pt x="1145" y="1367"/>
                  <a:pt x="1145" y="1369"/>
                </a:cubicBezTo>
                <a:cubicBezTo>
                  <a:pt x="1145" y="1371"/>
                  <a:pt x="1147" y="1373"/>
                  <a:pt x="1149" y="1373"/>
                </a:cubicBezTo>
                <a:cubicBezTo>
                  <a:pt x="1151" y="1373"/>
                  <a:pt x="1153" y="1371"/>
                  <a:pt x="1153" y="1369"/>
                </a:cubicBezTo>
                <a:cubicBezTo>
                  <a:pt x="1153" y="1367"/>
                  <a:pt x="1151" y="1365"/>
                  <a:pt x="1149" y="1365"/>
                </a:cubicBezTo>
                <a:close/>
                <a:moveTo>
                  <a:pt x="1162" y="1365"/>
                </a:moveTo>
                <a:cubicBezTo>
                  <a:pt x="1160" y="1365"/>
                  <a:pt x="1158" y="1367"/>
                  <a:pt x="1158" y="1369"/>
                </a:cubicBezTo>
                <a:cubicBezTo>
                  <a:pt x="1158" y="1371"/>
                  <a:pt x="1160" y="1373"/>
                  <a:pt x="1162" y="1373"/>
                </a:cubicBezTo>
                <a:cubicBezTo>
                  <a:pt x="1164" y="1373"/>
                  <a:pt x="1166" y="1371"/>
                  <a:pt x="1166" y="1369"/>
                </a:cubicBezTo>
                <a:cubicBezTo>
                  <a:pt x="1166" y="1367"/>
                  <a:pt x="1164" y="1365"/>
                  <a:pt x="1162" y="1365"/>
                </a:cubicBezTo>
                <a:close/>
                <a:moveTo>
                  <a:pt x="1175" y="1365"/>
                </a:moveTo>
                <a:cubicBezTo>
                  <a:pt x="1173" y="1365"/>
                  <a:pt x="1171" y="1367"/>
                  <a:pt x="1171" y="1369"/>
                </a:cubicBezTo>
                <a:cubicBezTo>
                  <a:pt x="1171" y="1371"/>
                  <a:pt x="1173" y="1373"/>
                  <a:pt x="1175" y="1373"/>
                </a:cubicBezTo>
                <a:cubicBezTo>
                  <a:pt x="1177" y="1373"/>
                  <a:pt x="1179" y="1371"/>
                  <a:pt x="1179" y="1369"/>
                </a:cubicBezTo>
                <a:cubicBezTo>
                  <a:pt x="1179" y="1367"/>
                  <a:pt x="1177" y="1365"/>
                  <a:pt x="1175" y="1365"/>
                </a:cubicBezTo>
                <a:close/>
                <a:moveTo>
                  <a:pt x="1188" y="1365"/>
                </a:moveTo>
                <a:cubicBezTo>
                  <a:pt x="1186" y="1365"/>
                  <a:pt x="1184" y="1367"/>
                  <a:pt x="1184" y="1369"/>
                </a:cubicBezTo>
                <a:cubicBezTo>
                  <a:pt x="1184" y="1371"/>
                  <a:pt x="1186" y="1373"/>
                  <a:pt x="1188" y="1373"/>
                </a:cubicBezTo>
                <a:cubicBezTo>
                  <a:pt x="1190" y="1373"/>
                  <a:pt x="1192" y="1371"/>
                  <a:pt x="1192" y="1369"/>
                </a:cubicBezTo>
                <a:cubicBezTo>
                  <a:pt x="1192" y="1367"/>
                  <a:pt x="1190" y="1365"/>
                  <a:pt x="1188" y="1365"/>
                </a:cubicBezTo>
                <a:close/>
                <a:moveTo>
                  <a:pt x="1201" y="1365"/>
                </a:moveTo>
                <a:cubicBezTo>
                  <a:pt x="1198" y="1365"/>
                  <a:pt x="1197" y="1367"/>
                  <a:pt x="1197" y="1369"/>
                </a:cubicBezTo>
                <a:cubicBezTo>
                  <a:pt x="1197" y="1371"/>
                  <a:pt x="1198" y="1373"/>
                  <a:pt x="1201" y="1373"/>
                </a:cubicBezTo>
                <a:cubicBezTo>
                  <a:pt x="1203" y="1373"/>
                  <a:pt x="1205" y="1371"/>
                  <a:pt x="1205" y="1369"/>
                </a:cubicBezTo>
                <a:cubicBezTo>
                  <a:pt x="1205" y="1367"/>
                  <a:pt x="1203" y="1365"/>
                  <a:pt x="1201" y="1365"/>
                </a:cubicBezTo>
                <a:close/>
                <a:moveTo>
                  <a:pt x="1214" y="1365"/>
                </a:moveTo>
                <a:cubicBezTo>
                  <a:pt x="1211" y="1365"/>
                  <a:pt x="1209" y="1367"/>
                  <a:pt x="1209" y="1369"/>
                </a:cubicBezTo>
                <a:cubicBezTo>
                  <a:pt x="1209" y="1371"/>
                  <a:pt x="1211" y="1373"/>
                  <a:pt x="1214" y="1373"/>
                </a:cubicBezTo>
                <a:cubicBezTo>
                  <a:pt x="1216" y="1373"/>
                  <a:pt x="1218" y="1371"/>
                  <a:pt x="1218" y="1369"/>
                </a:cubicBezTo>
                <a:cubicBezTo>
                  <a:pt x="1218" y="1367"/>
                  <a:pt x="1216" y="1365"/>
                  <a:pt x="1214" y="1365"/>
                </a:cubicBezTo>
                <a:close/>
                <a:moveTo>
                  <a:pt x="1227" y="1365"/>
                </a:moveTo>
                <a:cubicBezTo>
                  <a:pt x="1224" y="1365"/>
                  <a:pt x="1222" y="1367"/>
                  <a:pt x="1222" y="1369"/>
                </a:cubicBezTo>
                <a:cubicBezTo>
                  <a:pt x="1222" y="1371"/>
                  <a:pt x="1224" y="1373"/>
                  <a:pt x="1227" y="1373"/>
                </a:cubicBezTo>
                <a:cubicBezTo>
                  <a:pt x="1229" y="1373"/>
                  <a:pt x="1231" y="1371"/>
                  <a:pt x="1231" y="1369"/>
                </a:cubicBezTo>
                <a:cubicBezTo>
                  <a:pt x="1231" y="1367"/>
                  <a:pt x="1229" y="1365"/>
                  <a:pt x="1227" y="1365"/>
                </a:cubicBezTo>
                <a:close/>
                <a:moveTo>
                  <a:pt x="1239" y="1365"/>
                </a:moveTo>
                <a:cubicBezTo>
                  <a:pt x="1237" y="1365"/>
                  <a:pt x="1235" y="1367"/>
                  <a:pt x="1235" y="1369"/>
                </a:cubicBezTo>
                <a:cubicBezTo>
                  <a:pt x="1235" y="1371"/>
                  <a:pt x="1237" y="1373"/>
                  <a:pt x="1239" y="1373"/>
                </a:cubicBezTo>
                <a:cubicBezTo>
                  <a:pt x="1242" y="1373"/>
                  <a:pt x="1244" y="1371"/>
                  <a:pt x="1244" y="1369"/>
                </a:cubicBezTo>
                <a:cubicBezTo>
                  <a:pt x="1244" y="1367"/>
                  <a:pt x="1242" y="1365"/>
                  <a:pt x="1239" y="1365"/>
                </a:cubicBezTo>
                <a:close/>
                <a:moveTo>
                  <a:pt x="1252" y="1366"/>
                </a:moveTo>
                <a:cubicBezTo>
                  <a:pt x="1250" y="1366"/>
                  <a:pt x="1249" y="1367"/>
                  <a:pt x="1249" y="1369"/>
                </a:cubicBezTo>
                <a:cubicBezTo>
                  <a:pt x="1249" y="1371"/>
                  <a:pt x="1250" y="1373"/>
                  <a:pt x="1252" y="1373"/>
                </a:cubicBezTo>
                <a:cubicBezTo>
                  <a:pt x="1254" y="1373"/>
                  <a:pt x="1256" y="1371"/>
                  <a:pt x="1256" y="1369"/>
                </a:cubicBezTo>
                <a:cubicBezTo>
                  <a:pt x="1256" y="1367"/>
                  <a:pt x="1254" y="1366"/>
                  <a:pt x="1252" y="1366"/>
                </a:cubicBezTo>
                <a:close/>
                <a:moveTo>
                  <a:pt x="1834" y="1365"/>
                </a:moveTo>
                <a:cubicBezTo>
                  <a:pt x="1831" y="1365"/>
                  <a:pt x="1829" y="1367"/>
                  <a:pt x="1829" y="1369"/>
                </a:cubicBezTo>
                <a:cubicBezTo>
                  <a:pt x="1829" y="1371"/>
                  <a:pt x="1831" y="1373"/>
                  <a:pt x="1834" y="1373"/>
                </a:cubicBezTo>
                <a:cubicBezTo>
                  <a:pt x="1836" y="1373"/>
                  <a:pt x="1838" y="1371"/>
                  <a:pt x="1838" y="1369"/>
                </a:cubicBezTo>
                <a:cubicBezTo>
                  <a:pt x="1838" y="1367"/>
                  <a:pt x="1836" y="1365"/>
                  <a:pt x="1834" y="1365"/>
                </a:cubicBezTo>
                <a:close/>
                <a:moveTo>
                  <a:pt x="1846" y="1365"/>
                </a:moveTo>
                <a:cubicBezTo>
                  <a:pt x="1844" y="1365"/>
                  <a:pt x="1842" y="1367"/>
                  <a:pt x="1842" y="1369"/>
                </a:cubicBezTo>
                <a:cubicBezTo>
                  <a:pt x="1842" y="1371"/>
                  <a:pt x="1844" y="1373"/>
                  <a:pt x="1846" y="1373"/>
                </a:cubicBezTo>
                <a:cubicBezTo>
                  <a:pt x="1849" y="1373"/>
                  <a:pt x="1851" y="1371"/>
                  <a:pt x="1851" y="1369"/>
                </a:cubicBezTo>
                <a:cubicBezTo>
                  <a:pt x="1851" y="1367"/>
                  <a:pt x="1849" y="1365"/>
                  <a:pt x="1846" y="1365"/>
                </a:cubicBezTo>
                <a:close/>
                <a:moveTo>
                  <a:pt x="1859" y="1365"/>
                </a:moveTo>
                <a:cubicBezTo>
                  <a:pt x="1857" y="1365"/>
                  <a:pt x="1855" y="1367"/>
                  <a:pt x="1855" y="1369"/>
                </a:cubicBezTo>
                <a:cubicBezTo>
                  <a:pt x="1855" y="1371"/>
                  <a:pt x="1857" y="1373"/>
                  <a:pt x="1859" y="1373"/>
                </a:cubicBezTo>
                <a:cubicBezTo>
                  <a:pt x="1862" y="1373"/>
                  <a:pt x="1864" y="1371"/>
                  <a:pt x="1864" y="1369"/>
                </a:cubicBezTo>
                <a:cubicBezTo>
                  <a:pt x="1864" y="1367"/>
                  <a:pt x="1862" y="1365"/>
                  <a:pt x="1859" y="1365"/>
                </a:cubicBezTo>
                <a:close/>
                <a:moveTo>
                  <a:pt x="1872" y="1365"/>
                </a:moveTo>
                <a:cubicBezTo>
                  <a:pt x="1870" y="1365"/>
                  <a:pt x="1868" y="1367"/>
                  <a:pt x="1868" y="1369"/>
                </a:cubicBezTo>
                <a:cubicBezTo>
                  <a:pt x="1868" y="1371"/>
                  <a:pt x="1870" y="1373"/>
                  <a:pt x="1872" y="1373"/>
                </a:cubicBezTo>
                <a:cubicBezTo>
                  <a:pt x="1875" y="1373"/>
                  <a:pt x="1876" y="1371"/>
                  <a:pt x="1876" y="1369"/>
                </a:cubicBezTo>
                <a:cubicBezTo>
                  <a:pt x="1876" y="1367"/>
                  <a:pt x="1875" y="1365"/>
                  <a:pt x="1872" y="1365"/>
                </a:cubicBezTo>
                <a:close/>
                <a:moveTo>
                  <a:pt x="1885" y="1365"/>
                </a:moveTo>
                <a:cubicBezTo>
                  <a:pt x="1883" y="1365"/>
                  <a:pt x="1881" y="1367"/>
                  <a:pt x="1881" y="1369"/>
                </a:cubicBezTo>
                <a:cubicBezTo>
                  <a:pt x="1881" y="1371"/>
                  <a:pt x="1883" y="1373"/>
                  <a:pt x="1885" y="1373"/>
                </a:cubicBezTo>
                <a:cubicBezTo>
                  <a:pt x="1887" y="1373"/>
                  <a:pt x="1889" y="1371"/>
                  <a:pt x="1889" y="1369"/>
                </a:cubicBezTo>
                <a:cubicBezTo>
                  <a:pt x="1889" y="1367"/>
                  <a:pt x="1887" y="1365"/>
                  <a:pt x="1885" y="1365"/>
                </a:cubicBezTo>
                <a:close/>
                <a:moveTo>
                  <a:pt x="1898" y="1365"/>
                </a:moveTo>
                <a:cubicBezTo>
                  <a:pt x="1896" y="1365"/>
                  <a:pt x="1894" y="1367"/>
                  <a:pt x="1894" y="1369"/>
                </a:cubicBezTo>
                <a:cubicBezTo>
                  <a:pt x="1894" y="1371"/>
                  <a:pt x="1896" y="1373"/>
                  <a:pt x="1898" y="1373"/>
                </a:cubicBezTo>
                <a:cubicBezTo>
                  <a:pt x="1900" y="1373"/>
                  <a:pt x="1902" y="1371"/>
                  <a:pt x="1902" y="1369"/>
                </a:cubicBezTo>
                <a:cubicBezTo>
                  <a:pt x="1902" y="1367"/>
                  <a:pt x="1900" y="1365"/>
                  <a:pt x="1898" y="1365"/>
                </a:cubicBezTo>
                <a:close/>
                <a:moveTo>
                  <a:pt x="1911" y="1365"/>
                </a:moveTo>
                <a:cubicBezTo>
                  <a:pt x="1909" y="1365"/>
                  <a:pt x="1907" y="1367"/>
                  <a:pt x="1907" y="1369"/>
                </a:cubicBezTo>
                <a:cubicBezTo>
                  <a:pt x="1907" y="1371"/>
                  <a:pt x="1909" y="1373"/>
                  <a:pt x="1911" y="1373"/>
                </a:cubicBezTo>
                <a:cubicBezTo>
                  <a:pt x="1913" y="1373"/>
                  <a:pt x="1915" y="1371"/>
                  <a:pt x="1915" y="1369"/>
                </a:cubicBezTo>
                <a:cubicBezTo>
                  <a:pt x="1915" y="1367"/>
                  <a:pt x="1913" y="1365"/>
                  <a:pt x="1911" y="1365"/>
                </a:cubicBezTo>
                <a:close/>
                <a:moveTo>
                  <a:pt x="1924" y="1365"/>
                </a:moveTo>
                <a:cubicBezTo>
                  <a:pt x="1922" y="1365"/>
                  <a:pt x="1920" y="1367"/>
                  <a:pt x="1920" y="1369"/>
                </a:cubicBezTo>
                <a:cubicBezTo>
                  <a:pt x="1920" y="1371"/>
                  <a:pt x="1922" y="1373"/>
                  <a:pt x="1924" y="1373"/>
                </a:cubicBezTo>
                <a:cubicBezTo>
                  <a:pt x="1926" y="1373"/>
                  <a:pt x="1928" y="1371"/>
                  <a:pt x="1928" y="1369"/>
                </a:cubicBezTo>
                <a:cubicBezTo>
                  <a:pt x="1928" y="1367"/>
                  <a:pt x="1926" y="1365"/>
                  <a:pt x="1924" y="1365"/>
                </a:cubicBezTo>
                <a:close/>
                <a:moveTo>
                  <a:pt x="1937" y="1365"/>
                </a:moveTo>
                <a:cubicBezTo>
                  <a:pt x="1935" y="1365"/>
                  <a:pt x="1933" y="1367"/>
                  <a:pt x="1933" y="1369"/>
                </a:cubicBezTo>
                <a:cubicBezTo>
                  <a:pt x="1933" y="1371"/>
                  <a:pt x="1935" y="1373"/>
                  <a:pt x="1937" y="1373"/>
                </a:cubicBezTo>
                <a:cubicBezTo>
                  <a:pt x="1939" y="1373"/>
                  <a:pt x="1941" y="1371"/>
                  <a:pt x="1941" y="1369"/>
                </a:cubicBezTo>
                <a:cubicBezTo>
                  <a:pt x="1941" y="1367"/>
                  <a:pt x="1939" y="1365"/>
                  <a:pt x="1937" y="1365"/>
                </a:cubicBezTo>
                <a:close/>
                <a:moveTo>
                  <a:pt x="1950" y="1365"/>
                </a:moveTo>
                <a:cubicBezTo>
                  <a:pt x="1947" y="1365"/>
                  <a:pt x="1946" y="1367"/>
                  <a:pt x="1946" y="1369"/>
                </a:cubicBezTo>
                <a:cubicBezTo>
                  <a:pt x="1946" y="1371"/>
                  <a:pt x="1947" y="1373"/>
                  <a:pt x="1950" y="1373"/>
                </a:cubicBezTo>
                <a:cubicBezTo>
                  <a:pt x="1952" y="1373"/>
                  <a:pt x="1954" y="1371"/>
                  <a:pt x="1954" y="1369"/>
                </a:cubicBezTo>
                <a:cubicBezTo>
                  <a:pt x="1954" y="1367"/>
                  <a:pt x="1952" y="1365"/>
                  <a:pt x="1950" y="1365"/>
                </a:cubicBezTo>
                <a:close/>
                <a:moveTo>
                  <a:pt x="1963" y="1365"/>
                </a:moveTo>
                <a:cubicBezTo>
                  <a:pt x="1960" y="1365"/>
                  <a:pt x="1958" y="1367"/>
                  <a:pt x="1958" y="1369"/>
                </a:cubicBezTo>
                <a:cubicBezTo>
                  <a:pt x="1958" y="1371"/>
                  <a:pt x="1960" y="1373"/>
                  <a:pt x="1963" y="1373"/>
                </a:cubicBezTo>
                <a:cubicBezTo>
                  <a:pt x="1965" y="1373"/>
                  <a:pt x="1967" y="1371"/>
                  <a:pt x="1967" y="1369"/>
                </a:cubicBezTo>
                <a:cubicBezTo>
                  <a:pt x="1967" y="1367"/>
                  <a:pt x="1965" y="1365"/>
                  <a:pt x="1963" y="1365"/>
                </a:cubicBezTo>
                <a:close/>
                <a:moveTo>
                  <a:pt x="1976" y="1365"/>
                </a:moveTo>
                <a:cubicBezTo>
                  <a:pt x="1973" y="1365"/>
                  <a:pt x="1971" y="1367"/>
                  <a:pt x="1971" y="1369"/>
                </a:cubicBezTo>
                <a:cubicBezTo>
                  <a:pt x="1971" y="1371"/>
                  <a:pt x="1973" y="1373"/>
                  <a:pt x="1976" y="1373"/>
                </a:cubicBezTo>
                <a:cubicBezTo>
                  <a:pt x="1978" y="1373"/>
                  <a:pt x="1980" y="1371"/>
                  <a:pt x="1980" y="1369"/>
                </a:cubicBezTo>
                <a:cubicBezTo>
                  <a:pt x="1980" y="1367"/>
                  <a:pt x="1978" y="1365"/>
                  <a:pt x="1976" y="1365"/>
                </a:cubicBezTo>
                <a:close/>
                <a:moveTo>
                  <a:pt x="1988" y="1365"/>
                </a:moveTo>
                <a:cubicBezTo>
                  <a:pt x="1986" y="1365"/>
                  <a:pt x="1984" y="1367"/>
                  <a:pt x="1984" y="1369"/>
                </a:cubicBezTo>
                <a:cubicBezTo>
                  <a:pt x="1984" y="1371"/>
                  <a:pt x="1986" y="1373"/>
                  <a:pt x="1988" y="1373"/>
                </a:cubicBezTo>
                <a:cubicBezTo>
                  <a:pt x="1991" y="1373"/>
                  <a:pt x="1993" y="1371"/>
                  <a:pt x="1993" y="1369"/>
                </a:cubicBezTo>
                <a:cubicBezTo>
                  <a:pt x="1993" y="1367"/>
                  <a:pt x="1991" y="1365"/>
                  <a:pt x="1988" y="1365"/>
                </a:cubicBezTo>
                <a:close/>
                <a:moveTo>
                  <a:pt x="2001" y="1365"/>
                </a:moveTo>
                <a:cubicBezTo>
                  <a:pt x="1999" y="1365"/>
                  <a:pt x="1997" y="1367"/>
                  <a:pt x="1997" y="1369"/>
                </a:cubicBezTo>
                <a:cubicBezTo>
                  <a:pt x="1997" y="1371"/>
                  <a:pt x="1999" y="1373"/>
                  <a:pt x="2001" y="1373"/>
                </a:cubicBezTo>
                <a:cubicBezTo>
                  <a:pt x="2004" y="1373"/>
                  <a:pt x="2006" y="1371"/>
                  <a:pt x="2006" y="1369"/>
                </a:cubicBezTo>
                <a:cubicBezTo>
                  <a:pt x="2006" y="1367"/>
                  <a:pt x="2004" y="1365"/>
                  <a:pt x="2001" y="1365"/>
                </a:cubicBezTo>
                <a:close/>
                <a:moveTo>
                  <a:pt x="2014" y="1365"/>
                </a:moveTo>
                <a:cubicBezTo>
                  <a:pt x="2012" y="1365"/>
                  <a:pt x="2010" y="1367"/>
                  <a:pt x="2010" y="1369"/>
                </a:cubicBezTo>
                <a:cubicBezTo>
                  <a:pt x="2010" y="1371"/>
                  <a:pt x="2012" y="1373"/>
                  <a:pt x="2014" y="1373"/>
                </a:cubicBezTo>
                <a:cubicBezTo>
                  <a:pt x="2017" y="1373"/>
                  <a:pt x="2018" y="1371"/>
                  <a:pt x="2018" y="1369"/>
                </a:cubicBezTo>
                <a:cubicBezTo>
                  <a:pt x="2018" y="1367"/>
                  <a:pt x="2017" y="1365"/>
                  <a:pt x="2014" y="1365"/>
                </a:cubicBezTo>
                <a:close/>
                <a:moveTo>
                  <a:pt x="2027" y="1365"/>
                </a:moveTo>
                <a:cubicBezTo>
                  <a:pt x="2025" y="1365"/>
                  <a:pt x="2023" y="1367"/>
                  <a:pt x="2023" y="1369"/>
                </a:cubicBezTo>
                <a:cubicBezTo>
                  <a:pt x="2023" y="1371"/>
                  <a:pt x="2025" y="1373"/>
                  <a:pt x="2027" y="1373"/>
                </a:cubicBezTo>
                <a:cubicBezTo>
                  <a:pt x="2030" y="1373"/>
                  <a:pt x="2031" y="1371"/>
                  <a:pt x="2031" y="1369"/>
                </a:cubicBezTo>
                <a:cubicBezTo>
                  <a:pt x="2031" y="1367"/>
                  <a:pt x="2030" y="1365"/>
                  <a:pt x="2027" y="1365"/>
                </a:cubicBezTo>
                <a:close/>
                <a:moveTo>
                  <a:pt x="2118" y="1365"/>
                </a:moveTo>
                <a:cubicBezTo>
                  <a:pt x="2115" y="1365"/>
                  <a:pt x="2113" y="1367"/>
                  <a:pt x="2113" y="1369"/>
                </a:cubicBezTo>
                <a:cubicBezTo>
                  <a:pt x="2113" y="1371"/>
                  <a:pt x="2115" y="1373"/>
                  <a:pt x="2118" y="1373"/>
                </a:cubicBezTo>
                <a:cubicBezTo>
                  <a:pt x="2120" y="1373"/>
                  <a:pt x="2122" y="1371"/>
                  <a:pt x="2122" y="1369"/>
                </a:cubicBezTo>
                <a:cubicBezTo>
                  <a:pt x="2122" y="1367"/>
                  <a:pt x="2120" y="1365"/>
                  <a:pt x="2118" y="1365"/>
                </a:cubicBezTo>
                <a:close/>
                <a:moveTo>
                  <a:pt x="2131" y="1365"/>
                </a:moveTo>
                <a:cubicBezTo>
                  <a:pt x="2128" y="1365"/>
                  <a:pt x="2126" y="1367"/>
                  <a:pt x="2126" y="1369"/>
                </a:cubicBezTo>
                <a:cubicBezTo>
                  <a:pt x="2126" y="1371"/>
                  <a:pt x="2128" y="1373"/>
                  <a:pt x="2131" y="1373"/>
                </a:cubicBezTo>
                <a:cubicBezTo>
                  <a:pt x="2133" y="1373"/>
                  <a:pt x="2135" y="1371"/>
                  <a:pt x="2135" y="1369"/>
                </a:cubicBezTo>
                <a:cubicBezTo>
                  <a:pt x="2135" y="1367"/>
                  <a:pt x="2133" y="1365"/>
                  <a:pt x="2131" y="1365"/>
                </a:cubicBezTo>
                <a:close/>
                <a:moveTo>
                  <a:pt x="2143" y="1365"/>
                </a:moveTo>
                <a:cubicBezTo>
                  <a:pt x="2141" y="1365"/>
                  <a:pt x="2139" y="1367"/>
                  <a:pt x="2139" y="1369"/>
                </a:cubicBezTo>
                <a:cubicBezTo>
                  <a:pt x="2139" y="1371"/>
                  <a:pt x="2141" y="1373"/>
                  <a:pt x="2143" y="1373"/>
                </a:cubicBezTo>
                <a:cubicBezTo>
                  <a:pt x="2146" y="1373"/>
                  <a:pt x="2148" y="1371"/>
                  <a:pt x="2148" y="1369"/>
                </a:cubicBezTo>
                <a:cubicBezTo>
                  <a:pt x="2148" y="1367"/>
                  <a:pt x="2146" y="1365"/>
                  <a:pt x="2143" y="1365"/>
                </a:cubicBezTo>
                <a:close/>
                <a:moveTo>
                  <a:pt x="2156" y="1365"/>
                </a:moveTo>
                <a:cubicBezTo>
                  <a:pt x="2154" y="1365"/>
                  <a:pt x="2152" y="1367"/>
                  <a:pt x="2152" y="1369"/>
                </a:cubicBezTo>
                <a:cubicBezTo>
                  <a:pt x="2152" y="1371"/>
                  <a:pt x="2154" y="1373"/>
                  <a:pt x="2156" y="1373"/>
                </a:cubicBezTo>
                <a:cubicBezTo>
                  <a:pt x="2159" y="1373"/>
                  <a:pt x="2161" y="1371"/>
                  <a:pt x="2161" y="1369"/>
                </a:cubicBezTo>
                <a:cubicBezTo>
                  <a:pt x="2161" y="1367"/>
                  <a:pt x="2159" y="1365"/>
                  <a:pt x="2156" y="1365"/>
                </a:cubicBezTo>
                <a:close/>
                <a:moveTo>
                  <a:pt x="2828" y="1365"/>
                </a:moveTo>
                <a:cubicBezTo>
                  <a:pt x="2826" y="1365"/>
                  <a:pt x="2824" y="1367"/>
                  <a:pt x="2824" y="1369"/>
                </a:cubicBezTo>
                <a:cubicBezTo>
                  <a:pt x="2824" y="1371"/>
                  <a:pt x="2826" y="1373"/>
                  <a:pt x="2828" y="1373"/>
                </a:cubicBezTo>
                <a:cubicBezTo>
                  <a:pt x="2830" y="1373"/>
                  <a:pt x="2832" y="1371"/>
                  <a:pt x="2832" y="1369"/>
                </a:cubicBezTo>
                <a:cubicBezTo>
                  <a:pt x="2832" y="1367"/>
                  <a:pt x="2830" y="1365"/>
                  <a:pt x="2828" y="1365"/>
                </a:cubicBezTo>
                <a:close/>
                <a:moveTo>
                  <a:pt x="2841" y="1365"/>
                </a:moveTo>
                <a:cubicBezTo>
                  <a:pt x="2838" y="1365"/>
                  <a:pt x="2837" y="1367"/>
                  <a:pt x="2837" y="1369"/>
                </a:cubicBezTo>
                <a:cubicBezTo>
                  <a:pt x="2837" y="1371"/>
                  <a:pt x="2838" y="1373"/>
                  <a:pt x="2841" y="1373"/>
                </a:cubicBezTo>
                <a:cubicBezTo>
                  <a:pt x="2843" y="1373"/>
                  <a:pt x="2845" y="1371"/>
                  <a:pt x="2845" y="1369"/>
                </a:cubicBezTo>
                <a:cubicBezTo>
                  <a:pt x="2845" y="1367"/>
                  <a:pt x="2843" y="1365"/>
                  <a:pt x="2841" y="1365"/>
                </a:cubicBezTo>
                <a:close/>
                <a:moveTo>
                  <a:pt x="2854" y="1365"/>
                </a:moveTo>
                <a:cubicBezTo>
                  <a:pt x="2851" y="1365"/>
                  <a:pt x="2850" y="1367"/>
                  <a:pt x="2850" y="1369"/>
                </a:cubicBezTo>
                <a:cubicBezTo>
                  <a:pt x="2850" y="1371"/>
                  <a:pt x="2851" y="1373"/>
                  <a:pt x="2854" y="1373"/>
                </a:cubicBezTo>
                <a:cubicBezTo>
                  <a:pt x="2856" y="1373"/>
                  <a:pt x="2858" y="1371"/>
                  <a:pt x="2858" y="1369"/>
                </a:cubicBezTo>
                <a:cubicBezTo>
                  <a:pt x="2858" y="1367"/>
                  <a:pt x="2856" y="1365"/>
                  <a:pt x="2854" y="1365"/>
                </a:cubicBezTo>
                <a:close/>
                <a:moveTo>
                  <a:pt x="2867" y="1365"/>
                </a:moveTo>
                <a:cubicBezTo>
                  <a:pt x="2864" y="1365"/>
                  <a:pt x="2862" y="1367"/>
                  <a:pt x="2862" y="1369"/>
                </a:cubicBezTo>
                <a:cubicBezTo>
                  <a:pt x="2862" y="1371"/>
                  <a:pt x="2864" y="1373"/>
                  <a:pt x="2867" y="1373"/>
                </a:cubicBezTo>
                <a:cubicBezTo>
                  <a:pt x="2869" y="1373"/>
                  <a:pt x="2871" y="1371"/>
                  <a:pt x="2871" y="1369"/>
                </a:cubicBezTo>
                <a:cubicBezTo>
                  <a:pt x="2871" y="1367"/>
                  <a:pt x="2869" y="1365"/>
                  <a:pt x="2867" y="1365"/>
                </a:cubicBezTo>
                <a:close/>
                <a:moveTo>
                  <a:pt x="2880" y="1365"/>
                </a:moveTo>
                <a:cubicBezTo>
                  <a:pt x="2877" y="1365"/>
                  <a:pt x="2875" y="1367"/>
                  <a:pt x="2875" y="1369"/>
                </a:cubicBezTo>
                <a:cubicBezTo>
                  <a:pt x="2875" y="1371"/>
                  <a:pt x="2877" y="1373"/>
                  <a:pt x="2880" y="1373"/>
                </a:cubicBezTo>
                <a:cubicBezTo>
                  <a:pt x="2882" y="1373"/>
                  <a:pt x="2884" y="1371"/>
                  <a:pt x="2884" y="1369"/>
                </a:cubicBezTo>
                <a:cubicBezTo>
                  <a:pt x="2884" y="1367"/>
                  <a:pt x="2882" y="1365"/>
                  <a:pt x="2880" y="1365"/>
                </a:cubicBezTo>
                <a:close/>
                <a:moveTo>
                  <a:pt x="2892" y="1365"/>
                </a:moveTo>
                <a:cubicBezTo>
                  <a:pt x="2890" y="1365"/>
                  <a:pt x="2888" y="1367"/>
                  <a:pt x="2888" y="1369"/>
                </a:cubicBezTo>
                <a:cubicBezTo>
                  <a:pt x="2888" y="1371"/>
                  <a:pt x="2890" y="1373"/>
                  <a:pt x="2892" y="1373"/>
                </a:cubicBezTo>
                <a:cubicBezTo>
                  <a:pt x="2895" y="1373"/>
                  <a:pt x="2897" y="1371"/>
                  <a:pt x="2897" y="1369"/>
                </a:cubicBezTo>
                <a:cubicBezTo>
                  <a:pt x="2897" y="1367"/>
                  <a:pt x="2895" y="1365"/>
                  <a:pt x="2892" y="1365"/>
                </a:cubicBezTo>
                <a:close/>
                <a:moveTo>
                  <a:pt x="2905" y="1365"/>
                </a:moveTo>
                <a:cubicBezTo>
                  <a:pt x="2903" y="1365"/>
                  <a:pt x="2901" y="1367"/>
                  <a:pt x="2901" y="1369"/>
                </a:cubicBezTo>
                <a:cubicBezTo>
                  <a:pt x="2901" y="1371"/>
                  <a:pt x="2903" y="1373"/>
                  <a:pt x="2905" y="1373"/>
                </a:cubicBezTo>
                <a:cubicBezTo>
                  <a:pt x="2908" y="1373"/>
                  <a:pt x="2910" y="1371"/>
                  <a:pt x="2910" y="1369"/>
                </a:cubicBezTo>
                <a:cubicBezTo>
                  <a:pt x="2910" y="1367"/>
                  <a:pt x="2908" y="1365"/>
                  <a:pt x="2905" y="1365"/>
                </a:cubicBezTo>
                <a:close/>
                <a:moveTo>
                  <a:pt x="2918" y="1365"/>
                </a:moveTo>
                <a:cubicBezTo>
                  <a:pt x="2916" y="1365"/>
                  <a:pt x="2914" y="1367"/>
                  <a:pt x="2914" y="1369"/>
                </a:cubicBezTo>
                <a:cubicBezTo>
                  <a:pt x="2914" y="1371"/>
                  <a:pt x="2916" y="1373"/>
                  <a:pt x="2918" y="1373"/>
                </a:cubicBezTo>
                <a:cubicBezTo>
                  <a:pt x="2921" y="1373"/>
                  <a:pt x="2922" y="1371"/>
                  <a:pt x="2922" y="1369"/>
                </a:cubicBezTo>
                <a:cubicBezTo>
                  <a:pt x="2922" y="1367"/>
                  <a:pt x="2921" y="1365"/>
                  <a:pt x="2918" y="1365"/>
                </a:cubicBezTo>
                <a:close/>
                <a:moveTo>
                  <a:pt x="2931" y="1365"/>
                </a:moveTo>
                <a:cubicBezTo>
                  <a:pt x="2929" y="1365"/>
                  <a:pt x="2927" y="1367"/>
                  <a:pt x="2927" y="1369"/>
                </a:cubicBezTo>
                <a:cubicBezTo>
                  <a:pt x="2927" y="1371"/>
                  <a:pt x="2929" y="1373"/>
                  <a:pt x="2931" y="1373"/>
                </a:cubicBezTo>
                <a:cubicBezTo>
                  <a:pt x="2933" y="1373"/>
                  <a:pt x="2935" y="1371"/>
                  <a:pt x="2935" y="1369"/>
                </a:cubicBezTo>
                <a:cubicBezTo>
                  <a:pt x="2935" y="1367"/>
                  <a:pt x="2933" y="1365"/>
                  <a:pt x="2931" y="1365"/>
                </a:cubicBezTo>
                <a:close/>
                <a:moveTo>
                  <a:pt x="2944" y="1365"/>
                </a:moveTo>
                <a:cubicBezTo>
                  <a:pt x="2942" y="1365"/>
                  <a:pt x="2940" y="1367"/>
                  <a:pt x="2940" y="1369"/>
                </a:cubicBezTo>
                <a:cubicBezTo>
                  <a:pt x="2940" y="1371"/>
                  <a:pt x="2942" y="1373"/>
                  <a:pt x="2944" y="1373"/>
                </a:cubicBezTo>
                <a:cubicBezTo>
                  <a:pt x="2946" y="1373"/>
                  <a:pt x="2948" y="1371"/>
                  <a:pt x="2948" y="1369"/>
                </a:cubicBezTo>
                <a:cubicBezTo>
                  <a:pt x="2948" y="1367"/>
                  <a:pt x="2946" y="1365"/>
                  <a:pt x="2944" y="1365"/>
                </a:cubicBezTo>
                <a:close/>
                <a:moveTo>
                  <a:pt x="2957" y="1365"/>
                </a:moveTo>
                <a:cubicBezTo>
                  <a:pt x="2955" y="1365"/>
                  <a:pt x="2953" y="1367"/>
                  <a:pt x="2953" y="1369"/>
                </a:cubicBezTo>
                <a:cubicBezTo>
                  <a:pt x="2953" y="1371"/>
                  <a:pt x="2955" y="1373"/>
                  <a:pt x="2957" y="1373"/>
                </a:cubicBezTo>
                <a:cubicBezTo>
                  <a:pt x="2959" y="1373"/>
                  <a:pt x="2961" y="1371"/>
                  <a:pt x="2961" y="1369"/>
                </a:cubicBezTo>
                <a:cubicBezTo>
                  <a:pt x="2961" y="1367"/>
                  <a:pt x="2959" y="1365"/>
                  <a:pt x="2957" y="1365"/>
                </a:cubicBezTo>
                <a:close/>
                <a:moveTo>
                  <a:pt x="2970" y="1365"/>
                </a:moveTo>
                <a:cubicBezTo>
                  <a:pt x="2968" y="1365"/>
                  <a:pt x="2966" y="1367"/>
                  <a:pt x="2966" y="1369"/>
                </a:cubicBezTo>
                <a:cubicBezTo>
                  <a:pt x="2966" y="1371"/>
                  <a:pt x="2968" y="1373"/>
                  <a:pt x="2970" y="1373"/>
                </a:cubicBezTo>
                <a:cubicBezTo>
                  <a:pt x="2972" y="1373"/>
                  <a:pt x="2974" y="1371"/>
                  <a:pt x="2974" y="1369"/>
                </a:cubicBezTo>
                <a:cubicBezTo>
                  <a:pt x="2974" y="1367"/>
                  <a:pt x="2972" y="1365"/>
                  <a:pt x="2970" y="1365"/>
                </a:cubicBezTo>
                <a:close/>
                <a:moveTo>
                  <a:pt x="2983" y="1365"/>
                </a:moveTo>
                <a:cubicBezTo>
                  <a:pt x="2981" y="1365"/>
                  <a:pt x="2979" y="1367"/>
                  <a:pt x="2979" y="1369"/>
                </a:cubicBezTo>
                <a:cubicBezTo>
                  <a:pt x="2979" y="1371"/>
                  <a:pt x="2981" y="1373"/>
                  <a:pt x="2983" y="1373"/>
                </a:cubicBezTo>
                <a:cubicBezTo>
                  <a:pt x="2985" y="1373"/>
                  <a:pt x="2987" y="1371"/>
                  <a:pt x="2987" y="1369"/>
                </a:cubicBezTo>
                <a:cubicBezTo>
                  <a:pt x="2987" y="1367"/>
                  <a:pt x="2985" y="1365"/>
                  <a:pt x="2983" y="1365"/>
                </a:cubicBezTo>
                <a:close/>
                <a:moveTo>
                  <a:pt x="2996" y="1365"/>
                </a:moveTo>
                <a:cubicBezTo>
                  <a:pt x="2993" y="1365"/>
                  <a:pt x="2992" y="1367"/>
                  <a:pt x="2992" y="1369"/>
                </a:cubicBezTo>
                <a:cubicBezTo>
                  <a:pt x="2992" y="1371"/>
                  <a:pt x="2993" y="1373"/>
                  <a:pt x="2996" y="1373"/>
                </a:cubicBezTo>
                <a:cubicBezTo>
                  <a:pt x="2998" y="1373"/>
                  <a:pt x="3000" y="1371"/>
                  <a:pt x="3000" y="1369"/>
                </a:cubicBezTo>
                <a:cubicBezTo>
                  <a:pt x="3000" y="1367"/>
                  <a:pt x="2998" y="1365"/>
                  <a:pt x="2996" y="1365"/>
                </a:cubicBezTo>
                <a:close/>
                <a:moveTo>
                  <a:pt x="3009" y="1365"/>
                </a:moveTo>
                <a:cubicBezTo>
                  <a:pt x="3006" y="1365"/>
                  <a:pt x="3005" y="1367"/>
                  <a:pt x="3005" y="1369"/>
                </a:cubicBezTo>
                <a:cubicBezTo>
                  <a:pt x="3005" y="1371"/>
                  <a:pt x="3006" y="1373"/>
                  <a:pt x="3009" y="1373"/>
                </a:cubicBezTo>
                <a:cubicBezTo>
                  <a:pt x="3011" y="1373"/>
                  <a:pt x="3013" y="1371"/>
                  <a:pt x="3013" y="1369"/>
                </a:cubicBezTo>
                <a:cubicBezTo>
                  <a:pt x="3013" y="1367"/>
                  <a:pt x="3011" y="1365"/>
                  <a:pt x="3009" y="1365"/>
                </a:cubicBezTo>
                <a:close/>
                <a:moveTo>
                  <a:pt x="3022" y="1365"/>
                </a:moveTo>
                <a:cubicBezTo>
                  <a:pt x="3019" y="1365"/>
                  <a:pt x="3017" y="1367"/>
                  <a:pt x="3017" y="1369"/>
                </a:cubicBezTo>
                <a:cubicBezTo>
                  <a:pt x="3017" y="1371"/>
                  <a:pt x="3019" y="1373"/>
                  <a:pt x="3022" y="1373"/>
                </a:cubicBezTo>
                <a:cubicBezTo>
                  <a:pt x="3024" y="1373"/>
                  <a:pt x="3026" y="1371"/>
                  <a:pt x="3026" y="1369"/>
                </a:cubicBezTo>
                <a:cubicBezTo>
                  <a:pt x="3026" y="1367"/>
                  <a:pt x="3024" y="1365"/>
                  <a:pt x="3022" y="1365"/>
                </a:cubicBezTo>
                <a:close/>
                <a:moveTo>
                  <a:pt x="3035" y="1365"/>
                </a:moveTo>
                <a:cubicBezTo>
                  <a:pt x="3032" y="1365"/>
                  <a:pt x="3030" y="1367"/>
                  <a:pt x="3030" y="1369"/>
                </a:cubicBezTo>
                <a:cubicBezTo>
                  <a:pt x="3030" y="1371"/>
                  <a:pt x="3032" y="1373"/>
                  <a:pt x="3035" y="1373"/>
                </a:cubicBezTo>
                <a:cubicBezTo>
                  <a:pt x="3037" y="1373"/>
                  <a:pt x="3039" y="1371"/>
                  <a:pt x="3039" y="1369"/>
                </a:cubicBezTo>
                <a:cubicBezTo>
                  <a:pt x="3039" y="1367"/>
                  <a:pt x="3037" y="1365"/>
                  <a:pt x="3035" y="1365"/>
                </a:cubicBezTo>
                <a:close/>
                <a:moveTo>
                  <a:pt x="3047" y="1365"/>
                </a:moveTo>
                <a:cubicBezTo>
                  <a:pt x="3045" y="1365"/>
                  <a:pt x="3043" y="1367"/>
                  <a:pt x="3043" y="1369"/>
                </a:cubicBezTo>
                <a:cubicBezTo>
                  <a:pt x="3043" y="1371"/>
                  <a:pt x="3045" y="1373"/>
                  <a:pt x="3047" y="1373"/>
                </a:cubicBezTo>
                <a:cubicBezTo>
                  <a:pt x="3050" y="1373"/>
                  <a:pt x="3052" y="1371"/>
                  <a:pt x="3052" y="1369"/>
                </a:cubicBezTo>
                <a:cubicBezTo>
                  <a:pt x="3052" y="1367"/>
                  <a:pt x="3050" y="1365"/>
                  <a:pt x="3047" y="1365"/>
                </a:cubicBezTo>
                <a:close/>
                <a:moveTo>
                  <a:pt x="3060" y="1365"/>
                </a:moveTo>
                <a:cubicBezTo>
                  <a:pt x="3058" y="1365"/>
                  <a:pt x="3056" y="1367"/>
                  <a:pt x="3056" y="1369"/>
                </a:cubicBezTo>
                <a:cubicBezTo>
                  <a:pt x="3056" y="1371"/>
                  <a:pt x="3058" y="1373"/>
                  <a:pt x="3060" y="1373"/>
                </a:cubicBezTo>
                <a:cubicBezTo>
                  <a:pt x="3063" y="1373"/>
                  <a:pt x="3065" y="1371"/>
                  <a:pt x="3065" y="1369"/>
                </a:cubicBezTo>
                <a:cubicBezTo>
                  <a:pt x="3065" y="1367"/>
                  <a:pt x="3063" y="1365"/>
                  <a:pt x="3060" y="1365"/>
                </a:cubicBezTo>
                <a:close/>
                <a:moveTo>
                  <a:pt x="3073" y="1365"/>
                </a:moveTo>
                <a:cubicBezTo>
                  <a:pt x="3071" y="1365"/>
                  <a:pt x="3069" y="1367"/>
                  <a:pt x="3069" y="1369"/>
                </a:cubicBezTo>
                <a:cubicBezTo>
                  <a:pt x="3069" y="1371"/>
                  <a:pt x="3071" y="1373"/>
                  <a:pt x="3073" y="1373"/>
                </a:cubicBezTo>
                <a:cubicBezTo>
                  <a:pt x="3076" y="1373"/>
                  <a:pt x="3077" y="1371"/>
                  <a:pt x="3077" y="1369"/>
                </a:cubicBezTo>
                <a:cubicBezTo>
                  <a:pt x="3077" y="1367"/>
                  <a:pt x="3076" y="1365"/>
                  <a:pt x="3073" y="1365"/>
                </a:cubicBezTo>
                <a:close/>
                <a:moveTo>
                  <a:pt x="3086" y="1365"/>
                </a:moveTo>
                <a:cubicBezTo>
                  <a:pt x="3084" y="1365"/>
                  <a:pt x="3082" y="1367"/>
                  <a:pt x="3082" y="1369"/>
                </a:cubicBezTo>
                <a:cubicBezTo>
                  <a:pt x="3082" y="1371"/>
                  <a:pt x="3084" y="1373"/>
                  <a:pt x="3086" y="1373"/>
                </a:cubicBezTo>
                <a:cubicBezTo>
                  <a:pt x="3088" y="1373"/>
                  <a:pt x="3090" y="1371"/>
                  <a:pt x="3090" y="1369"/>
                </a:cubicBezTo>
                <a:cubicBezTo>
                  <a:pt x="3090" y="1367"/>
                  <a:pt x="3088" y="1365"/>
                  <a:pt x="3086" y="1365"/>
                </a:cubicBezTo>
                <a:close/>
                <a:moveTo>
                  <a:pt x="3099" y="1365"/>
                </a:moveTo>
                <a:cubicBezTo>
                  <a:pt x="3097" y="1365"/>
                  <a:pt x="3095" y="1367"/>
                  <a:pt x="3095" y="1369"/>
                </a:cubicBezTo>
                <a:cubicBezTo>
                  <a:pt x="3095" y="1371"/>
                  <a:pt x="3097" y="1373"/>
                  <a:pt x="3099" y="1373"/>
                </a:cubicBezTo>
                <a:cubicBezTo>
                  <a:pt x="3101" y="1373"/>
                  <a:pt x="3103" y="1371"/>
                  <a:pt x="3103" y="1369"/>
                </a:cubicBezTo>
                <a:cubicBezTo>
                  <a:pt x="3103" y="1367"/>
                  <a:pt x="3101" y="1365"/>
                  <a:pt x="3099" y="1365"/>
                </a:cubicBezTo>
                <a:close/>
                <a:moveTo>
                  <a:pt x="3112" y="1365"/>
                </a:moveTo>
                <a:cubicBezTo>
                  <a:pt x="3110" y="1365"/>
                  <a:pt x="3108" y="1367"/>
                  <a:pt x="3108" y="1369"/>
                </a:cubicBezTo>
                <a:cubicBezTo>
                  <a:pt x="3108" y="1371"/>
                  <a:pt x="3110" y="1373"/>
                  <a:pt x="3112" y="1373"/>
                </a:cubicBezTo>
                <a:cubicBezTo>
                  <a:pt x="3114" y="1373"/>
                  <a:pt x="3116" y="1371"/>
                  <a:pt x="3116" y="1369"/>
                </a:cubicBezTo>
                <a:cubicBezTo>
                  <a:pt x="3116" y="1367"/>
                  <a:pt x="3114" y="1365"/>
                  <a:pt x="3112" y="1365"/>
                </a:cubicBezTo>
                <a:close/>
                <a:moveTo>
                  <a:pt x="3125" y="1365"/>
                </a:moveTo>
                <a:cubicBezTo>
                  <a:pt x="3123" y="1365"/>
                  <a:pt x="3121" y="1367"/>
                  <a:pt x="3121" y="1369"/>
                </a:cubicBezTo>
                <a:cubicBezTo>
                  <a:pt x="3121" y="1371"/>
                  <a:pt x="3123" y="1373"/>
                  <a:pt x="3125" y="1373"/>
                </a:cubicBezTo>
                <a:cubicBezTo>
                  <a:pt x="3127" y="1373"/>
                  <a:pt x="3129" y="1371"/>
                  <a:pt x="3129" y="1369"/>
                </a:cubicBezTo>
                <a:cubicBezTo>
                  <a:pt x="3129" y="1367"/>
                  <a:pt x="3127" y="1365"/>
                  <a:pt x="3125" y="1365"/>
                </a:cubicBezTo>
                <a:close/>
                <a:moveTo>
                  <a:pt x="3138" y="1365"/>
                </a:moveTo>
                <a:cubicBezTo>
                  <a:pt x="3136" y="1365"/>
                  <a:pt x="3134" y="1367"/>
                  <a:pt x="3134" y="1369"/>
                </a:cubicBezTo>
                <a:cubicBezTo>
                  <a:pt x="3134" y="1371"/>
                  <a:pt x="3136" y="1373"/>
                  <a:pt x="3138" y="1373"/>
                </a:cubicBezTo>
                <a:cubicBezTo>
                  <a:pt x="3140" y="1373"/>
                  <a:pt x="3142" y="1371"/>
                  <a:pt x="3142" y="1369"/>
                </a:cubicBezTo>
                <a:cubicBezTo>
                  <a:pt x="3142" y="1367"/>
                  <a:pt x="3140" y="1365"/>
                  <a:pt x="3138" y="1365"/>
                </a:cubicBezTo>
                <a:close/>
                <a:moveTo>
                  <a:pt x="3151" y="1365"/>
                </a:moveTo>
                <a:cubicBezTo>
                  <a:pt x="3148" y="1365"/>
                  <a:pt x="3147" y="1367"/>
                  <a:pt x="3147" y="1369"/>
                </a:cubicBezTo>
                <a:cubicBezTo>
                  <a:pt x="3147" y="1371"/>
                  <a:pt x="3148" y="1373"/>
                  <a:pt x="3151" y="1373"/>
                </a:cubicBezTo>
                <a:cubicBezTo>
                  <a:pt x="3153" y="1373"/>
                  <a:pt x="3155" y="1371"/>
                  <a:pt x="3155" y="1369"/>
                </a:cubicBezTo>
                <a:cubicBezTo>
                  <a:pt x="3155" y="1367"/>
                  <a:pt x="3153" y="1365"/>
                  <a:pt x="3151" y="1365"/>
                </a:cubicBezTo>
                <a:close/>
                <a:moveTo>
                  <a:pt x="3164" y="1365"/>
                </a:moveTo>
                <a:cubicBezTo>
                  <a:pt x="3161" y="1365"/>
                  <a:pt x="3159" y="1367"/>
                  <a:pt x="3159" y="1369"/>
                </a:cubicBezTo>
                <a:cubicBezTo>
                  <a:pt x="3159" y="1371"/>
                  <a:pt x="3161" y="1373"/>
                  <a:pt x="3164" y="1373"/>
                </a:cubicBezTo>
                <a:cubicBezTo>
                  <a:pt x="3166" y="1373"/>
                  <a:pt x="3168" y="1371"/>
                  <a:pt x="3168" y="1369"/>
                </a:cubicBezTo>
                <a:cubicBezTo>
                  <a:pt x="3168" y="1367"/>
                  <a:pt x="3166" y="1365"/>
                  <a:pt x="3164" y="1365"/>
                </a:cubicBezTo>
                <a:close/>
                <a:moveTo>
                  <a:pt x="3177" y="1365"/>
                </a:moveTo>
                <a:cubicBezTo>
                  <a:pt x="3174" y="1365"/>
                  <a:pt x="3172" y="1367"/>
                  <a:pt x="3172" y="1369"/>
                </a:cubicBezTo>
                <a:cubicBezTo>
                  <a:pt x="3172" y="1371"/>
                  <a:pt x="3174" y="1373"/>
                  <a:pt x="3177" y="1373"/>
                </a:cubicBezTo>
                <a:cubicBezTo>
                  <a:pt x="3179" y="1373"/>
                  <a:pt x="3181" y="1371"/>
                  <a:pt x="3181" y="1369"/>
                </a:cubicBezTo>
                <a:cubicBezTo>
                  <a:pt x="3181" y="1367"/>
                  <a:pt x="3179" y="1365"/>
                  <a:pt x="3177" y="1365"/>
                </a:cubicBezTo>
                <a:close/>
                <a:moveTo>
                  <a:pt x="981" y="1386"/>
                </a:moveTo>
                <a:cubicBezTo>
                  <a:pt x="984" y="1386"/>
                  <a:pt x="985" y="1384"/>
                  <a:pt x="985" y="1382"/>
                </a:cubicBezTo>
                <a:cubicBezTo>
                  <a:pt x="985" y="1380"/>
                  <a:pt x="984" y="1378"/>
                  <a:pt x="981" y="1378"/>
                </a:cubicBezTo>
                <a:cubicBezTo>
                  <a:pt x="979" y="1378"/>
                  <a:pt x="977" y="1380"/>
                  <a:pt x="977" y="1382"/>
                </a:cubicBezTo>
                <a:cubicBezTo>
                  <a:pt x="977" y="1384"/>
                  <a:pt x="979" y="1386"/>
                  <a:pt x="981" y="1386"/>
                </a:cubicBezTo>
                <a:close/>
                <a:moveTo>
                  <a:pt x="994" y="1378"/>
                </a:moveTo>
                <a:cubicBezTo>
                  <a:pt x="992" y="1378"/>
                  <a:pt x="990" y="1380"/>
                  <a:pt x="990" y="1382"/>
                </a:cubicBezTo>
                <a:cubicBezTo>
                  <a:pt x="990" y="1384"/>
                  <a:pt x="992" y="1386"/>
                  <a:pt x="994" y="1386"/>
                </a:cubicBezTo>
                <a:cubicBezTo>
                  <a:pt x="996" y="1386"/>
                  <a:pt x="998" y="1384"/>
                  <a:pt x="998" y="1382"/>
                </a:cubicBezTo>
                <a:cubicBezTo>
                  <a:pt x="998" y="1380"/>
                  <a:pt x="996" y="1378"/>
                  <a:pt x="994" y="1378"/>
                </a:cubicBezTo>
                <a:close/>
                <a:moveTo>
                  <a:pt x="1007" y="1378"/>
                </a:moveTo>
                <a:cubicBezTo>
                  <a:pt x="1005" y="1378"/>
                  <a:pt x="1003" y="1380"/>
                  <a:pt x="1003" y="1382"/>
                </a:cubicBezTo>
                <a:cubicBezTo>
                  <a:pt x="1003" y="1384"/>
                  <a:pt x="1005" y="1386"/>
                  <a:pt x="1007" y="1386"/>
                </a:cubicBezTo>
                <a:cubicBezTo>
                  <a:pt x="1009" y="1386"/>
                  <a:pt x="1011" y="1384"/>
                  <a:pt x="1011" y="1382"/>
                </a:cubicBezTo>
                <a:cubicBezTo>
                  <a:pt x="1011" y="1380"/>
                  <a:pt x="1009" y="1378"/>
                  <a:pt x="1007" y="1378"/>
                </a:cubicBezTo>
                <a:close/>
                <a:moveTo>
                  <a:pt x="1020" y="1378"/>
                </a:moveTo>
                <a:cubicBezTo>
                  <a:pt x="1018" y="1378"/>
                  <a:pt x="1016" y="1380"/>
                  <a:pt x="1016" y="1382"/>
                </a:cubicBezTo>
                <a:cubicBezTo>
                  <a:pt x="1016" y="1384"/>
                  <a:pt x="1018" y="1386"/>
                  <a:pt x="1020" y="1386"/>
                </a:cubicBezTo>
                <a:cubicBezTo>
                  <a:pt x="1022" y="1386"/>
                  <a:pt x="1024" y="1384"/>
                  <a:pt x="1024" y="1382"/>
                </a:cubicBezTo>
                <a:cubicBezTo>
                  <a:pt x="1024" y="1380"/>
                  <a:pt x="1022" y="1378"/>
                  <a:pt x="1020" y="1378"/>
                </a:cubicBezTo>
                <a:close/>
                <a:moveTo>
                  <a:pt x="1033" y="1378"/>
                </a:moveTo>
                <a:cubicBezTo>
                  <a:pt x="1031" y="1378"/>
                  <a:pt x="1029" y="1380"/>
                  <a:pt x="1029" y="1382"/>
                </a:cubicBezTo>
                <a:cubicBezTo>
                  <a:pt x="1029" y="1384"/>
                  <a:pt x="1031" y="1386"/>
                  <a:pt x="1033" y="1386"/>
                </a:cubicBezTo>
                <a:cubicBezTo>
                  <a:pt x="1035" y="1386"/>
                  <a:pt x="1037" y="1384"/>
                  <a:pt x="1037" y="1382"/>
                </a:cubicBezTo>
                <a:cubicBezTo>
                  <a:pt x="1037" y="1380"/>
                  <a:pt x="1035" y="1378"/>
                  <a:pt x="1033" y="1378"/>
                </a:cubicBezTo>
                <a:close/>
                <a:moveTo>
                  <a:pt x="1046" y="1378"/>
                </a:moveTo>
                <a:cubicBezTo>
                  <a:pt x="1043" y="1378"/>
                  <a:pt x="1042" y="1380"/>
                  <a:pt x="1042" y="1382"/>
                </a:cubicBezTo>
                <a:cubicBezTo>
                  <a:pt x="1042" y="1384"/>
                  <a:pt x="1043" y="1386"/>
                  <a:pt x="1046" y="1386"/>
                </a:cubicBezTo>
                <a:cubicBezTo>
                  <a:pt x="1048" y="1386"/>
                  <a:pt x="1050" y="1384"/>
                  <a:pt x="1050" y="1382"/>
                </a:cubicBezTo>
                <a:cubicBezTo>
                  <a:pt x="1050" y="1380"/>
                  <a:pt x="1048" y="1378"/>
                  <a:pt x="1046" y="1378"/>
                </a:cubicBezTo>
                <a:close/>
                <a:moveTo>
                  <a:pt x="1059" y="1378"/>
                </a:moveTo>
                <a:cubicBezTo>
                  <a:pt x="1056" y="1378"/>
                  <a:pt x="1055" y="1380"/>
                  <a:pt x="1055" y="1382"/>
                </a:cubicBezTo>
                <a:cubicBezTo>
                  <a:pt x="1055" y="1384"/>
                  <a:pt x="1056" y="1386"/>
                  <a:pt x="1059" y="1386"/>
                </a:cubicBezTo>
                <a:cubicBezTo>
                  <a:pt x="1061" y="1386"/>
                  <a:pt x="1063" y="1384"/>
                  <a:pt x="1063" y="1382"/>
                </a:cubicBezTo>
                <a:cubicBezTo>
                  <a:pt x="1063" y="1380"/>
                  <a:pt x="1061" y="1378"/>
                  <a:pt x="1059" y="1378"/>
                </a:cubicBezTo>
                <a:close/>
                <a:moveTo>
                  <a:pt x="1072" y="1378"/>
                </a:moveTo>
                <a:cubicBezTo>
                  <a:pt x="1069" y="1378"/>
                  <a:pt x="1067" y="1380"/>
                  <a:pt x="1067" y="1382"/>
                </a:cubicBezTo>
                <a:cubicBezTo>
                  <a:pt x="1067" y="1384"/>
                  <a:pt x="1069" y="1386"/>
                  <a:pt x="1072" y="1386"/>
                </a:cubicBezTo>
                <a:cubicBezTo>
                  <a:pt x="1074" y="1386"/>
                  <a:pt x="1076" y="1384"/>
                  <a:pt x="1076" y="1382"/>
                </a:cubicBezTo>
                <a:cubicBezTo>
                  <a:pt x="1076" y="1380"/>
                  <a:pt x="1074" y="1378"/>
                  <a:pt x="1072" y="1378"/>
                </a:cubicBezTo>
                <a:close/>
                <a:moveTo>
                  <a:pt x="1085" y="1378"/>
                </a:moveTo>
                <a:cubicBezTo>
                  <a:pt x="1082" y="1378"/>
                  <a:pt x="1080" y="1380"/>
                  <a:pt x="1080" y="1382"/>
                </a:cubicBezTo>
                <a:cubicBezTo>
                  <a:pt x="1080" y="1384"/>
                  <a:pt x="1082" y="1386"/>
                  <a:pt x="1085" y="1386"/>
                </a:cubicBezTo>
                <a:cubicBezTo>
                  <a:pt x="1087" y="1386"/>
                  <a:pt x="1089" y="1384"/>
                  <a:pt x="1089" y="1382"/>
                </a:cubicBezTo>
                <a:cubicBezTo>
                  <a:pt x="1089" y="1380"/>
                  <a:pt x="1087" y="1378"/>
                  <a:pt x="1085" y="1378"/>
                </a:cubicBezTo>
                <a:close/>
                <a:moveTo>
                  <a:pt x="1097" y="1378"/>
                </a:moveTo>
                <a:cubicBezTo>
                  <a:pt x="1095" y="1378"/>
                  <a:pt x="1093" y="1380"/>
                  <a:pt x="1093" y="1382"/>
                </a:cubicBezTo>
                <a:cubicBezTo>
                  <a:pt x="1093" y="1384"/>
                  <a:pt x="1095" y="1386"/>
                  <a:pt x="1097" y="1386"/>
                </a:cubicBezTo>
                <a:cubicBezTo>
                  <a:pt x="1100" y="1386"/>
                  <a:pt x="1102" y="1384"/>
                  <a:pt x="1102" y="1382"/>
                </a:cubicBezTo>
                <a:cubicBezTo>
                  <a:pt x="1102" y="1380"/>
                  <a:pt x="1100" y="1378"/>
                  <a:pt x="1097" y="1378"/>
                </a:cubicBezTo>
                <a:close/>
                <a:moveTo>
                  <a:pt x="1110" y="1378"/>
                </a:moveTo>
                <a:cubicBezTo>
                  <a:pt x="1108" y="1378"/>
                  <a:pt x="1106" y="1380"/>
                  <a:pt x="1106" y="1382"/>
                </a:cubicBezTo>
                <a:cubicBezTo>
                  <a:pt x="1106" y="1384"/>
                  <a:pt x="1108" y="1386"/>
                  <a:pt x="1110" y="1386"/>
                </a:cubicBezTo>
                <a:cubicBezTo>
                  <a:pt x="1113" y="1386"/>
                  <a:pt x="1115" y="1384"/>
                  <a:pt x="1115" y="1382"/>
                </a:cubicBezTo>
                <a:cubicBezTo>
                  <a:pt x="1115" y="1380"/>
                  <a:pt x="1113" y="1378"/>
                  <a:pt x="1110" y="1378"/>
                </a:cubicBezTo>
                <a:close/>
                <a:moveTo>
                  <a:pt x="1123" y="1378"/>
                </a:moveTo>
                <a:cubicBezTo>
                  <a:pt x="1121" y="1378"/>
                  <a:pt x="1119" y="1380"/>
                  <a:pt x="1119" y="1382"/>
                </a:cubicBezTo>
                <a:cubicBezTo>
                  <a:pt x="1119" y="1384"/>
                  <a:pt x="1121" y="1386"/>
                  <a:pt x="1123" y="1386"/>
                </a:cubicBezTo>
                <a:cubicBezTo>
                  <a:pt x="1126" y="1386"/>
                  <a:pt x="1127" y="1384"/>
                  <a:pt x="1127" y="1382"/>
                </a:cubicBezTo>
                <a:cubicBezTo>
                  <a:pt x="1127" y="1380"/>
                  <a:pt x="1126" y="1378"/>
                  <a:pt x="1123" y="1378"/>
                </a:cubicBezTo>
                <a:close/>
                <a:moveTo>
                  <a:pt x="1136" y="1378"/>
                </a:moveTo>
                <a:cubicBezTo>
                  <a:pt x="1134" y="1378"/>
                  <a:pt x="1132" y="1380"/>
                  <a:pt x="1132" y="1382"/>
                </a:cubicBezTo>
                <a:cubicBezTo>
                  <a:pt x="1132" y="1384"/>
                  <a:pt x="1134" y="1386"/>
                  <a:pt x="1136" y="1386"/>
                </a:cubicBezTo>
                <a:cubicBezTo>
                  <a:pt x="1138" y="1386"/>
                  <a:pt x="1140" y="1384"/>
                  <a:pt x="1140" y="1382"/>
                </a:cubicBezTo>
                <a:cubicBezTo>
                  <a:pt x="1140" y="1380"/>
                  <a:pt x="1138" y="1378"/>
                  <a:pt x="1136" y="1378"/>
                </a:cubicBezTo>
                <a:close/>
                <a:moveTo>
                  <a:pt x="1149" y="1378"/>
                </a:moveTo>
                <a:cubicBezTo>
                  <a:pt x="1147" y="1378"/>
                  <a:pt x="1145" y="1380"/>
                  <a:pt x="1145" y="1382"/>
                </a:cubicBezTo>
                <a:cubicBezTo>
                  <a:pt x="1145" y="1384"/>
                  <a:pt x="1147" y="1386"/>
                  <a:pt x="1149" y="1386"/>
                </a:cubicBezTo>
                <a:cubicBezTo>
                  <a:pt x="1151" y="1386"/>
                  <a:pt x="1153" y="1384"/>
                  <a:pt x="1153" y="1382"/>
                </a:cubicBezTo>
                <a:cubicBezTo>
                  <a:pt x="1153" y="1380"/>
                  <a:pt x="1151" y="1378"/>
                  <a:pt x="1149" y="1378"/>
                </a:cubicBezTo>
                <a:close/>
                <a:moveTo>
                  <a:pt x="1162" y="1378"/>
                </a:moveTo>
                <a:cubicBezTo>
                  <a:pt x="1160" y="1378"/>
                  <a:pt x="1158" y="1380"/>
                  <a:pt x="1158" y="1382"/>
                </a:cubicBezTo>
                <a:cubicBezTo>
                  <a:pt x="1158" y="1384"/>
                  <a:pt x="1160" y="1386"/>
                  <a:pt x="1162" y="1386"/>
                </a:cubicBezTo>
                <a:cubicBezTo>
                  <a:pt x="1164" y="1386"/>
                  <a:pt x="1166" y="1384"/>
                  <a:pt x="1166" y="1382"/>
                </a:cubicBezTo>
                <a:cubicBezTo>
                  <a:pt x="1166" y="1380"/>
                  <a:pt x="1164" y="1378"/>
                  <a:pt x="1162" y="1378"/>
                </a:cubicBezTo>
                <a:close/>
                <a:moveTo>
                  <a:pt x="1175" y="1378"/>
                </a:moveTo>
                <a:cubicBezTo>
                  <a:pt x="1173" y="1378"/>
                  <a:pt x="1171" y="1380"/>
                  <a:pt x="1171" y="1382"/>
                </a:cubicBezTo>
                <a:cubicBezTo>
                  <a:pt x="1171" y="1384"/>
                  <a:pt x="1173" y="1386"/>
                  <a:pt x="1175" y="1386"/>
                </a:cubicBezTo>
                <a:cubicBezTo>
                  <a:pt x="1177" y="1386"/>
                  <a:pt x="1179" y="1384"/>
                  <a:pt x="1179" y="1382"/>
                </a:cubicBezTo>
                <a:cubicBezTo>
                  <a:pt x="1179" y="1380"/>
                  <a:pt x="1177" y="1378"/>
                  <a:pt x="1175" y="1378"/>
                </a:cubicBezTo>
                <a:close/>
                <a:moveTo>
                  <a:pt x="1188" y="1378"/>
                </a:moveTo>
                <a:cubicBezTo>
                  <a:pt x="1186" y="1378"/>
                  <a:pt x="1184" y="1380"/>
                  <a:pt x="1184" y="1382"/>
                </a:cubicBezTo>
                <a:cubicBezTo>
                  <a:pt x="1184" y="1384"/>
                  <a:pt x="1186" y="1386"/>
                  <a:pt x="1188" y="1386"/>
                </a:cubicBezTo>
                <a:cubicBezTo>
                  <a:pt x="1190" y="1386"/>
                  <a:pt x="1192" y="1384"/>
                  <a:pt x="1192" y="1382"/>
                </a:cubicBezTo>
                <a:cubicBezTo>
                  <a:pt x="1192" y="1380"/>
                  <a:pt x="1190" y="1378"/>
                  <a:pt x="1188" y="1378"/>
                </a:cubicBezTo>
                <a:close/>
                <a:moveTo>
                  <a:pt x="1201" y="1378"/>
                </a:moveTo>
                <a:cubicBezTo>
                  <a:pt x="1198" y="1378"/>
                  <a:pt x="1197" y="1380"/>
                  <a:pt x="1197" y="1382"/>
                </a:cubicBezTo>
                <a:cubicBezTo>
                  <a:pt x="1197" y="1384"/>
                  <a:pt x="1198" y="1386"/>
                  <a:pt x="1201" y="1386"/>
                </a:cubicBezTo>
                <a:cubicBezTo>
                  <a:pt x="1203" y="1386"/>
                  <a:pt x="1205" y="1384"/>
                  <a:pt x="1205" y="1382"/>
                </a:cubicBezTo>
                <a:cubicBezTo>
                  <a:pt x="1205" y="1380"/>
                  <a:pt x="1203" y="1378"/>
                  <a:pt x="1201" y="1378"/>
                </a:cubicBezTo>
                <a:close/>
                <a:moveTo>
                  <a:pt x="1214" y="1378"/>
                </a:moveTo>
                <a:cubicBezTo>
                  <a:pt x="1211" y="1378"/>
                  <a:pt x="1209" y="1380"/>
                  <a:pt x="1209" y="1382"/>
                </a:cubicBezTo>
                <a:cubicBezTo>
                  <a:pt x="1209" y="1384"/>
                  <a:pt x="1211" y="1386"/>
                  <a:pt x="1214" y="1386"/>
                </a:cubicBezTo>
                <a:cubicBezTo>
                  <a:pt x="1216" y="1386"/>
                  <a:pt x="1218" y="1384"/>
                  <a:pt x="1218" y="1382"/>
                </a:cubicBezTo>
                <a:cubicBezTo>
                  <a:pt x="1218" y="1380"/>
                  <a:pt x="1216" y="1378"/>
                  <a:pt x="1214" y="1378"/>
                </a:cubicBezTo>
                <a:close/>
                <a:moveTo>
                  <a:pt x="1227" y="1382"/>
                </a:moveTo>
                <a:cubicBezTo>
                  <a:pt x="1227" y="1382"/>
                  <a:pt x="1227" y="1382"/>
                  <a:pt x="1227" y="1382"/>
                </a:cubicBezTo>
                <a:cubicBezTo>
                  <a:pt x="1227" y="1382"/>
                  <a:pt x="1227" y="1382"/>
                  <a:pt x="1227" y="1382"/>
                </a:cubicBezTo>
                <a:cubicBezTo>
                  <a:pt x="1227" y="1382"/>
                  <a:pt x="1227" y="1382"/>
                  <a:pt x="1227" y="1382"/>
                </a:cubicBezTo>
                <a:cubicBezTo>
                  <a:pt x="1227" y="1382"/>
                  <a:pt x="1227" y="1382"/>
                  <a:pt x="1227" y="1382"/>
                </a:cubicBezTo>
                <a:close/>
                <a:moveTo>
                  <a:pt x="1834" y="1386"/>
                </a:moveTo>
                <a:cubicBezTo>
                  <a:pt x="1836" y="1386"/>
                  <a:pt x="1838" y="1384"/>
                  <a:pt x="1838" y="1382"/>
                </a:cubicBezTo>
                <a:cubicBezTo>
                  <a:pt x="1838" y="1380"/>
                  <a:pt x="1836" y="1378"/>
                  <a:pt x="1834" y="1378"/>
                </a:cubicBezTo>
                <a:cubicBezTo>
                  <a:pt x="1831" y="1378"/>
                  <a:pt x="1829" y="1380"/>
                  <a:pt x="1829" y="1382"/>
                </a:cubicBezTo>
                <a:cubicBezTo>
                  <a:pt x="1829" y="1384"/>
                  <a:pt x="1831" y="1386"/>
                  <a:pt x="1834" y="1386"/>
                </a:cubicBezTo>
                <a:close/>
                <a:moveTo>
                  <a:pt x="1846" y="1378"/>
                </a:moveTo>
                <a:cubicBezTo>
                  <a:pt x="1844" y="1378"/>
                  <a:pt x="1842" y="1380"/>
                  <a:pt x="1842" y="1382"/>
                </a:cubicBezTo>
                <a:cubicBezTo>
                  <a:pt x="1842" y="1384"/>
                  <a:pt x="1844" y="1386"/>
                  <a:pt x="1846" y="1386"/>
                </a:cubicBezTo>
                <a:cubicBezTo>
                  <a:pt x="1849" y="1386"/>
                  <a:pt x="1851" y="1384"/>
                  <a:pt x="1851" y="1382"/>
                </a:cubicBezTo>
                <a:cubicBezTo>
                  <a:pt x="1851" y="1380"/>
                  <a:pt x="1849" y="1378"/>
                  <a:pt x="1846" y="1378"/>
                </a:cubicBezTo>
                <a:close/>
                <a:moveTo>
                  <a:pt x="1859" y="1378"/>
                </a:moveTo>
                <a:cubicBezTo>
                  <a:pt x="1857" y="1378"/>
                  <a:pt x="1855" y="1380"/>
                  <a:pt x="1855" y="1382"/>
                </a:cubicBezTo>
                <a:cubicBezTo>
                  <a:pt x="1855" y="1384"/>
                  <a:pt x="1857" y="1386"/>
                  <a:pt x="1859" y="1386"/>
                </a:cubicBezTo>
                <a:cubicBezTo>
                  <a:pt x="1862" y="1386"/>
                  <a:pt x="1864" y="1384"/>
                  <a:pt x="1864" y="1382"/>
                </a:cubicBezTo>
                <a:cubicBezTo>
                  <a:pt x="1864" y="1380"/>
                  <a:pt x="1862" y="1378"/>
                  <a:pt x="1859" y="1378"/>
                </a:cubicBezTo>
                <a:close/>
                <a:moveTo>
                  <a:pt x="1872" y="1378"/>
                </a:moveTo>
                <a:cubicBezTo>
                  <a:pt x="1870" y="1378"/>
                  <a:pt x="1868" y="1380"/>
                  <a:pt x="1868" y="1382"/>
                </a:cubicBezTo>
                <a:cubicBezTo>
                  <a:pt x="1868" y="1384"/>
                  <a:pt x="1870" y="1386"/>
                  <a:pt x="1872" y="1386"/>
                </a:cubicBezTo>
                <a:cubicBezTo>
                  <a:pt x="1875" y="1386"/>
                  <a:pt x="1876" y="1384"/>
                  <a:pt x="1876" y="1382"/>
                </a:cubicBezTo>
                <a:cubicBezTo>
                  <a:pt x="1876" y="1380"/>
                  <a:pt x="1875" y="1378"/>
                  <a:pt x="1872" y="1378"/>
                </a:cubicBezTo>
                <a:close/>
                <a:moveTo>
                  <a:pt x="1885" y="1378"/>
                </a:moveTo>
                <a:cubicBezTo>
                  <a:pt x="1883" y="1378"/>
                  <a:pt x="1881" y="1380"/>
                  <a:pt x="1881" y="1382"/>
                </a:cubicBezTo>
                <a:cubicBezTo>
                  <a:pt x="1881" y="1384"/>
                  <a:pt x="1883" y="1386"/>
                  <a:pt x="1885" y="1386"/>
                </a:cubicBezTo>
                <a:cubicBezTo>
                  <a:pt x="1887" y="1386"/>
                  <a:pt x="1889" y="1384"/>
                  <a:pt x="1889" y="1382"/>
                </a:cubicBezTo>
                <a:cubicBezTo>
                  <a:pt x="1889" y="1380"/>
                  <a:pt x="1887" y="1378"/>
                  <a:pt x="1885" y="1378"/>
                </a:cubicBezTo>
                <a:close/>
                <a:moveTo>
                  <a:pt x="1898" y="1378"/>
                </a:moveTo>
                <a:cubicBezTo>
                  <a:pt x="1896" y="1378"/>
                  <a:pt x="1894" y="1380"/>
                  <a:pt x="1894" y="1382"/>
                </a:cubicBezTo>
                <a:cubicBezTo>
                  <a:pt x="1894" y="1384"/>
                  <a:pt x="1896" y="1386"/>
                  <a:pt x="1898" y="1386"/>
                </a:cubicBezTo>
                <a:cubicBezTo>
                  <a:pt x="1900" y="1386"/>
                  <a:pt x="1902" y="1384"/>
                  <a:pt x="1902" y="1382"/>
                </a:cubicBezTo>
                <a:cubicBezTo>
                  <a:pt x="1902" y="1380"/>
                  <a:pt x="1900" y="1378"/>
                  <a:pt x="1898" y="1378"/>
                </a:cubicBezTo>
                <a:close/>
                <a:moveTo>
                  <a:pt x="1911" y="1378"/>
                </a:moveTo>
                <a:cubicBezTo>
                  <a:pt x="1909" y="1378"/>
                  <a:pt x="1907" y="1380"/>
                  <a:pt x="1907" y="1382"/>
                </a:cubicBezTo>
                <a:cubicBezTo>
                  <a:pt x="1907" y="1384"/>
                  <a:pt x="1909" y="1386"/>
                  <a:pt x="1911" y="1386"/>
                </a:cubicBezTo>
                <a:cubicBezTo>
                  <a:pt x="1913" y="1386"/>
                  <a:pt x="1915" y="1384"/>
                  <a:pt x="1915" y="1382"/>
                </a:cubicBezTo>
                <a:cubicBezTo>
                  <a:pt x="1915" y="1380"/>
                  <a:pt x="1913" y="1378"/>
                  <a:pt x="1911" y="1378"/>
                </a:cubicBezTo>
                <a:close/>
                <a:moveTo>
                  <a:pt x="1924" y="1378"/>
                </a:moveTo>
                <a:cubicBezTo>
                  <a:pt x="1922" y="1378"/>
                  <a:pt x="1920" y="1380"/>
                  <a:pt x="1920" y="1382"/>
                </a:cubicBezTo>
                <a:cubicBezTo>
                  <a:pt x="1920" y="1384"/>
                  <a:pt x="1922" y="1386"/>
                  <a:pt x="1924" y="1386"/>
                </a:cubicBezTo>
                <a:cubicBezTo>
                  <a:pt x="1926" y="1386"/>
                  <a:pt x="1928" y="1384"/>
                  <a:pt x="1928" y="1382"/>
                </a:cubicBezTo>
                <a:cubicBezTo>
                  <a:pt x="1928" y="1380"/>
                  <a:pt x="1926" y="1378"/>
                  <a:pt x="1924" y="1378"/>
                </a:cubicBezTo>
                <a:close/>
                <a:moveTo>
                  <a:pt x="1937" y="1378"/>
                </a:moveTo>
                <a:cubicBezTo>
                  <a:pt x="1935" y="1378"/>
                  <a:pt x="1933" y="1380"/>
                  <a:pt x="1933" y="1382"/>
                </a:cubicBezTo>
                <a:cubicBezTo>
                  <a:pt x="1933" y="1384"/>
                  <a:pt x="1935" y="1386"/>
                  <a:pt x="1937" y="1386"/>
                </a:cubicBezTo>
                <a:cubicBezTo>
                  <a:pt x="1939" y="1386"/>
                  <a:pt x="1941" y="1384"/>
                  <a:pt x="1941" y="1382"/>
                </a:cubicBezTo>
                <a:cubicBezTo>
                  <a:pt x="1941" y="1380"/>
                  <a:pt x="1939" y="1378"/>
                  <a:pt x="1937" y="1378"/>
                </a:cubicBezTo>
                <a:close/>
                <a:moveTo>
                  <a:pt x="1950" y="1378"/>
                </a:moveTo>
                <a:cubicBezTo>
                  <a:pt x="1947" y="1378"/>
                  <a:pt x="1946" y="1380"/>
                  <a:pt x="1946" y="1382"/>
                </a:cubicBezTo>
                <a:cubicBezTo>
                  <a:pt x="1946" y="1384"/>
                  <a:pt x="1947" y="1386"/>
                  <a:pt x="1950" y="1386"/>
                </a:cubicBezTo>
                <a:cubicBezTo>
                  <a:pt x="1952" y="1386"/>
                  <a:pt x="1954" y="1384"/>
                  <a:pt x="1954" y="1382"/>
                </a:cubicBezTo>
                <a:cubicBezTo>
                  <a:pt x="1954" y="1380"/>
                  <a:pt x="1952" y="1378"/>
                  <a:pt x="1950" y="1378"/>
                </a:cubicBezTo>
                <a:close/>
                <a:moveTo>
                  <a:pt x="1963" y="1378"/>
                </a:moveTo>
                <a:cubicBezTo>
                  <a:pt x="1960" y="1378"/>
                  <a:pt x="1958" y="1380"/>
                  <a:pt x="1958" y="1382"/>
                </a:cubicBezTo>
                <a:cubicBezTo>
                  <a:pt x="1958" y="1384"/>
                  <a:pt x="1960" y="1386"/>
                  <a:pt x="1963" y="1386"/>
                </a:cubicBezTo>
                <a:cubicBezTo>
                  <a:pt x="1965" y="1386"/>
                  <a:pt x="1967" y="1384"/>
                  <a:pt x="1967" y="1382"/>
                </a:cubicBezTo>
                <a:cubicBezTo>
                  <a:pt x="1967" y="1380"/>
                  <a:pt x="1965" y="1378"/>
                  <a:pt x="1963" y="1378"/>
                </a:cubicBezTo>
                <a:close/>
                <a:moveTo>
                  <a:pt x="1976" y="1378"/>
                </a:moveTo>
                <a:cubicBezTo>
                  <a:pt x="1973" y="1378"/>
                  <a:pt x="1971" y="1380"/>
                  <a:pt x="1971" y="1382"/>
                </a:cubicBezTo>
                <a:cubicBezTo>
                  <a:pt x="1971" y="1384"/>
                  <a:pt x="1973" y="1386"/>
                  <a:pt x="1976" y="1386"/>
                </a:cubicBezTo>
                <a:cubicBezTo>
                  <a:pt x="1978" y="1386"/>
                  <a:pt x="1980" y="1384"/>
                  <a:pt x="1980" y="1382"/>
                </a:cubicBezTo>
                <a:cubicBezTo>
                  <a:pt x="1980" y="1380"/>
                  <a:pt x="1978" y="1378"/>
                  <a:pt x="1976" y="1378"/>
                </a:cubicBezTo>
                <a:close/>
                <a:moveTo>
                  <a:pt x="1988" y="1378"/>
                </a:moveTo>
                <a:cubicBezTo>
                  <a:pt x="1986" y="1378"/>
                  <a:pt x="1984" y="1380"/>
                  <a:pt x="1984" y="1382"/>
                </a:cubicBezTo>
                <a:cubicBezTo>
                  <a:pt x="1984" y="1384"/>
                  <a:pt x="1986" y="1386"/>
                  <a:pt x="1988" y="1386"/>
                </a:cubicBezTo>
                <a:cubicBezTo>
                  <a:pt x="1991" y="1386"/>
                  <a:pt x="1993" y="1384"/>
                  <a:pt x="1993" y="1382"/>
                </a:cubicBezTo>
                <a:cubicBezTo>
                  <a:pt x="1993" y="1380"/>
                  <a:pt x="1991" y="1378"/>
                  <a:pt x="1988" y="1378"/>
                </a:cubicBezTo>
                <a:close/>
                <a:moveTo>
                  <a:pt x="2001" y="1378"/>
                </a:moveTo>
                <a:cubicBezTo>
                  <a:pt x="1999" y="1378"/>
                  <a:pt x="1997" y="1380"/>
                  <a:pt x="1997" y="1382"/>
                </a:cubicBezTo>
                <a:cubicBezTo>
                  <a:pt x="1997" y="1384"/>
                  <a:pt x="1999" y="1386"/>
                  <a:pt x="2001" y="1386"/>
                </a:cubicBezTo>
                <a:cubicBezTo>
                  <a:pt x="2004" y="1386"/>
                  <a:pt x="2006" y="1384"/>
                  <a:pt x="2006" y="1382"/>
                </a:cubicBezTo>
                <a:cubicBezTo>
                  <a:pt x="2006" y="1380"/>
                  <a:pt x="2004" y="1378"/>
                  <a:pt x="2001" y="1378"/>
                </a:cubicBezTo>
                <a:close/>
                <a:moveTo>
                  <a:pt x="2014" y="1378"/>
                </a:moveTo>
                <a:cubicBezTo>
                  <a:pt x="2012" y="1378"/>
                  <a:pt x="2010" y="1380"/>
                  <a:pt x="2010" y="1382"/>
                </a:cubicBezTo>
                <a:cubicBezTo>
                  <a:pt x="2010" y="1384"/>
                  <a:pt x="2012" y="1386"/>
                  <a:pt x="2014" y="1386"/>
                </a:cubicBezTo>
                <a:cubicBezTo>
                  <a:pt x="2017" y="1386"/>
                  <a:pt x="2018" y="1384"/>
                  <a:pt x="2018" y="1382"/>
                </a:cubicBezTo>
                <a:cubicBezTo>
                  <a:pt x="2018" y="1380"/>
                  <a:pt x="2017" y="1378"/>
                  <a:pt x="2014" y="1378"/>
                </a:cubicBezTo>
                <a:close/>
                <a:moveTo>
                  <a:pt x="2027" y="1378"/>
                </a:moveTo>
                <a:cubicBezTo>
                  <a:pt x="2025" y="1378"/>
                  <a:pt x="2023" y="1380"/>
                  <a:pt x="2023" y="1382"/>
                </a:cubicBezTo>
                <a:cubicBezTo>
                  <a:pt x="2023" y="1384"/>
                  <a:pt x="2025" y="1386"/>
                  <a:pt x="2027" y="1386"/>
                </a:cubicBezTo>
                <a:cubicBezTo>
                  <a:pt x="2030" y="1386"/>
                  <a:pt x="2031" y="1384"/>
                  <a:pt x="2031" y="1382"/>
                </a:cubicBezTo>
                <a:cubicBezTo>
                  <a:pt x="2031" y="1380"/>
                  <a:pt x="2030" y="1378"/>
                  <a:pt x="2027" y="1378"/>
                </a:cubicBezTo>
                <a:close/>
                <a:moveTo>
                  <a:pt x="2118" y="1378"/>
                </a:moveTo>
                <a:cubicBezTo>
                  <a:pt x="2116" y="1378"/>
                  <a:pt x="2114" y="1380"/>
                  <a:pt x="2114" y="1382"/>
                </a:cubicBezTo>
                <a:cubicBezTo>
                  <a:pt x="2114" y="1384"/>
                  <a:pt x="2116" y="1386"/>
                  <a:pt x="2118" y="1386"/>
                </a:cubicBezTo>
                <a:cubicBezTo>
                  <a:pt x="2120" y="1386"/>
                  <a:pt x="2121" y="1384"/>
                  <a:pt x="2121" y="1382"/>
                </a:cubicBezTo>
                <a:cubicBezTo>
                  <a:pt x="2121" y="1380"/>
                  <a:pt x="2120" y="1378"/>
                  <a:pt x="2118" y="1378"/>
                </a:cubicBezTo>
                <a:close/>
                <a:moveTo>
                  <a:pt x="2131" y="1378"/>
                </a:moveTo>
                <a:cubicBezTo>
                  <a:pt x="2128" y="1378"/>
                  <a:pt x="2126" y="1380"/>
                  <a:pt x="2126" y="1382"/>
                </a:cubicBezTo>
                <a:cubicBezTo>
                  <a:pt x="2126" y="1384"/>
                  <a:pt x="2128" y="1386"/>
                  <a:pt x="2131" y="1386"/>
                </a:cubicBezTo>
                <a:cubicBezTo>
                  <a:pt x="2133" y="1386"/>
                  <a:pt x="2135" y="1384"/>
                  <a:pt x="2135" y="1382"/>
                </a:cubicBezTo>
                <a:cubicBezTo>
                  <a:pt x="2135" y="1380"/>
                  <a:pt x="2133" y="1378"/>
                  <a:pt x="2131" y="1378"/>
                </a:cubicBezTo>
                <a:close/>
                <a:moveTo>
                  <a:pt x="2143" y="1378"/>
                </a:moveTo>
                <a:cubicBezTo>
                  <a:pt x="2141" y="1378"/>
                  <a:pt x="2139" y="1380"/>
                  <a:pt x="2139" y="1382"/>
                </a:cubicBezTo>
                <a:cubicBezTo>
                  <a:pt x="2139" y="1384"/>
                  <a:pt x="2141" y="1386"/>
                  <a:pt x="2143" y="1386"/>
                </a:cubicBezTo>
                <a:cubicBezTo>
                  <a:pt x="2146" y="1386"/>
                  <a:pt x="2148" y="1384"/>
                  <a:pt x="2148" y="1382"/>
                </a:cubicBezTo>
                <a:cubicBezTo>
                  <a:pt x="2148" y="1380"/>
                  <a:pt x="2146" y="1378"/>
                  <a:pt x="2143" y="1378"/>
                </a:cubicBezTo>
                <a:close/>
                <a:moveTo>
                  <a:pt x="2815" y="1378"/>
                </a:moveTo>
                <a:cubicBezTo>
                  <a:pt x="2813" y="1378"/>
                  <a:pt x="2811" y="1380"/>
                  <a:pt x="2811" y="1382"/>
                </a:cubicBezTo>
                <a:cubicBezTo>
                  <a:pt x="2811" y="1384"/>
                  <a:pt x="2813" y="1386"/>
                  <a:pt x="2815" y="1386"/>
                </a:cubicBezTo>
                <a:cubicBezTo>
                  <a:pt x="2817" y="1386"/>
                  <a:pt x="2819" y="1384"/>
                  <a:pt x="2819" y="1382"/>
                </a:cubicBezTo>
                <a:cubicBezTo>
                  <a:pt x="2819" y="1380"/>
                  <a:pt x="2817" y="1378"/>
                  <a:pt x="2815" y="1378"/>
                </a:cubicBezTo>
                <a:close/>
                <a:moveTo>
                  <a:pt x="2828" y="1378"/>
                </a:moveTo>
                <a:cubicBezTo>
                  <a:pt x="2826" y="1378"/>
                  <a:pt x="2824" y="1380"/>
                  <a:pt x="2824" y="1382"/>
                </a:cubicBezTo>
                <a:cubicBezTo>
                  <a:pt x="2824" y="1384"/>
                  <a:pt x="2826" y="1386"/>
                  <a:pt x="2828" y="1386"/>
                </a:cubicBezTo>
                <a:cubicBezTo>
                  <a:pt x="2830" y="1386"/>
                  <a:pt x="2832" y="1384"/>
                  <a:pt x="2832" y="1382"/>
                </a:cubicBezTo>
                <a:cubicBezTo>
                  <a:pt x="2832" y="1380"/>
                  <a:pt x="2830" y="1378"/>
                  <a:pt x="2828" y="1378"/>
                </a:cubicBezTo>
                <a:close/>
                <a:moveTo>
                  <a:pt x="2841" y="1378"/>
                </a:moveTo>
                <a:cubicBezTo>
                  <a:pt x="2838" y="1378"/>
                  <a:pt x="2837" y="1380"/>
                  <a:pt x="2837" y="1382"/>
                </a:cubicBezTo>
                <a:cubicBezTo>
                  <a:pt x="2837" y="1384"/>
                  <a:pt x="2838" y="1386"/>
                  <a:pt x="2841" y="1386"/>
                </a:cubicBezTo>
                <a:cubicBezTo>
                  <a:pt x="2843" y="1386"/>
                  <a:pt x="2845" y="1384"/>
                  <a:pt x="2845" y="1382"/>
                </a:cubicBezTo>
                <a:cubicBezTo>
                  <a:pt x="2845" y="1380"/>
                  <a:pt x="2843" y="1378"/>
                  <a:pt x="2841" y="1378"/>
                </a:cubicBezTo>
                <a:close/>
                <a:moveTo>
                  <a:pt x="2854" y="1378"/>
                </a:moveTo>
                <a:cubicBezTo>
                  <a:pt x="2851" y="1378"/>
                  <a:pt x="2850" y="1380"/>
                  <a:pt x="2850" y="1382"/>
                </a:cubicBezTo>
                <a:cubicBezTo>
                  <a:pt x="2850" y="1384"/>
                  <a:pt x="2851" y="1386"/>
                  <a:pt x="2854" y="1386"/>
                </a:cubicBezTo>
                <a:cubicBezTo>
                  <a:pt x="2856" y="1386"/>
                  <a:pt x="2858" y="1384"/>
                  <a:pt x="2858" y="1382"/>
                </a:cubicBezTo>
                <a:cubicBezTo>
                  <a:pt x="2858" y="1380"/>
                  <a:pt x="2856" y="1378"/>
                  <a:pt x="2854" y="1378"/>
                </a:cubicBezTo>
                <a:close/>
                <a:moveTo>
                  <a:pt x="2867" y="1378"/>
                </a:moveTo>
                <a:cubicBezTo>
                  <a:pt x="2864" y="1378"/>
                  <a:pt x="2862" y="1380"/>
                  <a:pt x="2862" y="1382"/>
                </a:cubicBezTo>
                <a:cubicBezTo>
                  <a:pt x="2862" y="1384"/>
                  <a:pt x="2864" y="1386"/>
                  <a:pt x="2867" y="1386"/>
                </a:cubicBezTo>
                <a:cubicBezTo>
                  <a:pt x="2869" y="1386"/>
                  <a:pt x="2871" y="1384"/>
                  <a:pt x="2871" y="1382"/>
                </a:cubicBezTo>
                <a:cubicBezTo>
                  <a:pt x="2871" y="1380"/>
                  <a:pt x="2869" y="1378"/>
                  <a:pt x="2867" y="1378"/>
                </a:cubicBezTo>
                <a:close/>
                <a:moveTo>
                  <a:pt x="2880" y="1378"/>
                </a:moveTo>
                <a:cubicBezTo>
                  <a:pt x="2877" y="1378"/>
                  <a:pt x="2875" y="1380"/>
                  <a:pt x="2875" y="1382"/>
                </a:cubicBezTo>
                <a:cubicBezTo>
                  <a:pt x="2875" y="1384"/>
                  <a:pt x="2877" y="1386"/>
                  <a:pt x="2880" y="1386"/>
                </a:cubicBezTo>
                <a:cubicBezTo>
                  <a:pt x="2882" y="1386"/>
                  <a:pt x="2884" y="1384"/>
                  <a:pt x="2884" y="1382"/>
                </a:cubicBezTo>
                <a:cubicBezTo>
                  <a:pt x="2884" y="1380"/>
                  <a:pt x="2882" y="1378"/>
                  <a:pt x="2880" y="1378"/>
                </a:cubicBezTo>
                <a:close/>
                <a:moveTo>
                  <a:pt x="2892" y="1378"/>
                </a:moveTo>
                <a:cubicBezTo>
                  <a:pt x="2890" y="1378"/>
                  <a:pt x="2888" y="1380"/>
                  <a:pt x="2888" y="1382"/>
                </a:cubicBezTo>
                <a:cubicBezTo>
                  <a:pt x="2888" y="1384"/>
                  <a:pt x="2890" y="1386"/>
                  <a:pt x="2892" y="1386"/>
                </a:cubicBezTo>
                <a:cubicBezTo>
                  <a:pt x="2895" y="1386"/>
                  <a:pt x="2897" y="1384"/>
                  <a:pt x="2897" y="1382"/>
                </a:cubicBezTo>
                <a:cubicBezTo>
                  <a:pt x="2897" y="1380"/>
                  <a:pt x="2895" y="1378"/>
                  <a:pt x="2892" y="1378"/>
                </a:cubicBezTo>
                <a:close/>
                <a:moveTo>
                  <a:pt x="2905" y="1378"/>
                </a:moveTo>
                <a:cubicBezTo>
                  <a:pt x="2903" y="1378"/>
                  <a:pt x="2901" y="1380"/>
                  <a:pt x="2901" y="1382"/>
                </a:cubicBezTo>
                <a:cubicBezTo>
                  <a:pt x="2901" y="1384"/>
                  <a:pt x="2903" y="1386"/>
                  <a:pt x="2905" y="1386"/>
                </a:cubicBezTo>
                <a:cubicBezTo>
                  <a:pt x="2908" y="1386"/>
                  <a:pt x="2910" y="1384"/>
                  <a:pt x="2910" y="1382"/>
                </a:cubicBezTo>
                <a:cubicBezTo>
                  <a:pt x="2910" y="1380"/>
                  <a:pt x="2908" y="1378"/>
                  <a:pt x="2905" y="1378"/>
                </a:cubicBezTo>
                <a:close/>
                <a:moveTo>
                  <a:pt x="2918" y="1378"/>
                </a:moveTo>
                <a:cubicBezTo>
                  <a:pt x="2916" y="1378"/>
                  <a:pt x="2914" y="1380"/>
                  <a:pt x="2914" y="1382"/>
                </a:cubicBezTo>
                <a:cubicBezTo>
                  <a:pt x="2914" y="1384"/>
                  <a:pt x="2916" y="1386"/>
                  <a:pt x="2918" y="1386"/>
                </a:cubicBezTo>
                <a:cubicBezTo>
                  <a:pt x="2921" y="1386"/>
                  <a:pt x="2922" y="1384"/>
                  <a:pt x="2922" y="1382"/>
                </a:cubicBezTo>
                <a:cubicBezTo>
                  <a:pt x="2922" y="1380"/>
                  <a:pt x="2921" y="1378"/>
                  <a:pt x="2918" y="1378"/>
                </a:cubicBezTo>
                <a:close/>
                <a:moveTo>
                  <a:pt x="2931" y="1378"/>
                </a:moveTo>
                <a:cubicBezTo>
                  <a:pt x="2929" y="1378"/>
                  <a:pt x="2927" y="1380"/>
                  <a:pt x="2927" y="1382"/>
                </a:cubicBezTo>
                <a:cubicBezTo>
                  <a:pt x="2927" y="1384"/>
                  <a:pt x="2929" y="1386"/>
                  <a:pt x="2931" y="1386"/>
                </a:cubicBezTo>
                <a:cubicBezTo>
                  <a:pt x="2933" y="1386"/>
                  <a:pt x="2935" y="1384"/>
                  <a:pt x="2935" y="1382"/>
                </a:cubicBezTo>
                <a:cubicBezTo>
                  <a:pt x="2935" y="1380"/>
                  <a:pt x="2933" y="1378"/>
                  <a:pt x="2931" y="1378"/>
                </a:cubicBezTo>
                <a:close/>
                <a:moveTo>
                  <a:pt x="2944" y="1378"/>
                </a:moveTo>
                <a:cubicBezTo>
                  <a:pt x="2942" y="1378"/>
                  <a:pt x="2940" y="1380"/>
                  <a:pt x="2940" y="1382"/>
                </a:cubicBezTo>
                <a:cubicBezTo>
                  <a:pt x="2940" y="1384"/>
                  <a:pt x="2942" y="1386"/>
                  <a:pt x="2944" y="1386"/>
                </a:cubicBezTo>
                <a:cubicBezTo>
                  <a:pt x="2946" y="1386"/>
                  <a:pt x="2948" y="1384"/>
                  <a:pt x="2948" y="1382"/>
                </a:cubicBezTo>
                <a:cubicBezTo>
                  <a:pt x="2948" y="1380"/>
                  <a:pt x="2946" y="1378"/>
                  <a:pt x="2944" y="1378"/>
                </a:cubicBezTo>
                <a:close/>
                <a:moveTo>
                  <a:pt x="2957" y="1378"/>
                </a:moveTo>
                <a:cubicBezTo>
                  <a:pt x="2955" y="1378"/>
                  <a:pt x="2953" y="1380"/>
                  <a:pt x="2953" y="1382"/>
                </a:cubicBezTo>
                <a:cubicBezTo>
                  <a:pt x="2953" y="1384"/>
                  <a:pt x="2955" y="1386"/>
                  <a:pt x="2957" y="1386"/>
                </a:cubicBezTo>
                <a:cubicBezTo>
                  <a:pt x="2959" y="1386"/>
                  <a:pt x="2961" y="1384"/>
                  <a:pt x="2961" y="1382"/>
                </a:cubicBezTo>
                <a:cubicBezTo>
                  <a:pt x="2961" y="1380"/>
                  <a:pt x="2959" y="1378"/>
                  <a:pt x="2957" y="1378"/>
                </a:cubicBezTo>
                <a:close/>
                <a:moveTo>
                  <a:pt x="2970" y="1378"/>
                </a:moveTo>
                <a:cubicBezTo>
                  <a:pt x="2968" y="1378"/>
                  <a:pt x="2966" y="1380"/>
                  <a:pt x="2966" y="1382"/>
                </a:cubicBezTo>
                <a:cubicBezTo>
                  <a:pt x="2966" y="1384"/>
                  <a:pt x="2968" y="1386"/>
                  <a:pt x="2970" y="1386"/>
                </a:cubicBezTo>
                <a:cubicBezTo>
                  <a:pt x="2972" y="1386"/>
                  <a:pt x="2974" y="1384"/>
                  <a:pt x="2974" y="1382"/>
                </a:cubicBezTo>
                <a:cubicBezTo>
                  <a:pt x="2974" y="1380"/>
                  <a:pt x="2972" y="1378"/>
                  <a:pt x="2970" y="1378"/>
                </a:cubicBezTo>
                <a:close/>
                <a:moveTo>
                  <a:pt x="2983" y="1378"/>
                </a:moveTo>
                <a:cubicBezTo>
                  <a:pt x="2981" y="1378"/>
                  <a:pt x="2979" y="1380"/>
                  <a:pt x="2979" y="1382"/>
                </a:cubicBezTo>
                <a:cubicBezTo>
                  <a:pt x="2979" y="1384"/>
                  <a:pt x="2981" y="1386"/>
                  <a:pt x="2983" y="1386"/>
                </a:cubicBezTo>
                <a:cubicBezTo>
                  <a:pt x="2985" y="1386"/>
                  <a:pt x="2987" y="1384"/>
                  <a:pt x="2987" y="1382"/>
                </a:cubicBezTo>
                <a:cubicBezTo>
                  <a:pt x="2987" y="1380"/>
                  <a:pt x="2985" y="1378"/>
                  <a:pt x="2983" y="1378"/>
                </a:cubicBezTo>
                <a:close/>
                <a:moveTo>
                  <a:pt x="2996" y="1378"/>
                </a:moveTo>
                <a:cubicBezTo>
                  <a:pt x="2993" y="1378"/>
                  <a:pt x="2992" y="1380"/>
                  <a:pt x="2992" y="1382"/>
                </a:cubicBezTo>
                <a:cubicBezTo>
                  <a:pt x="2992" y="1384"/>
                  <a:pt x="2993" y="1386"/>
                  <a:pt x="2996" y="1386"/>
                </a:cubicBezTo>
                <a:cubicBezTo>
                  <a:pt x="2998" y="1386"/>
                  <a:pt x="3000" y="1384"/>
                  <a:pt x="3000" y="1382"/>
                </a:cubicBezTo>
                <a:cubicBezTo>
                  <a:pt x="3000" y="1380"/>
                  <a:pt x="2998" y="1378"/>
                  <a:pt x="2996" y="1378"/>
                </a:cubicBezTo>
                <a:close/>
                <a:moveTo>
                  <a:pt x="3009" y="1378"/>
                </a:moveTo>
                <a:cubicBezTo>
                  <a:pt x="3006" y="1378"/>
                  <a:pt x="3004" y="1380"/>
                  <a:pt x="3004" y="1382"/>
                </a:cubicBezTo>
                <a:cubicBezTo>
                  <a:pt x="3004" y="1384"/>
                  <a:pt x="3006" y="1386"/>
                  <a:pt x="3009" y="1386"/>
                </a:cubicBezTo>
                <a:cubicBezTo>
                  <a:pt x="3011" y="1386"/>
                  <a:pt x="3013" y="1384"/>
                  <a:pt x="3013" y="1382"/>
                </a:cubicBezTo>
                <a:cubicBezTo>
                  <a:pt x="3013" y="1380"/>
                  <a:pt x="3011" y="1378"/>
                  <a:pt x="3009" y="1378"/>
                </a:cubicBezTo>
                <a:close/>
                <a:moveTo>
                  <a:pt x="3022" y="1378"/>
                </a:moveTo>
                <a:cubicBezTo>
                  <a:pt x="3019" y="1378"/>
                  <a:pt x="3017" y="1380"/>
                  <a:pt x="3017" y="1382"/>
                </a:cubicBezTo>
                <a:cubicBezTo>
                  <a:pt x="3017" y="1384"/>
                  <a:pt x="3019" y="1386"/>
                  <a:pt x="3022" y="1386"/>
                </a:cubicBezTo>
                <a:cubicBezTo>
                  <a:pt x="3024" y="1386"/>
                  <a:pt x="3026" y="1384"/>
                  <a:pt x="3026" y="1382"/>
                </a:cubicBezTo>
                <a:cubicBezTo>
                  <a:pt x="3026" y="1380"/>
                  <a:pt x="3024" y="1378"/>
                  <a:pt x="3022" y="1378"/>
                </a:cubicBezTo>
                <a:close/>
                <a:moveTo>
                  <a:pt x="3035" y="1378"/>
                </a:moveTo>
                <a:cubicBezTo>
                  <a:pt x="3032" y="1378"/>
                  <a:pt x="3030" y="1380"/>
                  <a:pt x="3030" y="1382"/>
                </a:cubicBezTo>
                <a:cubicBezTo>
                  <a:pt x="3030" y="1384"/>
                  <a:pt x="3032" y="1386"/>
                  <a:pt x="3035" y="1386"/>
                </a:cubicBezTo>
                <a:cubicBezTo>
                  <a:pt x="3037" y="1386"/>
                  <a:pt x="3039" y="1384"/>
                  <a:pt x="3039" y="1382"/>
                </a:cubicBezTo>
                <a:cubicBezTo>
                  <a:pt x="3039" y="1380"/>
                  <a:pt x="3037" y="1378"/>
                  <a:pt x="3035" y="1378"/>
                </a:cubicBezTo>
                <a:close/>
                <a:moveTo>
                  <a:pt x="3047" y="1378"/>
                </a:moveTo>
                <a:cubicBezTo>
                  <a:pt x="3045" y="1378"/>
                  <a:pt x="3043" y="1380"/>
                  <a:pt x="3043" y="1382"/>
                </a:cubicBezTo>
                <a:cubicBezTo>
                  <a:pt x="3043" y="1384"/>
                  <a:pt x="3045" y="1386"/>
                  <a:pt x="3047" y="1386"/>
                </a:cubicBezTo>
                <a:cubicBezTo>
                  <a:pt x="3050" y="1386"/>
                  <a:pt x="3052" y="1384"/>
                  <a:pt x="3052" y="1382"/>
                </a:cubicBezTo>
                <a:cubicBezTo>
                  <a:pt x="3052" y="1380"/>
                  <a:pt x="3050" y="1378"/>
                  <a:pt x="3047" y="1378"/>
                </a:cubicBezTo>
                <a:close/>
                <a:moveTo>
                  <a:pt x="3060" y="1378"/>
                </a:moveTo>
                <a:cubicBezTo>
                  <a:pt x="3058" y="1378"/>
                  <a:pt x="3056" y="1380"/>
                  <a:pt x="3056" y="1382"/>
                </a:cubicBezTo>
                <a:cubicBezTo>
                  <a:pt x="3056" y="1384"/>
                  <a:pt x="3058" y="1386"/>
                  <a:pt x="3060" y="1386"/>
                </a:cubicBezTo>
                <a:cubicBezTo>
                  <a:pt x="3063" y="1386"/>
                  <a:pt x="3065" y="1384"/>
                  <a:pt x="3065" y="1382"/>
                </a:cubicBezTo>
                <a:cubicBezTo>
                  <a:pt x="3065" y="1380"/>
                  <a:pt x="3063" y="1378"/>
                  <a:pt x="3060" y="1378"/>
                </a:cubicBezTo>
                <a:close/>
                <a:moveTo>
                  <a:pt x="3073" y="1378"/>
                </a:moveTo>
                <a:cubicBezTo>
                  <a:pt x="3071" y="1378"/>
                  <a:pt x="3069" y="1380"/>
                  <a:pt x="3069" y="1382"/>
                </a:cubicBezTo>
                <a:cubicBezTo>
                  <a:pt x="3069" y="1384"/>
                  <a:pt x="3071" y="1386"/>
                  <a:pt x="3073" y="1386"/>
                </a:cubicBezTo>
                <a:cubicBezTo>
                  <a:pt x="3076" y="1386"/>
                  <a:pt x="3077" y="1384"/>
                  <a:pt x="3077" y="1382"/>
                </a:cubicBezTo>
                <a:cubicBezTo>
                  <a:pt x="3077" y="1380"/>
                  <a:pt x="3076" y="1378"/>
                  <a:pt x="3073" y="1378"/>
                </a:cubicBezTo>
                <a:close/>
                <a:moveTo>
                  <a:pt x="3086" y="1378"/>
                </a:moveTo>
                <a:cubicBezTo>
                  <a:pt x="3084" y="1378"/>
                  <a:pt x="3082" y="1380"/>
                  <a:pt x="3082" y="1382"/>
                </a:cubicBezTo>
                <a:cubicBezTo>
                  <a:pt x="3082" y="1384"/>
                  <a:pt x="3084" y="1386"/>
                  <a:pt x="3086" y="1386"/>
                </a:cubicBezTo>
                <a:cubicBezTo>
                  <a:pt x="3088" y="1386"/>
                  <a:pt x="3090" y="1384"/>
                  <a:pt x="3090" y="1382"/>
                </a:cubicBezTo>
                <a:cubicBezTo>
                  <a:pt x="3090" y="1380"/>
                  <a:pt x="3088" y="1378"/>
                  <a:pt x="3086" y="1378"/>
                </a:cubicBezTo>
                <a:close/>
                <a:moveTo>
                  <a:pt x="3099" y="1378"/>
                </a:moveTo>
                <a:cubicBezTo>
                  <a:pt x="3097" y="1378"/>
                  <a:pt x="3095" y="1380"/>
                  <a:pt x="3095" y="1382"/>
                </a:cubicBezTo>
                <a:cubicBezTo>
                  <a:pt x="3095" y="1384"/>
                  <a:pt x="3097" y="1386"/>
                  <a:pt x="3099" y="1386"/>
                </a:cubicBezTo>
                <a:cubicBezTo>
                  <a:pt x="3101" y="1386"/>
                  <a:pt x="3103" y="1384"/>
                  <a:pt x="3103" y="1382"/>
                </a:cubicBezTo>
                <a:cubicBezTo>
                  <a:pt x="3103" y="1380"/>
                  <a:pt x="3101" y="1378"/>
                  <a:pt x="3099" y="1378"/>
                </a:cubicBezTo>
                <a:close/>
                <a:moveTo>
                  <a:pt x="3112" y="1378"/>
                </a:moveTo>
                <a:cubicBezTo>
                  <a:pt x="3110" y="1378"/>
                  <a:pt x="3108" y="1380"/>
                  <a:pt x="3108" y="1382"/>
                </a:cubicBezTo>
                <a:cubicBezTo>
                  <a:pt x="3108" y="1384"/>
                  <a:pt x="3110" y="1386"/>
                  <a:pt x="3112" y="1386"/>
                </a:cubicBezTo>
                <a:cubicBezTo>
                  <a:pt x="3114" y="1386"/>
                  <a:pt x="3116" y="1384"/>
                  <a:pt x="3116" y="1382"/>
                </a:cubicBezTo>
                <a:cubicBezTo>
                  <a:pt x="3116" y="1380"/>
                  <a:pt x="3114" y="1378"/>
                  <a:pt x="3112" y="1378"/>
                </a:cubicBezTo>
                <a:close/>
                <a:moveTo>
                  <a:pt x="3125" y="1378"/>
                </a:moveTo>
                <a:cubicBezTo>
                  <a:pt x="3123" y="1378"/>
                  <a:pt x="3121" y="1380"/>
                  <a:pt x="3121" y="1382"/>
                </a:cubicBezTo>
                <a:cubicBezTo>
                  <a:pt x="3121" y="1384"/>
                  <a:pt x="3123" y="1386"/>
                  <a:pt x="3125" y="1386"/>
                </a:cubicBezTo>
                <a:cubicBezTo>
                  <a:pt x="3127" y="1386"/>
                  <a:pt x="3129" y="1384"/>
                  <a:pt x="3129" y="1382"/>
                </a:cubicBezTo>
                <a:cubicBezTo>
                  <a:pt x="3129" y="1380"/>
                  <a:pt x="3127" y="1378"/>
                  <a:pt x="3125" y="1378"/>
                </a:cubicBezTo>
                <a:close/>
                <a:moveTo>
                  <a:pt x="3138" y="1378"/>
                </a:moveTo>
                <a:cubicBezTo>
                  <a:pt x="3136" y="1378"/>
                  <a:pt x="3134" y="1380"/>
                  <a:pt x="3134" y="1382"/>
                </a:cubicBezTo>
                <a:cubicBezTo>
                  <a:pt x="3134" y="1384"/>
                  <a:pt x="3136" y="1386"/>
                  <a:pt x="3138" y="1386"/>
                </a:cubicBezTo>
                <a:cubicBezTo>
                  <a:pt x="3140" y="1386"/>
                  <a:pt x="3142" y="1384"/>
                  <a:pt x="3142" y="1382"/>
                </a:cubicBezTo>
                <a:cubicBezTo>
                  <a:pt x="3142" y="1380"/>
                  <a:pt x="3140" y="1378"/>
                  <a:pt x="3138" y="1378"/>
                </a:cubicBezTo>
                <a:close/>
                <a:moveTo>
                  <a:pt x="3151" y="1378"/>
                </a:moveTo>
                <a:cubicBezTo>
                  <a:pt x="3148" y="1378"/>
                  <a:pt x="3147" y="1380"/>
                  <a:pt x="3147" y="1382"/>
                </a:cubicBezTo>
                <a:cubicBezTo>
                  <a:pt x="3147" y="1384"/>
                  <a:pt x="3148" y="1386"/>
                  <a:pt x="3151" y="1386"/>
                </a:cubicBezTo>
                <a:cubicBezTo>
                  <a:pt x="3153" y="1386"/>
                  <a:pt x="3155" y="1384"/>
                  <a:pt x="3155" y="1382"/>
                </a:cubicBezTo>
                <a:cubicBezTo>
                  <a:pt x="3155" y="1380"/>
                  <a:pt x="3153" y="1378"/>
                  <a:pt x="3151" y="1378"/>
                </a:cubicBezTo>
                <a:close/>
                <a:moveTo>
                  <a:pt x="3164" y="1378"/>
                </a:moveTo>
                <a:cubicBezTo>
                  <a:pt x="3161" y="1378"/>
                  <a:pt x="3159" y="1380"/>
                  <a:pt x="3159" y="1382"/>
                </a:cubicBezTo>
                <a:cubicBezTo>
                  <a:pt x="3159" y="1384"/>
                  <a:pt x="3161" y="1386"/>
                  <a:pt x="3164" y="1386"/>
                </a:cubicBezTo>
                <a:cubicBezTo>
                  <a:pt x="3166" y="1386"/>
                  <a:pt x="3168" y="1384"/>
                  <a:pt x="3168" y="1382"/>
                </a:cubicBezTo>
                <a:cubicBezTo>
                  <a:pt x="3168" y="1380"/>
                  <a:pt x="3166" y="1378"/>
                  <a:pt x="3164" y="1378"/>
                </a:cubicBezTo>
                <a:close/>
                <a:moveTo>
                  <a:pt x="3177" y="1378"/>
                </a:moveTo>
                <a:cubicBezTo>
                  <a:pt x="3174" y="1378"/>
                  <a:pt x="3172" y="1380"/>
                  <a:pt x="3172" y="1382"/>
                </a:cubicBezTo>
                <a:cubicBezTo>
                  <a:pt x="3172" y="1384"/>
                  <a:pt x="3174" y="1386"/>
                  <a:pt x="3177" y="1386"/>
                </a:cubicBezTo>
                <a:cubicBezTo>
                  <a:pt x="3179" y="1386"/>
                  <a:pt x="3181" y="1384"/>
                  <a:pt x="3181" y="1382"/>
                </a:cubicBezTo>
                <a:cubicBezTo>
                  <a:pt x="3181" y="1380"/>
                  <a:pt x="3179" y="1378"/>
                  <a:pt x="3177" y="1378"/>
                </a:cubicBezTo>
                <a:close/>
                <a:moveTo>
                  <a:pt x="3189" y="1378"/>
                </a:moveTo>
                <a:cubicBezTo>
                  <a:pt x="3187" y="1378"/>
                  <a:pt x="3185" y="1380"/>
                  <a:pt x="3185" y="1382"/>
                </a:cubicBezTo>
                <a:cubicBezTo>
                  <a:pt x="3185" y="1384"/>
                  <a:pt x="3187" y="1386"/>
                  <a:pt x="3189" y="1386"/>
                </a:cubicBezTo>
                <a:cubicBezTo>
                  <a:pt x="3192" y="1386"/>
                  <a:pt x="3194" y="1384"/>
                  <a:pt x="3194" y="1382"/>
                </a:cubicBezTo>
                <a:cubicBezTo>
                  <a:pt x="3194" y="1380"/>
                  <a:pt x="3192" y="1378"/>
                  <a:pt x="3189" y="1378"/>
                </a:cubicBezTo>
                <a:close/>
                <a:moveTo>
                  <a:pt x="981" y="1391"/>
                </a:moveTo>
                <a:cubicBezTo>
                  <a:pt x="979" y="1391"/>
                  <a:pt x="977" y="1393"/>
                  <a:pt x="977" y="1395"/>
                </a:cubicBezTo>
                <a:cubicBezTo>
                  <a:pt x="977" y="1397"/>
                  <a:pt x="979" y="1399"/>
                  <a:pt x="981" y="1399"/>
                </a:cubicBezTo>
                <a:cubicBezTo>
                  <a:pt x="984" y="1399"/>
                  <a:pt x="985" y="1397"/>
                  <a:pt x="985" y="1395"/>
                </a:cubicBezTo>
                <a:cubicBezTo>
                  <a:pt x="985" y="1393"/>
                  <a:pt x="984" y="1391"/>
                  <a:pt x="981" y="1391"/>
                </a:cubicBezTo>
                <a:close/>
                <a:moveTo>
                  <a:pt x="994" y="1391"/>
                </a:moveTo>
                <a:cubicBezTo>
                  <a:pt x="992" y="1391"/>
                  <a:pt x="990" y="1393"/>
                  <a:pt x="990" y="1395"/>
                </a:cubicBezTo>
                <a:cubicBezTo>
                  <a:pt x="990" y="1397"/>
                  <a:pt x="992" y="1399"/>
                  <a:pt x="994" y="1399"/>
                </a:cubicBezTo>
                <a:cubicBezTo>
                  <a:pt x="996" y="1399"/>
                  <a:pt x="998" y="1397"/>
                  <a:pt x="998" y="1395"/>
                </a:cubicBezTo>
                <a:cubicBezTo>
                  <a:pt x="998" y="1393"/>
                  <a:pt x="996" y="1391"/>
                  <a:pt x="994" y="1391"/>
                </a:cubicBezTo>
                <a:close/>
                <a:moveTo>
                  <a:pt x="1007" y="1391"/>
                </a:moveTo>
                <a:cubicBezTo>
                  <a:pt x="1005" y="1391"/>
                  <a:pt x="1003" y="1393"/>
                  <a:pt x="1003" y="1395"/>
                </a:cubicBezTo>
                <a:cubicBezTo>
                  <a:pt x="1003" y="1397"/>
                  <a:pt x="1005" y="1399"/>
                  <a:pt x="1007" y="1399"/>
                </a:cubicBezTo>
                <a:cubicBezTo>
                  <a:pt x="1009" y="1399"/>
                  <a:pt x="1011" y="1397"/>
                  <a:pt x="1011" y="1395"/>
                </a:cubicBezTo>
                <a:cubicBezTo>
                  <a:pt x="1011" y="1393"/>
                  <a:pt x="1009" y="1391"/>
                  <a:pt x="1007" y="1391"/>
                </a:cubicBezTo>
                <a:close/>
                <a:moveTo>
                  <a:pt x="1020" y="1391"/>
                </a:moveTo>
                <a:cubicBezTo>
                  <a:pt x="1018" y="1391"/>
                  <a:pt x="1016" y="1393"/>
                  <a:pt x="1016" y="1395"/>
                </a:cubicBezTo>
                <a:cubicBezTo>
                  <a:pt x="1016" y="1397"/>
                  <a:pt x="1018" y="1399"/>
                  <a:pt x="1020" y="1399"/>
                </a:cubicBezTo>
                <a:cubicBezTo>
                  <a:pt x="1022" y="1399"/>
                  <a:pt x="1024" y="1397"/>
                  <a:pt x="1024" y="1395"/>
                </a:cubicBezTo>
                <a:cubicBezTo>
                  <a:pt x="1024" y="1393"/>
                  <a:pt x="1022" y="1391"/>
                  <a:pt x="1020" y="1391"/>
                </a:cubicBezTo>
                <a:close/>
                <a:moveTo>
                  <a:pt x="1033" y="1391"/>
                </a:moveTo>
                <a:cubicBezTo>
                  <a:pt x="1031" y="1391"/>
                  <a:pt x="1029" y="1393"/>
                  <a:pt x="1029" y="1395"/>
                </a:cubicBezTo>
                <a:cubicBezTo>
                  <a:pt x="1029" y="1397"/>
                  <a:pt x="1031" y="1399"/>
                  <a:pt x="1033" y="1399"/>
                </a:cubicBezTo>
                <a:cubicBezTo>
                  <a:pt x="1035" y="1399"/>
                  <a:pt x="1037" y="1397"/>
                  <a:pt x="1037" y="1395"/>
                </a:cubicBezTo>
                <a:cubicBezTo>
                  <a:pt x="1037" y="1393"/>
                  <a:pt x="1035" y="1391"/>
                  <a:pt x="1033" y="1391"/>
                </a:cubicBezTo>
                <a:close/>
                <a:moveTo>
                  <a:pt x="1046" y="1391"/>
                </a:moveTo>
                <a:cubicBezTo>
                  <a:pt x="1043" y="1391"/>
                  <a:pt x="1042" y="1393"/>
                  <a:pt x="1042" y="1395"/>
                </a:cubicBezTo>
                <a:cubicBezTo>
                  <a:pt x="1042" y="1397"/>
                  <a:pt x="1043" y="1399"/>
                  <a:pt x="1046" y="1399"/>
                </a:cubicBezTo>
                <a:cubicBezTo>
                  <a:pt x="1048" y="1399"/>
                  <a:pt x="1050" y="1397"/>
                  <a:pt x="1050" y="1395"/>
                </a:cubicBezTo>
                <a:cubicBezTo>
                  <a:pt x="1050" y="1393"/>
                  <a:pt x="1048" y="1391"/>
                  <a:pt x="1046" y="1391"/>
                </a:cubicBezTo>
                <a:close/>
                <a:moveTo>
                  <a:pt x="1059" y="1391"/>
                </a:moveTo>
                <a:cubicBezTo>
                  <a:pt x="1056" y="1391"/>
                  <a:pt x="1055" y="1393"/>
                  <a:pt x="1055" y="1395"/>
                </a:cubicBezTo>
                <a:cubicBezTo>
                  <a:pt x="1055" y="1397"/>
                  <a:pt x="1056" y="1399"/>
                  <a:pt x="1059" y="1399"/>
                </a:cubicBezTo>
                <a:cubicBezTo>
                  <a:pt x="1061" y="1399"/>
                  <a:pt x="1063" y="1397"/>
                  <a:pt x="1063" y="1395"/>
                </a:cubicBezTo>
                <a:cubicBezTo>
                  <a:pt x="1063" y="1393"/>
                  <a:pt x="1061" y="1391"/>
                  <a:pt x="1059" y="1391"/>
                </a:cubicBezTo>
                <a:close/>
                <a:moveTo>
                  <a:pt x="1072" y="1391"/>
                </a:moveTo>
                <a:cubicBezTo>
                  <a:pt x="1069" y="1391"/>
                  <a:pt x="1067" y="1393"/>
                  <a:pt x="1067" y="1395"/>
                </a:cubicBezTo>
                <a:cubicBezTo>
                  <a:pt x="1067" y="1397"/>
                  <a:pt x="1069" y="1399"/>
                  <a:pt x="1072" y="1399"/>
                </a:cubicBezTo>
                <a:cubicBezTo>
                  <a:pt x="1074" y="1399"/>
                  <a:pt x="1076" y="1397"/>
                  <a:pt x="1076" y="1395"/>
                </a:cubicBezTo>
                <a:cubicBezTo>
                  <a:pt x="1076" y="1393"/>
                  <a:pt x="1074" y="1391"/>
                  <a:pt x="1072" y="1391"/>
                </a:cubicBezTo>
                <a:close/>
                <a:moveTo>
                  <a:pt x="1085" y="1391"/>
                </a:moveTo>
                <a:cubicBezTo>
                  <a:pt x="1082" y="1391"/>
                  <a:pt x="1080" y="1393"/>
                  <a:pt x="1080" y="1395"/>
                </a:cubicBezTo>
                <a:cubicBezTo>
                  <a:pt x="1080" y="1397"/>
                  <a:pt x="1082" y="1399"/>
                  <a:pt x="1085" y="1399"/>
                </a:cubicBezTo>
                <a:cubicBezTo>
                  <a:pt x="1087" y="1399"/>
                  <a:pt x="1089" y="1397"/>
                  <a:pt x="1089" y="1395"/>
                </a:cubicBezTo>
                <a:cubicBezTo>
                  <a:pt x="1089" y="1393"/>
                  <a:pt x="1087" y="1391"/>
                  <a:pt x="1085" y="1391"/>
                </a:cubicBezTo>
                <a:close/>
                <a:moveTo>
                  <a:pt x="1097" y="1391"/>
                </a:moveTo>
                <a:cubicBezTo>
                  <a:pt x="1095" y="1391"/>
                  <a:pt x="1093" y="1393"/>
                  <a:pt x="1093" y="1395"/>
                </a:cubicBezTo>
                <a:cubicBezTo>
                  <a:pt x="1093" y="1397"/>
                  <a:pt x="1095" y="1399"/>
                  <a:pt x="1097" y="1399"/>
                </a:cubicBezTo>
                <a:cubicBezTo>
                  <a:pt x="1100" y="1399"/>
                  <a:pt x="1102" y="1397"/>
                  <a:pt x="1102" y="1395"/>
                </a:cubicBezTo>
                <a:cubicBezTo>
                  <a:pt x="1102" y="1393"/>
                  <a:pt x="1100" y="1391"/>
                  <a:pt x="1097" y="1391"/>
                </a:cubicBezTo>
                <a:close/>
                <a:moveTo>
                  <a:pt x="1110" y="1391"/>
                </a:moveTo>
                <a:cubicBezTo>
                  <a:pt x="1108" y="1391"/>
                  <a:pt x="1106" y="1393"/>
                  <a:pt x="1106" y="1395"/>
                </a:cubicBezTo>
                <a:cubicBezTo>
                  <a:pt x="1106" y="1397"/>
                  <a:pt x="1108" y="1399"/>
                  <a:pt x="1110" y="1399"/>
                </a:cubicBezTo>
                <a:cubicBezTo>
                  <a:pt x="1113" y="1399"/>
                  <a:pt x="1115" y="1397"/>
                  <a:pt x="1115" y="1395"/>
                </a:cubicBezTo>
                <a:cubicBezTo>
                  <a:pt x="1115" y="1393"/>
                  <a:pt x="1113" y="1391"/>
                  <a:pt x="1110" y="1391"/>
                </a:cubicBezTo>
                <a:close/>
                <a:moveTo>
                  <a:pt x="1123" y="1391"/>
                </a:moveTo>
                <a:cubicBezTo>
                  <a:pt x="1121" y="1391"/>
                  <a:pt x="1119" y="1393"/>
                  <a:pt x="1119" y="1395"/>
                </a:cubicBezTo>
                <a:cubicBezTo>
                  <a:pt x="1119" y="1397"/>
                  <a:pt x="1121" y="1399"/>
                  <a:pt x="1123" y="1399"/>
                </a:cubicBezTo>
                <a:cubicBezTo>
                  <a:pt x="1126" y="1399"/>
                  <a:pt x="1127" y="1397"/>
                  <a:pt x="1127" y="1395"/>
                </a:cubicBezTo>
                <a:cubicBezTo>
                  <a:pt x="1127" y="1393"/>
                  <a:pt x="1126" y="1391"/>
                  <a:pt x="1123" y="1391"/>
                </a:cubicBezTo>
                <a:close/>
                <a:moveTo>
                  <a:pt x="1136" y="1391"/>
                </a:moveTo>
                <a:cubicBezTo>
                  <a:pt x="1134" y="1391"/>
                  <a:pt x="1132" y="1393"/>
                  <a:pt x="1132" y="1395"/>
                </a:cubicBezTo>
                <a:cubicBezTo>
                  <a:pt x="1132" y="1397"/>
                  <a:pt x="1134" y="1399"/>
                  <a:pt x="1136" y="1399"/>
                </a:cubicBezTo>
                <a:cubicBezTo>
                  <a:pt x="1138" y="1399"/>
                  <a:pt x="1140" y="1397"/>
                  <a:pt x="1140" y="1395"/>
                </a:cubicBezTo>
                <a:cubicBezTo>
                  <a:pt x="1140" y="1393"/>
                  <a:pt x="1138" y="1391"/>
                  <a:pt x="1136" y="1391"/>
                </a:cubicBezTo>
                <a:close/>
                <a:moveTo>
                  <a:pt x="1149" y="1391"/>
                </a:moveTo>
                <a:cubicBezTo>
                  <a:pt x="1147" y="1391"/>
                  <a:pt x="1145" y="1393"/>
                  <a:pt x="1145" y="1395"/>
                </a:cubicBezTo>
                <a:cubicBezTo>
                  <a:pt x="1145" y="1397"/>
                  <a:pt x="1147" y="1399"/>
                  <a:pt x="1149" y="1399"/>
                </a:cubicBezTo>
                <a:cubicBezTo>
                  <a:pt x="1151" y="1399"/>
                  <a:pt x="1153" y="1397"/>
                  <a:pt x="1153" y="1395"/>
                </a:cubicBezTo>
                <a:cubicBezTo>
                  <a:pt x="1153" y="1393"/>
                  <a:pt x="1151" y="1391"/>
                  <a:pt x="1149" y="1391"/>
                </a:cubicBezTo>
                <a:close/>
                <a:moveTo>
                  <a:pt x="1162" y="1391"/>
                </a:moveTo>
                <a:cubicBezTo>
                  <a:pt x="1160" y="1391"/>
                  <a:pt x="1158" y="1393"/>
                  <a:pt x="1158" y="1395"/>
                </a:cubicBezTo>
                <a:cubicBezTo>
                  <a:pt x="1158" y="1397"/>
                  <a:pt x="1160" y="1399"/>
                  <a:pt x="1162" y="1399"/>
                </a:cubicBezTo>
                <a:cubicBezTo>
                  <a:pt x="1164" y="1399"/>
                  <a:pt x="1166" y="1397"/>
                  <a:pt x="1166" y="1395"/>
                </a:cubicBezTo>
                <a:cubicBezTo>
                  <a:pt x="1166" y="1393"/>
                  <a:pt x="1164" y="1391"/>
                  <a:pt x="1162" y="1391"/>
                </a:cubicBezTo>
                <a:close/>
                <a:moveTo>
                  <a:pt x="1175" y="1391"/>
                </a:moveTo>
                <a:cubicBezTo>
                  <a:pt x="1173" y="1391"/>
                  <a:pt x="1171" y="1393"/>
                  <a:pt x="1171" y="1395"/>
                </a:cubicBezTo>
                <a:cubicBezTo>
                  <a:pt x="1171" y="1397"/>
                  <a:pt x="1173" y="1399"/>
                  <a:pt x="1175" y="1399"/>
                </a:cubicBezTo>
                <a:cubicBezTo>
                  <a:pt x="1177" y="1399"/>
                  <a:pt x="1179" y="1397"/>
                  <a:pt x="1179" y="1395"/>
                </a:cubicBezTo>
                <a:cubicBezTo>
                  <a:pt x="1179" y="1393"/>
                  <a:pt x="1177" y="1391"/>
                  <a:pt x="1175" y="1391"/>
                </a:cubicBezTo>
                <a:close/>
                <a:moveTo>
                  <a:pt x="1188" y="1391"/>
                </a:moveTo>
                <a:cubicBezTo>
                  <a:pt x="1186" y="1391"/>
                  <a:pt x="1184" y="1393"/>
                  <a:pt x="1184" y="1395"/>
                </a:cubicBezTo>
                <a:cubicBezTo>
                  <a:pt x="1184" y="1397"/>
                  <a:pt x="1186" y="1399"/>
                  <a:pt x="1188" y="1399"/>
                </a:cubicBezTo>
                <a:cubicBezTo>
                  <a:pt x="1190" y="1399"/>
                  <a:pt x="1192" y="1397"/>
                  <a:pt x="1192" y="1395"/>
                </a:cubicBezTo>
                <a:cubicBezTo>
                  <a:pt x="1192" y="1393"/>
                  <a:pt x="1190" y="1391"/>
                  <a:pt x="1188" y="1391"/>
                </a:cubicBezTo>
                <a:close/>
                <a:moveTo>
                  <a:pt x="1201" y="1392"/>
                </a:moveTo>
                <a:cubicBezTo>
                  <a:pt x="1199" y="1392"/>
                  <a:pt x="1198" y="1393"/>
                  <a:pt x="1198" y="1395"/>
                </a:cubicBezTo>
                <a:cubicBezTo>
                  <a:pt x="1198" y="1397"/>
                  <a:pt x="1199" y="1398"/>
                  <a:pt x="1201" y="1398"/>
                </a:cubicBezTo>
                <a:cubicBezTo>
                  <a:pt x="1202" y="1398"/>
                  <a:pt x="1204" y="1397"/>
                  <a:pt x="1204" y="1395"/>
                </a:cubicBezTo>
                <a:cubicBezTo>
                  <a:pt x="1204" y="1393"/>
                  <a:pt x="1202" y="1392"/>
                  <a:pt x="1201" y="1392"/>
                </a:cubicBezTo>
                <a:close/>
                <a:moveTo>
                  <a:pt x="1214" y="1395"/>
                </a:moveTo>
                <a:cubicBezTo>
                  <a:pt x="1214" y="1395"/>
                  <a:pt x="1214" y="1395"/>
                  <a:pt x="1214" y="1395"/>
                </a:cubicBezTo>
                <a:cubicBezTo>
                  <a:pt x="1214" y="1395"/>
                  <a:pt x="1214" y="1395"/>
                  <a:pt x="1214" y="1395"/>
                </a:cubicBezTo>
                <a:cubicBezTo>
                  <a:pt x="1214" y="1395"/>
                  <a:pt x="1214" y="1395"/>
                  <a:pt x="1214" y="1395"/>
                </a:cubicBezTo>
                <a:cubicBezTo>
                  <a:pt x="1214" y="1395"/>
                  <a:pt x="1214" y="1395"/>
                  <a:pt x="1214" y="1395"/>
                </a:cubicBezTo>
                <a:close/>
                <a:moveTo>
                  <a:pt x="1834" y="1391"/>
                </a:moveTo>
                <a:cubicBezTo>
                  <a:pt x="1831" y="1391"/>
                  <a:pt x="1829" y="1393"/>
                  <a:pt x="1829" y="1395"/>
                </a:cubicBezTo>
                <a:cubicBezTo>
                  <a:pt x="1829" y="1397"/>
                  <a:pt x="1831" y="1399"/>
                  <a:pt x="1834" y="1399"/>
                </a:cubicBezTo>
                <a:cubicBezTo>
                  <a:pt x="1836" y="1399"/>
                  <a:pt x="1838" y="1397"/>
                  <a:pt x="1838" y="1395"/>
                </a:cubicBezTo>
                <a:cubicBezTo>
                  <a:pt x="1838" y="1393"/>
                  <a:pt x="1836" y="1391"/>
                  <a:pt x="1834" y="1391"/>
                </a:cubicBezTo>
                <a:close/>
                <a:moveTo>
                  <a:pt x="1846" y="1391"/>
                </a:moveTo>
                <a:cubicBezTo>
                  <a:pt x="1844" y="1391"/>
                  <a:pt x="1842" y="1393"/>
                  <a:pt x="1842" y="1395"/>
                </a:cubicBezTo>
                <a:cubicBezTo>
                  <a:pt x="1842" y="1397"/>
                  <a:pt x="1844" y="1399"/>
                  <a:pt x="1846" y="1399"/>
                </a:cubicBezTo>
                <a:cubicBezTo>
                  <a:pt x="1849" y="1399"/>
                  <a:pt x="1851" y="1397"/>
                  <a:pt x="1851" y="1395"/>
                </a:cubicBezTo>
                <a:cubicBezTo>
                  <a:pt x="1851" y="1393"/>
                  <a:pt x="1849" y="1391"/>
                  <a:pt x="1846" y="1391"/>
                </a:cubicBezTo>
                <a:close/>
                <a:moveTo>
                  <a:pt x="1859" y="1391"/>
                </a:moveTo>
                <a:cubicBezTo>
                  <a:pt x="1857" y="1391"/>
                  <a:pt x="1855" y="1393"/>
                  <a:pt x="1855" y="1395"/>
                </a:cubicBezTo>
                <a:cubicBezTo>
                  <a:pt x="1855" y="1397"/>
                  <a:pt x="1857" y="1399"/>
                  <a:pt x="1859" y="1399"/>
                </a:cubicBezTo>
                <a:cubicBezTo>
                  <a:pt x="1862" y="1399"/>
                  <a:pt x="1864" y="1397"/>
                  <a:pt x="1864" y="1395"/>
                </a:cubicBezTo>
                <a:cubicBezTo>
                  <a:pt x="1864" y="1393"/>
                  <a:pt x="1862" y="1391"/>
                  <a:pt x="1859" y="1391"/>
                </a:cubicBezTo>
                <a:close/>
                <a:moveTo>
                  <a:pt x="1872" y="1391"/>
                </a:moveTo>
                <a:cubicBezTo>
                  <a:pt x="1870" y="1391"/>
                  <a:pt x="1868" y="1393"/>
                  <a:pt x="1868" y="1395"/>
                </a:cubicBezTo>
                <a:cubicBezTo>
                  <a:pt x="1868" y="1397"/>
                  <a:pt x="1870" y="1399"/>
                  <a:pt x="1872" y="1399"/>
                </a:cubicBezTo>
                <a:cubicBezTo>
                  <a:pt x="1875" y="1399"/>
                  <a:pt x="1876" y="1397"/>
                  <a:pt x="1876" y="1395"/>
                </a:cubicBezTo>
                <a:cubicBezTo>
                  <a:pt x="1876" y="1393"/>
                  <a:pt x="1875" y="1391"/>
                  <a:pt x="1872" y="1391"/>
                </a:cubicBezTo>
                <a:close/>
                <a:moveTo>
                  <a:pt x="1885" y="1391"/>
                </a:moveTo>
                <a:cubicBezTo>
                  <a:pt x="1883" y="1391"/>
                  <a:pt x="1881" y="1393"/>
                  <a:pt x="1881" y="1395"/>
                </a:cubicBezTo>
                <a:cubicBezTo>
                  <a:pt x="1881" y="1397"/>
                  <a:pt x="1883" y="1399"/>
                  <a:pt x="1885" y="1399"/>
                </a:cubicBezTo>
                <a:cubicBezTo>
                  <a:pt x="1887" y="1399"/>
                  <a:pt x="1889" y="1397"/>
                  <a:pt x="1889" y="1395"/>
                </a:cubicBezTo>
                <a:cubicBezTo>
                  <a:pt x="1889" y="1393"/>
                  <a:pt x="1887" y="1391"/>
                  <a:pt x="1885" y="1391"/>
                </a:cubicBezTo>
                <a:close/>
                <a:moveTo>
                  <a:pt x="1898" y="1391"/>
                </a:moveTo>
                <a:cubicBezTo>
                  <a:pt x="1896" y="1391"/>
                  <a:pt x="1894" y="1393"/>
                  <a:pt x="1894" y="1395"/>
                </a:cubicBezTo>
                <a:cubicBezTo>
                  <a:pt x="1894" y="1397"/>
                  <a:pt x="1896" y="1399"/>
                  <a:pt x="1898" y="1399"/>
                </a:cubicBezTo>
                <a:cubicBezTo>
                  <a:pt x="1900" y="1399"/>
                  <a:pt x="1902" y="1397"/>
                  <a:pt x="1902" y="1395"/>
                </a:cubicBezTo>
                <a:cubicBezTo>
                  <a:pt x="1902" y="1393"/>
                  <a:pt x="1900" y="1391"/>
                  <a:pt x="1898" y="1391"/>
                </a:cubicBezTo>
                <a:close/>
                <a:moveTo>
                  <a:pt x="1911" y="1391"/>
                </a:moveTo>
                <a:cubicBezTo>
                  <a:pt x="1909" y="1391"/>
                  <a:pt x="1907" y="1393"/>
                  <a:pt x="1907" y="1395"/>
                </a:cubicBezTo>
                <a:cubicBezTo>
                  <a:pt x="1907" y="1397"/>
                  <a:pt x="1909" y="1399"/>
                  <a:pt x="1911" y="1399"/>
                </a:cubicBezTo>
                <a:cubicBezTo>
                  <a:pt x="1913" y="1399"/>
                  <a:pt x="1915" y="1397"/>
                  <a:pt x="1915" y="1395"/>
                </a:cubicBezTo>
                <a:cubicBezTo>
                  <a:pt x="1915" y="1393"/>
                  <a:pt x="1913" y="1391"/>
                  <a:pt x="1911" y="1391"/>
                </a:cubicBezTo>
                <a:close/>
                <a:moveTo>
                  <a:pt x="1924" y="1391"/>
                </a:moveTo>
                <a:cubicBezTo>
                  <a:pt x="1922" y="1391"/>
                  <a:pt x="1920" y="1393"/>
                  <a:pt x="1920" y="1395"/>
                </a:cubicBezTo>
                <a:cubicBezTo>
                  <a:pt x="1920" y="1397"/>
                  <a:pt x="1922" y="1399"/>
                  <a:pt x="1924" y="1399"/>
                </a:cubicBezTo>
                <a:cubicBezTo>
                  <a:pt x="1926" y="1399"/>
                  <a:pt x="1928" y="1397"/>
                  <a:pt x="1928" y="1395"/>
                </a:cubicBezTo>
                <a:cubicBezTo>
                  <a:pt x="1928" y="1393"/>
                  <a:pt x="1926" y="1391"/>
                  <a:pt x="1924" y="1391"/>
                </a:cubicBezTo>
                <a:close/>
                <a:moveTo>
                  <a:pt x="1937" y="1391"/>
                </a:moveTo>
                <a:cubicBezTo>
                  <a:pt x="1935" y="1391"/>
                  <a:pt x="1933" y="1393"/>
                  <a:pt x="1933" y="1395"/>
                </a:cubicBezTo>
                <a:cubicBezTo>
                  <a:pt x="1933" y="1397"/>
                  <a:pt x="1935" y="1399"/>
                  <a:pt x="1937" y="1399"/>
                </a:cubicBezTo>
                <a:cubicBezTo>
                  <a:pt x="1939" y="1399"/>
                  <a:pt x="1941" y="1397"/>
                  <a:pt x="1941" y="1395"/>
                </a:cubicBezTo>
                <a:cubicBezTo>
                  <a:pt x="1941" y="1393"/>
                  <a:pt x="1939" y="1391"/>
                  <a:pt x="1937" y="1391"/>
                </a:cubicBezTo>
                <a:close/>
                <a:moveTo>
                  <a:pt x="1950" y="1391"/>
                </a:moveTo>
                <a:cubicBezTo>
                  <a:pt x="1947" y="1391"/>
                  <a:pt x="1946" y="1393"/>
                  <a:pt x="1946" y="1395"/>
                </a:cubicBezTo>
                <a:cubicBezTo>
                  <a:pt x="1946" y="1397"/>
                  <a:pt x="1947" y="1399"/>
                  <a:pt x="1950" y="1399"/>
                </a:cubicBezTo>
                <a:cubicBezTo>
                  <a:pt x="1952" y="1399"/>
                  <a:pt x="1954" y="1397"/>
                  <a:pt x="1954" y="1395"/>
                </a:cubicBezTo>
                <a:cubicBezTo>
                  <a:pt x="1954" y="1393"/>
                  <a:pt x="1952" y="1391"/>
                  <a:pt x="1950" y="1391"/>
                </a:cubicBezTo>
                <a:close/>
                <a:moveTo>
                  <a:pt x="1963" y="1391"/>
                </a:moveTo>
                <a:cubicBezTo>
                  <a:pt x="1960" y="1391"/>
                  <a:pt x="1958" y="1393"/>
                  <a:pt x="1958" y="1395"/>
                </a:cubicBezTo>
                <a:cubicBezTo>
                  <a:pt x="1958" y="1397"/>
                  <a:pt x="1960" y="1399"/>
                  <a:pt x="1963" y="1399"/>
                </a:cubicBezTo>
                <a:cubicBezTo>
                  <a:pt x="1965" y="1399"/>
                  <a:pt x="1967" y="1397"/>
                  <a:pt x="1967" y="1395"/>
                </a:cubicBezTo>
                <a:cubicBezTo>
                  <a:pt x="1967" y="1393"/>
                  <a:pt x="1965" y="1391"/>
                  <a:pt x="1963" y="1391"/>
                </a:cubicBezTo>
                <a:close/>
                <a:moveTo>
                  <a:pt x="1976" y="1391"/>
                </a:moveTo>
                <a:cubicBezTo>
                  <a:pt x="1973" y="1391"/>
                  <a:pt x="1971" y="1393"/>
                  <a:pt x="1971" y="1395"/>
                </a:cubicBezTo>
                <a:cubicBezTo>
                  <a:pt x="1971" y="1397"/>
                  <a:pt x="1973" y="1399"/>
                  <a:pt x="1976" y="1399"/>
                </a:cubicBezTo>
                <a:cubicBezTo>
                  <a:pt x="1978" y="1399"/>
                  <a:pt x="1980" y="1397"/>
                  <a:pt x="1980" y="1395"/>
                </a:cubicBezTo>
                <a:cubicBezTo>
                  <a:pt x="1980" y="1393"/>
                  <a:pt x="1978" y="1391"/>
                  <a:pt x="1976" y="1391"/>
                </a:cubicBezTo>
                <a:close/>
                <a:moveTo>
                  <a:pt x="1988" y="1391"/>
                </a:moveTo>
                <a:cubicBezTo>
                  <a:pt x="1986" y="1391"/>
                  <a:pt x="1984" y="1393"/>
                  <a:pt x="1984" y="1395"/>
                </a:cubicBezTo>
                <a:cubicBezTo>
                  <a:pt x="1984" y="1397"/>
                  <a:pt x="1986" y="1399"/>
                  <a:pt x="1988" y="1399"/>
                </a:cubicBezTo>
                <a:cubicBezTo>
                  <a:pt x="1991" y="1399"/>
                  <a:pt x="1993" y="1397"/>
                  <a:pt x="1993" y="1395"/>
                </a:cubicBezTo>
                <a:cubicBezTo>
                  <a:pt x="1993" y="1393"/>
                  <a:pt x="1991" y="1391"/>
                  <a:pt x="1988" y="1391"/>
                </a:cubicBezTo>
                <a:close/>
                <a:moveTo>
                  <a:pt x="2001" y="1391"/>
                </a:moveTo>
                <a:cubicBezTo>
                  <a:pt x="1999" y="1391"/>
                  <a:pt x="1997" y="1393"/>
                  <a:pt x="1997" y="1395"/>
                </a:cubicBezTo>
                <a:cubicBezTo>
                  <a:pt x="1997" y="1397"/>
                  <a:pt x="1999" y="1399"/>
                  <a:pt x="2001" y="1399"/>
                </a:cubicBezTo>
                <a:cubicBezTo>
                  <a:pt x="2004" y="1399"/>
                  <a:pt x="2006" y="1397"/>
                  <a:pt x="2006" y="1395"/>
                </a:cubicBezTo>
                <a:cubicBezTo>
                  <a:pt x="2006" y="1393"/>
                  <a:pt x="2004" y="1391"/>
                  <a:pt x="2001" y="1391"/>
                </a:cubicBezTo>
                <a:close/>
                <a:moveTo>
                  <a:pt x="2014" y="1392"/>
                </a:moveTo>
                <a:cubicBezTo>
                  <a:pt x="2013" y="1392"/>
                  <a:pt x="2011" y="1393"/>
                  <a:pt x="2011" y="1395"/>
                </a:cubicBezTo>
                <a:cubicBezTo>
                  <a:pt x="2011" y="1397"/>
                  <a:pt x="2013" y="1398"/>
                  <a:pt x="2014" y="1398"/>
                </a:cubicBezTo>
                <a:cubicBezTo>
                  <a:pt x="2016" y="1398"/>
                  <a:pt x="2018" y="1397"/>
                  <a:pt x="2018" y="1395"/>
                </a:cubicBezTo>
                <a:cubicBezTo>
                  <a:pt x="2018" y="1393"/>
                  <a:pt x="2016" y="1392"/>
                  <a:pt x="2014" y="1392"/>
                </a:cubicBezTo>
                <a:close/>
                <a:moveTo>
                  <a:pt x="2027" y="1395"/>
                </a:moveTo>
                <a:cubicBezTo>
                  <a:pt x="2027" y="1395"/>
                  <a:pt x="2027" y="1395"/>
                  <a:pt x="2027" y="1395"/>
                </a:cubicBezTo>
                <a:cubicBezTo>
                  <a:pt x="2027" y="1395"/>
                  <a:pt x="2027" y="1395"/>
                  <a:pt x="2027" y="1395"/>
                </a:cubicBezTo>
                <a:cubicBezTo>
                  <a:pt x="2027" y="1395"/>
                  <a:pt x="2027" y="1395"/>
                  <a:pt x="2027" y="1395"/>
                </a:cubicBezTo>
                <a:cubicBezTo>
                  <a:pt x="2027" y="1395"/>
                  <a:pt x="2027" y="1395"/>
                  <a:pt x="2027" y="1395"/>
                </a:cubicBezTo>
                <a:close/>
                <a:moveTo>
                  <a:pt x="2131" y="1391"/>
                </a:moveTo>
                <a:cubicBezTo>
                  <a:pt x="2128" y="1391"/>
                  <a:pt x="2126" y="1393"/>
                  <a:pt x="2126" y="1395"/>
                </a:cubicBezTo>
                <a:cubicBezTo>
                  <a:pt x="2126" y="1397"/>
                  <a:pt x="2128" y="1399"/>
                  <a:pt x="2131" y="1399"/>
                </a:cubicBezTo>
                <a:cubicBezTo>
                  <a:pt x="2133" y="1399"/>
                  <a:pt x="2135" y="1397"/>
                  <a:pt x="2135" y="1395"/>
                </a:cubicBezTo>
                <a:cubicBezTo>
                  <a:pt x="2135" y="1393"/>
                  <a:pt x="2133" y="1391"/>
                  <a:pt x="2131" y="1391"/>
                </a:cubicBezTo>
                <a:close/>
                <a:moveTo>
                  <a:pt x="2143" y="1395"/>
                </a:moveTo>
                <a:cubicBezTo>
                  <a:pt x="2143" y="1395"/>
                  <a:pt x="2143" y="1395"/>
                  <a:pt x="2143" y="1395"/>
                </a:cubicBezTo>
                <a:cubicBezTo>
                  <a:pt x="2143" y="1395"/>
                  <a:pt x="2143" y="1395"/>
                  <a:pt x="2143" y="1395"/>
                </a:cubicBezTo>
                <a:cubicBezTo>
                  <a:pt x="2143" y="1395"/>
                  <a:pt x="2143" y="1395"/>
                  <a:pt x="2143" y="1395"/>
                </a:cubicBezTo>
                <a:cubicBezTo>
                  <a:pt x="2143" y="1395"/>
                  <a:pt x="2143" y="1395"/>
                  <a:pt x="2143" y="1395"/>
                </a:cubicBezTo>
                <a:close/>
                <a:moveTo>
                  <a:pt x="2156" y="1395"/>
                </a:moveTo>
                <a:cubicBezTo>
                  <a:pt x="2156" y="1395"/>
                  <a:pt x="2156" y="1395"/>
                  <a:pt x="2156" y="1395"/>
                </a:cubicBezTo>
                <a:cubicBezTo>
                  <a:pt x="2156" y="1395"/>
                  <a:pt x="2156" y="1395"/>
                  <a:pt x="2156" y="1395"/>
                </a:cubicBezTo>
                <a:cubicBezTo>
                  <a:pt x="2156" y="1395"/>
                  <a:pt x="2156" y="1395"/>
                  <a:pt x="2156" y="1395"/>
                </a:cubicBezTo>
                <a:cubicBezTo>
                  <a:pt x="2156" y="1395"/>
                  <a:pt x="2156" y="1395"/>
                  <a:pt x="2156" y="1395"/>
                </a:cubicBezTo>
                <a:close/>
                <a:moveTo>
                  <a:pt x="2815" y="1395"/>
                </a:moveTo>
                <a:cubicBezTo>
                  <a:pt x="2815" y="1395"/>
                  <a:pt x="2815" y="1395"/>
                  <a:pt x="2815" y="1395"/>
                </a:cubicBezTo>
                <a:cubicBezTo>
                  <a:pt x="2815" y="1395"/>
                  <a:pt x="2815" y="1395"/>
                  <a:pt x="2815" y="1395"/>
                </a:cubicBezTo>
                <a:cubicBezTo>
                  <a:pt x="2815" y="1395"/>
                  <a:pt x="2815" y="1395"/>
                  <a:pt x="2815" y="1395"/>
                </a:cubicBezTo>
                <a:cubicBezTo>
                  <a:pt x="2815" y="1395"/>
                  <a:pt x="2815" y="1395"/>
                  <a:pt x="2815" y="1395"/>
                </a:cubicBezTo>
                <a:close/>
                <a:moveTo>
                  <a:pt x="2828" y="1391"/>
                </a:moveTo>
                <a:cubicBezTo>
                  <a:pt x="2826" y="1391"/>
                  <a:pt x="2824" y="1393"/>
                  <a:pt x="2824" y="1395"/>
                </a:cubicBezTo>
                <a:cubicBezTo>
                  <a:pt x="2824" y="1397"/>
                  <a:pt x="2826" y="1399"/>
                  <a:pt x="2828" y="1399"/>
                </a:cubicBezTo>
                <a:cubicBezTo>
                  <a:pt x="2830" y="1399"/>
                  <a:pt x="2832" y="1397"/>
                  <a:pt x="2832" y="1395"/>
                </a:cubicBezTo>
                <a:cubicBezTo>
                  <a:pt x="2832" y="1393"/>
                  <a:pt x="2830" y="1391"/>
                  <a:pt x="2828" y="1391"/>
                </a:cubicBezTo>
                <a:close/>
                <a:moveTo>
                  <a:pt x="2841" y="1391"/>
                </a:moveTo>
                <a:cubicBezTo>
                  <a:pt x="2838" y="1391"/>
                  <a:pt x="2837" y="1393"/>
                  <a:pt x="2837" y="1395"/>
                </a:cubicBezTo>
                <a:cubicBezTo>
                  <a:pt x="2837" y="1397"/>
                  <a:pt x="2838" y="1399"/>
                  <a:pt x="2841" y="1399"/>
                </a:cubicBezTo>
                <a:cubicBezTo>
                  <a:pt x="2843" y="1399"/>
                  <a:pt x="2845" y="1397"/>
                  <a:pt x="2845" y="1395"/>
                </a:cubicBezTo>
                <a:cubicBezTo>
                  <a:pt x="2845" y="1393"/>
                  <a:pt x="2843" y="1391"/>
                  <a:pt x="2841" y="1391"/>
                </a:cubicBezTo>
                <a:close/>
                <a:moveTo>
                  <a:pt x="2854" y="1391"/>
                </a:moveTo>
                <a:cubicBezTo>
                  <a:pt x="2851" y="1391"/>
                  <a:pt x="2850" y="1393"/>
                  <a:pt x="2850" y="1395"/>
                </a:cubicBezTo>
                <a:cubicBezTo>
                  <a:pt x="2850" y="1397"/>
                  <a:pt x="2851" y="1399"/>
                  <a:pt x="2854" y="1399"/>
                </a:cubicBezTo>
                <a:cubicBezTo>
                  <a:pt x="2856" y="1399"/>
                  <a:pt x="2858" y="1397"/>
                  <a:pt x="2858" y="1395"/>
                </a:cubicBezTo>
                <a:cubicBezTo>
                  <a:pt x="2858" y="1393"/>
                  <a:pt x="2856" y="1391"/>
                  <a:pt x="2854" y="1391"/>
                </a:cubicBezTo>
                <a:close/>
                <a:moveTo>
                  <a:pt x="2867" y="1391"/>
                </a:moveTo>
                <a:cubicBezTo>
                  <a:pt x="2864" y="1391"/>
                  <a:pt x="2862" y="1393"/>
                  <a:pt x="2862" y="1395"/>
                </a:cubicBezTo>
                <a:cubicBezTo>
                  <a:pt x="2862" y="1397"/>
                  <a:pt x="2864" y="1399"/>
                  <a:pt x="2867" y="1399"/>
                </a:cubicBezTo>
                <a:cubicBezTo>
                  <a:pt x="2869" y="1399"/>
                  <a:pt x="2871" y="1397"/>
                  <a:pt x="2871" y="1395"/>
                </a:cubicBezTo>
                <a:cubicBezTo>
                  <a:pt x="2871" y="1393"/>
                  <a:pt x="2869" y="1391"/>
                  <a:pt x="2867" y="1391"/>
                </a:cubicBezTo>
                <a:close/>
                <a:moveTo>
                  <a:pt x="2880" y="1391"/>
                </a:moveTo>
                <a:cubicBezTo>
                  <a:pt x="2877" y="1391"/>
                  <a:pt x="2875" y="1393"/>
                  <a:pt x="2875" y="1395"/>
                </a:cubicBezTo>
                <a:cubicBezTo>
                  <a:pt x="2875" y="1397"/>
                  <a:pt x="2877" y="1399"/>
                  <a:pt x="2880" y="1399"/>
                </a:cubicBezTo>
                <a:cubicBezTo>
                  <a:pt x="2882" y="1399"/>
                  <a:pt x="2884" y="1397"/>
                  <a:pt x="2884" y="1395"/>
                </a:cubicBezTo>
                <a:cubicBezTo>
                  <a:pt x="2884" y="1393"/>
                  <a:pt x="2882" y="1391"/>
                  <a:pt x="2880" y="1391"/>
                </a:cubicBezTo>
                <a:close/>
                <a:moveTo>
                  <a:pt x="2892" y="1391"/>
                </a:moveTo>
                <a:cubicBezTo>
                  <a:pt x="2890" y="1391"/>
                  <a:pt x="2888" y="1393"/>
                  <a:pt x="2888" y="1395"/>
                </a:cubicBezTo>
                <a:cubicBezTo>
                  <a:pt x="2888" y="1397"/>
                  <a:pt x="2890" y="1399"/>
                  <a:pt x="2892" y="1399"/>
                </a:cubicBezTo>
                <a:cubicBezTo>
                  <a:pt x="2895" y="1399"/>
                  <a:pt x="2897" y="1397"/>
                  <a:pt x="2897" y="1395"/>
                </a:cubicBezTo>
                <a:cubicBezTo>
                  <a:pt x="2897" y="1393"/>
                  <a:pt x="2895" y="1391"/>
                  <a:pt x="2892" y="1391"/>
                </a:cubicBezTo>
                <a:close/>
                <a:moveTo>
                  <a:pt x="2905" y="1391"/>
                </a:moveTo>
                <a:cubicBezTo>
                  <a:pt x="2903" y="1391"/>
                  <a:pt x="2901" y="1393"/>
                  <a:pt x="2901" y="1395"/>
                </a:cubicBezTo>
                <a:cubicBezTo>
                  <a:pt x="2901" y="1397"/>
                  <a:pt x="2903" y="1399"/>
                  <a:pt x="2905" y="1399"/>
                </a:cubicBezTo>
                <a:cubicBezTo>
                  <a:pt x="2908" y="1399"/>
                  <a:pt x="2910" y="1397"/>
                  <a:pt x="2910" y="1395"/>
                </a:cubicBezTo>
                <a:cubicBezTo>
                  <a:pt x="2910" y="1393"/>
                  <a:pt x="2908" y="1391"/>
                  <a:pt x="2905" y="1391"/>
                </a:cubicBezTo>
                <a:close/>
                <a:moveTo>
                  <a:pt x="2918" y="1391"/>
                </a:moveTo>
                <a:cubicBezTo>
                  <a:pt x="2916" y="1391"/>
                  <a:pt x="2914" y="1393"/>
                  <a:pt x="2914" y="1395"/>
                </a:cubicBezTo>
                <a:cubicBezTo>
                  <a:pt x="2914" y="1397"/>
                  <a:pt x="2916" y="1399"/>
                  <a:pt x="2918" y="1399"/>
                </a:cubicBezTo>
                <a:cubicBezTo>
                  <a:pt x="2921" y="1399"/>
                  <a:pt x="2922" y="1397"/>
                  <a:pt x="2922" y="1395"/>
                </a:cubicBezTo>
                <a:cubicBezTo>
                  <a:pt x="2922" y="1393"/>
                  <a:pt x="2921" y="1391"/>
                  <a:pt x="2918" y="1391"/>
                </a:cubicBezTo>
                <a:close/>
                <a:moveTo>
                  <a:pt x="2931" y="1391"/>
                </a:moveTo>
                <a:cubicBezTo>
                  <a:pt x="2929" y="1391"/>
                  <a:pt x="2927" y="1393"/>
                  <a:pt x="2927" y="1395"/>
                </a:cubicBezTo>
                <a:cubicBezTo>
                  <a:pt x="2927" y="1397"/>
                  <a:pt x="2929" y="1399"/>
                  <a:pt x="2931" y="1399"/>
                </a:cubicBezTo>
                <a:cubicBezTo>
                  <a:pt x="2933" y="1399"/>
                  <a:pt x="2935" y="1397"/>
                  <a:pt x="2935" y="1395"/>
                </a:cubicBezTo>
                <a:cubicBezTo>
                  <a:pt x="2935" y="1393"/>
                  <a:pt x="2933" y="1391"/>
                  <a:pt x="2931" y="1391"/>
                </a:cubicBezTo>
                <a:close/>
                <a:moveTo>
                  <a:pt x="2944" y="1391"/>
                </a:moveTo>
                <a:cubicBezTo>
                  <a:pt x="2942" y="1391"/>
                  <a:pt x="2940" y="1393"/>
                  <a:pt x="2940" y="1395"/>
                </a:cubicBezTo>
                <a:cubicBezTo>
                  <a:pt x="2940" y="1397"/>
                  <a:pt x="2942" y="1399"/>
                  <a:pt x="2944" y="1399"/>
                </a:cubicBezTo>
                <a:cubicBezTo>
                  <a:pt x="2946" y="1399"/>
                  <a:pt x="2948" y="1397"/>
                  <a:pt x="2948" y="1395"/>
                </a:cubicBezTo>
                <a:cubicBezTo>
                  <a:pt x="2948" y="1393"/>
                  <a:pt x="2946" y="1391"/>
                  <a:pt x="2944" y="1391"/>
                </a:cubicBezTo>
                <a:close/>
                <a:moveTo>
                  <a:pt x="2957" y="1391"/>
                </a:moveTo>
                <a:cubicBezTo>
                  <a:pt x="2955" y="1391"/>
                  <a:pt x="2953" y="1393"/>
                  <a:pt x="2953" y="1395"/>
                </a:cubicBezTo>
                <a:cubicBezTo>
                  <a:pt x="2953" y="1397"/>
                  <a:pt x="2955" y="1399"/>
                  <a:pt x="2957" y="1399"/>
                </a:cubicBezTo>
                <a:cubicBezTo>
                  <a:pt x="2959" y="1399"/>
                  <a:pt x="2961" y="1397"/>
                  <a:pt x="2961" y="1395"/>
                </a:cubicBezTo>
                <a:cubicBezTo>
                  <a:pt x="2961" y="1393"/>
                  <a:pt x="2959" y="1391"/>
                  <a:pt x="2957" y="1391"/>
                </a:cubicBezTo>
                <a:close/>
                <a:moveTo>
                  <a:pt x="2970" y="1391"/>
                </a:moveTo>
                <a:cubicBezTo>
                  <a:pt x="2968" y="1391"/>
                  <a:pt x="2966" y="1393"/>
                  <a:pt x="2966" y="1395"/>
                </a:cubicBezTo>
                <a:cubicBezTo>
                  <a:pt x="2966" y="1397"/>
                  <a:pt x="2968" y="1399"/>
                  <a:pt x="2970" y="1399"/>
                </a:cubicBezTo>
                <a:cubicBezTo>
                  <a:pt x="2972" y="1399"/>
                  <a:pt x="2974" y="1397"/>
                  <a:pt x="2974" y="1395"/>
                </a:cubicBezTo>
                <a:cubicBezTo>
                  <a:pt x="2974" y="1393"/>
                  <a:pt x="2972" y="1391"/>
                  <a:pt x="2970" y="1391"/>
                </a:cubicBezTo>
                <a:close/>
                <a:moveTo>
                  <a:pt x="2983" y="1391"/>
                </a:moveTo>
                <a:cubicBezTo>
                  <a:pt x="2981" y="1391"/>
                  <a:pt x="2979" y="1393"/>
                  <a:pt x="2979" y="1395"/>
                </a:cubicBezTo>
                <a:cubicBezTo>
                  <a:pt x="2979" y="1397"/>
                  <a:pt x="2981" y="1399"/>
                  <a:pt x="2983" y="1399"/>
                </a:cubicBezTo>
                <a:cubicBezTo>
                  <a:pt x="2985" y="1399"/>
                  <a:pt x="2987" y="1397"/>
                  <a:pt x="2987" y="1395"/>
                </a:cubicBezTo>
                <a:cubicBezTo>
                  <a:pt x="2987" y="1393"/>
                  <a:pt x="2985" y="1391"/>
                  <a:pt x="2983" y="1391"/>
                </a:cubicBezTo>
                <a:close/>
                <a:moveTo>
                  <a:pt x="2996" y="1391"/>
                </a:moveTo>
                <a:cubicBezTo>
                  <a:pt x="2993" y="1391"/>
                  <a:pt x="2992" y="1393"/>
                  <a:pt x="2992" y="1395"/>
                </a:cubicBezTo>
                <a:cubicBezTo>
                  <a:pt x="2992" y="1397"/>
                  <a:pt x="2993" y="1399"/>
                  <a:pt x="2996" y="1399"/>
                </a:cubicBezTo>
                <a:cubicBezTo>
                  <a:pt x="2998" y="1399"/>
                  <a:pt x="3000" y="1397"/>
                  <a:pt x="3000" y="1395"/>
                </a:cubicBezTo>
                <a:cubicBezTo>
                  <a:pt x="3000" y="1393"/>
                  <a:pt x="2998" y="1391"/>
                  <a:pt x="2996" y="1391"/>
                </a:cubicBezTo>
                <a:close/>
                <a:moveTo>
                  <a:pt x="3009" y="1391"/>
                </a:moveTo>
                <a:cubicBezTo>
                  <a:pt x="3006" y="1391"/>
                  <a:pt x="3004" y="1393"/>
                  <a:pt x="3004" y="1395"/>
                </a:cubicBezTo>
                <a:cubicBezTo>
                  <a:pt x="3004" y="1397"/>
                  <a:pt x="3006" y="1399"/>
                  <a:pt x="3009" y="1399"/>
                </a:cubicBezTo>
                <a:cubicBezTo>
                  <a:pt x="3011" y="1399"/>
                  <a:pt x="3013" y="1397"/>
                  <a:pt x="3013" y="1395"/>
                </a:cubicBezTo>
                <a:cubicBezTo>
                  <a:pt x="3013" y="1393"/>
                  <a:pt x="3011" y="1391"/>
                  <a:pt x="3009" y="1391"/>
                </a:cubicBezTo>
                <a:close/>
                <a:moveTo>
                  <a:pt x="3022" y="1391"/>
                </a:moveTo>
                <a:cubicBezTo>
                  <a:pt x="3019" y="1391"/>
                  <a:pt x="3017" y="1393"/>
                  <a:pt x="3017" y="1395"/>
                </a:cubicBezTo>
                <a:cubicBezTo>
                  <a:pt x="3017" y="1397"/>
                  <a:pt x="3019" y="1399"/>
                  <a:pt x="3022" y="1399"/>
                </a:cubicBezTo>
                <a:cubicBezTo>
                  <a:pt x="3024" y="1399"/>
                  <a:pt x="3026" y="1397"/>
                  <a:pt x="3026" y="1395"/>
                </a:cubicBezTo>
                <a:cubicBezTo>
                  <a:pt x="3026" y="1393"/>
                  <a:pt x="3024" y="1391"/>
                  <a:pt x="3022" y="1391"/>
                </a:cubicBezTo>
                <a:close/>
                <a:moveTo>
                  <a:pt x="3035" y="1391"/>
                </a:moveTo>
                <a:cubicBezTo>
                  <a:pt x="3032" y="1391"/>
                  <a:pt x="3030" y="1393"/>
                  <a:pt x="3030" y="1395"/>
                </a:cubicBezTo>
                <a:cubicBezTo>
                  <a:pt x="3030" y="1397"/>
                  <a:pt x="3032" y="1399"/>
                  <a:pt x="3035" y="1399"/>
                </a:cubicBezTo>
                <a:cubicBezTo>
                  <a:pt x="3037" y="1399"/>
                  <a:pt x="3039" y="1397"/>
                  <a:pt x="3039" y="1395"/>
                </a:cubicBezTo>
                <a:cubicBezTo>
                  <a:pt x="3039" y="1393"/>
                  <a:pt x="3037" y="1391"/>
                  <a:pt x="3035" y="1391"/>
                </a:cubicBezTo>
                <a:close/>
                <a:moveTo>
                  <a:pt x="3047" y="1391"/>
                </a:moveTo>
                <a:cubicBezTo>
                  <a:pt x="3045" y="1391"/>
                  <a:pt x="3043" y="1393"/>
                  <a:pt x="3043" y="1395"/>
                </a:cubicBezTo>
                <a:cubicBezTo>
                  <a:pt x="3043" y="1397"/>
                  <a:pt x="3045" y="1399"/>
                  <a:pt x="3047" y="1399"/>
                </a:cubicBezTo>
                <a:cubicBezTo>
                  <a:pt x="3050" y="1399"/>
                  <a:pt x="3052" y="1397"/>
                  <a:pt x="3052" y="1395"/>
                </a:cubicBezTo>
                <a:cubicBezTo>
                  <a:pt x="3052" y="1393"/>
                  <a:pt x="3050" y="1391"/>
                  <a:pt x="3047" y="1391"/>
                </a:cubicBezTo>
                <a:close/>
                <a:moveTo>
                  <a:pt x="3060" y="1391"/>
                </a:moveTo>
                <a:cubicBezTo>
                  <a:pt x="3058" y="1391"/>
                  <a:pt x="3056" y="1393"/>
                  <a:pt x="3056" y="1395"/>
                </a:cubicBezTo>
                <a:cubicBezTo>
                  <a:pt x="3056" y="1397"/>
                  <a:pt x="3058" y="1399"/>
                  <a:pt x="3060" y="1399"/>
                </a:cubicBezTo>
                <a:cubicBezTo>
                  <a:pt x="3063" y="1399"/>
                  <a:pt x="3064" y="1397"/>
                  <a:pt x="3064" y="1395"/>
                </a:cubicBezTo>
                <a:cubicBezTo>
                  <a:pt x="3064" y="1393"/>
                  <a:pt x="3063" y="1391"/>
                  <a:pt x="3060" y="1391"/>
                </a:cubicBezTo>
                <a:close/>
                <a:moveTo>
                  <a:pt x="3073" y="1391"/>
                </a:moveTo>
                <a:cubicBezTo>
                  <a:pt x="3071" y="1391"/>
                  <a:pt x="3069" y="1393"/>
                  <a:pt x="3069" y="1395"/>
                </a:cubicBezTo>
                <a:cubicBezTo>
                  <a:pt x="3069" y="1397"/>
                  <a:pt x="3071" y="1399"/>
                  <a:pt x="3073" y="1399"/>
                </a:cubicBezTo>
                <a:cubicBezTo>
                  <a:pt x="3076" y="1399"/>
                  <a:pt x="3077" y="1397"/>
                  <a:pt x="3077" y="1395"/>
                </a:cubicBezTo>
                <a:cubicBezTo>
                  <a:pt x="3077" y="1393"/>
                  <a:pt x="3076" y="1391"/>
                  <a:pt x="3073" y="1391"/>
                </a:cubicBezTo>
                <a:close/>
                <a:moveTo>
                  <a:pt x="3086" y="1391"/>
                </a:moveTo>
                <a:cubicBezTo>
                  <a:pt x="3084" y="1391"/>
                  <a:pt x="3082" y="1393"/>
                  <a:pt x="3082" y="1395"/>
                </a:cubicBezTo>
                <a:cubicBezTo>
                  <a:pt x="3082" y="1397"/>
                  <a:pt x="3084" y="1399"/>
                  <a:pt x="3086" y="1399"/>
                </a:cubicBezTo>
                <a:cubicBezTo>
                  <a:pt x="3088" y="1399"/>
                  <a:pt x="3090" y="1397"/>
                  <a:pt x="3090" y="1395"/>
                </a:cubicBezTo>
                <a:cubicBezTo>
                  <a:pt x="3090" y="1393"/>
                  <a:pt x="3088" y="1391"/>
                  <a:pt x="3086" y="1391"/>
                </a:cubicBezTo>
                <a:close/>
                <a:moveTo>
                  <a:pt x="3099" y="1391"/>
                </a:moveTo>
                <a:cubicBezTo>
                  <a:pt x="3097" y="1391"/>
                  <a:pt x="3095" y="1393"/>
                  <a:pt x="3095" y="1395"/>
                </a:cubicBezTo>
                <a:cubicBezTo>
                  <a:pt x="3095" y="1397"/>
                  <a:pt x="3097" y="1399"/>
                  <a:pt x="3099" y="1399"/>
                </a:cubicBezTo>
                <a:cubicBezTo>
                  <a:pt x="3101" y="1399"/>
                  <a:pt x="3103" y="1397"/>
                  <a:pt x="3103" y="1395"/>
                </a:cubicBezTo>
                <a:cubicBezTo>
                  <a:pt x="3103" y="1393"/>
                  <a:pt x="3101" y="1391"/>
                  <a:pt x="3099" y="1391"/>
                </a:cubicBezTo>
                <a:close/>
                <a:moveTo>
                  <a:pt x="3112" y="1391"/>
                </a:moveTo>
                <a:cubicBezTo>
                  <a:pt x="3110" y="1391"/>
                  <a:pt x="3108" y="1393"/>
                  <a:pt x="3108" y="1395"/>
                </a:cubicBezTo>
                <a:cubicBezTo>
                  <a:pt x="3108" y="1397"/>
                  <a:pt x="3110" y="1399"/>
                  <a:pt x="3112" y="1399"/>
                </a:cubicBezTo>
                <a:cubicBezTo>
                  <a:pt x="3114" y="1399"/>
                  <a:pt x="3116" y="1397"/>
                  <a:pt x="3116" y="1395"/>
                </a:cubicBezTo>
                <a:cubicBezTo>
                  <a:pt x="3116" y="1393"/>
                  <a:pt x="3114" y="1391"/>
                  <a:pt x="3112" y="1391"/>
                </a:cubicBezTo>
                <a:close/>
                <a:moveTo>
                  <a:pt x="3125" y="1391"/>
                </a:moveTo>
                <a:cubicBezTo>
                  <a:pt x="3123" y="1391"/>
                  <a:pt x="3121" y="1393"/>
                  <a:pt x="3121" y="1395"/>
                </a:cubicBezTo>
                <a:cubicBezTo>
                  <a:pt x="3121" y="1397"/>
                  <a:pt x="3123" y="1399"/>
                  <a:pt x="3125" y="1399"/>
                </a:cubicBezTo>
                <a:cubicBezTo>
                  <a:pt x="3127" y="1399"/>
                  <a:pt x="3129" y="1397"/>
                  <a:pt x="3129" y="1395"/>
                </a:cubicBezTo>
                <a:cubicBezTo>
                  <a:pt x="3129" y="1393"/>
                  <a:pt x="3127" y="1391"/>
                  <a:pt x="3125" y="1391"/>
                </a:cubicBezTo>
                <a:close/>
                <a:moveTo>
                  <a:pt x="3138" y="1391"/>
                </a:moveTo>
                <a:cubicBezTo>
                  <a:pt x="3135" y="1391"/>
                  <a:pt x="3134" y="1393"/>
                  <a:pt x="3134" y="1395"/>
                </a:cubicBezTo>
                <a:cubicBezTo>
                  <a:pt x="3134" y="1397"/>
                  <a:pt x="3135" y="1399"/>
                  <a:pt x="3138" y="1399"/>
                </a:cubicBezTo>
                <a:cubicBezTo>
                  <a:pt x="3140" y="1399"/>
                  <a:pt x="3142" y="1397"/>
                  <a:pt x="3142" y="1395"/>
                </a:cubicBezTo>
                <a:cubicBezTo>
                  <a:pt x="3142" y="1393"/>
                  <a:pt x="3140" y="1391"/>
                  <a:pt x="3138" y="1391"/>
                </a:cubicBezTo>
                <a:close/>
                <a:moveTo>
                  <a:pt x="3151" y="1391"/>
                </a:moveTo>
                <a:cubicBezTo>
                  <a:pt x="3148" y="1391"/>
                  <a:pt x="3147" y="1393"/>
                  <a:pt x="3147" y="1395"/>
                </a:cubicBezTo>
                <a:cubicBezTo>
                  <a:pt x="3147" y="1397"/>
                  <a:pt x="3148" y="1399"/>
                  <a:pt x="3151" y="1399"/>
                </a:cubicBezTo>
                <a:cubicBezTo>
                  <a:pt x="3153" y="1399"/>
                  <a:pt x="3155" y="1397"/>
                  <a:pt x="3155" y="1395"/>
                </a:cubicBezTo>
                <a:cubicBezTo>
                  <a:pt x="3155" y="1393"/>
                  <a:pt x="3153" y="1391"/>
                  <a:pt x="3151" y="1391"/>
                </a:cubicBezTo>
                <a:close/>
                <a:moveTo>
                  <a:pt x="3164" y="1391"/>
                </a:moveTo>
                <a:cubicBezTo>
                  <a:pt x="3161" y="1391"/>
                  <a:pt x="3159" y="1393"/>
                  <a:pt x="3159" y="1395"/>
                </a:cubicBezTo>
                <a:cubicBezTo>
                  <a:pt x="3159" y="1397"/>
                  <a:pt x="3161" y="1399"/>
                  <a:pt x="3164" y="1399"/>
                </a:cubicBezTo>
                <a:cubicBezTo>
                  <a:pt x="3166" y="1399"/>
                  <a:pt x="3168" y="1397"/>
                  <a:pt x="3168" y="1395"/>
                </a:cubicBezTo>
                <a:cubicBezTo>
                  <a:pt x="3168" y="1393"/>
                  <a:pt x="3166" y="1391"/>
                  <a:pt x="3164" y="1391"/>
                </a:cubicBezTo>
                <a:close/>
                <a:moveTo>
                  <a:pt x="3177" y="1391"/>
                </a:moveTo>
                <a:cubicBezTo>
                  <a:pt x="3174" y="1391"/>
                  <a:pt x="3172" y="1393"/>
                  <a:pt x="3172" y="1395"/>
                </a:cubicBezTo>
                <a:cubicBezTo>
                  <a:pt x="3172" y="1397"/>
                  <a:pt x="3174" y="1399"/>
                  <a:pt x="3177" y="1399"/>
                </a:cubicBezTo>
                <a:cubicBezTo>
                  <a:pt x="3179" y="1399"/>
                  <a:pt x="3181" y="1397"/>
                  <a:pt x="3181" y="1395"/>
                </a:cubicBezTo>
                <a:cubicBezTo>
                  <a:pt x="3181" y="1393"/>
                  <a:pt x="3179" y="1391"/>
                  <a:pt x="3177" y="1391"/>
                </a:cubicBezTo>
                <a:close/>
                <a:moveTo>
                  <a:pt x="3189" y="1391"/>
                </a:moveTo>
                <a:cubicBezTo>
                  <a:pt x="3187" y="1391"/>
                  <a:pt x="3185" y="1393"/>
                  <a:pt x="3185" y="1395"/>
                </a:cubicBezTo>
                <a:cubicBezTo>
                  <a:pt x="3185" y="1397"/>
                  <a:pt x="3187" y="1399"/>
                  <a:pt x="3189" y="1399"/>
                </a:cubicBezTo>
                <a:cubicBezTo>
                  <a:pt x="3192" y="1399"/>
                  <a:pt x="3194" y="1397"/>
                  <a:pt x="3194" y="1395"/>
                </a:cubicBezTo>
                <a:cubicBezTo>
                  <a:pt x="3194" y="1393"/>
                  <a:pt x="3192" y="1391"/>
                  <a:pt x="3189" y="1391"/>
                </a:cubicBezTo>
                <a:close/>
                <a:moveTo>
                  <a:pt x="3202" y="1391"/>
                </a:moveTo>
                <a:cubicBezTo>
                  <a:pt x="3200" y="1391"/>
                  <a:pt x="3198" y="1393"/>
                  <a:pt x="3198" y="1395"/>
                </a:cubicBezTo>
                <a:cubicBezTo>
                  <a:pt x="3198" y="1397"/>
                  <a:pt x="3200" y="1399"/>
                  <a:pt x="3202" y="1399"/>
                </a:cubicBezTo>
                <a:cubicBezTo>
                  <a:pt x="3205" y="1399"/>
                  <a:pt x="3207" y="1397"/>
                  <a:pt x="3207" y="1395"/>
                </a:cubicBezTo>
                <a:cubicBezTo>
                  <a:pt x="3207" y="1393"/>
                  <a:pt x="3205" y="1391"/>
                  <a:pt x="3202" y="1391"/>
                </a:cubicBezTo>
                <a:close/>
                <a:moveTo>
                  <a:pt x="981" y="1404"/>
                </a:moveTo>
                <a:cubicBezTo>
                  <a:pt x="979" y="1404"/>
                  <a:pt x="977" y="1406"/>
                  <a:pt x="977" y="1408"/>
                </a:cubicBezTo>
                <a:cubicBezTo>
                  <a:pt x="977" y="1410"/>
                  <a:pt x="979" y="1412"/>
                  <a:pt x="981" y="1412"/>
                </a:cubicBezTo>
                <a:cubicBezTo>
                  <a:pt x="984" y="1412"/>
                  <a:pt x="985" y="1410"/>
                  <a:pt x="985" y="1408"/>
                </a:cubicBezTo>
                <a:cubicBezTo>
                  <a:pt x="985" y="1406"/>
                  <a:pt x="984" y="1404"/>
                  <a:pt x="981" y="1404"/>
                </a:cubicBezTo>
                <a:close/>
                <a:moveTo>
                  <a:pt x="994" y="1404"/>
                </a:moveTo>
                <a:cubicBezTo>
                  <a:pt x="992" y="1404"/>
                  <a:pt x="990" y="1406"/>
                  <a:pt x="990" y="1408"/>
                </a:cubicBezTo>
                <a:cubicBezTo>
                  <a:pt x="990" y="1410"/>
                  <a:pt x="992" y="1412"/>
                  <a:pt x="994" y="1412"/>
                </a:cubicBezTo>
                <a:cubicBezTo>
                  <a:pt x="996" y="1412"/>
                  <a:pt x="998" y="1410"/>
                  <a:pt x="998" y="1408"/>
                </a:cubicBezTo>
                <a:cubicBezTo>
                  <a:pt x="998" y="1406"/>
                  <a:pt x="996" y="1404"/>
                  <a:pt x="994" y="1404"/>
                </a:cubicBezTo>
                <a:close/>
                <a:moveTo>
                  <a:pt x="1007" y="1404"/>
                </a:moveTo>
                <a:cubicBezTo>
                  <a:pt x="1005" y="1404"/>
                  <a:pt x="1003" y="1406"/>
                  <a:pt x="1003" y="1408"/>
                </a:cubicBezTo>
                <a:cubicBezTo>
                  <a:pt x="1003" y="1410"/>
                  <a:pt x="1005" y="1412"/>
                  <a:pt x="1007" y="1412"/>
                </a:cubicBezTo>
                <a:cubicBezTo>
                  <a:pt x="1009" y="1412"/>
                  <a:pt x="1011" y="1410"/>
                  <a:pt x="1011" y="1408"/>
                </a:cubicBezTo>
                <a:cubicBezTo>
                  <a:pt x="1011" y="1406"/>
                  <a:pt x="1009" y="1404"/>
                  <a:pt x="1007" y="1404"/>
                </a:cubicBezTo>
                <a:close/>
                <a:moveTo>
                  <a:pt x="1020" y="1404"/>
                </a:moveTo>
                <a:cubicBezTo>
                  <a:pt x="1018" y="1404"/>
                  <a:pt x="1016" y="1406"/>
                  <a:pt x="1016" y="1408"/>
                </a:cubicBezTo>
                <a:cubicBezTo>
                  <a:pt x="1016" y="1410"/>
                  <a:pt x="1018" y="1412"/>
                  <a:pt x="1020" y="1412"/>
                </a:cubicBezTo>
                <a:cubicBezTo>
                  <a:pt x="1022" y="1412"/>
                  <a:pt x="1024" y="1410"/>
                  <a:pt x="1024" y="1408"/>
                </a:cubicBezTo>
                <a:cubicBezTo>
                  <a:pt x="1024" y="1406"/>
                  <a:pt x="1022" y="1404"/>
                  <a:pt x="1020" y="1404"/>
                </a:cubicBezTo>
                <a:close/>
                <a:moveTo>
                  <a:pt x="1033" y="1404"/>
                </a:moveTo>
                <a:cubicBezTo>
                  <a:pt x="1031" y="1404"/>
                  <a:pt x="1029" y="1406"/>
                  <a:pt x="1029" y="1408"/>
                </a:cubicBezTo>
                <a:cubicBezTo>
                  <a:pt x="1029" y="1410"/>
                  <a:pt x="1031" y="1412"/>
                  <a:pt x="1033" y="1412"/>
                </a:cubicBezTo>
                <a:cubicBezTo>
                  <a:pt x="1035" y="1412"/>
                  <a:pt x="1037" y="1410"/>
                  <a:pt x="1037" y="1408"/>
                </a:cubicBezTo>
                <a:cubicBezTo>
                  <a:pt x="1037" y="1406"/>
                  <a:pt x="1035" y="1404"/>
                  <a:pt x="1033" y="1404"/>
                </a:cubicBezTo>
                <a:close/>
                <a:moveTo>
                  <a:pt x="1046" y="1404"/>
                </a:moveTo>
                <a:cubicBezTo>
                  <a:pt x="1043" y="1404"/>
                  <a:pt x="1042" y="1406"/>
                  <a:pt x="1042" y="1408"/>
                </a:cubicBezTo>
                <a:cubicBezTo>
                  <a:pt x="1042" y="1410"/>
                  <a:pt x="1043" y="1412"/>
                  <a:pt x="1046" y="1412"/>
                </a:cubicBezTo>
                <a:cubicBezTo>
                  <a:pt x="1048" y="1412"/>
                  <a:pt x="1050" y="1410"/>
                  <a:pt x="1050" y="1408"/>
                </a:cubicBezTo>
                <a:cubicBezTo>
                  <a:pt x="1050" y="1406"/>
                  <a:pt x="1048" y="1404"/>
                  <a:pt x="1046" y="1404"/>
                </a:cubicBezTo>
                <a:close/>
                <a:moveTo>
                  <a:pt x="1059" y="1404"/>
                </a:moveTo>
                <a:cubicBezTo>
                  <a:pt x="1056" y="1404"/>
                  <a:pt x="1055" y="1406"/>
                  <a:pt x="1055" y="1408"/>
                </a:cubicBezTo>
                <a:cubicBezTo>
                  <a:pt x="1055" y="1410"/>
                  <a:pt x="1056" y="1412"/>
                  <a:pt x="1059" y="1412"/>
                </a:cubicBezTo>
                <a:cubicBezTo>
                  <a:pt x="1061" y="1412"/>
                  <a:pt x="1063" y="1410"/>
                  <a:pt x="1063" y="1408"/>
                </a:cubicBezTo>
                <a:cubicBezTo>
                  <a:pt x="1063" y="1406"/>
                  <a:pt x="1061" y="1404"/>
                  <a:pt x="1059" y="1404"/>
                </a:cubicBezTo>
                <a:close/>
                <a:moveTo>
                  <a:pt x="1072" y="1404"/>
                </a:moveTo>
                <a:cubicBezTo>
                  <a:pt x="1069" y="1404"/>
                  <a:pt x="1067" y="1406"/>
                  <a:pt x="1067" y="1408"/>
                </a:cubicBezTo>
                <a:cubicBezTo>
                  <a:pt x="1067" y="1410"/>
                  <a:pt x="1069" y="1412"/>
                  <a:pt x="1072" y="1412"/>
                </a:cubicBezTo>
                <a:cubicBezTo>
                  <a:pt x="1074" y="1412"/>
                  <a:pt x="1076" y="1410"/>
                  <a:pt x="1076" y="1408"/>
                </a:cubicBezTo>
                <a:cubicBezTo>
                  <a:pt x="1076" y="1406"/>
                  <a:pt x="1074" y="1404"/>
                  <a:pt x="1072" y="1404"/>
                </a:cubicBezTo>
                <a:close/>
                <a:moveTo>
                  <a:pt x="1085" y="1404"/>
                </a:moveTo>
                <a:cubicBezTo>
                  <a:pt x="1082" y="1404"/>
                  <a:pt x="1080" y="1406"/>
                  <a:pt x="1080" y="1408"/>
                </a:cubicBezTo>
                <a:cubicBezTo>
                  <a:pt x="1080" y="1410"/>
                  <a:pt x="1082" y="1412"/>
                  <a:pt x="1085" y="1412"/>
                </a:cubicBezTo>
                <a:cubicBezTo>
                  <a:pt x="1087" y="1412"/>
                  <a:pt x="1089" y="1410"/>
                  <a:pt x="1089" y="1408"/>
                </a:cubicBezTo>
                <a:cubicBezTo>
                  <a:pt x="1089" y="1406"/>
                  <a:pt x="1087" y="1404"/>
                  <a:pt x="1085" y="1404"/>
                </a:cubicBezTo>
                <a:close/>
                <a:moveTo>
                  <a:pt x="1097" y="1404"/>
                </a:moveTo>
                <a:cubicBezTo>
                  <a:pt x="1095" y="1404"/>
                  <a:pt x="1093" y="1406"/>
                  <a:pt x="1093" y="1408"/>
                </a:cubicBezTo>
                <a:cubicBezTo>
                  <a:pt x="1093" y="1410"/>
                  <a:pt x="1095" y="1412"/>
                  <a:pt x="1097" y="1412"/>
                </a:cubicBezTo>
                <a:cubicBezTo>
                  <a:pt x="1100" y="1412"/>
                  <a:pt x="1102" y="1410"/>
                  <a:pt x="1102" y="1408"/>
                </a:cubicBezTo>
                <a:cubicBezTo>
                  <a:pt x="1102" y="1406"/>
                  <a:pt x="1100" y="1404"/>
                  <a:pt x="1097" y="1404"/>
                </a:cubicBezTo>
                <a:close/>
                <a:moveTo>
                  <a:pt x="1110" y="1404"/>
                </a:moveTo>
                <a:cubicBezTo>
                  <a:pt x="1108" y="1404"/>
                  <a:pt x="1106" y="1406"/>
                  <a:pt x="1106" y="1408"/>
                </a:cubicBezTo>
                <a:cubicBezTo>
                  <a:pt x="1106" y="1410"/>
                  <a:pt x="1108" y="1412"/>
                  <a:pt x="1110" y="1412"/>
                </a:cubicBezTo>
                <a:cubicBezTo>
                  <a:pt x="1113" y="1412"/>
                  <a:pt x="1115" y="1410"/>
                  <a:pt x="1115" y="1408"/>
                </a:cubicBezTo>
                <a:cubicBezTo>
                  <a:pt x="1115" y="1406"/>
                  <a:pt x="1113" y="1404"/>
                  <a:pt x="1110" y="1404"/>
                </a:cubicBezTo>
                <a:close/>
                <a:moveTo>
                  <a:pt x="1123" y="1404"/>
                </a:moveTo>
                <a:cubicBezTo>
                  <a:pt x="1121" y="1404"/>
                  <a:pt x="1119" y="1406"/>
                  <a:pt x="1119" y="1408"/>
                </a:cubicBezTo>
                <a:cubicBezTo>
                  <a:pt x="1119" y="1410"/>
                  <a:pt x="1121" y="1412"/>
                  <a:pt x="1123" y="1412"/>
                </a:cubicBezTo>
                <a:cubicBezTo>
                  <a:pt x="1126" y="1412"/>
                  <a:pt x="1127" y="1410"/>
                  <a:pt x="1127" y="1408"/>
                </a:cubicBezTo>
                <a:cubicBezTo>
                  <a:pt x="1127" y="1406"/>
                  <a:pt x="1126" y="1404"/>
                  <a:pt x="1123" y="1404"/>
                </a:cubicBezTo>
                <a:close/>
                <a:moveTo>
                  <a:pt x="1136" y="1404"/>
                </a:moveTo>
                <a:cubicBezTo>
                  <a:pt x="1134" y="1404"/>
                  <a:pt x="1132" y="1406"/>
                  <a:pt x="1132" y="1408"/>
                </a:cubicBezTo>
                <a:cubicBezTo>
                  <a:pt x="1132" y="1410"/>
                  <a:pt x="1134" y="1412"/>
                  <a:pt x="1136" y="1412"/>
                </a:cubicBezTo>
                <a:cubicBezTo>
                  <a:pt x="1138" y="1412"/>
                  <a:pt x="1140" y="1410"/>
                  <a:pt x="1140" y="1408"/>
                </a:cubicBezTo>
                <a:cubicBezTo>
                  <a:pt x="1140" y="1406"/>
                  <a:pt x="1138" y="1404"/>
                  <a:pt x="1136" y="1404"/>
                </a:cubicBezTo>
                <a:close/>
                <a:moveTo>
                  <a:pt x="1149" y="1404"/>
                </a:moveTo>
                <a:cubicBezTo>
                  <a:pt x="1147" y="1404"/>
                  <a:pt x="1145" y="1406"/>
                  <a:pt x="1145" y="1408"/>
                </a:cubicBezTo>
                <a:cubicBezTo>
                  <a:pt x="1145" y="1410"/>
                  <a:pt x="1147" y="1412"/>
                  <a:pt x="1149" y="1412"/>
                </a:cubicBezTo>
                <a:cubicBezTo>
                  <a:pt x="1151" y="1412"/>
                  <a:pt x="1153" y="1410"/>
                  <a:pt x="1153" y="1408"/>
                </a:cubicBezTo>
                <a:cubicBezTo>
                  <a:pt x="1153" y="1406"/>
                  <a:pt x="1151" y="1404"/>
                  <a:pt x="1149" y="1404"/>
                </a:cubicBezTo>
                <a:close/>
                <a:moveTo>
                  <a:pt x="1162" y="1404"/>
                </a:moveTo>
                <a:cubicBezTo>
                  <a:pt x="1160" y="1404"/>
                  <a:pt x="1158" y="1406"/>
                  <a:pt x="1158" y="1408"/>
                </a:cubicBezTo>
                <a:cubicBezTo>
                  <a:pt x="1158" y="1410"/>
                  <a:pt x="1160" y="1412"/>
                  <a:pt x="1162" y="1412"/>
                </a:cubicBezTo>
                <a:cubicBezTo>
                  <a:pt x="1164" y="1412"/>
                  <a:pt x="1166" y="1410"/>
                  <a:pt x="1166" y="1408"/>
                </a:cubicBezTo>
                <a:cubicBezTo>
                  <a:pt x="1166" y="1406"/>
                  <a:pt x="1164" y="1404"/>
                  <a:pt x="1162" y="1404"/>
                </a:cubicBezTo>
                <a:close/>
                <a:moveTo>
                  <a:pt x="1175" y="1404"/>
                </a:moveTo>
                <a:cubicBezTo>
                  <a:pt x="1173" y="1404"/>
                  <a:pt x="1171" y="1406"/>
                  <a:pt x="1171" y="1408"/>
                </a:cubicBezTo>
                <a:cubicBezTo>
                  <a:pt x="1171" y="1410"/>
                  <a:pt x="1173" y="1412"/>
                  <a:pt x="1175" y="1412"/>
                </a:cubicBezTo>
                <a:cubicBezTo>
                  <a:pt x="1177" y="1412"/>
                  <a:pt x="1179" y="1410"/>
                  <a:pt x="1179" y="1408"/>
                </a:cubicBezTo>
                <a:cubicBezTo>
                  <a:pt x="1179" y="1406"/>
                  <a:pt x="1177" y="1404"/>
                  <a:pt x="1175" y="1404"/>
                </a:cubicBezTo>
                <a:close/>
                <a:moveTo>
                  <a:pt x="1188" y="1404"/>
                </a:moveTo>
                <a:cubicBezTo>
                  <a:pt x="1186" y="1404"/>
                  <a:pt x="1184" y="1406"/>
                  <a:pt x="1184" y="1408"/>
                </a:cubicBezTo>
                <a:cubicBezTo>
                  <a:pt x="1184" y="1410"/>
                  <a:pt x="1186" y="1412"/>
                  <a:pt x="1188" y="1412"/>
                </a:cubicBezTo>
                <a:cubicBezTo>
                  <a:pt x="1190" y="1412"/>
                  <a:pt x="1192" y="1410"/>
                  <a:pt x="1192" y="1408"/>
                </a:cubicBezTo>
                <a:cubicBezTo>
                  <a:pt x="1192" y="1406"/>
                  <a:pt x="1190" y="1404"/>
                  <a:pt x="1188" y="1404"/>
                </a:cubicBezTo>
                <a:close/>
                <a:moveTo>
                  <a:pt x="1834" y="1404"/>
                </a:moveTo>
                <a:cubicBezTo>
                  <a:pt x="1831" y="1404"/>
                  <a:pt x="1829" y="1406"/>
                  <a:pt x="1829" y="1408"/>
                </a:cubicBezTo>
                <a:cubicBezTo>
                  <a:pt x="1829" y="1410"/>
                  <a:pt x="1831" y="1412"/>
                  <a:pt x="1834" y="1412"/>
                </a:cubicBezTo>
                <a:cubicBezTo>
                  <a:pt x="1836" y="1412"/>
                  <a:pt x="1838" y="1410"/>
                  <a:pt x="1838" y="1408"/>
                </a:cubicBezTo>
                <a:cubicBezTo>
                  <a:pt x="1838" y="1406"/>
                  <a:pt x="1836" y="1404"/>
                  <a:pt x="1834" y="1404"/>
                </a:cubicBezTo>
                <a:close/>
                <a:moveTo>
                  <a:pt x="1846" y="1404"/>
                </a:moveTo>
                <a:cubicBezTo>
                  <a:pt x="1844" y="1404"/>
                  <a:pt x="1842" y="1406"/>
                  <a:pt x="1842" y="1408"/>
                </a:cubicBezTo>
                <a:cubicBezTo>
                  <a:pt x="1842" y="1410"/>
                  <a:pt x="1844" y="1412"/>
                  <a:pt x="1846" y="1412"/>
                </a:cubicBezTo>
                <a:cubicBezTo>
                  <a:pt x="1849" y="1412"/>
                  <a:pt x="1851" y="1410"/>
                  <a:pt x="1851" y="1408"/>
                </a:cubicBezTo>
                <a:cubicBezTo>
                  <a:pt x="1851" y="1406"/>
                  <a:pt x="1849" y="1404"/>
                  <a:pt x="1846" y="1404"/>
                </a:cubicBezTo>
                <a:close/>
                <a:moveTo>
                  <a:pt x="1859" y="1404"/>
                </a:moveTo>
                <a:cubicBezTo>
                  <a:pt x="1857" y="1404"/>
                  <a:pt x="1855" y="1406"/>
                  <a:pt x="1855" y="1408"/>
                </a:cubicBezTo>
                <a:cubicBezTo>
                  <a:pt x="1855" y="1410"/>
                  <a:pt x="1857" y="1412"/>
                  <a:pt x="1859" y="1412"/>
                </a:cubicBezTo>
                <a:cubicBezTo>
                  <a:pt x="1862" y="1412"/>
                  <a:pt x="1864" y="1410"/>
                  <a:pt x="1864" y="1408"/>
                </a:cubicBezTo>
                <a:cubicBezTo>
                  <a:pt x="1864" y="1406"/>
                  <a:pt x="1862" y="1404"/>
                  <a:pt x="1859" y="1404"/>
                </a:cubicBezTo>
                <a:close/>
                <a:moveTo>
                  <a:pt x="1872" y="1404"/>
                </a:moveTo>
                <a:cubicBezTo>
                  <a:pt x="1870" y="1404"/>
                  <a:pt x="1868" y="1406"/>
                  <a:pt x="1868" y="1408"/>
                </a:cubicBezTo>
                <a:cubicBezTo>
                  <a:pt x="1868" y="1410"/>
                  <a:pt x="1870" y="1412"/>
                  <a:pt x="1872" y="1412"/>
                </a:cubicBezTo>
                <a:cubicBezTo>
                  <a:pt x="1875" y="1412"/>
                  <a:pt x="1876" y="1410"/>
                  <a:pt x="1876" y="1408"/>
                </a:cubicBezTo>
                <a:cubicBezTo>
                  <a:pt x="1876" y="1406"/>
                  <a:pt x="1875" y="1404"/>
                  <a:pt x="1872" y="1404"/>
                </a:cubicBezTo>
                <a:close/>
                <a:moveTo>
                  <a:pt x="1885" y="1404"/>
                </a:moveTo>
                <a:cubicBezTo>
                  <a:pt x="1883" y="1404"/>
                  <a:pt x="1881" y="1406"/>
                  <a:pt x="1881" y="1408"/>
                </a:cubicBezTo>
                <a:cubicBezTo>
                  <a:pt x="1881" y="1410"/>
                  <a:pt x="1883" y="1412"/>
                  <a:pt x="1885" y="1412"/>
                </a:cubicBezTo>
                <a:cubicBezTo>
                  <a:pt x="1887" y="1412"/>
                  <a:pt x="1889" y="1410"/>
                  <a:pt x="1889" y="1408"/>
                </a:cubicBezTo>
                <a:cubicBezTo>
                  <a:pt x="1889" y="1406"/>
                  <a:pt x="1887" y="1404"/>
                  <a:pt x="1885" y="1404"/>
                </a:cubicBezTo>
                <a:close/>
                <a:moveTo>
                  <a:pt x="1898" y="1404"/>
                </a:moveTo>
                <a:cubicBezTo>
                  <a:pt x="1896" y="1404"/>
                  <a:pt x="1894" y="1406"/>
                  <a:pt x="1894" y="1408"/>
                </a:cubicBezTo>
                <a:cubicBezTo>
                  <a:pt x="1894" y="1410"/>
                  <a:pt x="1896" y="1412"/>
                  <a:pt x="1898" y="1412"/>
                </a:cubicBezTo>
                <a:cubicBezTo>
                  <a:pt x="1900" y="1412"/>
                  <a:pt x="1902" y="1410"/>
                  <a:pt x="1902" y="1408"/>
                </a:cubicBezTo>
                <a:cubicBezTo>
                  <a:pt x="1902" y="1406"/>
                  <a:pt x="1900" y="1404"/>
                  <a:pt x="1898" y="1404"/>
                </a:cubicBezTo>
                <a:close/>
                <a:moveTo>
                  <a:pt x="1911" y="1404"/>
                </a:moveTo>
                <a:cubicBezTo>
                  <a:pt x="1909" y="1404"/>
                  <a:pt x="1907" y="1406"/>
                  <a:pt x="1907" y="1408"/>
                </a:cubicBezTo>
                <a:cubicBezTo>
                  <a:pt x="1907" y="1410"/>
                  <a:pt x="1909" y="1412"/>
                  <a:pt x="1911" y="1412"/>
                </a:cubicBezTo>
                <a:cubicBezTo>
                  <a:pt x="1913" y="1412"/>
                  <a:pt x="1915" y="1410"/>
                  <a:pt x="1915" y="1408"/>
                </a:cubicBezTo>
                <a:cubicBezTo>
                  <a:pt x="1915" y="1406"/>
                  <a:pt x="1913" y="1404"/>
                  <a:pt x="1911" y="1404"/>
                </a:cubicBezTo>
                <a:close/>
                <a:moveTo>
                  <a:pt x="1924" y="1404"/>
                </a:moveTo>
                <a:cubicBezTo>
                  <a:pt x="1922" y="1404"/>
                  <a:pt x="1920" y="1406"/>
                  <a:pt x="1920" y="1408"/>
                </a:cubicBezTo>
                <a:cubicBezTo>
                  <a:pt x="1920" y="1410"/>
                  <a:pt x="1922" y="1412"/>
                  <a:pt x="1924" y="1412"/>
                </a:cubicBezTo>
                <a:cubicBezTo>
                  <a:pt x="1926" y="1412"/>
                  <a:pt x="1928" y="1410"/>
                  <a:pt x="1928" y="1408"/>
                </a:cubicBezTo>
                <a:cubicBezTo>
                  <a:pt x="1928" y="1406"/>
                  <a:pt x="1926" y="1404"/>
                  <a:pt x="1924" y="1404"/>
                </a:cubicBezTo>
                <a:close/>
                <a:moveTo>
                  <a:pt x="1937" y="1404"/>
                </a:moveTo>
                <a:cubicBezTo>
                  <a:pt x="1935" y="1404"/>
                  <a:pt x="1933" y="1406"/>
                  <a:pt x="1933" y="1408"/>
                </a:cubicBezTo>
                <a:cubicBezTo>
                  <a:pt x="1933" y="1410"/>
                  <a:pt x="1935" y="1412"/>
                  <a:pt x="1937" y="1412"/>
                </a:cubicBezTo>
                <a:cubicBezTo>
                  <a:pt x="1939" y="1412"/>
                  <a:pt x="1941" y="1410"/>
                  <a:pt x="1941" y="1408"/>
                </a:cubicBezTo>
                <a:cubicBezTo>
                  <a:pt x="1941" y="1406"/>
                  <a:pt x="1939" y="1404"/>
                  <a:pt x="1937" y="1404"/>
                </a:cubicBezTo>
                <a:close/>
                <a:moveTo>
                  <a:pt x="1950" y="1404"/>
                </a:moveTo>
                <a:cubicBezTo>
                  <a:pt x="1947" y="1404"/>
                  <a:pt x="1946" y="1406"/>
                  <a:pt x="1946" y="1408"/>
                </a:cubicBezTo>
                <a:cubicBezTo>
                  <a:pt x="1946" y="1410"/>
                  <a:pt x="1947" y="1412"/>
                  <a:pt x="1950" y="1412"/>
                </a:cubicBezTo>
                <a:cubicBezTo>
                  <a:pt x="1952" y="1412"/>
                  <a:pt x="1954" y="1410"/>
                  <a:pt x="1954" y="1408"/>
                </a:cubicBezTo>
                <a:cubicBezTo>
                  <a:pt x="1954" y="1406"/>
                  <a:pt x="1952" y="1404"/>
                  <a:pt x="1950" y="1404"/>
                </a:cubicBezTo>
                <a:close/>
                <a:moveTo>
                  <a:pt x="1963" y="1404"/>
                </a:moveTo>
                <a:cubicBezTo>
                  <a:pt x="1960" y="1404"/>
                  <a:pt x="1958" y="1406"/>
                  <a:pt x="1958" y="1408"/>
                </a:cubicBezTo>
                <a:cubicBezTo>
                  <a:pt x="1958" y="1410"/>
                  <a:pt x="1960" y="1412"/>
                  <a:pt x="1963" y="1412"/>
                </a:cubicBezTo>
                <a:cubicBezTo>
                  <a:pt x="1965" y="1412"/>
                  <a:pt x="1967" y="1410"/>
                  <a:pt x="1967" y="1408"/>
                </a:cubicBezTo>
                <a:cubicBezTo>
                  <a:pt x="1967" y="1406"/>
                  <a:pt x="1965" y="1404"/>
                  <a:pt x="1963" y="1404"/>
                </a:cubicBezTo>
                <a:close/>
                <a:moveTo>
                  <a:pt x="1976" y="1404"/>
                </a:moveTo>
                <a:cubicBezTo>
                  <a:pt x="1973" y="1404"/>
                  <a:pt x="1971" y="1406"/>
                  <a:pt x="1971" y="1408"/>
                </a:cubicBezTo>
                <a:cubicBezTo>
                  <a:pt x="1971" y="1410"/>
                  <a:pt x="1973" y="1412"/>
                  <a:pt x="1976" y="1412"/>
                </a:cubicBezTo>
                <a:cubicBezTo>
                  <a:pt x="1978" y="1412"/>
                  <a:pt x="1980" y="1410"/>
                  <a:pt x="1980" y="1408"/>
                </a:cubicBezTo>
                <a:cubicBezTo>
                  <a:pt x="1980" y="1406"/>
                  <a:pt x="1978" y="1404"/>
                  <a:pt x="1976" y="1404"/>
                </a:cubicBezTo>
                <a:close/>
                <a:moveTo>
                  <a:pt x="1988" y="1404"/>
                </a:moveTo>
                <a:cubicBezTo>
                  <a:pt x="1986" y="1404"/>
                  <a:pt x="1984" y="1406"/>
                  <a:pt x="1984" y="1408"/>
                </a:cubicBezTo>
                <a:cubicBezTo>
                  <a:pt x="1984" y="1410"/>
                  <a:pt x="1986" y="1412"/>
                  <a:pt x="1988" y="1412"/>
                </a:cubicBezTo>
                <a:cubicBezTo>
                  <a:pt x="1991" y="1412"/>
                  <a:pt x="1993" y="1410"/>
                  <a:pt x="1993" y="1408"/>
                </a:cubicBezTo>
                <a:cubicBezTo>
                  <a:pt x="1993" y="1406"/>
                  <a:pt x="1991" y="1404"/>
                  <a:pt x="1988" y="1404"/>
                </a:cubicBezTo>
                <a:close/>
                <a:moveTo>
                  <a:pt x="2001" y="1404"/>
                </a:moveTo>
                <a:cubicBezTo>
                  <a:pt x="1999" y="1404"/>
                  <a:pt x="1997" y="1406"/>
                  <a:pt x="1997" y="1408"/>
                </a:cubicBezTo>
                <a:cubicBezTo>
                  <a:pt x="1997" y="1410"/>
                  <a:pt x="1999" y="1412"/>
                  <a:pt x="2001" y="1412"/>
                </a:cubicBezTo>
                <a:cubicBezTo>
                  <a:pt x="2004" y="1412"/>
                  <a:pt x="2006" y="1410"/>
                  <a:pt x="2006" y="1408"/>
                </a:cubicBezTo>
                <a:cubicBezTo>
                  <a:pt x="2006" y="1406"/>
                  <a:pt x="2004" y="1404"/>
                  <a:pt x="2001" y="1404"/>
                </a:cubicBezTo>
                <a:close/>
                <a:moveTo>
                  <a:pt x="2014" y="1408"/>
                </a:moveTo>
                <a:cubicBezTo>
                  <a:pt x="2014" y="1408"/>
                  <a:pt x="2014" y="1408"/>
                  <a:pt x="2014" y="1408"/>
                </a:cubicBezTo>
                <a:cubicBezTo>
                  <a:pt x="2014" y="1408"/>
                  <a:pt x="2014" y="1408"/>
                  <a:pt x="2014" y="1408"/>
                </a:cubicBezTo>
                <a:cubicBezTo>
                  <a:pt x="2014" y="1408"/>
                  <a:pt x="2014" y="1408"/>
                  <a:pt x="2014" y="1408"/>
                </a:cubicBezTo>
                <a:cubicBezTo>
                  <a:pt x="2014" y="1408"/>
                  <a:pt x="2014" y="1408"/>
                  <a:pt x="2014" y="1408"/>
                </a:cubicBezTo>
                <a:close/>
                <a:moveTo>
                  <a:pt x="2815" y="1404"/>
                </a:moveTo>
                <a:cubicBezTo>
                  <a:pt x="2813" y="1404"/>
                  <a:pt x="2811" y="1406"/>
                  <a:pt x="2811" y="1408"/>
                </a:cubicBezTo>
                <a:cubicBezTo>
                  <a:pt x="2811" y="1410"/>
                  <a:pt x="2813" y="1412"/>
                  <a:pt x="2815" y="1412"/>
                </a:cubicBezTo>
                <a:cubicBezTo>
                  <a:pt x="2817" y="1412"/>
                  <a:pt x="2819" y="1410"/>
                  <a:pt x="2819" y="1408"/>
                </a:cubicBezTo>
                <a:cubicBezTo>
                  <a:pt x="2819" y="1406"/>
                  <a:pt x="2817" y="1404"/>
                  <a:pt x="2815" y="1404"/>
                </a:cubicBezTo>
                <a:close/>
                <a:moveTo>
                  <a:pt x="2828" y="1404"/>
                </a:moveTo>
                <a:cubicBezTo>
                  <a:pt x="2826" y="1404"/>
                  <a:pt x="2824" y="1406"/>
                  <a:pt x="2824" y="1408"/>
                </a:cubicBezTo>
                <a:cubicBezTo>
                  <a:pt x="2824" y="1410"/>
                  <a:pt x="2826" y="1412"/>
                  <a:pt x="2828" y="1412"/>
                </a:cubicBezTo>
                <a:cubicBezTo>
                  <a:pt x="2830" y="1412"/>
                  <a:pt x="2832" y="1410"/>
                  <a:pt x="2832" y="1408"/>
                </a:cubicBezTo>
                <a:cubicBezTo>
                  <a:pt x="2832" y="1406"/>
                  <a:pt x="2830" y="1404"/>
                  <a:pt x="2828" y="1404"/>
                </a:cubicBezTo>
                <a:close/>
                <a:moveTo>
                  <a:pt x="2841" y="1404"/>
                </a:moveTo>
                <a:cubicBezTo>
                  <a:pt x="2838" y="1404"/>
                  <a:pt x="2837" y="1406"/>
                  <a:pt x="2837" y="1408"/>
                </a:cubicBezTo>
                <a:cubicBezTo>
                  <a:pt x="2837" y="1410"/>
                  <a:pt x="2838" y="1412"/>
                  <a:pt x="2841" y="1412"/>
                </a:cubicBezTo>
                <a:cubicBezTo>
                  <a:pt x="2843" y="1412"/>
                  <a:pt x="2845" y="1410"/>
                  <a:pt x="2845" y="1408"/>
                </a:cubicBezTo>
                <a:cubicBezTo>
                  <a:pt x="2845" y="1406"/>
                  <a:pt x="2843" y="1404"/>
                  <a:pt x="2841" y="1404"/>
                </a:cubicBezTo>
                <a:close/>
                <a:moveTo>
                  <a:pt x="2854" y="1404"/>
                </a:moveTo>
                <a:cubicBezTo>
                  <a:pt x="2851" y="1404"/>
                  <a:pt x="2850" y="1406"/>
                  <a:pt x="2850" y="1408"/>
                </a:cubicBezTo>
                <a:cubicBezTo>
                  <a:pt x="2850" y="1410"/>
                  <a:pt x="2851" y="1412"/>
                  <a:pt x="2854" y="1412"/>
                </a:cubicBezTo>
                <a:cubicBezTo>
                  <a:pt x="2856" y="1412"/>
                  <a:pt x="2858" y="1410"/>
                  <a:pt x="2858" y="1408"/>
                </a:cubicBezTo>
                <a:cubicBezTo>
                  <a:pt x="2858" y="1406"/>
                  <a:pt x="2856" y="1404"/>
                  <a:pt x="2854" y="1404"/>
                </a:cubicBezTo>
                <a:close/>
                <a:moveTo>
                  <a:pt x="2867" y="1404"/>
                </a:moveTo>
                <a:cubicBezTo>
                  <a:pt x="2864" y="1404"/>
                  <a:pt x="2862" y="1406"/>
                  <a:pt x="2862" y="1408"/>
                </a:cubicBezTo>
                <a:cubicBezTo>
                  <a:pt x="2862" y="1410"/>
                  <a:pt x="2864" y="1412"/>
                  <a:pt x="2867" y="1412"/>
                </a:cubicBezTo>
                <a:cubicBezTo>
                  <a:pt x="2869" y="1412"/>
                  <a:pt x="2871" y="1410"/>
                  <a:pt x="2871" y="1408"/>
                </a:cubicBezTo>
                <a:cubicBezTo>
                  <a:pt x="2871" y="1406"/>
                  <a:pt x="2869" y="1404"/>
                  <a:pt x="2867" y="1404"/>
                </a:cubicBezTo>
                <a:close/>
                <a:moveTo>
                  <a:pt x="2880" y="1404"/>
                </a:moveTo>
                <a:cubicBezTo>
                  <a:pt x="2877" y="1404"/>
                  <a:pt x="2875" y="1406"/>
                  <a:pt x="2875" y="1408"/>
                </a:cubicBezTo>
                <a:cubicBezTo>
                  <a:pt x="2875" y="1410"/>
                  <a:pt x="2877" y="1412"/>
                  <a:pt x="2880" y="1412"/>
                </a:cubicBezTo>
                <a:cubicBezTo>
                  <a:pt x="2882" y="1412"/>
                  <a:pt x="2884" y="1410"/>
                  <a:pt x="2884" y="1408"/>
                </a:cubicBezTo>
                <a:cubicBezTo>
                  <a:pt x="2884" y="1406"/>
                  <a:pt x="2882" y="1404"/>
                  <a:pt x="2880" y="1404"/>
                </a:cubicBezTo>
                <a:close/>
                <a:moveTo>
                  <a:pt x="2892" y="1404"/>
                </a:moveTo>
                <a:cubicBezTo>
                  <a:pt x="2890" y="1404"/>
                  <a:pt x="2888" y="1406"/>
                  <a:pt x="2888" y="1408"/>
                </a:cubicBezTo>
                <a:cubicBezTo>
                  <a:pt x="2888" y="1410"/>
                  <a:pt x="2890" y="1412"/>
                  <a:pt x="2892" y="1412"/>
                </a:cubicBezTo>
                <a:cubicBezTo>
                  <a:pt x="2895" y="1412"/>
                  <a:pt x="2897" y="1410"/>
                  <a:pt x="2897" y="1408"/>
                </a:cubicBezTo>
                <a:cubicBezTo>
                  <a:pt x="2897" y="1406"/>
                  <a:pt x="2895" y="1404"/>
                  <a:pt x="2892" y="1404"/>
                </a:cubicBezTo>
                <a:close/>
                <a:moveTo>
                  <a:pt x="2905" y="1404"/>
                </a:moveTo>
                <a:cubicBezTo>
                  <a:pt x="2903" y="1404"/>
                  <a:pt x="2901" y="1406"/>
                  <a:pt x="2901" y="1408"/>
                </a:cubicBezTo>
                <a:cubicBezTo>
                  <a:pt x="2901" y="1410"/>
                  <a:pt x="2903" y="1412"/>
                  <a:pt x="2905" y="1412"/>
                </a:cubicBezTo>
                <a:cubicBezTo>
                  <a:pt x="2908" y="1412"/>
                  <a:pt x="2910" y="1410"/>
                  <a:pt x="2910" y="1408"/>
                </a:cubicBezTo>
                <a:cubicBezTo>
                  <a:pt x="2910" y="1406"/>
                  <a:pt x="2908" y="1404"/>
                  <a:pt x="2905" y="1404"/>
                </a:cubicBezTo>
                <a:close/>
                <a:moveTo>
                  <a:pt x="2918" y="1404"/>
                </a:moveTo>
                <a:cubicBezTo>
                  <a:pt x="2916" y="1404"/>
                  <a:pt x="2914" y="1406"/>
                  <a:pt x="2914" y="1408"/>
                </a:cubicBezTo>
                <a:cubicBezTo>
                  <a:pt x="2914" y="1410"/>
                  <a:pt x="2916" y="1412"/>
                  <a:pt x="2918" y="1412"/>
                </a:cubicBezTo>
                <a:cubicBezTo>
                  <a:pt x="2921" y="1412"/>
                  <a:pt x="2922" y="1410"/>
                  <a:pt x="2922" y="1408"/>
                </a:cubicBezTo>
                <a:cubicBezTo>
                  <a:pt x="2922" y="1406"/>
                  <a:pt x="2921" y="1404"/>
                  <a:pt x="2918" y="1404"/>
                </a:cubicBezTo>
                <a:close/>
                <a:moveTo>
                  <a:pt x="2931" y="1404"/>
                </a:moveTo>
                <a:cubicBezTo>
                  <a:pt x="2929" y="1404"/>
                  <a:pt x="2927" y="1406"/>
                  <a:pt x="2927" y="1408"/>
                </a:cubicBezTo>
                <a:cubicBezTo>
                  <a:pt x="2927" y="1410"/>
                  <a:pt x="2929" y="1412"/>
                  <a:pt x="2931" y="1412"/>
                </a:cubicBezTo>
                <a:cubicBezTo>
                  <a:pt x="2933" y="1412"/>
                  <a:pt x="2935" y="1410"/>
                  <a:pt x="2935" y="1408"/>
                </a:cubicBezTo>
                <a:cubicBezTo>
                  <a:pt x="2935" y="1406"/>
                  <a:pt x="2933" y="1404"/>
                  <a:pt x="2931" y="1404"/>
                </a:cubicBezTo>
                <a:close/>
                <a:moveTo>
                  <a:pt x="2944" y="1404"/>
                </a:moveTo>
                <a:cubicBezTo>
                  <a:pt x="2942" y="1404"/>
                  <a:pt x="2940" y="1406"/>
                  <a:pt x="2940" y="1408"/>
                </a:cubicBezTo>
                <a:cubicBezTo>
                  <a:pt x="2940" y="1410"/>
                  <a:pt x="2942" y="1412"/>
                  <a:pt x="2944" y="1412"/>
                </a:cubicBezTo>
                <a:cubicBezTo>
                  <a:pt x="2946" y="1412"/>
                  <a:pt x="2948" y="1410"/>
                  <a:pt x="2948" y="1408"/>
                </a:cubicBezTo>
                <a:cubicBezTo>
                  <a:pt x="2948" y="1406"/>
                  <a:pt x="2946" y="1404"/>
                  <a:pt x="2944" y="1404"/>
                </a:cubicBezTo>
                <a:close/>
                <a:moveTo>
                  <a:pt x="2957" y="1404"/>
                </a:moveTo>
                <a:cubicBezTo>
                  <a:pt x="2955" y="1404"/>
                  <a:pt x="2953" y="1406"/>
                  <a:pt x="2953" y="1408"/>
                </a:cubicBezTo>
                <a:cubicBezTo>
                  <a:pt x="2953" y="1410"/>
                  <a:pt x="2955" y="1412"/>
                  <a:pt x="2957" y="1412"/>
                </a:cubicBezTo>
                <a:cubicBezTo>
                  <a:pt x="2959" y="1412"/>
                  <a:pt x="2961" y="1410"/>
                  <a:pt x="2961" y="1408"/>
                </a:cubicBezTo>
                <a:cubicBezTo>
                  <a:pt x="2961" y="1406"/>
                  <a:pt x="2959" y="1404"/>
                  <a:pt x="2957" y="1404"/>
                </a:cubicBezTo>
                <a:close/>
                <a:moveTo>
                  <a:pt x="2970" y="1404"/>
                </a:moveTo>
                <a:cubicBezTo>
                  <a:pt x="2968" y="1404"/>
                  <a:pt x="2966" y="1406"/>
                  <a:pt x="2966" y="1408"/>
                </a:cubicBezTo>
                <a:cubicBezTo>
                  <a:pt x="2966" y="1410"/>
                  <a:pt x="2968" y="1412"/>
                  <a:pt x="2970" y="1412"/>
                </a:cubicBezTo>
                <a:cubicBezTo>
                  <a:pt x="2972" y="1412"/>
                  <a:pt x="2974" y="1410"/>
                  <a:pt x="2974" y="1408"/>
                </a:cubicBezTo>
                <a:cubicBezTo>
                  <a:pt x="2974" y="1406"/>
                  <a:pt x="2972" y="1404"/>
                  <a:pt x="2970" y="1404"/>
                </a:cubicBezTo>
                <a:close/>
                <a:moveTo>
                  <a:pt x="2983" y="1404"/>
                </a:moveTo>
                <a:cubicBezTo>
                  <a:pt x="2981" y="1404"/>
                  <a:pt x="2979" y="1406"/>
                  <a:pt x="2979" y="1408"/>
                </a:cubicBezTo>
                <a:cubicBezTo>
                  <a:pt x="2979" y="1410"/>
                  <a:pt x="2981" y="1412"/>
                  <a:pt x="2983" y="1412"/>
                </a:cubicBezTo>
                <a:cubicBezTo>
                  <a:pt x="2985" y="1412"/>
                  <a:pt x="2987" y="1410"/>
                  <a:pt x="2987" y="1408"/>
                </a:cubicBezTo>
                <a:cubicBezTo>
                  <a:pt x="2987" y="1406"/>
                  <a:pt x="2985" y="1404"/>
                  <a:pt x="2983" y="1404"/>
                </a:cubicBezTo>
                <a:close/>
                <a:moveTo>
                  <a:pt x="2996" y="1404"/>
                </a:moveTo>
                <a:cubicBezTo>
                  <a:pt x="2993" y="1404"/>
                  <a:pt x="2992" y="1406"/>
                  <a:pt x="2992" y="1408"/>
                </a:cubicBezTo>
                <a:cubicBezTo>
                  <a:pt x="2992" y="1410"/>
                  <a:pt x="2993" y="1412"/>
                  <a:pt x="2996" y="1412"/>
                </a:cubicBezTo>
                <a:cubicBezTo>
                  <a:pt x="2998" y="1412"/>
                  <a:pt x="3000" y="1410"/>
                  <a:pt x="3000" y="1408"/>
                </a:cubicBezTo>
                <a:cubicBezTo>
                  <a:pt x="3000" y="1406"/>
                  <a:pt x="2998" y="1404"/>
                  <a:pt x="2996" y="1404"/>
                </a:cubicBezTo>
                <a:close/>
                <a:moveTo>
                  <a:pt x="3009" y="1404"/>
                </a:moveTo>
                <a:cubicBezTo>
                  <a:pt x="3006" y="1404"/>
                  <a:pt x="3004" y="1406"/>
                  <a:pt x="3004" y="1408"/>
                </a:cubicBezTo>
                <a:cubicBezTo>
                  <a:pt x="3004" y="1410"/>
                  <a:pt x="3006" y="1412"/>
                  <a:pt x="3009" y="1412"/>
                </a:cubicBezTo>
                <a:cubicBezTo>
                  <a:pt x="3011" y="1412"/>
                  <a:pt x="3013" y="1410"/>
                  <a:pt x="3013" y="1408"/>
                </a:cubicBezTo>
                <a:cubicBezTo>
                  <a:pt x="3013" y="1406"/>
                  <a:pt x="3011" y="1404"/>
                  <a:pt x="3009" y="1404"/>
                </a:cubicBezTo>
                <a:close/>
                <a:moveTo>
                  <a:pt x="3022" y="1404"/>
                </a:moveTo>
                <a:cubicBezTo>
                  <a:pt x="3019" y="1404"/>
                  <a:pt x="3017" y="1406"/>
                  <a:pt x="3017" y="1408"/>
                </a:cubicBezTo>
                <a:cubicBezTo>
                  <a:pt x="3017" y="1410"/>
                  <a:pt x="3019" y="1412"/>
                  <a:pt x="3022" y="1412"/>
                </a:cubicBezTo>
                <a:cubicBezTo>
                  <a:pt x="3024" y="1412"/>
                  <a:pt x="3026" y="1410"/>
                  <a:pt x="3026" y="1408"/>
                </a:cubicBezTo>
                <a:cubicBezTo>
                  <a:pt x="3026" y="1406"/>
                  <a:pt x="3024" y="1404"/>
                  <a:pt x="3022" y="1404"/>
                </a:cubicBezTo>
                <a:close/>
                <a:moveTo>
                  <a:pt x="3035" y="1404"/>
                </a:moveTo>
                <a:cubicBezTo>
                  <a:pt x="3032" y="1404"/>
                  <a:pt x="3030" y="1406"/>
                  <a:pt x="3030" y="1408"/>
                </a:cubicBezTo>
                <a:cubicBezTo>
                  <a:pt x="3030" y="1410"/>
                  <a:pt x="3032" y="1412"/>
                  <a:pt x="3035" y="1412"/>
                </a:cubicBezTo>
                <a:cubicBezTo>
                  <a:pt x="3037" y="1412"/>
                  <a:pt x="3039" y="1410"/>
                  <a:pt x="3039" y="1408"/>
                </a:cubicBezTo>
                <a:cubicBezTo>
                  <a:pt x="3039" y="1406"/>
                  <a:pt x="3037" y="1404"/>
                  <a:pt x="3035" y="1404"/>
                </a:cubicBezTo>
                <a:close/>
                <a:moveTo>
                  <a:pt x="3047" y="1404"/>
                </a:moveTo>
                <a:cubicBezTo>
                  <a:pt x="3045" y="1404"/>
                  <a:pt x="3043" y="1406"/>
                  <a:pt x="3043" y="1408"/>
                </a:cubicBezTo>
                <a:cubicBezTo>
                  <a:pt x="3043" y="1410"/>
                  <a:pt x="3045" y="1412"/>
                  <a:pt x="3047" y="1412"/>
                </a:cubicBezTo>
                <a:cubicBezTo>
                  <a:pt x="3050" y="1412"/>
                  <a:pt x="3052" y="1410"/>
                  <a:pt x="3052" y="1408"/>
                </a:cubicBezTo>
                <a:cubicBezTo>
                  <a:pt x="3052" y="1406"/>
                  <a:pt x="3050" y="1404"/>
                  <a:pt x="3047" y="1404"/>
                </a:cubicBezTo>
                <a:close/>
                <a:moveTo>
                  <a:pt x="3060" y="1404"/>
                </a:moveTo>
                <a:cubicBezTo>
                  <a:pt x="3058" y="1404"/>
                  <a:pt x="3056" y="1406"/>
                  <a:pt x="3056" y="1408"/>
                </a:cubicBezTo>
                <a:cubicBezTo>
                  <a:pt x="3056" y="1410"/>
                  <a:pt x="3058" y="1412"/>
                  <a:pt x="3060" y="1412"/>
                </a:cubicBezTo>
                <a:cubicBezTo>
                  <a:pt x="3063" y="1412"/>
                  <a:pt x="3064" y="1410"/>
                  <a:pt x="3064" y="1408"/>
                </a:cubicBezTo>
                <a:cubicBezTo>
                  <a:pt x="3064" y="1406"/>
                  <a:pt x="3063" y="1404"/>
                  <a:pt x="3060" y="1404"/>
                </a:cubicBezTo>
                <a:close/>
                <a:moveTo>
                  <a:pt x="3073" y="1404"/>
                </a:moveTo>
                <a:cubicBezTo>
                  <a:pt x="3071" y="1404"/>
                  <a:pt x="3069" y="1406"/>
                  <a:pt x="3069" y="1408"/>
                </a:cubicBezTo>
                <a:cubicBezTo>
                  <a:pt x="3069" y="1410"/>
                  <a:pt x="3071" y="1412"/>
                  <a:pt x="3073" y="1412"/>
                </a:cubicBezTo>
                <a:cubicBezTo>
                  <a:pt x="3076" y="1412"/>
                  <a:pt x="3077" y="1410"/>
                  <a:pt x="3077" y="1408"/>
                </a:cubicBezTo>
                <a:cubicBezTo>
                  <a:pt x="3077" y="1406"/>
                  <a:pt x="3076" y="1404"/>
                  <a:pt x="3073" y="1404"/>
                </a:cubicBezTo>
                <a:close/>
                <a:moveTo>
                  <a:pt x="3086" y="1404"/>
                </a:moveTo>
                <a:cubicBezTo>
                  <a:pt x="3084" y="1404"/>
                  <a:pt x="3082" y="1406"/>
                  <a:pt x="3082" y="1408"/>
                </a:cubicBezTo>
                <a:cubicBezTo>
                  <a:pt x="3082" y="1410"/>
                  <a:pt x="3084" y="1412"/>
                  <a:pt x="3086" y="1412"/>
                </a:cubicBezTo>
                <a:cubicBezTo>
                  <a:pt x="3088" y="1412"/>
                  <a:pt x="3090" y="1410"/>
                  <a:pt x="3090" y="1408"/>
                </a:cubicBezTo>
                <a:cubicBezTo>
                  <a:pt x="3090" y="1406"/>
                  <a:pt x="3088" y="1404"/>
                  <a:pt x="3086" y="1404"/>
                </a:cubicBezTo>
                <a:close/>
                <a:moveTo>
                  <a:pt x="3099" y="1404"/>
                </a:moveTo>
                <a:cubicBezTo>
                  <a:pt x="3097" y="1404"/>
                  <a:pt x="3095" y="1406"/>
                  <a:pt x="3095" y="1408"/>
                </a:cubicBezTo>
                <a:cubicBezTo>
                  <a:pt x="3095" y="1410"/>
                  <a:pt x="3097" y="1412"/>
                  <a:pt x="3099" y="1412"/>
                </a:cubicBezTo>
                <a:cubicBezTo>
                  <a:pt x="3101" y="1412"/>
                  <a:pt x="3103" y="1410"/>
                  <a:pt x="3103" y="1408"/>
                </a:cubicBezTo>
                <a:cubicBezTo>
                  <a:pt x="3103" y="1406"/>
                  <a:pt x="3101" y="1404"/>
                  <a:pt x="3099" y="1404"/>
                </a:cubicBezTo>
                <a:close/>
                <a:moveTo>
                  <a:pt x="3112" y="1404"/>
                </a:moveTo>
                <a:cubicBezTo>
                  <a:pt x="3110" y="1404"/>
                  <a:pt x="3108" y="1406"/>
                  <a:pt x="3108" y="1408"/>
                </a:cubicBezTo>
                <a:cubicBezTo>
                  <a:pt x="3108" y="1410"/>
                  <a:pt x="3110" y="1412"/>
                  <a:pt x="3112" y="1412"/>
                </a:cubicBezTo>
                <a:cubicBezTo>
                  <a:pt x="3114" y="1412"/>
                  <a:pt x="3116" y="1410"/>
                  <a:pt x="3116" y="1408"/>
                </a:cubicBezTo>
                <a:cubicBezTo>
                  <a:pt x="3116" y="1406"/>
                  <a:pt x="3114" y="1404"/>
                  <a:pt x="3112" y="1404"/>
                </a:cubicBezTo>
                <a:close/>
                <a:moveTo>
                  <a:pt x="3125" y="1404"/>
                </a:moveTo>
                <a:cubicBezTo>
                  <a:pt x="3123" y="1404"/>
                  <a:pt x="3121" y="1406"/>
                  <a:pt x="3121" y="1408"/>
                </a:cubicBezTo>
                <a:cubicBezTo>
                  <a:pt x="3121" y="1410"/>
                  <a:pt x="3123" y="1412"/>
                  <a:pt x="3125" y="1412"/>
                </a:cubicBezTo>
                <a:cubicBezTo>
                  <a:pt x="3127" y="1412"/>
                  <a:pt x="3129" y="1410"/>
                  <a:pt x="3129" y="1408"/>
                </a:cubicBezTo>
                <a:cubicBezTo>
                  <a:pt x="3129" y="1406"/>
                  <a:pt x="3127" y="1404"/>
                  <a:pt x="3125" y="1404"/>
                </a:cubicBezTo>
                <a:close/>
                <a:moveTo>
                  <a:pt x="3138" y="1404"/>
                </a:moveTo>
                <a:cubicBezTo>
                  <a:pt x="3135" y="1404"/>
                  <a:pt x="3134" y="1406"/>
                  <a:pt x="3134" y="1408"/>
                </a:cubicBezTo>
                <a:cubicBezTo>
                  <a:pt x="3134" y="1410"/>
                  <a:pt x="3135" y="1412"/>
                  <a:pt x="3138" y="1412"/>
                </a:cubicBezTo>
                <a:cubicBezTo>
                  <a:pt x="3140" y="1412"/>
                  <a:pt x="3142" y="1410"/>
                  <a:pt x="3142" y="1408"/>
                </a:cubicBezTo>
                <a:cubicBezTo>
                  <a:pt x="3142" y="1406"/>
                  <a:pt x="3140" y="1404"/>
                  <a:pt x="3138" y="1404"/>
                </a:cubicBezTo>
                <a:close/>
                <a:moveTo>
                  <a:pt x="3151" y="1404"/>
                </a:moveTo>
                <a:cubicBezTo>
                  <a:pt x="3148" y="1404"/>
                  <a:pt x="3147" y="1406"/>
                  <a:pt x="3147" y="1408"/>
                </a:cubicBezTo>
                <a:cubicBezTo>
                  <a:pt x="3147" y="1410"/>
                  <a:pt x="3148" y="1412"/>
                  <a:pt x="3151" y="1412"/>
                </a:cubicBezTo>
                <a:cubicBezTo>
                  <a:pt x="3153" y="1412"/>
                  <a:pt x="3155" y="1410"/>
                  <a:pt x="3155" y="1408"/>
                </a:cubicBezTo>
                <a:cubicBezTo>
                  <a:pt x="3155" y="1406"/>
                  <a:pt x="3153" y="1404"/>
                  <a:pt x="3151" y="1404"/>
                </a:cubicBezTo>
                <a:close/>
                <a:moveTo>
                  <a:pt x="3164" y="1404"/>
                </a:moveTo>
                <a:cubicBezTo>
                  <a:pt x="3161" y="1404"/>
                  <a:pt x="3159" y="1406"/>
                  <a:pt x="3159" y="1408"/>
                </a:cubicBezTo>
                <a:cubicBezTo>
                  <a:pt x="3159" y="1410"/>
                  <a:pt x="3161" y="1412"/>
                  <a:pt x="3164" y="1412"/>
                </a:cubicBezTo>
                <a:cubicBezTo>
                  <a:pt x="3166" y="1412"/>
                  <a:pt x="3168" y="1410"/>
                  <a:pt x="3168" y="1408"/>
                </a:cubicBezTo>
                <a:cubicBezTo>
                  <a:pt x="3168" y="1406"/>
                  <a:pt x="3166" y="1404"/>
                  <a:pt x="3164" y="1404"/>
                </a:cubicBezTo>
                <a:close/>
                <a:moveTo>
                  <a:pt x="3177" y="1404"/>
                </a:moveTo>
                <a:cubicBezTo>
                  <a:pt x="3174" y="1404"/>
                  <a:pt x="3172" y="1406"/>
                  <a:pt x="3172" y="1408"/>
                </a:cubicBezTo>
                <a:cubicBezTo>
                  <a:pt x="3172" y="1410"/>
                  <a:pt x="3174" y="1412"/>
                  <a:pt x="3177" y="1412"/>
                </a:cubicBezTo>
                <a:cubicBezTo>
                  <a:pt x="3179" y="1412"/>
                  <a:pt x="3181" y="1410"/>
                  <a:pt x="3181" y="1408"/>
                </a:cubicBezTo>
                <a:cubicBezTo>
                  <a:pt x="3181" y="1406"/>
                  <a:pt x="3179" y="1404"/>
                  <a:pt x="3177" y="1404"/>
                </a:cubicBezTo>
                <a:close/>
                <a:moveTo>
                  <a:pt x="3189" y="1404"/>
                </a:moveTo>
                <a:cubicBezTo>
                  <a:pt x="3187" y="1404"/>
                  <a:pt x="3185" y="1406"/>
                  <a:pt x="3185" y="1408"/>
                </a:cubicBezTo>
                <a:cubicBezTo>
                  <a:pt x="3185" y="1410"/>
                  <a:pt x="3187" y="1412"/>
                  <a:pt x="3189" y="1412"/>
                </a:cubicBezTo>
                <a:cubicBezTo>
                  <a:pt x="3192" y="1412"/>
                  <a:pt x="3194" y="1410"/>
                  <a:pt x="3194" y="1408"/>
                </a:cubicBezTo>
                <a:cubicBezTo>
                  <a:pt x="3194" y="1406"/>
                  <a:pt x="3192" y="1404"/>
                  <a:pt x="3189" y="1404"/>
                </a:cubicBezTo>
                <a:close/>
                <a:moveTo>
                  <a:pt x="3202" y="1404"/>
                </a:moveTo>
                <a:cubicBezTo>
                  <a:pt x="3200" y="1404"/>
                  <a:pt x="3198" y="1406"/>
                  <a:pt x="3198" y="1408"/>
                </a:cubicBezTo>
                <a:cubicBezTo>
                  <a:pt x="3198" y="1410"/>
                  <a:pt x="3200" y="1412"/>
                  <a:pt x="3202" y="1412"/>
                </a:cubicBezTo>
                <a:cubicBezTo>
                  <a:pt x="3205" y="1412"/>
                  <a:pt x="3207" y="1410"/>
                  <a:pt x="3207" y="1408"/>
                </a:cubicBezTo>
                <a:cubicBezTo>
                  <a:pt x="3207" y="1406"/>
                  <a:pt x="3205" y="1404"/>
                  <a:pt x="3202" y="1404"/>
                </a:cubicBezTo>
                <a:close/>
                <a:moveTo>
                  <a:pt x="968" y="1421"/>
                </a:moveTo>
                <a:cubicBezTo>
                  <a:pt x="968" y="1421"/>
                  <a:pt x="968" y="1421"/>
                  <a:pt x="968" y="1421"/>
                </a:cubicBezTo>
                <a:cubicBezTo>
                  <a:pt x="968" y="1421"/>
                  <a:pt x="968" y="1421"/>
                  <a:pt x="968" y="1421"/>
                </a:cubicBezTo>
                <a:cubicBezTo>
                  <a:pt x="968" y="1421"/>
                  <a:pt x="968" y="1421"/>
                  <a:pt x="968" y="1421"/>
                </a:cubicBezTo>
                <a:cubicBezTo>
                  <a:pt x="968" y="1421"/>
                  <a:pt x="968" y="1421"/>
                  <a:pt x="968" y="1421"/>
                </a:cubicBezTo>
                <a:close/>
                <a:moveTo>
                  <a:pt x="981" y="1417"/>
                </a:moveTo>
                <a:cubicBezTo>
                  <a:pt x="979" y="1417"/>
                  <a:pt x="977" y="1419"/>
                  <a:pt x="977" y="1421"/>
                </a:cubicBezTo>
                <a:cubicBezTo>
                  <a:pt x="977" y="1423"/>
                  <a:pt x="979" y="1425"/>
                  <a:pt x="981" y="1425"/>
                </a:cubicBezTo>
                <a:cubicBezTo>
                  <a:pt x="984" y="1425"/>
                  <a:pt x="985" y="1423"/>
                  <a:pt x="985" y="1421"/>
                </a:cubicBezTo>
                <a:cubicBezTo>
                  <a:pt x="985" y="1419"/>
                  <a:pt x="984" y="1417"/>
                  <a:pt x="981" y="1417"/>
                </a:cubicBezTo>
                <a:close/>
                <a:moveTo>
                  <a:pt x="994" y="1417"/>
                </a:moveTo>
                <a:cubicBezTo>
                  <a:pt x="992" y="1417"/>
                  <a:pt x="990" y="1419"/>
                  <a:pt x="990" y="1421"/>
                </a:cubicBezTo>
                <a:cubicBezTo>
                  <a:pt x="990" y="1423"/>
                  <a:pt x="992" y="1425"/>
                  <a:pt x="994" y="1425"/>
                </a:cubicBezTo>
                <a:cubicBezTo>
                  <a:pt x="996" y="1425"/>
                  <a:pt x="998" y="1423"/>
                  <a:pt x="998" y="1421"/>
                </a:cubicBezTo>
                <a:cubicBezTo>
                  <a:pt x="998" y="1419"/>
                  <a:pt x="996" y="1417"/>
                  <a:pt x="994" y="1417"/>
                </a:cubicBezTo>
                <a:close/>
                <a:moveTo>
                  <a:pt x="1007" y="1417"/>
                </a:moveTo>
                <a:cubicBezTo>
                  <a:pt x="1005" y="1417"/>
                  <a:pt x="1003" y="1419"/>
                  <a:pt x="1003" y="1421"/>
                </a:cubicBezTo>
                <a:cubicBezTo>
                  <a:pt x="1003" y="1423"/>
                  <a:pt x="1005" y="1425"/>
                  <a:pt x="1007" y="1425"/>
                </a:cubicBezTo>
                <a:cubicBezTo>
                  <a:pt x="1009" y="1425"/>
                  <a:pt x="1011" y="1423"/>
                  <a:pt x="1011" y="1421"/>
                </a:cubicBezTo>
                <a:cubicBezTo>
                  <a:pt x="1011" y="1419"/>
                  <a:pt x="1009" y="1417"/>
                  <a:pt x="1007" y="1417"/>
                </a:cubicBezTo>
                <a:close/>
                <a:moveTo>
                  <a:pt x="1020" y="1417"/>
                </a:moveTo>
                <a:cubicBezTo>
                  <a:pt x="1018" y="1417"/>
                  <a:pt x="1016" y="1419"/>
                  <a:pt x="1016" y="1421"/>
                </a:cubicBezTo>
                <a:cubicBezTo>
                  <a:pt x="1016" y="1423"/>
                  <a:pt x="1018" y="1425"/>
                  <a:pt x="1020" y="1425"/>
                </a:cubicBezTo>
                <a:cubicBezTo>
                  <a:pt x="1022" y="1425"/>
                  <a:pt x="1024" y="1423"/>
                  <a:pt x="1024" y="1421"/>
                </a:cubicBezTo>
                <a:cubicBezTo>
                  <a:pt x="1024" y="1419"/>
                  <a:pt x="1022" y="1417"/>
                  <a:pt x="1020" y="1417"/>
                </a:cubicBezTo>
                <a:close/>
                <a:moveTo>
                  <a:pt x="1033" y="1417"/>
                </a:moveTo>
                <a:cubicBezTo>
                  <a:pt x="1031" y="1417"/>
                  <a:pt x="1029" y="1419"/>
                  <a:pt x="1029" y="1421"/>
                </a:cubicBezTo>
                <a:cubicBezTo>
                  <a:pt x="1029" y="1423"/>
                  <a:pt x="1031" y="1425"/>
                  <a:pt x="1033" y="1425"/>
                </a:cubicBezTo>
                <a:cubicBezTo>
                  <a:pt x="1035" y="1425"/>
                  <a:pt x="1037" y="1423"/>
                  <a:pt x="1037" y="1421"/>
                </a:cubicBezTo>
                <a:cubicBezTo>
                  <a:pt x="1037" y="1419"/>
                  <a:pt x="1035" y="1417"/>
                  <a:pt x="1033" y="1417"/>
                </a:cubicBezTo>
                <a:close/>
                <a:moveTo>
                  <a:pt x="1046" y="1417"/>
                </a:moveTo>
                <a:cubicBezTo>
                  <a:pt x="1043" y="1417"/>
                  <a:pt x="1042" y="1419"/>
                  <a:pt x="1042" y="1421"/>
                </a:cubicBezTo>
                <a:cubicBezTo>
                  <a:pt x="1042" y="1423"/>
                  <a:pt x="1043" y="1425"/>
                  <a:pt x="1046" y="1425"/>
                </a:cubicBezTo>
                <a:cubicBezTo>
                  <a:pt x="1048" y="1425"/>
                  <a:pt x="1050" y="1423"/>
                  <a:pt x="1050" y="1421"/>
                </a:cubicBezTo>
                <a:cubicBezTo>
                  <a:pt x="1050" y="1419"/>
                  <a:pt x="1048" y="1417"/>
                  <a:pt x="1046" y="1417"/>
                </a:cubicBezTo>
                <a:close/>
                <a:moveTo>
                  <a:pt x="1059" y="1417"/>
                </a:moveTo>
                <a:cubicBezTo>
                  <a:pt x="1056" y="1417"/>
                  <a:pt x="1055" y="1419"/>
                  <a:pt x="1055" y="1421"/>
                </a:cubicBezTo>
                <a:cubicBezTo>
                  <a:pt x="1055" y="1423"/>
                  <a:pt x="1056" y="1425"/>
                  <a:pt x="1059" y="1425"/>
                </a:cubicBezTo>
                <a:cubicBezTo>
                  <a:pt x="1061" y="1425"/>
                  <a:pt x="1063" y="1423"/>
                  <a:pt x="1063" y="1421"/>
                </a:cubicBezTo>
                <a:cubicBezTo>
                  <a:pt x="1063" y="1419"/>
                  <a:pt x="1061" y="1417"/>
                  <a:pt x="1059" y="1417"/>
                </a:cubicBezTo>
                <a:close/>
                <a:moveTo>
                  <a:pt x="1072" y="1417"/>
                </a:moveTo>
                <a:cubicBezTo>
                  <a:pt x="1069" y="1417"/>
                  <a:pt x="1067" y="1419"/>
                  <a:pt x="1067" y="1421"/>
                </a:cubicBezTo>
                <a:cubicBezTo>
                  <a:pt x="1067" y="1423"/>
                  <a:pt x="1069" y="1425"/>
                  <a:pt x="1072" y="1425"/>
                </a:cubicBezTo>
                <a:cubicBezTo>
                  <a:pt x="1074" y="1425"/>
                  <a:pt x="1076" y="1423"/>
                  <a:pt x="1076" y="1421"/>
                </a:cubicBezTo>
                <a:cubicBezTo>
                  <a:pt x="1076" y="1419"/>
                  <a:pt x="1074" y="1417"/>
                  <a:pt x="1072" y="1417"/>
                </a:cubicBezTo>
                <a:close/>
                <a:moveTo>
                  <a:pt x="1085" y="1417"/>
                </a:moveTo>
                <a:cubicBezTo>
                  <a:pt x="1082" y="1417"/>
                  <a:pt x="1080" y="1419"/>
                  <a:pt x="1080" y="1421"/>
                </a:cubicBezTo>
                <a:cubicBezTo>
                  <a:pt x="1080" y="1423"/>
                  <a:pt x="1082" y="1425"/>
                  <a:pt x="1085" y="1425"/>
                </a:cubicBezTo>
                <a:cubicBezTo>
                  <a:pt x="1087" y="1425"/>
                  <a:pt x="1089" y="1423"/>
                  <a:pt x="1089" y="1421"/>
                </a:cubicBezTo>
                <a:cubicBezTo>
                  <a:pt x="1089" y="1419"/>
                  <a:pt x="1087" y="1417"/>
                  <a:pt x="1085" y="1417"/>
                </a:cubicBezTo>
                <a:close/>
                <a:moveTo>
                  <a:pt x="1097" y="1417"/>
                </a:moveTo>
                <a:cubicBezTo>
                  <a:pt x="1095" y="1417"/>
                  <a:pt x="1093" y="1419"/>
                  <a:pt x="1093" y="1421"/>
                </a:cubicBezTo>
                <a:cubicBezTo>
                  <a:pt x="1093" y="1423"/>
                  <a:pt x="1095" y="1425"/>
                  <a:pt x="1097" y="1425"/>
                </a:cubicBezTo>
                <a:cubicBezTo>
                  <a:pt x="1100" y="1425"/>
                  <a:pt x="1102" y="1423"/>
                  <a:pt x="1102" y="1421"/>
                </a:cubicBezTo>
                <a:cubicBezTo>
                  <a:pt x="1102" y="1419"/>
                  <a:pt x="1100" y="1417"/>
                  <a:pt x="1097" y="1417"/>
                </a:cubicBezTo>
                <a:close/>
                <a:moveTo>
                  <a:pt x="1110" y="1417"/>
                </a:moveTo>
                <a:cubicBezTo>
                  <a:pt x="1108" y="1417"/>
                  <a:pt x="1106" y="1419"/>
                  <a:pt x="1106" y="1421"/>
                </a:cubicBezTo>
                <a:cubicBezTo>
                  <a:pt x="1106" y="1423"/>
                  <a:pt x="1108" y="1425"/>
                  <a:pt x="1110" y="1425"/>
                </a:cubicBezTo>
                <a:cubicBezTo>
                  <a:pt x="1113" y="1425"/>
                  <a:pt x="1115" y="1423"/>
                  <a:pt x="1115" y="1421"/>
                </a:cubicBezTo>
                <a:cubicBezTo>
                  <a:pt x="1115" y="1419"/>
                  <a:pt x="1113" y="1417"/>
                  <a:pt x="1110" y="1417"/>
                </a:cubicBezTo>
                <a:close/>
                <a:moveTo>
                  <a:pt x="1123" y="1417"/>
                </a:moveTo>
                <a:cubicBezTo>
                  <a:pt x="1121" y="1417"/>
                  <a:pt x="1119" y="1419"/>
                  <a:pt x="1119" y="1421"/>
                </a:cubicBezTo>
                <a:cubicBezTo>
                  <a:pt x="1119" y="1423"/>
                  <a:pt x="1121" y="1425"/>
                  <a:pt x="1123" y="1425"/>
                </a:cubicBezTo>
                <a:cubicBezTo>
                  <a:pt x="1126" y="1425"/>
                  <a:pt x="1127" y="1423"/>
                  <a:pt x="1127" y="1421"/>
                </a:cubicBezTo>
                <a:cubicBezTo>
                  <a:pt x="1127" y="1419"/>
                  <a:pt x="1126" y="1417"/>
                  <a:pt x="1123" y="1417"/>
                </a:cubicBezTo>
                <a:close/>
                <a:moveTo>
                  <a:pt x="1136" y="1417"/>
                </a:moveTo>
                <a:cubicBezTo>
                  <a:pt x="1134" y="1417"/>
                  <a:pt x="1132" y="1419"/>
                  <a:pt x="1132" y="1421"/>
                </a:cubicBezTo>
                <a:cubicBezTo>
                  <a:pt x="1132" y="1423"/>
                  <a:pt x="1134" y="1425"/>
                  <a:pt x="1136" y="1425"/>
                </a:cubicBezTo>
                <a:cubicBezTo>
                  <a:pt x="1138" y="1425"/>
                  <a:pt x="1140" y="1423"/>
                  <a:pt x="1140" y="1421"/>
                </a:cubicBezTo>
                <a:cubicBezTo>
                  <a:pt x="1140" y="1419"/>
                  <a:pt x="1138" y="1417"/>
                  <a:pt x="1136" y="1417"/>
                </a:cubicBezTo>
                <a:close/>
                <a:moveTo>
                  <a:pt x="1149" y="1417"/>
                </a:moveTo>
                <a:cubicBezTo>
                  <a:pt x="1147" y="1417"/>
                  <a:pt x="1145" y="1419"/>
                  <a:pt x="1145" y="1421"/>
                </a:cubicBezTo>
                <a:cubicBezTo>
                  <a:pt x="1145" y="1423"/>
                  <a:pt x="1147" y="1425"/>
                  <a:pt x="1149" y="1425"/>
                </a:cubicBezTo>
                <a:cubicBezTo>
                  <a:pt x="1151" y="1425"/>
                  <a:pt x="1153" y="1423"/>
                  <a:pt x="1153" y="1421"/>
                </a:cubicBezTo>
                <a:cubicBezTo>
                  <a:pt x="1153" y="1419"/>
                  <a:pt x="1151" y="1417"/>
                  <a:pt x="1149" y="1417"/>
                </a:cubicBezTo>
                <a:close/>
                <a:moveTo>
                  <a:pt x="1162" y="1417"/>
                </a:moveTo>
                <a:cubicBezTo>
                  <a:pt x="1160" y="1417"/>
                  <a:pt x="1158" y="1419"/>
                  <a:pt x="1158" y="1421"/>
                </a:cubicBezTo>
                <a:cubicBezTo>
                  <a:pt x="1158" y="1423"/>
                  <a:pt x="1160" y="1425"/>
                  <a:pt x="1162" y="1425"/>
                </a:cubicBezTo>
                <a:cubicBezTo>
                  <a:pt x="1164" y="1425"/>
                  <a:pt x="1166" y="1423"/>
                  <a:pt x="1166" y="1421"/>
                </a:cubicBezTo>
                <a:cubicBezTo>
                  <a:pt x="1166" y="1419"/>
                  <a:pt x="1164" y="1417"/>
                  <a:pt x="1162" y="1417"/>
                </a:cubicBezTo>
                <a:close/>
                <a:moveTo>
                  <a:pt x="1175" y="1417"/>
                </a:moveTo>
                <a:cubicBezTo>
                  <a:pt x="1173" y="1417"/>
                  <a:pt x="1171" y="1419"/>
                  <a:pt x="1171" y="1421"/>
                </a:cubicBezTo>
                <a:cubicBezTo>
                  <a:pt x="1171" y="1423"/>
                  <a:pt x="1173" y="1425"/>
                  <a:pt x="1175" y="1425"/>
                </a:cubicBezTo>
                <a:cubicBezTo>
                  <a:pt x="1177" y="1425"/>
                  <a:pt x="1179" y="1423"/>
                  <a:pt x="1179" y="1421"/>
                </a:cubicBezTo>
                <a:cubicBezTo>
                  <a:pt x="1179" y="1419"/>
                  <a:pt x="1177" y="1417"/>
                  <a:pt x="1175" y="1417"/>
                </a:cubicBezTo>
                <a:close/>
                <a:moveTo>
                  <a:pt x="1188" y="1417"/>
                </a:moveTo>
                <a:cubicBezTo>
                  <a:pt x="1186" y="1417"/>
                  <a:pt x="1184" y="1419"/>
                  <a:pt x="1184" y="1421"/>
                </a:cubicBezTo>
                <a:cubicBezTo>
                  <a:pt x="1184" y="1423"/>
                  <a:pt x="1186" y="1425"/>
                  <a:pt x="1188" y="1425"/>
                </a:cubicBezTo>
                <a:cubicBezTo>
                  <a:pt x="1190" y="1425"/>
                  <a:pt x="1192" y="1423"/>
                  <a:pt x="1192" y="1421"/>
                </a:cubicBezTo>
                <a:cubicBezTo>
                  <a:pt x="1192" y="1419"/>
                  <a:pt x="1190" y="1417"/>
                  <a:pt x="1188" y="1417"/>
                </a:cubicBezTo>
                <a:close/>
                <a:moveTo>
                  <a:pt x="1846" y="1417"/>
                </a:moveTo>
                <a:cubicBezTo>
                  <a:pt x="1844" y="1417"/>
                  <a:pt x="1842" y="1419"/>
                  <a:pt x="1842" y="1421"/>
                </a:cubicBezTo>
                <a:cubicBezTo>
                  <a:pt x="1842" y="1423"/>
                  <a:pt x="1844" y="1425"/>
                  <a:pt x="1846" y="1425"/>
                </a:cubicBezTo>
                <a:cubicBezTo>
                  <a:pt x="1849" y="1425"/>
                  <a:pt x="1851" y="1423"/>
                  <a:pt x="1851" y="1421"/>
                </a:cubicBezTo>
                <a:cubicBezTo>
                  <a:pt x="1851" y="1419"/>
                  <a:pt x="1849" y="1417"/>
                  <a:pt x="1846" y="1417"/>
                </a:cubicBezTo>
                <a:close/>
                <a:moveTo>
                  <a:pt x="1859" y="1417"/>
                </a:moveTo>
                <a:cubicBezTo>
                  <a:pt x="1857" y="1417"/>
                  <a:pt x="1855" y="1419"/>
                  <a:pt x="1855" y="1421"/>
                </a:cubicBezTo>
                <a:cubicBezTo>
                  <a:pt x="1855" y="1423"/>
                  <a:pt x="1857" y="1425"/>
                  <a:pt x="1859" y="1425"/>
                </a:cubicBezTo>
                <a:cubicBezTo>
                  <a:pt x="1862" y="1425"/>
                  <a:pt x="1864" y="1423"/>
                  <a:pt x="1864" y="1421"/>
                </a:cubicBezTo>
                <a:cubicBezTo>
                  <a:pt x="1864" y="1419"/>
                  <a:pt x="1862" y="1417"/>
                  <a:pt x="1859" y="1417"/>
                </a:cubicBezTo>
                <a:close/>
                <a:moveTo>
                  <a:pt x="1872" y="1417"/>
                </a:moveTo>
                <a:cubicBezTo>
                  <a:pt x="1870" y="1417"/>
                  <a:pt x="1868" y="1419"/>
                  <a:pt x="1868" y="1421"/>
                </a:cubicBezTo>
                <a:cubicBezTo>
                  <a:pt x="1868" y="1423"/>
                  <a:pt x="1870" y="1425"/>
                  <a:pt x="1872" y="1425"/>
                </a:cubicBezTo>
                <a:cubicBezTo>
                  <a:pt x="1875" y="1425"/>
                  <a:pt x="1876" y="1423"/>
                  <a:pt x="1876" y="1421"/>
                </a:cubicBezTo>
                <a:cubicBezTo>
                  <a:pt x="1876" y="1419"/>
                  <a:pt x="1875" y="1417"/>
                  <a:pt x="1872" y="1417"/>
                </a:cubicBezTo>
                <a:close/>
                <a:moveTo>
                  <a:pt x="1885" y="1417"/>
                </a:moveTo>
                <a:cubicBezTo>
                  <a:pt x="1883" y="1417"/>
                  <a:pt x="1881" y="1419"/>
                  <a:pt x="1881" y="1421"/>
                </a:cubicBezTo>
                <a:cubicBezTo>
                  <a:pt x="1881" y="1423"/>
                  <a:pt x="1883" y="1425"/>
                  <a:pt x="1885" y="1425"/>
                </a:cubicBezTo>
                <a:cubicBezTo>
                  <a:pt x="1887" y="1425"/>
                  <a:pt x="1889" y="1423"/>
                  <a:pt x="1889" y="1421"/>
                </a:cubicBezTo>
                <a:cubicBezTo>
                  <a:pt x="1889" y="1419"/>
                  <a:pt x="1887" y="1417"/>
                  <a:pt x="1885" y="1417"/>
                </a:cubicBezTo>
                <a:close/>
                <a:moveTo>
                  <a:pt x="1898" y="1417"/>
                </a:moveTo>
                <a:cubicBezTo>
                  <a:pt x="1896" y="1417"/>
                  <a:pt x="1894" y="1419"/>
                  <a:pt x="1894" y="1421"/>
                </a:cubicBezTo>
                <a:cubicBezTo>
                  <a:pt x="1894" y="1423"/>
                  <a:pt x="1896" y="1425"/>
                  <a:pt x="1898" y="1425"/>
                </a:cubicBezTo>
                <a:cubicBezTo>
                  <a:pt x="1900" y="1425"/>
                  <a:pt x="1902" y="1423"/>
                  <a:pt x="1902" y="1421"/>
                </a:cubicBezTo>
                <a:cubicBezTo>
                  <a:pt x="1902" y="1419"/>
                  <a:pt x="1900" y="1417"/>
                  <a:pt x="1898" y="1417"/>
                </a:cubicBezTo>
                <a:close/>
                <a:moveTo>
                  <a:pt x="1911" y="1417"/>
                </a:moveTo>
                <a:cubicBezTo>
                  <a:pt x="1909" y="1417"/>
                  <a:pt x="1907" y="1419"/>
                  <a:pt x="1907" y="1421"/>
                </a:cubicBezTo>
                <a:cubicBezTo>
                  <a:pt x="1907" y="1423"/>
                  <a:pt x="1909" y="1425"/>
                  <a:pt x="1911" y="1425"/>
                </a:cubicBezTo>
                <a:cubicBezTo>
                  <a:pt x="1913" y="1425"/>
                  <a:pt x="1915" y="1423"/>
                  <a:pt x="1915" y="1421"/>
                </a:cubicBezTo>
                <a:cubicBezTo>
                  <a:pt x="1915" y="1419"/>
                  <a:pt x="1913" y="1417"/>
                  <a:pt x="1911" y="1417"/>
                </a:cubicBezTo>
                <a:close/>
                <a:moveTo>
                  <a:pt x="1924" y="1417"/>
                </a:moveTo>
                <a:cubicBezTo>
                  <a:pt x="1922" y="1417"/>
                  <a:pt x="1920" y="1419"/>
                  <a:pt x="1920" y="1421"/>
                </a:cubicBezTo>
                <a:cubicBezTo>
                  <a:pt x="1920" y="1423"/>
                  <a:pt x="1922" y="1425"/>
                  <a:pt x="1924" y="1425"/>
                </a:cubicBezTo>
                <a:cubicBezTo>
                  <a:pt x="1926" y="1425"/>
                  <a:pt x="1928" y="1423"/>
                  <a:pt x="1928" y="1421"/>
                </a:cubicBezTo>
                <a:cubicBezTo>
                  <a:pt x="1928" y="1419"/>
                  <a:pt x="1926" y="1417"/>
                  <a:pt x="1924" y="1417"/>
                </a:cubicBezTo>
                <a:close/>
                <a:moveTo>
                  <a:pt x="1937" y="1417"/>
                </a:moveTo>
                <a:cubicBezTo>
                  <a:pt x="1935" y="1417"/>
                  <a:pt x="1933" y="1419"/>
                  <a:pt x="1933" y="1421"/>
                </a:cubicBezTo>
                <a:cubicBezTo>
                  <a:pt x="1933" y="1423"/>
                  <a:pt x="1935" y="1425"/>
                  <a:pt x="1937" y="1425"/>
                </a:cubicBezTo>
                <a:cubicBezTo>
                  <a:pt x="1939" y="1425"/>
                  <a:pt x="1941" y="1423"/>
                  <a:pt x="1941" y="1421"/>
                </a:cubicBezTo>
                <a:cubicBezTo>
                  <a:pt x="1941" y="1419"/>
                  <a:pt x="1939" y="1417"/>
                  <a:pt x="1937" y="1417"/>
                </a:cubicBezTo>
                <a:close/>
                <a:moveTo>
                  <a:pt x="1950" y="1417"/>
                </a:moveTo>
                <a:cubicBezTo>
                  <a:pt x="1947" y="1417"/>
                  <a:pt x="1946" y="1419"/>
                  <a:pt x="1946" y="1421"/>
                </a:cubicBezTo>
                <a:cubicBezTo>
                  <a:pt x="1946" y="1423"/>
                  <a:pt x="1947" y="1425"/>
                  <a:pt x="1950" y="1425"/>
                </a:cubicBezTo>
                <a:cubicBezTo>
                  <a:pt x="1952" y="1425"/>
                  <a:pt x="1954" y="1423"/>
                  <a:pt x="1954" y="1421"/>
                </a:cubicBezTo>
                <a:cubicBezTo>
                  <a:pt x="1954" y="1419"/>
                  <a:pt x="1952" y="1417"/>
                  <a:pt x="1950" y="1417"/>
                </a:cubicBezTo>
                <a:close/>
                <a:moveTo>
                  <a:pt x="1963" y="1417"/>
                </a:moveTo>
                <a:cubicBezTo>
                  <a:pt x="1960" y="1417"/>
                  <a:pt x="1958" y="1419"/>
                  <a:pt x="1958" y="1421"/>
                </a:cubicBezTo>
                <a:cubicBezTo>
                  <a:pt x="1958" y="1423"/>
                  <a:pt x="1960" y="1425"/>
                  <a:pt x="1963" y="1425"/>
                </a:cubicBezTo>
                <a:cubicBezTo>
                  <a:pt x="1965" y="1425"/>
                  <a:pt x="1967" y="1423"/>
                  <a:pt x="1967" y="1421"/>
                </a:cubicBezTo>
                <a:cubicBezTo>
                  <a:pt x="1967" y="1419"/>
                  <a:pt x="1965" y="1417"/>
                  <a:pt x="1963" y="1417"/>
                </a:cubicBezTo>
                <a:close/>
                <a:moveTo>
                  <a:pt x="1976" y="1417"/>
                </a:moveTo>
                <a:cubicBezTo>
                  <a:pt x="1973" y="1417"/>
                  <a:pt x="1971" y="1419"/>
                  <a:pt x="1971" y="1421"/>
                </a:cubicBezTo>
                <a:cubicBezTo>
                  <a:pt x="1971" y="1423"/>
                  <a:pt x="1973" y="1425"/>
                  <a:pt x="1976" y="1425"/>
                </a:cubicBezTo>
                <a:cubicBezTo>
                  <a:pt x="1978" y="1425"/>
                  <a:pt x="1980" y="1423"/>
                  <a:pt x="1980" y="1421"/>
                </a:cubicBezTo>
                <a:cubicBezTo>
                  <a:pt x="1980" y="1419"/>
                  <a:pt x="1978" y="1417"/>
                  <a:pt x="1976" y="1417"/>
                </a:cubicBezTo>
                <a:close/>
                <a:moveTo>
                  <a:pt x="1988" y="1417"/>
                </a:moveTo>
                <a:cubicBezTo>
                  <a:pt x="1986" y="1417"/>
                  <a:pt x="1984" y="1419"/>
                  <a:pt x="1984" y="1421"/>
                </a:cubicBezTo>
                <a:cubicBezTo>
                  <a:pt x="1984" y="1423"/>
                  <a:pt x="1986" y="1425"/>
                  <a:pt x="1988" y="1425"/>
                </a:cubicBezTo>
                <a:cubicBezTo>
                  <a:pt x="1991" y="1425"/>
                  <a:pt x="1993" y="1423"/>
                  <a:pt x="1993" y="1421"/>
                </a:cubicBezTo>
                <a:cubicBezTo>
                  <a:pt x="1993" y="1419"/>
                  <a:pt x="1991" y="1417"/>
                  <a:pt x="1988" y="1417"/>
                </a:cubicBezTo>
                <a:close/>
                <a:moveTo>
                  <a:pt x="2001" y="1417"/>
                </a:moveTo>
                <a:cubicBezTo>
                  <a:pt x="1999" y="1417"/>
                  <a:pt x="1997" y="1419"/>
                  <a:pt x="1997" y="1421"/>
                </a:cubicBezTo>
                <a:cubicBezTo>
                  <a:pt x="1997" y="1423"/>
                  <a:pt x="1999" y="1425"/>
                  <a:pt x="2001" y="1425"/>
                </a:cubicBezTo>
                <a:cubicBezTo>
                  <a:pt x="2004" y="1425"/>
                  <a:pt x="2006" y="1423"/>
                  <a:pt x="2006" y="1421"/>
                </a:cubicBezTo>
                <a:cubicBezTo>
                  <a:pt x="2006" y="1419"/>
                  <a:pt x="2004" y="1417"/>
                  <a:pt x="2001" y="1417"/>
                </a:cubicBezTo>
                <a:close/>
                <a:moveTo>
                  <a:pt x="2828" y="1417"/>
                </a:moveTo>
                <a:cubicBezTo>
                  <a:pt x="2826" y="1417"/>
                  <a:pt x="2824" y="1419"/>
                  <a:pt x="2824" y="1421"/>
                </a:cubicBezTo>
                <a:cubicBezTo>
                  <a:pt x="2824" y="1423"/>
                  <a:pt x="2826" y="1425"/>
                  <a:pt x="2828" y="1425"/>
                </a:cubicBezTo>
                <a:cubicBezTo>
                  <a:pt x="2830" y="1425"/>
                  <a:pt x="2832" y="1423"/>
                  <a:pt x="2832" y="1421"/>
                </a:cubicBezTo>
                <a:cubicBezTo>
                  <a:pt x="2832" y="1419"/>
                  <a:pt x="2830" y="1417"/>
                  <a:pt x="2828" y="1417"/>
                </a:cubicBezTo>
                <a:close/>
                <a:moveTo>
                  <a:pt x="2841" y="1417"/>
                </a:moveTo>
                <a:cubicBezTo>
                  <a:pt x="2838" y="1417"/>
                  <a:pt x="2837" y="1419"/>
                  <a:pt x="2837" y="1421"/>
                </a:cubicBezTo>
                <a:cubicBezTo>
                  <a:pt x="2837" y="1423"/>
                  <a:pt x="2838" y="1425"/>
                  <a:pt x="2841" y="1425"/>
                </a:cubicBezTo>
                <a:cubicBezTo>
                  <a:pt x="2843" y="1425"/>
                  <a:pt x="2845" y="1423"/>
                  <a:pt x="2845" y="1421"/>
                </a:cubicBezTo>
                <a:cubicBezTo>
                  <a:pt x="2845" y="1419"/>
                  <a:pt x="2843" y="1417"/>
                  <a:pt x="2841" y="1417"/>
                </a:cubicBezTo>
                <a:close/>
                <a:moveTo>
                  <a:pt x="2854" y="1417"/>
                </a:moveTo>
                <a:cubicBezTo>
                  <a:pt x="2851" y="1417"/>
                  <a:pt x="2850" y="1419"/>
                  <a:pt x="2850" y="1421"/>
                </a:cubicBezTo>
                <a:cubicBezTo>
                  <a:pt x="2850" y="1423"/>
                  <a:pt x="2851" y="1425"/>
                  <a:pt x="2854" y="1425"/>
                </a:cubicBezTo>
                <a:cubicBezTo>
                  <a:pt x="2856" y="1425"/>
                  <a:pt x="2858" y="1423"/>
                  <a:pt x="2858" y="1421"/>
                </a:cubicBezTo>
                <a:cubicBezTo>
                  <a:pt x="2858" y="1419"/>
                  <a:pt x="2856" y="1417"/>
                  <a:pt x="2854" y="1417"/>
                </a:cubicBezTo>
                <a:close/>
                <a:moveTo>
                  <a:pt x="2867" y="1417"/>
                </a:moveTo>
                <a:cubicBezTo>
                  <a:pt x="2864" y="1417"/>
                  <a:pt x="2862" y="1419"/>
                  <a:pt x="2862" y="1421"/>
                </a:cubicBezTo>
                <a:cubicBezTo>
                  <a:pt x="2862" y="1423"/>
                  <a:pt x="2864" y="1425"/>
                  <a:pt x="2867" y="1425"/>
                </a:cubicBezTo>
                <a:cubicBezTo>
                  <a:pt x="2869" y="1425"/>
                  <a:pt x="2871" y="1423"/>
                  <a:pt x="2871" y="1421"/>
                </a:cubicBezTo>
                <a:cubicBezTo>
                  <a:pt x="2871" y="1419"/>
                  <a:pt x="2869" y="1417"/>
                  <a:pt x="2867" y="1417"/>
                </a:cubicBezTo>
                <a:close/>
                <a:moveTo>
                  <a:pt x="2880" y="1417"/>
                </a:moveTo>
                <a:cubicBezTo>
                  <a:pt x="2877" y="1417"/>
                  <a:pt x="2875" y="1419"/>
                  <a:pt x="2875" y="1421"/>
                </a:cubicBezTo>
                <a:cubicBezTo>
                  <a:pt x="2875" y="1423"/>
                  <a:pt x="2877" y="1425"/>
                  <a:pt x="2880" y="1425"/>
                </a:cubicBezTo>
                <a:cubicBezTo>
                  <a:pt x="2882" y="1425"/>
                  <a:pt x="2884" y="1423"/>
                  <a:pt x="2884" y="1421"/>
                </a:cubicBezTo>
                <a:cubicBezTo>
                  <a:pt x="2884" y="1419"/>
                  <a:pt x="2882" y="1417"/>
                  <a:pt x="2880" y="1417"/>
                </a:cubicBezTo>
                <a:close/>
                <a:moveTo>
                  <a:pt x="2892" y="1417"/>
                </a:moveTo>
                <a:cubicBezTo>
                  <a:pt x="2890" y="1417"/>
                  <a:pt x="2888" y="1419"/>
                  <a:pt x="2888" y="1421"/>
                </a:cubicBezTo>
                <a:cubicBezTo>
                  <a:pt x="2888" y="1423"/>
                  <a:pt x="2890" y="1425"/>
                  <a:pt x="2892" y="1425"/>
                </a:cubicBezTo>
                <a:cubicBezTo>
                  <a:pt x="2895" y="1425"/>
                  <a:pt x="2897" y="1423"/>
                  <a:pt x="2897" y="1421"/>
                </a:cubicBezTo>
                <a:cubicBezTo>
                  <a:pt x="2897" y="1419"/>
                  <a:pt x="2895" y="1417"/>
                  <a:pt x="2892" y="1417"/>
                </a:cubicBezTo>
                <a:close/>
                <a:moveTo>
                  <a:pt x="2905" y="1417"/>
                </a:moveTo>
                <a:cubicBezTo>
                  <a:pt x="2903" y="1417"/>
                  <a:pt x="2901" y="1419"/>
                  <a:pt x="2901" y="1421"/>
                </a:cubicBezTo>
                <a:cubicBezTo>
                  <a:pt x="2901" y="1423"/>
                  <a:pt x="2903" y="1425"/>
                  <a:pt x="2905" y="1425"/>
                </a:cubicBezTo>
                <a:cubicBezTo>
                  <a:pt x="2908" y="1425"/>
                  <a:pt x="2910" y="1423"/>
                  <a:pt x="2910" y="1421"/>
                </a:cubicBezTo>
                <a:cubicBezTo>
                  <a:pt x="2910" y="1419"/>
                  <a:pt x="2908" y="1417"/>
                  <a:pt x="2905" y="1417"/>
                </a:cubicBezTo>
                <a:close/>
                <a:moveTo>
                  <a:pt x="2918" y="1417"/>
                </a:moveTo>
                <a:cubicBezTo>
                  <a:pt x="2916" y="1417"/>
                  <a:pt x="2914" y="1419"/>
                  <a:pt x="2914" y="1421"/>
                </a:cubicBezTo>
                <a:cubicBezTo>
                  <a:pt x="2914" y="1423"/>
                  <a:pt x="2916" y="1425"/>
                  <a:pt x="2918" y="1425"/>
                </a:cubicBezTo>
                <a:cubicBezTo>
                  <a:pt x="2921" y="1425"/>
                  <a:pt x="2922" y="1423"/>
                  <a:pt x="2922" y="1421"/>
                </a:cubicBezTo>
                <a:cubicBezTo>
                  <a:pt x="2922" y="1419"/>
                  <a:pt x="2921" y="1417"/>
                  <a:pt x="2918" y="1417"/>
                </a:cubicBezTo>
                <a:close/>
                <a:moveTo>
                  <a:pt x="2931" y="1417"/>
                </a:moveTo>
                <a:cubicBezTo>
                  <a:pt x="2929" y="1417"/>
                  <a:pt x="2927" y="1419"/>
                  <a:pt x="2927" y="1421"/>
                </a:cubicBezTo>
                <a:cubicBezTo>
                  <a:pt x="2927" y="1423"/>
                  <a:pt x="2929" y="1425"/>
                  <a:pt x="2931" y="1425"/>
                </a:cubicBezTo>
                <a:cubicBezTo>
                  <a:pt x="2933" y="1425"/>
                  <a:pt x="2935" y="1423"/>
                  <a:pt x="2935" y="1421"/>
                </a:cubicBezTo>
                <a:cubicBezTo>
                  <a:pt x="2935" y="1419"/>
                  <a:pt x="2933" y="1417"/>
                  <a:pt x="2931" y="1417"/>
                </a:cubicBezTo>
                <a:close/>
                <a:moveTo>
                  <a:pt x="2944" y="1417"/>
                </a:moveTo>
                <a:cubicBezTo>
                  <a:pt x="2942" y="1417"/>
                  <a:pt x="2940" y="1419"/>
                  <a:pt x="2940" y="1421"/>
                </a:cubicBezTo>
                <a:cubicBezTo>
                  <a:pt x="2940" y="1423"/>
                  <a:pt x="2942" y="1425"/>
                  <a:pt x="2944" y="1425"/>
                </a:cubicBezTo>
                <a:cubicBezTo>
                  <a:pt x="2946" y="1425"/>
                  <a:pt x="2948" y="1423"/>
                  <a:pt x="2948" y="1421"/>
                </a:cubicBezTo>
                <a:cubicBezTo>
                  <a:pt x="2948" y="1419"/>
                  <a:pt x="2946" y="1417"/>
                  <a:pt x="2944" y="1417"/>
                </a:cubicBezTo>
                <a:close/>
                <a:moveTo>
                  <a:pt x="2957" y="1417"/>
                </a:moveTo>
                <a:cubicBezTo>
                  <a:pt x="2955" y="1417"/>
                  <a:pt x="2953" y="1419"/>
                  <a:pt x="2953" y="1421"/>
                </a:cubicBezTo>
                <a:cubicBezTo>
                  <a:pt x="2953" y="1423"/>
                  <a:pt x="2955" y="1425"/>
                  <a:pt x="2957" y="1425"/>
                </a:cubicBezTo>
                <a:cubicBezTo>
                  <a:pt x="2959" y="1425"/>
                  <a:pt x="2961" y="1423"/>
                  <a:pt x="2961" y="1421"/>
                </a:cubicBezTo>
                <a:cubicBezTo>
                  <a:pt x="2961" y="1419"/>
                  <a:pt x="2959" y="1417"/>
                  <a:pt x="2957" y="1417"/>
                </a:cubicBezTo>
                <a:close/>
                <a:moveTo>
                  <a:pt x="2970" y="1417"/>
                </a:moveTo>
                <a:cubicBezTo>
                  <a:pt x="2968" y="1417"/>
                  <a:pt x="2966" y="1419"/>
                  <a:pt x="2966" y="1421"/>
                </a:cubicBezTo>
                <a:cubicBezTo>
                  <a:pt x="2966" y="1423"/>
                  <a:pt x="2968" y="1425"/>
                  <a:pt x="2970" y="1425"/>
                </a:cubicBezTo>
                <a:cubicBezTo>
                  <a:pt x="2972" y="1425"/>
                  <a:pt x="2974" y="1423"/>
                  <a:pt x="2974" y="1421"/>
                </a:cubicBezTo>
                <a:cubicBezTo>
                  <a:pt x="2974" y="1419"/>
                  <a:pt x="2972" y="1417"/>
                  <a:pt x="2970" y="1417"/>
                </a:cubicBezTo>
                <a:close/>
                <a:moveTo>
                  <a:pt x="2983" y="1417"/>
                </a:moveTo>
                <a:cubicBezTo>
                  <a:pt x="2981" y="1417"/>
                  <a:pt x="2979" y="1419"/>
                  <a:pt x="2979" y="1421"/>
                </a:cubicBezTo>
                <a:cubicBezTo>
                  <a:pt x="2979" y="1423"/>
                  <a:pt x="2981" y="1425"/>
                  <a:pt x="2983" y="1425"/>
                </a:cubicBezTo>
                <a:cubicBezTo>
                  <a:pt x="2985" y="1425"/>
                  <a:pt x="2987" y="1423"/>
                  <a:pt x="2987" y="1421"/>
                </a:cubicBezTo>
                <a:cubicBezTo>
                  <a:pt x="2987" y="1419"/>
                  <a:pt x="2985" y="1417"/>
                  <a:pt x="2983" y="1417"/>
                </a:cubicBezTo>
                <a:close/>
                <a:moveTo>
                  <a:pt x="2996" y="1417"/>
                </a:moveTo>
                <a:cubicBezTo>
                  <a:pt x="2993" y="1417"/>
                  <a:pt x="2992" y="1419"/>
                  <a:pt x="2992" y="1421"/>
                </a:cubicBezTo>
                <a:cubicBezTo>
                  <a:pt x="2992" y="1423"/>
                  <a:pt x="2993" y="1425"/>
                  <a:pt x="2996" y="1425"/>
                </a:cubicBezTo>
                <a:cubicBezTo>
                  <a:pt x="2998" y="1425"/>
                  <a:pt x="3000" y="1423"/>
                  <a:pt x="3000" y="1421"/>
                </a:cubicBezTo>
                <a:cubicBezTo>
                  <a:pt x="3000" y="1419"/>
                  <a:pt x="2998" y="1417"/>
                  <a:pt x="2996" y="1417"/>
                </a:cubicBezTo>
                <a:close/>
                <a:moveTo>
                  <a:pt x="3009" y="1417"/>
                </a:moveTo>
                <a:cubicBezTo>
                  <a:pt x="3006" y="1417"/>
                  <a:pt x="3004" y="1419"/>
                  <a:pt x="3004" y="1421"/>
                </a:cubicBezTo>
                <a:cubicBezTo>
                  <a:pt x="3004" y="1423"/>
                  <a:pt x="3006" y="1425"/>
                  <a:pt x="3009" y="1425"/>
                </a:cubicBezTo>
                <a:cubicBezTo>
                  <a:pt x="3011" y="1425"/>
                  <a:pt x="3013" y="1423"/>
                  <a:pt x="3013" y="1421"/>
                </a:cubicBezTo>
                <a:cubicBezTo>
                  <a:pt x="3013" y="1419"/>
                  <a:pt x="3011" y="1417"/>
                  <a:pt x="3009" y="1417"/>
                </a:cubicBezTo>
                <a:close/>
                <a:moveTo>
                  <a:pt x="3022" y="1417"/>
                </a:moveTo>
                <a:cubicBezTo>
                  <a:pt x="3019" y="1417"/>
                  <a:pt x="3017" y="1419"/>
                  <a:pt x="3017" y="1421"/>
                </a:cubicBezTo>
                <a:cubicBezTo>
                  <a:pt x="3017" y="1423"/>
                  <a:pt x="3019" y="1425"/>
                  <a:pt x="3022" y="1425"/>
                </a:cubicBezTo>
                <a:cubicBezTo>
                  <a:pt x="3024" y="1425"/>
                  <a:pt x="3026" y="1423"/>
                  <a:pt x="3026" y="1421"/>
                </a:cubicBezTo>
                <a:cubicBezTo>
                  <a:pt x="3026" y="1419"/>
                  <a:pt x="3024" y="1417"/>
                  <a:pt x="3022" y="1417"/>
                </a:cubicBezTo>
                <a:close/>
                <a:moveTo>
                  <a:pt x="3034" y="1417"/>
                </a:moveTo>
                <a:cubicBezTo>
                  <a:pt x="3032" y="1417"/>
                  <a:pt x="3030" y="1419"/>
                  <a:pt x="3030" y="1421"/>
                </a:cubicBezTo>
                <a:cubicBezTo>
                  <a:pt x="3030" y="1423"/>
                  <a:pt x="3032" y="1425"/>
                  <a:pt x="3034" y="1425"/>
                </a:cubicBezTo>
                <a:cubicBezTo>
                  <a:pt x="3037" y="1425"/>
                  <a:pt x="3039" y="1423"/>
                  <a:pt x="3039" y="1421"/>
                </a:cubicBezTo>
                <a:cubicBezTo>
                  <a:pt x="3039" y="1419"/>
                  <a:pt x="3037" y="1417"/>
                  <a:pt x="3034" y="1417"/>
                </a:cubicBezTo>
                <a:close/>
                <a:moveTo>
                  <a:pt x="3047" y="1417"/>
                </a:moveTo>
                <a:cubicBezTo>
                  <a:pt x="3045" y="1417"/>
                  <a:pt x="3043" y="1419"/>
                  <a:pt x="3043" y="1421"/>
                </a:cubicBezTo>
                <a:cubicBezTo>
                  <a:pt x="3043" y="1423"/>
                  <a:pt x="3045" y="1425"/>
                  <a:pt x="3047" y="1425"/>
                </a:cubicBezTo>
                <a:cubicBezTo>
                  <a:pt x="3050" y="1425"/>
                  <a:pt x="3052" y="1423"/>
                  <a:pt x="3052" y="1421"/>
                </a:cubicBezTo>
                <a:cubicBezTo>
                  <a:pt x="3052" y="1419"/>
                  <a:pt x="3050" y="1417"/>
                  <a:pt x="3047" y="1417"/>
                </a:cubicBezTo>
                <a:close/>
                <a:moveTo>
                  <a:pt x="3060" y="1417"/>
                </a:moveTo>
                <a:cubicBezTo>
                  <a:pt x="3058" y="1417"/>
                  <a:pt x="3056" y="1419"/>
                  <a:pt x="3056" y="1421"/>
                </a:cubicBezTo>
                <a:cubicBezTo>
                  <a:pt x="3056" y="1423"/>
                  <a:pt x="3058" y="1425"/>
                  <a:pt x="3060" y="1425"/>
                </a:cubicBezTo>
                <a:cubicBezTo>
                  <a:pt x="3063" y="1425"/>
                  <a:pt x="3064" y="1423"/>
                  <a:pt x="3064" y="1421"/>
                </a:cubicBezTo>
                <a:cubicBezTo>
                  <a:pt x="3064" y="1419"/>
                  <a:pt x="3063" y="1417"/>
                  <a:pt x="3060" y="1417"/>
                </a:cubicBezTo>
                <a:close/>
                <a:moveTo>
                  <a:pt x="3073" y="1417"/>
                </a:moveTo>
                <a:cubicBezTo>
                  <a:pt x="3071" y="1417"/>
                  <a:pt x="3069" y="1419"/>
                  <a:pt x="3069" y="1421"/>
                </a:cubicBezTo>
                <a:cubicBezTo>
                  <a:pt x="3069" y="1423"/>
                  <a:pt x="3071" y="1425"/>
                  <a:pt x="3073" y="1425"/>
                </a:cubicBezTo>
                <a:cubicBezTo>
                  <a:pt x="3076" y="1425"/>
                  <a:pt x="3077" y="1423"/>
                  <a:pt x="3077" y="1421"/>
                </a:cubicBezTo>
                <a:cubicBezTo>
                  <a:pt x="3077" y="1419"/>
                  <a:pt x="3076" y="1417"/>
                  <a:pt x="3073" y="1417"/>
                </a:cubicBezTo>
                <a:close/>
                <a:moveTo>
                  <a:pt x="3086" y="1417"/>
                </a:moveTo>
                <a:cubicBezTo>
                  <a:pt x="3084" y="1417"/>
                  <a:pt x="3082" y="1419"/>
                  <a:pt x="3082" y="1421"/>
                </a:cubicBezTo>
                <a:cubicBezTo>
                  <a:pt x="3082" y="1423"/>
                  <a:pt x="3084" y="1425"/>
                  <a:pt x="3086" y="1425"/>
                </a:cubicBezTo>
                <a:cubicBezTo>
                  <a:pt x="3088" y="1425"/>
                  <a:pt x="3090" y="1423"/>
                  <a:pt x="3090" y="1421"/>
                </a:cubicBezTo>
                <a:cubicBezTo>
                  <a:pt x="3090" y="1419"/>
                  <a:pt x="3088" y="1417"/>
                  <a:pt x="3086" y="1417"/>
                </a:cubicBezTo>
                <a:close/>
                <a:moveTo>
                  <a:pt x="3099" y="1417"/>
                </a:moveTo>
                <a:cubicBezTo>
                  <a:pt x="3097" y="1417"/>
                  <a:pt x="3095" y="1419"/>
                  <a:pt x="3095" y="1421"/>
                </a:cubicBezTo>
                <a:cubicBezTo>
                  <a:pt x="3095" y="1423"/>
                  <a:pt x="3097" y="1425"/>
                  <a:pt x="3099" y="1425"/>
                </a:cubicBezTo>
                <a:cubicBezTo>
                  <a:pt x="3101" y="1425"/>
                  <a:pt x="3103" y="1423"/>
                  <a:pt x="3103" y="1421"/>
                </a:cubicBezTo>
                <a:cubicBezTo>
                  <a:pt x="3103" y="1419"/>
                  <a:pt x="3101" y="1417"/>
                  <a:pt x="3099" y="1417"/>
                </a:cubicBezTo>
                <a:close/>
                <a:moveTo>
                  <a:pt x="3112" y="1417"/>
                </a:moveTo>
                <a:cubicBezTo>
                  <a:pt x="3110" y="1417"/>
                  <a:pt x="3108" y="1419"/>
                  <a:pt x="3108" y="1421"/>
                </a:cubicBezTo>
                <a:cubicBezTo>
                  <a:pt x="3108" y="1423"/>
                  <a:pt x="3110" y="1425"/>
                  <a:pt x="3112" y="1425"/>
                </a:cubicBezTo>
                <a:cubicBezTo>
                  <a:pt x="3114" y="1425"/>
                  <a:pt x="3116" y="1423"/>
                  <a:pt x="3116" y="1421"/>
                </a:cubicBezTo>
                <a:cubicBezTo>
                  <a:pt x="3116" y="1419"/>
                  <a:pt x="3114" y="1417"/>
                  <a:pt x="3112" y="1417"/>
                </a:cubicBezTo>
                <a:close/>
                <a:moveTo>
                  <a:pt x="3125" y="1417"/>
                </a:moveTo>
                <a:cubicBezTo>
                  <a:pt x="3123" y="1417"/>
                  <a:pt x="3121" y="1419"/>
                  <a:pt x="3121" y="1421"/>
                </a:cubicBezTo>
                <a:cubicBezTo>
                  <a:pt x="3121" y="1423"/>
                  <a:pt x="3123" y="1425"/>
                  <a:pt x="3125" y="1425"/>
                </a:cubicBezTo>
                <a:cubicBezTo>
                  <a:pt x="3127" y="1425"/>
                  <a:pt x="3129" y="1423"/>
                  <a:pt x="3129" y="1421"/>
                </a:cubicBezTo>
                <a:cubicBezTo>
                  <a:pt x="3129" y="1419"/>
                  <a:pt x="3127" y="1417"/>
                  <a:pt x="3125" y="1417"/>
                </a:cubicBezTo>
                <a:close/>
                <a:moveTo>
                  <a:pt x="3138" y="1417"/>
                </a:moveTo>
                <a:cubicBezTo>
                  <a:pt x="3135" y="1417"/>
                  <a:pt x="3134" y="1419"/>
                  <a:pt x="3134" y="1421"/>
                </a:cubicBezTo>
                <a:cubicBezTo>
                  <a:pt x="3134" y="1423"/>
                  <a:pt x="3135" y="1425"/>
                  <a:pt x="3138" y="1425"/>
                </a:cubicBezTo>
                <a:cubicBezTo>
                  <a:pt x="3140" y="1425"/>
                  <a:pt x="3142" y="1423"/>
                  <a:pt x="3142" y="1421"/>
                </a:cubicBezTo>
                <a:cubicBezTo>
                  <a:pt x="3142" y="1419"/>
                  <a:pt x="3140" y="1417"/>
                  <a:pt x="3138" y="1417"/>
                </a:cubicBezTo>
                <a:close/>
                <a:moveTo>
                  <a:pt x="3151" y="1417"/>
                </a:moveTo>
                <a:cubicBezTo>
                  <a:pt x="3148" y="1417"/>
                  <a:pt x="3147" y="1419"/>
                  <a:pt x="3147" y="1421"/>
                </a:cubicBezTo>
                <a:cubicBezTo>
                  <a:pt x="3147" y="1423"/>
                  <a:pt x="3148" y="1425"/>
                  <a:pt x="3151" y="1425"/>
                </a:cubicBezTo>
                <a:cubicBezTo>
                  <a:pt x="3153" y="1425"/>
                  <a:pt x="3155" y="1423"/>
                  <a:pt x="3155" y="1421"/>
                </a:cubicBezTo>
                <a:cubicBezTo>
                  <a:pt x="3155" y="1419"/>
                  <a:pt x="3153" y="1417"/>
                  <a:pt x="3151" y="1417"/>
                </a:cubicBezTo>
                <a:close/>
                <a:moveTo>
                  <a:pt x="3164" y="1417"/>
                </a:moveTo>
                <a:cubicBezTo>
                  <a:pt x="3161" y="1417"/>
                  <a:pt x="3159" y="1419"/>
                  <a:pt x="3159" y="1421"/>
                </a:cubicBezTo>
                <a:cubicBezTo>
                  <a:pt x="3159" y="1423"/>
                  <a:pt x="3161" y="1425"/>
                  <a:pt x="3164" y="1425"/>
                </a:cubicBezTo>
                <a:cubicBezTo>
                  <a:pt x="3166" y="1425"/>
                  <a:pt x="3168" y="1423"/>
                  <a:pt x="3168" y="1421"/>
                </a:cubicBezTo>
                <a:cubicBezTo>
                  <a:pt x="3168" y="1419"/>
                  <a:pt x="3166" y="1417"/>
                  <a:pt x="3164" y="1417"/>
                </a:cubicBezTo>
                <a:close/>
                <a:moveTo>
                  <a:pt x="3177" y="1417"/>
                </a:moveTo>
                <a:cubicBezTo>
                  <a:pt x="3174" y="1417"/>
                  <a:pt x="3172" y="1419"/>
                  <a:pt x="3172" y="1421"/>
                </a:cubicBezTo>
                <a:cubicBezTo>
                  <a:pt x="3172" y="1423"/>
                  <a:pt x="3174" y="1425"/>
                  <a:pt x="3177" y="1425"/>
                </a:cubicBezTo>
                <a:cubicBezTo>
                  <a:pt x="3179" y="1425"/>
                  <a:pt x="3181" y="1423"/>
                  <a:pt x="3181" y="1421"/>
                </a:cubicBezTo>
                <a:cubicBezTo>
                  <a:pt x="3181" y="1419"/>
                  <a:pt x="3179" y="1417"/>
                  <a:pt x="3177" y="1417"/>
                </a:cubicBezTo>
                <a:close/>
                <a:moveTo>
                  <a:pt x="3189" y="1417"/>
                </a:moveTo>
                <a:cubicBezTo>
                  <a:pt x="3187" y="1417"/>
                  <a:pt x="3185" y="1419"/>
                  <a:pt x="3185" y="1421"/>
                </a:cubicBezTo>
                <a:cubicBezTo>
                  <a:pt x="3185" y="1423"/>
                  <a:pt x="3187" y="1425"/>
                  <a:pt x="3189" y="1425"/>
                </a:cubicBezTo>
                <a:cubicBezTo>
                  <a:pt x="3192" y="1425"/>
                  <a:pt x="3194" y="1423"/>
                  <a:pt x="3194" y="1421"/>
                </a:cubicBezTo>
                <a:cubicBezTo>
                  <a:pt x="3194" y="1419"/>
                  <a:pt x="3192" y="1417"/>
                  <a:pt x="3189" y="1417"/>
                </a:cubicBezTo>
                <a:close/>
                <a:moveTo>
                  <a:pt x="3202" y="1417"/>
                </a:moveTo>
                <a:cubicBezTo>
                  <a:pt x="3200" y="1417"/>
                  <a:pt x="3198" y="1419"/>
                  <a:pt x="3198" y="1421"/>
                </a:cubicBezTo>
                <a:cubicBezTo>
                  <a:pt x="3198" y="1423"/>
                  <a:pt x="3200" y="1425"/>
                  <a:pt x="3202" y="1425"/>
                </a:cubicBezTo>
                <a:cubicBezTo>
                  <a:pt x="3205" y="1425"/>
                  <a:pt x="3207" y="1423"/>
                  <a:pt x="3207" y="1421"/>
                </a:cubicBezTo>
                <a:cubicBezTo>
                  <a:pt x="3207" y="1419"/>
                  <a:pt x="3205" y="1417"/>
                  <a:pt x="3202" y="1417"/>
                </a:cubicBezTo>
                <a:close/>
                <a:moveTo>
                  <a:pt x="967" y="1434"/>
                </a:moveTo>
                <a:cubicBezTo>
                  <a:pt x="967" y="1435"/>
                  <a:pt x="967" y="1435"/>
                  <a:pt x="968" y="1435"/>
                </a:cubicBezTo>
                <a:cubicBezTo>
                  <a:pt x="969" y="1435"/>
                  <a:pt x="970" y="1435"/>
                  <a:pt x="970" y="1434"/>
                </a:cubicBezTo>
                <a:cubicBezTo>
                  <a:pt x="970" y="1433"/>
                  <a:pt x="969" y="1432"/>
                  <a:pt x="968" y="1432"/>
                </a:cubicBezTo>
                <a:cubicBezTo>
                  <a:pt x="967" y="1432"/>
                  <a:pt x="967" y="1433"/>
                  <a:pt x="967" y="1434"/>
                </a:cubicBezTo>
                <a:close/>
                <a:moveTo>
                  <a:pt x="981" y="1430"/>
                </a:moveTo>
                <a:cubicBezTo>
                  <a:pt x="979" y="1430"/>
                  <a:pt x="977" y="1431"/>
                  <a:pt x="977" y="1434"/>
                </a:cubicBezTo>
                <a:cubicBezTo>
                  <a:pt x="977" y="1436"/>
                  <a:pt x="979" y="1438"/>
                  <a:pt x="981" y="1438"/>
                </a:cubicBezTo>
                <a:cubicBezTo>
                  <a:pt x="984" y="1438"/>
                  <a:pt x="985" y="1436"/>
                  <a:pt x="985" y="1434"/>
                </a:cubicBezTo>
                <a:cubicBezTo>
                  <a:pt x="985" y="1431"/>
                  <a:pt x="984" y="1430"/>
                  <a:pt x="981" y="1430"/>
                </a:cubicBezTo>
                <a:close/>
                <a:moveTo>
                  <a:pt x="994" y="1430"/>
                </a:moveTo>
                <a:cubicBezTo>
                  <a:pt x="992" y="1430"/>
                  <a:pt x="990" y="1431"/>
                  <a:pt x="990" y="1434"/>
                </a:cubicBezTo>
                <a:cubicBezTo>
                  <a:pt x="990" y="1436"/>
                  <a:pt x="992" y="1438"/>
                  <a:pt x="994" y="1438"/>
                </a:cubicBezTo>
                <a:cubicBezTo>
                  <a:pt x="996" y="1438"/>
                  <a:pt x="998" y="1436"/>
                  <a:pt x="998" y="1434"/>
                </a:cubicBezTo>
                <a:cubicBezTo>
                  <a:pt x="998" y="1431"/>
                  <a:pt x="996" y="1430"/>
                  <a:pt x="994" y="1430"/>
                </a:cubicBezTo>
                <a:close/>
                <a:moveTo>
                  <a:pt x="1007" y="1430"/>
                </a:moveTo>
                <a:cubicBezTo>
                  <a:pt x="1005" y="1430"/>
                  <a:pt x="1003" y="1431"/>
                  <a:pt x="1003" y="1434"/>
                </a:cubicBezTo>
                <a:cubicBezTo>
                  <a:pt x="1003" y="1436"/>
                  <a:pt x="1005" y="1438"/>
                  <a:pt x="1007" y="1438"/>
                </a:cubicBezTo>
                <a:cubicBezTo>
                  <a:pt x="1009" y="1438"/>
                  <a:pt x="1011" y="1436"/>
                  <a:pt x="1011" y="1434"/>
                </a:cubicBezTo>
                <a:cubicBezTo>
                  <a:pt x="1011" y="1431"/>
                  <a:pt x="1009" y="1430"/>
                  <a:pt x="1007" y="1430"/>
                </a:cubicBezTo>
                <a:close/>
                <a:moveTo>
                  <a:pt x="1020" y="1430"/>
                </a:moveTo>
                <a:cubicBezTo>
                  <a:pt x="1018" y="1430"/>
                  <a:pt x="1016" y="1431"/>
                  <a:pt x="1016" y="1434"/>
                </a:cubicBezTo>
                <a:cubicBezTo>
                  <a:pt x="1016" y="1436"/>
                  <a:pt x="1018" y="1438"/>
                  <a:pt x="1020" y="1438"/>
                </a:cubicBezTo>
                <a:cubicBezTo>
                  <a:pt x="1022" y="1438"/>
                  <a:pt x="1024" y="1436"/>
                  <a:pt x="1024" y="1434"/>
                </a:cubicBezTo>
                <a:cubicBezTo>
                  <a:pt x="1024" y="1431"/>
                  <a:pt x="1022" y="1430"/>
                  <a:pt x="1020" y="1430"/>
                </a:cubicBezTo>
                <a:close/>
                <a:moveTo>
                  <a:pt x="1033" y="1430"/>
                </a:moveTo>
                <a:cubicBezTo>
                  <a:pt x="1031" y="1430"/>
                  <a:pt x="1029" y="1431"/>
                  <a:pt x="1029" y="1434"/>
                </a:cubicBezTo>
                <a:cubicBezTo>
                  <a:pt x="1029" y="1436"/>
                  <a:pt x="1031" y="1438"/>
                  <a:pt x="1033" y="1438"/>
                </a:cubicBezTo>
                <a:cubicBezTo>
                  <a:pt x="1035" y="1438"/>
                  <a:pt x="1037" y="1436"/>
                  <a:pt x="1037" y="1434"/>
                </a:cubicBezTo>
                <a:cubicBezTo>
                  <a:pt x="1037" y="1431"/>
                  <a:pt x="1035" y="1430"/>
                  <a:pt x="1033" y="1430"/>
                </a:cubicBezTo>
                <a:close/>
                <a:moveTo>
                  <a:pt x="1046" y="1430"/>
                </a:moveTo>
                <a:cubicBezTo>
                  <a:pt x="1043" y="1430"/>
                  <a:pt x="1042" y="1431"/>
                  <a:pt x="1042" y="1434"/>
                </a:cubicBezTo>
                <a:cubicBezTo>
                  <a:pt x="1042" y="1436"/>
                  <a:pt x="1043" y="1438"/>
                  <a:pt x="1046" y="1438"/>
                </a:cubicBezTo>
                <a:cubicBezTo>
                  <a:pt x="1048" y="1438"/>
                  <a:pt x="1050" y="1436"/>
                  <a:pt x="1050" y="1434"/>
                </a:cubicBezTo>
                <a:cubicBezTo>
                  <a:pt x="1050" y="1431"/>
                  <a:pt x="1048" y="1430"/>
                  <a:pt x="1046" y="1430"/>
                </a:cubicBezTo>
                <a:close/>
                <a:moveTo>
                  <a:pt x="1059" y="1430"/>
                </a:moveTo>
                <a:cubicBezTo>
                  <a:pt x="1056" y="1430"/>
                  <a:pt x="1055" y="1431"/>
                  <a:pt x="1055" y="1434"/>
                </a:cubicBezTo>
                <a:cubicBezTo>
                  <a:pt x="1055" y="1436"/>
                  <a:pt x="1056" y="1438"/>
                  <a:pt x="1059" y="1438"/>
                </a:cubicBezTo>
                <a:cubicBezTo>
                  <a:pt x="1061" y="1438"/>
                  <a:pt x="1063" y="1436"/>
                  <a:pt x="1063" y="1434"/>
                </a:cubicBezTo>
                <a:cubicBezTo>
                  <a:pt x="1063" y="1431"/>
                  <a:pt x="1061" y="1430"/>
                  <a:pt x="1059" y="1430"/>
                </a:cubicBezTo>
                <a:close/>
                <a:moveTo>
                  <a:pt x="1072" y="1430"/>
                </a:moveTo>
                <a:cubicBezTo>
                  <a:pt x="1069" y="1430"/>
                  <a:pt x="1067" y="1431"/>
                  <a:pt x="1067" y="1434"/>
                </a:cubicBezTo>
                <a:cubicBezTo>
                  <a:pt x="1067" y="1436"/>
                  <a:pt x="1069" y="1438"/>
                  <a:pt x="1072" y="1438"/>
                </a:cubicBezTo>
                <a:cubicBezTo>
                  <a:pt x="1074" y="1438"/>
                  <a:pt x="1076" y="1436"/>
                  <a:pt x="1076" y="1434"/>
                </a:cubicBezTo>
                <a:cubicBezTo>
                  <a:pt x="1076" y="1431"/>
                  <a:pt x="1074" y="1430"/>
                  <a:pt x="1072" y="1430"/>
                </a:cubicBezTo>
                <a:close/>
                <a:moveTo>
                  <a:pt x="1085" y="1430"/>
                </a:moveTo>
                <a:cubicBezTo>
                  <a:pt x="1082" y="1430"/>
                  <a:pt x="1080" y="1431"/>
                  <a:pt x="1080" y="1434"/>
                </a:cubicBezTo>
                <a:cubicBezTo>
                  <a:pt x="1080" y="1436"/>
                  <a:pt x="1082" y="1438"/>
                  <a:pt x="1085" y="1438"/>
                </a:cubicBezTo>
                <a:cubicBezTo>
                  <a:pt x="1087" y="1438"/>
                  <a:pt x="1089" y="1436"/>
                  <a:pt x="1089" y="1434"/>
                </a:cubicBezTo>
                <a:cubicBezTo>
                  <a:pt x="1089" y="1431"/>
                  <a:pt x="1087" y="1430"/>
                  <a:pt x="1085" y="1430"/>
                </a:cubicBezTo>
                <a:close/>
                <a:moveTo>
                  <a:pt x="1097" y="1430"/>
                </a:moveTo>
                <a:cubicBezTo>
                  <a:pt x="1095" y="1430"/>
                  <a:pt x="1093" y="1431"/>
                  <a:pt x="1093" y="1434"/>
                </a:cubicBezTo>
                <a:cubicBezTo>
                  <a:pt x="1093" y="1436"/>
                  <a:pt x="1095" y="1438"/>
                  <a:pt x="1097" y="1438"/>
                </a:cubicBezTo>
                <a:cubicBezTo>
                  <a:pt x="1100" y="1438"/>
                  <a:pt x="1102" y="1436"/>
                  <a:pt x="1102" y="1434"/>
                </a:cubicBezTo>
                <a:cubicBezTo>
                  <a:pt x="1102" y="1431"/>
                  <a:pt x="1100" y="1430"/>
                  <a:pt x="1097" y="1430"/>
                </a:cubicBezTo>
                <a:close/>
                <a:moveTo>
                  <a:pt x="1110" y="1430"/>
                </a:moveTo>
                <a:cubicBezTo>
                  <a:pt x="1108" y="1430"/>
                  <a:pt x="1106" y="1431"/>
                  <a:pt x="1106" y="1434"/>
                </a:cubicBezTo>
                <a:cubicBezTo>
                  <a:pt x="1106" y="1436"/>
                  <a:pt x="1108" y="1438"/>
                  <a:pt x="1110" y="1438"/>
                </a:cubicBezTo>
                <a:cubicBezTo>
                  <a:pt x="1113" y="1438"/>
                  <a:pt x="1115" y="1436"/>
                  <a:pt x="1115" y="1434"/>
                </a:cubicBezTo>
                <a:cubicBezTo>
                  <a:pt x="1115" y="1431"/>
                  <a:pt x="1113" y="1430"/>
                  <a:pt x="1110" y="1430"/>
                </a:cubicBezTo>
                <a:close/>
                <a:moveTo>
                  <a:pt x="1123" y="1430"/>
                </a:moveTo>
                <a:cubicBezTo>
                  <a:pt x="1121" y="1430"/>
                  <a:pt x="1119" y="1431"/>
                  <a:pt x="1119" y="1434"/>
                </a:cubicBezTo>
                <a:cubicBezTo>
                  <a:pt x="1119" y="1436"/>
                  <a:pt x="1121" y="1438"/>
                  <a:pt x="1123" y="1438"/>
                </a:cubicBezTo>
                <a:cubicBezTo>
                  <a:pt x="1126" y="1438"/>
                  <a:pt x="1127" y="1436"/>
                  <a:pt x="1127" y="1434"/>
                </a:cubicBezTo>
                <a:cubicBezTo>
                  <a:pt x="1127" y="1431"/>
                  <a:pt x="1126" y="1430"/>
                  <a:pt x="1123" y="1430"/>
                </a:cubicBezTo>
                <a:close/>
                <a:moveTo>
                  <a:pt x="1136" y="1430"/>
                </a:moveTo>
                <a:cubicBezTo>
                  <a:pt x="1134" y="1430"/>
                  <a:pt x="1132" y="1431"/>
                  <a:pt x="1132" y="1434"/>
                </a:cubicBezTo>
                <a:cubicBezTo>
                  <a:pt x="1132" y="1436"/>
                  <a:pt x="1134" y="1438"/>
                  <a:pt x="1136" y="1438"/>
                </a:cubicBezTo>
                <a:cubicBezTo>
                  <a:pt x="1138" y="1438"/>
                  <a:pt x="1140" y="1436"/>
                  <a:pt x="1140" y="1434"/>
                </a:cubicBezTo>
                <a:cubicBezTo>
                  <a:pt x="1140" y="1431"/>
                  <a:pt x="1138" y="1430"/>
                  <a:pt x="1136" y="1430"/>
                </a:cubicBezTo>
                <a:close/>
                <a:moveTo>
                  <a:pt x="1149" y="1430"/>
                </a:moveTo>
                <a:cubicBezTo>
                  <a:pt x="1147" y="1430"/>
                  <a:pt x="1145" y="1431"/>
                  <a:pt x="1145" y="1434"/>
                </a:cubicBezTo>
                <a:cubicBezTo>
                  <a:pt x="1145" y="1436"/>
                  <a:pt x="1147" y="1438"/>
                  <a:pt x="1149" y="1438"/>
                </a:cubicBezTo>
                <a:cubicBezTo>
                  <a:pt x="1151" y="1438"/>
                  <a:pt x="1153" y="1436"/>
                  <a:pt x="1153" y="1434"/>
                </a:cubicBezTo>
                <a:cubicBezTo>
                  <a:pt x="1153" y="1431"/>
                  <a:pt x="1151" y="1430"/>
                  <a:pt x="1149" y="1430"/>
                </a:cubicBezTo>
                <a:close/>
                <a:moveTo>
                  <a:pt x="1162" y="1430"/>
                </a:moveTo>
                <a:cubicBezTo>
                  <a:pt x="1160" y="1430"/>
                  <a:pt x="1158" y="1431"/>
                  <a:pt x="1158" y="1434"/>
                </a:cubicBezTo>
                <a:cubicBezTo>
                  <a:pt x="1158" y="1436"/>
                  <a:pt x="1160" y="1438"/>
                  <a:pt x="1162" y="1438"/>
                </a:cubicBezTo>
                <a:cubicBezTo>
                  <a:pt x="1164" y="1438"/>
                  <a:pt x="1166" y="1436"/>
                  <a:pt x="1166" y="1434"/>
                </a:cubicBezTo>
                <a:cubicBezTo>
                  <a:pt x="1166" y="1431"/>
                  <a:pt x="1164" y="1430"/>
                  <a:pt x="1162" y="1430"/>
                </a:cubicBezTo>
                <a:close/>
                <a:moveTo>
                  <a:pt x="1175" y="1430"/>
                </a:moveTo>
                <a:cubicBezTo>
                  <a:pt x="1173" y="1430"/>
                  <a:pt x="1171" y="1431"/>
                  <a:pt x="1171" y="1434"/>
                </a:cubicBezTo>
                <a:cubicBezTo>
                  <a:pt x="1171" y="1436"/>
                  <a:pt x="1173" y="1438"/>
                  <a:pt x="1175" y="1438"/>
                </a:cubicBezTo>
                <a:cubicBezTo>
                  <a:pt x="1177" y="1438"/>
                  <a:pt x="1179" y="1436"/>
                  <a:pt x="1179" y="1434"/>
                </a:cubicBezTo>
                <a:cubicBezTo>
                  <a:pt x="1179" y="1431"/>
                  <a:pt x="1177" y="1430"/>
                  <a:pt x="1175" y="1430"/>
                </a:cubicBezTo>
                <a:close/>
                <a:moveTo>
                  <a:pt x="1188" y="1430"/>
                </a:moveTo>
                <a:cubicBezTo>
                  <a:pt x="1186" y="1430"/>
                  <a:pt x="1184" y="1431"/>
                  <a:pt x="1184" y="1434"/>
                </a:cubicBezTo>
                <a:cubicBezTo>
                  <a:pt x="1184" y="1436"/>
                  <a:pt x="1186" y="1438"/>
                  <a:pt x="1188" y="1438"/>
                </a:cubicBezTo>
                <a:cubicBezTo>
                  <a:pt x="1190" y="1438"/>
                  <a:pt x="1192" y="1436"/>
                  <a:pt x="1192" y="1434"/>
                </a:cubicBezTo>
                <a:cubicBezTo>
                  <a:pt x="1192" y="1431"/>
                  <a:pt x="1190" y="1430"/>
                  <a:pt x="1188" y="1430"/>
                </a:cubicBezTo>
                <a:close/>
                <a:moveTo>
                  <a:pt x="1859" y="1430"/>
                </a:moveTo>
                <a:cubicBezTo>
                  <a:pt x="1857" y="1430"/>
                  <a:pt x="1855" y="1431"/>
                  <a:pt x="1855" y="1434"/>
                </a:cubicBezTo>
                <a:cubicBezTo>
                  <a:pt x="1855" y="1436"/>
                  <a:pt x="1857" y="1438"/>
                  <a:pt x="1859" y="1438"/>
                </a:cubicBezTo>
                <a:cubicBezTo>
                  <a:pt x="1862" y="1438"/>
                  <a:pt x="1864" y="1436"/>
                  <a:pt x="1864" y="1434"/>
                </a:cubicBezTo>
                <a:cubicBezTo>
                  <a:pt x="1864" y="1431"/>
                  <a:pt x="1862" y="1430"/>
                  <a:pt x="1859" y="1430"/>
                </a:cubicBezTo>
                <a:close/>
                <a:moveTo>
                  <a:pt x="1872" y="1430"/>
                </a:moveTo>
                <a:cubicBezTo>
                  <a:pt x="1870" y="1430"/>
                  <a:pt x="1868" y="1431"/>
                  <a:pt x="1868" y="1434"/>
                </a:cubicBezTo>
                <a:cubicBezTo>
                  <a:pt x="1868" y="1436"/>
                  <a:pt x="1870" y="1438"/>
                  <a:pt x="1872" y="1438"/>
                </a:cubicBezTo>
                <a:cubicBezTo>
                  <a:pt x="1875" y="1438"/>
                  <a:pt x="1876" y="1436"/>
                  <a:pt x="1876" y="1434"/>
                </a:cubicBezTo>
                <a:cubicBezTo>
                  <a:pt x="1876" y="1431"/>
                  <a:pt x="1875" y="1430"/>
                  <a:pt x="1872" y="1430"/>
                </a:cubicBezTo>
                <a:close/>
                <a:moveTo>
                  <a:pt x="1885" y="1430"/>
                </a:moveTo>
                <a:cubicBezTo>
                  <a:pt x="1883" y="1430"/>
                  <a:pt x="1881" y="1431"/>
                  <a:pt x="1881" y="1434"/>
                </a:cubicBezTo>
                <a:cubicBezTo>
                  <a:pt x="1881" y="1436"/>
                  <a:pt x="1883" y="1438"/>
                  <a:pt x="1885" y="1438"/>
                </a:cubicBezTo>
                <a:cubicBezTo>
                  <a:pt x="1887" y="1438"/>
                  <a:pt x="1889" y="1436"/>
                  <a:pt x="1889" y="1434"/>
                </a:cubicBezTo>
                <a:cubicBezTo>
                  <a:pt x="1889" y="1431"/>
                  <a:pt x="1887" y="1430"/>
                  <a:pt x="1885" y="1430"/>
                </a:cubicBezTo>
                <a:close/>
                <a:moveTo>
                  <a:pt x="1898" y="1430"/>
                </a:moveTo>
                <a:cubicBezTo>
                  <a:pt x="1896" y="1430"/>
                  <a:pt x="1894" y="1431"/>
                  <a:pt x="1894" y="1434"/>
                </a:cubicBezTo>
                <a:cubicBezTo>
                  <a:pt x="1894" y="1436"/>
                  <a:pt x="1896" y="1438"/>
                  <a:pt x="1898" y="1438"/>
                </a:cubicBezTo>
                <a:cubicBezTo>
                  <a:pt x="1900" y="1438"/>
                  <a:pt x="1902" y="1436"/>
                  <a:pt x="1902" y="1434"/>
                </a:cubicBezTo>
                <a:cubicBezTo>
                  <a:pt x="1902" y="1431"/>
                  <a:pt x="1900" y="1430"/>
                  <a:pt x="1898" y="1430"/>
                </a:cubicBezTo>
                <a:close/>
                <a:moveTo>
                  <a:pt x="1911" y="1430"/>
                </a:moveTo>
                <a:cubicBezTo>
                  <a:pt x="1909" y="1430"/>
                  <a:pt x="1907" y="1431"/>
                  <a:pt x="1907" y="1434"/>
                </a:cubicBezTo>
                <a:cubicBezTo>
                  <a:pt x="1907" y="1436"/>
                  <a:pt x="1909" y="1438"/>
                  <a:pt x="1911" y="1438"/>
                </a:cubicBezTo>
                <a:cubicBezTo>
                  <a:pt x="1913" y="1438"/>
                  <a:pt x="1915" y="1436"/>
                  <a:pt x="1915" y="1434"/>
                </a:cubicBezTo>
                <a:cubicBezTo>
                  <a:pt x="1915" y="1431"/>
                  <a:pt x="1913" y="1430"/>
                  <a:pt x="1911" y="1430"/>
                </a:cubicBezTo>
                <a:close/>
                <a:moveTo>
                  <a:pt x="1924" y="1430"/>
                </a:moveTo>
                <a:cubicBezTo>
                  <a:pt x="1922" y="1430"/>
                  <a:pt x="1920" y="1431"/>
                  <a:pt x="1920" y="1434"/>
                </a:cubicBezTo>
                <a:cubicBezTo>
                  <a:pt x="1920" y="1436"/>
                  <a:pt x="1922" y="1438"/>
                  <a:pt x="1924" y="1438"/>
                </a:cubicBezTo>
                <a:cubicBezTo>
                  <a:pt x="1926" y="1438"/>
                  <a:pt x="1928" y="1436"/>
                  <a:pt x="1928" y="1434"/>
                </a:cubicBezTo>
                <a:cubicBezTo>
                  <a:pt x="1928" y="1431"/>
                  <a:pt x="1926" y="1430"/>
                  <a:pt x="1924" y="1430"/>
                </a:cubicBezTo>
                <a:close/>
                <a:moveTo>
                  <a:pt x="1937" y="1430"/>
                </a:moveTo>
                <a:cubicBezTo>
                  <a:pt x="1935" y="1430"/>
                  <a:pt x="1933" y="1431"/>
                  <a:pt x="1933" y="1434"/>
                </a:cubicBezTo>
                <a:cubicBezTo>
                  <a:pt x="1933" y="1436"/>
                  <a:pt x="1935" y="1438"/>
                  <a:pt x="1937" y="1438"/>
                </a:cubicBezTo>
                <a:cubicBezTo>
                  <a:pt x="1939" y="1438"/>
                  <a:pt x="1941" y="1436"/>
                  <a:pt x="1941" y="1434"/>
                </a:cubicBezTo>
                <a:cubicBezTo>
                  <a:pt x="1941" y="1431"/>
                  <a:pt x="1939" y="1430"/>
                  <a:pt x="1937" y="1430"/>
                </a:cubicBezTo>
                <a:close/>
                <a:moveTo>
                  <a:pt x="1950" y="1430"/>
                </a:moveTo>
                <a:cubicBezTo>
                  <a:pt x="1947" y="1430"/>
                  <a:pt x="1946" y="1431"/>
                  <a:pt x="1946" y="1434"/>
                </a:cubicBezTo>
                <a:cubicBezTo>
                  <a:pt x="1946" y="1436"/>
                  <a:pt x="1947" y="1438"/>
                  <a:pt x="1950" y="1438"/>
                </a:cubicBezTo>
                <a:cubicBezTo>
                  <a:pt x="1952" y="1438"/>
                  <a:pt x="1954" y="1436"/>
                  <a:pt x="1954" y="1434"/>
                </a:cubicBezTo>
                <a:cubicBezTo>
                  <a:pt x="1954" y="1431"/>
                  <a:pt x="1952" y="1430"/>
                  <a:pt x="1950" y="1430"/>
                </a:cubicBezTo>
                <a:close/>
                <a:moveTo>
                  <a:pt x="1963" y="1430"/>
                </a:moveTo>
                <a:cubicBezTo>
                  <a:pt x="1960" y="1430"/>
                  <a:pt x="1958" y="1431"/>
                  <a:pt x="1958" y="1434"/>
                </a:cubicBezTo>
                <a:cubicBezTo>
                  <a:pt x="1958" y="1436"/>
                  <a:pt x="1960" y="1438"/>
                  <a:pt x="1963" y="1438"/>
                </a:cubicBezTo>
                <a:cubicBezTo>
                  <a:pt x="1965" y="1438"/>
                  <a:pt x="1967" y="1436"/>
                  <a:pt x="1967" y="1434"/>
                </a:cubicBezTo>
                <a:cubicBezTo>
                  <a:pt x="1967" y="1431"/>
                  <a:pt x="1965" y="1430"/>
                  <a:pt x="1963" y="1430"/>
                </a:cubicBezTo>
                <a:close/>
                <a:moveTo>
                  <a:pt x="1976" y="1430"/>
                </a:moveTo>
                <a:cubicBezTo>
                  <a:pt x="1973" y="1430"/>
                  <a:pt x="1971" y="1431"/>
                  <a:pt x="1971" y="1434"/>
                </a:cubicBezTo>
                <a:cubicBezTo>
                  <a:pt x="1971" y="1436"/>
                  <a:pt x="1973" y="1438"/>
                  <a:pt x="1976" y="1438"/>
                </a:cubicBezTo>
                <a:cubicBezTo>
                  <a:pt x="1978" y="1438"/>
                  <a:pt x="1980" y="1436"/>
                  <a:pt x="1980" y="1434"/>
                </a:cubicBezTo>
                <a:cubicBezTo>
                  <a:pt x="1980" y="1431"/>
                  <a:pt x="1978" y="1430"/>
                  <a:pt x="1976" y="1430"/>
                </a:cubicBezTo>
                <a:close/>
                <a:moveTo>
                  <a:pt x="1988" y="1430"/>
                </a:moveTo>
                <a:cubicBezTo>
                  <a:pt x="1986" y="1430"/>
                  <a:pt x="1984" y="1431"/>
                  <a:pt x="1984" y="1434"/>
                </a:cubicBezTo>
                <a:cubicBezTo>
                  <a:pt x="1984" y="1436"/>
                  <a:pt x="1986" y="1438"/>
                  <a:pt x="1988" y="1438"/>
                </a:cubicBezTo>
                <a:cubicBezTo>
                  <a:pt x="1991" y="1438"/>
                  <a:pt x="1993" y="1436"/>
                  <a:pt x="1993" y="1434"/>
                </a:cubicBezTo>
                <a:cubicBezTo>
                  <a:pt x="1993" y="1431"/>
                  <a:pt x="1991" y="1430"/>
                  <a:pt x="1988" y="1430"/>
                </a:cubicBezTo>
                <a:close/>
                <a:moveTo>
                  <a:pt x="2001" y="1433"/>
                </a:moveTo>
                <a:cubicBezTo>
                  <a:pt x="2001" y="1433"/>
                  <a:pt x="2001" y="1434"/>
                  <a:pt x="2001" y="1434"/>
                </a:cubicBezTo>
                <a:cubicBezTo>
                  <a:pt x="2001" y="1434"/>
                  <a:pt x="2001" y="1434"/>
                  <a:pt x="2001" y="1434"/>
                </a:cubicBezTo>
                <a:cubicBezTo>
                  <a:pt x="2002" y="1434"/>
                  <a:pt x="2002" y="1434"/>
                  <a:pt x="2002" y="1434"/>
                </a:cubicBezTo>
                <a:cubicBezTo>
                  <a:pt x="2002" y="1434"/>
                  <a:pt x="2002" y="1433"/>
                  <a:pt x="2001" y="1433"/>
                </a:cubicBezTo>
                <a:close/>
                <a:moveTo>
                  <a:pt x="2828" y="1430"/>
                </a:moveTo>
                <a:cubicBezTo>
                  <a:pt x="2826" y="1430"/>
                  <a:pt x="2824" y="1431"/>
                  <a:pt x="2824" y="1434"/>
                </a:cubicBezTo>
                <a:cubicBezTo>
                  <a:pt x="2824" y="1436"/>
                  <a:pt x="2826" y="1438"/>
                  <a:pt x="2828" y="1438"/>
                </a:cubicBezTo>
                <a:cubicBezTo>
                  <a:pt x="2830" y="1438"/>
                  <a:pt x="2832" y="1436"/>
                  <a:pt x="2832" y="1434"/>
                </a:cubicBezTo>
                <a:cubicBezTo>
                  <a:pt x="2832" y="1431"/>
                  <a:pt x="2830" y="1430"/>
                  <a:pt x="2828" y="1430"/>
                </a:cubicBezTo>
                <a:close/>
                <a:moveTo>
                  <a:pt x="2841" y="1430"/>
                </a:moveTo>
                <a:cubicBezTo>
                  <a:pt x="2838" y="1430"/>
                  <a:pt x="2837" y="1431"/>
                  <a:pt x="2837" y="1434"/>
                </a:cubicBezTo>
                <a:cubicBezTo>
                  <a:pt x="2837" y="1436"/>
                  <a:pt x="2838" y="1438"/>
                  <a:pt x="2841" y="1438"/>
                </a:cubicBezTo>
                <a:cubicBezTo>
                  <a:pt x="2843" y="1438"/>
                  <a:pt x="2845" y="1436"/>
                  <a:pt x="2845" y="1434"/>
                </a:cubicBezTo>
                <a:cubicBezTo>
                  <a:pt x="2845" y="1431"/>
                  <a:pt x="2843" y="1430"/>
                  <a:pt x="2841" y="1430"/>
                </a:cubicBezTo>
                <a:close/>
                <a:moveTo>
                  <a:pt x="2854" y="1430"/>
                </a:moveTo>
                <a:cubicBezTo>
                  <a:pt x="2851" y="1430"/>
                  <a:pt x="2850" y="1431"/>
                  <a:pt x="2850" y="1434"/>
                </a:cubicBezTo>
                <a:cubicBezTo>
                  <a:pt x="2850" y="1436"/>
                  <a:pt x="2851" y="1438"/>
                  <a:pt x="2854" y="1438"/>
                </a:cubicBezTo>
                <a:cubicBezTo>
                  <a:pt x="2856" y="1438"/>
                  <a:pt x="2858" y="1436"/>
                  <a:pt x="2858" y="1434"/>
                </a:cubicBezTo>
                <a:cubicBezTo>
                  <a:pt x="2858" y="1431"/>
                  <a:pt x="2856" y="1430"/>
                  <a:pt x="2854" y="1430"/>
                </a:cubicBezTo>
                <a:close/>
                <a:moveTo>
                  <a:pt x="2867" y="1430"/>
                </a:moveTo>
                <a:cubicBezTo>
                  <a:pt x="2864" y="1430"/>
                  <a:pt x="2862" y="1431"/>
                  <a:pt x="2862" y="1434"/>
                </a:cubicBezTo>
                <a:cubicBezTo>
                  <a:pt x="2862" y="1436"/>
                  <a:pt x="2864" y="1438"/>
                  <a:pt x="2867" y="1438"/>
                </a:cubicBezTo>
                <a:cubicBezTo>
                  <a:pt x="2869" y="1438"/>
                  <a:pt x="2871" y="1436"/>
                  <a:pt x="2871" y="1434"/>
                </a:cubicBezTo>
                <a:cubicBezTo>
                  <a:pt x="2871" y="1431"/>
                  <a:pt x="2869" y="1430"/>
                  <a:pt x="2867" y="1430"/>
                </a:cubicBezTo>
                <a:close/>
                <a:moveTo>
                  <a:pt x="2880" y="1430"/>
                </a:moveTo>
                <a:cubicBezTo>
                  <a:pt x="2877" y="1430"/>
                  <a:pt x="2875" y="1431"/>
                  <a:pt x="2875" y="1434"/>
                </a:cubicBezTo>
                <a:cubicBezTo>
                  <a:pt x="2875" y="1436"/>
                  <a:pt x="2877" y="1438"/>
                  <a:pt x="2880" y="1438"/>
                </a:cubicBezTo>
                <a:cubicBezTo>
                  <a:pt x="2882" y="1438"/>
                  <a:pt x="2884" y="1436"/>
                  <a:pt x="2884" y="1434"/>
                </a:cubicBezTo>
                <a:cubicBezTo>
                  <a:pt x="2884" y="1431"/>
                  <a:pt x="2882" y="1430"/>
                  <a:pt x="2880" y="1430"/>
                </a:cubicBezTo>
                <a:close/>
                <a:moveTo>
                  <a:pt x="2892" y="1430"/>
                </a:moveTo>
                <a:cubicBezTo>
                  <a:pt x="2890" y="1430"/>
                  <a:pt x="2888" y="1431"/>
                  <a:pt x="2888" y="1434"/>
                </a:cubicBezTo>
                <a:cubicBezTo>
                  <a:pt x="2888" y="1436"/>
                  <a:pt x="2890" y="1438"/>
                  <a:pt x="2892" y="1438"/>
                </a:cubicBezTo>
                <a:cubicBezTo>
                  <a:pt x="2895" y="1438"/>
                  <a:pt x="2897" y="1436"/>
                  <a:pt x="2897" y="1434"/>
                </a:cubicBezTo>
                <a:cubicBezTo>
                  <a:pt x="2897" y="1431"/>
                  <a:pt x="2895" y="1430"/>
                  <a:pt x="2892" y="1430"/>
                </a:cubicBezTo>
                <a:close/>
                <a:moveTo>
                  <a:pt x="2905" y="1430"/>
                </a:moveTo>
                <a:cubicBezTo>
                  <a:pt x="2903" y="1430"/>
                  <a:pt x="2901" y="1431"/>
                  <a:pt x="2901" y="1434"/>
                </a:cubicBezTo>
                <a:cubicBezTo>
                  <a:pt x="2901" y="1436"/>
                  <a:pt x="2903" y="1438"/>
                  <a:pt x="2905" y="1438"/>
                </a:cubicBezTo>
                <a:cubicBezTo>
                  <a:pt x="2908" y="1438"/>
                  <a:pt x="2910" y="1436"/>
                  <a:pt x="2910" y="1434"/>
                </a:cubicBezTo>
                <a:cubicBezTo>
                  <a:pt x="2910" y="1431"/>
                  <a:pt x="2908" y="1430"/>
                  <a:pt x="2905" y="1430"/>
                </a:cubicBezTo>
                <a:close/>
                <a:moveTo>
                  <a:pt x="2918" y="1430"/>
                </a:moveTo>
                <a:cubicBezTo>
                  <a:pt x="2916" y="1430"/>
                  <a:pt x="2914" y="1431"/>
                  <a:pt x="2914" y="1434"/>
                </a:cubicBezTo>
                <a:cubicBezTo>
                  <a:pt x="2914" y="1436"/>
                  <a:pt x="2916" y="1438"/>
                  <a:pt x="2918" y="1438"/>
                </a:cubicBezTo>
                <a:cubicBezTo>
                  <a:pt x="2921" y="1438"/>
                  <a:pt x="2922" y="1436"/>
                  <a:pt x="2922" y="1434"/>
                </a:cubicBezTo>
                <a:cubicBezTo>
                  <a:pt x="2922" y="1431"/>
                  <a:pt x="2921" y="1430"/>
                  <a:pt x="2918" y="1430"/>
                </a:cubicBezTo>
                <a:close/>
                <a:moveTo>
                  <a:pt x="2931" y="1430"/>
                </a:moveTo>
                <a:cubicBezTo>
                  <a:pt x="2929" y="1430"/>
                  <a:pt x="2927" y="1431"/>
                  <a:pt x="2927" y="1434"/>
                </a:cubicBezTo>
                <a:cubicBezTo>
                  <a:pt x="2927" y="1436"/>
                  <a:pt x="2929" y="1438"/>
                  <a:pt x="2931" y="1438"/>
                </a:cubicBezTo>
                <a:cubicBezTo>
                  <a:pt x="2933" y="1438"/>
                  <a:pt x="2935" y="1436"/>
                  <a:pt x="2935" y="1434"/>
                </a:cubicBezTo>
                <a:cubicBezTo>
                  <a:pt x="2935" y="1431"/>
                  <a:pt x="2933" y="1430"/>
                  <a:pt x="2931" y="1430"/>
                </a:cubicBezTo>
                <a:close/>
                <a:moveTo>
                  <a:pt x="2944" y="1430"/>
                </a:moveTo>
                <a:cubicBezTo>
                  <a:pt x="2942" y="1430"/>
                  <a:pt x="2940" y="1431"/>
                  <a:pt x="2940" y="1434"/>
                </a:cubicBezTo>
                <a:cubicBezTo>
                  <a:pt x="2940" y="1436"/>
                  <a:pt x="2942" y="1438"/>
                  <a:pt x="2944" y="1438"/>
                </a:cubicBezTo>
                <a:cubicBezTo>
                  <a:pt x="2946" y="1438"/>
                  <a:pt x="2948" y="1436"/>
                  <a:pt x="2948" y="1434"/>
                </a:cubicBezTo>
                <a:cubicBezTo>
                  <a:pt x="2948" y="1431"/>
                  <a:pt x="2946" y="1430"/>
                  <a:pt x="2944" y="1430"/>
                </a:cubicBezTo>
                <a:close/>
                <a:moveTo>
                  <a:pt x="2957" y="1430"/>
                </a:moveTo>
                <a:cubicBezTo>
                  <a:pt x="2955" y="1430"/>
                  <a:pt x="2953" y="1431"/>
                  <a:pt x="2953" y="1434"/>
                </a:cubicBezTo>
                <a:cubicBezTo>
                  <a:pt x="2953" y="1436"/>
                  <a:pt x="2955" y="1438"/>
                  <a:pt x="2957" y="1438"/>
                </a:cubicBezTo>
                <a:cubicBezTo>
                  <a:pt x="2959" y="1438"/>
                  <a:pt x="2961" y="1436"/>
                  <a:pt x="2961" y="1434"/>
                </a:cubicBezTo>
                <a:cubicBezTo>
                  <a:pt x="2961" y="1431"/>
                  <a:pt x="2959" y="1430"/>
                  <a:pt x="2957" y="1430"/>
                </a:cubicBezTo>
                <a:close/>
                <a:moveTo>
                  <a:pt x="2970" y="1430"/>
                </a:moveTo>
                <a:cubicBezTo>
                  <a:pt x="2968" y="1430"/>
                  <a:pt x="2966" y="1431"/>
                  <a:pt x="2966" y="1434"/>
                </a:cubicBezTo>
                <a:cubicBezTo>
                  <a:pt x="2966" y="1436"/>
                  <a:pt x="2968" y="1438"/>
                  <a:pt x="2970" y="1438"/>
                </a:cubicBezTo>
                <a:cubicBezTo>
                  <a:pt x="2972" y="1438"/>
                  <a:pt x="2974" y="1436"/>
                  <a:pt x="2974" y="1434"/>
                </a:cubicBezTo>
                <a:cubicBezTo>
                  <a:pt x="2974" y="1431"/>
                  <a:pt x="2972" y="1430"/>
                  <a:pt x="2970" y="1430"/>
                </a:cubicBezTo>
                <a:close/>
                <a:moveTo>
                  <a:pt x="2983" y="1430"/>
                </a:moveTo>
                <a:cubicBezTo>
                  <a:pt x="2981" y="1430"/>
                  <a:pt x="2979" y="1431"/>
                  <a:pt x="2979" y="1434"/>
                </a:cubicBezTo>
                <a:cubicBezTo>
                  <a:pt x="2979" y="1436"/>
                  <a:pt x="2981" y="1438"/>
                  <a:pt x="2983" y="1438"/>
                </a:cubicBezTo>
                <a:cubicBezTo>
                  <a:pt x="2985" y="1438"/>
                  <a:pt x="2987" y="1436"/>
                  <a:pt x="2987" y="1434"/>
                </a:cubicBezTo>
                <a:cubicBezTo>
                  <a:pt x="2987" y="1431"/>
                  <a:pt x="2985" y="1430"/>
                  <a:pt x="2983" y="1430"/>
                </a:cubicBezTo>
                <a:close/>
                <a:moveTo>
                  <a:pt x="2996" y="1430"/>
                </a:moveTo>
                <a:cubicBezTo>
                  <a:pt x="2993" y="1430"/>
                  <a:pt x="2992" y="1431"/>
                  <a:pt x="2992" y="1434"/>
                </a:cubicBezTo>
                <a:cubicBezTo>
                  <a:pt x="2992" y="1436"/>
                  <a:pt x="2993" y="1438"/>
                  <a:pt x="2996" y="1438"/>
                </a:cubicBezTo>
                <a:cubicBezTo>
                  <a:pt x="2998" y="1438"/>
                  <a:pt x="3000" y="1436"/>
                  <a:pt x="3000" y="1434"/>
                </a:cubicBezTo>
                <a:cubicBezTo>
                  <a:pt x="3000" y="1431"/>
                  <a:pt x="2998" y="1430"/>
                  <a:pt x="2996" y="1430"/>
                </a:cubicBezTo>
                <a:close/>
                <a:moveTo>
                  <a:pt x="3009" y="1430"/>
                </a:moveTo>
                <a:cubicBezTo>
                  <a:pt x="3006" y="1430"/>
                  <a:pt x="3004" y="1431"/>
                  <a:pt x="3004" y="1434"/>
                </a:cubicBezTo>
                <a:cubicBezTo>
                  <a:pt x="3004" y="1436"/>
                  <a:pt x="3006" y="1438"/>
                  <a:pt x="3009" y="1438"/>
                </a:cubicBezTo>
                <a:cubicBezTo>
                  <a:pt x="3011" y="1438"/>
                  <a:pt x="3013" y="1436"/>
                  <a:pt x="3013" y="1434"/>
                </a:cubicBezTo>
                <a:cubicBezTo>
                  <a:pt x="3013" y="1431"/>
                  <a:pt x="3011" y="1430"/>
                  <a:pt x="3009" y="1430"/>
                </a:cubicBezTo>
                <a:close/>
                <a:moveTo>
                  <a:pt x="3022" y="1430"/>
                </a:moveTo>
                <a:cubicBezTo>
                  <a:pt x="3019" y="1430"/>
                  <a:pt x="3017" y="1431"/>
                  <a:pt x="3017" y="1434"/>
                </a:cubicBezTo>
                <a:cubicBezTo>
                  <a:pt x="3017" y="1436"/>
                  <a:pt x="3019" y="1438"/>
                  <a:pt x="3022" y="1438"/>
                </a:cubicBezTo>
                <a:cubicBezTo>
                  <a:pt x="3024" y="1438"/>
                  <a:pt x="3026" y="1436"/>
                  <a:pt x="3026" y="1434"/>
                </a:cubicBezTo>
                <a:cubicBezTo>
                  <a:pt x="3026" y="1431"/>
                  <a:pt x="3024" y="1430"/>
                  <a:pt x="3022" y="1430"/>
                </a:cubicBezTo>
                <a:close/>
                <a:moveTo>
                  <a:pt x="3034" y="1430"/>
                </a:moveTo>
                <a:cubicBezTo>
                  <a:pt x="3032" y="1430"/>
                  <a:pt x="3030" y="1431"/>
                  <a:pt x="3030" y="1434"/>
                </a:cubicBezTo>
                <a:cubicBezTo>
                  <a:pt x="3030" y="1436"/>
                  <a:pt x="3032" y="1438"/>
                  <a:pt x="3034" y="1438"/>
                </a:cubicBezTo>
                <a:cubicBezTo>
                  <a:pt x="3037" y="1438"/>
                  <a:pt x="3039" y="1436"/>
                  <a:pt x="3039" y="1434"/>
                </a:cubicBezTo>
                <a:cubicBezTo>
                  <a:pt x="3039" y="1431"/>
                  <a:pt x="3037" y="1430"/>
                  <a:pt x="3034" y="1430"/>
                </a:cubicBezTo>
                <a:close/>
                <a:moveTo>
                  <a:pt x="3047" y="1430"/>
                </a:moveTo>
                <a:cubicBezTo>
                  <a:pt x="3045" y="1430"/>
                  <a:pt x="3043" y="1431"/>
                  <a:pt x="3043" y="1434"/>
                </a:cubicBezTo>
                <a:cubicBezTo>
                  <a:pt x="3043" y="1436"/>
                  <a:pt x="3045" y="1438"/>
                  <a:pt x="3047" y="1438"/>
                </a:cubicBezTo>
                <a:cubicBezTo>
                  <a:pt x="3050" y="1438"/>
                  <a:pt x="3052" y="1436"/>
                  <a:pt x="3052" y="1434"/>
                </a:cubicBezTo>
                <a:cubicBezTo>
                  <a:pt x="3052" y="1431"/>
                  <a:pt x="3050" y="1430"/>
                  <a:pt x="3047" y="1430"/>
                </a:cubicBezTo>
                <a:close/>
                <a:moveTo>
                  <a:pt x="3060" y="1430"/>
                </a:moveTo>
                <a:cubicBezTo>
                  <a:pt x="3058" y="1430"/>
                  <a:pt x="3056" y="1431"/>
                  <a:pt x="3056" y="1434"/>
                </a:cubicBezTo>
                <a:cubicBezTo>
                  <a:pt x="3056" y="1436"/>
                  <a:pt x="3058" y="1438"/>
                  <a:pt x="3060" y="1438"/>
                </a:cubicBezTo>
                <a:cubicBezTo>
                  <a:pt x="3063" y="1438"/>
                  <a:pt x="3064" y="1436"/>
                  <a:pt x="3064" y="1434"/>
                </a:cubicBezTo>
                <a:cubicBezTo>
                  <a:pt x="3064" y="1431"/>
                  <a:pt x="3063" y="1430"/>
                  <a:pt x="3060" y="1430"/>
                </a:cubicBezTo>
                <a:close/>
                <a:moveTo>
                  <a:pt x="3073" y="1430"/>
                </a:moveTo>
                <a:cubicBezTo>
                  <a:pt x="3071" y="1430"/>
                  <a:pt x="3069" y="1431"/>
                  <a:pt x="3069" y="1434"/>
                </a:cubicBezTo>
                <a:cubicBezTo>
                  <a:pt x="3069" y="1436"/>
                  <a:pt x="3071" y="1438"/>
                  <a:pt x="3073" y="1438"/>
                </a:cubicBezTo>
                <a:cubicBezTo>
                  <a:pt x="3076" y="1438"/>
                  <a:pt x="3077" y="1436"/>
                  <a:pt x="3077" y="1434"/>
                </a:cubicBezTo>
                <a:cubicBezTo>
                  <a:pt x="3077" y="1431"/>
                  <a:pt x="3076" y="1430"/>
                  <a:pt x="3073" y="1430"/>
                </a:cubicBezTo>
                <a:close/>
                <a:moveTo>
                  <a:pt x="3086" y="1430"/>
                </a:moveTo>
                <a:cubicBezTo>
                  <a:pt x="3084" y="1430"/>
                  <a:pt x="3082" y="1431"/>
                  <a:pt x="3082" y="1434"/>
                </a:cubicBezTo>
                <a:cubicBezTo>
                  <a:pt x="3082" y="1436"/>
                  <a:pt x="3084" y="1438"/>
                  <a:pt x="3086" y="1438"/>
                </a:cubicBezTo>
                <a:cubicBezTo>
                  <a:pt x="3088" y="1438"/>
                  <a:pt x="3090" y="1436"/>
                  <a:pt x="3090" y="1434"/>
                </a:cubicBezTo>
                <a:cubicBezTo>
                  <a:pt x="3090" y="1431"/>
                  <a:pt x="3088" y="1430"/>
                  <a:pt x="3086" y="1430"/>
                </a:cubicBezTo>
                <a:close/>
                <a:moveTo>
                  <a:pt x="3099" y="1430"/>
                </a:moveTo>
                <a:cubicBezTo>
                  <a:pt x="3097" y="1430"/>
                  <a:pt x="3095" y="1431"/>
                  <a:pt x="3095" y="1434"/>
                </a:cubicBezTo>
                <a:cubicBezTo>
                  <a:pt x="3095" y="1436"/>
                  <a:pt x="3097" y="1438"/>
                  <a:pt x="3099" y="1438"/>
                </a:cubicBezTo>
                <a:cubicBezTo>
                  <a:pt x="3101" y="1438"/>
                  <a:pt x="3103" y="1436"/>
                  <a:pt x="3103" y="1434"/>
                </a:cubicBezTo>
                <a:cubicBezTo>
                  <a:pt x="3103" y="1431"/>
                  <a:pt x="3101" y="1430"/>
                  <a:pt x="3099" y="1430"/>
                </a:cubicBezTo>
                <a:close/>
                <a:moveTo>
                  <a:pt x="3112" y="1430"/>
                </a:moveTo>
                <a:cubicBezTo>
                  <a:pt x="3110" y="1430"/>
                  <a:pt x="3108" y="1431"/>
                  <a:pt x="3108" y="1434"/>
                </a:cubicBezTo>
                <a:cubicBezTo>
                  <a:pt x="3108" y="1436"/>
                  <a:pt x="3110" y="1438"/>
                  <a:pt x="3112" y="1438"/>
                </a:cubicBezTo>
                <a:cubicBezTo>
                  <a:pt x="3114" y="1438"/>
                  <a:pt x="3116" y="1436"/>
                  <a:pt x="3116" y="1434"/>
                </a:cubicBezTo>
                <a:cubicBezTo>
                  <a:pt x="3116" y="1431"/>
                  <a:pt x="3114" y="1430"/>
                  <a:pt x="3112" y="1430"/>
                </a:cubicBezTo>
                <a:close/>
                <a:moveTo>
                  <a:pt x="3125" y="1430"/>
                </a:moveTo>
                <a:cubicBezTo>
                  <a:pt x="3123" y="1430"/>
                  <a:pt x="3121" y="1431"/>
                  <a:pt x="3121" y="1434"/>
                </a:cubicBezTo>
                <a:cubicBezTo>
                  <a:pt x="3121" y="1436"/>
                  <a:pt x="3123" y="1438"/>
                  <a:pt x="3125" y="1438"/>
                </a:cubicBezTo>
                <a:cubicBezTo>
                  <a:pt x="3127" y="1438"/>
                  <a:pt x="3129" y="1436"/>
                  <a:pt x="3129" y="1434"/>
                </a:cubicBezTo>
                <a:cubicBezTo>
                  <a:pt x="3129" y="1431"/>
                  <a:pt x="3127" y="1430"/>
                  <a:pt x="3125" y="1430"/>
                </a:cubicBezTo>
                <a:close/>
                <a:moveTo>
                  <a:pt x="3138" y="1430"/>
                </a:moveTo>
                <a:cubicBezTo>
                  <a:pt x="3135" y="1430"/>
                  <a:pt x="3134" y="1431"/>
                  <a:pt x="3134" y="1434"/>
                </a:cubicBezTo>
                <a:cubicBezTo>
                  <a:pt x="3134" y="1436"/>
                  <a:pt x="3135" y="1438"/>
                  <a:pt x="3138" y="1438"/>
                </a:cubicBezTo>
                <a:cubicBezTo>
                  <a:pt x="3140" y="1438"/>
                  <a:pt x="3142" y="1436"/>
                  <a:pt x="3142" y="1434"/>
                </a:cubicBezTo>
                <a:cubicBezTo>
                  <a:pt x="3142" y="1431"/>
                  <a:pt x="3140" y="1430"/>
                  <a:pt x="3138" y="1430"/>
                </a:cubicBezTo>
                <a:close/>
                <a:moveTo>
                  <a:pt x="3151" y="1430"/>
                </a:moveTo>
                <a:cubicBezTo>
                  <a:pt x="3148" y="1430"/>
                  <a:pt x="3147" y="1431"/>
                  <a:pt x="3147" y="1434"/>
                </a:cubicBezTo>
                <a:cubicBezTo>
                  <a:pt x="3147" y="1436"/>
                  <a:pt x="3148" y="1438"/>
                  <a:pt x="3151" y="1438"/>
                </a:cubicBezTo>
                <a:cubicBezTo>
                  <a:pt x="3153" y="1438"/>
                  <a:pt x="3155" y="1436"/>
                  <a:pt x="3155" y="1434"/>
                </a:cubicBezTo>
                <a:cubicBezTo>
                  <a:pt x="3155" y="1431"/>
                  <a:pt x="3153" y="1430"/>
                  <a:pt x="3151" y="1430"/>
                </a:cubicBezTo>
                <a:close/>
                <a:moveTo>
                  <a:pt x="3164" y="1430"/>
                </a:moveTo>
                <a:cubicBezTo>
                  <a:pt x="3161" y="1430"/>
                  <a:pt x="3159" y="1431"/>
                  <a:pt x="3159" y="1434"/>
                </a:cubicBezTo>
                <a:cubicBezTo>
                  <a:pt x="3159" y="1436"/>
                  <a:pt x="3161" y="1438"/>
                  <a:pt x="3164" y="1438"/>
                </a:cubicBezTo>
                <a:cubicBezTo>
                  <a:pt x="3166" y="1438"/>
                  <a:pt x="3168" y="1436"/>
                  <a:pt x="3168" y="1434"/>
                </a:cubicBezTo>
                <a:cubicBezTo>
                  <a:pt x="3168" y="1431"/>
                  <a:pt x="3166" y="1430"/>
                  <a:pt x="3164" y="1430"/>
                </a:cubicBezTo>
                <a:close/>
                <a:moveTo>
                  <a:pt x="3177" y="1430"/>
                </a:moveTo>
                <a:cubicBezTo>
                  <a:pt x="3174" y="1430"/>
                  <a:pt x="3172" y="1431"/>
                  <a:pt x="3172" y="1434"/>
                </a:cubicBezTo>
                <a:cubicBezTo>
                  <a:pt x="3172" y="1436"/>
                  <a:pt x="3174" y="1438"/>
                  <a:pt x="3177" y="1438"/>
                </a:cubicBezTo>
                <a:cubicBezTo>
                  <a:pt x="3179" y="1438"/>
                  <a:pt x="3181" y="1436"/>
                  <a:pt x="3181" y="1434"/>
                </a:cubicBezTo>
                <a:cubicBezTo>
                  <a:pt x="3181" y="1431"/>
                  <a:pt x="3179" y="1430"/>
                  <a:pt x="3177" y="1430"/>
                </a:cubicBezTo>
                <a:close/>
                <a:moveTo>
                  <a:pt x="3189" y="1430"/>
                </a:moveTo>
                <a:cubicBezTo>
                  <a:pt x="3187" y="1430"/>
                  <a:pt x="3185" y="1431"/>
                  <a:pt x="3185" y="1434"/>
                </a:cubicBezTo>
                <a:cubicBezTo>
                  <a:pt x="3185" y="1436"/>
                  <a:pt x="3187" y="1438"/>
                  <a:pt x="3189" y="1438"/>
                </a:cubicBezTo>
                <a:cubicBezTo>
                  <a:pt x="3192" y="1438"/>
                  <a:pt x="3194" y="1436"/>
                  <a:pt x="3194" y="1434"/>
                </a:cubicBezTo>
                <a:cubicBezTo>
                  <a:pt x="3194" y="1431"/>
                  <a:pt x="3192" y="1430"/>
                  <a:pt x="3189" y="1430"/>
                </a:cubicBezTo>
                <a:close/>
                <a:moveTo>
                  <a:pt x="3202" y="1430"/>
                </a:moveTo>
                <a:cubicBezTo>
                  <a:pt x="3200" y="1430"/>
                  <a:pt x="3198" y="1431"/>
                  <a:pt x="3198" y="1434"/>
                </a:cubicBezTo>
                <a:cubicBezTo>
                  <a:pt x="3198" y="1436"/>
                  <a:pt x="3200" y="1438"/>
                  <a:pt x="3202" y="1438"/>
                </a:cubicBezTo>
                <a:cubicBezTo>
                  <a:pt x="3205" y="1438"/>
                  <a:pt x="3207" y="1436"/>
                  <a:pt x="3207" y="1434"/>
                </a:cubicBezTo>
                <a:cubicBezTo>
                  <a:pt x="3207" y="1431"/>
                  <a:pt x="3205" y="1430"/>
                  <a:pt x="3202" y="1430"/>
                </a:cubicBezTo>
                <a:close/>
                <a:moveTo>
                  <a:pt x="981" y="1442"/>
                </a:moveTo>
                <a:cubicBezTo>
                  <a:pt x="979" y="1442"/>
                  <a:pt x="977" y="1444"/>
                  <a:pt x="977" y="1447"/>
                </a:cubicBezTo>
                <a:cubicBezTo>
                  <a:pt x="977" y="1449"/>
                  <a:pt x="979" y="1451"/>
                  <a:pt x="981" y="1451"/>
                </a:cubicBezTo>
                <a:cubicBezTo>
                  <a:pt x="984" y="1451"/>
                  <a:pt x="985" y="1449"/>
                  <a:pt x="985" y="1447"/>
                </a:cubicBezTo>
                <a:cubicBezTo>
                  <a:pt x="985" y="1444"/>
                  <a:pt x="984" y="1442"/>
                  <a:pt x="981" y="1442"/>
                </a:cubicBezTo>
                <a:close/>
                <a:moveTo>
                  <a:pt x="994" y="1442"/>
                </a:moveTo>
                <a:cubicBezTo>
                  <a:pt x="992" y="1442"/>
                  <a:pt x="990" y="1444"/>
                  <a:pt x="990" y="1447"/>
                </a:cubicBezTo>
                <a:cubicBezTo>
                  <a:pt x="990" y="1449"/>
                  <a:pt x="992" y="1451"/>
                  <a:pt x="994" y="1451"/>
                </a:cubicBezTo>
                <a:cubicBezTo>
                  <a:pt x="996" y="1451"/>
                  <a:pt x="998" y="1449"/>
                  <a:pt x="998" y="1447"/>
                </a:cubicBezTo>
                <a:cubicBezTo>
                  <a:pt x="998" y="1444"/>
                  <a:pt x="996" y="1442"/>
                  <a:pt x="994" y="1442"/>
                </a:cubicBezTo>
                <a:close/>
                <a:moveTo>
                  <a:pt x="1007" y="1442"/>
                </a:moveTo>
                <a:cubicBezTo>
                  <a:pt x="1005" y="1442"/>
                  <a:pt x="1003" y="1444"/>
                  <a:pt x="1003" y="1447"/>
                </a:cubicBezTo>
                <a:cubicBezTo>
                  <a:pt x="1003" y="1449"/>
                  <a:pt x="1005" y="1451"/>
                  <a:pt x="1007" y="1451"/>
                </a:cubicBezTo>
                <a:cubicBezTo>
                  <a:pt x="1009" y="1451"/>
                  <a:pt x="1011" y="1449"/>
                  <a:pt x="1011" y="1447"/>
                </a:cubicBezTo>
                <a:cubicBezTo>
                  <a:pt x="1011" y="1444"/>
                  <a:pt x="1009" y="1442"/>
                  <a:pt x="1007" y="1442"/>
                </a:cubicBezTo>
                <a:close/>
                <a:moveTo>
                  <a:pt x="1020" y="1442"/>
                </a:moveTo>
                <a:cubicBezTo>
                  <a:pt x="1018" y="1442"/>
                  <a:pt x="1016" y="1444"/>
                  <a:pt x="1016" y="1447"/>
                </a:cubicBezTo>
                <a:cubicBezTo>
                  <a:pt x="1016" y="1449"/>
                  <a:pt x="1018" y="1451"/>
                  <a:pt x="1020" y="1451"/>
                </a:cubicBezTo>
                <a:cubicBezTo>
                  <a:pt x="1022" y="1451"/>
                  <a:pt x="1024" y="1449"/>
                  <a:pt x="1024" y="1447"/>
                </a:cubicBezTo>
                <a:cubicBezTo>
                  <a:pt x="1024" y="1444"/>
                  <a:pt x="1022" y="1442"/>
                  <a:pt x="1020" y="1442"/>
                </a:cubicBezTo>
                <a:close/>
                <a:moveTo>
                  <a:pt x="1033" y="1442"/>
                </a:moveTo>
                <a:cubicBezTo>
                  <a:pt x="1031" y="1442"/>
                  <a:pt x="1029" y="1444"/>
                  <a:pt x="1029" y="1447"/>
                </a:cubicBezTo>
                <a:cubicBezTo>
                  <a:pt x="1029" y="1449"/>
                  <a:pt x="1031" y="1451"/>
                  <a:pt x="1033" y="1451"/>
                </a:cubicBezTo>
                <a:cubicBezTo>
                  <a:pt x="1035" y="1451"/>
                  <a:pt x="1037" y="1449"/>
                  <a:pt x="1037" y="1447"/>
                </a:cubicBezTo>
                <a:cubicBezTo>
                  <a:pt x="1037" y="1444"/>
                  <a:pt x="1035" y="1442"/>
                  <a:pt x="1033" y="1442"/>
                </a:cubicBezTo>
                <a:close/>
                <a:moveTo>
                  <a:pt x="1046" y="1442"/>
                </a:moveTo>
                <a:cubicBezTo>
                  <a:pt x="1043" y="1442"/>
                  <a:pt x="1042" y="1444"/>
                  <a:pt x="1042" y="1447"/>
                </a:cubicBezTo>
                <a:cubicBezTo>
                  <a:pt x="1042" y="1449"/>
                  <a:pt x="1043" y="1451"/>
                  <a:pt x="1046" y="1451"/>
                </a:cubicBezTo>
                <a:cubicBezTo>
                  <a:pt x="1048" y="1451"/>
                  <a:pt x="1050" y="1449"/>
                  <a:pt x="1050" y="1447"/>
                </a:cubicBezTo>
                <a:cubicBezTo>
                  <a:pt x="1050" y="1444"/>
                  <a:pt x="1048" y="1442"/>
                  <a:pt x="1046" y="1442"/>
                </a:cubicBezTo>
                <a:close/>
                <a:moveTo>
                  <a:pt x="1059" y="1442"/>
                </a:moveTo>
                <a:cubicBezTo>
                  <a:pt x="1056" y="1442"/>
                  <a:pt x="1055" y="1444"/>
                  <a:pt x="1055" y="1447"/>
                </a:cubicBezTo>
                <a:cubicBezTo>
                  <a:pt x="1055" y="1449"/>
                  <a:pt x="1056" y="1451"/>
                  <a:pt x="1059" y="1451"/>
                </a:cubicBezTo>
                <a:cubicBezTo>
                  <a:pt x="1061" y="1451"/>
                  <a:pt x="1063" y="1449"/>
                  <a:pt x="1063" y="1447"/>
                </a:cubicBezTo>
                <a:cubicBezTo>
                  <a:pt x="1063" y="1444"/>
                  <a:pt x="1061" y="1442"/>
                  <a:pt x="1059" y="1442"/>
                </a:cubicBezTo>
                <a:close/>
                <a:moveTo>
                  <a:pt x="1072" y="1442"/>
                </a:moveTo>
                <a:cubicBezTo>
                  <a:pt x="1069" y="1442"/>
                  <a:pt x="1067" y="1444"/>
                  <a:pt x="1067" y="1447"/>
                </a:cubicBezTo>
                <a:cubicBezTo>
                  <a:pt x="1067" y="1449"/>
                  <a:pt x="1069" y="1451"/>
                  <a:pt x="1072" y="1451"/>
                </a:cubicBezTo>
                <a:cubicBezTo>
                  <a:pt x="1074" y="1451"/>
                  <a:pt x="1076" y="1449"/>
                  <a:pt x="1076" y="1447"/>
                </a:cubicBezTo>
                <a:cubicBezTo>
                  <a:pt x="1076" y="1444"/>
                  <a:pt x="1074" y="1442"/>
                  <a:pt x="1072" y="1442"/>
                </a:cubicBezTo>
                <a:close/>
                <a:moveTo>
                  <a:pt x="1085" y="1442"/>
                </a:moveTo>
                <a:cubicBezTo>
                  <a:pt x="1082" y="1442"/>
                  <a:pt x="1080" y="1444"/>
                  <a:pt x="1080" y="1447"/>
                </a:cubicBezTo>
                <a:cubicBezTo>
                  <a:pt x="1080" y="1449"/>
                  <a:pt x="1082" y="1451"/>
                  <a:pt x="1085" y="1451"/>
                </a:cubicBezTo>
                <a:cubicBezTo>
                  <a:pt x="1087" y="1451"/>
                  <a:pt x="1089" y="1449"/>
                  <a:pt x="1089" y="1447"/>
                </a:cubicBezTo>
                <a:cubicBezTo>
                  <a:pt x="1089" y="1444"/>
                  <a:pt x="1087" y="1442"/>
                  <a:pt x="1085" y="1442"/>
                </a:cubicBezTo>
                <a:close/>
                <a:moveTo>
                  <a:pt x="1097" y="1442"/>
                </a:moveTo>
                <a:cubicBezTo>
                  <a:pt x="1095" y="1442"/>
                  <a:pt x="1093" y="1444"/>
                  <a:pt x="1093" y="1447"/>
                </a:cubicBezTo>
                <a:cubicBezTo>
                  <a:pt x="1093" y="1449"/>
                  <a:pt x="1095" y="1451"/>
                  <a:pt x="1097" y="1451"/>
                </a:cubicBezTo>
                <a:cubicBezTo>
                  <a:pt x="1100" y="1451"/>
                  <a:pt x="1102" y="1449"/>
                  <a:pt x="1102" y="1447"/>
                </a:cubicBezTo>
                <a:cubicBezTo>
                  <a:pt x="1102" y="1444"/>
                  <a:pt x="1100" y="1442"/>
                  <a:pt x="1097" y="1442"/>
                </a:cubicBezTo>
                <a:close/>
                <a:moveTo>
                  <a:pt x="1110" y="1442"/>
                </a:moveTo>
                <a:cubicBezTo>
                  <a:pt x="1108" y="1442"/>
                  <a:pt x="1106" y="1444"/>
                  <a:pt x="1106" y="1447"/>
                </a:cubicBezTo>
                <a:cubicBezTo>
                  <a:pt x="1106" y="1449"/>
                  <a:pt x="1108" y="1451"/>
                  <a:pt x="1110" y="1451"/>
                </a:cubicBezTo>
                <a:cubicBezTo>
                  <a:pt x="1113" y="1451"/>
                  <a:pt x="1115" y="1449"/>
                  <a:pt x="1115" y="1447"/>
                </a:cubicBezTo>
                <a:cubicBezTo>
                  <a:pt x="1115" y="1444"/>
                  <a:pt x="1113" y="1442"/>
                  <a:pt x="1110" y="1442"/>
                </a:cubicBezTo>
                <a:close/>
                <a:moveTo>
                  <a:pt x="1123" y="1442"/>
                </a:moveTo>
                <a:cubicBezTo>
                  <a:pt x="1121" y="1442"/>
                  <a:pt x="1119" y="1444"/>
                  <a:pt x="1119" y="1447"/>
                </a:cubicBezTo>
                <a:cubicBezTo>
                  <a:pt x="1119" y="1449"/>
                  <a:pt x="1121" y="1451"/>
                  <a:pt x="1123" y="1451"/>
                </a:cubicBezTo>
                <a:cubicBezTo>
                  <a:pt x="1126" y="1451"/>
                  <a:pt x="1127" y="1449"/>
                  <a:pt x="1127" y="1447"/>
                </a:cubicBezTo>
                <a:cubicBezTo>
                  <a:pt x="1127" y="1444"/>
                  <a:pt x="1126" y="1442"/>
                  <a:pt x="1123" y="1442"/>
                </a:cubicBezTo>
                <a:close/>
                <a:moveTo>
                  <a:pt x="1136" y="1442"/>
                </a:moveTo>
                <a:cubicBezTo>
                  <a:pt x="1134" y="1442"/>
                  <a:pt x="1132" y="1444"/>
                  <a:pt x="1132" y="1447"/>
                </a:cubicBezTo>
                <a:cubicBezTo>
                  <a:pt x="1132" y="1449"/>
                  <a:pt x="1134" y="1451"/>
                  <a:pt x="1136" y="1451"/>
                </a:cubicBezTo>
                <a:cubicBezTo>
                  <a:pt x="1138" y="1451"/>
                  <a:pt x="1140" y="1449"/>
                  <a:pt x="1140" y="1447"/>
                </a:cubicBezTo>
                <a:cubicBezTo>
                  <a:pt x="1140" y="1444"/>
                  <a:pt x="1138" y="1442"/>
                  <a:pt x="1136" y="1442"/>
                </a:cubicBezTo>
                <a:close/>
                <a:moveTo>
                  <a:pt x="1149" y="1442"/>
                </a:moveTo>
                <a:cubicBezTo>
                  <a:pt x="1147" y="1442"/>
                  <a:pt x="1145" y="1444"/>
                  <a:pt x="1145" y="1447"/>
                </a:cubicBezTo>
                <a:cubicBezTo>
                  <a:pt x="1145" y="1449"/>
                  <a:pt x="1147" y="1451"/>
                  <a:pt x="1149" y="1451"/>
                </a:cubicBezTo>
                <a:cubicBezTo>
                  <a:pt x="1151" y="1451"/>
                  <a:pt x="1153" y="1449"/>
                  <a:pt x="1153" y="1447"/>
                </a:cubicBezTo>
                <a:cubicBezTo>
                  <a:pt x="1153" y="1444"/>
                  <a:pt x="1151" y="1442"/>
                  <a:pt x="1149" y="1442"/>
                </a:cubicBezTo>
                <a:close/>
                <a:moveTo>
                  <a:pt x="1162" y="1442"/>
                </a:moveTo>
                <a:cubicBezTo>
                  <a:pt x="1160" y="1442"/>
                  <a:pt x="1158" y="1444"/>
                  <a:pt x="1158" y="1447"/>
                </a:cubicBezTo>
                <a:cubicBezTo>
                  <a:pt x="1158" y="1449"/>
                  <a:pt x="1160" y="1451"/>
                  <a:pt x="1162" y="1451"/>
                </a:cubicBezTo>
                <a:cubicBezTo>
                  <a:pt x="1164" y="1451"/>
                  <a:pt x="1166" y="1449"/>
                  <a:pt x="1166" y="1447"/>
                </a:cubicBezTo>
                <a:cubicBezTo>
                  <a:pt x="1166" y="1444"/>
                  <a:pt x="1164" y="1442"/>
                  <a:pt x="1162" y="1442"/>
                </a:cubicBezTo>
                <a:close/>
                <a:moveTo>
                  <a:pt x="1175" y="1442"/>
                </a:moveTo>
                <a:cubicBezTo>
                  <a:pt x="1173" y="1442"/>
                  <a:pt x="1171" y="1444"/>
                  <a:pt x="1171" y="1447"/>
                </a:cubicBezTo>
                <a:cubicBezTo>
                  <a:pt x="1171" y="1449"/>
                  <a:pt x="1173" y="1451"/>
                  <a:pt x="1175" y="1451"/>
                </a:cubicBezTo>
                <a:cubicBezTo>
                  <a:pt x="1177" y="1451"/>
                  <a:pt x="1179" y="1449"/>
                  <a:pt x="1179" y="1447"/>
                </a:cubicBezTo>
                <a:cubicBezTo>
                  <a:pt x="1179" y="1444"/>
                  <a:pt x="1177" y="1442"/>
                  <a:pt x="1175" y="1442"/>
                </a:cubicBezTo>
                <a:close/>
                <a:moveTo>
                  <a:pt x="1188" y="1447"/>
                </a:moveTo>
                <a:cubicBezTo>
                  <a:pt x="1188" y="1447"/>
                  <a:pt x="1188" y="1447"/>
                  <a:pt x="1188" y="1447"/>
                </a:cubicBezTo>
                <a:cubicBezTo>
                  <a:pt x="1188" y="1447"/>
                  <a:pt x="1188" y="1447"/>
                  <a:pt x="1188" y="1447"/>
                </a:cubicBezTo>
                <a:cubicBezTo>
                  <a:pt x="1188" y="1447"/>
                  <a:pt x="1188" y="1447"/>
                  <a:pt x="1188" y="1447"/>
                </a:cubicBezTo>
                <a:cubicBezTo>
                  <a:pt x="1188" y="1447"/>
                  <a:pt x="1188" y="1447"/>
                  <a:pt x="1188" y="1447"/>
                </a:cubicBezTo>
                <a:close/>
                <a:moveTo>
                  <a:pt x="1846" y="1447"/>
                </a:moveTo>
                <a:cubicBezTo>
                  <a:pt x="1846" y="1447"/>
                  <a:pt x="1846" y="1447"/>
                  <a:pt x="1846" y="1447"/>
                </a:cubicBezTo>
                <a:cubicBezTo>
                  <a:pt x="1846" y="1447"/>
                  <a:pt x="1846" y="1447"/>
                  <a:pt x="1846" y="1447"/>
                </a:cubicBezTo>
                <a:cubicBezTo>
                  <a:pt x="1846" y="1447"/>
                  <a:pt x="1846" y="1447"/>
                  <a:pt x="1846" y="1447"/>
                </a:cubicBezTo>
                <a:cubicBezTo>
                  <a:pt x="1846" y="1447"/>
                  <a:pt x="1846" y="1447"/>
                  <a:pt x="1846" y="1447"/>
                </a:cubicBezTo>
                <a:close/>
                <a:moveTo>
                  <a:pt x="1859" y="1442"/>
                </a:moveTo>
                <a:cubicBezTo>
                  <a:pt x="1857" y="1442"/>
                  <a:pt x="1855" y="1444"/>
                  <a:pt x="1855" y="1447"/>
                </a:cubicBezTo>
                <a:cubicBezTo>
                  <a:pt x="1855" y="1449"/>
                  <a:pt x="1857" y="1451"/>
                  <a:pt x="1859" y="1451"/>
                </a:cubicBezTo>
                <a:cubicBezTo>
                  <a:pt x="1862" y="1451"/>
                  <a:pt x="1864" y="1449"/>
                  <a:pt x="1864" y="1447"/>
                </a:cubicBezTo>
                <a:cubicBezTo>
                  <a:pt x="1864" y="1444"/>
                  <a:pt x="1862" y="1442"/>
                  <a:pt x="1859" y="1442"/>
                </a:cubicBezTo>
                <a:close/>
                <a:moveTo>
                  <a:pt x="1872" y="1442"/>
                </a:moveTo>
                <a:cubicBezTo>
                  <a:pt x="1870" y="1442"/>
                  <a:pt x="1868" y="1444"/>
                  <a:pt x="1868" y="1447"/>
                </a:cubicBezTo>
                <a:cubicBezTo>
                  <a:pt x="1868" y="1449"/>
                  <a:pt x="1870" y="1451"/>
                  <a:pt x="1872" y="1451"/>
                </a:cubicBezTo>
                <a:cubicBezTo>
                  <a:pt x="1875" y="1451"/>
                  <a:pt x="1876" y="1449"/>
                  <a:pt x="1876" y="1447"/>
                </a:cubicBezTo>
                <a:cubicBezTo>
                  <a:pt x="1876" y="1444"/>
                  <a:pt x="1875" y="1442"/>
                  <a:pt x="1872" y="1442"/>
                </a:cubicBezTo>
                <a:close/>
                <a:moveTo>
                  <a:pt x="1885" y="1442"/>
                </a:moveTo>
                <a:cubicBezTo>
                  <a:pt x="1883" y="1442"/>
                  <a:pt x="1881" y="1444"/>
                  <a:pt x="1881" y="1447"/>
                </a:cubicBezTo>
                <a:cubicBezTo>
                  <a:pt x="1881" y="1449"/>
                  <a:pt x="1883" y="1451"/>
                  <a:pt x="1885" y="1451"/>
                </a:cubicBezTo>
                <a:cubicBezTo>
                  <a:pt x="1887" y="1451"/>
                  <a:pt x="1889" y="1449"/>
                  <a:pt x="1889" y="1447"/>
                </a:cubicBezTo>
                <a:cubicBezTo>
                  <a:pt x="1889" y="1444"/>
                  <a:pt x="1887" y="1442"/>
                  <a:pt x="1885" y="1442"/>
                </a:cubicBezTo>
                <a:close/>
                <a:moveTo>
                  <a:pt x="1898" y="1442"/>
                </a:moveTo>
                <a:cubicBezTo>
                  <a:pt x="1896" y="1442"/>
                  <a:pt x="1894" y="1444"/>
                  <a:pt x="1894" y="1447"/>
                </a:cubicBezTo>
                <a:cubicBezTo>
                  <a:pt x="1894" y="1449"/>
                  <a:pt x="1896" y="1451"/>
                  <a:pt x="1898" y="1451"/>
                </a:cubicBezTo>
                <a:cubicBezTo>
                  <a:pt x="1900" y="1451"/>
                  <a:pt x="1902" y="1449"/>
                  <a:pt x="1902" y="1447"/>
                </a:cubicBezTo>
                <a:cubicBezTo>
                  <a:pt x="1902" y="1444"/>
                  <a:pt x="1900" y="1442"/>
                  <a:pt x="1898" y="1442"/>
                </a:cubicBezTo>
                <a:close/>
                <a:moveTo>
                  <a:pt x="1911" y="1442"/>
                </a:moveTo>
                <a:cubicBezTo>
                  <a:pt x="1909" y="1442"/>
                  <a:pt x="1907" y="1444"/>
                  <a:pt x="1907" y="1447"/>
                </a:cubicBezTo>
                <a:cubicBezTo>
                  <a:pt x="1907" y="1449"/>
                  <a:pt x="1909" y="1451"/>
                  <a:pt x="1911" y="1451"/>
                </a:cubicBezTo>
                <a:cubicBezTo>
                  <a:pt x="1913" y="1451"/>
                  <a:pt x="1915" y="1449"/>
                  <a:pt x="1915" y="1447"/>
                </a:cubicBezTo>
                <a:cubicBezTo>
                  <a:pt x="1915" y="1444"/>
                  <a:pt x="1913" y="1442"/>
                  <a:pt x="1911" y="1442"/>
                </a:cubicBezTo>
                <a:close/>
                <a:moveTo>
                  <a:pt x="1924" y="1442"/>
                </a:moveTo>
                <a:cubicBezTo>
                  <a:pt x="1922" y="1442"/>
                  <a:pt x="1920" y="1444"/>
                  <a:pt x="1920" y="1447"/>
                </a:cubicBezTo>
                <a:cubicBezTo>
                  <a:pt x="1920" y="1449"/>
                  <a:pt x="1922" y="1451"/>
                  <a:pt x="1924" y="1451"/>
                </a:cubicBezTo>
                <a:cubicBezTo>
                  <a:pt x="1926" y="1451"/>
                  <a:pt x="1928" y="1449"/>
                  <a:pt x="1928" y="1447"/>
                </a:cubicBezTo>
                <a:cubicBezTo>
                  <a:pt x="1928" y="1444"/>
                  <a:pt x="1926" y="1442"/>
                  <a:pt x="1924" y="1442"/>
                </a:cubicBezTo>
                <a:close/>
                <a:moveTo>
                  <a:pt x="1937" y="1442"/>
                </a:moveTo>
                <a:cubicBezTo>
                  <a:pt x="1935" y="1442"/>
                  <a:pt x="1933" y="1444"/>
                  <a:pt x="1933" y="1447"/>
                </a:cubicBezTo>
                <a:cubicBezTo>
                  <a:pt x="1933" y="1449"/>
                  <a:pt x="1935" y="1451"/>
                  <a:pt x="1937" y="1451"/>
                </a:cubicBezTo>
                <a:cubicBezTo>
                  <a:pt x="1939" y="1451"/>
                  <a:pt x="1941" y="1449"/>
                  <a:pt x="1941" y="1447"/>
                </a:cubicBezTo>
                <a:cubicBezTo>
                  <a:pt x="1941" y="1444"/>
                  <a:pt x="1939" y="1442"/>
                  <a:pt x="1937" y="1442"/>
                </a:cubicBezTo>
                <a:close/>
                <a:moveTo>
                  <a:pt x="1950" y="1442"/>
                </a:moveTo>
                <a:cubicBezTo>
                  <a:pt x="1947" y="1442"/>
                  <a:pt x="1946" y="1444"/>
                  <a:pt x="1946" y="1447"/>
                </a:cubicBezTo>
                <a:cubicBezTo>
                  <a:pt x="1946" y="1449"/>
                  <a:pt x="1947" y="1451"/>
                  <a:pt x="1950" y="1451"/>
                </a:cubicBezTo>
                <a:cubicBezTo>
                  <a:pt x="1952" y="1451"/>
                  <a:pt x="1954" y="1449"/>
                  <a:pt x="1954" y="1447"/>
                </a:cubicBezTo>
                <a:cubicBezTo>
                  <a:pt x="1954" y="1444"/>
                  <a:pt x="1952" y="1442"/>
                  <a:pt x="1950" y="1442"/>
                </a:cubicBezTo>
                <a:close/>
                <a:moveTo>
                  <a:pt x="1963" y="1442"/>
                </a:moveTo>
                <a:cubicBezTo>
                  <a:pt x="1960" y="1442"/>
                  <a:pt x="1958" y="1444"/>
                  <a:pt x="1958" y="1447"/>
                </a:cubicBezTo>
                <a:cubicBezTo>
                  <a:pt x="1958" y="1449"/>
                  <a:pt x="1960" y="1451"/>
                  <a:pt x="1963" y="1451"/>
                </a:cubicBezTo>
                <a:cubicBezTo>
                  <a:pt x="1965" y="1451"/>
                  <a:pt x="1967" y="1449"/>
                  <a:pt x="1967" y="1447"/>
                </a:cubicBezTo>
                <a:cubicBezTo>
                  <a:pt x="1967" y="1444"/>
                  <a:pt x="1965" y="1442"/>
                  <a:pt x="1963" y="1442"/>
                </a:cubicBezTo>
                <a:close/>
                <a:moveTo>
                  <a:pt x="1976" y="1442"/>
                </a:moveTo>
                <a:cubicBezTo>
                  <a:pt x="1973" y="1442"/>
                  <a:pt x="1971" y="1444"/>
                  <a:pt x="1971" y="1447"/>
                </a:cubicBezTo>
                <a:cubicBezTo>
                  <a:pt x="1971" y="1449"/>
                  <a:pt x="1973" y="1451"/>
                  <a:pt x="1976" y="1451"/>
                </a:cubicBezTo>
                <a:cubicBezTo>
                  <a:pt x="1978" y="1451"/>
                  <a:pt x="1980" y="1449"/>
                  <a:pt x="1980" y="1447"/>
                </a:cubicBezTo>
                <a:cubicBezTo>
                  <a:pt x="1980" y="1444"/>
                  <a:pt x="1978" y="1442"/>
                  <a:pt x="1976" y="1442"/>
                </a:cubicBezTo>
                <a:close/>
                <a:moveTo>
                  <a:pt x="1988" y="1442"/>
                </a:moveTo>
                <a:cubicBezTo>
                  <a:pt x="1986" y="1442"/>
                  <a:pt x="1984" y="1444"/>
                  <a:pt x="1984" y="1447"/>
                </a:cubicBezTo>
                <a:cubicBezTo>
                  <a:pt x="1984" y="1449"/>
                  <a:pt x="1986" y="1451"/>
                  <a:pt x="1988" y="1451"/>
                </a:cubicBezTo>
                <a:cubicBezTo>
                  <a:pt x="1991" y="1451"/>
                  <a:pt x="1993" y="1449"/>
                  <a:pt x="1993" y="1447"/>
                </a:cubicBezTo>
                <a:cubicBezTo>
                  <a:pt x="1993" y="1444"/>
                  <a:pt x="1991" y="1442"/>
                  <a:pt x="1988" y="1442"/>
                </a:cubicBezTo>
                <a:close/>
                <a:moveTo>
                  <a:pt x="2841" y="1442"/>
                </a:moveTo>
                <a:cubicBezTo>
                  <a:pt x="2838" y="1442"/>
                  <a:pt x="2837" y="1444"/>
                  <a:pt x="2837" y="1447"/>
                </a:cubicBezTo>
                <a:cubicBezTo>
                  <a:pt x="2837" y="1449"/>
                  <a:pt x="2838" y="1451"/>
                  <a:pt x="2841" y="1451"/>
                </a:cubicBezTo>
                <a:cubicBezTo>
                  <a:pt x="2843" y="1451"/>
                  <a:pt x="2845" y="1449"/>
                  <a:pt x="2845" y="1447"/>
                </a:cubicBezTo>
                <a:cubicBezTo>
                  <a:pt x="2845" y="1444"/>
                  <a:pt x="2843" y="1442"/>
                  <a:pt x="2841" y="1442"/>
                </a:cubicBezTo>
                <a:close/>
                <a:moveTo>
                  <a:pt x="2854" y="1442"/>
                </a:moveTo>
                <a:cubicBezTo>
                  <a:pt x="2851" y="1442"/>
                  <a:pt x="2850" y="1444"/>
                  <a:pt x="2850" y="1447"/>
                </a:cubicBezTo>
                <a:cubicBezTo>
                  <a:pt x="2850" y="1449"/>
                  <a:pt x="2851" y="1451"/>
                  <a:pt x="2854" y="1451"/>
                </a:cubicBezTo>
                <a:cubicBezTo>
                  <a:pt x="2856" y="1451"/>
                  <a:pt x="2858" y="1449"/>
                  <a:pt x="2858" y="1447"/>
                </a:cubicBezTo>
                <a:cubicBezTo>
                  <a:pt x="2858" y="1444"/>
                  <a:pt x="2856" y="1442"/>
                  <a:pt x="2854" y="1442"/>
                </a:cubicBezTo>
                <a:close/>
                <a:moveTo>
                  <a:pt x="2867" y="1442"/>
                </a:moveTo>
                <a:cubicBezTo>
                  <a:pt x="2864" y="1442"/>
                  <a:pt x="2862" y="1444"/>
                  <a:pt x="2862" y="1447"/>
                </a:cubicBezTo>
                <a:cubicBezTo>
                  <a:pt x="2862" y="1449"/>
                  <a:pt x="2864" y="1451"/>
                  <a:pt x="2867" y="1451"/>
                </a:cubicBezTo>
                <a:cubicBezTo>
                  <a:pt x="2869" y="1451"/>
                  <a:pt x="2871" y="1449"/>
                  <a:pt x="2871" y="1447"/>
                </a:cubicBezTo>
                <a:cubicBezTo>
                  <a:pt x="2871" y="1444"/>
                  <a:pt x="2869" y="1442"/>
                  <a:pt x="2867" y="1442"/>
                </a:cubicBezTo>
                <a:close/>
                <a:moveTo>
                  <a:pt x="2880" y="1442"/>
                </a:moveTo>
                <a:cubicBezTo>
                  <a:pt x="2877" y="1442"/>
                  <a:pt x="2875" y="1444"/>
                  <a:pt x="2875" y="1447"/>
                </a:cubicBezTo>
                <a:cubicBezTo>
                  <a:pt x="2875" y="1449"/>
                  <a:pt x="2877" y="1451"/>
                  <a:pt x="2880" y="1451"/>
                </a:cubicBezTo>
                <a:cubicBezTo>
                  <a:pt x="2882" y="1451"/>
                  <a:pt x="2884" y="1449"/>
                  <a:pt x="2884" y="1447"/>
                </a:cubicBezTo>
                <a:cubicBezTo>
                  <a:pt x="2884" y="1444"/>
                  <a:pt x="2882" y="1442"/>
                  <a:pt x="2880" y="1442"/>
                </a:cubicBezTo>
                <a:close/>
                <a:moveTo>
                  <a:pt x="2892" y="1442"/>
                </a:moveTo>
                <a:cubicBezTo>
                  <a:pt x="2890" y="1442"/>
                  <a:pt x="2888" y="1444"/>
                  <a:pt x="2888" y="1447"/>
                </a:cubicBezTo>
                <a:cubicBezTo>
                  <a:pt x="2888" y="1449"/>
                  <a:pt x="2890" y="1451"/>
                  <a:pt x="2892" y="1451"/>
                </a:cubicBezTo>
                <a:cubicBezTo>
                  <a:pt x="2895" y="1451"/>
                  <a:pt x="2897" y="1449"/>
                  <a:pt x="2897" y="1447"/>
                </a:cubicBezTo>
                <a:cubicBezTo>
                  <a:pt x="2897" y="1444"/>
                  <a:pt x="2895" y="1442"/>
                  <a:pt x="2892" y="1442"/>
                </a:cubicBezTo>
                <a:close/>
                <a:moveTo>
                  <a:pt x="2905" y="1442"/>
                </a:moveTo>
                <a:cubicBezTo>
                  <a:pt x="2903" y="1442"/>
                  <a:pt x="2901" y="1444"/>
                  <a:pt x="2901" y="1447"/>
                </a:cubicBezTo>
                <a:cubicBezTo>
                  <a:pt x="2901" y="1449"/>
                  <a:pt x="2903" y="1451"/>
                  <a:pt x="2905" y="1451"/>
                </a:cubicBezTo>
                <a:cubicBezTo>
                  <a:pt x="2908" y="1451"/>
                  <a:pt x="2910" y="1449"/>
                  <a:pt x="2910" y="1447"/>
                </a:cubicBezTo>
                <a:cubicBezTo>
                  <a:pt x="2910" y="1444"/>
                  <a:pt x="2908" y="1442"/>
                  <a:pt x="2905" y="1442"/>
                </a:cubicBezTo>
                <a:close/>
                <a:moveTo>
                  <a:pt x="2918" y="1442"/>
                </a:moveTo>
                <a:cubicBezTo>
                  <a:pt x="2916" y="1442"/>
                  <a:pt x="2914" y="1444"/>
                  <a:pt x="2914" y="1447"/>
                </a:cubicBezTo>
                <a:cubicBezTo>
                  <a:pt x="2914" y="1449"/>
                  <a:pt x="2916" y="1451"/>
                  <a:pt x="2918" y="1451"/>
                </a:cubicBezTo>
                <a:cubicBezTo>
                  <a:pt x="2921" y="1451"/>
                  <a:pt x="2922" y="1449"/>
                  <a:pt x="2922" y="1447"/>
                </a:cubicBezTo>
                <a:cubicBezTo>
                  <a:pt x="2922" y="1444"/>
                  <a:pt x="2921" y="1442"/>
                  <a:pt x="2918" y="1442"/>
                </a:cubicBezTo>
                <a:close/>
                <a:moveTo>
                  <a:pt x="2931" y="1442"/>
                </a:moveTo>
                <a:cubicBezTo>
                  <a:pt x="2929" y="1442"/>
                  <a:pt x="2927" y="1444"/>
                  <a:pt x="2927" y="1447"/>
                </a:cubicBezTo>
                <a:cubicBezTo>
                  <a:pt x="2927" y="1449"/>
                  <a:pt x="2929" y="1451"/>
                  <a:pt x="2931" y="1451"/>
                </a:cubicBezTo>
                <a:cubicBezTo>
                  <a:pt x="2933" y="1451"/>
                  <a:pt x="2935" y="1449"/>
                  <a:pt x="2935" y="1447"/>
                </a:cubicBezTo>
                <a:cubicBezTo>
                  <a:pt x="2935" y="1444"/>
                  <a:pt x="2933" y="1442"/>
                  <a:pt x="2931" y="1442"/>
                </a:cubicBezTo>
                <a:close/>
                <a:moveTo>
                  <a:pt x="2944" y="1442"/>
                </a:moveTo>
                <a:cubicBezTo>
                  <a:pt x="2942" y="1442"/>
                  <a:pt x="2940" y="1444"/>
                  <a:pt x="2940" y="1447"/>
                </a:cubicBezTo>
                <a:cubicBezTo>
                  <a:pt x="2940" y="1449"/>
                  <a:pt x="2942" y="1451"/>
                  <a:pt x="2944" y="1451"/>
                </a:cubicBezTo>
                <a:cubicBezTo>
                  <a:pt x="2946" y="1451"/>
                  <a:pt x="2948" y="1449"/>
                  <a:pt x="2948" y="1447"/>
                </a:cubicBezTo>
                <a:cubicBezTo>
                  <a:pt x="2948" y="1444"/>
                  <a:pt x="2946" y="1442"/>
                  <a:pt x="2944" y="1442"/>
                </a:cubicBezTo>
                <a:close/>
                <a:moveTo>
                  <a:pt x="2957" y="1442"/>
                </a:moveTo>
                <a:cubicBezTo>
                  <a:pt x="2955" y="1442"/>
                  <a:pt x="2953" y="1444"/>
                  <a:pt x="2953" y="1447"/>
                </a:cubicBezTo>
                <a:cubicBezTo>
                  <a:pt x="2953" y="1449"/>
                  <a:pt x="2955" y="1451"/>
                  <a:pt x="2957" y="1451"/>
                </a:cubicBezTo>
                <a:cubicBezTo>
                  <a:pt x="2959" y="1451"/>
                  <a:pt x="2961" y="1449"/>
                  <a:pt x="2961" y="1447"/>
                </a:cubicBezTo>
                <a:cubicBezTo>
                  <a:pt x="2961" y="1444"/>
                  <a:pt x="2959" y="1442"/>
                  <a:pt x="2957" y="1442"/>
                </a:cubicBezTo>
                <a:close/>
                <a:moveTo>
                  <a:pt x="2970" y="1442"/>
                </a:moveTo>
                <a:cubicBezTo>
                  <a:pt x="2968" y="1442"/>
                  <a:pt x="2966" y="1444"/>
                  <a:pt x="2966" y="1447"/>
                </a:cubicBezTo>
                <a:cubicBezTo>
                  <a:pt x="2966" y="1449"/>
                  <a:pt x="2968" y="1451"/>
                  <a:pt x="2970" y="1451"/>
                </a:cubicBezTo>
                <a:cubicBezTo>
                  <a:pt x="2972" y="1451"/>
                  <a:pt x="2974" y="1449"/>
                  <a:pt x="2974" y="1447"/>
                </a:cubicBezTo>
                <a:cubicBezTo>
                  <a:pt x="2974" y="1444"/>
                  <a:pt x="2972" y="1442"/>
                  <a:pt x="2970" y="1442"/>
                </a:cubicBezTo>
                <a:close/>
                <a:moveTo>
                  <a:pt x="2983" y="1442"/>
                </a:moveTo>
                <a:cubicBezTo>
                  <a:pt x="2981" y="1442"/>
                  <a:pt x="2979" y="1444"/>
                  <a:pt x="2979" y="1447"/>
                </a:cubicBezTo>
                <a:cubicBezTo>
                  <a:pt x="2979" y="1449"/>
                  <a:pt x="2981" y="1451"/>
                  <a:pt x="2983" y="1451"/>
                </a:cubicBezTo>
                <a:cubicBezTo>
                  <a:pt x="2985" y="1451"/>
                  <a:pt x="2987" y="1449"/>
                  <a:pt x="2987" y="1447"/>
                </a:cubicBezTo>
                <a:cubicBezTo>
                  <a:pt x="2987" y="1444"/>
                  <a:pt x="2985" y="1442"/>
                  <a:pt x="2983" y="1442"/>
                </a:cubicBezTo>
                <a:close/>
                <a:moveTo>
                  <a:pt x="2996" y="1442"/>
                </a:moveTo>
                <a:cubicBezTo>
                  <a:pt x="2993" y="1442"/>
                  <a:pt x="2992" y="1444"/>
                  <a:pt x="2992" y="1447"/>
                </a:cubicBezTo>
                <a:cubicBezTo>
                  <a:pt x="2992" y="1449"/>
                  <a:pt x="2993" y="1451"/>
                  <a:pt x="2996" y="1451"/>
                </a:cubicBezTo>
                <a:cubicBezTo>
                  <a:pt x="2998" y="1451"/>
                  <a:pt x="3000" y="1449"/>
                  <a:pt x="3000" y="1447"/>
                </a:cubicBezTo>
                <a:cubicBezTo>
                  <a:pt x="3000" y="1444"/>
                  <a:pt x="2998" y="1442"/>
                  <a:pt x="2996" y="1442"/>
                </a:cubicBezTo>
                <a:close/>
                <a:moveTo>
                  <a:pt x="3009" y="1442"/>
                </a:moveTo>
                <a:cubicBezTo>
                  <a:pt x="3006" y="1442"/>
                  <a:pt x="3004" y="1444"/>
                  <a:pt x="3004" y="1447"/>
                </a:cubicBezTo>
                <a:cubicBezTo>
                  <a:pt x="3004" y="1449"/>
                  <a:pt x="3006" y="1451"/>
                  <a:pt x="3009" y="1451"/>
                </a:cubicBezTo>
                <a:cubicBezTo>
                  <a:pt x="3011" y="1451"/>
                  <a:pt x="3013" y="1449"/>
                  <a:pt x="3013" y="1447"/>
                </a:cubicBezTo>
                <a:cubicBezTo>
                  <a:pt x="3013" y="1444"/>
                  <a:pt x="3011" y="1442"/>
                  <a:pt x="3009" y="1442"/>
                </a:cubicBezTo>
                <a:close/>
                <a:moveTo>
                  <a:pt x="3022" y="1442"/>
                </a:moveTo>
                <a:cubicBezTo>
                  <a:pt x="3019" y="1442"/>
                  <a:pt x="3017" y="1444"/>
                  <a:pt x="3017" y="1447"/>
                </a:cubicBezTo>
                <a:cubicBezTo>
                  <a:pt x="3017" y="1449"/>
                  <a:pt x="3019" y="1451"/>
                  <a:pt x="3022" y="1451"/>
                </a:cubicBezTo>
                <a:cubicBezTo>
                  <a:pt x="3024" y="1451"/>
                  <a:pt x="3026" y="1449"/>
                  <a:pt x="3026" y="1447"/>
                </a:cubicBezTo>
                <a:cubicBezTo>
                  <a:pt x="3026" y="1444"/>
                  <a:pt x="3024" y="1442"/>
                  <a:pt x="3022" y="1442"/>
                </a:cubicBezTo>
                <a:close/>
                <a:moveTo>
                  <a:pt x="3034" y="1442"/>
                </a:moveTo>
                <a:cubicBezTo>
                  <a:pt x="3032" y="1442"/>
                  <a:pt x="3030" y="1444"/>
                  <a:pt x="3030" y="1447"/>
                </a:cubicBezTo>
                <a:cubicBezTo>
                  <a:pt x="3030" y="1449"/>
                  <a:pt x="3032" y="1451"/>
                  <a:pt x="3034" y="1451"/>
                </a:cubicBezTo>
                <a:cubicBezTo>
                  <a:pt x="3037" y="1451"/>
                  <a:pt x="3039" y="1449"/>
                  <a:pt x="3039" y="1447"/>
                </a:cubicBezTo>
                <a:cubicBezTo>
                  <a:pt x="3039" y="1444"/>
                  <a:pt x="3037" y="1442"/>
                  <a:pt x="3034" y="1442"/>
                </a:cubicBezTo>
                <a:close/>
                <a:moveTo>
                  <a:pt x="3047" y="1442"/>
                </a:moveTo>
                <a:cubicBezTo>
                  <a:pt x="3045" y="1442"/>
                  <a:pt x="3043" y="1444"/>
                  <a:pt x="3043" y="1447"/>
                </a:cubicBezTo>
                <a:cubicBezTo>
                  <a:pt x="3043" y="1449"/>
                  <a:pt x="3045" y="1451"/>
                  <a:pt x="3047" y="1451"/>
                </a:cubicBezTo>
                <a:cubicBezTo>
                  <a:pt x="3050" y="1451"/>
                  <a:pt x="3052" y="1449"/>
                  <a:pt x="3052" y="1447"/>
                </a:cubicBezTo>
                <a:cubicBezTo>
                  <a:pt x="3052" y="1444"/>
                  <a:pt x="3050" y="1442"/>
                  <a:pt x="3047" y="1442"/>
                </a:cubicBezTo>
                <a:close/>
                <a:moveTo>
                  <a:pt x="3060" y="1442"/>
                </a:moveTo>
                <a:cubicBezTo>
                  <a:pt x="3058" y="1442"/>
                  <a:pt x="3056" y="1444"/>
                  <a:pt x="3056" y="1447"/>
                </a:cubicBezTo>
                <a:cubicBezTo>
                  <a:pt x="3056" y="1449"/>
                  <a:pt x="3058" y="1451"/>
                  <a:pt x="3060" y="1451"/>
                </a:cubicBezTo>
                <a:cubicBezTo>
                  <a:pt x="3063" y="1451"/>
                  <a:pt x="3064" y="1449"/>
                  <a:pt x="3064" y="1447"/>
                </a:cubicBezTo>
                <a:cubicBezTo>
                  <a:pt x="3064" y="1444"/>
                  <a:pt x="3063" y="1442"/>
                  <a:pt x="3060" y="1442"/>
                </a:cubicBezTo>
                <a:close/>
                <a:moveTo>
                  <a:pt x="3073" y="1442"/>
                </a:moveTo>
                <a:cubicBezTo>
                  <a:pt x="3071" y="1442"/>
                  <a:pt x="3069" y="1444"/>
                  <a:pt x="3069" y="1447"/>
                </a:cubicBezTo>
                <a:cubicBezTo>
                  <a:pt x="3069" y="1449"/>
                  <a:pt x="3071" y="1451"/>
                  <a:pt x="3073" y="1451"/>
                </a:cubicBezTo>
                <a:cubicBezTo>
                  <a:pt x="3076" y="1451"/>
                  <a:pt x="3077" y="1449"/>
                  <a:pt x="3077" y="1447"/>
                </a:cubicBezTo>
                <a:cubicBezTo>
                  <a:pt x="3077" y="1444"/>
                  <a:pt x="3076" y="1442"/>
                  <a:pt x="3073" y="1442"/>
                </a:cubicBezTo>
                <a:close/>
                <a:moveTo>
                  <a:pt x="3086" y="1442"/>
                </a:moveTo>
                <a:cubicBezTo>
                  <a:pt x="3084" y="1442"/>
                  <a:pt x="3082" y="1444"/>
                  <a:pt x="3082" y="1447"/>
                </a:cubicBezTo>
                <a:cubicBezTo>
                  <a:pt x="3082" y="1449"/>
                  <a:pt x="3084" y="1451"/>
                  <a:pt x="3086" y="1451"/>
                </a:cubicBezTo>
                <a:cubicBezTo>
                  <a:pt x="3088" y="1451"/>
                  <a:pt x="3090" y="1449"/>
                  <a:pt x="3090" y="1447"/>
                </a:cubicBezTo>
                <a:cubicBezTo>
                  <a:pt x="3090" y="1444"/>
                  <a:pt x="3088" y="1442"/>
                  <a:pt x="3086" y="1442"/>
                </a:cubicBezTo>
                <a:close/>
                <a:moveTo>
                  <a:pt x="3099" y="1442"/>
                </a:moveTo>
                <a:cubicBezTo>
                  <a:pt x="3097" y="1442"/>
                  <a:pt x="3095" y="1444"/>
                  <a:pt x="3095" y="1447"/>
                </a:cubicBezTo>
                <a:cubicBezTo>
                  <a:pt x="3095" y="1449"/>
                  <a:pt x="3097" y="1451"/>
                  <a:pt x="3099" y="1451"/>
                </a:cubicBezTo>
                <a:cubicBezTo>
                  <a:pt x="3101" y="1451"/>
                  <a:pt x="3103" y="1449"/>
                  <a:pt x="3103" y="1447"/>
                </a:cubicBezTo>
                <a:cubicBezTo>
                  <a:pt x="3103" y="1444"/>
                  <a:pt x="3101" y="1442"/>
                  <a:pt x="3099" y="1442"/>
                </a:cubicBezTo>
                <a:close/>
                <a:moveTo>
                  <a:pt x="3112" y="1442"/>
                </a:moveTo>
                <a:cubicBezTo>
                  <a:pt x="3110" y="1442"/>
                  <a:pt x="3108" y="1444"/>
                  <a:pt x="3108" y="1447"/>
                </a:cubicBezTo>
                <a:cubicBezTo>
                  <a:pt x="3108" y="1449"/>
                  <a:pt x="3110" y="1451"/>
                  <a:pt x="3112" y="1451"/>
                </a:cubicBezTo>
                <a:cubicBezTo>
                  <a:pt x="3114" y="1451"/>
                  <a:pt x="3116" y="1449"/>
                  <a:pt x="3116" y="1447"/>
                </a:cubicBezTo>
                <a:cubicBezTo>
                  <a:pt x="3116" y="1444"/>
                  <a:pt x="3114" y="1442"/>
                  <a:pt x="3112" y="1442"/>
                </a:cubicBezTo>
                <a:close/>
                <a:moveTo>
                  <a:pt x="3125" y="1442"/>
                </a:moveTo>
                <a:cubicBezTo>
                  <a:pt x="3123" y="1442"/>
                  <a:pt x="3121" y="1444"/>
                  <a:pt x="3121" y="1447"/>
                </a:cubicBezTo>
                <a:cubicBezTo>
                  <a:pt x="3121" y="1449"/>
                  <a:pt x="3123" y="1451"/>
                  <a:pt x="3125" y="1451"/>
                </a:cubicBezTo>
                <a:cubicBezTo>
                  <a:pt x="3127" y="1451"/>
                  <a:pt x="3129" y="1449"/>
                  <a:pt x="3129" y="1447"/>
                </a:cubicBezTo>
                <a:cubicBezTo>
                  <a:pt x="3129" y="1444"/>
                  <a:pt x="3127" y="1442"/>
                  <a:pt x="3125" y="1442"/>
                </a:cubicBezTo>
                <a:close/>
                <a:moveTo>
                  <a:pt x="3138" y="1442"/>
                </a:moveTo>
                <a:cubicBezTo>
                  <a:pt x="3135" y="1442"/>
                  <a:pt x="3134" y="1444"/>
                  <a:pt x="3134" y="1447"/>
                </a:cubicBezTo>
                <a:cubicBezTo>
                  <a:pt x="3134" y="1449"/>
                  <a:pt x="3135" y="1451"/>
                  <a:pt x="3138" y="1451"/>
                </a:cubicBezTo>
                <a:cubicBezTo>
                  <a:pt x="3140" y="1451"/>
                  <a:pt x="3142" y="1449"/>
                  <a:pt x="3142" y="1447"/>
                </a:cubicBezTo>
                <a:cubicBezTo>
                  <a:pt x="3142" y="1444"/>
                  <a:pt x="3140" y="1442"/>
                  <a:pt x="3138" y="1442"/>
                </a:cubicBezTo>
                <a:close/>
                <a:moveTo>
                  <a:pt x="3151" y="1442"/>
                </a:moveTo>
                <a:cubicBezTo>
                  <a:pt x="3148" y="1442"/>
                  <a:pt x="3147" y="1444"/>
                  <a:pt x="3147" y="1447"/>
                </a:cubicBezTo>
                <a:cubicBezTo>
                  <a:pt x="3147" y="1449"/>
                  <a:pt x="3148" y="1451"/>
                  <a:pt x="3151" y="1451"/>
                </a:cubicBezTo>
                <a:cubicBezTo>
                  <a:pt x="3153" y="1451"/>
                  <a:pt x="3155" y="1449"/>
                  <a:pt x="3155" y="1447"/>
                </a:cubicBezTo>
                <a:cubicBezTo>
                  <a:pt x="3155" y="1444"/>
                  <a:pt x="3153" y="1442"/>
                  <a:pt x="3151" y="1442"/>
                </a:cubicBezTo>
                <a:close/>
                <a:moveTo>
                  <a:pt x="3164" y="1442"/>
                </a:moveTo>
                <a:cubicBezTo>
                  <a:pt x="3161" y="1442"/>
                  <a:pt x="3159" y="1444"/>
                  <a:pt x="3159" y="1447"/>
                </a:cubicBezTo>
                <a:cubicBezTo>
                  <a:pt x="3159" y="1449"/>
                  <a:pt x="3161" y="1451"/>
                  <a:pt x="3164" y="1451"/>
                </a:cubicBezTo>
                <a:cubicBezTo>
                  <a:pt x="3166" y="1451"/>
                  <a:pt x="3168" y="1449"/>
                  <a:pt x="3168" y="1447"/>
                </a:cubicBezTo>
                <a:cubicBezTo>
                  <a:pt x="3168" y="1444"/>
                  <a:pt x="3166" y="1442"/>
                  <a:pt x="3164" y="1442"/>
                </a:cubicBezTo>
                <a:close/>
                <a:moveTo>
                  <a:pt x="3177" y="1442"/>
                </a:moveTo>
                <a:cubicBezTo>
                  <a:pt x="3174" y="1442"/>
                  <a:pt x="3172" y="1444"/>
                  <a:pt x="3172" y="1447"/>
                </a:cubicBezTo>
                <a:cubicBezTo>
                  <a:pt x="3172" y="1449"/>
                  <a:pt x="3174" y="1451"/>
                  <a:pt x="3177" y="1451"/>
                </a:cubicBezTo>
                <a:cubicBezTo>
                  <a:pt x="3179" y="1451"/>
                  <a:pt x="3181" y="1449"/>
                  <a:pt x="3181" y="1447"/>
                </a:cubicBezTo>
                <a:cubicBezTo>
                  <a:pt x="3181" y="1444"/>
                  <a:pt x="3179" y="1442"/>
                  <a:pt x="3177" y="1442"/>
                </a:cubicBezTo>
                <a:close/>
                <a:moveTo>
                  <a:pt x="3189" y="1442"/>
                </a:moveTo>
                <a:cubicBezTo>
                  <a:pt x="3187" y="1442"/>
                  <a:pt x="3185" y="1444"/>
                  <a:pt x="3185" y="1447"/>
                </a:cubicBezTo>
                <a:cubicBezTo>
                  <a:pt x="3185" y="1449"/>
                  <a:pt x="3187" y="1451"/>
                  <a:pt x="3189" y="1451"/>
                </a:cubicBezTo>
                <a:cubicBezTo>
                  <a:pt x="3192" y="1451"/>
                  <a:pt x="3194" y="1449"/>
                  <a:pt x="3194" y="1447"/>
                </a:cubicBezTo>
                <a:cubicBezTo>
                  <a:pt x="3194" y="1444"/>
                  <a:pt x="3192" y="1442"/>
                  <a:pt x="3189" y="1442"/>
                </a:cubicBezTo>
                <a:close/>
                <a:moveTo>
                  <a:pt x="3202" y="1442"/>
                </a:moveTo>
                <a:cubicBezTo>
                  <a:pt x="3200" y="1442"/>
                  <a:pt x="3198" y="1444"/>
                  <a:pt x="3198" y="1447"/>
                </a:cubicBezTo>
                <a:cubicBezTo>
                  <a:pt x="3198" y="1449"/>
                  <a:pt x="3200" y="1451"/>
                  <a:pt x="3202" y="1451"/>
                </a:cubicBezTo>
                <a:cubicBezTo>
                  <a:pt x="3205" y="1451"/>
                  <a:pt x="3207" y="1449"/>
                  <a:pt x="3207" y="1447"/>
                </a:cubicBezTo>
                <a:cubicBezTo>
                  <a:pt x="3207" y="1444"/>
                  <a:pt x="3205" y="1442"/>
                  <a:pt x="3202" y="1442"/>
                </a:cubicBezTo>
                <a:close/>
                <a:moveTo>
                  <a:pt x="968" y="1455"/>
                </a:moveTo>
                <a:cubicBezTo>
                  <a:pt x="966" y="1455"/>
                  <a:pt x="964" y="1457"/>
                  <a:pt x="964" y="1460"/>
                </a:cubicBezTo>
                <a:cubicBezTo>
                  <a:pt x="964" y="1462"/>
                  <a:pt x="966" y="1464"/>
                  <a:pt x="968" y="1464"/>
                </a:cubicBezTo>
                <a:cubicBezTo>
                  <a:pt x="971" y="1464"/>
                  <a:pt x="972" y="1462"/>
                  <a:pt x="972" y="1460"/>
                </a:cubicBezTo>
                <a:cubicBezTo>
                  <a:pt x="972" y="1457"/>
                  <a:pt x="971" y="1455"/>
                  <a:pt x="968" y="1455"/>
                </a:cubicBezTo>
                <a:close/>
                <a:moveTo>
                  <a:pt x="981" y="1455"/>
                </a:moveTo>
                <a:cubicBezTo>
                  <a:pt x="979" y="1455"/>
                  <a:pt x="977" y="1457"/>
                  <a:pt x="977" y="1460"/>
                </a:cubicBezTo>
                <a:cubicBezTo>
                  <a:pt x="977" y="1462"/>
                  <a:pt x="979" y="1464"/>
                  <a:pt x="981" y="1464"/>
                </a:cubicBezTo>
                <a:cubicBezTo>
                  <a:pt x="984" y="1464"/>
                  <a:pt x="985" y="1462"/>
                  <a:pt x="985" y="1460"/>
                </a:cubicBezTo>
                <a:cubicBezTo>
                  <a:pt x="985" y="1457"/>
                  <a:pt x="984" y="1455"/>
                  <a:pt x="981" y="1455"/>
                </a:cubicBezTo>
                <a:close/>
                <a:moveTo>
                  <a:pt x="994" y="1455"/>
                </a:moveTo>
                <a:cubicBezTo>
                  <a:pt x="992" y="1455"/>
                  <a:pt x="990" y="1457"/>
                  <a:pt x="990" y="1460"/>
                </a:cubicBezTo>
                <a:cubicBezTo>
                  <a:pt x="990" y="1462"/>
                  <a:pt x="992" y="1464"/>
                  <a:pt x="994" y="1464"/>
                </a:cubicBezTo>
                <a:cubicBezTo>
                  <a:pt x="996" y="1464"/>
                  <a:pt x="998" y="1462"/>
                  <a:pt x="998" y="1460"/>
                </a:cubicBezTo>
                <a:cubicBezTo>
                  <a:pt x="998" y="1457"/>
                  <a:pt x="996" y="1455"/>
                  <a:pt x="994" y="1455"/>
                </a:cubicBezTo>
                <a:close/>
                <a:moveTo>
                  <a:pt x="1007" y="1455"/>
                </a:moveTo>
                <a:cubicBezTo>
                  <a:pt x="1005" y="1455"/>
                  <a:pt x="1003" y="1457"/>
                  <a:pt x="1003" y="1460"/>
                </a:cubicBezTo>
                <a:cubicBezTo>
                  <a:pt x="1003" y="1462"/>
                  <a:pt x="1005" y="1464"/>
                  <a:pt x="1007" y="1464"/>
                </a:cubicBezTo>
                <a:cubicBezTo>
                  <a:pt x="1009" y="1464"/>
                  <a:pt x="1011" y="1462"/>
                  <a:pt x="1011" y="1460"/>
                </a:cubicBezTo>
                <a:cubicBezTo>
                  <a:pt x="1011" y="1457"/>
                  <a:pt x="1009" y="1455"/>
                  <a:pt x="1007" y="1455"/>
                </a:cubicBezTo>
                <a:close/>
                <a:moveTo>
                  <a:pt x="1020" y="1455"/>
                </a:moveTo>
                <a:cubicBezTo>
                  <a:pt x="1018" y="1455"/>
                  <a:pt x="1016" y="1457"/>
                  <a:pt x="1016" y="1460"/>
                </a:cubicBezTo>
                <a:cubicBezTo>
                  <a:pt x="1016" y="1462"/>
                  <a:pt x="1018" y="1464"/>
                  <a:pt x="1020" y="1464"/>
                </a:cubicBezTo>
                <a:cubicBezTo>
                  <a:pt x="1022" y="1464"/>
                  <a:pt x="1024" y="1462"/>
                  <a:pt x="1024" y="1460"/>
                </a:cubicBezTo>
                <a:cubicBezTo>
                  <a:pt x="1024" y="1457"/>
                  <a:pt x="1022" y="1455"/>
                  <a:pt x="1020" y="1455"/>
                </a:cubicBezTo>
                <a:close/>
                <a:moveTo>
                  <a:pt x="1033" y="1455"/>
                </a:moveTo>
                <a:cubicBezTo>
                  <a:pt x="1031" y="1455"/>
                  <a:pt x="1029" y="1457"/>
                  <a:pt x="1029" y="1460"/>
                </a:cubicBezTo>
                <a:cubicBezTo>
                  <a:pt x="1029" y="1462"/>
                  <a:pt x="1031" y="1464"/>
                  <a:pt x="1033" y="1464"/>
                </a:cubicBezTo>
                <a:cubicBezTo>
                  <a:pt x="1035" y="1464"/>
                  <a:pt x="1037" y="1462"/>
                  <a:pt x="1037" y="1460"/>
                </a:cubicBezTo>
                <a:cubicBezTo>
                  <a:pt x="1037" y="1457"/>
                  <a:pt x="1035" y="1455"/>
                  <a:pt x="1033" y="1455"/>
                </a:cubicBezTo>
                <a:close/>
                <a:moveTo>
                  <a:pt x="1046" y="1455"/>
                </a:moveTo>
                <a:cubicBezTo>
                  <a:pt x="1043" y="1455"/>
                  <a:pt x="1042" y="1457"/>
                  <a:pt x="1042" y="1460"/>
                </a:cubicBezTo>
                <a:cubicBezTo>
                  <a:pt x="1042" y="1462"/>
                  <a:pt x="1043" y="1464"/>
                  <a:pt x="1046" y="1464"/>
                </a:cubicBezTo>
                <a:cubicBezTo>
                  <a:pt x="1048" y="1464"/>
                  <a:pt x="1050" y="1462"/>
                  <a:pt x="1050" y="1460"/>
                </a:cubicBezTo>
                <a:cubicBezTo>
                  <a:pt x="1050" y="1457"/>
                  <a:pt x="1048" y="1455"/>
                  <a:pt x="1046" y="1455"/>
                </a:cubicBezTo>
                <a:close/>
                <a:moveTo>
                  <a:pt x="1059" y="1455"/>
                </a:moveTo>
                <a:cubicBezTo>
                  <a:pt x="1056" y="1455"/>
                  <a:pt x="1055" y="1457"/>
                  <a:pt x="1055" y="1460"/>
                </a:cubicBezTo>
                <a:cubicBezTo>
                  <a:pt x="1055" y="1462"/>
                  <a:pt x="1056" y="1464"/>
                  <a:pt x="1059" y="1464"/>
                </a:cubicBezTo>
                <a:cubicBezTo>
                  <a:pt x="1061" y="1464"/>
                  <a:pt x="1063" y="1462"/>
                  <a:pt x="1063" y="1460"/>
                </a:cubicBezTo>
                <a:cubicBezTo>
                  <a:pt x="1063" y="1457"/>
                  <a:pt x="1061" y="1455"/>
                  <a:pt x="1059" y="1455"/>
                </a:cubicBezTo>
                <a:close/>
                <a:moveTo>
                  <a:pt x="1072" y="1455"/>
                </a:moveTo>
                <a:cubicBezTo>
                  <a:pt x="1069" y="1455"/>
                  <a:pt x="1067" y="1457"/>
                  <a:pt x="1067" y="1460"/>
                </a:cubicBezTo>
                <a:cubicBezTo>
                  <a:pt x="1067" y="1462"/>
                  <a:pt x="1069" y="1464"/>
                  <a:pt x="1072" y="1464"/>
                </a:cubicBezTo>
                <a:cubicBezTo>
                  <a:pt x="1074" y="1464"/>
                  <a:pt x="1076" y="1462"/>
                  <a:pt x="1076" y="1460"/>
                </a:cubicBezTo>
                <a:cubicBezTo>
                  <a:pt x="1076" y="1457"/>
                  <a:pt x="1074" y="1455"/>
                  <a:pt x="1072" y="1455"/>
                </a:cubicBezTo>
                <a:close/>
                <a:moveTo>
                  <a:pt x="1085" y="1455"/>
                </a:moveTo>
                <a:cubicBezTo>
                  <a:pt x="1082" y="1455"/>
                  <a:pt x="1080" y="1457"/>
                  <a:pt x="1080" y="1460"/>
                </a:cubicBezTo>
                <a:cubicBezTo>
                  <a:pt x="1080" y="1462"/>
                  <a:pt x="1082" y="1464"/>
                  <a:pt x="1085" y="1464"/>
                </a:cubicBezTo>
                <a:cubicBezTo>
                  <a:pt x="1087" y="1464"/>
                  <a:pt x="1089" y="1462"/>
                  <a:pt x="1089" y="1460"/>
                </a:cubicBezTo>
                <a:cubicBezTo>
                  <a:pt x="1089" y="1457"/>
                  <a:pt x="1087" y="1455"/>
                  <a:pt x="1085" y="1455"/>
                </a:cubicBezTo>
                <a:close/>
                <a:moveTo>
                  <a:pt x="1097" y="1455"/>
                </a:moveTo>
                <a:cubicBezTo>
                  <a:pt x="1095" y="1455"/>
                  <a:pt x="1093" y="1457"/>
                  <a:pt x="1093" y="1460"/>
                </a:cubicBezTo>
                <a:cubicBezTo>
                  <a:pt x="1093" y="1462"/>
                  <a:pt x="1095" y="1464"/>
                  <a:pt x="1097" y="1464"/>
                </a:cubicBezTo>
                <a:cubicBezTo>
                  <a:pt x="1100" y="1464"/>
                  <a:pt x="1102" y="1462"/>
                  <a:pt x="1102" y="1460"/>
                </a:cubicBezTo>
                <a:cubicBezTo>
                  <a:pt x="1102" y="1457"/>
                  <a:pt x="1100" y="1455"/>
                  <a:pt x="1097" y="1455"/>
                </a:cubicBezTo>
                <a:close/>
                <a:moveTo>
                  <a:pt x="1110" y="1455"/>
                </a:moveTo>
                <a:cubicBezTo>
                  <a:pt x="1108" y="1455"/>
                  <a:pt x="1106" y="1457"/>
                  <a:pt x="1106" y="1460"/>
                </a:cubicBezTo>
                <a:cubicBezTo>
                  <a:pt x="1106" y="1462"/>
                  <a:pt x="1108" y="1464"/>
                  <a:pt x="1110" y="1464"/>
                </a:cubicBezTo>
                <a:cubicBezTo>
                  <a:pt x="1113" y="1464"/>
                  <a:pt x="1115" y="1462"/>
                  <a:pt x="1115" y="1460"/>
                </a:cubicBezTo>
                <a:cubicBezTo>
                  <a:pt x="1115" y="1457"/>
                  <a:pt x="1113" y="1455"/>
                  <a:pt x="1110" y="1455"/>
                </a:cubicBezTo>
                <a:close/>
                <a:moveTo>
                  <a:pt x="1123" y="1455"/>
                </a:moveTo>
                <a:cubicBezTo>
                  <a:pt x="1121" y="1455"/>
                  <a:pt x="1119" y="1457"/>
                  <a:pt x="1119" y="1460"/>
                </a:cubicBezTo>
                <a:cubicBezTo>
                  <a:pt x="1119" y="1462"/>
                  <a:pt x="1121" y="1464"/>
                  <a:pt x="1123" y="1464"/>
                </a:cubicBezTo>
                <a:cubicBezTo>
                  <a:pt x="1126" y="1464"/>
                  <a:pt x="1127" y="1462"/>
                  <a:pt x="1127" y="1460"/>
                </a:cubicBezTo>
                <a:cubicBezTo>
                  <a:pt x="1127" y="1457"/>
                  <a:pt x="1126" y="1455"/>
                  <a:pt x="1123" y="1455"/>
                </a:cubicBezTo>
                <a:close/>
                <a:moveTo>
                  <a:pt x="1136" y="1455"/>
                </a:moveTo>
                <a:cubicBezTo>
                  <a:pt x="1134" y="1455"/>
                  <a:pt x="1132" y="1457"/>
                  <a:pt x="1132" y="1460"/>
                </a:cubicBezTo>
                <a:cubicBezTo>
                  <a:pt x="1132" y="1462"/>
                  <a:pt x="1134" y="1464"/>
                  <a:pt x="1136" y="1464"/>
                </a:cubicBezTo>
                <a:cubicBezTo>
                  <a:pt x="1138" y="1464"/>
                  <a:pt x="1140" y="1462"/>
                  <a:pt x="1140" y="1460"/>
                </a:cubicBezTo>
                <a:cubicBezTo>
                  <a:pt x="1140" y="1457"/>
                  <a:pt x="1138" y="1455"/>
                  <a:pt x="1136" y="1455"/>
                </a:cubicBezTo>
                <a:close/>
                <a:moveTo>
                  <a:pt x="1149" y="1455"/>
                </a:moveTo>
                <a:cubicBezTo>
                  <a:pt x="1147" y="1455"/>
                  <a:pt x="1145" y="1457"/>
                  <a:pt x="1145" y="1460"/>
                </a:cubicBezTo>
                <a:cubicBezTo>
                  <a:pt x="1145" y="1462"/>
                  <a:pt x="1147" y="1464"/>
                  <a:pt x="1149" y="1464"/>
                </a:cubicBezTo>
                <a:cubicBezTo>
                  <a:pt x="1151" y="1464"/>
                  <a:pt x="1153" y="1462"/>
                  <a:pt x="1153" y="1460"/>
                </a:cubicBezTo>
                <a:cubicBezTo>
                  <a:pt x="1153" y="1457"/>
                  <a:pt x="1151" y="1455"/>
                  <a:pt x="1149" y="1455"/>
                </a:cubicBezTo>
                <a:close/>
                <a:moveTo>
                  <a:pt x="1162" y="1455"/>
                </a:moveTo>
                <a:cubicBezTo>
                  <a:pt x="1160" y="1455"/>
                  <a:pt x="1158" y="1457"/>
                  <a:pt x="1158" y="1460"/>
                </a:cubicBezTo>
                <a:cubicBezTo>
                  <a:pt x="1158" y="1462"/>
                  <a:pt x="1160" y="1464"/>
                  <a:pt x="1162" y="1464"/>
                </a:cubicBezTo>
                <a:cubicBezTo>
                  <a:pt x="1164" y="1464"/>
                  <a:pt x="1166" y="1462"/>
                  <a:pt x="1166" y="1460"/>
                </a:cubicBezTo>
                <a:cubicBezTo>
                  <a:pt x="1166" y="1457"/>
                  <a:pt x="1164" y="1455"/>
                  <a:pt x="1162" y="1455"/>
                </a:cubicBezTo>
                <a:close/>
                <a:moveTo>
                  <a:pt x="1859" y="1459"/>
                </a:moveTo>
                <a:cubicBezTo>
                  <a:pt x="1859" y="1459"/>
                  <a:pt x="1859" y="1459"/>
                  <a:pt x="1859" y="1460"/>
                </a:cubicBezTo>
                <a:cubicBezTo>
                  <a:pt x="1859" y="1460"/>
                  <a:pt x="1859" y="1460"/>
                  <a:pt x="1859" y="1460"/>
                </a:cubicBezTo>
                <a:cubicBezTo>
                  <a:pt x="1860" y="1460"/>
                  <a:pt x="1860" y="1460"/>
                  <a:pt x="1860" y="1460"/>
                </a:cubicBezTo>
                <a:cubicBezTo>
                  <a:pt x="1860" y="1459"/>
                  <a:pt x="1860" y="1459"/>
                  <a:pt x="1859" y="1459"/>
                </a:cubicBezTo>
                <a:close/>
                <a:moveTo>
                  <a:pt x="1872" y="1455"/>
                </a:moveTo>
                <a:cubicBezTo>
                  <a:pt x="1870" y="1455"/>
                  <a:pt x="1868" y="1457"/>
                  <a:pt x="1868" y="1460"/>
                </a:cubicBezTo>
                <a:cubicBezTo>
                  <a:pt x="1868" y="1462"/>
                  <a:pt x="1870" y="1464"/>
                  <a:pt x="1872" y="1464"/>
                </a:cubicBezTo>
                <a:cubicBezTo>
                  <a:pt x="1875" y="1464"/>
                  <a:pt x="1876" y="1462"/>
                  <a:pt x="1876" y="1460"/>
                </a:cubicBezTo>
                <a:cubicBezTo>
                  <a:pt x="1876" y="1457"/>
                  <a:pt x="1875" y="1455"/>
                  <a:pt x="1872" y="1455"/>
                </a:cubicBezTo>
                <a:close/>
                <a:moveTo>
                  <a:pt x="1885" y="1455"/>
                </a:moveTo>
                <a:cubicBezTo>
                  <a:pt x="1883" y="1455"/>
                  <a:pt x="1881" y="1457"/>
                  <a:pt x="1881" y="1460"/>
                </a:cubicBezTo>
                <a:cubicBezTo>
                  <a:pt x="1881" y="1462"/>
                  <a:pt x="1883" y="1464"/>
                  <a:pt x="1885" y="1464"/>
                </a:cubicBezTo>
                <a:cubicBezTo>
                  <a:pt x="1887" y="1464"/>
                  <a:pt x="1889" y="1462"/>
                  <a:pt x="1889" y="1460"/>
                </a:cubicBezTo>
                <a:cubicBezTo>
                  <a:pt x="1889" y="1457"/>
                  <a:pt x="1887" y="1455"/>
                  <a:pt x="1885" y="1455"/>
                </a:cubicBezTo>
                <a:close/>
                <a:moveTo>
                  <a:pt x="1898" y="1455"/>
                </a:moveTo>
                <a:cubicBezTo>
                  <a:pt x="1896" y="1455"/>
                  <a:pt x="1894" y="1457"/>
                  <a:pt x="1894" y="1460"/>
                </a:cubicBezTo>
                <a:cubicBezTo>
                  <a:pt x="1894" y="1462"/>
                  <a:pt x="1896" y="1464"/>
                  <a:pt x="1898" y="1464"/>
                </a:cubicBezTo>
                <a:cubicBezTo>
                  <a:pt x="1900" y="1464"/>
                  <a:pt x="1902" y="1462"/>
                  <a:pt x="1902" y="1460"/>
                </a:cubicBezTo>
                <a:cubicBezTo>
                  <a:pt x="1902" y="1457"/>
                  <a:pt x="1900" y="1455"/>
                  <a:pt x="1898" y="1455"/>
                </a:cubicBezTo>
                <a:close/>
                <a:moveTo>
                  <a:pt x="1911" y="1455"/>
                </a:moveTo>
                <a:cubicBezTo>
                  <a:pt x="1909" y="1455"/>
                  <a:pt x="1907" y="1457"/>
                  <a:pt x="1907" y="1460"/>
                </a:cubicBezTo>
                <a:cubicBezTo>
                  <a:pt x="1907" y="1462"/>
                  <a:pt x="1909" y="1464"/>
                  <a:pt x="1911" y="1464"/>
                </a:cubicBezTo>
                <a:cubicBezTo>
                  <a:pt x="1913" y="1464"/>
                  <a:pt x="1915" y="1462"/>
                  <a:pt x="1915" y="1460"/>
                </a:cubicBezTo>
                <a:cubicBezTo>
                  <a:pt x="1915" y="1457"/>
                  <a:pt x="1913" y="1455"/>
                  <a:pt x="1911" y="1455"/>
                </a:cubicBezTo>
                <a:close/>
                <a:moveTo>
                  <a:pt x="1924" y="1455"/>
                </a:moveTo>
                <a:cubicBezTo>
                  <a:pt x="1922" y="1455"/>
                  <a:pt x="1920" y="1457"/>
                  <a:pt x="1920" y="1460"/>
                </a:cubicBezTo>
                <a:cubicBezTo>
                  <a:pt x="1920" y="1462"/>
                  <a:pt x="1922" y="1464"/>
                  <a:pt x="1924" y="1464"/>
                </a:cubicBezTo>
                <a:cubicBezTo>
                  <a:pt x="1926" y="1464"/>
                  <a:pt x="1928" y="1462"/>
                  <a:pt x="1928" y="1460"/>
                </a:cubicBezTo>
                <a:cubicBezTo>
                  <a:pt x="1928" y="1457"/>
                  <a:pt x="1926" y="1455"/>
                  <a:pt x="1924" y="1455"/>
                </a:cubicBezTo>
                <a:close/>
                <a:moveTo>
                  <a:pt x="1937" y="1455"/>
                </a:moveTo>
                <a:cubicBezTo>
                  <a:pt x="1935" y="1455"/>
                  <a:pt x="1933" y="1457"/>
                  <a:pt x="1933" y="1460"/>
                </a:cubicBezTo>
                <a:cubicBezTo>
                  <a:pt x="1933" y="1462"/>
                  <a:pt x="1935" y="1464"/>
                  <a:pt x="1937" y="1464"/>
                </a:cubicBezTo>
                <a:cubicBezTo>
                  <a:pt x="1939" y="1464"/>
                  <a:pt x="1941" y="1462"/>
                  <a:pt x="1941" y="1460"/>
                </a:cubicBezTo>
                <a:cubicBezTo>
                  <a:pt x="1941" y="1457"/>
                  <a:pt x="1939" y="1455"/>
                  <a:pt x="1937" y="1455"/>
                </a:cubicBezTo>
                <a:close/>
                <a:moveTo>
                  <a:pt x="1950" y="1455"/>
                </a:moveTo>
                <a:cubicBezTo>
                  <a:pt x="1947" y="1455"/>
                  <a:pt x="1946" y="1457"/>
                  <a:pt x="1946" y="1460"/>
                </a:cubicBezTo>
                <a:cubicBezTo>
                  <a:pt x="1946" y="1462"/>
                  <a:pt x="1947" y="1464"/>
                  <a:pt x="1950" y="1464"/>
                </a:cubicBezTo>
                <a:cubicBezTo>
                  <a:pt x="1952" y="1464"/>
                  <a:pt x="1954" y="1462"/>
                  <a:pt x="1954" y="1460"/>
                </a:cubicBezTo>
                <a:cubicBezTo>
                  <a:pt x="1954" y="1457"/>
                  <a:pt x="1952" y="1455"/>
                  <a:pt x="1950" y="1455"/>
                </a:cubicBezTo>
                <a:close/>
                <a:moveTo>
                  <a:pt x="1963" y="1455"/>
                </a:moveTo>
                <a:cubicBezTo>
                  <a:pt x="1960" y="1455"/>
                  <a:pt x="1958" y="1457"/>
                  <a:pt x="1958" y="1460"/>
                </a:cubicBezTo>
                <a:cubicBezTo>
                  <a:pt x="1958" y="1462"/>
                  <a:pt x="1960" y="1464"/>
                  <a:pt x="1963" y="1464"/>
                </a:cubicBezTo>
                <a:cubicBezTo>
                  <a:pt x="1965" y="1464"/>
                  <a:pt x="1967" y="1462"/>
                  <a:pt x="1967" y="1460"/>
                </a:cubicBezTo>
                <a:cubicBezTo>
                  <a:pt x="1967" y="1457"/>
                  <a:pt x="1965" y="1455"/>
                  <a:pt x="1963" y="1455"/>
                </a:cubicBezTo>
                <a:close/>
                <a:moveTo>
                  <a:pt x="1976" y="1455"/>
                </a:moveTo>
                <a:cubicBezTo>
                  <a:pt x="1973" y="1455"/>
                  <a:pt x="1971" y="1457"/>
                  <a:pt x="1971" y="1460"/>
                </a:cubicBezTo>
                <a:cubicBezTo>
                  <a:pt x="1971" y="1462"/>
                  <a:pt x="1973" y="1464"/>
                  <a:pt x="1976" y="1464"/>
                </a:cubicBezTo>
                <a:cubicBezTo>
                  <a:pt x="1978" y="1464"/>
                  <a:pt x="1980" y="1462"/>
                  <a:pt x="1980" y="1460"/>
                </a:cubicBezTo>
                <a:cubicBezTo>
                  <a:pt x="1980" y="1457"/>
                  <a:pt x="1978" y="1455"/>
                  <a:pt x="1976" y="1455"/>
                </a:cubicBezTo>
                <a:close/>
                <a:moveTo>
                  <a:pt x="1988" y="1460"/>
                </a:moveTo>
                <a:cubicBezTo>
                  <a:pt x="1988" y="1460"/>
                  <a:pt x="1988" y="1460"/>
                  <a:pt x="1988" y="1460"/>
                </a:cubicBezTo>
                <a:cubicBezTo>
                  <a:pt x="1988" y="1460"/>
                  <a:pt x="1988" y="1460"/>
                  <a:pt x="1988" y="1460"/>
                </a:cubicBezTo>
                <a:cubicBezTo>
                  <a:pt x="1988" y="1460"/>
                  <a:pt x="1988" y="1460"/>
                  <a:pt x="1988" y="1460"/>
                </a:cubicBezTo>
                <a:cubicBezTo>
                  <a:pt x="1988" y="1460"/>
                  <a:pt x="1988" y="1460"/>
                  <a:pt x="1988" y="1460"/>
                </a:cubicBezTo>
                <a:close/>
                <a:moveTo>
                  <a:pt x="2841" y="1455"/>
                </a:moveTo>
                <a:cubicBezTo>
                  <a:pt x="2838" y="1455"/>
                  <a:pt x="2837" y="1457"/>
                  <a:pt x="2837" y="1460"/>
                </a:cubicBezTo>
                <a:cubicBezTo>
                  <a:pt x="2837" y="1462"/>
                  <a:pt x="2838" y="1464"/>
                  <a:pt x="2841" y="1464"/>
                </a:cubicBezTo>
                <a:cubicBezTo>
                  <a:pt x="2843" y="1464"/>
                  <a:pt x="2845" y="1462"/>
                  <a:pt x="2845" y="1460"/>
                </a:cubicBezTo>
                <a:cubicBezTo>
                  <a:pt x="2845" y="1457"/>
                  <a:pt x="2843" y="1455"/>
                  <a:pt x="2841" y="1455"/>
                </a:cubicBezTo>
                <a:close/>
                <a:moveTo>
                  <a:pt x="2854" y="1455"/>
                </a:moveTo>
                <a:cubicBezTo>
                  <a:pt x="2851" y="1455"/>
                  <a:pt x="2850" y="1457"/>
                  <a:pt x="2850" y="1460"/>
                </a:cubicBezTo>
                <a:cubicBezTo>
                  <a:pt x="2850" y="1462"/>
                  <a:pt x="2851" y="1464"/>
                  <a:pt x="2854" y="1464"/>
                </a:cubicBezTo>
                <a:cubicBezTo>
                  <a:pt x="2856" y="1464"/>
                  <a:pt x="2858" y="1462"/>
                  <a:pt x="2858" y="1460"/>
                </a:cubicBezTo>
                <a:cubicBezTo>
                  <a:pt x="2858" y="1457"/>
                  <a:pt x="2856" y="1455"/>
                  <a:pt x="2854" y="1455"/>
                </a:cubicBezTo>
                <a:close/>
                <a:moveTo>
                  <a:pt x="2867" y="1455"/>
                </a:moveTo>
                <a:cubicBezTo>
                  <a:pt x="2864" y="1455"/>
                  <a:pt x="2862" y="1457"/>
                  <a:pt x="2862" y="1460"/>
                </a:cubicBezTo>
                <a:cubicBezTo>
                  <a:pt x="2862" y="1462"/>
                  <a:pt x="2864" y="1464"/>
                  <a:pt x="2867" y="1464"/>
                </a:cubicBezTo>
                <a:cubicBezTo>
                  <a:pt x="2869" y="1464"/>
                  <a:pt x="2871" y="1462"/>
                  <a:pt x="2871" y="1460"/>
                </a:cubicBezTo>
                <a:cubicBezTo>
                  <a:pt x="2871" y="1457"/>
                  <a:pt x="2869" y="1455"/>
                  <a:pt x="2867" y="1455"/>
                </a:cubicBezTo>
                <a:close/>
                <a:moveTo>
                  <a:pt x="2880" y="1455"/>
                </a:moveTo>
                <a:cubicBezTo>
                  <a:pt x="2877" y="1455"/>
                  <a:pt x="2875" y="1457"/>
                  <a:pt x="2875" y="1460"/>
                </a:cubicBezTo>
                <a:cubicBezTo>
                  <a:pt x="2875" y="1462"/>
                  <a:pt x="2877" y="1464"/>
                  <a:pt x="2880" y="1464"/>
                </a:cubicBezTo>
                <a:cubicBezTo>
                  <a:pt x="2882" y="1464"/>
                  <a:pt x="2884" y="1462"/>
                  <a:pt x="2884" y="1460"/>
                </a:cubicBezTo>
                <a:cubicBezTo>
                  <a:pt x="2884" y="1457"/>
                  <a:pt x="2882" y="1455"/>
                  <a:pt x="2880" y="1455"/>
                </a:cubicBezTo>
                <a:close/>
                <a:moveTo>
                  <a:pt x="2892" y="1455"/>
                </a:moveTo>
                <a:cubicBezTo>
                  <a:pt x="2890" y="1455"/>
                  <a:pt x="2888" y="1457"/>
                  <a:pt x="2888" y="1460"/>
                </a:cubicBezTo>
                <a:cubicBezTo>
                  <a:pt x="2888" y="1462"/>
                  <a:pt x="2890" y="1464"/>
                  <a:pt x="2892" y="1464"/>
                </a:cubicBezTo>
                <a:cubicBezTo>
                  <a:pt x="2895" y="1464"/>
                  <a:pt x="2897" y="1462"/>
                  <a:pt x="2897" y="1460"/>
                </a:cubicBezTo>
                <a:cubicBezTo>
                  <a:pt x="2897" y="1457"/>
                  <a:pt x="2895" y="1455"/>
                  <a:pt x="2892" y="1455"/>
                </a:cubicBezTo>
                <a:close/>
                <a:moveTo>
                  <a:pt x="2905" y="1455"/>
                </a:moveTo>
                <a:cubicBezTo>
                  <a:pt x="2903" y="1455"/>
                  <a:pt x="2901" y="1457"/>
                  <a:pt x="2901" y="1460"/>
                </a:cubicBezTo>
                <a:cubicBezTo>
                  <a:pt x="2901" y="1462"/>
                  <a:pt x="2903" y="1464"/>
                  <a:pt x="2905" y="1464"/>
                </a:cubicBezTo>
                <a:cubicBezTo>
                  <a:pt x="2908" y="1464"/>
                  <a:pt x="2910" y="1462"/>
                  <a:pt x="2910" y="1460"/>
                </a:cubicBezTo>
                <a:cubicBezTo>
                  <a:pt x="2910" y="1457"/>
                  <a:pt x="2908" y="1455"/>
                  <a:pt x="2905" y="1455"/>
                </a:cubicBezTo>
                <a:close/>
                <a:moveTo>
                  <a:pt x="2918" y="1455"/>
                </a:moveTo>
                <a:cubicBezTo>
                  <a:pt x="2916" y="1455"/>
                  <a:pt x="2914" y="1457"/>
                  <a:pt x="2914" y="1460"/>
                </a:cubicBezTo>
                <a:cubicBezTo>
                  <a:pt x="2914" y="1462"/>
                  <a:pt x="2916" y="1464"/>
                  <a:pt x="2918" y="1464"/>
                </a:cubicBezTo>
                <a:cubicBezTo>
                  <a:pt x="2921" y="1464"/>
                  <a:pt x="2922" y="1462"/>
                  <a:pt x="2922" y="1460"/>
                </a:cubicBezTo>
                <a:cubicBezTo>
                  <a:pt x="2922" y="1457"/>
                  <a:pt x="2921" y="1455"/>
                  <a:pt x="2918" y="1455"/>
                </a:cubicBezTo>
                <a:close/>
                <a:moveTo>
                  <a:pt x="2931" y="1455"/>
                </a:moveTo>
                <a:cubicBezTo>
                  <a:pt x="2929" y="1455"/>
                  <a:pt x="2927" y="1457"/>
                  <a:pt x="2927" y="1460"/>
                </a:cubicBezTo>
                <a:cubicBezTo>
                  <a:pt x="2927" y="1462"/>
                  <a:pt x="2929" y="1464"/>
                  <a:pt x="2931" y="1464"/>
                </a:cubicBezTo>
                <a:cubicBezTo>
                  <a:pt x="2933" y="1464"/>
                  <a:pt x="2935" y="1462"/>
                  <a:pt x="2935" y="1460"/>
                </a:cubicBezTo>
                <a:cubicBezTo>
                  <a:pt x="2935" y="1457"/>
                  <a:pt x="2933" y="1455"/>
                  <a:pt x="2931" y="1455"/>
                </a:cubicBezTo>
                <a:close/>
                <a:moveTo>
                  <a:pt x="2944" y="1455"/>
                </a:moveTo>
                <a:cubicBezTo>
                  <a:pt x="2942" y="1455"/>
                  <a:pt x="2940" y="1457"/>
                  <a:pt x="2940" y="1460"/>
                </a:cubicBezTo>
                <a:cubicBezTo>
                  <a:pt x="2940" y="1462"/>
                  <a:pt x="2942" y="1464"/>
                  <a:pt x="2944" y="1464"/>
                </a:cubicBezTo>
                <a:cubicBezTo>
                  <a:pt x="2946" y="1464"/>
                  <a:pt x="2948" y="1462"/>
                  <a:pt x="2948" y="1460"/>
                </a:cubicBezTo>
                <a:cubicBezTo>
                  <a:pt x="2948" y="1457"/>
                  <a:pt x="2946" y="1455"/>
                  <a:pt x="2944" y="1455"/>
                </a:cubicBezTo>
                <a:close/>
                <a:moveTo>
                  <a:pt x="2957" y="1455"/>
                </a:moveTo>
                <a:cubicBezTo>
                  <a:pt x="2955" y="1455"/>
                  <a:pt x="2953" y="1457"/>
                  <a:pt x="2953" y="1460"/>
                </a:cubicBezTo>
                <a:cubicBezTo>
                  <a:pt x="2953" y="1462"/>
                  <a:pt x="2955" y="1464"/>
                  <a:pt x="2957" y="1464"/>
                </a:cubicBezTo>
                <a:cubicBezTo>
                  <a:pt x="2959" y="1464"/>
                  <a:pt x="2961" y="1462"/>
                  <a:pt x="2961" y="1460"/>
                </a:cubicBezTo>
                <a:cubicBezTo>
                  <a:pt x="2961" y="1457"/>
                  <a:pt x="2959" y="1455"/>
                  <a:pt x="2957" y="1455"/>
                </a:cubicBezTo>
                <a:close/>
                <a:moveTo>
                  <a:pt x="2970" y="1455"/>
                </a:moveTo>
                <a:cubicBezTo>
                  <a:pt x="2968" y="1455"/>
                  <a:pt x="2966" y="1457"/>
                  <a:pt x="2966" y="1460"/>
                </a:cubicBezTo>
                <a:cubicBezTo>
                  <a:pt x="2966" y="1462"/>
                  <a:pt x="2968" y="1464"/>
                  <a:pt x="2970" y="1464"/>
                </a:cubicBezTo>
                <a:cubicBezTo>
                  <a:pt x="2972" y="1464"/>
                  <a:pt x="2974" y="1462"/>
                  <a:pt x="2974" y="1460"/>
                </a:cubicBezTo>
                <a:cubicBezTo>
                  <a:pt x="2974" y="1457"/>
                  <a:pt x="2972" y="1455"/>
                  <a:pt x="2970" y="1455"/>
                </a:cubicBezTo>
                <a:close/>
                <a:moveTo>
                  <a:pt x="2983" y="1455"/>
                </a:moveTo>
                <a:cubicBezTo>
                  <a:pt x="2981" y="1455"/>
                  <a:pt x="2979" y="1457"/>
                  <a:pt x="2979" y="1460"/>
                </a:cubicBezTo>
                <a:cubicBezTo>
                  <a:pt x="2979" y="1462"/>
                  <a:pt x="2981" y="1464"/>
                  <a:pt x="2983" y="1464"/>
                </a:cubicBezTo>
                <a:cubicBezTo>
                  <a:pt x="2985" y="1464"/>
                  <a:pt x="2987" y="1462"/>
                  <a:pt x="2987" y="1460"/>
                </a:cubicBezTo>
                <a:cubicBezTo>
                  <a:pt x="2987" y="1457"/>
                  <a:pt x="2985" y="1455"/>
                  <a:pt x="2983" y="1455"/>
                </a:cubicBezTo>
                <a:close/>
                <a:moveTo>
                  <a:pt x="2996" y="1455"/>
                </a:moveTo>
                <a:cubicBezTo>
                  <a:pt x="2993" y="1455"/>
                  <a:pt x="2992" y="1457"/>
                  <a:pt x="2992" y="1460"/>
                </a:cubicBezTo>
                <a:cubicBezTo>
                  <a:pt x="2992" y="1462"/>
                  <a:pt x="2993" y="1464"/>
                  <a:pt x="2996" y="1464"/>
                </a:cubicBezTo>
                <a:cubicBezTo>
                  <a:pt x="2998" y="1464"/>
                  <a:pt x="3000" y="1462"/>
                  <a:pt x="3000" y="1460"/>
                </a:cubicBezTo>
                <a:cubicBezTo>
                  <a:pt x="3000" y="1457"/>
                  <a:pt x="2998" y="1455"/>
                  <a:pt x="2996" y="1455"/>
                </a:cubicBezTo>
                <a:close/>
                <a:moveTo>
                  <a:pt x="3009" y="1455"/>
                </a:moveTo>
                <a:cubicBezTo>
                  <a:pt x="3006" y="1455"/>
                  <a:pt x="3004" y="1457"/>
                  <a:pt x="3004" y="1460"/>
                </a:cubicBezTo>
                <a:cubicBezTo>
                  <a:pt x="3004" y="1462"/>
                  <a:pt x="3006" y="1464"/>
                  <a:pt x="3009" y="1464"/>
                </a:cubicBezTo>
                <a:cubicBezTo>
                  <a:pt x="3011" y="1464"/>
                  <a:pt x="3013" y="1462"/>
                  <a:pt x="3013" y="1460"/>
                </a:cubicBezTo>
                <a:cubicBezTo>
                  <a:pt x="3013" y="1457"/>
                  <a:pt x="3011" y="1455"/>
                  <a:pt x="3009" y="1455"/>
                </a:cubicBezTo>
                <a:close/>
                <a:moveTo>
                  <a:pt x="3022" y="1455"/>
                </a:moveTo>
                <a:cubicBezTo>
                  <a:pt x="3019" y="1455"/>
                  <a:pt x="3017" y="1457"/>
                  <a:pt x="3017" y="1460"/>
                </a:cubicBezTo>
                <a:cubicBezTo>
                  <a:pt x="3017" y="1462"/>
                  <a:pt x="3019" y="1464"/>
                  <a:pt x="3022" y="1464"/>
                </a:cubicBezTo>
                <a:cubicBezTo>
                  <a:pt x="3024" y="1464"/>
                  <a:pt x="3026" y="1462"/>
                  <a:pt x="3026" y="1460"/>
                </a:cubicBezTo>
                <a:cubicBezTo>
                  <a:pt x="3026" y="1457"/>
                  <a:pt x="3024" y="1455"/>
                  <a:pt x="3022" y="1455"/>
                </a:cubicBezTo>
                <a:close/>
                <a:moveTo>
                  <a:pt x="3034" y="1455"/>
                </a:moveTo>
                <a:cubicBezTo>
                  <a:pt x="3032" y="1455"/>
                  <a:pt x="3030" y="1457"/>
                  <a:pt x="3030" y="1460"/>
                </a:cubicBezTo>
                <a:cubicBezTo>
                  <a:pt x="3030" y="1462"/>
                  <a:pt x="3032" y="1464"/>
                  <a:pt x="3034" y="1464"/>
                </a:cubicBezTo>
                <a:cubicBezTo>
                  <a:pt x="3037" y="1464"/>
                  <a:pt x="3039" y="1462"/>
                  <a:pt x="3039" y="1460"/>
                </a:cubicBezTo>
                <a:cubicBezTo>
                  <a:pt x="3039" y="1457"/>
                  <a:pt x="3037" y="1455"/>
                  <a:pt x="3034" y="1455"/>
                </a:cubicBezTo>
                <a:close/>
                <a:moveTo>
                  <a:pt x="3047" y="1455"/>
                </a:moveTo>
                <a:cubicBezTo>
                  <a:pt x="3045" y="1455"/>
                  <a:pt x="3043" y="1457"/>
                  <a:pt x="3043" y="1460"/>
                </a:cubicBezTo>
                <a:cubicBezTo>
                  <a:pt x="3043" y="1462"/>
                  <a:pt x="3045" y="1464"/>
                  <a:pt x="3047" y="1464"/>
                </a:cubicBezTo>
                <a:cubicBezTo>
                  <a:pt x="3050" y="1464"/>
                  <a:pt x="3052" y="1462"/>
                  <a:pt x="3052" y="1460"/>
                </a:cubicBezTo>
                <a:cubicBezTo>
                  <a:pt x="3052" y="1457"/>
                  <a:pt x="3050" y="1455"/>
                  <a:pt x="3047" y="1455"/>
                </a:cubicBezTo>
                <a:close/>
                <a:moveTo>
                  <a:pt x="3060" y="1455"/>
                </a:moveTo>
                <a:cubicBezTo>
                  <a:pt x="3058" y="1455"/>
                  <a:pt x="3056" y="1457"/>
                  <a:pt x="3056" y="1460"/>
                </a:cubicBezTo>
                <a:cubicBezTo>
                  <a:pt x="3056" y="1462"/>
                  <a:pt x="3058" y="1464"/>
                  <a:pt x="3060" y="1464"/>
                </a:cubicBezTo>
                <a:cubicBezTo>
                  <a:pt x="3063" y="1464"/>
                  <a:pt x="3064" y="1462"/>
                  <a:pt x="3064" y="1460"/>
                </a:cubicBezTo>
                <a:cubicBezTo>
                  <a:pt x="3064" y="1457"/>
                  <a:pt x="3063" y="1455"/>
                  <a:pt x="3060" y="1455"/>
                </a:cubicBezTo>
                <a:close/>
                <a:moveTo>
                  <a:pt x="3073" y="1455"/>
                </a:moveTo>
                <a:cubicBezTo>
                  <a:pt x="3071" y="1455"/>
                  <a:pt x="3069" y="1457"/>
                  <a:pt x="3069" y="1460"/>
                </a:cubicBezTo>
                <a:cubicBezTo>
                  <a:pt x="3069" y="1462"/>
                  <a:pt x="3071" y="1464"/>
                  <a:pt x="3073" y="1464"/>
                </a:cubicBezTo>
                <a:cubicBezTo>
                  <a:pt x="3076" y="1464"/>
                  <a:pt x="3077" y="1462"/>
                  <a:pt x="3077" y="1460"/>
                </a:cubicBezTo>
                <a:cubicBezTo>
                  <a:pt x="3077" y="1457"/>
                  <a:pt x="3076" y="1455"/>
                  <a:pt x="3073" y="1455"/>
                </a:cubicBezTo>
                <a:close/>
                <a:moveTo>
                  <a:pt x="3086" y="1455"/>
                </a:moveTo>
                <a:cubicBezTo>
                  <a:pt x="3084" y="1455"/>
                  <a:pt x="3082" y="1457"/>
                  <a:pt x="3082" y="1460"/>
                </a:cubicBezTo>
                <a:cubicBezTo>
                  <a:pt x="3082" y="1462"/>
                  <a:pt x="3084" y="1464"/>
                  <a:pt x="3086" y="1464"/>
                </a:cubicBezTo>
                <a:cubicBezTo>
                  <a:pt x="3088" y="1464"/>
                  <a:pt x="3090" y="1462"/>
                  <a:pt x="3090" y="1460"/>
                </a:cubicBezTo>
                <a:cubicBezTo>
                  <a:pt x="3090" y="1457"/>
                  <a:pt x="3088" y="1455"/>
                  <a:pt x="3086" y="1455"/>
                </a:cubicBezTo>
                <a:close/>
                <a:moveTo>
                  <a:pt x="3099" y="1455"/>
                </a:moveTo>
                <a:cubicBezTo>
                  <a:pt x="3097" y="1455"/>
                  <a:pt x="3095" y="1457"/>
                  <a:pt x="3095" y="1460"/>
                </a:cubicBezTo>
                <a:cubicBezTo>
                  <a:pt x="3095" y="1462"/>
                  <a:pt x="3097" y="1464"/>
                  <a:pt x="3099" y="1464"/>
                </a:cubicBezTo>
                <a:cubicBezTo>
                  <a:pt x="3101" y="1464"/>
                  <a:pt x="3103" y="1462"/>
                  <a:pt x="3103" y="1460"/>
                </a:cubicBezTo>
                <a:cubicBezTo>
                  <a:pt x="3103" y="1457"/>
                  <a:pt x="3101" y="1455"/>
                  <a:pt x="3099" y="1455"/>
                </a:cubicBezTo>
                <a:close/>
                <a:moveTo>
                  <a:pt x="3112" y="1455"/>
                </a:moveTo>
                <a:cubicBezTo>
                  <a:pt x="3110" y="1455"/>
                  <a:pt x="3108" y="1457"/>
                  <a:pt x="3108" y="1460"/>
                </a:cubicBezTo>
                <a:cubicBezTo>
                  <a:pt x="3108" y="1462"/>
                  <a:pt x="3110" y="1464"/>
                  <a:pt x="3112" y="1464"/>
                </a:cubicBezTo>
                <a:cubicBezTo>
                  <a:pt x="3114" y="1464"/>
                  <a:pt x="3116" y="1462"/>
                  <a:pt x="3116" y="1460"/>
                </a:cubicBezTo>
                <a:cubicBezTo>
                  <a:pt x="3116" y="1457"/>
                  <a:pt x="3114" y="1455"/>
                  <a:pt x="3112" y="1455"/>
                </a:cubicBezTo>
                <a:close/>
                <a:moveTo>
                  <a:pt x="3125" y="1455"/>
                </a:moveTo>
                <a:cubicBezTo>
                  <a:pt x="3123" y="1455"/>
                  <a:pt x="3121" y="1457"/>
                  <a:pt x="3121" y="1460"/>
                </a:cubicBezTo>
                <a:cubicBezTo>
                  <a:pt x="3121" y="1462"/>
                  <a:pt x="3123" y="1464"/>
                  <a:pt x="3125" y="1464"/>
                </a:cubicBezTo>
                <a:cubicBezTo>
                  <a:pt x="3127" y="1464"/>
                  <a:pt x="3129" y="1462"/>
                  <a:pt x="3129" y="1460"/>
                </a:cubicBezTo>
                <a:cubicBezTo>
                  <a:pt x="3129" y="1457"/>
                  <a:pt x="3127" y="1455"/>
                  <a:pt x="3125" y="1455"/>
                </a:cubicBezTo>
                <a:close/>
                <a:moveTo>
                  <a:pt x="3138" y="1455"/>
                </a:moveTo>
                <a:cubicBezTo>
                  <a:pt x="3135" y="1455"/>
                  <a:pt x="3134" y="1457"/>
                  <a:pt x="3134" y="1460"/>
                </a:cubicBezTo>
                <a:cubicBezTo>
                  <a:pt x="3134" y="1462"/>
                  <a:pt x="3135" y="1464"/>
                  <a:pt x="3138" y="1464"/>
                </a:cubicBezTo>
                <a:cubicBezTo>
                  <a:pt x="3140" y="1464"/>
                  <a:pt x="3142" y="1462"/>
                  <a:pt x="3142" y="1460"/>
                </a:cubicBezTo>
                <a:cubicBezTo>
                  <a:pt x="3142" y="1457"/>
                  <a:pt x="3140" y="1455"/>
                  <a:pt x="3138" y="1455"/>
                </a:cubicBezTo>
                <a:close/>
                <a:moveTo>
                  <a:pt x="3151" y="1455"/>
                </a:moveTo>
                <a:cubicBezTo>
                  <a:pt x="3148" y="1455"/>
                  <a:pt x="3147" y="1457"/>
                  <a:pt x="3147" y="1460"/>
                </a:cubicBezTo>
                <a:cubicBezTo>
                  <a:pt x="3147" y="1462"/>
                  <a:pt x="3148" y="1464"/>
                  <a:pt x="3151" y="1464"/>
                </a:cubicBezTo>
                <a:cubicBezTo>
                  <a:pt x="3153" y="1464"/>
                  <a:pt x="3155" y="1462"/>
                  <a:pt x="3155" y="1460"/>
                </a:cubicBezTo>
                <a:cubicBezTo>
                  <a:pt x="3155" y="1457"/>
                  <a:pt x="3153" y="1455"/>
                  <a:pt x="3151" y="1455"/>
                </a:cubicBezTo>
                <a:close/>
                <a:moveTo>
                  <a:pt x="3164" y="1455"/>
                </a:moveTo>
                <a:cubicBezTo>
                  <a:pt x="3161" y="1455"/>
                  <a:pt x="3159" y="1457"/>
                  <a:pt x="3159" y="1460"/>
                </a:cubicBezTo>
                <a:cubicBezTo>
                  <a:pt x="3159" y="1462"/>
                  <a:pt x="3161" y="1464"/>
                  <a:pt x="3164" y="1464"/>
                </a:cubicBezTo>
                <a:cubicBezTo>
                  <a:pt x="3166" y="1464"/>
                  <a:pt x="3168" y="1462"/>
                  <a:pt x="3168" y="1460"/>
                </a:cubicBezTo>
                <a:cubicBezTo>
                  <a:pt x="3168" y="1457"/>
                  <a:pt x="3166" y="1455"/>
                  <a:pt x="3164" y="1455"/>
                </a:cubicBezTo>
                <a:close/>
                <a:moveTo>
                  <a:pt x="3177" y="1455"/>
                </a:moveTo>
                <a:cubicBezTo>
                  <a:pt x="3174" y="1455"/>
                  <a:pt x="3172" y="1457"/>
                  <a:pt x="3172" y="1460"/>
                </a:cubicBezTo>
                <a:cubicBezTo>
                  <a:pt x="3172" y="1462"/>
                  <a:pt x="3174" y="1464"/>
                  <a:pt x="3177" y="1464"/>
                </a:cubicBezTo>
                <a:cubicBezTo>
                  <a:pt x="3179" y="1464"/>
                  <a:pt x="3181" y="1462"/>
                  <a:pt x="3181" y="1460"/>
                </a:cubicBezTo>
                <a:cubicBezTo>
                  <a:pt x="3181" y="1457"/>
                  <a:pt x="3179" y="1455"/>
                  <a:pt x="3177" y="1455"/>
                </a:cubicBezTo>
                <a:close/>
                <a:moveTo>
                  <a:pt x="3189" y="1455"/>
                </a:moveTo>
                <a:cubicBezTo>
                  <a:pt x="3187" y="1455"/>
                  <a:pt x="3185" y="1457"/>
                  <a:pt x="3185" y="1460"/>
                </a:cubicBezTo>
                <a:cubicBezTo>
                  <a:pt x="3185" y="1462"/>
                  <a:pt x="3187" y="1464"/>
                  <a:pt x="3189" y="1464"/>
                </a:cubicBezTo>
                <a:cubicBezTo>
                  <a:pt x="3192" y="1464"/>
                  <a:pt x="3194" y="1462"/>
                  <a:pt x="3194" y="1460"/>
                </a:cubicBezTo>
                <a:cubicBezTo>
                  <a:pt x="3194" y="1457"/>
                  <a:pt x="3192" y="1455"/>
                  <a:pt x="3189" y="1455"/>
                </a:cubicBezTo>
                <a:close/>
                <a:moveTo>
                  <a:pt x="3202" y="1455"/>
                </a:moveTo>
                <a:cubicBezTo>
                  <a:pt x="3200" y="1455"/>
                  <a:pt x="3198" y="1457"/>
                  <a:pt x="3198" y="1460"/>
                </a:cubicBezTo>
                <a:cubicBezTo>
                  <a:pt x="3198" y="1462"/>
                  <a:pt x="3200" y="1464"/>
                  <a:pt x="3202" y="1464"/>
                </a:cubicBezTo>
                <a:cubicBezTo>
                  <a:pt x="3205" y="1464"/>
                  <a:pt x="3207" y="1462"/>
                  <a:pt x="3207" y="1460"/>
                </a:cubicBezTo>
                <a:cubicBezTo>
                  <a:pt x="3207" y="1457"/>
                  <a:pt x="3205" y="1455"/>
                  <a:pt x="3202" y="1455"/>
                </a:cubicBezTo>
                <a:close/>
                <a:moveTo>
                  <a:pt x="981" y="1468"/>
                </a:moveTo>
                <a:cubicBezTo>
                  <a:pt x="979" y="1468"/>
                  <a:pt x="977" y="1470"/>
                  <a:pt x="977" y="1472"/>
                </a:cubicBezTo>
                <a:cubicBezTo>
                  <a:pt x="977" y="1475"/>
                  <a:pt x="979" y="1477"/>
                  <a:pt x="981" y="1477"/>
                </a:cubicBezTo>
                <a:cubicBezTo>
                  <a:pt x="984" y="1477"/>
                  <a:pt x="985" y="1475"/>
                  <a:pt x="985" y="1472"/>
                </a:cubicBezTo>
                <a:cubicBezTo>
                  <a:pt x="985" y="1470"/>
                  <a:pt x="984" y="1468"/>
                  <a:pt x="981" y="1468"/>
                </a:cubicBezTo>
                <a:close/>
                <a:moveTo>
                  <a:pt x="994" y="1468"/>
                </a:moveTo>
                <a:cubicBezTo>
                  <a:pt x="992" y="1468"/>
                  <a:pt x="990" y="1470"/>
                  <a:pt x="990" y="1472"/>
                </a:cubicBezTo>
                <a:cubicBezTo>
                  <a:pt x="990" y="1475"/>
                  <a:pt x="992" y="1477"/>
                  <a:pt x="994" y="1477"/>
                </a:cubicBezTo>
                <a:cubicBezTo>
                  <a:pt x="996" y="1477"/>
                  <a:pt x="998" y="1475"/>
                  <a:pt x="998" y="1472"/>
                </a:cubicBezTo>
                <a:cubicBezTo>
                  <a:pt x="998" y="1470"/>
                  <a:pt x="996" y="1468"/>
                  <a:pt x="994" y="1468"/>
                </a:cubicBezTo>
                <a:close/>
                <a:moveTo>
                  <a:pt x="1007" y="1468"/>
                </a:moveTo>
                <a:cubicBezTo>
                  <a:pt x="1005" y="1468"/>
                  <a:pt x="1003" y="1470"/>
                  <a:pt x="1003" y="1472"/>
                </a:cubicBezTo>
                <a:cubicBezTo>
                  <a:pt x="1003" y="1475"/>
                  <a:pt x="1005" y="1477"/>
                  <a:pt x="1007" y="1477"/>
                </a:cubicBezTo>
                <a:cubicBezTo>
                  <a:pt x="1009" y="1477"/>
                  <a:pt x="1011" y="1475"/>
                  <a:pt x="1011" y="1472"/>
                </a:cubicBezTo>
                <a:cubicBezTo>
                  <a:pt x="1011" y="1470"/>
                  <a:pt x="1009" y="1468"/>
                  <a:pt x="1007" y="1468"/>
                </a:cubicBezTo>
                <a:close/>
                <a:moveTo>
                  <a:pt x="1020" y="1468"/>
                </a:moveTo>
                <a:cubicBezTo>
                  <a:pt x="1018" y="1468"/>
                  <a:pt x="1016" y="1470"/>
                  <a:pt x="1016" y="1472"/>
                </a:cubicBezTo>
                <a:cubicBezTo>
                  <a:pt x="1016" y="1475"/>
                  <a:pt x="1018" y="1477"/>
                  <a:pt x="1020" y="1477"/>
                </a:cubicBezTo>
                <a:cubicBezTo>
                  <a:pt x="1022" y="1477"/>
                  <a:pt x="1024" y="1475"/>
                  <a:pt x="1024" y="1472"/>
                </a:cubicBezTo>
                <a:cubicBezTo>
                  <a:pt x="1024" y="1470"/>
                  <a:pt x="1022" y="1468"/>
                  <a:pt x="1020" y="1468"/>
                </a:cubicBezTo>
                <a:close/>
                <a:moveTo>
                  <a:pt x="1033" y="1468"/>
                </a:moveTo>
                <a:cubicBezTo>
                  <a:pt x="1031" y="1468"/>
                  <a:pt x="1029" y="1470"/>
                  <a:pt x="1029" y="1472"/>
                </a:cubicBezTo>
                <a:cubicBezTo>
                  <a:pt x="1029" y="1475"/>
                  <a:pt x="1031" y="1477"/>
                  <a:pt x="1033" y="1477"/>
                </a:cubicBezTo>
                <a:cubicBezTo>
                  <a:pt x="1035" y="1477"/>
                  <a:pt x="1037" y="1475"/>
                  <a:pt x="1037" y="1472"/>
                </a:cubicBezTo>
                <a:cubicBezTo>
                  <a:pt x="1037" y="1470"/>
                  <a:pt x="1035" y="1468"/>
                  <a:pt x="1033" y="1468"/>
                </a:cubicBezTo>
                <a:close/>
                <a:moveTo>
                  <a:pt x="1046" y="1468"/>
                </a:moveTo>
                <a:cubicBezTo>
                  <a:pt x="1043" y="1468"/>
                  <a:pt x="1042" y="1470"/>
                  <a:pt x="1042" y="1472"/>
                </a:cubicBezTo>
                <a:cubicBezTo>
                  <a:pt x="1042" y="1475"/>
                  <a:pt x="1043" y="1477"/>
                  <a:pt x="1046" y="1477"/>
                </a:cubicBezTo>
                <a:cubicBezTo>
                  <a:pt x="1048" y="1477"/>
                  <a:pt x="1050" y="1475"/>
                  <a:pt x="1050" y="1472"/>
                </a:cubicBezTo>
                <a:cubicBezTo>
                  <a:pt x="1050" y="1470"/>
                  <a:pt x="1048" y="1468"/>
                  <a:pt x="1046" y="1468"/>
                </a:cubicBezTo>
                <a:close/>
                <a:moveTo>
                  <a:pt x="1059" y="1468"/>
                </a:moveTo>
                <a:cubicBezTo>
                  <a:pt x="1056" y="1468"/>
                  <a:pt x="1055" y="1470"/>
                  <a:pt x="1055" y="1472"/>
                </a:cubicBezTo>
                <a:cubicBezTo>
                  <a:pt x="1055" y="1475"/>
                  <a:pt x="1056" y="1477"/>
                  <a:pt x="1059" y="1477"/>
                </a:cubicBezTo>
                <a:cubicBezTo>
                  <a:pt x="1061" y="1477"/>
                  <a:pt x="1063" y="1475"/>
                  <a:pt x="1063" y="1472"/>
                </a:cubicBezTo>
                <a:cubicBezTo>
                  <a:pt x="1063" y="1470"/>
                  <a:pt x="1061" y="1468"/>
                  <a:pt x="1059" y="1468"/>
                </a:cubicBezTo>
                <a:close/>
                <a:moveTo>
                  <a:pt x="1072" y="1468"/>
                </a:moveTo>
                <a:cubicBezTo>
                  <a:pt x="1069" y="1468"/>
                  <a:pt x="1067" y="1470"/>
                  <a:pt x="1067" y="1472"/>
                </a:cubicBezTo>
                <a:cubicBezTo>
                  <a:pt x="1067" y="1475"/>
                  <a:pt x="1069" y="1477"/>
                  <a:pt x="1072" y="1477"/>
                </a:cubicBezTo>
                <a:cubicBezTo>
                  <a:pt x="1074" y="1477"/>
                  <a:pt x="1076" y="1475"/>
                  <a:pt x="1076" y="1472"/>
                </a:cubicBezTo>
                <a:cubicBezTo>
                  <a:pt x="1076" y="1470"/>
                  <a:pt x="1074" y="1468"/>
                  <a:pt x="1072" y="1468"/>
                </a:cubicBezTo>
                <a:close/>
                <a:moveTo>
                  <a:pt x="1085" y="1468"/>
                </a:moveTo>
                <a:cubicBezTo>
                  <a:pt x="1082" y="1468"/>
                  <a:pt x="1080" y="1470"/>
                  <a:pt x="1080" y="1472"/>
                </a:cubicBezTo>
                <a:cubicBezTo>
                  <a:pt x="1080" y="1475"/>
                  <a:pt x="1082" y="1477"/>
                  <a:pt x="1085" y="1477"/>
                </a:cubicBezTo>
                <a:cubicBezTo>
                  <a:pt x="1087" y="1477"/>
                  <a:pt x="1089" y="1475"/>
                  <a:pt x="1089" y="1472"/>
                </a:cubicBezTo>
                <a:cubicBezTo>
                  <a:pt x="1089" y="1470"/>
                  <a:pt x="1087" y="1468"/>
                  <a:pt x="1085" y="1468"/>
                </a:cubicBezTo>
                <a:close/>
                <a:moveTo>
                  <a:pt x="1097" y="1468"/>
                </a:moveTo>
                <a:cubicBezTo>
                  <a:pt x="1095" y="1468"/>
                  <a:pt x="1093" y="1470"/>
                  <a:pt x="1093" y="1472"/>
                </a:cubicBezTo>
                <a:cubicBezTo>
                  <a:pt x="1093" y="1475"/>
                  <a:pt x="1095" y="1477"/>
                  <a:pt x="1097" y="1477"/>
                </a:cubicBezTo>
                <a:cubicBezTo>
                  <a:pt x="1100" y="1477"/>
                  <a:pt x="1102" y="1475"/>
                  <a:pt x="1102" y="1472"/>
                </a:cubicBezTo>
                <a:cubicBezTo>
                  <a:pt x="1102" y="1470"/>
                  <a:pt x="1100" y="1468"/>
                  <a:pt x="1097" y="1468"/>
                </a:cubicBezTo>
                <a:close/>
                <a:moveTo>
                  <a:pt x="1110" y="1468"/>
                </a:moveTo>
                <a:cubicBezTo>
                  <a:pt x="1108" y="1468"/>
                  <a:pt x="1106" y="1470"/>
                  <a:pt x="1106" y="1472"/>
                </a:cubicBezTo>
                <a:cubicBezTo>
                  <a:pt x="1106" y="1475"/>
                  <a:pt x="1108" y="1477"/>
                  <a:pt x="1110" y="1477"/>
                </a:cubicBezTo>
                <a:cubicBezTo>
                  <a:pt x="1113" y="1477"/>
                  <a:pt x="1115" y="1475"/>
                  <a:pt x="1115" y="1472"/>
                </a:cubicBezTo>
                <a:cubicBezTo>
                  <a:pt x="1115" y="1470"/>
                  <a:pt x="1113" y="1468"/>
                  <a:pt x="1110" y="1468"/>
                </a:cubicBezTo>
                <a:close/>
                <a:moveTo>
                  <a:pt x="1123" y="1468"/>
                </a:moveTo>
                <a:cubicBezTo>
                  <a:pt x="1121" y="1468"/>
                  <a:pt x="1119" y="1470"/>
                  <a:pt x="1119" y="1472"/>
                </a:cubicBezTo>
                <a:cubicBezTo>
                  <a:pt x="1119" y="1475"/>
                  <a:pt x="1121" y="1477"/>
                  <a:pt x="1123" y="1477"/>
                </a:cubicBezTo>
                <a:cubicBezTo>
                  <a:pt x="1126" y="1477"/>
                  <a:pt x="1127" y="1475"/>
                  <a:pt x="1127" y="1472"/>
                </a:cubicBezTo>
                <a:cubicBezTo>
                  <a:pt x="1127" y="1470"/>
                  <a:pt x="1126" y="1468"/>
                  <a:pt x="1123" y="1468"/>
                </a:cubicBezTo>
                <a:close/>
                <a:moveTo>
                  <a:pt x="1136" y="1468"/>
                </a:moveTo>
                <a:cubicBezTo>
                  <a:pt x="1134" y="1468"/>
                  <a:pt x="1132" y="1470"/>
                  <a:pt x="1132" y="1472"/>
                </a:cubicBezTo>
                <a:cubicBezTo>
                  <a:pt x="1132" y="1475"/>
                  <a:pt x="1134" y="1477"/>
                  <a:pt x="1136" y="1477"/>
                </a:cubicBezTo>
                <a:cubicBezTo>
                  <a:pt x="1138" y="1477"/>
                  <a:pt x="1140" y="1475"/>
                  <a:pt x="1140" y="1472"/>
                </a:cubicBezTo>
                <a:cubicBezTo>
                  <a:pt x="1140" y="1470"/>
                  <a:pt x="1138" y="1468"/>
                  <a:pt x="1136" y="1468"/>
                </a:cubicBezTo>
                <a:close/>
                <a:moveTo>
                  <a:pt x="1149" y="1468"/>
                </a:moveTo>
                <a:cubicBezTo>
                  <a:pt x="1147" y="1468"/>
                  <a:pt x="1145" y="1470"/>
                  <a:pt x="1145" y="1472"/>
                </a:cubicBezTo>
                <a:cubicBezTo>
                  <a:pt x="1145" y="1475"/>
                  <a:pt x="1147" y="1477"/>
                  <a:pt x="1149" y="1477"/>
                </a:cubicBezTo>
                <a:cubicBezTo>
                  <a:pt x="1151" y="1477"/>
                  <a:pt x="1153" y="1475"/>
                  <a:pt x="1153" y="1472"/>
                </a:cubicBezTo>
                <a:cubicBezTo>
                  <a:pt x="1153" y="1470"/>
                  <a:pt x="1151" y="1468"/>
                  <a:pt x="1149" y="1468"/>
                </a:cubicBezTo>
                <a:close/>
                <a:moveTo>
                  <a:pt x="1859" y="1472"/>
                </a:moveTo>
                <a:cubicBezTo>
                  <a:pt x="1859" y="1472"/>
                  <a:pt x="1859" y="1473"/>
                  <a:pt x="1859" y="1473"/>
                </a:cubicBezTo>
                <a:cubicBezTo>
                  <a:pt x="1859" y="1473"/>
                  <a:pt x="1859" y="1472"/>
                  <a:pt x="1859" y="1472"/>
                </a:cubicBezTo>
                <a:cubicBezTo>
                  <a:pt x="1859" y="1472"/>
                  <a:pt x="1859" y="1472"/>
                  <a:pt x="1859" y="1472"/>
                </a:cubicBezTo>
                <a:cubicBezTo>
                  <a:pt x="1859" y="1472"/>
                  <a:pt x="1859" y="1472"/>
                  <a:pt x="1859" y="1472"/>
                </a:cubicBezTo>
                <a:close/>
                <a:moveTo>
                  <a:pt x="1872" y="1468"/>
                </a:moveTo>
                <a:cubicBezTo>
                  <a:pt x="1870" y="1468"/>
                  <a:pt x="1868" y="1470"/>
                  <a:pt x="1868" y="1472"/>
                </a:cubicBezTo>
                <a:cubicBezTo>
                  <a:pt x="1868" y="1475"/>
                  <a:pt x="1870" y="1477"/>
                  <a:pt x="1872" y="1477"/>
                </a:cubicBezTo>
                <a:cubicBezTo>
                  <a:pt x="1875" y="1477"/>
                  <a:pt x="1876" y="1475"/>
                  <a:pt x="1876" y="1472"/>
                </a:cubicBezTo>
                <a:cubicBezTo>
                  <a:pt x="1876" y="1470"/>
                  <a:pt x="1875" y="1468"/>
                  <a:pt x="1872" y="1468"/>
                </a:cubicBezTo>
                <a:close/>
                <a:moveTo>
                  <a:pt x="1885" y="1468"/>
                </a:moveTo>
                <a:cubicBezTo>
                  <a:pt x="1883" y="1468"/>
                  <a:pt x="1881" y="1470"/>
                  <a:pt x="1881" y="1472"/>
                </a:cubicBezTo>
                <a:cubicBezTo>
                  <a:pt x="1881" y="1475"/>
                  <a:pt x="1883" y="1477"/>
                  <a:pt x="1885" y="1477"/>
                </a:cubicBezTo>
                <a:cubicBezTo>
                  <a:pt x="1887" y="1477"/>
                  <a:pt x="1889" y="1475"/>
                  <a:pt x="1889" y="1472"/>
                </a:cubicBezTo>
                <a:cubicBezTo>
                  <a:pt x="1889" y="1470"/>
                  <a:pt x="1887" y="1468"/>
                  <a:pt x="1885" y="1468"/>
                </a:cubicBezTo>
                <a:close/>
                <a:moveTo>
                  <a:pt x="1898" y="1468"/>
                </a:moveTo>
                <a:cubicBezTo>
                  <a:pt x="1896" y="1468"/>
                  <a:pt x="1894" y="1470"/>
                  <a:pt x="1894" y="1472"/>
                </a:cubicBezTo>
                <a:cubicBezTo>
                  <a:pt x="1894" y="1475"/>
                  <a:pt x="1896" y="1477"/>
                  <a:pt x="1898" y="1477"/>
                </a:cubicBezTo>
                <a:cubicBezTo>
                  <a:pt x="1900" y="1477"/>
                  <a:pt x="1902" y="1475"/>
                  <a:pt x="1902" y="1472"/>
                </a:cubicBezTo>
                <a:cubicBezTo>
                  <a:pt x="1902" y="1470"/>
                  <a:pt x="1900" y="1468"/>
                  <a:pt x="1898" y="1468"/>
                </a:cubicBezTo>
                <a:close/>
                <a:moveTo>
                  <a:pt x="1911" y="1468"/>
                </a:moveTo>
                <a:cubicBezTo>
                  <a:pt x="1909" y="1468"/>
                  <a:pt x="1907" y="1470"/>
                  <a:pt x="1907" y="1472"/>
                </a:cubicBezTo>
                <a:cubicBezTo>
                  <a:pt x="1907" y="1475"/>
                  <a:pt x="1909" y="1477"/>
                  <a:pt x="1911" y="1477"/>
                </a:cubicBezTo>
                <a:cubicBezTo>
                  <a:pt x="1913" y="1477"/>
                  <a:pt x="1915" y="1475"/>
                  <a:pt x="1915" y="1472"/>
                </a:cubicBezTo>
                <a:cubicBezTo>
                  <a:pt x="1915" y="1470"/>
                  <a:pt x="1913" y="1468"/>
                  <a:pt x="1911" y="1468"/>
                </a:cubicBezTo>
                <a:close/>
                <a:moveTo>
                  <a:pt x="1924" y="1468"/>
                </a:moveTo>
                <a:cubicBezTo>
                  <a:pt x="1922" y="1468"/>
                  <a:pt x="1920" y="1470"/>
                  <a:pt x="1920" y="1472"/>
                </a:cubicBezTo>
                <a:cubicBezTo>
                  <a:pt x="1920" y="1475"/>
                  <a:pt x="1922" y="1477"/>
                  <a:pt x="1924" y="1477"/>
                </a:cubicBezTo>
                <a:cubicBezTo>
                  <a:pt x="1926" y="1477"/>
                  <a:pt x="1928" y="1475"/>
                  <a:pt x="1928" y="1472"/>
                </a:cubicBezTo>
                <a:cubicBezTo>
                  <a:pt x="1928" y="1470"/>
                  <a:pt x="1926" y="1468"/>
                  <a:pt x="1924" y="1468"/>
                </a:cubicBezTo>
                <a:close/>
                <a:moveTo>
                  <a:pt x="1937" y="1468"/>
                </a:moveTo>
                <a:cubicBezTo>
                  <a:pt x="1935" y="1468"/>
                  <a:pt x="1933" y="1470"/>
                  <a:pt x="1933" y="1472"/>
                </a:cubicBezTo>
                <a:cubicBezTo>
                  <a:pt x="1933" y="1475"/>
                  <a:pt x="1935" y="1477"/>
                  <a:pt x="1937" y="1477"/>
                </a:cubicBezTo>
                <a:cubicBezTo>
                  <a:pt x="1939" y="1477"/>
                  <a:pt x="1941" y="1475"/>
                  <a:pt x="1941" y="1472"/>
                </a:cubicBezTo>
                <a:cubicBezTo>
                  <a:pt x="1941" y="1470"/>
                  <a:pt x="1939" y="1468"/>
                  <a:pt x="1937" y="1468"/>
                </a:cubicBezTo>
                <a:close/>
                <a:moveTo>
                  <a:pt x="1950" y="1468"/>
                </a:moveTo>
                <a:cubicBezTo>
                  <a:pt x="1947" y="1468"/>
                  <a:pt x="1946" y="1470"/>
                  <a:pt x="1946" y="1472"/>
                </a:cubicBezTo>
                <a:cubicBezTo>
                  <a:pt x="1946" y="1475"/>
                  <a:pt x="1947" y="1477"/>
                  <a:pt x="1950" y="1477"/>
                </a:cubicBezTo>
                <a:cubicBezTo>
                  <a:pt x="1952" y="1477"/>
                  <a:pt x="1954" y="1475"/>
                  <a:pt x="1954" y="1472"/>
                </a:cubicBezTo>
                <a:cubicBezTo>
                  <a:pt x="1954" y="1470"/>
                  <a:pt x="1952" y="1468"/>
                  <a:pt x="1950" y="1468"/>
                </a:cubicBezTo>
                <a:close/>
                <a:moveTo>
                  <a:pt x="1963" y="1468"/>
                </a:moveTo>
                <a:cubicBezTo>
                  <a:pt x="1960" y="1468"/>
                  <a:pt x="1958" y="1470"/>
                  <a:pt x="1958" y="1472"/>
                </a:cubicBezTo>
                <a:cubicBezTo>
                  <a:pt x="1958" y="1475"/>
                  <a:pt x="1960" y="1477"/>
                  <a:pt x="1963" y="1477"/>
                </a:cubicBezTo>
                <a:cubicBezTo>
                  <a:pt x="1965" y="1477"/>
                  <a:pt x="1967" y="1475"/>
                  <a:pt x="1967" y="1472"/>
                </a:cubicBezTo>
                <a:cubicBezTo>
                  <a:pt x="1967" y="1470"/>
                  <a:pt x="1965" y="1468"/>
                  <a:pt x="1963" y="1468"/>
                </a:cubicBezTo>
                <a:close/>
                <a:moveTo>
                  <a:pt x="2841" y="1468"/>
                </a:moveTo>
                <a:cubicBezTo>
                  <a:pt x="2838" y="1468"/>
                  <a:pt x="2837" y="1470"/>
                  <a:pt x="2837" y="1472"/>
                </a:cubicBezTo>
                <a:cubicBezTo>
                  <a:pt x="2837" y="1475"/>
                  <a:pt x="2838" y="1477"/>
                  <a:pt x="2841" y="1477"/>
                </a:cubicBezTo>
                <a:cubicBezTo>
                  <a:pt x="2843" y="1477"/>
                  <a:pt x="2845" y="1475"/>
                  <a:pt x="2845" y="1472"/>
                </a:cubicBezTo>
                <a:cubicBezTo>
                  <a:pt x="2845" y="1470"/>
                  <a:pt x="2843" y="1468"/>
                  <a:pt x="2841" y="1468"/>
                </a:cubicBezTo>
                <a:close/>
                <a:moveTo>
                  <a:pt x="2854" y="1468"/>
                </a:moveTo>
                <a:cubicBezTo>
                  <a:pt x="2851" y="1468"/>
                  <a:pt x="2850" y="1470"/>
                  <a:pt x="2850" y="1472"/>
                </a:cubicBezTo>
                <a:cubicBezTo>
                  <a:pt x="2850" y="1475"/>
                  <a:pt x="2851" y="1477"/>
                  <a:pt x="2854" y="1477"/>
                </a:cubicBezTo>
                <a:cubicBezTo>
                  <a:pt x="2856" y="1477"/>
                  <a:pt x="2858" y="1475"/>
                  <a:pt x="2858" y="1472"/>
                </a:cubicBezTo>
                <a:cubicBezTo>
                  <a:pt x="2858" y="1470"/>
                  <a:pt x="2856" y="1468"/>
                  <a:pt x="2854" y="1468"/>
                </a:cubicBezTo>
                <a:close/>
                <a:moveTo>
                  <a:pt x="2867" y="1468"/>
                </a:moveTo>
                <a:cubicBezTo>
                  <a:pt x="2864" y="1468"/>
                  <a:pt x="2862" y="1470"/>
                  <a:pt x="2862" y="1472"/>
                </a:cubicBezTo>
                <a:cubicBezTo>
                  <a:pt x="2862" y="1475"/>
                  <a:pt x="2864" y="1477"/>
                  <a:pt x="2867" y="1477"/>
                </a:cubicBezTo>
                <a:cubicBezTo>
                  <a:pt x="2869" y="1477"/>
                  <a:pt x="2871" y="1475"/>
                  <a:pt x="2871" y="1472"/>
                </a:cubicBezTo>
                <a:cubicBezTo>
                  <a:pt x="2871" y="1470"/>
                  <a:pt x="2869" y="1468"/>
                  <a:pt x="2867" y="1468"/>
                </a:cubicBezTo>
                <a:close/>
                <a:moveTo>
                  <a:pt x="2880" y="1468"/>
                </a:moveTo>
                <a:cubicBezTo>
                  <a:pt x="2877" y="1468"/>
                  <a:pt x="2875" y="1470"/>
                  <a:pt x="2875" y="1472"/>
                </a:cubicBezTo>
                <a:cubicBezTo>
                  <a:pt x="2875" y="1475"/>
                  <a:pt x="2877" y="1477"/>
                  <a:pt x="2880" y="1477"/>
                </a:cubicBezTo>
                <a:cubicBezTo>
                  <a:pt x="2882" y="1477"/>
                  <a:pt x="2884" y="1475"/>
                  <a:pt x="2884" y="1472"/>
                </a:cubicBezTo>
                <a:cubicBezTo>
                  <a:pt x="2884" y="1470"/>
                  <a:pt x="2882" y="1468"/>
                  <a:pt x="2880" y="1468"/>
                </a:cubicBezTo>
                <a:close/>
                <a:moveTo>
                  <a:pt x="2892" y="1468"/>
                </a:moveTo>
                <a:cubicBezTo>
                  <a:pt x="2890" y="1468"/>
                  <a:pt x="2888" y="1470"/>
                  <a:pt x="2888" y="1472"/>
                </a:cubicBezTo>
                <a:cubicBezTo>
                  <a:pt x="2888" y="1475"/>
                  <a:pt x="2890" y="1477"/>
                  <a:pt x="2892" y="1477"/>
                </a:cubicBezTo>
                <a:cubicBezTo>
                  <a:pt x="2895" y="1477"/>
                  <a:pt x="2897" y="1475"/>
                  <a:pt x="2897" y="1472"/>
                </a:cubicBezTo>
                <a:cubicBezTo>
                  <a:pt x="2897" y="1470"/>
                  <a:pt x="2895" y="1468"/>
                  <a:pt x="2892" y="1468"/>
                </a:cubicBezTo>
                <a:close/>
                <a:moveTo>
                  <a:pt x="2905" y="1468"/>
                </a:moveTo>
                <a:cubicBezTo>
                  <a:pt x="2903" y="1468"/>
                  <a:pt x="2901" y="1470"/>
                  <a:pt x="2901" y="1472"/>
                </a:cubicBezTo>
                <a:cubicBezTo>
                  <a:pt x="2901" y="1475"/>
                  <a:pt x="2903" y="1477"/>
                  <a:pt x="2905" y="1477"/>
                </a:cubicBezTo>
                <a:cubicBezTo>
                  <a:pt x="2908" y="1477"/>
                  <a:pt x="2910" y="1475"/>
                  <a:pt x="2910" y="1472"/>
                </a:cubicBezTo>
                <a:cubicBezTo>
                  <a:pt x="2910" y="1470"/>
                  <a:pt x="2908" y="1468"/>
                  <a:pt x="2905" y="1468"/>
                </a:cubicBezTo>
                <a:close/>
                <a:moveTo>
                  <a:pt x="2918" y="1468"/>
                </a:moveTo>
                <a:cubicBezTo>
                  <a:pt x="2916" y="1468"/>
                  <a:pt x="2914" y="1470"/>
                  <a:pt x="2914" y="1472"/>
                </a:cubicBezTo>
                <a:cubicBezTo>
                  <a:pt x="2914" y="1475"/>
                  <a:pt x="2916" y="1477"/>
                  <a:pt x="2918" y="1477"/>
                </a:cubicBezTo>
                <a:cubicBezTo>
                  <a:pt x="2921" y="1477"/>
                  <a:pt x="2922" y="1475"/>
                  <a:pt x="2922" y="1472"/>
                </a:cubicBezTo>
                <a:cubicBezTo>
                  <a:pt x="2922" y="1470"/>
                  <a:pt x="2921" y="1468"/>
                  <a:pt x="2918" y="1468"/>
                </a:cubicBezTo>
                <a:close/>
                <a:moveTo>
                  <a:pt x="2931" y="1468"/>
                </a:moveTo>
                <a:cubicBezTo>
                  <a:pt x="2929" y="1468"/>
                  <a:pt x="2927" y="1470"/>
                  <a:pt x="2927" y="1472"/>
                </a:cubicBezTo>
                <a:cubicBezTo>
                  <a:pt x="2927" y="1475"/>
                  <a:pt x="2929" y="1477"/>
                  <a:pt x="2931" y="1477"/>
                </a:cubicBezTo>
                <a:cubicBezTo>
                  <a:pt x="2933" y="1477"/>
                  <a:pt x="2935" y="1475"/>
                  <a:pt x="2935" y="1472"/>
                </a:cubicBezTo>
                <a:cubicBezTo>
                  <a:pt x="2935" y="1470"/>
                  <a:pt x="2933" y="1468"/>
                  <a:pt x="2931" y="1468"/>
                </a:cubicBezTo>
                <a:close/>
                <a:moveTo>
                  <a:pt x="3022" y="1468"/>
                </a:moveTo>
                <a:cubicBezTo>
                  <a:pt x="3019" y="1468"/>
                  <a:pt x="3017" y="1470"/>
                  <a:pt x="3017" y="1472"/>
                </a:cubicBezTo>
                <a:cubicBezTo>
                  <a:pt x="3017" y="1475"/>
                  <a:pt x="3019" y="1477"/>
                  <a:pt x="3022" y="1477"/>
                </a:cubicBezTo>
                <a:cubicBezTo>
                  <a:pt x="3024" y="1477"/>
                  <a:pt x="3026" y="1475"/>
                  <a:pt x="3026" y="1472"/>
                </a:cubicBezTo>
                <a:cubicBezTo>
                  <a:pt x="3026" y="1470"/>
                  <a:pt x="3024" y="1468"/>
                  <a:pt x="3022" y="1468"/>
                </a:cubicBezTo>
                <a:close/>
                <a:moveTo>
                  <a:pt x="3034" y="1468"/>
                </a:moveTo>
                <a:cubicBezTo>
                  <a:pt x="3032" y="1468"/>
                  <a:pt x="3030" y="1470"/>
                  <a:pt x="3030" y="1472"/>
                </a:cubicBezTo>
                <a:cubicBezTo>
                  <a:pt x="3030" y="1475"/>
                  <a:pt x="3032" y="1477"/>
                  <a:pt x="3034" y="1477"/>
                </a:cubicBezTo>
                <a:cubicBezTo>
                  <a:pt x="3037" y="1477"/>
                  <a:pt x="3039" y="1475"/>
                  <a:pt x="3039" y="1472"/>
                </a:cubicBezTo>
                <a:cubicBezTo>
                  <a:pt x="3039" y="1470"/>
                  <a:pt x="3037" y="1468"/>
                  <a:pt x="3034" y="1468"/>
                </a:cubicBezTo>
                <a:close/>
                <a:moveTo>
                  <a:pt x="3047" y="1468"/>
                </a:moveTo>
                <a:cubicBezTo>
                  <a:pt x="3045" y="1468"/>
                  <a:pt x="3043" y="1470"/>
                  <a:pt x="3043" y="1472"/>
                </a:cubicBezTo>
                <a:cubicBezTo>
                  <a:pt x="3043" y="1475"/>
                  <a:pt x="3045" y="1477"/>
                  <a:pt x="3047" y="1477"/>
                </a:cubicBezTo>
                <a:cubicBezTo>
                  <a:pt x="3050" y="1477"/>
                  <a:pt x="3052" y="1475"/>
                  <a:pt x="3052" y="1472"/>
                </a:cubicBezTo>
                <a:cubicBezTo>
                  <a:pt x="3052" y="1470"/>
                  <a:pt x="3050" y="1468"/>
                  <a:pt x="3047" y="1468"/>
                </a:cubicBezTo>
                <a:close/>
                <a:moveTo>
                  <a:pt x="3060" y="1477"/>
                </a:moveTo>
                <a:cubicBezTo>
                  <a:pt x="3063" y="1477"/>
                  <a:pt x="3064" y="1475"/>
                  <a:pt x="3064" y="1472"/>
                </a:cubicBezTo>
                <a:cubicBezTo>
                  <a:pt x="3064" y="1470"/>
                  <a:pt x="3063" y="1468"/>
                  <a:pt x="3060" y="1468"/>
                </a:cubicBezTo>
                <a:cubicBezTo>
                  <a:pt x="3058" y="1468"/>
                  <a:pt x="3056" y="1470"/>
                  <a:pt x="3056" y="1472"/>
                </a:cubicBezTo>
                <a:cubicBezTo>
                  <a:pt x="3056" y="1475"/>
                  <a:pt x="3058" y="1477"/>
                  <a:pt x="3060" y="1477"/>
                </a:cubicBezTo>
                <a:close/>
                <a:moveTo>
                  <a:pt x="3073" y="1468"/>
                </a:moveTo>
                <a:cubicBezTo>
                  <a:pt x="3071" y="1468"/>
                  <a:pt x="3069" y="1470"/>
                  <a:pt x="3069" y="1472"/>
                </a:cubicBezTo>
                <a:cubicBezTo>
                  <a:pt x="3069" y="1475"/>
                  <a:pt x="3071" y="1477"/>
                  <a:pt x="3073" y="1477"/>
                </a:cubicBezTo>
                <a:cubicBezTo>
                  <a:pt x="3076" y="1477"/>
                  <a:pt x="3077" y="1475"/>
                  <a:pt x="3077" y="1472"/>
                </a:cubicBezTo>
                <a:cubicBezTo>
                  <a:pt x="3077" y="1470"/>
                  <a:pt x="3076" y="1468"/>
                  <a:pt x="3073" y="1468"/>
                </a:cubicBezTo>
                <a:close/>
                <a:moveTo>
                  <a:pt x="3086" y="1468"/>
                </a:moveTo>
                <a:cubicBezTo>
                  <a:pt x="3084" y="1468"/>
                  <a:pt x="3082" y="1470"/>
                  <a:pt x="3082" y="1472"/>
                </a:cubicBezTo>
                <a:cubicBezTo>
                  <a:pt x="3082" y="1475"/>
                  <a:pt x="3084" y="1477"/>
                  <a:pt x="3086" y="1477"/>
                </a:cubicBezTo>
                <a:cubicBezTo>
                  <a:pt x="3088" y="1477"/>
                  <a:pt x="3090" y="1475"/>
                  <a:pt x="3090" y="1472"/>
                </a:cubicBezTo>
                <a:cubicBezTo>
                  <a:pt x="3090" y="1470"/>
                  <a:pt x="3088" y="1468"/>
                  <a:pt x="3086" y="1468"/>
                </a:cubicBezTo>
                <a:close/>
                <a:moveTo>
                  <a:pt x="3099" y="1468"/>
                </a:moveTo>
                <a:cubicBezTo>
                  <a:pt x="3097" y="1468"/>
                  <a:pt x="3095" y="1470"/>
                  <a:pt x="3095" y="1472"/>
                </a:cubicBezTo>
                <a:cubicBezTo>
                  <a:pt x="3095" y="1475"/>
                  <a:pt x="3097" y="1477"/>
                  <a:pt x="3099" y="1477"/>
                </a:cubicBezTo>
                <a:cubicBezTo>
                  <a:pt x="3101" y="1477"/>
                  <a:pt x="3103" y="1475"/>
                  <a:pt x="3103" y="1472"/>
                </a:cubicBezTo>
                <a:cubicBezTo>
                  <a:pt x="3103" y="1470"/>
                  <a:pt x="3101" y="1468"/>
                  <a:pt x="3099" y="1468"/>
                </a:cubicBezTo>
                <a:close/>
                <a:moveTo>
                  <a:pt x="3112" y="1468"/>
                </a:moveTo>
                <a:cubicBezTo>
                  <a:pt x="3110" y="1468"/>
                  <a:pt x="3108" y="1470"/>
                  <a:pt x="3108" y="1472"/>
                </a:cubicBezTo>
                <a:cubicBezTo>
                  <a:pt x="3108" y="1475"/>
                  <a:pt x="3110" y="1477"/>
                  <a:pt x="3112" y="1477"/>
                </a:cubicBezTo>
                <a:cubicBezTo>
                  <a:pt x="3114" y="1477"/>
                  <a:pt x="3116" y="1475"/>
                  <a:pt x="3116" y="1472"/>
                </a:cubicBezTo>
                <a:cubicBezTo>
                  <a:pt x="3116" y="1470"/>
                  <a:pt x="3114" y="1468"/>
                  <a:pt x="3112" y="1468"/>
                </a:cubicBezTo>
                <a:close/>
                <a:moveTo>
                  <a:pt x="3125" y="1468"/>
                </a:moveTo>
                <a:cubicBezTo>
                  <a:pt x="3123" y="1468"/>
                  <a:pt x="3121" y="1470"/>
                  <a:pt x="3121" y="1472"/>
                </a:cubicBezTo>
                <a:cubicBezTo>
                  <a:pt x="3121" y="1475"/>
                  <a:pt x="3123" y="1477"/>
                  <a:pt x="3125" y="1477"/>
                </a:cubicBezTo>
                <a:cubicBezTo>
                  <a:pt x="3127" y="1477"/>
                  <a:pt x="3129" y="1475"/>
                  <a:pt x="3129" y="1472"/>
                </a:cubicBezTo>
                <a:cubicBezTo>
                  <a:pt x="3129" y="1470"/>
                  <a:pt x="3127" y="1468"/>
                  <a:pt x="3125" y="1468"/>
                </a:cubicBezTo>
                <a:close/>
                <a:moveTo>
                  <a:pt x="3138" y="1468"/>
                </a:moveTo>
                <a:cubicBezTo>
                  <a:pt x="3135" y="1468"/>
                  <a:pt x="3134" y="1470"/>
                  <a:pt x="3134" y="1472"/>
                </a:cubicBezTo>
                <a:cubicBezTo>
                  <a:pt x="3134" y="1475"/>
                  <a:pt x="3135" y="1477"/>
                  <a:pt x="3138" y="1477"/>
                </a:cubicBezTo>
                <a:cubicBezTo>
                  <a:pt x="3140" y="1477"/>
                  <a:pt x="3142" y="1475"/>
                  <a:pt x="3142" y="1472"/>
                </a:cubicBezTo>
                <a:cubicBezTo>
                  <a:pt x="3142" y="1470"/>
                  <a:pt x="3140" y="1468"/>
                  <a:pt x="3138" y="1468"/>
                </a:cubicBezTo>
                <a:close/>
                <a:moveTo>
                  <a:pt x="3151" y="1468"/>
                </a:moveTo>
                <a:cubicBezTo>
                  <a:pt x="3148" y="1468"/>
                  <a:pt x="3147" y="1470"/>
                  <a:pt x="3147" y="1472"/>
                </a:cubicBezTo>
                <a:cubicBezTo>
                  <a:pt x="3147" y="1475"/>
                  <a:pt x="3148" y="1477"/>
                  <a:pt x="3151" y="1477"/>
                </a:cubicBezTo>
                <a:cubicBezTo>
                  <a:pt x="3153" y="1477"/>
                  <a:pt x="3155" y="1475"/>
                  <a:pt x="3155" y="1472"/>
                </a:cubicBezTo>
                <a:cubicBezTo>
                  <a:pt x="3155" y="1470"/>
                  <a:pt x="3153" y="1468"/>
                  <a:pt x="3151" y="1468"/>
                </a:cubicBezTo>
                <a:close/>
                <a:moveTo>
                  <a:pt x="3164" y="1468"/>
                </a:moveTo>
                <a:cubicBezTo>
                  <a:pt x="3161" y="1468"/>
                  <a:pt x="3159" y="1470"/>
                  <a:pt x="3159" y="1472"/>
                </a:cubicBezTo>
                <a:cubicBezTo>
                  <a:pt x="3159" y="1475"/>
                  <a:pt x="3161" y="1477"/>
                  <a:pt x="3164" y="1477"/>
                </a:cubicBezTo>
                <a:cubicBezTo>
                  <a:pt x="3166" y="1477"/>
                  <a:pt x="3168" y="1475"/>
                  <a:pt x="3168" y="1472"/>
                </a:cubicBezTo>
                <a:cubicBezTo>
                  <a:pt x="3168" y="1470"/>
                  <a:pt x="3166" y="1468"/>
                  <a:pt x="3164" y="1468"/>
                </a:cubicBezTo>
                <a:close/>
                <a:moveTo>
                  <a:pt x="3177" y="1468"/>
                </a:moveTo>
                <a:cubicBezTo>
                  <a:pt x="3174" y="1468"/>
                  <a:pt x="3172" y="1470"/>
                  <a:pt x="3172" y="1472"/>
                </a:cubicBezTo>
                <a:cubicBezTo>
                  <a:pt x="3172" y="1475"/>
                  <a:pt x="3174" y="1477"/>
                  <a:pt x="3177" y="1477"/>
                </a:cubicBezTo>
                <a:cubicBezTo>
                  <a:pt x="3179" y="1477"/>
                  <a:pt x="3181" y="1475"/>
                  <a:pt x="3181" y="1472"/>
                </a:cubicBezTo>
                <a:cubicBezTo>
                  <a:pt x="3181" y="1470"/>
                  <a:pt x="3179" y="1468"/>
                  <a:pt x="3177" y="1468"/>
                </a:cubicBezTo>
                <a:close/>
                <a:moveTo>
                  <a:pt x="3189" y="1468"/>
                </a:moveTo>
                <a:cubicBezTo>
                  <a:pt x="3187" y="1468"/>
                  <a:pt x="3185" y="1470"/>
                  <a:pt x="3185" y="1472"/>
                </a:cubicBezTo>
                <a:cubicBezTo>
                  <a:pt x="3185" y="1475"/>
                  <a:pt x="3187" y="1477"/>
                  <a:pt x="3189" y="1477"/>
                </a:cubicBezTo>
                <a:cubicBezTo>
                  <a:pt x="3192" y="1477"/>
                  <a:pt x="3194" y="1475"/>
                  <a:pt x="3194" y="1472"/>
                </a:cubicBezTo>
                <a:cubicBezTo>
                  <a:pt x="3194" y="1470"/>
                  <a:pt x="3192" y="1468"/>
                  <a:pt x="3189" y="1468"/>
                </a:cubicBezTo>
                <a:close/>
                <a:moveTo>
                  <a:pt x="3202" y="1471"/>
                </a:moveTo>
                <a:cubicBezTo>
                  <a:pt x="3201" y="1471"/>
                  <a:pt x="3201" y="1472"/>
                  <a:pt x="3201" y="1472"/>
                </a:cubicBezTo>
                <a:cubicBezTo>
                  <a:pt x="3201" y="1473"/>
                  <a:pt x="3201" y="1474"/>
                  <a:pt x="3202" y="1474"/>
                </a:cubicBezTo>
                <a:cubicBezTo>
                  <a:pt x="3203" y="1474"/>
                  <a:pt x="3204" y="1473"/>
                  <a:pt x="3204" y="1472"/>
                </a:cubicBezTo>
                <a:cubicBezTo>
                  <a:pt x="3204" y="1472"/>
                  <a:pt x="3203" y="1471"/>
                  <a:pt x="3202" y="1471"/>
                </a:cubicBezTo>
                <a:close/>
                <a:moveTo>
                  <a:pt x="968" y="1481"/>
                </a:moveTo>
                <a:cubicBezTo>
                  <a:pt x="966" y="1481"/>
                  <a:pt x="964" y="1483"/>
                  <a:pt x="964" y="1485"/>
                </a:cubicBezTo>
                <a:cubicBezTo>
                  <a:pt x="964" y="1488"/>
                  <a:pt x="966" y="1490"/>
                  <a:pt x="968" y="1490"/>
                </a:cubicBezTo>
                <a:cubicBezTo>
                  <a:pt x="971" y="1490"/>
                  <a:pt x="972" y="1488"/>
                  <a:pt x="972" y="1485"/>
                </a:cubicBezTo>
                <a:cubicBezTo>
                  <a:pt x="972" y="1483"/>
                  <a:pt x="971" y="1481"/>
                  <a:pt x="968" y="1481"/>
                </a:cubicBezTo>
                <a:close/>
                <a:moveTo>
                  <a:pt x="981" y="1481"/>
                </a:moveTo>
                <a:cubicBezTo>
                  <a:pt x="979" y="1481"/>
                  <a:pt x="977" y="1483"/>
                  <a:pt x="977" y="1485"/>
                </a:cubicBezTo>
                <a:cubicBezTo>
                  <a:pt x="977" y="1488"/>
                  <a:pt x="979" y="1490"/>
                  <a:pt x="981" y="1490"/>
                </a:cubicBezTo>
                <a:cubicBezTo>
                  <a:pt x="984" y="1490"/>
                  <a:pt x="985" y="1488"/>
                  <a:pt x="985" y="1485"/>
                </a:cubicBezTo>
                <a:cubicBezTo>
                  <a:pt x="985" y="1483"/>
                  <a:pt x="984" y="1481"/>
                  <a:pt x="981" y="1481"/>
                </a:cubicBezTo>
                <a:close/>
                <a:moveTo>
                  <a:pt x="994" y="1481"/>
                </a:moveTo>
                <a:cubicBezTo>
                  <a:pt x="992" y="1481"/>
                  <a:pt x="990" y="1483"/>
                  <a:pt x="990" y="1485"/>
                </a:cubicBezTo>
                <a:cubicBezTo>
                  <a:pt x="990" y="1488"/>
                  <a:pt x="992" y="1490"/>
                  <a:pt x="994" y="1490"/>
                </a:cubicBezTo>
                <a:cubicBezTo>
                  <a:pt x="996" y="1490"/>
                  <a:pt x="998" y="1488"/>
                  <a:pt x="998" y="1485"/>
                </a:cubicBezTo>
                <a:cubicBezTo>
                  <a:pt x="998" y="1483"/>
                  <a:pt x="996" y="1481"/>
                  <a:pt x="994" y="1481"/>
                </a:cubicBezTo>
                <a:close/>
                <a:moveTo>
                  <a:pt x="1007" y="1481"/>
                </a:moveTo>
                <a:cubicBezTo>
                  <a:pt x="1005" y="1481"/>
                  <a:pt x="1003" y="1483"/>
                  <a:pt x="1003" y="1485"/>
                </a:cubicBezTo>
                <a:cubicBezTo>
                  <a:pt x="1003" y="1488"/>
                  <a:pt x="1005" y="1490"/>
                  <a:pt x="1007" y="1490"/>
                </a:cubicBezTo>
                <a:cubicBezTo>
                  <a:pt x="1009" y="1490"/>
                  <a:pt x="1011" y="1488"/>
                  <a:pt x="1011" y="1485"/>
                </a:cubicBezTo>
                <a:cubicBezTo>
                  <a:pt x="1011" y="1483"/>
                  <a:pt x="1009" y="1481"/>
                  <a:pt x="1007" y="1481"/>
                </a:cubicBezTo>
                <a:close/>
                <a:moveTo>
                  <a:pt x="1020" y="1481"/>
                </a:moveTo>
                <a:cubicBezTo>
                  <a:pt x="1018" y="1481"/>
                  <a:pt x="1016" y="1483"/>
                  <a:pt x="1016" y="1485"/>
                </a:cubicBezTo>
                <a:cubicBezTo>
                  <a:pt x="1016" y="1488"/>
                  <a:pt x="1018" y="1490"/>
                  <a:pt x="1020" y="1490"/>
                </a:cubicBezTo>
                <a:cubicBezTo>
                  <a:pt x="1022" y="1490"/>
                  <a:pt x="1024" y="1488"/>
                  <a:pt x="1024" y="1485"/>
                </a:cubicBezTo>
                <a:cubicBezTo>
                  <a:pt x="1024" y="1483"/>
                  <a:pt x="1022" y="1481"/>
                  <a:pt x="1020" y="1481"/>
                </a:cubicBezTo>
                <a:close/>
                <a:moveTo>
                  <a:pt x="1033" y="1481"/>
                </a:moveTo>
                <a:cubicBezTo>
                  <a:pt x="1031" y="1481"/>
                  <a:pt x="1029" y="1483"/>
                  <a:pt x="1029" y="1485"/>
                </a:cubicBezTo>
                <a:cubicBezTo>
                  <a:pt x="1029" y="1488"/>
                  <a:pt x="1031" y="1490"/>
                  <a:pt x="1033" y="1490"/>
                </a:cubicBezTo>
                <a:cubicBezTo>
                  <a:pt x="1035" y="1490"/>
                  <a:pt x="1037" y="1488"/>
                  <a:pt x="1037" y="1485"/>
                </a:cubicBezTo>
                <a:cubicBezTo>
                  <a:pt x="1037" y="1483"/>
                  <a:pt x="1035" y="1481"/>
                  <a:pt x="1033" y="1481"/>
                </a:cubicBezTo>
                <a:close/>
                <a:moveTo>
                  <a:pt x="1046" y="1481"/>
                </a:moveTo>
                <a:cubicBezTo>
                  <a:pt x="1043" y="1481"/>
                  <a:pt x="1042" y="1483"/>
                  <a:pt x="1042" y="1485"/>
                </a:cubicBezTo>
                <a:cubicBezTo>
                  <a:pt x="1042" y="1488"/>
                  <a:pt x="1043" y="1490"/>
                  <a:pt x="1046" y="1490"/>
                </a:cubicBezTo>
                <a:cubicBezTo>
                  <a:pt x="1048" y="1490"/>
                  <a:pt x="1050" y="1488"/>
                  <a:pt x="1050" y="1485"/>
                </a:cubicBezTo>
                <a:cubicBezTo>
                  <a:pt x="1050" y="1483"/>
                  <a:pt x="1048" y="1481"/>
                  <a:pt x="1046" y="1481"/>
                </a:cubicBezTo>
                <a:close/>
                <a:moveTo>
                  <a:pt x="1059" y="1481"/>
                </a:moveTo>
                <a:cubicBezTo>
                  <a:pt x="1056" y="1481"/>
                  <a:pt x="1055" y="1483"/>
                  <a:pt x="1055" y="1485"/>
                </a:cubicBezTo>
                <a:cubicBezTo>
                  <a:pt x="1055" y="1488"/>
                  <a:pt x="1056" y="1490"/>
                  <a:pt x="1059" y="1490"/>
                </a:cubicBezTo>
                <a:cubicBezTo>
                  <a:pt x="1061" y="1490"/>
                  <a:pt x="1063" y="1488"/>
                  <a:pt x="1063" y="1485"/>
                </a:cubicBezTo>
                <a:cubicBezTo>
                  <a:pt x="1063" y="1483"/>
                  <a:pt x="1061" y="1481"/>
                  <a:pt x="1059" y="1481"/>
                </a:cubicBezTo>
                <a:close/>
                <a:moveTo>
                  <a:pt x="1072" y="1481"/>
                </a:moveTo>
                <a:cubicBezTo>
                  <a:pt x="1069" y="1481"/>
                  <a:pt x="1067" y="1483"/>
                  <a:pt x="1067" y="1485"/>
                </a:cubicBezTo>
                <a:cubicBezTo>
                  <a:pt x="1067" y="1488"/>
                  <a:pt x="1069" y="1490"/>
                  <a:pt x="1072" y="1490"/>
                </a:cubicBezTo>
                <a:cubicBezTo>
                  <a:pt x="1074" y="1490"/>
                  <a:pt x="1076" y="1488"/>
                  <a:pt x="1076" y="1485"/>
                </a:cubicBezTo>
                <a:cubicBezTo>
                  <a:pt x="1076" y="1483"/>
                  <a:pt x="1074" y="1481"/>
                  <a:pt x="1072" y="1481"/>
                </a:cubicBezTo>
                <a:close/>
                <a:moveTo>
                  <a:pt x="1085" y="1481"/>
                </a:moveTo>
                <a:cubicBezTo>
                  <a:pt x="1082" y="1481"/>
                  <a:pt x="1080" y="1483"/>
                  <a:pt x="1080" y="1485"/>
                </a:cubicBezTo>
                <a:cubicBezTo>
                  <a:pt x="1080" y="1488"/>
                  <a:pt x="1082" y="1490"/>
                  <a:pt x="1085" y="1490"/>
                </a:cubicBezTo>
                <a:cubicBezTo>
                  <a:pt x="1087" y="1490"/>
                  <a:pt x="1089" y="1488"/>
                  <a:pt x="1089" y="1485"/>
                </a:cubicBezTo>
                <a:cubicBezTo>
                  <a:pt x="1089" y="1483"/>
                  <a:pt x="1087" y="1481"/>
                  <a:pt x="1085" y="1481"/>
                </a:cubicBezTo>
                <a:close/>
                <a:moveTo>
                  <a:pt x="1097" y="1490"/>
                </a:moveTo>
                <a:cubicBezTo>
                  <a:pt x="1100" y="1490"/>
                  <a:pt x="1102" y="1488"/>
                  <a:pt x="1102" y="1485"/>
                </a:cubicBezTo>
                <a:cubicBezTo>
                  <a:pt x="1102" y="1483"/>
                  <a:pt x="1100" y="1481"/>
                  <a:pt x="1097" y="1481"/>
                </a:cubicBezTo>
                <a:cubicBezTo>
                  <a:pt x="1095" y="1481"/>
                  <a:pt x="1093" y="1483"/>
                  <a:pt x="1093" y="1485"/>
                </a:cubicBezTo>
                <a:cubicBezTo>
                  <a:pt x="1093" y="1488"/>
                  <a:pt x="1095" y="1490"/>
                  <a:pt x="1097" y="1490"/>
                </a:cubicBezTo>
                <a:close/>
                <a:moveTo>
                  <a:pt x="1110" y="1481"/>
                </a:moveTo>
                <a:cubicBezTo>
                  <a:pt x="1108" y="1481"/>
                  <a:pt x="1106" y="1483"/>
                  <a:pt x="1106" y="1485"/>
                </a:cubicBezTo>
                <a:cubicBezTo>
                  <a:pt x="1106" y="1488"/>
                  <a:pt x="1108" y="1490"/>
                  <a:pt x="1110" y="1490"/>
                </a:cubicBezTo>
                <a:cubicBezTo>
                  <a:pt x="1113" y="1490"/>
                  <a:pt x="1115" y="1488"/>
                  <a:pt x="1115" y="1485"/>
                </a:cubicBezTo>
                <a:cubicBezTo>
                  <a:pt x="1115" y="1483"/>
                  <a:pt x="1113" y="1481"/>
                  <a:pt x="1110" y="1481"/>
                </a:cubicBezTo>
                <a:close/>
                <a:moveTo>
                  <a:pt x="1123" y="1481"/>
                </a:moveTo>
                <a:cubicBezTo>
                  <a:pt x="1121" y="1481"/>
                  <a:pt x="1119" y="1483"/>
                  <a:pt x="1119" y="1485"/>
                </a:cubicBezTo>
                <a:cubicBezTo>
                  <a:pt x="1119" y="1488"/>
                  <a:pt x="1121" y="1490"/>
                  <a:pt x="1123" y="1490"/>
                </a:cubicBezTo>
                <a:cubicBezTo>
                  <a:pt x="1126" y="1490"/>
                  <a:pt x="1127" y="1488"/>
                  <a:pt x="1127" y="1485"/>
                </a:cubicBezTo>
                <a:cubicBezTo>
                  <a:pt x="1127" y="1483"/>
                  <a:pt x="1126" y="1481"/>
                  <a:pt x="1123" y="1481"/>
                </a:cubicBezTo>
                <a:close/>
                <a:moveTo>
                  <a:pt x="1136" y="1481"/>
                </a:moveTo>
                <a:cubicBezTo>
                  <a:pt x="1134" y="1481"/>
                  <a:pt x="1132" y="1483"/>
                  <a:pt x="1132" y="1485"/>
                </a:cubicBezTo>
                <a:cubicBezTo>
                  <a:pt x="1132" y="1488"/>
                  <a:pt x="1134" y="1490"/>
                  <a:pt x="1136" y="1490"/>
                </a:cubicBezTo>
                <a:cubicBezTo>
                  <a:pt x="1138" y="1490"/>
                  <a:pt x="1140" y="1488"/>
                  <a:pt x="1140" y="1485"/>
                </a:cubicBezTo>
                <a:cubicBezTo>
                  <a:pt x="1140" y="1483"/>
                  <a:pt x="1138" y="1481"/>
                  <a:pt x="1136" y="1481"/>
                </a:cubicBezTo>
                <a:close/>
                <a:moveTo>
                  <a:pt x="1149" y="1481"/>
                </a:moveTo>
                <a:cubicBezTo>
                  <a:pt x="1147" y="1481"/>
                  <a:pt x="1145" y="1483"/>
                  <a:pt x="1145" y="1485"/>
                </a:cubicBezTo>
                <a:cubicBezTo>
                  <a:pt x="1145" y="1488"/>
                  <a:pt x="1147" y="1490"/>
                  <a:pt x="1149" y="1490"/>
                </a:cubicBezTo>
                <a:cubicBezTo>
                  <a:pt x="1151" y="1490"/>
                  <a:pt x="1153" y="1488"/>
                  <a:pt x="1153" y="1485"/>
                </a:cubicBezTo>
                <a:cubicBezTo>
                  <a:pt x="1153" y="1483"/>
                  <a:pt x="1151" y="1481"/>
                  <a:pt x="1149" y="1481"/>
                </a:cubicBezTo>
                <a:close/>
                <a:moveTo>
                  <a:pt x="1162" y="1485"/>
                </a:moveTo>
                <a:cubicBezTo>
                  <a:pt x="1162" y="1485"/>
                  <a:pt x="1162" y="1485"/>
                  <a:pt x="1162" y="1485"/>
                </a:cubicBezTo>
                <a:cubicBezTo>
                  <a:pt x="1162" y="1485"/>
                  <a:pt x="1162" y="1485"/>
                  <a:pt x="1162" y="1485"/>
                </a:cubicBezTo>
                <a:cubicBezTo>
                  <a:pt x="1162" y="1485"/>
                  <a:pt x="1162" y="1485"/>
                  <a:pt x="1162" y="1485"/>
                </a:cubicBezTo>
                <a:cubicBezTo>
                  <a:pt x="1162" y="1485"/>
                  <a:pt x="1162" y="1485"/>
                  <a:pt x="1162" y="1485"/>
                </a:cubicBezTo>
                <a:close/>
                <a:moveTo>
                  <a:pt x="1872" y="1481"/>
                </a:moveTo>
                <a:cubicBezTo>
                  <a:pt x="1870" y="1481"/>
                  <a:pt x="1868" y="1483"/>
                  <a:pt x="1868" y="1485"/>
                </a:cubicBezTo>
                <a:cubicBezTo>
                  <a:pt x="1868" y="1488"/>
                  <a:pt x="1870" y="1490"/>
                  <a:pt x="1872" y="1490"/>
                </a:cubicBezTo>
                <a:cubicBezTo>
                  <a:pt x="1875" y="1490"/>
                  <a:pt x="1876" y="1488"/>
                  <a:pt x="1876" y="1485"/>
                </a:cubicBezTo>
                <a:cubicBezTo>
                  <a:pt x="1876" y="1483"/>
                  <a:pt x="1875" y="1481"/>
                  <a:pt x="1872" y="1481"/>
                </a:cubicBezTo>
                <a:close/>
                <a:moveTo>
                  <a:pt x="1885" y="1481"/>
                </a:moveTo>
                <a:cubicBezTo>
                  <a:pt x="1883" y="1481"/>
                  <a:pt x="1881" y="1483"/>
                  <a:pt x="1881" y="1485"/>
                </a:cubicBezTo>
                <a:cubicBezTo>
                  <a:pt x="1881" y="1488"/>
                  <a:pt x="1883" y="1490"/>
                  <a:pt x="1885" y="1490"/>
                </a:cubicBezTo>
                <a:cubicBezTo>
                  <a:pt x="1887" y="1490"/>
                  <a:pt x="1889" y="1488"/>
                  <a:pt x="1889" y="1485"/>
                </a:cubicBezTo>
                <a:cubicBezTo>
                  <a:pt x="1889" y="1483"/>
                  <a:pt x="1887" y="1481"/>
                  <a:pt x="1885" y="1481"/>
                </a:cubicBezTo>
                <a:close/>
                <a:moveTo>
                  <a:pt x="1898" y="1481"/>
                </a:moveTo>
                <a:cubicBezTo>
                  <a:pt x="1896" y="1481"/>
                  <a:pt x="1894" y="1483"/>
                  <a:pt x="1894" y="1485"/>
                </a:cubicBezTo>
                <a:cubicBezTo>
                  <a:pt x="1894" y="1488"/>
                  <a:pt x="1896" y="1490"/>
                  <a:pt x="1898" y="1490"/>
                </a:cubicBezTo>
                <a:cubicBezTo>
                  <a:pt x="1900" y="1490"/>
                  <a:pt x="1902" y="1488"/>
                  <a:pt x="1902" y="1485"/>
                </a:cubicBezTo>
                <a:cubicBezTo>
                  <a:pt x="1902" y="1483"/>
                  <a:pt x="1900" y="1481"/>
                  <a:pt x="1898" y="1481"/>
                </a:cubicBezTo>
                <a:close/>
                <a:moveTo>
                  <a:pt x="1911" y="1481"/>
                </a:moveTo>
                <a:cubicBezTo>
                  <a:pt x="1909" y="1481"/>
                  <a:pt x="1907" y="1483"/>
                  <a:pt x="1907" y="1485"/>
                </a:cubicBezTo>
                <a:cubicBezTo>
                  <a:pt x="1907" y="1488"/>
                  <a:pt x="1909" y="1490"/>
                  <a:pt x="1911" y="1490"/>
                </a:cubicBezTo>
                <a:cubicBezTo>
                  <a:pt x="1913" y="1490"/>
                  <a:pt x="1915" y="1488"/>
                  <a:pt x="1915" y="1485"/>
                </a:cubicBezTo>
                <a:cubicBezTo>
                  <a:pt x="1915" y="1483"/>
                  <a:pt x="1913" y="1481"/>
                  <a:pt x="1911" y="1481"/>
                </a:cubicBezTo>
                <a:close/>
                <a:moveTo>
                  <a:pt x="1924" y="1481"/>
                </a:moveTo>
                <a:cubicBezTo>
                  <a:pt x="1922" y="1481"/>
                  <a:pt x="1920" y="1483"/>
                  <a:pt x="1920" y="1485"/>
                </a:cubicBezTo>
                <a:cubicBezTo>
                  <a:pt x="1920" y="1488"/>
                  <a:pt x="1922" y="1490"/>
                  <a:pt x="1924" y="1490"/>
                </a:cubicBezTo>
                <a:cubicBezTo>
                  <a:pt x="1926" y="1490"/>
                  <a:pt x="1928" y="1488"/>
                  <a:pt x="1928" y="1485"/>
                </a:cubicBezTo>
                <a:cubicBezTo>
                  <a:pt x="1928" y="1483"/>
                  <a:pt x="1926" y="1481"/>
                  <a:pt x="1924" y="1481"/>
                </a:cubicBezTo>
                <a:close/>
                <a:moveTo>
                  <a:pt x="1937" y="1481"/>
                </a:moveTo>
                <a:cubicBezTo>
                  <a:pt x="1935" y="1481"/>
                  <a:pt x="1933" y="1483"/>
                  <a:pt x="1933" y="1485"/>
                </a:cubicBezTo>
                <a:cubicBezTo>
                  <a:pt x="1933" y="1488"/>
                  <a:pt x="1935" y="1490"/>
                  <a:pt x="1937" y="1490"/>
                </a:cubicBezTo>
                <a:cubicBezTo>
                  <a:pt x="1939" y="1490"/>
                  <a:pt x="1941" y="1488"/>
                  <a:pt x="1941" y="1485"/>
                </a:cubicBezTo>
                <a:cubicBezTo>
                  <a:pt x="1941" y="1483"/>
                  <a:pt x="1939" y="1481"/>
                  <a:pt x="1937" y="1481"/>
                </a:cubicBezTo>
                <a:close/>
                <a:moveTo>
                  <a:pt x="1950" y="1483"/>
                </a:moveTo>
                <a:cubicBezTo>
                  <a:pt x="1949" y="1483"/>
                  <a:pt x="1948" y="1484"/>
                  <a:pt x="1948" y="1485"/>
                </a:cubicBezTo>
                <a:cubicBezTo>
                  <a:pt x="1948" y="1487"/>
                  <a:pt x="1949" y="1488"/>
                  <a:pt x="1950" y="1488"/>
                </a:cubicBezTo>
                <a:cubicBezTo>
                  <a:pt x="1951" y="1488"/>
                  <a:pt x="1952" y="1487"/>
                  <a:pt x="1952" y="1485"/>
                </a:cubicBezTo>
                <a:cubicBezTo>
                  <a:pt x="1952" y="1484"/>
                  <a:pt x="1951" y="1483"/>
                  <a:pt x="1950" y="1483"/>
                </a:cubicBezTo>
                <a:close/>
                <a:moveTo>
                  <a:pt x="2841" y="1481"/>
                </a:moveTo>
                <a:cubicBezTo>
                  <a:pt x="2838" y="1481"/>
                  <a:pt x="2837" y="1483"/>
                  <a:pt x="2837" y="1485"/>
                </a:cubicBezTo>
                <a:cubicBezTo>
                  <a:pt x="2837" y="1488"/>
                  <a:pt x="2838" y="1490"/>
                  <a:pt x="2841" y="1490"/>
                </a:cubicBezTo>
                <a:cubicBezTo>
                  <a:pt x="2843" y="1490"/>
                  <a:pt x="2845" y="1488"/>
                  <a:pt x="2845" y="1485"/>
                </a:cubicBezTo>
                <a:cubicBezTo>
                  <a:pt x="2845" y="1483"/>
                  <a:pt x="2843" y="1481"/>
                  <a:pt x="2841" y="1481"/>
                </a:cubicBezTo>
                <a:close/>
                <a:moveTo>
                  <a:pt x="2854" y="1481"/>
                </a:moveTo>
                <a:cubicBezTo>
                  <a:pt x="2851" y="1481"/>
                  <a:pt x="2850" y="1483"/>
                  <a:pt x="2850" y="1485"/>
                </a:cubicBezTo>
                <a:cubicBezTo>
                  <a:pt x="2850" y="1488"/>
                  <a:pt x="2851" y="1490"/>
                  <a:pt x="2854" y="1490"/>
                </a:cubicBezTo>
                <a:cubicBezTo>
                  <a:pt x="2856" y="1490"/>
                  <a:pt x="2858" y="1488"/>
                  <a:pt x="2858" y="1485"/>
                </a:cubicBezTo>
                <a:cubicBezTo>
                  <a:pt x="2858" y="1483"/>
                  <a:pt x="2856" y="1481"/>
                  <a:pt x="2854" y="1481"/>
                </a:cubicBezTo>
                <a:close/>
                <a:moveTo>
                  <a:pt x="2867" y="1481"/>
                </a:moveTo>
                <a:cubicBezTo>
                  <a:pt x="2864" y="1481"/>
                  <a:pt x="2862" y="1483"/>
                  <a:pt x="2862" y="1485"/>
                </a:cubicBezTo>
                <a:cubicBezTo>
                  <a:pt x="2862" y="1488"/>
                  <a:pt x="2864" y="1490"/>
                  <a:pt x="2867" y="1490"/>
                </a:cubicBezTo>
                <a:cubicBezTo>
                  <a:pt x="2869" y="1490"/>
                  <a:pt x="2871" y="1488"/>
                  <a:pt x="2871" y="1485"/>
                </a:cubicBezTo>
                <a:cubicBezTo>
                  <a:pt x="2871" y="1483"/>
                  <a:pt x="2869" y="1481"/>
                  <a:pt x="2867" y="1481"/>
                </a:cubicBezTo>
                <a:close/>
                <a:moveTo>
                  <a:pt x="2880" y="1481"/>
                </a:moveTo>
                <a:cubicBezTo>
                  <a:pt x="2877" y="1481"/>
                  <a:pt x="2875" y="1483"/>
                  <a:pt x="2875" y="1485"/>
                </a:cubicBezTo>
                <a:cubicBezTo>
                  <a:pt x="2875" y="1488"/>
                  <a:pt x="2877" y="1490"/>
                  <a:pt x="2880" y="1490"/>
                </a:cubicBezTo>
                <a:cubicBezTo>
                  <a:pt x="2882" y="1490"/>
                  <a:pt x="2884" y="1488"/>
                  <a:pt x="2884" y="1485"/>
                </a:cubicBezTo>
                <a:cubicBezTo>
                  <a:pt x="2884" y="1483"/>
                  <a:pt x="2882" y="1481"/>
                  <a:pt x="2880" y="1481"/>
                </a:cubicBezTo>
                <a:close/>
                <a:moveTo>
                  <a:pt x="2892" y="1481"/>
                </a:moveTo>
                <a:cubicBezTo>
                  <a:pt x="2890" y="1481"/>
                  <a:pt x="2888" y="1483"/>
                  <a:pt x="2888" y="1485"/>
                </a:cubicBezTo>
                <a:cubicBezTo>
                  <a:pt x="2888" y="1488"/>
                  <a:pt x="2890" y="1490"/>
                  <a:pt x="2892" y="1490"/>
                </a:cubicBezTo>
                <a:cubicBezTo>
                  <a:pt x="2895" y="1490"/>
                  <a:pt x="2897" y="1488"/>
                  <a:pt x="2897" y="1485"/>
                </a:cubicBezTo>
                <a:cubicBezTo>
                  <a:pt x="2897" y="1483"/>
                  <a:pt x="2895" y="1481"/>
                  <a:pt x="2892" y="1481"/>
                </a:cubicBezTo>
                <a:close/>
                <a:moveTo>
                  <a:pt x="2905" y="1481"/>
                </a:moveTo>
                <a:cubicBezTo>
                  <a:pt x="2903" y="1481"/>
                  <a:pt x="2901" y="1483"/>
                  <a:pt x="2901" y="1485"/>
                </a:cubicBezTo>
                <a:cubicBezTo>
                  <a:pt x="2901" y="1488"/>
                  <a:pt x="2903" y="1490"/>
                  <a:pt x="2905" y="1490"/>
                </a:cubicBezTo>
                <a:cubicBezTo>
                  <a:pt x="2908" y="1490"/>
                  <a:pt x="2910" y="1488"/>
                  <a:pt x="2910" y="1485"/>
                </a:cubicBezTo>
                <a:cubicBezTo>
                  <a:pt x="2910" y="1483"/>
                  <a:pt x="2908" y="1481"/>
                  <a:pt x="2905" y="1481"/>
                </a:cubicBezTo>
                <a:close/>
                <a:moveTo>
                  <a:pt x="2918" y="1485"/>
                </a:moveTo>
                <a:cubicBezTo>
                  <a:pt x="2918" y="1485"/>
                  <a:pt x="2918" y="1485"/>
                  <a:pt x="2918" y="1485"/>
                </a:cubicBezTo>
                <a:cubicBezTo>
                  <a:pt x="2918" y="1485"/>
                  <a:pt x="2918" y="1485"/>
                  <a:pt x="2918" y="1485"/>
                </a:cubicBezTo>
                <a:cubicBezTo>
                  <a:pt x="2918" y="1485"/>
                  <a:pt x="2918" y="1485"/>
                  <a:pt x="2918" y="1485"/>
                </a:cubicBezTo>
                <a:cubicBezTo>
                  <a:pt x="2918" y="1485"/>
                  <a:pt x="2918" y="1485"/>
                  <a:pt x="2918" y="1485"/>
                </a:cubicBezTo>
                <a:close/>
                <a:moveTo>
                  <a:pt x="3034" y="1481"/>
                </a:moveTo>
                <a:cubicBezTo>
                  <a:pt x="3032" y="1481"/>
                  <a:pt x="3030" y="1483"/>
                  <a:pt x="3030" y="1485"/>
                </a:cubicBezTo>
                <a:cubicBezTo>
                  <a:pt x="3030" y="1488"/>
                  <a:pt x="3032" y="1490"/>
                  <a:pt x="3034" y="1490"/>
                </a:cubicBezTo>
                <a:cubicBezTo>
                  <a:pt x="3037" y="1490"/>
                  <a:pt x="3039" y="1488"/>
                  <a:pt x="3039" y="1485"/>
                </a:cubicBezTo>
                <a:cubicBezTo>
                  <a:pt x="3039" y="1483"/>
                  <a:pt x="3037" y="1481"/>
                  <a:pt x="3034" y="1481"/>
                </a:cubicBezTo>
                <a:close/>
                <a:moveTo>
                  <a:pt x="3047" y="1481"/>
                </a:moveTo>
                <a:cubicBezTo>
                  <a:pt x="3045" y="1481"/>
                  <a:pt x="3043" y="1483"/>
                  <a:pt x="3043" y="1485"/>
                </a:cubicBezTo>
                <a:cubicBezTo>
                  <a:pt x="3043" y="1488"/>
                  <a:pt x="3045" y="1490"/>
                  <a:pt x="3047" y="1490"/>
                </a:cubicBezTo>
                <a:cubicBezTo>
                  <a:pt x="3050" y="1490"/>
                  <a:pt x="3052" y="1488"/>
                  <a:pt x="3052" y="1485"/>
                </a:cubicBezTo>
                <a:cubicBezTo>
                  <a:pt x="3052" y="1483"/>
                  <a:pt x="3050" y="1481"/>
                  <a:pt x="3047" y="1481"/>
                </a:cubicBezTo>
                <a:close/>
                <a:moveTo>
                  <a:pt x="3060" y="1481"/>
                </a:moveTo>
                <a:cubicBezTo>
                  <a:pt x="3058" y="1481"/>
                  <a:pt x="3056" y="1483"/>
                  <a:pt x="3056" y="1485"/>
                </a:cubicBezTo>
                <a:cubicBezTo>
                  <a:pt x="3056" y="1488"/>
                  <a:pt x="3058" y="1490"/>
                  <a:pt x="3060" y="1490"/>
                </a:cubicBezTo>
                <a:cubicBezTo>
                  <a:pt x="3063" y="1490"/>
                  <a:pt x="3064" y="1488"/>
                  <a:pt x="3064" y="1485"/>
                </a:cubicBezTo>
                <a:cubicBezTo>
                  <a:pt x="3064" y="1483"/>
                  <a:pt x="3063" y="1481"/>
                  <a:pt x="3060" y="1481"/>
                </a:cubicBezTo>
                <a:close/>
                <a:moveTo>
                  <a:pt x="3073" y="1481"/>
                </a:moveTo>
                <a:cubicBezTo>
                  <a:pt x="3071" y="1481"/>
                  <a:pt x="3069" y="1483"/>
                  <a:pt x="3069" y="1485"/>
                </a:cubicBezTo>
                <a:cubicBezTo>
                  <a:pt x="3069" y="1488"/>
                  <a:pt x="3071" y="1490"/>
                  <a:pt x="3073" y="1490"/>
                </a:cubicBezTo>
                <a:cubicBezTo>
                  <a:pt x="3076" y="1490"/>
                  <a:pt x="3077" y="1488"/>
                  <a:pt x="3077" y="1485"/>
                </a:cubicBezTo>
                <a:cubicBezTo>
                  <a:pt x="3077" y="1483"/>
                  <a:pt x="3076" y="1481"/>
                  <a:pt x="3073" y="1481"/>
                </a:cubicBezTo>
                <a:close/>
                <a:moveTo>
                  <a:pt x="3086" y="1481"/>
                </a:moveTo>
                <a:cubicBezTo>
                  <a:pt x="3084" y="1481"/>
                  <a:pt x="3082" y="1483"/>
                  <a:pt x="3082" y="1485"/>
                </a:cubicBezTo>
                <a:cubicBezTo>
                  <a:pt x="3082" y="1488"/>
                  <a:pt x="3084" y="1490"/>
                  <a:pt x="3086" y="1490"/>
                </a:cubicBezTo>
                <a:cubicBezTo>
                  <a:pt x="3088" y="1490"/>
                  <a:pt x="3090" y="1488"/>
                  <a:pt x="3090" y="1485"/>
                </a:cubicBezTo>
                <a:cubicBezTo>
                  <a:pt x="3090" y="1483"/>
                  <a:pt x="3088" y="1481"/>
                  <a:pt x="3086" y="1481"/>
                </a:cubicBezTo>
                <a:close/>
                <a:moveTo>
                  <a:pt x="3099" y="1481"/>
                </a:moveTo>
                <a:cubicBezTo>
                  <a:pt x="3097" y="1481"/>
                  <a:pt x="3095" y="1483"/>
                  <a:pt x="3095" y="1485"/>
                </a:cubicBezTo>
                <a:cubicBezTo>
                  <a:pt x="3095" y="1488"/>
                  <a:pt x="3097" y="1490"/>
                  <a:pt x="3099" y="1490"/>
                </a:cubicBezTo>
                <a:cubicBezTo>
                  <a:pt x="3101" y="1490"/>
                  <a:pt x="3103" y="1488"/>
                  <a:pt x="3103" y="1485"/>
                </a:cubicBezTo>
                <a:cubicBezTo>
                  <a:pt x="3103" y="1483"/>
                  <a:pt x="3101" y="1481"/>
                  <a:pt x="3099" y="1481"/>
                </a:cubicBezTo>
                <a:close/>
                <a:moveTo>
                  <a:pt x="3112" y="1481"/>
                </a:moveTo>
                <a:cubicBezTo>
                  <a:pt x="3110" y="1481"/>
                  <a:pt x="3108" y="1483"/>
                  <a:pt x="3108" y="1485"/>
                </a:cubicBezTo>
                <a:cubicBezTo>
                  <a:pt x="3108" y="1488"/>
                  <a:pt x="3110" y="1490"/>
                  <a:pt x="3112" y="1490"/>
                </a:cubicBezTo>
                <a:cubicBezTo>
                  <a:pt x="3114" y="1490"/>
                  <a:pt x="3116" y="1488"/>
                  <a:pt x="3116" y="1485"/>
                </a:cubicBezTo>
                <a:cubicBezTo>
                  <a:pt x="3116" y="1483"/>
                  <a:pt x="3114" y="1481"/>
                  <a:pt x="3112" y="1481"/>
                </a:cubicBezTo>
                <a:close/>
                <a:moveTo>
                  <a:pt x="3125" y="1481"/>
                </a:moveTo>
                <a:cubicBezTo>
                  <a:pt x="3123" y="1481"/>
                  <a:pt x="3121" y="1483"/>
                  <a:pt x="3121" y="1485"/>
                </a:cubicBezTo>
                <a:cubicBezTo>
                  <a:pt x="3121" y="1488"/>
                  <a:pt x="3123" y="1490"/>
                  <a:pt x="3125" y="1490"/>
                </a:cubicBezTo>
                <a:cubicBezTo>
                  <a:pt x="3127" y="1490"/>
                  <a:pt x="3129" y="1488"/>
                  <a:pt x="3129" y="1485"/>
                </a:cubicBezTo>
                <a:cubicBezTo>
                  <a:pt x="3129" y="1483"/>
                  <a:pt x="3127" y="1481"/>
                  <a:pt x="3125" y="1481"/>
                </a:cubicBezTo>
                <a:close/>
                <a:moveTo>
                  <a:pt x="3138" y="1481"/>
                </a:moveTo>
                <a:cubicBezTo>
                  <a:pt x="3135" y="1481"/>
                  <a:pt x="3134" y="1483"/>
                  <a:pt x="3134" y="1485"/>
                </a:cubicBezTo>
                <a:cubicBezTo>
                  <a:pt x="3134" y="1488"/>
                  <a:pt x="3135" y="1490"/>
                  <a:pt x="3138" y="1490"/>
                </a:cubicBezTo>
                <a:cubicBezTo>
                  <a:pt x="3140" y="1490"/>
                  <a:pt x="3142" y="1488"/>
                  <a:pt x="3142" y="1485"/>
                </a:cubicBezTo>
                <a:cubicBezTo>
                  <a:pt x="3142" y="1483"/>
                  <a:pt x="3140" y="1481"/>
                  <a:pt x="3138" y="1481"/>
                </a:cubicBezTo>
                <a:close/>
                <a:moveTo>
                  <a:pt x="3151" y="1481"/>
                </a:moveTo>
                <a:cubicBezTo>
                  <a:pt x="3148" y="1481"/>
                  <a:pt x="3147" y="1483"/>
                  <a:pt x="3147" y="1485"/>
                </a:cubicBezTo>
                <a:cubicBezTo>
                  <a:pt x="3147" y="1488"/>
                  <a:pt x="3148" y="1490"/>
                  <a:pt x="3151" y="1490"/>
                </a:cubicBezTo>
                <a:cubicBezTo>
                  <a:pt x="3153" y="1490"/>
                  <a:pt x="3155" y="1488"/>
                  <a:pt x="3155" y="1485"/>
                </a:cubicBezTo>
                <a:cubicBezTo>
                  <a:pt x="3155" y="1483"/>
                  <a:pt x="3153" y="1481"/>
                  <a:pt x="3151" y="1481"/>
                </a:cubicBezTo>
                <a:close/>
                <a:moveTo>
                  <a:pt x="3164" y="1481"/>
                </a:moveTo>
                <a:cubicBezTo>
                  <a:pt x="3161" y="1481"/>
                  <a:pt x="3159" y="1483"/>
                  <a:pt x="3159" y="1485"/>
                </a:cubicBezTo>
                <a:cubicBezTo>
                  <a:pt x="3159" y="1488"/>
                  <a:pt x="3161" y="1490"/>
                  <a:pt x="3164" y="1490"/>
                </a:cubicBezTo>
                <a:cubicBezTo>
                  <a:pt x="3166" y="1490"/>
                  <a:pt x="3168" y="1488"/>
                  <a:pt x="3168" y="1485"/>
                </a:cubicBezTo>
                <a:cubicBezTo>
                  <a:pt x="3168" y="1483"/>
                  <a:pt x="3166" y="1481"/>
                  <a:pt x="3164" y="1481"/>
                </a:cubicBezTo>
                <a:close/>
                <a:moveTo>
                  <a:pt x="3177" y="1481"/>
                </a:moveTo>
                <a:cubicBezTo>
                  <a:pt x="3174" y="1481"/>
                  <a:pt x="3172" y="1483"/>
                  <a:pt x="3172" y="1485"/>
                </a:cubicBezTo>
                <a:cubicBezTo>
                  <a:pt x="3172" y="1488"/>
                  <a:pt x="3174" y="1490"/>
                  <a:pt x="3177" y="1490"/>
                </a:cubicBezTo>
                <a:cubicBezTo>
                  <a:pt x="3179" y="1490"/>
                  <a:pt x="3181" y="1488"/>
                  <a:pt x="3181" y="1485"/>
                </a:cubicBezTo>
                <a:cubicBezTo>
                  <a:pt x="3181" y="1483"/>
                  <a:pt x="3179" y="1481"/>
                  <a:pt x="3177" y="1481"/>
                </a:cubicBezTo>
                <a:close/>
                <a:moveTo>
                  <a:pt x="3189" y="1481"/>
                </a:moveTo>
                <a:cubicBezTo>
                  <a:pt x="3187" y="1481"/>
                  <a:pt x="3185" y="1483"/>
                  <a:pt x="3185" y="1485"/>
                </a:cubicBezTo>
                <a:cubicBezTo>
                  <a:pt x="3185" y="1488"/>
                  <a:pt x="3187" y="1490"/>
                  <a:pt x="3189" y="1490"/>
                </a:cubicBezTo>
                <a:cubicBezTo>
                  <a:pt x="3192" y="1490"/>
                  <a:pt x="3194" y="1488"/>
                  <a:pt x="3194" y="1485"/>
                </a:cubicBezTo>
                <a:cubicBezTo>
                  <a:pt x="3194" y="1483"/>
                  <a:pt x="3192" y="1481"/>
                  <a:pt x="3189" y="1481"/>
                </a:cubicBezTo>
                <a:close/>
                <a:moveTo>
                  <a:pt x="968" y="1494"/>
                </a:moveTo>
                <a:cubicBezTo>
                  <a:pt x="966" y="1494"/>
                  <a:pt x="964" y="1496"/>
                  <a:pt x="964" y="1498"/>
                </a:cubicBezTo>
                <a:cubicBezTo>
                  <a:pt x="964" y="1501"/>
                  <a:pt x="966" y="1502"/>
                  <a:pt x="968" y="1502"/>
                </a:cubicBezTo>
                <a:cubicBezTo>
                  <a:pt x="971" y="1502"/>
                  <a:pt x="972" y="1501"/>
                  <a:pt x="972" y="1498"/>
                </a:cubicBezTo>
                <a:cubicBezTo>
                  <a:pt x="972" y="1496"/>
                  <a:pt x="971" y="1494"/>
                  <a:pt x="968" y="1494"/>
                </a:cubicBezTo>
                <a:close/>
                <a:moveTo>
                  <a:pt x="981" y="1494"/>
                </a:moveTo>
                <a:cubicBezTo>
                  <a:pt x="979" y="1494"/>
                  <a:pt x="977" y="1496"/>
                  <a:pt x="977" y="1498"/>
                </a:cubicBezTo>
                <a:cubicBezTo>
                  <a:pt x="977" y="1501"/>
                  <a:pt x="979" y="1502"/>
                  <a:pt x="981" y="1502"/>
                </a:cubicBezTo>
                <a:cubicBezTo>
                  <a:pt x="984" y="1502"/>
                  <a:pt x="985" y="1501"/>
                  <a:pt x="985" y="1498"/>
                </a:cubicBezTo>
                <a:cubicBezTo>
                  <a:pt x="985" y="1496"/>
                  <a:pt x="984" y="1494"/>
                  <a:pt x="981" y="1494"/>
                </a:cubicBezTo>
                <a:close/>
                <a:moveTo>
                  <a:pt x="994" y="1494"/>
                </a:moveTo>
                <a:cubicBezTo>
                  <a:pt x="992" y="1494"/>
                  <a:pt x="990" y="1496"/>
                  <a:pt x="990" y="1498"/>
                </a:cubicBezTo>
                <a:cubicBezTo>
                  <a:pt x="990" y="1501"/>
                  <a:pt x="992" y="1502"/>
                  <a:pt x="994" y="1502"/>
                </a:cubicBezTo>
                <a:cubicBezTo>
                  <a:pt x="996" y="1502"/>
                  <a:pt x="998" y="1501"/>
                  <a:pt x="998" y="1498"/>
                </a:cubicBezTo>
                <a:cubicBezTo>
                  <a:pt x="998" y="1496"/>
                  <a:pt x="996" y="1494"/>
                  <a:pt x="994" y="1494"/>
                </a:cubicBezTo>
                <a:close/>
                <a:moveTo>
                  <a:pt x="1007" y="1494"/>
                </a:moveTo>
                <a:cubicBezTo>
                  <a:pt x="1005" y="1494"/>
                  <a:pt x="1003" y="1496"/>
                  <a:pt x="1003" y="1498"/>
                </a:cubicBezTo>
                <a:cubicBezTo>
                  <a:pt x="1003" y="1501"/>
                  <a:pt x="1005" y="1502"/>
                  <a:pt x="1007" y="1502"/>
                </a:cubicBezTo>
                <a:cubicBezTo>
                  <a:pt x="1009" y="1502"/>
                  <a:pt x="1011" y="1501"/>
                  <a:pt x="1011" y="1498"/>
                </a:cubicBezTo>
                <a:cubicBezTo>
                  <a:pt x="1011" y="1496"/>
                  <a:pt x="1009" y="1494"/>
                  <a:pt x="1007" y="1494"/>
                </a:cubicBezTo>
                <a:close/>
                <a:moveTo>
                  <a:pt x="1020" y="1494"/>
                </a:moveTo>
                <a:cubicBezTo>
                  <a:pt x="1018" y="1494"/>
                  <a:pt x="1016" y="1496"/>
                  <a:pt x="1016" y="1498"/>
                </a:cubicBezTo>
                <a:cubicBezTo>
                  <a:pt x="1016" y="1501"/>
                  <a:pt x="1018" y="1502"/>
                  <a:pt x="1020" y="1502"/>
                </a:cubicBezTo>
                <a:cubicBezTo>
                  <a:pt x="1022" y="1502"/>
                  <a:pt x="1024" y="1501"/>
                  <a:pt x="1024" y="1498"/>
                </a:cubicBezTo>
                <a:cubicBezTo>
                  <a:pt x="1024" y="1496"/>
                  <a:pt x="1022" y="1494"/>
                  <a:pt x="1020" y="1494"/>
                </a:cubicBezTo>
                <a:close/>
                <a:moveTo>
                  <a:pt x="1033" y="1494"/>
                </a:moveTo>
                <a:cubicBezTo>
                  <a:pt x="1031" y="1494"/>
                  <a:pt x="1029" y="1496"/>
                  <a:pt x="1029" y="1498"/>
                </a:cubicBezTo>
                <a:cubicBezTo>
                  <a:pt x="1029" y="1501"/>
                  <a:pt x="1031" y="1502"/>
                  <a:pt x="1033" y="1502"/>
                </a:cubicBezTo>
                <a:cubicBezTo>
                  <a:pt x="1035" y="1502"/>
                  <a:pt x="1037" y="1501"/>
                  <a:pt x="1037" y="1498"/>
                </a:cubicBezTo>
                <a:cubicBezTo>
                  <a:pt x="1037" y="1496"/>
                  <a:pt x="1035" y="1494"/>
                  <a:pt x="1033" y="1494"/>
                </a:cubicBezTo>
                <a:close/>
                <a:moveTo>
                  <a:pt x="1046" y="1494"/>
                </a:moveTo>
                <a:cubicBezTo>
                  <a:pt x="1043" y="1494"/>
                  <a:pt x="1042" y="1496"/>
                  <a:pt x="1042" y="1498"/>
                </a:cubicBezTo>
                <a:cubicBezTo>
                  <a:pt x="1042" y="1501"/>
                  <a:pt x="1043" y="1502"/>
                  <a:pt x="1046" y="1502"/>
                </a:cubicBezTo>
                <a:cubicBezTo>
                  <a:pt x="1048" y="1502"/>
                  <a:pt x="1050" y="1501"/>
                  <a:pt x="1050" y="1498"/>
                </a:cubicBezTo>
                <a:cubicBezTo>
                  <a:pt x="1050" y="1496"/>
                  <a:pt x="1048" y="1494"/>
                  <a:pt x="1046" y="1494"/>
                </a:cubicBezTo>
                <a:close/>
                <a:moveTo>
                  <a:pt x="1059" y="1494"/>
                </a:moveTo>
                <a:cubicBezTo>
                  <a:pt x="1056" y="1494"/>
                  <a:pt x="1055" y="1496"/>
                  <a:pt x="1055" y="1498"/>
                </a:cubicBezTo>
                <a:cubicBezTo>
                  <a:pt x="1055" y="1501"/>
                  <a:pt x="1056" y="1502"/>
                  <a:pt x="1059" y="1502"/>
                </a:cubicBezTo>
                <a:cubicBezTo>
                  <a:pt x="1061" y="1502"/>
                  <a:pt x="1063" y="1501"/>
                  <a:pt x="1063" y="1498"/>
                </a:cubicBezTo>
                <a:cubicBezTo>
                  <a:pt x="1063" y="1496"/>
                  <a:pt x="1061" y="1494"/>
                  <a:pt x="1059" y="1494"/>
                </a:cubicBezTo>
                <a:close/>
                <a:moveTo>
                  <a:pt x="1072" y="1494"/>
                </a:moveTo>
                <a:cubicBezTo>
                  <a:pt x="1069" y="1494"/>
                  <a:pt x="1067" y="1496"/>
                  <a:pt x="1067" y="1498"/>
                </a:cubicBezTo>
                <a:cubicBezTo>
                  <a:pt x="1067" y="1501"/>
                  <a:pt x="1069" y="1502"/>
                  <a:pt x="1072" y="1502"/>
                </a:cubicBezTo>
                <a:cubicBezTo>
                  <a:pt x="1074" y="1502"/>
                  <a:pt x="1076" y="1501"/>
                  <a:pt x="1076" y="1498"/>
                </a:cubicBezTo>
                <a:cubicBezTo>
                  <a:pt x="1076" y="1496"/>
                  <a:pt x="1074" y="1494"/>
                  <a:pt x="1072" y="1494"/>
                </a:cubicBezTo>
                <a:close/>
                <a:moveTo>
                  <a:pt x="1085" y="1494"/>
                </a:moveTo>
                <a:cubicBezTo>
                  <a:pt x="1082" y="1494"/>
                  <a:pt x="1080" y="1496"/>
                  <a:pt x="1080" y="1498"/>
                </a:cubicBezTo>
                <a:cubicBezTo>
                  <a:pt x="1080" y="1501"/>
                  <a:pt x="1082" y="1502"/>
                  <a:pt x="1085" y="1502"/>
                </a:cubicBezTo>
                <a:cubicBezTo>
                  <a:pt x="1087" y="1502"/>
                  <a:pt x="1089" y="1501"/>
                  <a:pt x="1089" y="1498"/>
                </a:cubicBezTo>
                <a:cubicBezTo>
                  <a:pt x="1089" y="1496"/>
                  <a:pt x="1087" y="1494"/>
                  <a:pt x="1085" y="1494"/>
                </a:cubicBezTo>
                <a:close/>
                <a:moveTo>
                  <a:pt x="1097" y="1502"/>
                </a:moveTo>
                <a:cubicBezTo>
                  <a:pt x="1100" y="1502"/>
                  <a:pt x="1102" y="1501"/>
                  <a:pt x="1102" y="1498"/>
                </a:cubicBezTo>
                <a:cubicBezTo>
                  <a:pt x="1102" y="1496"/>
                  <a:pt x="1100" y="1494"/>
                  <a:pt x="1097" y="1494"/>
                </a:cubicBezTo>
                <a:cubicBezTo>
                  <a:pt x="1095" y="1494"/>
                  <a:pt x="1093" y="1496"/>
                  <a:pt x="1093" y="1498"/>
                </a:cubicBezTo>
                <a:cubicBezTo>
                  <a:pt x="1093" y="1501"/>
                  <a:pt x="1095" y="1502"/>
                  <a:pt x="1097" y="1502"/>
                </a:cubicBezTo>
                <a:close/>
                <a:moveTo>
                  <a:pt x="1123" y="1495"/>
                </a:moveTo>
                <a:cubicBezTo>
                  <a:pt x="1121" y="1495"/>
                  <a:pt x="1120" y="1497"/>
                  <a:pt x="1120" y="1498"/>
                </a:cubicBezTo>
                <a:cubicBezTo>
                  <a:pt x="1120" y="1500"/>
                  <a:pt x="1121" y="1502"/>
                  <a:pt x="1123" y="1502"/>
                </a:cubicBezTo>
                <a:cubicBezTo>
                  <a:pt x="1125" y="1502"/>
                  <a:pt x="1127" y="1500"/>
                  <a:pt x="1127" y="1498"/>
                </a:cubicBezTo>
                <a:cubicBezTo>
                  <a:pt x="1127" y="1497"/>
                  <a:pt x="1125" y="1495"/>
                  <a:pt x="1123" y="1495"/>
                </a:cubicBezTo>
                <a:close/>
                <a:moveTo>
                  <a:pt x="1136" y="1494"/>
                </a:moveTo>
                <a:cubicBezTo>
                  <a:pt x="1134" y="1494"/>
                  <a:pt x="1132" y="1496"/>
                  <a:pt x="1132" y="1498"/>
                </a:cubicBezTo>
                <a:cubicBezTo>
                  <a:pt x="1132" y="1501"/>
                  <a:pt x="1134" y="1502"/>
                  <a:pt x="1136" y="1502"/>
                </a:cubicBezTo>
                <a:cubicBezTo>
                  <a:pt x="1138" y="1502"/>
                  <a:pt x="1140" y="1501"/>
                  <a:pt x="1140" y="1498"/>
                </a:cubicBezTo>
                <a:cubicBezTo>
                  <a:pt x="1140" y="1496"/>
                  <a:pt x="1138" y="1494"/>
                  <a:pt x="1136" y="1494"/>
                </a:cubicBezTo>
                <a:close/>
                <a:moveTo>
                  <a:pt x="1859" y="1498"/>
                </a:moveTo>
                <a:cubicBezTo>
                  <a:pt x="1859" y="1498"/>
                  <a:pt x="1859" y="1498"/>
                  <a:pt x="1859" y="1498"/>
                </a:cubicBezTo>
                <a:cubicBezTo>
                  <a:pt x="1859" y="1498"/>
                  <a:pt x="1859" y="1498"/>
                  <a:pt x="1859" y="1498"/>
                </a:cubicBezTo>
                <a:cubicBezTo>
                  <a:pt x="1859" y="1498"/>
                  <a:pt x="1859" y="1498"/>
                  <a:pt x="1859" y="1498"/>
                </a:cubicBezTo>
                <a:cubicBezTo>
                  <a:pt x="1859" y="1498"/>
                  <a:pt x="1859" y="1498"/>
                  <a:pt x="1859" y="1498"/>
                </a:cubicBezTo>
                <a:close/>
                <a:moveTo>
                  <a:pt x="1872" y="1498"/>
                </a:moveTo>
                <a:cubicBezTo>
                  <a:pt x="1872" y="1498"/>
                  <a:pt x="1872" y="1498"/>
                  <a:pt x="1872" y="1498"/>
                </a:cubicBezTo>
                <a:cubicBezTo>
                  <a:pt x="1872" y="1498"/>
                  <a:pt x="1872" y="1498"/>
                  <a:pt x="1872" y="1498"/>
                </a:cubicBezTo>
                <a:cubicBezTo>
                  <a:pt x="1872" y="1498"/>
                  <a:pt x="1872" y="1498"/>
                  <a:pt x="1872" y="1498"/>
                </a:cubicBezTo>
                <a:cubicBezTo>
                  <a:pt x="1872" y="1498"/>
                  <a:pt x="1872" y="1498"/>
                  <a:pt x="1872" y="1498"/>
                </a:cubicBezTo>
                <a:close/>
                <a:moveTo>
                  <a:pt x="2828" y="1498"/>
                </a:moveTo>
                <a:cubicBezTo>
                  <a:pt x="2828" y="1498"/>
                  <a:pt x="2828" y="1498"/>
                  <a:pt x="2828" y="1498"/>
                </a:cubicBezTo>
                <a:cubicBezTo>
                  <a:pt x="2828" y="1498"/>
                  <a:pt x="2828" y="1498"/>
                  <a:pt x="2828" y="1498"/>
                </a:cubicBezTo>
                <a:cubicBezTo>
                  <a:pt x="2828" y="1498"/>
                  <a:pt x="2828" y="1498"/>
                  <a:pt x="2828" y="1498"/>
                </a:cubicBezTo>
                <a:cubicBezTo>
                  <a:pt x="2828" y="1498"/>
                  <a:pt x="2828" y="1498"/>
                  <a:pt x="2828" y="1498"/>
                </a:cubicBezTo>
                <a:close/>
                <a:moveTo>
                  <a:pt x="2841" y="1494"/>
                </a:moveTo>
                <a:cubicBezTo>
                  <a:pt x="2838" y="1494"/>
                  <a:pt x="2837" y="1496"/>
                  <a:pt x="2837" y="1498"/>
                </a:cubicBezTo>
                <a:cubicBezTo>
                  <a:pt x="2837" y="1501"/>
                  <a:pt x="2838" y="1502"/>
                  <a:pt x="2841" y="1502"/>
                </a:cubicBezTo>
                <a:cubicBezTo>
                  <a:pt x="2843" y="1502"/>
                  <a:pt x="2845" y="1501"/>
                  <a:pt x="2845" y="1498"/>
                </a:cubicBezTo>
                <a:cubicBezTo>
                  <a:pt x="2845" y="1496"/>
                  <a:pt x="2843" y="1494"/>
                  <a:pt x="2841" y="1494"/>
                </a:cubicBezTo>
                <a:close/>
                <a:moveTo>
                  <a:pt x="2854" y="1494"/>
                </a:moveTo>
                <a:cubicBezTo>
                  <a:pt x="2851" y="1494"/>
                  <a:pt x="2850" y="1496"/>
                  <a:pt x="2850" y="1498"/>
                </a:cubicBezTo>
                <a:cubicBezTo>
                  <a:pt x="2850" y="1501"/>
                  <a:pt x="2851" y="1502"/>
                  <a:pt x="2854" y="1502"/>
                </a:cubicBezTo>
                <a:cubicBezTo>
                  <a:pt x="2856" y="1502"/>
                  <a:pt x="2858" y="1501"/>
                  <a:pt x="2858" y="1498"/>
                </a:cubicBezTo>
                <a:cubicBezTo>
                  <a:pt x="2858" y="1496"/>
                  <a:pt x="2856" y="1494"/>
                  <a:pt x="2854" y="1494"/>
                </a:cubicBezTo>
                <a:close/>
                <a:moveTo>
                  <a:pt x="2867" y="1498"/>
                </a:moveTo>
                <a:cubicBezTo>
                  <a:pt x="2867" y="1498"/>
                  <a:pt x="2867" y="1498"/>
                  <a:pt x="2867" y="1498"/>
                </a:cubicBezTo>
                <a:cubicBezTo>
                  <a:pt x="2867" y="1498"/>
                  <a:pt x="2867" y="1498"/>
                  <a:pt x="2867" y="1498"/>
                </a:cubicBezTo>
                <a:cubicBezTo>
                  <a:pt x="2867" y="1498"/>
                  <a:pt x="2867" y="1498"/>
                  <a:pt x="2867" y="1498"/>
                </a:cubicBezTo>
                <a:cubicBezTo>
                  <a:pt x="2867" y="1498"/>
                  <a:pt x="2867" y="1498"/>
                  <a:pt x="2867" y="1498"/>
                </a:cubicBezTo>
                <a:close/>
                <a:moveTo>
                  <a:pt x="3034" y="1494"/>
                </a:moveTo>
                <a:cubicBezTo>
                  <a:pt x="3032" y="1494"/>
                  <a:pt x="3030" y="1496"/>
                  <a:pt x="3030" y="1498"/>
                </a:cubicBezTo>
                <a:cubicBezTo>
                  <a:pt x="3030" y="1501"/>
                  <a:pt x="3032" y="1502"/>
                  <a:pt x="3034" y="1502"/>
                </a:cubicBezTo>
                <a:cubicBezTo>
                  <a:pt x="3037" y="1502"/>
                  <a:pt x="3039" y="1501"/>
                  <a:pt x="3039" y="1498"/>
                </a:cubicBezTo>
                <a:cubicBezTo>
                  <a:pt x="3039" y="1496"/>
                  <a:pt x="3037" y="1494"/>
                  <a:pt x="3034" y="1494"/>
                </a:cubicBezTo>
                <a:close/>
                <a:moveTo>
                  <a:pt x="3073" y="1494"/>
                </a:moveTo>
                <a:cubicBezTo>
                  <a:pt x="3071" y="1494"/>
                  <a:pt x="3069" y="1496"/>
                  <a:pt x="3069" y="1498"/>
                </a:cubicBezTo>
                <a:cubicBezTo>
                  <a:pt x="3069" y="1501"/>
                  <a:pt x="3071" y="1502"/>
                  <a:pt x="3073" y="1502"/>
                </a:cubicBezTo>
                <a:cubicBezTo>
                  <a:pt x="3076" y="1502"/>
                  <a:pt x="3077" y="1501"/>
                  <a:pt x="3077" y="1498"/>
                </a:cubicBezTo>
                <a:cubicBezTo>
                  <a:pt x="3077" y="1496"/>
                  <a:pt x="3076" y="1494"/>
                  <a:pt x="3073" y="1494"/>
                </a:cubicBezTo>
                <a:close/>
                <a:moveTo>
                  <a:pt x="3086" y="1494"/>
                </a:moveTo>
                <a:cubicBezTo>
                  <a:pt x="3084" y="1494"/>
                  <a:pt x="3082" y="1496"/>
                  <a:pt x="3082" y="1498"/>
                </a:cubicBezTo>
                <a:cubicBezTo>
                  <a:pt x="3082" y="1501"/>
                  <a:pt x="3084" y="1502"/>
                  <a:pt x="3086" y="1502"/>
                </a:cubicBezTo>
                <a:cubicBezTo>
                  <a:pt x="3088" y="1502"/>
                  <a:pt x="3090" y="1501"/>
                  <a:pt x="3090" y="1498"/>
                </a:cubicBezTo>
                <a:cubicBezTo>
                  <a:pt x="3090" y="1496"/>
                  <a:pt x="3088" y="1494"/>
                  <a:pt x="3086" y="1494"/>
                </a:cubicBezTo>
                <a:close/>
                <a:moveTo>
                  <a:pt x="3099" y="1494"/>
                </a:moveTo>
                <a:cubicBezTo>
                  <a:pt x="3097" y="1494"/>
                  <a:pt x="3095" y="1496"/>
                  <a:pt x="3095" y="1498"/>
                </a:cubicBezTo>
                <a:cubicBezTo>
                  <a:pt x="3095" y="1501"/>
                  <a:pt x="3097" y="1502"/>
                  <a:pt x="3099" y="1502"/>
                </a:cubicBezTo>
                <a:cubicBezTo>
                  <a:pt x="3101" y="1502"/>
                  <a:pt x="3103" y="1501"/>
                  <a:pt x="3103" y="1498"/>
                </a:cubicBezTo>
                <a:cubicBezTo>
                  <a:pt x="3103" y="1496"/>
                  <a:pt x="3101" y="1494"/>
                  <a:pt x="3099" y="1494"/>
                </a:cubicBezTo>
                <a:close/>
                <a:moveTo>
                  <a:pt x="3112" y="1494"/>
                </a:moveTo>
                <a:cubicBezTo>
                  <a:pt x="3110" y="1494"/>
                  <a:pt x="3108" y="1496"/>
                  <a:pt x="3108" y="1498"/>
                </a:cubicBezTo>
                <a:cubicBezTo>
                  <a:pt x="3108" y="1501"/>
                  <a:pt x="3110" y="1502"/>
                  <a:pt x="3112" y="1502"/>
                </a:cubicBezTo>
                <a:cubicBezTo>
                  <a:pt x="3114" y="1502"/>
                  <a:pt x="3116" y="1501"/>
                  <a:pt x="3116" y="1498"/>
                </a:cubicBezTo>
                <a:cubicBezTo>
                  <a:pt x="3116" y="1496"/>
                  <a:pt x="3114" y="1494"/>
                  <a:pt x="3112" y="1494"/>
                </a:cubicBezTo>
                <a:close/>
                <a:moveTo>
                  <a:pt x="3125" y="1494"/>
                </a:moveTo>
                <a:cubicBezTo>
                  <a:pt x="3123" y="1494"/>
                  <a:pt x="3121" y="1496"/>
                  <a:pt x="3121" y="1498"/>
                </a:cubicBezTo>
                <a:cubicBezTo>
                  <a:pt x="3121" y="1501"/>
                  <a:pt x="3123" y="1502"/>
                  <a:pt x="3125" y="1502"/>
                </a:cubicBezTo>
                <a:cubicBezTo>
                  <a:pt x="3127" y="1502"/>
                  <a:pt x="3129" y="1501"/>
                  <a:pt x="3129" y="1498"/>
                </a:cubicBezTo>
                <a:cubicBezTo>
                  <a:pt x="3129" y="1496"/>
                  <a:pt x="3127" y="1494"/>
                  <a:pt x="3125" y="1494"/>
                </a:cubicBezTo>
                <a:close/>
                <a:moveTo>
                  <a:pt x="3138" y="1494"/>
                </a:moveTo>
                <a:cubicBezTo>
                  <a:pt x="3135" y="1494"/>
                  <a:pt x="3134" y="1496"/>
                  <a:pt x="3134" y="1498"/>
                </a:cubicBezTo>
                <a:cubicBezTo>
                  <a:pt x="3134" y="1501"/>
                  <a:pt x="3135" y="1502"/>
                  <a:pt x="3138" y="1502"/>
                </a:cubicBezTo>
                <a:cubicBezTo>
                  <a:pt x="3140" y="1502"/>
                  <a:pt x="3142" y="1501"/>
                  <a:pt x="3142" y="1498"/>
                </a:cubicBezTo>
                <a:cubicBezTo>
                  <a:pt x="3142" y="1496"/>
                  <a:pt x="3140" y="1494"/>
                  <a:pt x="3138" y="1494"/>
                </a:cubicBezTo>
                <a:close/>
                <a:moveTo>
                  <a:pt x="3151" y="1494"/>
                </a:moveTo>
                <a:cubicBezTo>
                  <a:pt x="3148" y="1494"/>
                  <a:pt x="3147" y="1496"/>
                  <a:pt x="3147" y="1498"/>
                </a:cubicBezTo>
                <a:cubicBezTo>
                  <a:pt x="3147" y="1501"/>
                  <a:pt x="3148" y="1502"/>
                  <a:pt x="3151" y="1502"/>
                </a:cubicBezTo>
                <a:cubicBezTo>
                  <a:pt x="3153" y="1502"/>
                  <a:pt x="3155" y="1501"/>
                  <a:pt x="3155" y="1498"/>
                </a:cubicBezTo>
                <a:cubicBezTo>
                  <a:pt x="3155" y="1496"/>
                  <a:pt x="3153" y="1494"/>
                  <a:pt x="3151" y="1494"/>
                </a:cubicBezTo>
                <a:close/>
                <a:moveTo>
                  <a:pt x="3164" y="1494"/>
                </a:moveTo>
                <a:cubicBezTo>
                  <a:pt x="3161" y="1494"/>
                  <a:pt x="3159" y="1496"/>
                  <a:pt x="3159" y="1498"/>
                </a:cubicBezTo>
                <a:cubicBezTo>
                  <a:pt x="3159" y="1501"/>
                  <a:pt x="3161" y="1502"/>
                  <a:pt x="3164" y="1502"/>
                </a:cubicBezTo>
                <a:cubicBezTo>
                  <a:pt x="3166" y="1502"/>
                  <a:pt x="3168" y="1501"/>
                  <a:pt x="3168" y="1498"/>
                </a:cubicBezTo>
                <a:cubicBezTo>
                  <a:pt x="3168" y="1496"/>
                  <a:pt x="3166" y="1494"/>
                  <a:pt x="3164" y="1494"/>
                </a:cubicBezTo>
                <a:close/>
                <a:moveTo>
                  <a:pt x="3177" y="1494"/>
                </a:moveTo>
                <a:cubicBezTo>
                  <a:pt x="3174" y="1494"/>
                  <a:pt x="3172" y="1496"/>
                  <a:pt x="3172" y="1498"/>
                </a:cubicBezTo>
                <a:cubicBezTo>
                  <a:pt x="3172" y="1501"/>
                  <a:pt x="3174" y="1502"/>
                  <a:pt x="3177" y="1502"/>
                </a:cubicBezTo>
                <a:cubicBezTo>
                  <a:pt x="3179" y="1502"/>
                  <a:pt x="3181" y="1501"/>
                  <a:pt x="3181" y="1498"/>
                </a:cubicBezTo>
                <a:cubicBezTo>
                  <a:pt x="3181" y="1496"/>
                  <a:pt x="3179" y="1494"/>
                  <a:pt x="3177" y="1494"/>
                </a:cubicBezTo>
                <a:close/>
                <a:moveTo>
                  <a:pt x="3189" y="1498"/>
                </a:moveTo>
                <a:cubicBezTo>
                  <a:pt x="3189" y="1498"/>
                  <a:pt x="3189" y="1498"/>
                  <a:pt x="3189" y="1498"/>
                </a:cubicBezTo>
                <a:cubicBezTo>
                  <a:pt x="3189" y="1498"/>
                  <a:pt x="3189" y="1498"/>
                  <a:pt x="3189" y="1498"/>
                </a:cubicBezTo>
                <a:cubicBezTo>
                  <a:pt x="3189" y="1498"/>
                  <a:pt x="3189" y="1498"/>
                  <a:pt x="3189" y="1498"/>
                </a:cubicBezTo>
                <a:cubicBezTo>
                  <a:pt x="3189" y="1498"/>
                  <a:pt x="3189" y="1498"/>
                  <a:pt x="3189" y="1498"/>
                </a:cubicBezTo>
                <a:close/>
                <a:moveTo>
                  <a:pt x="3396" y="1498"/>
                </a:moveTo>
                <a:cubicBezTo>
                  <a:pt x="3396" y="1498"/>
                  <a:pt x="3396" y="1498"/>
                  <a:pt x="3396" y="1498"/>
                </a:cubicBezTo>
                <a:cubicBezTo>
                  <a:pt x="3396" y="1498"/>
                  <a:pt x="3396" y="1498"/>
                  <a:pt x="3396" y="1498"/>
                </a:cubicBezTo>
                <a:cubicBezTo>
                  <a:pt x="3396" y="1498"/>
                  <a:pt x="3396" y="1498"/>
                  <a:pt x="3396" y="1498"/>
                </a:cubicBezTo>
                <a:cubicBezTo>
                  <a:pt x="3396" y="1498"/>
                  <a:pt x="3396" y="1498"/>
                  <a:pt x="3396" y="1498"/>
                </a:cubicBezTo>
                <a:close/>
                <a:moveTo>
                  <a:pt x="3411" y="1498"/>
                </a:moveTo>
                <a:cubicBezTo>
                  <a:pt x="3411" y="1497"/>
                  <a:pt x="3410" y="1496"/>
                  <a:pt x="3409" y="1496"/>
                </a:cubicBezTo>
                <a:cubicBezTo>
                  <a:pt x="3408" y="1496"/>
                  <a:pt x="3407" y="1497"/>
                  <a:pt x="3407" y="1498"/>
                </a:cubicBezTo>
                <a:cubicBezTo>
                  <a:pt x="3407" y="1499"/>
                  <a:pt x="3408" y="1500"/>
                  <a:pt x="3409" y="1500"/>
                </a:cubicBezTo>
                <a:cubicBezTo>
                  <a:pt x="3410" y="1500"/>
                  <a:pt x="3411" y="1499"/>
                  <a:pt x="3411" y="1498"/>
                </a:cubicBezTo>
                <a:close/>
                <a:moveTo>
                  <a:pt x="3422" y="1498"/>
                </a:moveTo>
                <a:cubicBezTo>
                  <a:pt x="3422" y="1498"/>
                  <a:pt x="3422" y="1498"/>
                  <a:pt x="3422" y="1498"/>
                </a:cubicBezTo>
                <a:cubicBezTo>
                  <a:pt x="3422" y="1498"/>
                  <a:pt x="3422" y="1498"/>
                  <a:pt x="3422" y="1498"/>
                </a:cubicBezTo>
                <a:cubicBezTo>
                  <a:pt x="3422" y="1498"/>
                  <a:pt x="3422" y="1498"/>
                  <a:pt x="3422" y="1498"/>
                </a:cubicBezTo>
                <a:cubicBezTo>
                  <a:pt x="3422" y="1498"/>
                  <a:pt x="3422" y="1498"/>
                  <a:pt x="3422" y="1498"/>
                </a:cubicBezTo>
                <a:close/>
                <a:moveTo>
                  <a:pt x="956" y="1511"/>
                </a:moveTo>
                <a:cubicBezTo>
                  <a:pt x="956" y="1511"/>
                  <a:pt x="956" y="1511"/>
                  <a:pt x="955" y="1511"/>
                </a:cubicBezTo>
                <a:cubicBezTo>
                  <a:pt x="955" y="1511"/>
                  <a:pt x="955" y="1511"/>
                  <a:pt x="955" y="1511"/>
                </a:cubicBezTo>
                <a:cubicBezTo>
                  <a:pt x="955" y="1511"/>
                  <a:pt x="955" y="1512"/>
                  <a:pt x="955" y="1512"/>
                </a:cubicBezTo>
                <a:cubicBezTo>
                  <a:pt x="956" y="1512"/>
                  <a:pt x="956" y="1511"/>
                  <a:pt x="956" y="1511"/>
                </a:cubicBezTo>
                <a:close/>
                <a:moveTo>
                  <a:pt x="968" y="1507"/>
                </a:moveTo>
                <a:cubicBezTo>
                  <a:pt x="966" y="1507"/>
                  <a:pt x="964" y="1509"/>
                  <a:pt x="964" y="1511"/>
                </a:cubicBezTo>
                <a:cubicBezTo>
                  <a:pt x="964" y="1514"/>
                  <a:pt x="966" y="1515"/>
                  <a:pt x="968" y="1515"/>
                </a:cubicBezTo>
                <a:cubicBezTo>
                  <a:pt x="971" y="1515"/>
                  <a:pt x="972" y="1514"/>
                  <a:pt x="972" y="1511"/>
                </a:cubicBezTo>
                <a:cubicBezTo>
                  <a:pt x="972" y="1509"/>
                  <a:pt x="971" y="1507"/>
                  <a:pt x="968" y="1507"/>
                </a:cubicBezTo>
                <a:close/>
                <a:moveTo>
                  <a:pt x="981" y="1507"/>
                </a:moveTo>
                <a:cubicBezTo>
                  <a:pt x="979" y="1507"/>
                  <a:pt x="977" y="1509"/>
                  <a:pt x="977" y="1511"/>
                </a:cubicBezTo>
                <a:cubicBezTo>
                  <a:pt x="977" y="1514"/>
                  <a:pt x="979" y="1515"/>
                  <a:pt x="981" y="1515"/>
                </a:cubicBezTo>
                <a:cubicBezTo>
                  <a:pt x="984" y="1515"/>
                  <a:pt x="985" y="1514"/>
                  <a:pt x="985" y="1511"/>
                </a:cubicBezTo>
                <a:cubicBezTo>
                  <a:pt x="985" y="1509"/>
                  <a:pt x="984" y="1507"/>
                  <a:pt x="981" y="1507"/>
                </a:cubicBezTo>
                <a:close/>
                <a:moveTo>
                  <a:pt x="994" y="1507"/>
                </a:moveTo>
                <a:cubicBezTo>
                  <a:pt x="992" y="1507"/>
                  <a:pt x="990" y="1509"/>
                  <a:pt x="990" y="1511"/>
                </a:cubicBezTo>
                <a:cubicBezTo>
                  <a:pt x="990" y="1514"/>
                  <a:pt x="992" y="1515"/>
                  <a:pt x="994" y="1515"/>
                </a:cubicBezTo>
                <a:cubicBezTo>
                  <a:pt x="996" y="1515"/>
                  <a:pt x="998" y="1514"/>
                  <a:pt x="998" y="1511"/>
                </a:cubicBezTo>
                <a:cubicBezTo>
                  <a:pt x="998" y="1509"/>
                  <a:pt x="996" y="1507"/>
                  <a:pt x="994" y="1507"/>
                </a:cubicBezTo>
                <a:close/>
                <a:moveTo>
                  <a:pt x="1007" y="1507"/>
                </a:moveTo>
                <a:cubicBezTo>
                  <a:pt x="1005" y="1507"/>
                  <a:pt x="1003" y="1509"/>
                  <a:pt x="1003" y="1511"/>
                </a:cubicBezTo>
                <a:cubicBezTo>
                  <a:pt x="1003" y="1514"/>
                  <a:pt x="1005" y="1515"/>
                  <a:pt x="1007" y="1515"/>
                </a:cubicBezTo>
                <a:cubicBezTo>
                  <a:pt x="1009" y="1515"/>
                  <a:pt x="1011" y="1514"/>
                  <a:pt x="1011" y="1511"/>
                </a:cubicBezTo>
                <a:cubicBezTo>
                  <a:pt x="1011" y="1509"/>
                  <a:pt x="1009" y="1507"/>
                  <a:pt x="1007" y="1507"/>
                </a:cubicBezTo>
                <a:close/>
                <a:moveTo>
                  <a:pt x="1020" y="1507"/>
                </a:moveTo>
                <a:cubicBezTo>
                  <a:pt x="1018" y="1507"/>
                  <a:pt x="1016" y="1509"/>
                  <a:pt x="1016" y="1511"/>
                </a:cubicBezTo>
                <a:cubicBezTo>
                  <a:pt x="1016" y="1514"/>
                  <a:pt x="1018" y="1515"/>
                  <a:pt x="1020" y="1515"/>
                </a:cubicBezTo>
                <a:cubicBezTo>
                  <a:pt x="1022" y="1515"/>
                  <a:pt x="1024" y="1514"/>
                  <a:pt x="1024" y="1511"/>
                </a:cubicBezTo>
                <a:cubicBezTo>
                  <a:pt x="1024" y="1509"/>
                  <a:pt x="1022" y="1507"/>
                  <a:pt x="1020" y="1507"/>
                </a:cubicBezTo>
                <a:close/>
                <a:moveTo>
                  <a:pt x="1033" y="1507"/>
                </a:moveTo>
                <a:cubicBezTo>
                  <a:pt x="1031" y="1507"/>
                  <a:pt x="1029" y="1509"/>
                  <a:pt x="1029" y="1511"/>
                </a:cubicBezTo>
                <a:cubicBezTo>
                  <a:pt x="1029" y="1514"/>
                  <a:pt x="1031" y="1515"/>
                  <a:pt x="1033" y="1515"/>
                </a:cubicBezTo>
                <a:cubicBezTo>
                  <a:pt x="1035" y="1515"/>
                  <a:pt x="1037" y="1514"/>
                  <a:pt x="1037" y="1511"/>
                </a:cubicBezTo>
                <a:cubicBezTo>
                  <a:pt x="1037" y="1509"/>
                  <a:pt x="1035" y="1507"/>
                  <a:pt x="1033" y="1507"/>
                </a:cubicBezTo>
                <a:close/>
                <a:moveTo>
                  <a:pt x="1046" y="1507"/>
                </a:moveTo>
                <a:cubicBezTo>
                  <a:pt x="1043" y="1507"/>
                  <a:pt x="1042" y="1509"/>
                  <a:pt x="1042" y="1511"/>
                </a:cubicBezTo>
                <a:cubicBezTo>
                  <a:pt x="1042" y="1514"/>
                  <a:pt x="1043" y="1515"/>
                  <a:pt x="1046" y="1515"/>
                </a:cubicBezTo>
                <a:cubicBezTo>
                  <a:pt x="1048" y="1515"/>
                  <a:pt x="1050" y="1514"/>
                  <a:pt x="1050" y="1511"/>
                </a:cubicBezTo>
                <a:cubicBezTo>
                  <a:pt x="1050" y="1509"/>
                  <a:pt x="1048" y="1507"/>
                  <a:pt x="1046" y="1507"/>
                </a:cubicBezTo>
                <a:close/>
                <a:moveTo>
                  <a:pt x="1059" y="1507"/>
                </a:moveTo>
                <a:cubicBezTo>
                  <a:pt x="1056" y="1507"/>
                  <a:pt x="1055" y="1509"/>
                  <a:pt x="1055" y="1511"/>
                </a:cubicBezTo>
                <a:cubicBezTo>
                  <a:pt x="1055" y="1514"/>
                  <a:pt x="1056" y="1515"/>
                  <a:pt x="1059" y="1515"/>
                </a:cubicBezTo>
                <a:cubicBezTo>
                  <a:pt x="1061" y="1515"/>
                  <a:pt x="1063" y="1514"/>
                  <a:pt x="1063" y="1511"/>
                </a:cubicBezTo>
                <a:cubicBezTo>
                  <a:pt x="1063" y="1509"/>
                  <a:pt x="1061" y="1507"/>
                  <a:pt x="1059" y="1507"/>
                </a:cubicBezTo>
                <a:close/>
                <a:moveTo>
                  <a:pt x="1072" y="1507"/>
                </a:moveTo>
                <a:cubicBezTo>
                  <a:pt x="1069" y="1507"/>
                  <a:pt x="1067" y="1509"/>
                  <a:pt x="1067" y="1511"/>
                </a:cubicBezTo>
                <a:cubicBezTo>
                  <a:pt x="1067" y="1514"/>
                  <a:pt x="1069" y="1515"/>
                  <a:pt x="1072" y="1515"/>
                </a:cubicBezTo>
                <a:cubicBezTo>
                  <a:pt x="1074" y="1515"/>
                  <a:pt x="1076" y="1514"/>
                  <a:pt x="1076" y="1511"/>
                </a:cubicBezTo>
                <a:cubicBezTo>
                  <a:pt x="1076" y="1509"/>
                  <a:pt x="1074" y="1507"/>
                  <a:pt x="1072" y="1507"/>
                </a:cubicBezTo>
                <a:close/>
                <a:moveTo>
                  <a:pt x="1085" y="1507"/>
                </a:moveTo>
                <a:cubicBezTo>
                  <a:pt x="1082" y="1507"/>
                  <a:pt x="1080" y="1509"/>
                  <a:pt x="1080" y="1511"/>
                </a:cubicBezTo>
                <a:cubicBezTo>
                  <a:pt x="1080" y="1514"/>
                  <a:pt x="1082" y="1515"/>
                  <a:pt x="1085" y="1515"/>
                </a:cubicBezTo>
                <a:cubicBezTo>
                  <a:pt x="1087" y="1515"/>
                  <a:pt x="1089" y="1514"/>
                  <a:pt x="1089" y="1511"/>
                </a:cubicBezTo>
                <a:cubicBezTo>
                  <a:pt x="1089" y="1509"/>
                  <a:pt x="1087" y="1507"/>
                  <a:pt x="1085" y="1507"/>
                </a:cubicBezTo>
                <a:close/>
                <a:moveTo>
                  <a:pt x="1097" y="1507"/>
                </a:moveTo>
                <a:cubicBezTo>
                  <a:pt x="1095" y="1507"/>
                  <a:pt x="1093" y="1509"/>
                  <a:pt x="1093" y="1511"/>
                </a:cubicBezTo>
                <a:cubicBezTo>
                  <a:pt x="1093" y="1514"/>
                  <a:pt x="1095" y="1515"/>
                  <a:pt x="1097" y="1515"/>
                </a:cubicBezTo>
                <a:cubicBezTo>
                  <a:pt x="1100" y="1515"/>
                  <a:pt x="1102" y="1514"/>
                  <a:pt x="1102" y="1511"/>
                </a:cubicBezTo>
                <a:cubicBezTo>
                  <a:pt x="1102" y="1509"/>
                  <a:pt x="1100" y="1507"/>
                  <a:pt x="1097" y="1507"/>
                </a:cubicBezTo>
                <a:close/>
                <a:moveTo>
                  <a:pt x="1111" y="1511"/>
                </a:moveTo>
                <a:cubicBezTo>
                  <a:pt x="1111" y="1511"/>
                  <a:pt x="1111" y="1511"/>
                  <a:pt x="1110" y="1511"/>
                </a:cubicBezTo>
                <a:cubicBezTo>
                  <a:pt x="1110" y="1511"/>
                  <a:pt x="1110" y="1511"/>
                  <a:pt x="1110" y="1511"/>
                </a:cubicBezTo>
                <a:cubicBezTo>
                  <a:pt x="1110" y="1511"/>
                  <a:pt x="1110" y="1512"/>
                  <a:pt x="1110" y="1512"/>
                </a:cubicBezTo>
                <a:cubicBezTo>
                  <a:pt x="1111" y="1512"/>
                  <a:pt x="1111" y="1511"/>
                  <a:pt x="1111" y="1511"/>
                </a:cubicBezTo>
                <a:close/>
                <a:moveTo>
                  <a:pt x="3047" y="1507"/>
                </a:moveTo>
                <a:cubicBezTo>
                  <a:pt x="3045" y="1507"/>
                  <a:pt x="3043" y="1509"/>
                  <a:pt x="3043" y="1511"/>
                </a:cubicBezTo>
                <a:cubicBezTo>
                  <a:pt x="3043" y="1514"/>
                  <a:pt x="3045" y="1515"/>
                  <a:pt x="3047" y="1515"/>
                </a:cubicBezTo>
                <a:cubicBezTo>
                  <a:pt x="3050" y="1515"/>
                  <a:pt x="3052" y="1514"/>
                  <a:pt x="3052" y="1511"/>
                </a:cubicBezTo>
                <a:cubicBezTo>
                  <a:pt x="3052" y="1509"/>
                  <a:pt x="3050" y="1507"/>
                  <a:pt x="3047" y="1507"/>
                </a:cubicBezTo>
                <a:close/>
                <a:moveTo>
                  <a:pt x="3060" y="1511"/>
                </a:moveTo>
                <a:cubicBezTo>
                  <a:pt x="3060" y="1511"/>
                  <a:pt x="3060" y="1511"/>
                  <a:pt x="3060" y="1511"/>
                </a:cubicBezTo>
                <a:cubicBezTo>
                  <a:pt x="3060" y="1511"/>
                  <a:pt x="3060" y="1511"/>
                  <a:pt x="3060" y="1511"/>
                </a:cubicBezTo>
                <a:cubicBezTo>
                  <a:pt x="3060" y="1511"/>
                  <a:pt x="3060" y="1511"/>
                  <a:pt x="3060" y="1511"/>
                </a:cubicBezTo>
                <a:cubicBezTo>
                  <a:pt x="3060" y="1511"/>
                  <a:pt x="3060" y="1511"/>
                  <a:pt x="3060" y="1511"/>
                </a:cubicBezTo>
                <a:close/>
                <a:moveTo>
                  <a:pt x="3073" y="1507"/>
                </a:moveTo>
                <a:cubicBezTo>
                  <a:pt x="3071" y="1507"/>
                  <a:pt x="3069" y="1509"/>
                  <a:pt x="3069" y="1511"/>
                </a:cubicBezTo>
                <a:cubicBezTo>
                  <a:pt x="3069" y="1514"/>
                  <a:pt x="3071" y="1515"/>
                  <a:pt x="3073" y="1515"/>
                </a:cubicBezTo>
                <a:cubicBezTo>
                  <a:pt x="3076" y="1515"/>
                  <a:pt x="3077" y="1514"/>
                  <a:pt x="3077" y="1511"/>
                </a:cubicBezTo>
                <a:cubicBezTo>
                  <a:pt x="3077" y="1509"/>
                  <a:pt x="3076" y="1507"/>
                  <a:pt x="3073" y="1507"/>
                </a:cubicBezTo>
                <a:close/>
                <a:moveTo>
                  <a:pt x="3086" y="1507"/>
                </a:moveTo>
                <a:cubicBezTo>
                  <a:pt x="3084" y="1507"/>
                  <a:pt x="3082" y="1509"/>
                  <a:pt x="3082" y="1511"/>
                </a:cubicBezTo>
                <a:cubicBezTo>
                  <a:pt x="3082" y="1514"/>
                  <a:pt x="3084" y="1515"/>
                  <a:pt x="3086" y="1515"/>
                </a:cubicBezTo>
                <a:cubicBezTo>
                  <a:pt x="3088" y="1515"/>
                  <a:pt x="3090" y="1514"/>
                  <a:pt x="3090" y="1511"/>
                </a:cubicBezTo>
                <a:cubicBezTo>
                  <a:pt x="3090" y="1509"/>
                  <a:pt x="3088" y="1507"/>
                  <a:pt x="3086" y="1507"/>
                </a:cubicBezTo>
                <a:close/>
                <a:moveTo>
                  <a:pt x="3099" y="1507"/>
                </a:moveTo>
                <a:cubicBezTo>
                  <a:pt x="3097" y="1507"/>
                  <a:pt x="3095" y="1509"/>
                  <a:pt x="3095" y="1511"/>
                </a:cubicBezTo>
                <a:cubicBezTo>
                  <a:pt x="3095" y="1514"/>
                  <a:pt x="3097" y="1515"/>
                  <a:pt x="3099" y="1515"/>
                </a:cubicBezTo>
                <a:cubicBezTo>
                  <a:pt x="3101" y="1515"/>
                  <a:pt x="3103" y="1514"/>
                  <a:pt x="3103" y="1511"/>
                </a:cubicBezTo>
                <a:cubicBezTo>
                  <a:pt x="3103" y="1509"/>
                  <a:pt x="3101" y="1507"/>
                  <a:pt x="3099" y="1507"/>
                </a:cubicBezTo>
                <a:close/>
                <a:moveTo>
                  <a:pt x="3112" y="1507"/>
                </a:moveTo>
                <a:cubicBezTo>
                  <a:pt x="3110" y="1507"/>
                  <a:pt x="3108" y="1509"/>
                  <a:pt x="3108" y="1511"/>
                </a:cubicBezTo>
                <a:cubicBezTo>
                  <a:pt x="3108" y="1514"/>
                  <a:pt x="3110" y="1515"/>
                  <a:pt x="3112" y="1515"/>
                </a:cubicBezTo>
                <a:cubicBezTo>
                  <a:pt x="3114" y="1515"/>
                  <a:pt x="3116" y="1514"/>
                  <a:pt x="3116" y="1511"/>
                </a:cubicBezTo>
                <a:cubicBezTo>
                  <a:pt x="3116" y="1509"/>
                  <a:pt x="3114" y="1507"/>
                  <a:pt x="3112" y="1507"/>
                </a:cubicBezTo>
                <a:close/>
                <a:moveTo>
                  <a:pt x="3125" y="1507"/>
                </a:moveTo>
                <a:cubicBezTo>
                  <a:pt x="3123" y="1507"/>
                  <a:pt x="3121" y="1509"/>
                  <a:pt x="3121" y="1511"/>
                </a:cubicBezTo>
                <a:cubicBezTo>
                  <a:pt x="3121" y="1514"/>
                  <a:pt x="3123" y="1515"/>
                  <a:pt x="3125" y="1515"/>
                </a:cubicBezTo>
                <a:cubicBezTo>
                  <a:pt x="3127" y="1515"/>
                  <a:pt x="3129" y="1514"/>
                  <a:pt x="3129" y="1511"/>
                </a:cubicBezTo>
                <a:cubicBezTo>
                  <a:pt x="3129" y="1509"/>
                  <a:pt x="3127" y="1507"/>
                  <a:pt x="3125" y="1507"/>
                </a:cubicBezTo>
                <a:close/>
                <a:moveTo>
                  <a:pt x="3138" y="1507"/>
                </a:moveTo>
                <a:cubicBezTo>
                  <a:pt x="3135" y="1507"/>
                  <a:pt x="3134" y="1509"/>
                  <a:pt x="3134" y="1511"/>
                </a:cubicBezTo>
                <a:cubicBezTo>
                  <a:pt x="3134" y="1514"/>
                  <a:pt x="3135" y="1515"/>
                  <a:pt x="3138" y="1515"/>
                </a:cubicBezTo>
                <a:cubicBezTo>
                  <a:pt x="3140" y="1515"/>
                  <a:pt x="3142" y="1514"/>
                  <a:pt x="3142" y="1511"/>
                </a:cubicBezTo>
                <a:cubicBezTo>
                  <a:pt x="3142" y="1509"/>
                  <a:pt x="3140" y="1507"/>
                  <a:pt x="3138" y="1507"/>
                </a:cubicBezTo>
                <a:close/>
                <a:moveTo>
                  <a:pt x="3151" y="1507"/>
                </a:moveTo>
                <a:cubicBezTo>
                  <a:pt x="3148" y="1507"/>
                  <a:pt x="3147" y="1509"/>
                  <a:pt x="3147" y="1511"/>
                </a:cubicBezTo>
                <a:cubicBezTo>
                  <a:pt x="3147" y="1514"/>
                  <a:pt x="3148" y="1515"/>
                  <a:pt x="3151" y="1515"/>
                </a:cubicBezTo>
                <a:cubicBezTo>
                  <a:pt x="3153" y="1515"/>
                  <a:pt x="3155" y="1514"/>
                  <a:pt x="3155" y="1511"/>
                </a:cubicBezTo>
                <a:cubicBezTo>
                  <a:pt x="3155" y="1509"/>
                  <a:pt x="3153" y="1507"/>
                  <a:pt x="3151" y="1507"/>
                </a:cubicBezTo>
                <a:close/>
                <a:moveTo>
                  <a:pt x="3164" y="1507"/>
                </a:moveTo>
                <a:cubicBezTo>
                  <a:pt x="3161" y="1507"/>
                  <a:pt x="3159" y="1509"/>
                  <a:pt x="3159" y="1511"/>
                </a:cubicBezTo>
                <a:cubicBezTo>
                  <a:pt x="3159" y="1514"/>
                  <a:pt x="3161" y="1515"/>
                  <a:pt x="3164" y="1515"/>
                </a:cubicBezTo>
                <a:cubicBezTo>
                  <a:pt x="3166" y="1515"/>
                  <a:pt x="3168" y="1514"/>
                  <a:pt x="3168" y="1511"/>
                </a:cubicBezTo>
                <a:cubicBezTo>
                  <a:pt x="3168" y="1509"/>
                  <a:pt x="3166" y="1507"/>
                  <a:pt x="3164" y="1507"/>
                </a:cubicBezTo>
                <a:close/>
                <a:moveTo>
                  <a:pt x="3177" y="1507"/>
                </a:moveTo>
                <a:cubicBezTo>
                  <a:pt x="3174" y="1507"/>
                  <a:pt x="3172" y="1509"/>
                  <a:pt x="3172" y="1511"/>
                </a:cubicBezTo>
                <a:cubicBezTo>
                  <a:pt x="3172" y="1514"/>
                  <a:pt x="3174" y="1515"/>
                  <a:pt x="3177" y="1515"/>
                </a:cubicBezTo>
                <a:cubicBezTo>
                  <a:pt x="3179" y="1515"/>
                  <a:pt x="3181" y="1514"/>
                  <a:pt x="3181" y="1511"/>
                </a:cubicBezTo>
                <a:cubicBezTo>
                  <a:pt x="3181" y="1509"/>
                  <a:pt x="3179" y="1507"/>
                  <a:pt x="3177" y="1507"/>
                </a:cubicBezTo>
                <a:close/>
                <a:moveTo>
                  <a:pt x="3409" y="1511"/>
                </a:moveTo>
                <a:cubicBezTo>
                  <a:pt x="3409" y="1511"/>
                  <a:pt x="3409" y="1511"/>
                  <a:pt x="3409" y="1511"/>
                </a:cubicBezTo>
                <a:cubicBezTo>
                  <a:pt x="3409" y="1511"/>
                  <a:pt x="3409" y="1511"/>
                  <a:pt x="3409" y="1511"/>
                </a:cubicBezTo>
                <a:cubicBezTo>
                  <a:pt x="3409" y="1511"/>
                  <a:pt x="3409" y="1511"/>
                  <a:pt x="3409" y="1511"/>
                </a:cubicBezTo>
                <a:cubicBezTo>
                  <a:pt x="3409" y="1511"/>
                  <a:pt x="3409" y="1511"/>
                  <a:pt x="3409" y="1511"/>
                </a:cubicBezTo>
                <a:close/>
                <a:moveTo>
                  <a:pt x="3425" y="1511"/>
                </a:moveTo>
                <a:cubicBezTo>
                  <a:pt x="3425" y="1510"/>
                  <a:pt x="3423" y="1508"/>
                  <a:pt x="3422" y="1508"/>
                </a:cubicBezTo>
                <a:cubicBezTo>
                  <a:pt x="3420" y="1508"/>
                  <a:pt x="3419" y="1510"/>
                  <a:pt x="3419" y="1511"/>
                </a:cubicBezTo>
                <a:cubicBezTo>
                  <a:pt x="3419" y="1513"/>
                  <a:pt x="3420" y="1514"/>
                  <a:pt x="3422" y="1514"/>
                </a:cubicBezTo>
                <a:cubicBezTo>
                  <a:pt x="3423" y="1514"/>
                  <a:pt x="3425" y="1513"/>
                  <a:pt x="3425" y="1511"/>
                </a:cubicBezTo>
                <a:close/>
                <a:moveTo>
                  <a:pt x="955" y="1520"/>
                </a:moveTo>
                <a:cubicBezTo>
                  <a:pt x="953" y="1520"/>
                  <a:pt x="951" y="1522"/>
                  <a:pt x="951" y="1524"/>
                </a:cubicBezTo>
                <a:cubicBezTo>
                  <a:pt x="951" y="1526"/>
                  <a:pt x="953" y="1528"/>
                  <a:pt x="955" y="1528"/>
                </a:cubicBezTo>
                <a:cubicBezTo>
                  <a:pt x="958" y="1528"/>
                  <a:pt x="960" y="1526"/>
                  <a:pt x="960" y="1524"/>
                </a:cubicBezTo>
                <a:cubicBezTo>
                  <a:pt x="960" y="1522"/>
                  <a:pt x="958" y="1520"/>
                  <a:pt x="955" y="1520"/>
                </a:cubicBezTo>
                <a:close/>
                <a:moveTo>
                  <a:pt x="968" y="1520"/>
                </a:moveTo>
                <a:cubicBezTo>
                  <a:pt x="966" y="1520"/>
                  <a:pt x="964" y="1522"/>
                  <a:pt x="964" y="1524"/>
                </a:cubicBezTo>
                <a:cubicBezTo>
                  <a:pt x="964" y="1526"/>
                  <a:pt x="966" y="1528"/>
                  <a:pt x="968" y="1528"/>
                </a:cubicBezTo>
                <a:cubicBezTo>
                  <a:pt x="971" y="1528"/>
                  <a:pt x="972" y="1526"/>
                  <a:pt x="972" y="1524"/>
                </a:cubicBezTo>
                <a:cubicBezTo>
                  <a:pt x="972" y="1522"/>
                  <a:pt x="971" y="1520"/>
                  <a:pt x="968" y="1520"/>
                </a:cubicBezTo>
                <a:close/>
                <a:moveTo>
                  <a:pt x="981" y="1520"/>
                </a:moveTo>
                <a:cubicBezTo>
                  <a:pt x="979" y="1520"/>
                  <a:pt x="977" y="1522"/>
                  <a:pt x="977" y="1524"/>
                </a:cubicBezTo>
                <a:cubicBezTo>
                  <a:pt x="977" y="1526"/>
                  <a:pt x="979" y="1528"/>
                  <a:pt x="981" y="1528"/>
                </a:cubicBezTo>
                <a:cubicBezTo>
                  <a:pt x="984" y="1528"/>
                  <a:pt x="985" y="1526"/>
                  <a:pt x="985" y="1524"/>
                </a:cubicBezTo>
                <a:cubicBezTo>
                  <a:pt x="985" y="1522"/>
                  <a:pt x="984" y="1520"/>
                  <a:pt x="981" y="1520"/>
                </a:cubicBezTo>
                <a:close/>
                <a:moveTo>
                  <a:pt x="994" y="1520"/>
                </a:moveTo>
                <a:cubicBezTo>
                  <a:pt x="992" y="1520"/>
                  <a:pt x="990" y="1522"/>
                  <a:pt x="990" y="1524"/>
                </a:cubicBezTo>
                <a:cubicBezTo>
                  <a:pt x="990" y="1526"/>
                  <a:pt x="992" y="1528"/>
                  <a:pt x="994" y="1528"/>
                </a:cubicBezTo>
                <a:cubicBezTo>
                  <a:pt x="996" y="1528"/>
                  <a:pt x="998" y="1526"/>
                  <a:pt x="998" y="1524"/>
                </a:cubicBezTo>
                <a:cubicBezTo>
                  <a:pt x="998" y="1522"/>
                  <a:pt x="996" y="1520"/>
                  <a:pt x="994" y="1520"/>
                </a:cubicBezTo>
                <a:close/>
                <a:moveTo>
                  <a:pt x="1007" y="1520"/>
                </a:moveTo>
                <a:cubicBezTo>
                  <a:pt x="1005" y="1520"/>
                  <a:pt x="1003" y="1522"/>
                  <a:pt x="1003" y="1524"/>
                </a:cubicBezTo>
                <a:cubicBezTo>
                  <a:pt x="1003" y="1526"/>
                  <a:pt x="1005" y="1528"/>
                  <a:pt x="1007" y="1528"/>
                </a:cubicBezTo>
                <a:cubicBezTo>
                  <a:pt x="1009" y="1528"/>
                  <a:pt x="1011" y="1526"/>
                  <a:pt x="1011" y="1524"/>
                </a:cubicBezTo>
                <a:cubicBezTo>
                  <a:pt x="1011" y="1522"/>
                  <a:pt x="1009" y="1520"/>
                  <a:pt x="1007" y="1520"/>
                </a:cubicBezTo>
                <a:close/>
                <a:moveTo>
                  <a:pt x="1020" y="1520"/>
                </a:moveTo>
                <a:cubicBezTo>
                  <a:pt x="1018" y="1520"/>
                  <a:pt x="1016" y="1522"/>
                  <a:pt x="1016" y="1524"/>
                </a:cubicBezTo>
                <a:cubicBezTo>
                  <a:pt x="1016" y="1526"/>
                  <a:pt x="1018" y="1528"/>
                  <a:pt x="1020" y="1528"/>
                </a:cubicBezTo>
                <a:cubicBezTo>
                  <a:pt x="1022" y="1528"/>
                  <a:pt x="1024" y="1526"/>
                  <a:pt x="1024" y="1524"/>
                </a:cubicBezTo>
                <a:cubicBezTo>
                  <a:pt x="1024" y="1522"/>
                  <a:pt x="1022" y="1520"/>
                  <a:pt x="1020" y="1520"/>
                </a:cubicBezTo>
                <a:close/>
                <a:moveTo>
                  <a:pt x="1033" y="1520"/>
                </a:moveTo>
                <a:cubicBezTo>
                  <a:pt x="1031" y="1520"/>
                  <a:pt x="1029" y="1522"/>
                  <a:pt x="1029" y="1524"/>
                </a:cubicBezTo>
                <a:cubicBezTo>
                  <a:pt x="1029" y="1526"/>
                  <a:pt x="1031" y="1528"/>
                  <a:pt x="1033" y="1528"/>
                </a:cubicBezTo>
                <a:cubicBezTo>
                  <a:pt x="1035" y="1528"/>
                  <a:pt x="1037" y="1526"/>
                  <a:pt x="1037" y="1524"/>
                </a:cubicBezTo>
                <a:cubicBezTo>
                  <a:pt x="1037" y="1522"/>
                  <a:pt x="1035" y="1520"/>
                  <a:pt x="1033" y="1520"/>
                </a:cubicBezTo>
                <a:close/>
                <a:moveTo>
                  <a:pt x="1046" y="1520"/>
                </a:moveTo>
                <a:cubicBezTo>
                  <a:pt x="1043" y="1520"/>
                  <a:pt x="1042" y="1522"/>
                  <a:pt x="1042" y="1524"/>
                </a:cubicBezTo>
                <a:cubicBezTo>
                  <a:pt x="1042" y="1526"/>
                  <a:pt x="1043" y="1528"/>
                  <a:pt x="1046" y="1528"/>
                </a:cubicBezTo>
                <a:cubicBezTo>
                  <a:pt x="1048" y="1528"/>
                  <a:pt x="1050" y="1526"/>
                  <a:pt x="1050" y="1524"/>
                </a:cubicBezTo>
                <a:cubicBezTo>
                  <a:pt x="1050" y="1522"/>
                  <a:pt x="1048" y="1520"/>
                  <a:pt x="1046" y="1520"/>
                </a:cubicBezTo>
                <a:close/>
                <a:moveTo>
                  <a:pt x="1059" y="1520"/>
                </a:moveTo>
                <a:cubicBezTo>
                  <a:pt x="1056" y="1520"/>
                  <a:pt x="1055" y="1522"/>
                  <a:pt x="1055" y="1524"/>
                </a:cubicBezTo>
                <a:cubicBezTo>
                  <a:pt x="1055" y="1526"/>
                  <a:pt x="1056" y="1528"/>
                  <a:pt x="1059" y="1528"/>
                </a:cubicBezTo>
                <a:cubicBezTo>
                  <a:pt x="1061" y="1528"/>
                  <a:pt x="1063" y="1526"/>
                  <a:pt x="1063" y="1524"/>
                </a:cubicBezTo>
                <a:cubicBezTo>
                  <a:pt x="1063" y="1522"/>
                  <a:pt x="1061" y="1520"/>
                  <a:pt x="1059" y="1520"/>
                </a:cubicBezTo>
                <a:close/>
                <a:moveTo>
                  <a:pt x="1072" y="1520"/>
                </a:moveTo>
                <a:cubicBezTo>
                  <a:pt x="1069" y="1520"/>
                  <a:pt x="1067" y="1522"/>
                  <a:pt x="1067" y="1524"/>
                </a:cubicBezTo>
                <a:cubicBezTo>
                  <a:pt x="1067" y="1526"/>
                  <a:pt x="1069" y="1528"/>
                  <a:pt x="1072" y="1528"/>
                </a:cubicBezTo>
                <a:cubicBezTo>
                  <a:pt x="1074" y="1528"/>
                  <a:pt x="1076" y="1526"/>
                  <a:pt x="1076" y="1524"/>
                </a:cubicBezTo>
                <a:cubicBezTo>
                  <a:pt x="1076" y="1522"/>
                  <a:pt x="1074" y="1520"/>
                  <a:pt x="1072" y="1520"/>
                </a:cubicBezTo>
                <a:close/>
                <a:moveTo>
                  <a:pt x="1085" y="1520"/>
                </a:moveTo>
                <a:cubicBezTo>
                  <a:pt x="1082" y="1520"/>
                  <a:pt x="1080" y="1522"/>
                  <a:pt x="1080" y="1524"/>
                </a:cubicBezTo>
                <a:cubicBezTo>
                  <a:pt x="1080" y="1526"/>
                  <a:pt x="1082" y="1528"/>
                  <a:pt x="1085" y="1528"/>
                </a:cubicBezTo>
                <a:cubicBezTo>
                  <a:pt x="1087" y="1528"/>
                  <a:pt x="1089" y="1526"/>
                  <a:pt x="1089" y="1524"/>
                </a:cubicBezTo>
                <a:cubicBezTo>
                  <a:pt x="1089" y="1522"/>
                  <a:pt x="1087" y="1520"/>
                  <a:pt x="1085" y="1520"/>
                </a:cubicBezTo>
                <a:close/>
                <a:moveTo>
                  <a:pt x="1097" y="1520"/>
                </a:moveTo>
                <a:cubicBezTo>
                  <a:pt x="1095" y="1520"/>
                  <a:pt x="1093" y="1522"/>
                  <a:pt x="1093" y="1524"/>
                </a:cubicBezTo>
                <a:cubicBezTo>
                  <a:pt x="1093" y="1526"/>
                  <a:pt x="1095" y="1528"/>
                  <a:pt x="1097" y="1528"/>
                </a:cubicBezTo>
                <a:cubicBezTo>
                  <a:pt x="1100" y="1528"/>
                  <a:pt x="1102" y="1526"/>
                  <a:pt x="1102" y="1524"/>
                </a:cubicBezTo>
                <a:cubicBezTo>
                  <a:pt x="1102" y="1522"/>
                  <a:pt x="1100" y="1520"/>
                  <a:pt x="1097" y="1520"/>
                </a:cubicBezTo>
                <a:close/>
                <a:moveTo>
                  <a:pt x="1110" y="1520"/>
                </a:moveTo>
                <a:cubicBezTo>
                  <a:pt x="1108" y="1520"/>
                  <a:pt x="1106" y="1522"/>
                  <a:pt x="1106" y="1524"/>
                </a:cubicBezTo>
                <a:cubicBezTo>
                  <a:pt x="1106" y="1526"/>
                  <a:pt x="1108" y="1528"/>
                  <a:pt x="1110" y="1528"/>
                </a:cubicBezTo>
                <a:cubicBezTo>
                  <a:pt x="1113" y="1528"/>
                  <a:pt x="1115" y="1526"/>
                  <a:pt x="1115" y="1524"/>
                </a:cubicBezTo>
                <a:cubicBezTo>
                  <a:pt x="1115" y="1522"/>
                  <a:pt x="1113" y="1520"/>
                  <a:pt x="1110" y="1520"/>
                </a:cubicBezTo>
                <a:close/>
                <a:moveTo>
                  <a:pt x="3086" y="1520"/>
                </a:moveTo>
                <a:cubicBezTo>
                  <a:pt x="3084" y="1520"/>
                  <a:pt x="3082" y="1522"/>
                  <a:pt x="3082" y="1524"/>
                </a:cubicBezTo>
                <a:cubicBezTo>
                  <a:pt x="3082" y="1526"/>
                  <a:pt x="3084" y="1528"/>
                  <a:pt x="3086" y="1528"/>
                </a:cubicBezTo>
                <a:cubicBezTo>
                  <a:pt x="3088" y="1528"/>
                  <a:pt x="3090" y="1526"/>
                  <a:pt x="3090" y="1524"/>
                </a:cubicBezTo>
                <a:cubicBezTo>
                  <a:pt x="3090" y="1522"/>
                  <a:pt x="3088" y="1520"/>
                  <a:pt x="3086" y="1520"/>
                </a:cubicBezTo>
                <a:close/>
                <a:moveTo>
                  <a:pt x="3099" y="1520"/>
                </a:moveTo>
                <a:cubicBezTo>
                  <a:pt x="3097" y="1520"/>
                  <a:pt x="3095" y="1522"/>
                  <a:pt x="3095" y="1524"/>
                </a:cubicBezTo>
                <a:cubicBezTo>
                  <a:pt x="3095" y="1526"/>
                  <a:pt x="3097" y="1528"/>
                  <a:pt x="3099" y="1528"/>
                </a:cubicBezTo>
                <a:cubicBezTo>
                  <a:pt x="3101" y="1528"/>
                  <a:pt x="3103" y="1526"/>
                  <a:pt x="3103" y="1524"/>
                </a:cubicBezTo>
                <a:cubicBezTo>
                  <a:pt x="3103" y="1522"/>
                  <a:pt x="3101" y="1520"/>
                  <a:pt x="3099" y="1520"/>
                </a:cubicBezTo>
                <a:close/>
                <a:moveTo>
                  <a:pt x="3112" y="1520"/>
                </a:moveTo>
                <a:cubicBezTo>
                  <a:pt x="3110" y="1520"/>
                  <a:pt x="3108" y="1522"/>
                  <a:pt x="3108" y="1524"/>
                </a:cubicBezTo>
                <a:cubicBezTo>
                  <a:pt x="3108" y="1526"/>
                  <a:pt x="3110" y="1528"/>
                  <a:pt x="3112" y="1528"/>
                </a:cubicBezTo>
                <a:cubicBezTo>
                  <a:pt x="3114" y="1528"/>
                  <a:pt x="3116" y="1526"/>
                  <a:pt x="3116" y="1524"/>
                </a:cubicBezTo>
                <a:cubicBezTo>
                  <a:pt x="3116" y="1522"/>
                  <a:pt x="3114" y="1520"/>
                  <a:pt x="3112" y="1520"/>
                </a:cubicBezTo>
                <a:close/>
                <a:moveTo>
                  <a:pt x="3125" y="1520"/>
                </a:moveTo>
                <a:cubicBezTo>
                  <a:pt x="3123" y="1520"/>
                  <a:pt x="3121" y="1522"/>
                  <a:pt x="3121" y="1524"/>
                </a:cubicBezTo>
                <a:cubicBezTo>
                  <a:pt x="3121" y="1526"/>
                  <a:pt x="3123" y="1528"/>
                  <a:pt x="3125" y="1528"/>
                </a:cubicBezTo>
                <a:cubicBezTo>
                  <a:pt x="3127" y="1528"/>
                  <a:pt x="3129" y="1526"/>
                  <a:pt x="3129" y="1524"/>
                </a:cubicBezTo>
                <a:cubicBezTo>
                  <a:pt x="3129" y="1522"/>
                  <a:pt x="3127" y="1520"/>
                  <a:pt x="3125" y="1520"/>
                </a:cubicBezTo>
                <a:close/>
                <a:moveTo>
                  <a:pt x="3138" y="1520"/>
                </a:moveTo>
                <a:cubicBezTo>
                  <a:pt x="3135" y="1520"/>
                  <a:pt x="3134" y="1522"/>
                  <a:pt x="3134" y="1524"/>
                </a:cubicBezTo>
                <a:cubicBezTo>
                  <a:pt x="3134" y="1526"/>
                  <a:pt x="3135" y="1528"/>
                  <a:pt x="3138" y="1528"/>
                </a:cubicBezTo>
                <a:cubicBezTo>
                  <a:pt x="3140" y="1528"/>
                  <a:pt x="3142" y="1526"/>
                  <a:pt x="3142" y="1524"/>
                </a:cubicBezTo>
                <a:cubicBezTo>
                  <a:pt x="3142" y="1522"/>
                  <a:pt x="3140" y="1520"/>
                  <a:pt x="3138" y="1520"/>
                </a:cubicBezTo>
                <a:close/>
                <a:moveTo>
                  <a:pt x="3151" y="1520"/>
                </a:moveTo>
                <a:cubicBezTo>
                  <a:pt x="3148" y="1520"/>
                  <a:pt x="3147" y="1522"/>
                  <a:pt x="3147" y="1524"/>
                </a:cubicBezTo>
                <a:cubicBezTo>
                  <a:pt x="3147" y="1526"/>
                  <a:pt x="3148" y="1528"/>
                  <a:pt x="3151" y="1528"/>
                </a:cubicBezTo>
                <a:cubicBezTo>
                  <a:pt x="3153" y="1528"/>
                  <a:pt x="3155" y="1526"/>
                  <a:pt x="3155" y="1524"/>
                </a:cubicBezTo>
                <a:cubicBezTo>
                  <a:pt x="3155" y="1522"/>
                  <a:pt x="3153" y="1520"/>
                  <a:pt x="3151" y="1520"/>
                </a:cubicBezTo>
                <a:close/>
                <a:moveTo>
                  <a:pt x="3164" y="1520"/>
                </a:moveTo>
                <a:cubicBezTo>
                  <a:pt x="3161" y="1520"/>
                  <a:pt x="3159" y="1522"/>
                  <a:pt x="3159" y="1524"/>
                </a:cubicBezTo>
                <a:cubicBezTo>
                  <a:pt x="3159" y="1526"/>
                  <a:pt x="3161" y="1528"/>
                  <a:pt x="3164" y="1528"/>
                </a:cubicBezTo>
                <a:cubicBezTo>
                  <a:pt x="3166" y="1528"/>
                  <a:pt x="3168" y="1526"/>
                  <a:pt x="3168" y="1524"/>
                </a:cubicBezTo>
                <a:cubicBezTo>
                  <a:pt x="3168" y="1522"/>
                  <a:pt x="3166" y="1520"/>
                  <a:pt x="3164" y="1520"/>
                </a:cubicBezTo>
                <a:close/>
                <a:moveTo>
                  <a:pt x="3177" y="1520"/>
                </a:moveTo>
                <a:cubicBezTo>
                  <a:pt x="3174" y="1520"/>
                  <a:pt x="3172" y="1522"/>
                  <a:pt x="3172" y="1524"/>
                </a:cubicBezTo>
                <a:cubicBezTo>
                  <a:pt x="3172" y="1526"/>
                  <a:pt x="3174" y="1528"/>
                  <a:pt x="3177" y="1528"/>
                </a:cubicBezTo>
                <a:cubicBezTo>
                  <a:pt x="3179" y="1528"/>
                  <a:pt x="3181" y="1526"/>
                  <a:pt x="3181" y="1524"/>
                </a:cubicBezTo>
                <a:cubicBezTo>
                  <a:pt x="3181" y="1522"/>
                  <a:pt x="3179" y="1520"/>
                  <a:pt x="3177" y="1520"/>
                </a:cubicBezTo>
                <a:close/>
                <a:moveTo>
                  <a:pt x="3422" y="1524"/>
                </a:moveTo>
                <a:cubicBezTo>
                  <a:pt x="3422" y="1524"/>
                  <a:pt x="3422" y="1524"/>
                  <a:pt x="3422" y="1524"/>
                </a:cubicBezTo>
                <a:cubicBezTo>
                  <a:pt x="3422" y="1524"/>
                  <a:pt x="3422" y="1524"/>
                  <a:pt x="3422" y="1524"/>
                </a:cubicBezTo>
                <a:cubicBezTo>
                  <a:pt x="3422" y="1524"/>
                  <a:pt x="3422" y="1524"/>
                  <a:pt x="3422" y="1524"/>
                </a:cubicBezTo>
                <a:cubicBezTo>
                  <a:pt x="3422" y="1524"/>
                  <a:pt x="3422" y="1524"/>
                  <a:pt x="3422" y="1524"/>
                </a:cubicBezTo>
                <a:close/>
                <a:moveTo>
                  <a:pt x="3435" y="1520"/>
                </a:moveTo>
                <a:cubicBezTo>
                  <a:pt x="3433" y="1520"/>
                  <a:pt x="3431" y="1522"/>
                  <a:pt x="3431" y="1524"/>
                </a:cubicBezTo>
                <a:cubicBezTo>
                  <a:pt x="3431" y="1526"/>
                  <a:pt x="3433" y="1528"/>
                  <a:pt x="3435" y="1528"/>
                </a:cubicBezTo>
                <a:cubicBezTo>
                  <a:pt x="3437" y="1528"/>
                  <a:pt x="3439" y="1526"/>
                  <a:pt x="3439" y="1524"/>
                </a:cubicBezTo>
                <a:cubicBezTo>
                  <a:pt x="3439" y="1522"/>
                  <a:pt x="3437" y="1520"/>
                  <a:pt x="3435" y="1520"/>
                </a:cubicBezTo>
                <a:close/>
                <a:moveTo>
                  <a:pt x="955" y="1533"/>
                </a:moveTo>
                <a:cubicBezTo>
                  <a:pt x="953" y="1533"/>
                  <a:pt x="951" y="1535"/>
                  <a:pt x="951" y="1537"/>
                </a:cubicBezTo>
                <a:cubicBezTo>
                  <a:pt x="951" y="1539"/>
                  <a:pt x="953" y="1541"/>
                  <a:pt x="955" y="1541"/>
                </a:cubicBezTo>
                <a:cubicBezTo>
                  <a:pt x="958" y="1541"/>
                  <a:pt x="960" y="1539"/>
                  <a:pt x="960" y="1537"/>
                </a:cubicBezTo>
                <a:cubicBezTo>
                  <a:pt x="960" y="1535"/>
                  <a:pt x="958" y="1533"/>
                  <a:pt x="955" y="1533"/>
                </a:cubicBezTo>
                <a:close/>
                <a:moveTo>
                  <a:pt x="968" y="1533"/>
                </a:moveTo>
                <a:cubicBezTo>
                  <a:pt x="966" y="1533"/>
                  <a:pt x="964" y="1535"/>
                  <a:pt x="964" y="1537"/>
                </a:cubicBezTo>
                <a:cubicBezTo>
                  <a:pt x="964" y="1539"/>
                  <a:pt x="966" y="1541"/>
                  <a:pt x="968" y="1541"/>
                </a:cubicBezTo>
                <a:cubicBezTo>
                  <a:pt x="971" y="1541"/>
                  <a:pt x="972" y="1539"/>
                  <a:pt x="972" y="1537"/>
                </a:cubicBezTo>
                <a:cubicBezTo>
                  <a:pt x="972" y="1535"/>
                  <a:pt x="971" y="1533"/>
                  <a:pt x="968" y="1533"/>
                </a:cubicBezTo>
                <a:close/>
                <a:moveTo>
                  <a:pt x="981" y="1533"/>
                </a:moveTo>
                <a:cubicBezTo>
                  <a:pt x="979" y="1533"/>
                  <a:pt x="977" y="1535"/>
                  <a:pt x="977" y="1537"/>
                </a:cubicBezTo>
                <a:cubicBezTo>
                  <a:pt x="977" y="1539"/>
                  <a:pt x="979" y="1541"/>
                  <a:pt x="981" y="1541"/>
                </a:cubicBezTo>
                <a:cubicBezTo>
                  <a:pt x="984" y="1541"/>
                  <a:pt x="985" y="1539"/>
                  <a:pt x="985" y="1537"/>
                </a:cubicBezTo>
                <a:cubicBezTo>
                  <a:pt x="985" y="1535"/>
                  <a:pt x="984" y="1533"/>
                  <a:pt x="981" y="1533"/>
                </a:cubicBezTo>
                <a:close/>
                <a:moveTo>
                  <a:pt x="994" y="1533"/>
                </a:moveTo>
                <a:cubicBezTo>
                  <a:pt x="992" y="1533"/>
                  <a:pt x="990" y="1535"/>
                  <a:pt x="990" y="1537"/>
                </a:cubicBezTo>
                <a:cubicBezTo>
                  <a:pt x="990" y="1539"/>
                  <a:pt x="992" y="1541"/>
                  <a:pt x="994" y="1541"/>
                </a:cubicBezTo>
                <a:cubicBezTo>
                  <a:pt x="996" y="1541"/>
                  <a:pt x="998" y="1539"/>
                  <a:pt x="998" y="1537"/>
                </a:cubicBezTo>
                <a:cubicBezTo>
                  <a:pt x="998" y="1535"/>
                  <a:pt x="996" y="1533"/>
                  <a:pt x="994" y="1533"/>
                </a:cubicBezTo>
                <a:close/>
                <a:moveTo>
                  <a:pt x="1007" y="1533"/>
                </a:moveTo>
                <a:cubicBezTo>
                  <a:pt x="1005" y="1533"/>
                  <a:pt x="1003" y="1535"/>
                  <a:pt x="1003" y="1537"/>
                </a:cubicBezTo>
                <a:cubicBezTo>
                  <a:pt x="1003" y="1539"/>
                  <a:pt x="1005" y="1541"/>
                  <a:pt x="1007" y="1541"/>
                </a:cubicBezTo>
                <a:cubicBezTo>
                  <a:pt x="1009" y="1541"/>
                  <a:pt x="1011" y="1539"/>
                  <a:pt x="1011" y="1537"/>
                </a:cubicBezTo>
                <a:cubicBezTo>
                  <a:pt x="1011" y="1535"/>
                  <a:pt x="1009" y="1533"/>
                  <a:pt x="1007" y="1533"/>
                </a:cubicBezTo>
                <a:close/>
                <a:moveTo>
                  <a:pt x="1020" y="1533"/>
                </a:moveTo>
                <a:cubicBezTo>
                  <a:pt x="1018" y="1533"/>
                  <a:pt x="1016" y="1535"/>
                  <a:pt x="1016" y="1537"/>
                </a:cubicBezTo>
                <a:cubicBezTo>
                  <a:pt x="1016" y="1539"/>
                  <a:pt x="1018" y="1541"/>
                  <a:pt x="1020" y="1541"/>
                </a:cubicBezTo>
                <a:cubicBezTo>
                  <a:pt x="1022" y="1541"/>
                  <a:pt x="1024" y="1539"/>
                  <a:pt x="1024" y="1537"/>
                </a:cubicBezTo>
                <a:cubicBezTo>
                  <a:pt x="1024" y="1535"/>
                  <a:pt x="1022" y="1533"/>
                  <a:pt x="1020" y="1533"/>
                </a:cubicBezTo>
                <a:close/>
                <a:moveTo>
                  <a:pt x="1033" y="1533"/>
                </a:moveTo>
                <a:cubicBezTo>
                  <a:pt x="1031" y="1533"/>
                  <a:pt x="1029" y="1535"/>
                  <a:pt x="1029" y="1537"/>
                </a:cubicBezTo>
                <a:cubicBezTo>
                  <a:pt x="1029" y="1539"/>
                  <a:pt x="1031" y="1541"/>
                  <a:pt x="1033" y="1541"/>
                </a:cubicBezTo>
                <a:cubicBezTo>
                  <a:pt x="1035" y="1541"/>
                  <a:pt x="1037" y="1539"/>
                  <a:pt x="1037" y="1537"/>
                </a:cubicBezTo>
                <a:cubicBezTo>
                  <a:pt x="1037" y="1535"/>
                  <a:pt x="1035" y="1533"/>
                  <a:pt x="1033" y="1533"/>
                </a:cubicBezTo>
                <a:close/>
                <a:moveTo>
                  <a:pt x="1046" y="1533"/>
                </a:moveTo>
                <a:cubicBezTo>
                  <a:pt x="1043" y="1533"/>
                  <a:pt x="1042" y="1535"/>
                  <a:pt x="1042" y="1537"/>
                </a:cubicBezTo>
                <a:cubicBezTo>
                  <a:pt x="1042" y="1539"/>
                  <a:pt x="1043" y="1541"/>
                  <a:pt x="1046" y="1541"/>
                </a:cubicBezTo>
                <a:cubicBezTo>
                  <a:pt x="1048" y="1541"/>
                  <a:pt x="1050" y="1539"/>
                  <a:pt x="1050" y="1537"/>
                </a:cubicBezTo>
                <a:cubicBezTo>
                  <a:pt x="1050" y="1535"/>
                  <a:pt x="1048" y="1533"/>
                  <a:pt x="1046" y="1533"/>
                </a:cubicBezTo>
                <a:close/>
                <a:moveTo>
                  <a:pt x="1059" y="1533"/>
                </a:moveTo>
                <a:cubicBezTo>
                  <a:pt x="1056" y="1533"/>
                  <a:pt x="1055" y="1535"/>
                  <a:pt x="1055" y="1537"/>
                </a:cubicBezTo>
                <a:cubicBezTo>
                  <a:pt x="1055" y="1539"/>
                  <a:pt x="1056" y="1541"/>
                  <a:pt x="1059" y="1541"/>
                </a:cubicBezTo>
                <a:cubicBezTo>
                  <a:pt x="1061" y="1541"/>
                  <a:pt x="1063" y="1539"/>
                  <a:pt x="1063" y="1537"/>
                </a:cubicBezTo>
                <a:cubicBezTo>
                  <a:pt x="1063" y="1535"/>
                  <a:pt x="1061" y="1533"/>
                  <a:pt x="1059" y="1533"/>
                </a:cubicBezTo>
                <a:close/>
                <a:moveTo>
                  <a:pt x="1072" y="1533"/>
                </a:moveTo>
                <a:cubicBezTo>
                  <a:pt x="1069" y="1533"/>
                  <a:pt x="1067" y="1535"/>
                  <a:pt x="1067" y="1537"/>
                </a:cubicBezTo>
                <a:cubicBezTo>
                  <a:pt x="1067" y="1539"/>
                  <a:pt x="1069" y="1541"/>
                  <a:pt x="1072" y="1541"/>
                </a:cubicBezTo>
                <a:cubicBezTo>
                  <a:pt x="1074" y="1541"/>
                  <a:pt x="1076" y="1539"/>
                  <a:pt x="1076" y="1537"/>
                </a:cubicBezTo>
                <a:cubicBezTo>
                  <a:pt x="1076" y="1535"/>
                  <a:pt x="1074" y="1533"/>
                  <a:pt x="1072" y="1533"/>
                </a:cubicBezTo>
                <a:close/>
                <a:moveTo>
                  <a:pt x="1085" y="1533"/>
                </a:moveTo>
                <a:cubicBezTo>
                  <a:pt x="1082" y="1533"/>
                  <a:pt x="1080" y="1535"/>
                  <a:pt x="1080" y="1537"/>
                </a:cubicBezTo>
                <a:cubicBezTo>
                  <a:pt x="1080" y="1539"/>
                  <a:pt x="1082" y="1541"/>
                  <a:pt x="1085" y="1541"/>
                </a:cubicBezTo>
                <a:cubicBezTo>
                  <a:pt x="1087" y="1541"/>
                  <a:pt x="1089" y="1539"/>
                  <a:pt x="1089" y="1537"/>
                </a:cubicBezTo>
                <a:cubicBezTo>
                  <a:pt x="1089" y="1535"/>
                  <a:pt x="1087" y="1533"/>
                  <a:pt x="1085" y="1533"/>
                </a:cubicBezTo>
                <a:close/>
                <a:moveTo>
                  <a:pt x="1097" y="1533"/>
                </a:moveTo>
                <a:cubicBezTo>
                  <a:pt x="1095" y="1533"/>
                  <a:pt x="1093" y="1535"/>
                  <a:pt x="1093" y="1537"/>
                </a:cubicBezTo>
                <a:cubicBezTo>
                  <a:pt x="1093" y="1539"/>
                  <a:pt x="1095" y="1541"/>
                  <a:pt x="1097" y="1541"/>
                </a:cubicBezTo>
                <a:cubicBezTo>
                  <a:pt x="1100" y="1541"/>
                  <a:pt x="1102" y="1539"/>
                  <a:pt x="1102" y="1537"/>
                </a:cubicBezTo>
                <a:cubicBezTo>
                  <a:pt x="1102" y="1535"/>
                  <a:pt x="1100" y="1533"/>
                  <a:pt x="1097" y="1533"/>
                </a:cubicBezTo>
                <a:close/>
                <a:moveTo>
                  <a:pt x="3086" y="1537"/>
                </a:moveTo>
                <a:cubicBezTo>
                  <a:pt x="3086" y="1537"/>
                  <a:pt x="3086" y="1537"/>
                  <a:pt x="3086" y="1537"/>
                </a:cubicBezTo>
                <a:cubicBezTo>
                  <a:pt x="3086" y="1537"/>
                  <a:pt x="3086" y="1537"/>
                  <a:pt x="3086" y="1537"/>
                </a:cubicBezTo>
                <a:cubicBezTo>
                  <a:pt x="3086" y="1537"/>
                  <a:pt x="3086" y="1537"/>
                  <a:pt x="3086" y="1537"/>
                </a:cubicBezTo>
                <a:cubicBezTo>
                  <a:pt x="3086" y="1537"/>
                  <a:pt x="3086" y="1537"/>
                  <a:pt x="3086" y="1537"/>
                </a:cubicBezTo>
                <a:close/>
                <a:moveTo>
                  <a:pt x="3099" y="1533"/>
                </a:moveTo>
                <a:cubicBezTo>
                  <a:pt x="3097" y="1533"/>
                  <a:pt x="3095" y="1535"/>
                  <a:pt x="3095" y="1537"/>
                </a:cubicBezTo>
                <a:cubicBezTo>
                  <a:pt x="3095" y="1539"/>
                  <a:pt x="3097" y="1541"/>
                  <a:pt x="3099" y="1541"/>
                </a:cubicBezTo>
                <a:cubicBezTo>
                  <a:pt x="3101" y="1541"/>
                  <a:pt x="3103" y="1539"/>
                  <a:pt x="3103" y="1537"/>
                </a:cubicBezTo>
                <a:cubicBezTo>
                  <a:pt x="3103" y="1535"/>
                  <a:pt x="3101" y="1533"/>
                  <a:pt x="3099" y="1533"/>
                </a:cubicBezTo>
                <a:close/>
                <a:moveTo>
                  <a:pt x="3112" y="1533"/>
                </a:moveTo>
                <a:cubicBezTo>
                  <a:pt x="3110" y="1533"/>
                  <a:pt x="3108" y="1535"/>
                  <a:pt x="3108" y="1537"/>
                </a:cubicBezTo>
                <a:cubicBezTo>
                  <a:pt x="3108" y="1539"/>
                  <a:pt x="3110" y="1541"/>
                  <a:pt x="3112" y="1541"/>
                </a:cubicBezTo>
                <a:cubicBezTo>
                  <a:pt x="3114" y="1541"/>
                  <a:pt x="3116" y="1539"/>
                  <a:pt x="3116" y="1537"/>
                </a:cubicBezTo>
                <a:cubicBezTo>
                  <a:pt x="3116" y="1535"/>
                  <a:pt x="3114" y="1533"/>
                  <a:pt x="3112" y="1533"/>
                </a:cubicBezTo>
                <a:close/>
                <a:moveTo>
                  <a:pt x="3138" y="1541"/>
                </a:moveTo>
                <a:cubicBezTo>
                  <a:pt x="3140" y="1541"/>
                  <a:pt x="3142" y="1539"/>
                  <a:pt x="3142" y="1537"/>
                </a:cubicBezTo>
                <a:cubicBezTo>
                  <a:pt x="3142" y="1535"/>
                  <a:pt x="3140" y="1533"/>
                  <a:pt x="3138" y="1533"/>
                </a:cubicBezTo>
                <a:cubicBezTo>
                  <a:pt x="3135" y="1533"/>
                  <a:pt x="3134" y="1535"/>
                  <a:pt x="3134" y="1537"/>
                </a:cubicBezTo>
                <a:cubicBezTo>
                  <a:pt x="3134" y="1539"/>
                  <a:pt x="3135" y="1541"/>
                  <a:pt x="3138" y="1541"/>
                </a:cubicBezTo>
                <a:close/>
                <a:moveTo>
                  <a:pt x="3151" y="1533"/>
                </a:moveTo>
                <a:cubicBezTo>
                  <a:pt x="3148" y="1533"/>
                  <a:pt x="3147" y="1535"/>
                  <a:pt x="3147" y="1537"/>
                </a:cubicBezTo>
                <a:cubicBezTo>
                  <a:pt x="3147" y="1539"/>
                  <a:pt x="3148" y="1541"/>
                  <a:pt x="3151" y="1541"/>
                </a:cubicBezTo>
                <a:cubicBezTo>
                  <a:pt x="3153" y="1541"/>
                  <a:pt x="3155" y="1539"/>
                  <a:pt x="3155" y="1537"/>
                </a:cubicBezTo>
                <a:cubicBezTo>
                  <a:pt x="3155" y="1535"/>
                  <a:pt x="3153" y="1533"/>
                  <a:pt x="3151" y="1533"/>
                </a:cubicBezTo>
                <a:close/>
                <a:moveTo>
                  <a:pt x="3435" y="1533"/>
                </a:moveTo>
                <a:cubicBezTo>
                  <a:pt x="3432" y="1533"/>
                  <a:pt x="3431" y="1535"/>
                  <a:pt x="3431" y="1537"/>
                </a:cubicBezTo>
                <a:cubicBezTo>
                  <a:pt x="3431" y="1539"/>
                  <a:pt x="3432" y="1541"/>
                  <a:pt x="3435" y="1541"/>
                </a:cubicBezTo>
                <a:cubicBezTo>
                  <a:pt x="3437" y="1541"/>
                  <a:pt x="3439" y="1539"/>
                  <a:pt x="3439" y="1537"/>
                </a:cubicBezTo>
                <a:cubicBezTo>
                  <a:pt x="3439" y="1535"/>
                  <a:pt x="3437" y="1533"/>
                  <a:pt x="3435" y="1533"/>
                </a:cubicBezTo>
                <a:close/>
                <a:moveTo>
                  <a:pt x="3448" y="1533"/>
                </a:moveTo>
                <a:cubicBezTo>
                  <a:pt x="3445" y="1533"/>
                  <a:pt x="3444" y="1535"/>
                  <a:pt x="3444" y="1537"/>
                </a:cubicBezTo>
                <a:cubicBezTo>
                  <a:pt x="3444" y="1539"/>
                  <a:pt x="3445" y="1541"/>
                  <a:pt x="3448" y="1541"/>
                </a:cubicBezTo>
                <a:cubicBezTo>
                  <a:pt x="3450" y="1541"/>
                  <a:pt x="3452" y="1539"/>
                  <a:pt x="3452" y="1537"/>
                </a:cubicBezTo>
                <a:cubicBezTo>
                  <a:pt x="3452" y="1535"/>
                  <a:pt x="3450" y="1533"/>
                  <a:pt x="3448" y="1533"/>
                </a:cubicBezTo>
                <a:close/>
                <a:moveTo>
                  <a:pt x="3461" y="1534"/>
                </a:moveTo>
                <a:cubicBezTo>
                  <a:pt x="3459" y="1534"/>
                  <a:pt x="3457" y="1535"/>
                  <a:pt x="3457" y="1537"/>
                </a:cubicBezTo>
                <a:cubicBezTo>
                  <a:pt x="3457" y="1539"/>
                  <a:pt x="3459" y="1540"/>
                  <a:pt x="3461" y="1540"/>
                </a:cubicBezTo>
                <a:cubicBezTo>
                  <a:pt x="3462" y="1540"/>
                  <a:pt x="3464" y="1539"/>
                  <a:pt x="3464" y="1537"/>
                </a:cubicBezTo>
                <a:cubicBezTo>
                  <a:pt x="3464" y="1535"/>
                  <a:pt x="3462" y="1534"/>
                  <a:pt x="3461" y="1534"/>
                </a:cubicBezTo>
                <a:close/>
                <a:moveTo>
                  <a:pt x="955" y="1546"/>
                </a:moveTo>
                <a:cubicBezTo>
                  <a:pt x="953" y="1546"/>
                  <a:pt x="951" y="1548"/>
                  <a:pt x="951" y="1550"/>
                </a:cubicBezTo>
                <a:cubicBezTo>
                  <a:pt x="951" y="1552"/>
                  <a:pt x="953" y="1554"/>
                  <a:pt x="955" y="1554"/>
                </a:cubicBezTo>
                <a:cubicBezTo>
                  <a:pt x="958" y="1554"/>
                  <a:pt x="960" y="1552"/>
                  <a:pt x="960" y="1550"/>
                </a:cubicBezTo>
                <a:cubicBezTo>
                  <a:pt x="960" y="1548"/>
                  <a:pt x="958" y="1546"/>
                  <a:pt x="955" y="1546"/>
                </a:cubicBezTo>
                <a:close/>
                <a:moveTo>
                  <a:pt x="968" y="1546"/>
                </a:moveTo>
                <a:cubicBezTo>
                  <a:pt x="966" y="1546"/>
                  <a:pt x="964" y="1548"/>
                  <a:pt x="964" y="1550"/>
                </a:cubicBezTo>
                <a:cubicBezTo>
                  <a:pt x="964" y="1552"/>
                  <a:pt x="966" y="1554"/>
                  <a:pt x="968" y="1554"/>
                </a:cubicBezTo>
                <a:cubicBezTo>
                  <a:pt x="971" y="1554"/>
                  <a:pt x="972" y="1552"/>
                  <a:pt x="972" y="1550"/>
                </a:cubicBezTo>
                <a:cubicBezTo>
                  <a:pt x="972" y="1548"/>
                  <a:pt x="971" y="1546"/>
                  <a:pt x="968" y="1546"/>
                </a:cubicBezTo>
                <a:close/>
                <a:moveTo>
                  <a:pt x="981" y="1546"/>
                </a:moveTo>
                <a:cubicBezTo>
                  <a:pt x="979" y="1546"/>
                  <a:pt x="977" y="1548"/>
                  <a:pt x="977" y="1550"/>
                </a:cubicBezTo>
                <a:cubicBezTo>
                  <a:pt x="977" y="1552"/>
                  <a:pt x="979" y="1554"/>
                  <a:pt x="981" y="1554"/>
                </a:cubicBezTo>
                <a:cubicBezTo>
                  <a:pt x="984" y="1554"/>
                  <a:pt x="985" y="1552"/>
                  <a:pt x="985" y="1550"/>
                </a:cubicBezTo>
                <a:cubicBezTo>
                  <a:pt x="985" y="1548"/>
                  <a:pt x="984" y="1546"/>
                  <a:pt x="981" y="1546"/>
                </a:cubicBezTo>
                <a:close/>
                <a:moveTo>
                  <a:pt x="994" y="1546"/>
                </a:moveTo>
                <a:cubicBezTo>
                  <a:pt x="992" y="1546"/>
                  <a:pt x="990" y="1548"/>
                  <a:pt x="990" y="1550"/>
                </a:cubicBezTo>
                <a:cubicBezTo>
                  <a:pt x="990" y="1552"/>
                  <a:pt x="992" y="1554"/>
                  <a:pt x="994" y="1554"/>
                </a:cubicBezTo>
                <a:cubicBezTo>
                  <a:pt x="996" y="1554"/>
                  <a:pt x="998" y="1552"/>
                  <a:pt x="998" y="1550"/>
                </a:cubicBezTo>
                <a:cubicBezTo>
                  <a:pt x="998" y="1548"/>
                  <a:pt x="996" y="1546"/>
                  <a:pt x="994" y="1546"/>
                </a:cubicBezTo>
                <a:close/>
                <a:moveTo>
                  <a:pt x="1007" y="1546"/>
                </a:moveTo>
                <a:cubicBezTo>
                  <a:pt x="1005" y="1546"/>
                  <a:pt x="1003" y="1548"/>
                  <a:pt x="1003" y="1550"/>
                </a:cubicBezTo>
                <a:cubicBezTo>
                  <a:pt x="1003" y="1552"/>
                  <a:pt x="1005" y="1554"/>
                  <a:pt x="1007" y="1554"/>
                </a:cubicBezTo>
                <a:cubicBezTo>
                  <a:pt x="1009" y="1554"/>
                  <a:pt x="1011" y="1552"/>
                  <a:pt x="1011" y="1550"/>
                </a:cubicBezTo>
                <a:cubicBezTo>
                  <a:pt x="1011" y="1548"/>
                  <a:pt x="1009" y="1546"/>
                  <a:pt x="1007" y="1546"/>
                </a:cubicBezTo>
                <a:close/>
                <a:moveTo>
                  <a:pt x="1020" y="1546"/>
                </a:moveTo>
                <a:cubicBezTo>
                  <a:pt x="1018" y="1546"/>
                  <a:pt x="1016" y="1548"/>
                  <a:pt x="1016" y="1550"/>
                </a:cubicBezTo>
                <a:cubicBezTo>
                  <a:pt x="1016" y="1552"/>
                  <a:pt x="1018" y="1554"/>
                  <a:pt x="1020" y="1554"/>
                </a:cubicBezTo>
                <a:cubicBezTo>
                  <a:pt x="1022" y="1554"/>
                  <a:pt x="1024" y="1552"/>
                  <a:pt x="1024" y="1550"/>
                </a:cubicBezTo>
                <a:cubicBezTo>
                  <a:pt x="1024" y="1548"/>
                  <a:pt x="1022" y="1546"/>
                  <a:pt x="1020" y="1546"/>
                </a:cubicBezTo>
                <a:close/>
                <a:moveTo>
                  <a:pt x="1033" y="1546"/>
                </a:moveTo>
                <a:cubicBezTo>
                  <a:pt x="1031" y="1546"/>
                  <a:pt x="1029" y="1548"/>
                  <a:pt x="1029" y="1550"/>
                </a:cubicBezTo>
                <a:cubicBezTo>
                  <a:pt x="1029" y="1552"/>
                  <a:pt x="1031" y="1554"/>
                  <a:pt x="1033" y="1554"/>
                </a:cubicBezTo>
                <a:cubicBezTo>
                  <a:pt x="1035" y="1554"/>
                  <a:pt x="1037" y="1552"/>
                  <a:pt x="1037" y="1550"/>
                </a:cubicBezTo>
                <a:cubicBezTo>
                  <a:pt x="1037" y="1548"/>
                  <a:pt x="1035" y="1546"/>
                  <a:pt x="1033" y="1546"/>
                </a:cubicBezTo>
                <a:close/>
                <a:moveTo>
                  <a:pt x="1046" y="1546"/>
                </a:moveTo>
                <a:cubicBezTo>
                  <a:pt x="1043" y="1546"/>
                  <a:pt x="1042" y="1548"/>
                  <a:pt x="1042" y="1550"/>
                </a:cubicBezTo>
                <a:cubicBezTo>
                  <a:pt x="1042" y="1552"/>
                  <a:pt x="1043" y="1554"/>
                  <a:pt x="1046" y="1554"/>
                </a:cubicBezTo>
                <a:cubicBezTo>
                  <a:pt x="1048" y="1554"/>
                  <a:pt x="1050" y="1552"/>
                  <a:pt x="1050" y="1550"/>
                </a:cubicBezTo>
                <a:cubicBezTo>
                  <a:pt x="1050" y="1548"/>
                  <a:pt x="1048" y="1546"/>
                  <a:pt x="1046" y="1546"/>
                </a:cubicBezTo>
                <a:close/>
                <a:moveTo>
                  <a:pt x="1059" y="1546"/>
                </a:moveTo>
                <a:cubicBezTo>
                  <a:pt x="1056" y="1546"/>
                  <a:pt x="1055" y="1548"/>
                  <a:pt x="1055" y="1550"/>
                </a:cubicBezTo>
                <a:cubicBezTo>
                  <a:pt x="1055" y="1552"/>
                  <a:pt x="1056" y="1554"/>
                  <a:pt x="1059" y="1554"/>
                </a:cubicBezTo>
                <a:cubicBezTo>
                  <a:pt x="1061" y="1554"/>
                  <a:pt x="1063" y="1552"/>
                  <a:pt x="1063" y="1550"/>
                </a:cubicBezTo>
                <a:cubicBezTo>
                  <a:pt x="1063" y="1548"/>
                  <a:pt x="1061" y="1546"/>
                  <a:pt x="1059" y="1546"/>
                </a:cubicBezTo>
                <a:close/>
                <a:moveTo>
                  <a:pt x="3422" y="1546"/>
                </a:moveTo>
                <a:cubicBezTo>
                  <a:pt x="3420" y="1546"/>
                  <a:pt x="3418" y="1548"/>
                  <a:pt x="3418" y="1550"/>
                </a:cubicBezTo>
                <a:cubicBezTo>
                  <a:pt x="3418" y="1552"/>
                  <a:pt x="3420" y="1554"/>
                  <a:pt x="3422" y="1554"/>
                </a:cubicBezTo>
                <a:cubicBezTo>
                  <a:pt x="3424" y="1554"/>
                  <a:pt x="3426" y="1552"/>
                  <a:pt x="3426" y="1550"/>
                </a:cubicBezTo>
                <a:cubicBezTo>
                  <a:pt x="3426" y="1548"/>
                  <a:pt x="3424" y="1546"/>
                  <a:pt x="3422" y="1546"/>
                </a:cubicBezTo>
                <a:close/>
                <a:moveTo>
                  <a:pt x="3435" y="1546"/>
                </a:moveTo>
                <a:cubicBezTo>
                  <a:pt x="3432" y="1546"/>
                  <a:pt x="3431" y="1548"/>
                  <a:pt x="3431" y="1550"/>
                </a:cubicBezTo>
                <a:cubicBezTo>
                  <a:pt x="3431" y="1552"/>
                  <a:pt x="3432" y="1554"/>
                  <a:pt x="3435" y="1554"/>
                </a:cubicBezTo>
                <a:cubicBezTo>
                  <a:pt x="3437" y="1554"/>
                  <a:pt x="3439" y="1552"/>
                  <a:pt x="3439" y="1550"/>
                </a:cubicBezTo>
                <a:cubicBezTo>
                  <a:pt x="3439" y="1548"/>
                  <a:pt x="3437" y="1546"/>
                  <a:pt x="3435" y="1546"/>
                </a:cubicBezTo>
                <a:close/>
                <a:moveTo>
                  <a:pt x="3448" y="1546"/>
                </a:moveTo>
                <a:cubicBezTo>
                  <a:pt x="3446" y="1546"/>
                  <a:pt x="3444" y="1548"/>
                  <a:pt x="3444" y="1550"/>
                </a:cubicBezTo>
                <a:cubicBezTo>
                  <a:pt x="3444" y="1552"/>
                  <a:pt x="3446" y="1554"/>
                  <a:pt x="3448" y="1554"/>
                </a:cubicBezTo>
                <a:cubicBezTo>
                  <a:pt x="3450" y="1554"/>
                  <a:pt x="3452" y="1552"/>
                  <a:pt x="3452" y="1550"/>
                </a:cubicBezTo>
                <a:cubicBezTo>
                  <a:pt x="3452" y="1548"/>
                  <a:pt x="3450" y="1546"/>
                  <a:pt x="3448" y="1546"/>
                </a:cubicBezTo>
                <a:close/>
                <a:moveTo>
                  <a:pt x="3461" y="1550"/>
                </a:moveTo>
                <a:cubicBezTo>
                  <a:pt x="3461" y="1550"/>
                  <a:pt x="3461" y="1550"/>
                  <a:pt x="3461" y="1550"/>
                </a:cubicBezTo>
                <a:cubicBezTo>
                  <a:pt x="3461" y="1550"/>
                  <a:pt x="3461" y="1550"/>
                  <a:pt x="3461" y="1550"/>
                </a:cubicBezTo>
                <a:cubicBezTo>
                  <a:pt x="3461" y="1550"/>
                  <a:pt x="3461" y="1550"/>
                  <a:pt x="3461" y="1550"/>
                </a:cubicBezTo>
                <a:cubicBezTo>
                  <a:pt x="3461" y="1550"/>
                  <a:pt x="3461" y="1550"/>
                  <a:pt x="3461" y="1550"/>
                </a:cubicBezTo>
                <a:close/>
                <a:moveTo>
                  <a:pt x="955" y="1559"/>
                </a:moveTo>
                <a:cubicBezTo>
                  <a:pt x="953" y="1559"/>
                  <a:pt x="951" y="1561"/>
                  <a:pt x="951" y="1563"/>
                </a:cubicBezTo>
                <a:cubicBezTo>
                  <a:pt x="951" y="1565"/>
                  <a:pt x="953" y="1567"/>
                  <a:pt x="955" y="1567"/>
                </a:cubicBezTo>
                <a:cubicBezTo>
                  <a:pt x="958" y="1567"/>
                  <a:pt x="960" y="1565"/>
                  <a:pt x="960" y="1563"/>
                </a:cubicBezTo>
                <a:cubicBezTo>
                  <a:pt x="960" y="1561"/>
                  <a:pt x="958" y="1559"/>
                  <a:pt x="955" y="1559"/>
                </a:cubicBezTo>
                <a:close/>
                <a:moveTo>
                  <a:pt x="968" y="1559"/>
                </a:moveTo>
                <a:cubicBezTo>
                  <a:pt x="966" y="1559"/>
                  <a:pt x="964" y="1561"/>
                  <a:pt x="964" y="1563"/>
                </a:cubicBezTo>
                <a:cubicBezTo>
                  <a:pt x="964" y="1565"/>
                  <a:pt x="966" y="1567"/>
                  <a:pt x="968" y="1567"/>
                </a:cubicBezTo>
                <a:cubicBezTo>
                  <a:pt x="971" y="1567"/>
                  <a:pt x="972" y="1565"/>
                  <a:pt x="972" y="1563"/>
                </a:cubicBezTo>
                <a:cubicBezTo>
                  <a:pt x="972" y="1561"/>
                  <a:pt x="971" y="1559"/>
                  <a:pt x="968" y="1559"/>
                </a:cubicBezTo>
                <a:close/>
                <a:moveTo>
                  <a:pt x="981" y="1559"/>
                </a:moveTo>
                <a:cubicBezTo>
                  <a:pt x="979" y="1559"/>
                  <a:pt x="977" y="1561"/>
                  <a:pt x="977" y="1563"/>
                </a:cubicBezTo>
                <a:cubicBezTo>
                  <a:pt x="977" y="1565"/>
                  <a:pt x="979" y="1567"/>
                  <a:pt x="981" y="1567"/>
                </a:cubicBezTo>
                <a:cubicBezTo>
                  <a:pt x="984" y="1567"/>
                  <a:pt x="985" y="1565"/>
                  <a:pt x="985" y="1563"/>
                </a:cubicBezTo>
                <a:cubicBezTo>
                  <a:pt x="985" y="1561"/>
                  <a:pt x="984" y="1559"/>
                  <a:pt x="981" y="1559"/>
                </a:cubicBezTo>
                <a:close/>
                <a:moveTo>
                  <a:pt x="994" y="1559"/>
                </a:moveTo>
                <a:cubicBezTo>
                  <a:pt x="992" y="1559"/>
                  <a:pt x="990" y="1561"/>
                  <a:pt x="990" y="1563"/>
                </a:cubicBezTo>
                <a:cubicBezTo>
                  <a:pt x="990" y="1565"/>
                  <a:pt x="992" y="1567"/>
                  <a:pt x="994" y="1567"/>
                </a:cubicBezTo>
                <a:cubicBezTo>
                  <a:pt x="996" y="1567"/>
                  <a:pt x="998" y="1565"/>
                  <a:pt x="998" y="1563"/>
                </a:cubicBezTo>
                <a:cubicBezTo>
                  <a:pt x="998" y="1561"/>
                  <a:pt x="996" y="1559"/>
                  <a:pt x="994" y="1559"/>
                </a:cubicBezTo>
                <a:close/>
                <a:moveTo>
                  <a:pt x="1007" y="1559"/>
                </a:moveTo>
                <a:cubicBezTo>
                  <a:pt x="1005" y="1559"/>
                  <a:pt x="1003" y="1561"/>
                  <a:pt x="1003" y="1563"/>
                </a:cubicBezTo>
                <a:cubicBezTo>
                  <a:pt x="1003" y="1565"/>
                  <a:pt x="1005" y="1567"/>
                  <a:pt x="1007" y="1567"/>
                </a:cubicBezTo>
                <a:cubicBezTo>
                  <a:pt x="1009" y="1567"/>
                  <a:pt x="1011" y="1565"/>
                  <a:pt x="1011" y="1563"/>
                </a:cubicBezTo>
                <a:cubicBezTo>
                  <a:pt x="1011" y="1561"/>
                  <a:pt x="1009" y="1559"/>
                  <a:pt x="1007" y="1559"/>
                </a:cubicBezTo>
                <a:close/>
                <a:moveTo>
                  <a:pt x="1020" y="1559"/>
                </a:moveTo>
                <a:cubicBezTo>
                  <a:pt x="1018" y="1559"/>
                  <a:pt x="1016" y="1561"/>
                  <a:pt x="1016" y="1563"/>
                </a:cubicBezTo>
                <a:cubicBezTo>
                  <a:pt x="1016" y="1565"/>
                  <a:pt x="1018" y="1567"/>
                  <a:pt x="1020" y="1567"/>
                </a:cubicBezTo>
                <a:cubicBezTo>
                  <a:pt x="1022" y="1567"/>
                  <a:pt x="1024" y="1565"/>
                  <a:pt x="1024" y="1563"/>
                </a:cubicBezTo>
                <a:cubicBezTo>
                  <a:pt x="1024" y="1561"/>
                  <a:pt x="1022" y="1559"/>
                  <a:pt x="1020" y="1559"/>
                </a:cubicBezTo>
                <a:close/>
                <a:moveTo>
                  <a:pt x="1033" y="1559"/>
                </a:moveTo>
                <a:cubicBezTo>
                  <a:pt x="1031" y="1559"/>
                  <a:pt x="1029" y="1561"/>
                  <a:pt x="1029" y="1563"/>
                </a:cubicBezTo>
                <a:cubicBezTo>
                  <a:pt x="1029" y="1565"/>
                  <a:pt x="1031" y="1567"/>
                  <a:pt x="1033" y="1567"/>
                </a:cubicBezTo>
                <a:cubicBezTo>
                  <a:pt x="1035" y="1567"/>
                  <a:pt x="1037" y="1565"/>
                  <a:pt x="1037" y="1563"/>
                </a:cubicBezTo>
                <a:cubicBezTo>
                  <a:pt x="1037" y="1561"/>
                  <a:pt x="1035" y="1559"/>
                  <a:pt x="1033" y="1559"/>
                </a:cubicBezTo>
                <a:close/>
                <a:moveTo>
                  <a:pt x="1046" y="1559"/>
                </a:moveTo>
                <a:cubicBezTo>
                  <a:pt x="1043" y="1559"/>
                  <a:pt x="1042" y="1561"/>
                  <a:pt x="1042" y="1563"/>
                </a:cubicBezTo>
                <a:cubicBezTo>
                  <a:pt x="1042" y="1565"/>
                  <a:pt x="1043" y="1567"/>
                  <a:pt x="1046" y="1567"/>
                </a:cubicBezTo>
                <a:cubicBezTo>
                  <a:pt x="1048" y="1567"/>
                  <a:pt x="1050" y="1565"/>
                  <a:pt x="1050" y="1563"/>
                </a:cubicBezTo>
                <a:cubicBezTo>
                  <a:pt x="1050" y="1561"/>
                  <a:pt x="1048" y="1559"/>
                  <a:pt x="1046" y="1559"/>
                </a:cubicBezTo>
                <a:close/>
                <a:moveTo>
                  <a:pt x="1059" y="1559"/>
                </a:moveTo>
                <a:cubicBezTo>
                  <a:pt x="1056" y="1559"/>
                  <a:pt x="1055" y="1561"/>
                  <a:pt x="1055" y="1563"/>
                </a:cubicBezTo>
                <a:cubicBezTo>
                  <a:pt x="1055" y="1565"/>
                  <a:pt x="1056" y="1567"/>
                  <a:pt x="1059" y="1567"/>
                </a:cubicBezTo>
                <a:cubicBezTo>
                  <a:pt x="1061" y="1567"/>
                  <a:pt x="1063" y="1565"/>
                  <a:pt x="1063" y="1563"/>
                </a:cubicBezTo>
                <a:cubicBezTo>
                  <a:pt x="1063" y="1561"/>
                  <a:pt x="1061" y="1559"/>
                  <a:pt x="1059" y="1559"/>
                </a:cubicBezTo>
                <a:close/>
                <a:moveTo>
                  <a:pt x="3151" y="1563"/>
                </a:moveTo>
                <a:cubicBezTo>
                  <a:pt x="3151" y="1563"/>
                  <a:pt x="3151" y="1563"/>
                  <a:pt x="3151" y="1563"/>
                </a:cubicBezTo>
                <a:cubicBezTo>
                  <a:pt x="3151" y="1563"/>
                  <a:pt x="3151" y="1563"/>
                  <a:pt x="3151" y="1563"/>
                </a:cubicBezTo>
                <a:cubicBezTo>
                  <a:pt x="3151" y="1563"/>
                  <a:pt x="3151" y="1563"/>
                  <a:pt x="3151" y="1563"/>
                </a:cubicBezTo>
                <a:cubicBezTo>
                  <a:pt x="3151" y="1563"/>
                  <a:pt x="3151" y="1563"/>
                  <a:pt x="3151" y="1563"/>
                </a:cubicBezTo>
                <a:close/>
                <a:moveTo>
                  <a:pt x="3435" y="1559"/>
                </a:moveTo>
                <a:cubicBezTo>
                  <a:pt x="3432" y="1559"/>
                  <a:pt x="3431" y="1561"/>
                  <a:pt x="3431" y="1563"/>
                </a:cubicBezTo>
                <a:cubicBezTo>
                  <a:pt x="3431" y="1565"/>
                  <a:pt x="3432" y="1567"/>
                  <a:pt x="3435" y="1567"/>
                </a:cubicBezTo>
                <a:cubicBezTo>
                  <a:pt x="3437" y="1567"/>
                  <a:pt x="3439" y="1565"/>
                  <a:pt x="3439" y="1563"/>
                </a:cubicBezTo>
                <a:cubicBezTo>
                  <a:pt x="3439" y="1561"/>
                  <a:pt x="3437" y="1559"/>
                  <a:pt x="3435" y="1559"/>
                </a:cubicBezTo>
                <a:close/>
                <a:moveTo>
                  <a:pt x="960" y="1576"/>
                </a:moveTo>
                <a:cubicBezTo>
                  <a:pt x="960" y="1573"/>
                  <a:pt x="958" y="1572"/>
                  <a:pt x="955" y="1572"/>
                </a:cubicBezTo>
                <a:cubicBezTo>
                  <a:pt x="953" y="1572"/>
                  <a:pt x="951" y="1573"/>
                  <a:pt x="951" y="1576"/>
                </a:cubicBezTo>
                <a:cubicBezTo>
                  <a:pt x="951" y="1578"/>
                  <a:pt x="953" y="1580"/>
                  <a:pt x="955" y="1580"/>
                </a:cubicBezTo>
                <a:cubicBezTo>
                  <a:pt x="958" y="1580"/>
                  <a:pt x="960" y="1578"/>
                  <a:pt x="960" y="1576"/>
                </a:cubicBezTo>
                <a:close/>
                <a:moveTo>
                  <a:pt x="968" y="1572"/>
                </a:moveTo>
                <a:cubicBezTo>
                  <a:pt x="966" y="1572"/>
                  <a:pt x="964" y="1573"/>
                  <a:pt x="964" y="1576"/>
                </a:cubicBezTo>
                <a:cubicBezTo>
                  <a:pt x="964" y="1578"/>
                  <a:pt x="966" y="1580"/>
                  <a:pt x="968" y="1580"/>
                </a:cubicBezTo>
                <a:cubicBezTo>
                  <a:pt x="971" y="1580"/>
                  <a:pt x="972" y="1578"/>
                  <a:pt x="972" y="1576"/>
                </a:cubicBezTo>
                <a:cubicBezTo>
                  <a:pt x="972" y="1573"/>
                  <a:pt x="971" y="1572"/>
                  <a:pt x="968" y="1572"/>
                </a:cubicBezTo>
                <a:close/>
                <a:moveTo>
                  <a:pt x="981" y="1572"/>
                </a:moveTo>
                <a:cubicBezTo>
                  <a:pt x="979" y="1572"/>
                  <a:pt x="977" y="1573"/>
                  <a:pt x="977" y="1576"/>
                </a:cubicBezTo>
                <a:cubicBezTo>
                  <a:pt x="977" y="1578"/>
                  <a:pt x="979" y="1580"/>
                  <a:pt x="981" y="1580"/>
                </a:cubicBezTo>
                <a:cubicBezTo>
                  <a:pt x="984" y="1580"/>
                  <a:pt x="985" y="1578"/>
                  <a:pt x="985" y="1576"/>
                </a:cubicBezTo>
                <a:cubicBezTo>
                  <a:pt x="985" y="1573"/>
                  <a:pt x="984" y="1572"/>
                  <a:pt x="981" y="1572"/>
                </a:cubicBezTo>
                <a:close/>
                <a:moveTo>
                  <a:pt x="994" y="1572"/>
                </a:moveTo>
                <a:cubicBezTo>
                  <a:pt x="992" y="1572"/>
                  <a:pt x="990" y="1573"/>
                  <a:pt x="990" y="1576"/>
                </a:cubicBezTo>
                <a:cubicBezTo>
                  <a:pt x="990" y="1578"/>
                  <a:pt x="992" y="1580"/>
                  <a:pt x="994" y="1580"/>
                </a:cubicBezTo>
                <a:cubicBezTo>
                  <a:pt x="996" y="1580"/>
                  <a:pt x="998" y="1578"/>
                  <a:pt x="998" y="1576"/>
                </a:cubicBezTo>
                <a:cubicBezTo>
                  <a:pt x="998" y="1573"/>
                  <a:pt x="996" y="1572"/>
                  <a:pt x="994" y="1572"/>
                </a:cubicBezTo>
                <a:close/>
                <a:moveTo>
                  <a:pt x="1007" y="1572"/>
                </a:moveTo>
                <a:cubicBezTo>
                  <a:pt x="1005" y="1572"/>
                  <a:pt x="1003" y="1573"/>
                  <a:pt x="1003" y="1576"/>
                </a:cubicBezTo>
                <a:cubicBezTo>
                  <a:pt x="1003" y="1578"/>
                  <a:pt x="1005" y="1580"/>
                  <a:pt x="1007" y="1580"/>
                </a:cubicBezTo>
                <a:cubicBezTo>
                  <a:pt x="1009" y="1580"/>
                  <a:pt x="1011" y="1578"/>
                  <a:pt x="1011" y="1576"/>
                </a:cubicBezTo>
                <a:cubicBezTo>
                  <a:pt x="1011" y="1573"/>
                  <a:pt x="1009" y="1572"/>
                  <a:pt x="1007" y="1572"/>
                </a:cubicBezTo>
                <a:close/>
                <a:moveTo>
                  <a:pt x="1020" y="1572"/>
                </a:moveTo>
                <a:cubicBezTo>
                  <a:pt x="1018" y="1572"/>
                  <a:pt x="1016" y="1573"/>
                  <a:pt x="1016" y="1576"/>
                </a:cubicBezTo>
                <a:cubicBezTo>
                  <a:pt x="1016" y="1578"/>
                  <a:pt x="1018" y="1580"/>
                  <a:pt x="1020" y="1580"/>
                </a:cubicBezTo>
                <a:cubicBezTo>
                  <a:pt x="1022" y="1580"/>
                  <a:pt x="1024" y="1578"/>
                  <a:pt x="1024" y="1576"/>
                </a:cubicBezTo>
                <a:cubicBezTo>
                  <a:pt x="1024" y="1573"/>
                  <a:pt x="1022" y="1572"/>
                  <a:pt x="1020" y="1572"/>
                </a:cubicBezTo>
                <a:close/>
                <a:moveTo>
                  <a:pt x="1034" y="1576"/>
                </a:moveTo>
                <a:cubicBezTo>
                  <a:pt x="1034" y="1575"/>
                  <a:pt x="1034" y="1574"/>
                  <a:pt x="1033" y="1574"/>
                </a:cubicBezTo>
                <a:cubicBezTo>
                  <a:pt x="1032" y="1574"/>
                  <a:pt x="1031" y="1575"/>
                  <a:pt x="1031" y="1576"/>
                </a:cubicBezTo>
                <a:cubicBezTo>
                  <a:pt x="1031" y="1577"/>
                  <a:pt x="1032" y="1577"/>
                  <a:pt x="1033" y="1577"/>
                </a:cubicBezTo>
                <a:cubicBezTo>
                  <a:pt x="1034" y="1577"/>
                  <a:pt x="1034" y="1577"/>
                  <a:pt x="1034" y="1576"/>
                </a:cubicBezTo>
                <a:close/>
                <a:moveTo>
                  <a:pt x="1046" y="1576"/>
                </a:moveTo>
                <a:cubicBezTo>
                  <a:pt x="1046" y="1576"/>
                  <a:pt x="1046" y="1576"/>
                  <a:pt x="1046" y="1576"/>
                </a:cubicBezTo>
                <a:cubicBezTo>
                  <a:pt x="1046" y="1576"/>
                  <a:pt x="1046" y="1576"/>
                  <a:pt x="1046" y="1576"/>
                </a:cubicBezTo>
                <a:cubicBezTo>
                  <a:pt x="1046" y="1576"/>
                  <a:pt x="1046" y="1576"/>
                  <a:pt x="1046" y="1576"/>
                </a:cubicBezTo>
                <a:cubicBezTo>
                  <a:pt x="1046" y="1576"/>
                  <a:pt x="1046" y="1576"/>
                  <a:pt x="1046" y="1576"/>
                </a:cubicBezTo>
                <a:close/>
                <a:moveTo>
                  <a:pt x="3138" y="1572"/>
                </a:moveTo>
                <a:cubicBezTo>
                  <a:pt x="3135" y="1572"/>
                  <a:pt x="3134" y="1573"/>
                  <a:pt x="3134" y="1576"/>
                </a:cubicBezTo>
                <a:cubicBezTo>
                  <a:pt x="3134" y="1578"/>
                  <a:pt x="3135" y="1580"/>
                  <a:pt x="3138" y="1580"/>
                </a:cubicBezTo>
                <a:cubicBezTo>
                  <a:pt x="3140" y="1580"/>
                  <a:pt x="3142" y="1578"/>
                  <a:pt x="3142" y="1576"/>
                </a:cubicBezTo>
                <a:cubicBezTo>
                  <a:pt x="3142" y="1573"/>
                  <a:pt x="3140" y="1572"/>
                  <a:pt x="3138" y="1572"/>
                </a:cubicBezTo>
                <a:close/>
                <a:moveTo>
                  <a:pt x="3151" y="1572"/>
                </a:moveTo>
                <a:cubicBezTo>
                  <a:pt x="3148" y="1572"/>
                  <a:pt x="3147" y="1573"/>
                  <a:pt x="3147" y="1576"/>
                </a:cubicBezTo>
                <a:cubicBezTo>
                  <a:pt x="3147" y="1578"/>
                  <a:pt x="3148" y="1580"/>
                  <a:pt x="3151" y="1580"/>
                </a:cubicBezTo>
                <a:cubicBezTo>
                  <a:pt x="3153" y="1580"/>
                  <a:pt x="3155" y="1578"/>
                  <a:pt x="3155" y="1576"/>
                </a:cubicBezTo>
                <a:cubicBezTo>
                  <a:pt x="3155" y="1573"/>
                  <a:pt x="3153" y="1572"/>
                  <a:pt x="3151" y="1572"/>
                </a:cubicBezTo>
                <a:close/>
                <a:moveTo>
                  <a:pt x="3395" y="1576"/>
                </a:moveTo>
                <a:cubicBezTo>
                  <a:pt x="3395" y="1577"/>
                  <a:pt x="3395" y="1577"/>
                  <a:pt x="3396" y="1577"/>
                </a:cubicBezTo>
                <a:cubicBezTo>
                  <a:pt x="3397" y="1577"/>
                  <a:pt x="3397" y="1577"/>
                  <a:pt x="3397" y="1576"/>
                </a:cubicBezTo>
                <a:cubicBezTo>
                  <a:pt x="3397" y="1575"/>
                  <a:pt x="3397" y="1574"/>
                  <a:pt x="3396" y="1574"/>
                </a:cubicBezTo>
                <a:cubicBezTo>
                  <a:pt x="3395" y="1574"/>
                  <a:pt x="3395" y="1575"/>
                  <a:pt x="3395" y="1576"/>
                </a:cubicBezTo>
                <a:close/>
                <a:moveTo>
                  <a:pt x="3409" y="1572"/>
                </a:moveTo>
                <a:cubicBezTo>
                  <a:pt x="3407" y="1572"/>
                  <a:pt x="3405" y="1573"/>
                  <a:pt x="3405" y="1576"/>
                </a:cubicBezTo>
                <a:cubicBezTo>
                  <a:pt x="3405" y="1578"/>
                  <a:pt x="3407" y="1580"/>
                  <a:pt x="3409" y="1580"/>
                </a:cubicBezTo>
                <a:cubicBezTo>
                  <a:pt x="3411" y="1580"/>
                  <a:pt x="3413" y="1578"/>
                  <a:pt x="3413" y="1576"/>
                </a:cubicBezTo>
                <a:cubicBezTo>
                  <a:pt x="3413" y="1573"/>
                  <a:pt x="3411" y="1572"/>
                  <a:pt x="3409" y="1572"/>
                </a:cubicBezTo>
                <a:close/>
                <a:moveTo>
                  <a:pt x="3435" y="1576"/>
                </a:moveTo>
                <a:cubicBezTo>
                  <a:pt x="3435" y="1576"/>
                  <a:pt x="3435" y="1576"/>
                  <a:pt x="3435" y="1576"/>
                </a:cubicBezTo>
                <a:cubicBezTo>
                  <a:pt x="3435" y="1576"/>
                  <a:pt x="3435" y="1576"/>
                  <a:pt x="3435" y="1576"/>
                </a:cubicBezTo>
                <a:cubicBezTo>
                  <a:pt x="3435" y="1576"/>
                  <a:pt x="3435" y="1576"/>
                  <a:pt x="3435" y="1576"/>
                </a:cubicBezTo>
                <a:cubicBezTo>
                  <a:pt x="3435" y="1576"/>
                  <a:pt x="3435" y="1576"/>
                  <a:pt x="3435" y="1576"/>
                </a:cubicBezTo>
                <a:close/>
                <a:moveTo>
                  <a:pt x="942" y="1592"/>
                </a:moveTo>
                <a:cubicBezTo>
                  <a:pt x="944" y="1592"/>
                  <a:pt x="945" y="1590"/>
                  <a:pt x="945" y="1589"/>
                </a:cubicBezTo>
                <a:cubicBezTo>
                  <a:pt x="945" y="1587"/>
                  <a:pt x="944" y="1586"/>
                  <a:pt x="942" y="1586"/>
                </a:cubicBezTo>
                <a:cubicBezTo>
                  <a:pt x="941" y="1586"/>
                  <a:pt x="940" y="1587"/>
                  <a:pt x="940" y="1589"/>
                </a:cubicBezTo>
                <a:cubicBezTo>
                  <a:pt x="940" y="1590"/>
                  <a:pt x="941" y="1592"/>
                  <a:pt x="942" y="1592"/>
                </a:cubicBezTo>
                <a:close/>
                <a:moveTo>
                  <a:pt x="953" y="1589"/>
                </a:moveTo>
                <a:cubicBezTo>
                  <a:pt x="953" y="1590"/>
                  <a:pt x="954" y="1592"/>
                  <a:pt x="955" y="1592"/>
                </a:cubicBezTo>
                <a:cubicBezTo>
                  <a:pt x="957" y="1592"/>
                  <a:pt x="958" y="1590"/>
                  <a:pt x="958" y="1589"/>
                </a:cubicBezTo>
                <a:cubicBezTo>
                  <a:pt x="958" y="1587"/>
                  <a:pt x="957" y="1586"/>
                  <a:pt x="955" y="1586"/>
                </a:cubicBezTo>
                <a:cubicBezTo>
                  <a:pt x="954" y="1586"/>
                  <a:pt x="953" y="1587"/>
                  <a:pt x="953" y="1589"/>
                </a:cubicBezTo>
                <a:close/>
                <a:moveTo>
                  <a:pt x="968" y="1585"/>
                </a:moveTo>
                <a:cubicBezTo>
                  <a:pt x="966" y="1585"/>
                  <a:pt x="964" y="1586"/>
                  <a:pt x="964" y="1589"/>
                </a:cubicBezTo>
                <a:cubicBezTo>
                  <a:pt x="964" y="1591"/>
                  <a:pt x="966" y="1593"/>
                  <a:pt x="968" y="1593"/>
                </a:cubicBezTo>
                <a:cubicBezTo>
                  <a:pt x="971" y="1593"/>
                  <a:pt x="972" y="1591"/>
                  <a:pt x="972" y="1589"/>
                </a:cubicBezTo>
                <a:cubicBezTo>
                  <a:pt x="972" y="1586"/>
                  <a:pt x="971" y="1585"/>
                  <a:pt x="968" y="1585"/>
                </a:cubicBezTo>
                <a:close/>
                <a:moveTo>
                  <a:pt x="981" y="1585"/>
                </a:moveTo>
                <a:cubicBezTo>
                  <a:pt x="979" y="1585"/>
                  <a:pt x="977" y="1586"/>
                  <a:pt x="977" y="1589"/>
                </a:cubicBezTo>
                <a:cubicBezTo>
                  <a:pt x="977" y="1591"/>
                  <a:pt x="979" y="1593"/>
                  <a:pt x="981" y="1593"/>
                </a:cubicBezTo>
                <a:cubicBezTo>
                  <a:pt x="984" y="1593"/>
                  <a:pt x="985" y="1591"/>
                  <a:pt x="985" y="1589"/>
                </a:cubicBezTo>
                <a:cubicBezTo>
                  <a:pt x="985" y="1586"/>
                  <a:pt x="984" y="1585"/>
                  <a:pt x="981" y="1585"/>
                </a:cubicBezTo>
                <a:close/>
                <a:moveTo>
                  <a:pt x="994" y="1585"/>
                </a:moveTo>
                <a:cubicBezTo>
                  <a:pt x="992" y="1585"/>
                  <a:pt x="990" y="1586"/>
                  <a:pt x="990" y="1589"/>
                </a:cubicBezTo>
                <a:cubicBezTo>
                  <a:pt x="990" y="1591"/>
                  <a:pt x="992" y="1593"/>
                  <a:pt x="994" y="1593"/>
                </a:cubicBezTo>
                <a:cubicBezTo>
                  <a:pt x="996" y="1593"/>
                  <a:pt x="998" y="1591"/>
                  <a:pt x="998" y="1589"/>
                </a:cubicBezTo>
                <a:cubicBezTo>
                  <a:pt x="998" y="1586"/>
                  <a:pt x="996" y="1585"/>
                  <a:pt x="994" y="1585"/>
                </a:cubicBezTo>
                <a:close/>
                <a:moveTo>
                  <a:pt x="1007" y="1585"/>
                </a:moveTo>
                <a:cubicBezTo>
                  <a:pt x="1005" y="1585"/>
                  <a:pt x="1003" y="1586"/>
                  <a:pt x="1003" y="1589"/>
                </a:cubicBezTo>
                <a:cubicBezTo>
                  <a:pt x="1003" y="1591"/>
                  <a:pt x="1005" y="1593"/>
                  <a:pt x="1007" y="1593"/>
                </a:cubicBezTo>
                <a:cubicBezTo>
                  <a:pt x="1009" y="1593"/>
                  <a:pt x="1011" y="1591"/>
                  <a:pt x="1011" y="1589"/>
                </a:cubicBezTo>
                <a:cubicBezTo>
                  <a:pt x="1011" y="1586"/>
                  <a:pt x="1009" y="1585"/>
                  <a:pt x="1007" y="1585"/>
                </a:cubicBezTo>
                <a:close/>
                <a:moveTo>
                  <a:pt x="1020" y="1585"/>
                </a:moveTo>
                <a:cubicBezTo>
                  <a:pt x="1018" y="1585"/>
                  <a:pt x="1016" y="1586"/>
                  <a:pt x="1016" y="1589"/>
                </a:cubicBezTo>
                <a:cubicBezTo>
                  <a:pt x="1016" y="1591"/>
                  <a:pt x="1018" y="1593"/>
                  <a:pt x="1020" y="1593"/>
                </a:cubicBezTo>
                <a:cubicBezTo>
                  <a:pt x="1022" y="1593"/>
                  <a:pt x="1024" y="1591"/>
                  <a:pt x="1024" y="1589"/>
                </a:cubicBezTo>
                <a:cubicBezTo>
                  <a:pt x="1024" y="1586"/>
                  <a:pt x="1022" y="1585"/>
                  <a:pt x="1020" y="1585"/>
                </a:cubicBezTo>
                <a:close/>
                <a:moveTo>
                  <a:pt x="1033" y="1585"/>
                </a:moveTo>
                <a:cubicBezTo>
                  <a:pt x="1031" y="1585"/>
                  <a:pt x="1029" y="1586"/>
                  <a:pt x="1029" y="1589"/>
                </a:cubicBezTo>
                <a:cubicBezTo>
                  <a:pt x="1029" y="1591"/>
                  <a:pt x="1031" y="1593"/>
                  <a:pt x="1033" y="1593"/>
                </a:cubicBezTo>
                <a:cubicBezTo>
                  <a:pt x="1035" y="1593"/>
                  <a:pt x="1037" y="1591"/>
                  <a:pt x="1037" y="1589"/>
                </a:cubicBezTo>
                <a:cubicBezTo>
                  <a:pt x="1037" y="1586"/>
                  <a:pt x="1035" y="1585"/>
                  <a:pt x="1033" y="1585"/>
                </a:cubicBezTo>
                <a:close/>
                <a:moveTo>
                  <a:pt x="1046" y="1585"/>
                </a:moveTo>
                <a:cubicBezTo>
                  <a:pt x="1043" y="1585"/>
                  <a:pt x="1042" y="1586"/>
                  <a:pt x="1042" y="1589"/>
                </a:cubicBezTo>
                <a:cubicBezTo>
                  <a:pt x="1042" y="1591"/>
                  <a:pt x="1043" y="1593"/>
                  <a:pt x="1046" y="1593"/>
                </a:cubicBezTo>
                <a:cubicBezTo>
                  <a:pt x="1048" y="1593"/>
                  <a:pt x="1050" y="1591"/>
                  <a:pt x="1050" y="1589"/>
                </a:cubicBezTo>
                <a:cubicBezTo>
                  <a:pt x="1050" y="1586"/>
                  <a:pt x="1048" y="1585"/>
                  <a:pt x="1046" y="1585"/>
                </a:cubicBezTo>
                <a:close/>
                <a:moveTo>
                  <a:pt x="3138" y="1585"/>
                </a:moveTo>
                <a:cubicBezTo>
                  <a:pt x="3135" y="1585"/>
                  <a:pt x="3134" y="1586"/>
                  <a:pt x="3134" y="1589"/>
                </a:cubicBezTo>
                <a:cubicBezTo>
                  <a:pt x="3134" y="1591"/>
                  <a:pt x="3135" y="1593"/>
                  <a:pt x="3138" y="1593"/>
                </a:cubicBezTo>
                <a:cubicBezTo>
                  <a:pt x="3140" y="1593"/>
                  <a:pt x="3142" y="1591"/>
                  <a:pt x="3142" y="1589"/>
                </a:cubicBezTo>
                <a:cubicBezTo>
                  <a:pt x="3142" y="1586"/>
                  <a:pt x="3140" y="1585"/>
                  <a:pt x="3138" y="1585"/>
                </a:cubicBezTo>
                <a:close/>
                <a:moveTo>
                  <a:pt x="3151" y="1585"/>
                </a:moveTo>
                <a:cubicBezTo>
                  <a:pt x="3148" y="1585"/>
                  <a:pt x="3147" y="1586"/>
                  <a:pt x="3147" y="1589"/>
                </a:cubicBezTo>
                <a:cubicBezTo>
                  <a:pt x="3147" y="1591"/>
                  <a:pt x="3148" y="1593"/>
                  <a:pt x="3151" y="1593"/>
                </a:cubicBezTo>
                <a:cubicBezTo>
                  <a:pt x="3153" y="1593"/>
                  <a:pt x="3155" y="1591"/>
                  <a:pt x="3155" y="1589"/>
                </a:cubicBezTo>
                <a:cubicBezTo>
                  <a:pt x="3155" y="1586"/>
                  <a:pt x="3153" y="1585"/>
                  <a:pt x="3151" y="1585"/>
                </a:cubicBezTo>
                <a:close/>
                <a:moveTo>
                  <a:pt x="3164" y="1589"/>
                </a:moveTo>
                <a:cubicBezTo>
                  <a:pt x="3164" y="1589"/>
                  <a:pt x="3164" y="1589"/>
                  <a:pt x="3164" y="1589"/>
                </a:cubicBezTo>
                <a:cubicBezTo>
                  <a:pt x="3164" y="1589"/>
                  <a:pt x="3164" y="1589"/>
                  <a:pt x="3164" y="1589"/>
                </a:cubicBezTo>
                <a:cubicBezTo>
                  <a:pt x="3164" y="1589"/>
                  <a:pt x="3164" y="1589"/>
                  <a:pt x="3164" y="1589"/>
                </a:cubicBezTo>
                <a:cubicBezTo>
                  <a:pt x="3164" y="1589"/>
                  <a:pt x="3164" y="1589"/>
                  <a:pt x="3164" y="1589"/>
                </a:cubicBezTo>
                <a:close/>
                <a:moveTo>
                  <a:pt x="3396" y="1585"/>
                </a:moveTo>
                <a:cubicBezTo>
                  <a:pt x="3394" y="1585"/>
                  <a:pt x="3392" y="1586"/>
                  <a:pt x="3392" y="1589"/>
                </a:cubicBezTo>
                <a:cubicBezTo>
                  <a:pt x="3392" y="1591"/>
                  <a:pt x="3394" y="1593"/>
                  <a:pt x="3396" y="1593"/>
                </a:cubicBezTo>
                <a:cubicBezTo>
                  <a:pt x="3398" y="1593"/>
                  <a:pt x="3400" y="1591"/>
                  <a:pt x="3400" y="1589"/>
                </a:cubicBezTo>
                <a:cubicBezTo>
                  <a:pt x="3400" y="1586"/>
                  <a:pt x="3398" y="1585"/>
                  <a:pt x="3396" y="1585"/>
                </a:cubicBezTo>
                <a:close/>
                <a:moveTo>
                  <a:pt x="3409" y="1585"/>
                </a:moveTo>
                <a:cubicBezTo>
                  <a:pt x="3407" y="1585"/>
                  <a:pt x="3405" y="1586"/>
                  <a:pt x="3405" y="1589"/>
                </a:cubicBezTo>
                <a:cubicBezTo>
                  <a:pt x="3405" y="1591"/>
                  <a:pt x="3407" y="1593"/>
                  <a:pt x="3409" y="1593"/>
                </a:cubicBezTo>
                <a:cubicBezTo>
                  <a:pt x="3411" y="1593"/>
                  <a:pt x="3413" y="1591"/>
                  <a:pt x="3413" y="1589"/>
                </a:cubicBezTo>
                <a:cubicBezTo>
                  <a:pt x="3413" y="1586"/>
                  <a:pt x="3411" y="1585"/>
                  <a:pt x="3409" y="1585"/>
                </a:cubicBezTo>
                <a:close/>
                <a:moveTo>
                  <a:pt x="955" y="1597"/>
                </a:moveTo>
                <a:cubicBezTo>
                  <a:pt x="953" y="1597"/>
                  <a:pt x="951" y="1599"/>
                  <a:pt x="951" y="1602"/>
                </a:cubicBezTo>
                <a:cubicBezTo>
                  <a:pt x="951" y="1604"/>
                  <a:pt x="953" y="1606"/>
                  <a:pt x="955" y="1606"/>
                </a:cubicBezTo>
                <a:cubicBezTo>
                  <a:pt x="958" y="1606"/>
                  <a:pt x="960" y="1604"/>
                  <a:pt x="960" y="1602"/>
                </a:cubicBezTo>
                <a:cubicBezTo>
                  <a:pt x="960" y="1599"/>
                  <a:pt x="958" y="1597"/>
                  <a:pt x="955" y="1597"/>
                </a:cubicBezTo>
                <a:close/>
                <a:moveTo>
                  <a:pt x="968" y="1597"/>
                </a:moveTo>
                <a:cubicBezTo>
                  <a:pt x="966" y="1597"/>
                  <a:pt x="964" y="1599"/>
                  <a:pt x="964" y="1602"/>
                </a:cubicBezTo>
                <a:cubicBezTo>
                  <a:pt x="964" y="1604"/>
                  <a:pt x="966" y="1606"/>
                  <a:pt x="968" y="1606"/>
                </a:cubicBezTo>
                <a:cubicBezTo>
                  <a:pt x="971" y="1606"/>
                  <a:pt x="972" y="1604"/>
                  <a:pt x="972" y="1602"/>
                </a:cubicBezTo>
                <a:cubicBezTo>
                  <a:pt x="972" y="1599"/>
                  <a:pt x="971" y="1597"/>
                  <a:pt x="968" y="1597"/>
                </a:cubicBezTo>
                <a:close/>
                <a:moveTo>
                  <a:pt x="981" y="1597"/>
                </a:moveTo>
                <a:cubicBezTo>
                  <a:pt x="979" y="1597"/>
                  <a:pt x="977" y="1599"/>
                  <a:pt x="977" y="1602"/>
                </a:cubicBezTo>
                <a:cubicBezTo>
                  <a:pt x="977" y="1604"/>
                  <a:pt x="979" y="1606"/>
                  <a:pt x="981" y="1606"/>
                </a:cubicBezTo>
                <a:cubicBezTo>
                  <a:pt x="984" y="1606"/>
                  <a:pt x="985" y="1604"/>
                  <a:pt x="985" y="1602"/>
                </a:cubicBezTo>
                <a:cubicBezTo>
                  <a:pt x="985" y="1599"/>
                  <a:pt x="984" y="1597"/>
                  <a:pt x="981" y="1597"/>
                </a:cubicBezTo>
                <a:close/>
                <a:moveTo>
                  <a:pt x="994" y="1597"/>
                </a:moveTo>
                <a:cubicBezTo>
                  <a:pt x="992" y="1597"/>
                  <a:pt x="990" y="1599"/>
                  <a:pt x="990" y="1602"/>
                </a:cubicBezTo>
                <a:cubicBezTo>
                  <a:pt x="990" y="1604"/>
                  <a:pt x="992" y="1606"/>
                  <a:pt x="994" y="1606"/>
                </a:cubicBezTo>
                <a:cubicBezTo>
                  <a:pt x="996" y="1606"/>
                  <a:pt x="998" y="1604"/>
                  <a:pt x="998" y="1602"/>
                </a:cubicBezTo>
                <a:cubicBezTo>
                  <a:pt x="998" y="1599"/>
                  <a:pt x="996" y="1597"/>
                  <a:pt x="994" y="1597"/>
                </a:cubicBezTo>
                <a:close/>
                <a:moveTo>
                  <a:pt x="1007" y="1597"/>
                </a:moveTo>
                <a:cubicBezTo>
                  <a:pt x="1005" y="1597"/>
                  <a:pt x="1003" y="1599"/>
                  <a:pt x="1003" y="1602"/>
                </a:cubicBezTo>
                <a:cubicBezTo>
                  <a:pt x="1003" y="1604"/>
                  <a:pt x="1005" y="1606"/>
                  <a:pt x="1007" y="1606"/>
                </a:cubicBezTo>
                <a:cubicBezTo>
                  <a:pt x="1009" y="1606"/>
                  <a:pt x="1011" y="1604"/>
                  <a:pt x="1011" y="1602"/>
                </a:cubicBezTo>
                <a:cubicBezTo>
                  <a:pt x="1011" y="1599"/>
                  <a:pt x="1009" y="1597"/>
                  <a:pt x="1007" y="1597"/>
                </a:cubicBezTo>
                <a:close/>
                <a:moveTo>
                  <a:pt x="1020" y="1597"/>
                </a:moveTo>
                <a:cubicBezTo>
                  <a:pt x="1018" y="1597"/>
                  <a:pt x="1016" y="1599"/>
                  <a:pt x="1016" y="1602"/>
                </a:cubicBezTo>
                <a:cubicBezTo>
                  <a:pt x="1016" y="1604"/>
                  <a:pt x="1018" y="1606"/>
                  <a:pt x="1020" y="1606"/>
                </a:cubicBezTo>
                <a:cubicBezTo>
                  <a:pt x="1022" y="1606"/>
                  <a:pt x="1024" y="1604"/>
                  <a:pt x="1024" y="1602"/>
                </a:cubicBezTo>
                <a:cubicBezTo>
                  <a:pt x="1024" y="1599"/>
                  <a:pt x="1022" y="1597"/>
                  <a:pt x="1020" y="1597"/>
                </a:cubicBezTo>
                <a:close/>
                <a:moveTo>
                  <a:pt x="3138" y="1602"/>
                </a:moveTo>
                <a:cubicBezTo>
                  <a:pt x="3138" y="1602"/>
                  <a:pt x="3138" y="1602"/>
                  <a:pt x="3138" y="1602"/>
                </a:cubicBezTo>
                <a:cubicBezTo>
                  <a:pt x="3138" y="1602"/>
                  <a:pt x="3138" y="1602"/>
                  <a:pt x="3138" y="1602"/>
                </a:cubicBezTo>
                <a:cubicBezTo>
                  <a:pt x="3138" y="1602"/>
                  <a:pt x="3138" y="1602"/>
                  <a:pt x="3138" y="1602"/>
                </a:cubicBezTo>
                <a:cubicBezTo>
                  <a:pt x="3138" y="1602"/>
                  <a:pt x="3138" y="1602"/>
                  <a:pt x="3138" y="1602"/>
                </a:cubicBezTo>
                <a:close/>
                <a:moveTo>
                  <a:pt x="3151" y="1602"/>
                </a:moveTo>
                <a:cubicBezTo>
                  <a:pt x="3151" y="1602"/>
                  <a:pt x="3151" y="1602"/>
                  <a:pt x="3151" y="1602"/>
                </a:cubicBezTo>
                <a:cubicBezTo>
                  <a:pt x="3151" y="1602"/>
                  <a:pt x="3151" y="1602"/>
                  <a:pt x="3151" y="1602"/>
                </a:cubicBezTo>
                <a:cubicBezTo>
                  <a:pt x="3151" y="1602"/>
                  <a:pt x="3151" y="1602"/>
                  <a:pt x="3151" y="1602"/>
                </a:cubicBezTo>
                <a:cubicBezTo>
                  <a:pt x="3151" y="1602"/>
                  <a:pt x="3151" y="1602"/>
                  <a:pt x="3151" y="1602"/>
                </a:cubicBezTo>
                <a:close/>
                <a:moveTo>
                  <a:pt x="3370" y="1602"/>
                </a:moveTo>
                <a:cubicBezTo>
                  <a:pt x="3370" y="1602"/>
                  <a:pt x="3370" y="1602"/>
                  <a:pt x="3370" y="1602"/>
                </a:cubicBezTo>
                <a:cubicBezTo>
                  <a:pt x="3371" y="1602"/>
                  <a:pt x="3371" y="1602"/>
                  <a:pt x="3371" y="1602"/>
                </a:cubicBezTo>
                <a:cubicBezTo>
                  <a:pt x="3371" y="1601"/>
                  <a:pt x="3371" y="1601"/>
                  <a:pt x="3370" y="1601"/>
                </a:cubicBezTo>
                <a:cubicBezTo>
                  <a:pt x="3370" y="1601"/>
                  <a:pt x="3370" y="1601"/>
                  <a:pt x="3370" y="1602"/>
                </a:cubicBezTo>
                <a:close/>
                <a:moveTo>
                  <a:pt x="3383" y="1597"/>
                </a:moveTo>
                <a:cubicBezTo>
                  <a:pt x="3381" y="1597"/>
                  <a:pt x="3379" y="1599"/>
                  <a:pt x="3379" y="1602"/>
                </a:cubicBezTo>
                <a:cubicBezTo>
                  <a:pt x="3379" y="1604"/>
                  <a:pt x="3381" y="1606"/>
                  <a:pt x="3383" y="1606"/>
                </a:cubicBezTo>
                <a:cubicBezTo>
                  <a:pt x="3385" y="1606"/>
                  <a:pt x="3387" y="1604"/>
                  <a:pt x="3387" y="1602"/>
                </a:cubicBezTo>
                <a:cubicBezTo>
                  <a:pt x="3387" y="1599"/>
                  <a:pt x="3385" y="1597"/>
                  <a:pt x="3383" y="1597"/>
                </a:cubicBezTo>
                <a:close/>
                <a:moveTo>
                  <a:pt x="3396" y="1597"/>
                </a:moveTo>
                <a:cubicBezTo>
                  <a:pt x="3394" y="1597"/>
                  <a:pt x="3392" y="1599"/>
                  <a:pt x="3392" y="1602"/>
                </a:cubicBezTo>
                <a:cubicBezTo>
                  <a:pt x="3392" y="1604"/>
                  <a:pt x="3394" y="1606"/>
                  <a:pt x="3396" y="1606"/>
                </a:cubicBezTo>
                <a:cubicBezTo>
                  <a:pt x="3398" y="1606"/>
                  <a:pt x="3400" y="1604"/>
                  <a:pt x="3400" y="1602"/>
                </a:cubicBezTo>
                <a:cubicBezTo>
                  <a:pt x="3400" y="1599"/>
                  <a:pt x="3398" y="1597"/>
                  <a:pt x="3396" y="1597"/>
                </a:cubicBezTo>
                <a:close/>
                <a:moveTo>
                  <a:pt x="942" y="1618"/>
                </a:moveTo>
                <a:cubicBezTo>
                  <a:pt x="945" y="1618"/>
                  <a:pt x="946" y="1617"/>
                  <a:pt x="946" y="1615"/>
                </a:cubicBezTo>
                <a:cubicBezTo>
                  <a:pt x="946" y="1612"/>
                  <a:pt x="945" y="1611"/>
                  <a:pt x="942" y="1611"/>
                </a:cubicBezTo>
                <a:cubicBezTo>
                  <a:pt x="940" y="1611"/>
                  <a:pt x="938" y="1612"/>
                  <a:pt x="938" y="1615"/>
                </a:cubicBezTo>
                <a:cubicBezTo>
                  <a:pt x="938" y="1617"/>
                  <a:pt x="940" y="1618"/>
                  <a:pt x="942" y="1618"/>
                </a:cubicBezTo>
                <a:close/>
                <a:moveTo>
                  <a:pt x="956" y="1615"/>
                </a:moveTo>
                <a:cubicBezTo>
                  <a:pt x="956" y="1614"/>
                  <a:pt x="956" y="1613"/>
                  <a:pt x="955" y="1613"/>
                </a:cubicBezTo>
                <a:cubicBezTo>
                  <a:pt x="955" y="1613"/>
                  <a:pt x="954" y="1614"/>
                  <a:pt x="954" y="1615"/>
                </a:cubicBezTo>
                <a:cubicBezTo>
                  <a:pt x="954" y="1615"/>
                  <a:pt x="955" y="1616"/>
                  <a:pt x="955" y="1616"/>
                </a:cubicBezTo>
                <a:cubicBezTo>
                  <a:pt x="956" y="1616"/>
                  <a:pt x="956" y="1615"/>
                  <a:pt x="956" y="1615"/>
                </a:cubicBezTo>
                <a:close/>
                <a:moveTo>
                  <a:pt x="968" y="1610"/>
                </a:moveTo>
                <a:cubicBezTo>
                  <a:pt x="966" y="1610"/>
                  <a:pt x="964" y="1612"/>
                  <a:pt x="964" y="1615"/>
                </a:cubicBezTo>
                <a:cubicBezTo>
                  <a:pt x="964" y="1617"/>
                  <a:pt x="966" y="1619"/>
                  <a:pt x="968" y="1619"/>
                </a:cubicBezTo>
                <a:cubicBezTo>
                  <a:pt x="971" y="1619"/>
                  <a:pt x="972" y="1617"/>
                  <a:pt x="972" y="1615"/>
                </a:cubicBezTo>
                <a:cubicBezTo>
                  <a:pt x="972" y="1612"/>
                  <a:pt x="971" y="1610"/>
                  <a:pt x="968" y="1610"/>
                </a:cubicBezTo>
                <a:close/>
                <a:moveTo>
                  <a:pt x="981" y="1610"/>
                </a:moveTo>
                <a:cubicBezTo>
                  <a:pt x="979" y="1610"/>
                  <a:pt x="977" y="1612"/>
                  <a:pt x="977" y="1615"/>
                </a:cubicBezTo>
                <a:cubicBezTo>
                  <a:pt x="977" y="1617"/>
                  <a:pt x="979" y="1619"/>
                  <a:pt x="981" y="1619"/>
                </a:cubicBezTo>
                <a:cubicBezTo>
                  <a:pt x="984" y="1619"/>
                  <a:pt x="985" y="1617"/>
                  <a:pt x="985" y="1615"/>
                </a:cubicBezTo>
                <a:cubicBezTo>
                  <a:pt x="985" y="1612"/>
                  <a:pt x="984" y="1610"/>
                  <a:pt x="981" y="1610"/>
                </a:cubicBezTo>
                <a:close/>
                <a:moveTo>
                  <a:pt x="994" y="1610"/>
                </a:moveTo>
                <a:cubicBezTo>
                  <a:pt x="992" y="1610"/>
                  <a:pt x="990" y="1612"/>
                  <a:pt x="990" y="1615"/>
                </a:cubicBezTo>
                <a:cubicBezTo>
                  <a:pt x="990" y="1617"/>
                  <a:pt x="992" y="1619"/>
                  <a:pt x="994" y="1619"/>
                </a:cubicBezTo>
                <a:cubicBezTo>
                  <a:pt x="996" y="1619"/>
                  <a:pt x="998" y="1617"/>
                  <a:pt x="998" y="1615"/>
                </a:cubicBezTo>
                <a:cubicBezTo>
                  <a:pt x="998" y="1612"/>
                  <a:pt x="996" y="1610"/>
                  <a:pt x="994" y="1610"/>
                </a:cubicBezTo>
                <a:close/>
                <a:moveTo>
                  <a:pt x="1007" y="1610"/>
                </a:moveTo>
                <a:cubicBezTo>
                  <a:pt x="1005" y="1610"/>
                  <a:pt x="1003" y="1612"/>
                  <a:pt x="1003" y="1615"/>
                </a:cubicBezTo>
                <a:cubicBezTo>
                  <a:pt x="1003" y="1617"/>
                  <a:pt x="1005" y="1619"/>
                  <a:pt x="1007" y="1619"/>
                </a:cubicBezTo>
                <a:cubicBezTo>
                  <a:pt x="1009" y="1619"/>
                  <a:pt x="1011" y="1617"/>
                  <a:pt x="1011" y="1615"/>
                </a:cubicBezTo>
                <a:cubicBezTo>
                  <a:pt x="1011" y="1612"/>
                  <a:pt x="1009" y="1610"/>
                  <a:pt x="1007" y="1610"/>
                </a:cubicBezTo>
                <a:close/>
                <a:moveTo>
                  <a:pt x="1020" y="1610"/>
                </a:moveTo>
                <a:cubicBezTo>
                  <a:pt x="1018" y="1610"/>
                  <a:pt x="1016" y="1612"/>
                  <a:pt x="1016" y="1615"/>
                </a:cubicBezTo>
                <a:cubicBezTo>
                  <a:pt x="1016" y="1617"/>
                  <a:pt x="1018" y="1619"/>
                  <a:pt x="1020" y="1619"/>
                </a:cubicBezTo>
                <a:cubicBezTo>
                  <a:pt x="1022" y="1619"/>
                  <a:pt x="1024" y="1617"/>
                  <a:pt x="1024" y="1615"/>
                </a:cubicBezTo>
                <a:cubicBezTo>
                  <a:pt x="1024" y="1612"/>
                  <a:pt x="1022" y="1610"/>
                  <a:pt x="1020" y="1610"/>
                </a:cubicBezTo>
                <a:close/>
                <a:moveTo>
                  <a:pt x="1033" y="1615"/>
                </a:moveTo>
                <a:cubicBezTo>
                  <a:pt x="1033" y="1615"/>
                  <a:pt x="1033" y="1615"/>
                  <a:pt x="1033" y="1615"/>
                </a:cubicBezTo>
                <a:cubicBezTo>
                  <a:pt x="1033" y="1615"/>
                  <a:pt x="1033" y="1615"/>
                  <a:pt x="1033" y="1615"/>
                </a:cubicBezTo>
                <a:cubicBezTo>
                  <a:pt x="1033" y="1615"/>
                  <a:pt x="1033" y="1615"/>
                  <a:pt x="1033" y="1615"/>
                </a:cubicBezTo>
                <a:cubicBezTo>
                  <a:pt x="1033" y="1615"/>
                  <a:pt x="1033" y="1615"/>
                  <a:pt x="1033" y="1615"/>
                </a:cubicBezTo>
                <a:close/>
                <a:moveTo>
                  <a:pt x="3357" y="1610"/>
                </a:moveTo>
                <a:cubicBezTo>
                  <a:pt x="3355" y="1610"/>
                  <a:pt x="3353" y="1612"/>
                  <a:pt x="3353" y="1615"/>
                </a:cubicBezTo>
                <a:cubicBezTo>
                  <a:pt x="3353" y="1617"/>
                  <a:pt x="3355" y="1619"/>
                  <a:pt x="3357" y="1619"/>
                </a:cubicBezTo>
                <a:cubicBezTo>
                  <a:pt x="3360" y="1619"/>
                  <a:pt x="3361" y="1617"/>
                  <a:pt x="3361" y="1615"/>
                </a:cubicBezTo>
                <a:cubicBezTo>
                  <a:pt x="3361" y="1612"/>
                  <a:pt x="3360" y="1610"/>
                  <a:pt x="3357" y="1610"/>
                </a:cubicBezTo>
                <a:close/>
                <a:moveTo>
                  <a:pt x="3370" y="1610"/>
                </a:moveTo>
                <a:cubicBezTo>
                  <a:pt x="3368" y="1610"/>
                  <a:pt x="3366" y="1612"/>
                  <a:pt x="3366" y="1615"/>
                </a:cubicBezTo>
                <a:cubicBezTo>
                  <a:pt x="3366" y="1617"/>
                  <a:pt x="3368" y="1619"/>
                  <a:pt x="3370" y="1619"/>
                </a:cubicBezTo>
                <a:cubicBezTo>
                  <a:pt x="3373" y="1619"/>
                  <a:pt x="3374" y="1617"/>
                  <a:pt x="3374" y="1615"/>
                </a:cubicBezTo>
                <a:cubicBezTo>
                  <a:pt x="3374" y="1612"/>
                  <a:pt x="3373" y="1610"/>
                  <a:pt x="3370" y="1610"/>
                </a:cubicBezTo>
                <a:close/>
                <a:moveTo>
                  <a:pt x="3383" y="1610"/>
                </a:moveTo>
                <a:cubicBezTo>
                  <a:pt x="3381" y="1610"/>
                  <a:pt x="3379" y="1612"/>
                  <a:pt x="3379" y="1615"/>
                </a:cubicBezTo>
                <a:cubicBezTo>
                  <a:pt x="3379" y="1617"/>
                  <a:pt x="3381" y="1619"/>
                  <a:pt x="3383" y="1619"/>
                </a:cubicBezTo>
                <a:cubicBezTo>
                  <a:pt x="3385" y="1619"/>
                  <a:pt x="3387" y="1617"/>
                  <a:pt x="3387" y="1615"/>
                </a:cubicBezTo>
                <a:cubicBezTo>
                  <a:pt x="3387" y="1612"/>
                  <a:pt x="3385" y="1610"/>
                  <a:pt x="3383" y="1610"/>
                </a:cubicBezTo>
                <a:close/>
                <a:moveTo>
                  <a:pt x="3396" y="1615"/>
                </a:moveTo>
                <a:cubicBezTo>
                  <a:pt x="3396" y="1615"/>
                  <a:pt x="3396" y="1615"/>
                  <a:pt x="3396" y="1615"/>
                </a:cubicBezTo>
                <a:cubicBezTo>
                  <a:pt x="3396" y="1615"/>
                  <a:pt x="3396" y="1615"/>
                  <a:pt x="3396" y="1615"/>
                </a:cubicBezTo>
                <a:cubicBezTo>
                  <a:pt x="3396" y="1615"/>
                  <a:pt x="3396" y="1615"/>
                  <a:pt x="3396" y="1615"/>
                </a:cubicBezTo>
                <a:cubicBezTo>
                  <a:pt x="3396" y="1615"/>
                  <a:pt x="3396" y="1615"/>
                  <a:pt x="3396" y="1615"/>
                </a:cubicBezTo>
                <a:close/>
                <a:moveTo>
                  <a:pt x="942" y="1627"/>
                </a:moveTo>
                <a:cubicBezTo>
                  <a:pt x="942" y="1627"/>
                  <a:pt x="942" y="1627"/>
                  <a:pt x="942" y="1627"/>
                </a:cubicBezTo>
                <a:cubicBezTo>
                  <a:pt x="942" y="1627"/>
                  <a:pt x="942" y="1627"/>
                  <a:pt x="942" y="1627"/>
                </a:cubicBezTo>
                <a:cubicBezTo>
                  <a:pt x="942" y="1627"/>
                  <a:pt x="942" y="1627"/>
                  <a:pt x="942" y="1627"/>
                </a:cubicBezTo>
                <a:cubicBezTo>
                  <a:pt x="942" y="1627"/>
                  <a:pt x="942" y="1627"/>
                  <a:pt x="942" y="1627"/>
                </a:cubicBezTo>
                <a:close/>
                <a:moveTo>
                  <a:pt x="951" y="1627"/>
                </a:moveTo>
                <a:cubicBezTo>
                  <a:pt x="951" y="1630"/>
                  <a:pt x="953" y="1632"/>
                  <a:pt x="955" y="1632"/>
                </a:cubicBezTo>
                <a:cubicBezTo>
                  <a:pt x="958" y="1632"/>
                  <a:pt x="960" y="1630"/>
                  <a:pt x="960" y="1627"/>
                </a:cubicBezTo>
                <a:cubicBezTo>
                  <a:pt x="960" y="1625"/>
                  <a:pt x="958" y="1623"/>
                  <a:pt x="955" y="1623"/>
                </a:cubicBezTo>
                <a:cubicBezTo>
                  <a:pt x="953" y="1623"/>
                  <a:pt x="951" y="1625"/>
                  <a:pt x="951" y="1627"/>
                </a:cubicBezTo>
                <a:close/>
                <a:moveTo>
                  <a:pt x="968" y="1623"/>
                </a:moveTo>
                <a:cubicBezTo>
                  <a:pt x="966" y="1623"/>
                  <a:pt x="964" y="1625"/>
                  <a:pt x="964" y="1627"/>
                </a:cubicBezTo>
                <a:cubicBezTo>
                  <a:pt x="964" y="1630"/>
                  <a:pt x="966" y="1632"/>
                  <a:pt x="968" y="1632"/>
                </a:cubicBezTo>
                <a:cubicBezTo>
                  <a:pt x="971" y="1632"/>
                  <a:pt x="972" y="1630"/>
                  <a:pt x="972" y="1627"/>
                </a:cubicBezTo>
                <a:cubicBezTo>
                  <a:pt x="972" y="1625"/>
                  <a:pt x="971" y="1623"/>
                  <a:pt x="968" y="1623"/>
                </a:cubicBezTo>
                <a:close/>
                <a:moveTo>
                  <a:pt x="981" y="1623"/>
                </a:moveTo>
                <a:cubicBezTo>
                  <a:pt x="979" y="1623"/>
                  <a:pt x="977" y="1625"/>
                  <a:pt x="977" y="1627"/>
                </a:cubicBezTo>
                <a:cubicBezTo>
                  <a:pt x="977" y="1630"/>
                  <a:pt x="979" y="1632"/>
                  <a:pt x="981" y="1632"/>
                </a:cubicBezTo>
                <a:cubicBezTo>
                  <a:pt x="984" y="1632"/>
                  <a:pt x="985" y="1630"/>
                  <a:pt x="985" y="1627"/>
                </a:cubicBezTo>
                <a:cubicBezTo>
                  <a:pt x="985" y="1625"/>
                  <a:pt x="984" y="1623"/>
                  <a:pt x="981" y="1623"/>
                </a:cubicBezTo>
                <a:close/>
                <a:moveTo>
                  <a:pt x="994" y="1623"/>
                </a:moveTo>
                <a:cubicBezTo>
                  <a:pt x="992" y="1623"/>
                  <a:pt x="990" y="1625"/>
                  <a:pt x="990" y="1627"/>
                </a:cubicBezTo>
                <a:cubicBezTo>
                  <a:pt x="990" y="1630"/>
                  <a:pt x="992" y="1632"/>
                  <a:pt x="994" y="1632"/>
                </a:cubicBezTo>
                <a:cubicBezTo>
                  <a:pt x="996" y="1632"/>
                  <a:pt x="998" y="1630"/>
                  <a:pt x="998" y="1627"/>
                </a:cubicBezTo>
                <a:cubicBezTo>
                  <a:pt x="998" y="1625"/>
                  <a:pt x="996" y="1623"/>
                  <a:pt x="994" y="1623"/>
                </a:cubicBezTo>
                <a:close/>
                <a:moveTo>
                  <a:pt x="1007" y="1632"/>
                </a:moveTo>
                <a:cubicBezTo>
                  <a:pt x="1009" y="1632"/>
                  <a:pt x="1011" y="1630"/>
                  <a:pt x="1011" y="1627"/>
                </a:cubicBezTo>
                <a:cubicBezTo>
                  <a:pt x="1011" y="1625"/>
                  <a:pt x="1009" y="1623"/>
                  <a:pt x="1007" y="1623"/>
                </a:cubicBezTo>
                <a:cubicBezTo>
                  <a:pt x="1005" y="1623"/>
                  <a:pt x="1003" y="1625"/>
                  <a:pt x="1003" y="1627"/>
                </a:cubicBezTo>
                <a:cubicBezTo>
                  <a:pt x="1003" y="1630"/>
                  <a:pt x="1005" y="1632"/>
                  <a:pt x="1007" y="1632"/>
                </a:cubicBezTo>
                <a:close/>
                <a:moveTo>
                  <a:pt x="3344" y="1626"/>
                </a:moveTo>
                <a:cubicBezTo>
                  <a:pt x="3344" y="1626"/>
                  <a:pt x="3343" y="1627"/>
                  <a:pt x="3343" y="1627"/>
                </a:cubicBezTo>
                <a:cubicBezTo>
                  <a:pt x="3343" y="1628"/>
                  <a:pt x="3344" y="1629"/>
                  <a:pt x="3344" y="1629"/>
                </a:cubicBezTo>
                <a:cubicBezTo>
                  <a:pt x="3345" y="1629"/>
                  <a:pt x="3346" y="1628"/>
                  <a:pt x="3346" y="1627"/>
                </a:cubicBezTo>
                <a:cubicBezTo>
                  <a:pt x="3346" y="1627"/>
                  <a:pt x="3345" y="1626"/>
                  <a:pt x="3344" y="1626"/>
                </a:cubicBezTo>
                <a:close/>
                <a:moveTo>
                  <a:pt x="3357" y="1623"/>
                </a:moveTo>
                <a:cubicBezTo>
                  <a:pt x="3355" y="1623"/>
                  <a:pt x="3353" y="1625"/>
                  <a:pt x="3353" y="1627"/>
                </a:cubicBezTo>
                <a:cubicBezTo>
                  <a:pt x="3353" y="1630"/>
                  <a:pt x="3355" y="1632"/>
                  <a:pt x="3357" y="1632"/>
                </a:cubicBezTo>
                <a:cubicBezTo>
                  <a:pt x="3360" y="1632"/>
                  <a:pt x="3361" y="1630"/>
                  <a:pt x="3361" y="1627"/>
                </a:cubicBezTo>
                <a:cubicBezTo>
                  <a:pt x="3361" y="1625"/>
                  <a:pt x="3360" y="1623"/>
                  <a:pt x="3357" y="1623"/>
                </a:cubicBezTo>
                <a:close/>
                <a:moveTo>
                  <a:pt x="3370" y="1623"/>
                </a:moveTo>
                <a:cubicBezTo>
                  <a:pt x="3368" y="1623"/>
                  <a:pt x="3366" y="1625"/>
                  <a:pt x="3366" y="1627"/>
                </a:cubicBezTo>
                <a:cubicBezTo>
                  <a:pt x="3366" y="1630"/>
                  <a:pt x="3368" y="1632"/>
                  <a:pt x="3370" y="1632"/>
                </a:cubicBezTo>
                <a:cubicBezTo>
                  <a:pt x="3373" y="1632"/>
                  <a:pt x="3374" y="1630"/>
                  <a:pt x="3374" y="1627"/>
                </a:cubicBezTo>
                <a:cubicBezTo>
                  <a:pt x="3374" y="1625"/>
                  <a:pt x="3373" y="1623"/>
                  <a:pt x="3370" y="1623"/>
                </a:cubicBezTo>
                <a:close/>
                <a:moveTo>
                  <a:pt x="3383" y="1623"/>
                </a:moveTo>
                <a:cubicBezTo>
                  <a:pt x="3381" y="1623"/>
                  <a:pt x="3379" y="1625"/>
                  <a:pt x="3379" y="1627"/>
                </a:cubicBezTo>
                <a:cubicBezTo>
                  <a:pt x="3379" y="1630"/>
                  <a:pt x="3381" y="1632"/>
                  <a:pt x="3383" y="1632"/>
                </a:cubicBezTo>
                <a:cubicBezTo>
                  <a:pt x="3385" y="1632"/>
                  <a:pt x="3387" y="1630"/>
                  <a:pt x="3387" y="1627"/>
                </a:cubicBezTo>
                <a:cubicBezTo>
                  <a:pt x="3387" y="1625"/>
                  <a:pt x="3385" y="1623"/>
                  <a:pt x="3383" y="1623"/>
                </a:cubicBezTo>
                <a:close/>
                <a:moveTo>
                  <a:pt x="932" y="1640"/>
                </a:moveTo>
                <a:cubicBezTo>
                  <a:pt x="932" y="1639"/>
                  <a:pt x="931" y="1638"/>
                  <a:pt x="930" y="1638"/>
                </a:cubicBezTo>
                <a:cubicBezTo>
                  <a:pt x="928" y="1638"/>
                  <a:pt x="927" y="1639"/>
                  <a:pt x="927" y="1640"/>
                </a:cubicBezTo>
                <a:cubicBezTo>
                  <a:pt x="927" y="1642"/>
                  <a:pt x="928" y="1643"/>
                  <a:pt x="930" y="1643"/>
                </a:cubicBezTo>
                <a:cubicBezTo>
                  <a:pt x="931" y="1643"/>
                  <a:pt x="932" y="1642"/>
                  <a:pt x="932" y="1640"/>
                </a:cubicBezTo>
                <a:close/>
                <a:moveTo>
                  <a:pt x="942" y="1636"/>
                </a:moveTo>
                <a:cubicBezTo>
                  <a:pt x="940" y="1636"/>
                  <a:pt x="938" y="1638"/>
                  <a:pt x="938" y="1640"/>
                </a:cubicBezTo>
                <a:cubicBezTo>
                  <a:pt x="938" y="1643"/>
                  <a:pt x="940" y="1645"/>
                  <a:pt x="942" y="1645"/>
                </a:cubicBezTo>
                <a:cubicBezTo>
                  <a:pt x="945" y="1645"/>
                  <a:pt x="947" y="1643"/>
                  <a:pt x="947" y="1640"/>
                </a:cubicBezTo>
                <a:cubicBezTo>
                  <a:pt x="947" y="1638"/>
                  <a:pt x="945" y="1636"/>
                  <a:pt x="942" y="1636"/>
                </a:cubicBezTo>
                <a:close/>
                <a:moveTo>
                  <a:pt x="955" y="1636"/>
                </a:moveTo>
                <a:cubicBezTo>
                  <a:pt x="953" y="1636"/>
                  <a:pt x="951" y="1638"/>
                  <a:pt x="951" y="1640"/>
                </a:cubicBezTo>
                <a:cubicBezTo>
                  <a:pt x="951" y="1643"/>
                  <a:pt x="953" y="1645"/>
                  <a:pt x="955" y="1645"/>
                </a:cubicBezTo>
                <a:cubicBezTo>
                  <a:pt x="958" y="1645"/>
                  <a:pt x="960" y="1643"/>
                  <a:pt x="960" y="1640"/>
                </a:cubicBezTo>
                <a:cubicBezTo>
                  <a:pt x="960" y="1638"/>
                  <a:pt x="958" y="1636"/>
                  <a:pt x="955" y="1636"/>
                </a:cubicBezTo>
                <a:close/>
                <a:moveTo>
                  <a:pt x="968" y="1636"/>
                </a:moveTo>
                <a:cubicBezTo>
                  <a:pt x="966" y="1636"/>
                  <a:pt x="964" y="1638"/>
                  <a:pt x="964" y="1640"/>
                </a:cubicBezTo>
                <a:cubicBezTo>
                  <a:pt x="964" y="1643"/>
                  <a:pt x="966" y="1645"/>
                  <a:pt x="968" y="1645"/>
                </a:cubicBezTo>
                <a:cubicBezTo>
                  <a:pt x="971" y="1645"/>
                  <a:pt x="972" y="1643"/>
                  <a:pt x="972" y="1640"/>
                </a:cubicBezTo>
                <a:cubicBezTo>
                  <a:pt x="972" y="1638"/>
                  <a:pt x="971" y="1636"/>
                  <a:pt x="968" y="1636"/>
                </a:cubicBezTo>
                <a:close/>
                <a:moveTo>
                  <a:pt x="981" y="1636"/>
                </a:moveTo>
                <a:cubicBezTo>
                  <a:pt x="979" y="1636"/>
                  <a:pt x="977" y="1638"/>
                  <a:pt x="977" y="1640"/>
                </a:cubicBezTo>
                <a:cubicBezTo>
                  <a:pt x="977" y="1643"/>
                  <a:pt x="979" y="1645"/>
                  <a:pt x="981" y="1645"/>
                </a:cubicBezTo>
                <a:cubicBezTo>
                  <a:pt x="984" y="1645"/>
                  <a:pt x="985" y="1643"/>
                  <a:pt x="985" y="1640"/>
                </a:cubicBezTo>
                <a:cubicBezTo>
                  <a:pt x="985" y="1638"/>
                  <a:pt x="984" y="1636"/>
                  <a:pt x="981" y="1636"/>
                </a:cubicBezTo>
                <a:close/>
                <a:moveTo>
                  <a:pt x="994" y="1636"/>
                </a:moveTo>
                <a:cubicBezTo>
                  <a:pt x="992" y="1636"/>
                  <a:pt x="990" y="1638"/>
                  <a:pt x="990" y="1640"/>
                </a:cubicBezTo>
                <a:cubicBezTo>
                  <a:pt x="990" y="1643"/>
                  <a:pt x="992" y="1645"/>
                  <a:pt x="994" y="1645"/>
                </a:cubicBezTo>
                <a:cubicBezTo>
                  <a:pt x="996" y="1645"/>
                  <a:pt x="998" y="1643"/>
                  <a:pt x="998" y="1640"/>
                </a:cubicBezTo>
                <a:cubicBezTo>
                  <a:pt x="998" y="1638"/>
                  <a:pt x="996" y="1636"/>
                  <a:pt x="994" y="1636"/>
                </a:cubicBezTo>
                <a:close/>
                <a:moveTo>
                  <a:pt x="1007" y="1636"/>
                </a:moveTo>
                <a:cubicBezTo>
                  <a:pt x="1005" y="1636"/>
                  <a:pt x="1003" y="1638"/>
                  <a:pt x="1003" y="1640"/>
                </a:cubicBezTo>
                <a:cubicBezTo>
                  <a:pt x="1003" y="1643"/>
                  <a:pt x="1005" y="1645"/>
                  <a:pt x="1007" y="1645"/>
                </a:cubicBezTo>
                <a:cubicBezTo>
                  <a:pt x="1009" y="1645"/>
                  <a:pt x="1011" y="1643"/>
                  <a:pt x="1011" y="1640"/>
                </a:cubicBezTo>
                <a:cubicBezTo>
                  <a:pt x="1011" y="1638"/>
                  <a:pt x="1009" y="1636"/>
                  <a:pt x="1007" y="1636"/>
                </a:cubicBezTo>
                <a:close/>
                <a:moveTo>
                  <a:pt x="3357" y="1638"/>
                </a:moveTo>
                <a:cubicBezTo>
                  <a:pt x="3356" y="1638"/>
                  <a:pt x="3355" y="1639"/>
                  <a:pt x="3355" y="1640"/>
                </a:cubicBezTo>
                <a:cubicBezTo>
                  <a:pt x="3355" y="1642"/>
                  <a:pt x="3356" y="1643"/>
                  <a:pt x="3357" y="1643"/>
                </a:cubicBezTo>
                <a:cubicBezTo>
                  <a:pt x="3359" y="1643"/>
                  <a:pt x="3360" y="1642"/>
                  <a:pt x="3360" y="1640"/>
                </a:cubicBezTo>
                <a:cubicBezTo>
                  <a:pt x="3360" y="1639"/>
                  <a:pt x="3359" y="1638"/>
                  <a:pt x="3357" y="1638"/>
                </a:cubicBezTo>
                <a:close/>
                <a:moveTo>
                  <a:pt x="930" y="1653"/>
                </a:moveTo>
                <a:cubicBezTo>
                  <a:pt x="930" y="1653"/>
                  <a:pt x="930" y="1653"/>
                  <a:pt x="930" y="1653"/>
                </a:cubicBezTo>
                <a:cubicBezTo>
                  <a:pt x="930" y="1653"/>
                  <a:pt x="930" y="1653"/>
                  <a:pt x="930" y="1653"/>
                </a:cubicBezTo>
                <a:cubicBezTo>
                  <a:pt x="930" y="1653"/>
                  <a:pt x="930" y="1653"/>
                  <a:pt x="930" y="1653"/>
                </a:cubicBezTo>
                <a:cubicBezTo>
                  <a:pt x="930" y="1653"/>
                  <a:pt x="930" y="1653"/>
                  <a:pt x="930" y="1653"/>
                </a:cubicBezTo>
                <a:close/>
                <a:moveTo>
                  <a:pt x="942" y="1657"/>
                </a:moveTo>
                <a:cubicBezTo>
                  <a:pt x="944" y="1657"/>
                  <a:pt x="946" y="1655"/>
                  <a:pt x="946" y="1653"/>
                </a:cubicBezTo>
                <a:cubicBezTo>
                  <a:pt x="946" y="1651"/>
                  <a:pt x="944" y="1650"/>
                  <a:pt x="942" y="1650"/>
                </a:cubicBezTo>
                <a:cubicBezTo>
                  <a:pt x="941" y="1650"/>
                  <a:pt x="939" y="1651"/>
                  <a:pt x="939" y="1653"/>
                </a:cubicBezTo>
                <a:cubicBezTo>
                  <a:pt x="939" y="1655"/>
                  <a:pt x="941" y="1657"/>
                  <a:pt x="942" y="1657"/>
                </a:cubicBezTo>
                <a:close/>
                <a:moveTo>
                  <a:pt x="955" y="1649"/>
                </a:moveTo>
                <a:cubicBezTo>
                  <a:pt x="953" y="1649"/>
                  <a:pt x="951" y="1651"/>
                  <a:pt x="951" y="1653"/>
                </a:cubicBezTo>
                <a:cubicBezTo>
                  <a:pt x="951" y="1656"/>
                  <a:pt x="953" y="1657"/>
                  <a:pt x="955" y="1657"/>
                </a:cubicBezTo>
                <a:cubicBezTo>
                  <a:pt x="958" y="1657"/>
                  <a:pt x="960" y="1656"/>
                  <a:pt x="960" y="1653"/>
                </a:cubicBezTo>
                <a:cubicBezTo>
                  <a:pt x="960" y="1651"/>
                  <a:pt x="958" y="1649"/>
                  <a:pt x="955" y="1649"/>
                </a:cubicBezTo>
                <a:close/>
                <a:moveTo>
                  <a:pt x="968" y="1649"/>
                </a:moveTo>
                <a:cubicBezTo>
                  <a:pt x="966" y="1649"/>
                  <a:pt x="964" y="1651"/>
                  <a:pt x="964" y="1653"/>
                </a:cubicBezTo>
                <a:cubicBezTo>
                  <a:pt x="964" y="1656"/>
                  <a:pt x="966" y="1657"/>
                  <a:pt x="968" y="1657"/>
                </a:cubicBezTo>
                <a:cubicBezTo>
                  <a:pt x="971" y="1657"/>
                  <a:pt x="972" y="1656"/>
                  <a:pt x="972" y="1653"/>
                </a:cubicBezTo>
                <a:cubicBezTo>
                  <a:pt x="972" y="1651"/>
                  <a:pt x="971" y="1649"/>
                  <a:pt x="968" y="1649"/>
                </a:cubicBezTo>
                <a:close/>
                <a:moveTo>
                  <a:pt x="981" y="1649"/>
                </a:moveTo>
                <a:cubicBezTo>
                  <a:pt x="979" y="1649"/>
                  <a:pt x="977" y="1651"/>
                  <a:pt x="977" y="1653"/>
                </a:cubicBezTo>
                <a:cubicBezTo>
                  <a:pt x="977" y="1656"/>
                  <a:pt x="979" y="1657"/>
                  <a:pt x="981" y="1657"/>
                </a:cubicBezTo>
                <a:cubicBezTo>
                  <a:pt x="984" y="1657"/>
                  <a:pt x="985" y="1656"/>
                  <a:pt x="985" y="1653"/>
                </a:cubicBezTo>
                <a:cubicBezTo>
                  <a:pt x="985" y="1651"/>
                  <a:pt x="984" y="1649"/>
                  <a:pt x="981" y="1649"/>
                </a:cubicBezTo>
                <a:close/>
                <a:moveTo>
                  <a:pt x="994" y="1649"/>
                </a:moveTo>
                <a:cubicBezTo>
                  <a:pt x="992" y="1649"/>
                  <a:pt x="990" y="1651"/>
                  <a:pt x="990" y="1653"/>
                </a:cubicBezTo>
                <a:cubicBezTo>
                  <a:pt x="990" y="1656"/>
                  <a:pt x="992" y="1657"/>
                  <a:pt x="994" y="1657"/>
                </a:cubicBezTo>
                <a:cubicBezTo>
                  <a:pt x="996" y="1657"/>
                  <a:pt x="998" y="1656"/>
                  <a:pt x="998" y="1653"/>
                </a:cubicBezTo>
                <a:cubicBezTo>
                  <a:pt x="998" y="1651"/>
                  <a:pt x="996" y="1649"/>
                  <a:pt x="994" y="1649"/>
                </a:cubicBezTo>
                <a:close/>
                <a:moveTo>
                  <a:pt x="1007" y="1649"/>
                </a:moveTo>
                <a:cubicBezTo>
                  <a:pt x="1005" y="1649"/>
                  <a:pt x="1003" y="1651"/>
                  <a:pt x="1003" y="1653"/>
                </a:cubicBezTo>
                <a:cubicBezTo>
                  <a:pt x="1003" y="1656"/>
                  <a:pt x="1005" y="1657"/>
                  <a:pt x="1007" y="1657"/>
                </a:cubicBezTo>
                <a:cubicBezTo>
                  <a:pt x="1009" y="1657"/>
                  <a:pt x="1011" y="1656"/>
                  <a:pt x="1011" y="1653"/>
                </a:cubicBezTo>
                <a:cubicBezTo>
                  <a:pt x="1011" y="1651"/>
                  <a:pt x="1009" y="1649"/>
                  <a:pt x="1007" y="1649"/>
                </a:cubicBezTo>
                <a:close/>
                <a:moveTo>
                  <a:pt x="1020" y="1649"/>
                </a:moveTo>
                <a:cubicBezTo>
                  <a:pt x="1018" y="1649"/>
                  <a:pt x="1016" y="1651"/>
                  <a:pt x="1016" y="1653"/>
                </a:cubicBezTo>
                <a:cubicBezTo>
                  <a:pt x="1016" y="1656"/>
                  <a:pt x="1018" y="1657"/>
                  <a:pt x="1020" y="1657"/>
                </a:cubicBezTo>
                <a:cubicBezTo>
                  <a:pt x="1022" y="1657"/>
                  <a:pt x="1024" y="1656"/>
                  <a:pt x="1024" y="1653"/>
                </a:cubicBezTo>
                <a:cubicBezTo>
                  <a:pt x="1024" y="1651"/>
                  <a:pt x="1022" y="1649"/>
                  <a:pt x="1020" y="1649"/>
                </a:cubicBezTo>
                <a:close/>
                <a:moveTo>
                  <a:pt x="942" y="1670"/>
                </a:moveTo>
                <a:cubicBezTo>
                  <a:pt x="945" y="1670"/>
                  <a:pt x="947" y="1668"/>
                  <a:pt x="947" y="1666"/>
                </a:cubicBezTo>
                <a:cubicBezTo>
                  <a:pt x="947" y="1664"/>
                  <a:pt x="945" y="1662"/>
                  <a:pt x="942" y="1662"/>
                </a:cubicBezTo>
                <a:cubicBezTo>
                  <a:pt x="940" y="1662"/>
                  <a:pt x="938" y="1664"/>
                  <a:pt x="938" y="1666"/>
                </a:cubicBezTo>
                <a:cubicBezTo>
                  <a:pt x="938" y="1668"/>
                  <a:pt x="940" y="1670"/>
                  <a:pt x="942" y="1670"/>
                </a:cubicBezTo>
                <a:close/>
                <a:moveTo>
                  <a:pt x="955" y="1662"/>
                </a:moveTo>
                <a:cubicBezTo>
                  <a:pt x="953" y="1662"/>
                  <a:pt x="951" y="1664"/>
                  <a:pt x="951" y="1666"/>
                </a:cubicBezTo>
                <a:cubicBezTo>
                  <a:pt x="951" y="1668"/>
                  <a:pt x="953" y="1670"/>
                  <a:pt x="955" y="1670"/>
                </a:cubicBezTo>
                <a:cubicBezTo>
                  <a:pt x="958" y="1670"/>
                  <a:pt x="960" y="1668"/>
                  <a:pt x="960" y="1666"/>
                </a:cubicBezTo>
                <a:cubicBezTo>
                  <a:pt x="960" y="1664"/>
                  <a:pt x="958" y="1662"/>
                  <a:pt x="955" y="1662"/>
                </a:cubicBezTo>
                <a:close/>
                <a:moveTo>
                  <a:pt x="968" y="1662"/>
                </a:moveTo>
                <a:cubicBezTo>
                  <a:pt x="966" y="1662"/>
                  <a:pt x="964" y="1664"/>
                  <a:pt x="964" y="1666"/>
                </a:cubicBezTo>
                <a:cubicBezTo>
                  <a:pt x="964" y="1668"/>
                  <a:pt x="966" y="1670"/>
                  <a:pt x="968" y="1670"/>
                </a:cubicBezTo>
                <a:cubicBezTo>
                  <a:pt x="971" y="1670"/>
                  <a:pt x="972" y="1668"/>
                  <a:pt x="972" y="1666"/>
                </a:cubicBezTo>
                <a:cubicBezTo>
                  <a:pt x="972" y="1664"/>
                  <a:pt x="971" y="1662"/>
                  <a:pt x="968" y="1662"/>
                </a:cubicBezTo>
                <a:close/>
                <a:moveTo>
                  <a:pt x="981" y="1662"/>
                </a:moveTo>
                <a:cubicBezTo>
                  <a:pt x="979" y="1662"/>
                  <a:pt x="977" y="1664"/>
                  <a:pt x="977" y="1666"/>
                </a:cubicBezTo>
                <a:cubicBezTo>
                  <a:pt x="977" y="1668"/>
                  <a:pt x="979" y="1670"/>
                  <a:pt x="981" y="1670"/>
                </a:cubicBezTo>
                <a:cubicBezTo>
                  <a:pt x="984" y="1670"/>
                  <a:pt x="985" y="1668"/>
                  <a:pt x="985" y="1666"/>
                </a:cubicBezTo>
                <a:cubicBezTo>
                  <a:pt x="985" y="1664"/>
                  <a:pt x="984" y="1662"/>
                  <a:pt x="981" y="1662"/>
                </a:cubicBezTo>
                <a:close/>
                <a:moveTo>
                  <a:pt x="994" y="1662"/>
                </a:moveTo>
                <a:cubicBezTo>
                  <a:pt x="992" y="1662"/>
                  <a:pt x="990" y="1664"/>
                  <a:pt x="990" y="1666"/>
                </a:cubicBezTo>
                <a:cubicBezTo>
                  <a:pt x="990" y="1668"/>
                  <a:pt x="992" y="1670"/>
                  <a:pt x="994" y="1670"/>
                </a:cubicBezTo>
                <a:cubicBezTo>
                  <a:pt x="996" y="1670"/>
                  <a:pt x="998" y="1668"/>
                  <a:pt x="998" y="1666"/>
                </a:cubicBezTo>
                <a:cubicBezTo>
                  <a:pt x="998" y="1664"/>
                  <a:pt x="996" y="1662"/>
                  <a:pt x="994" y="1662"/>
                </a:cubicBezTo>
                <a:close/>
                <a:moveTo>
                  <a:pt x="1007" y="1662"/>
                </a:moveTo>
                <a:cubicBezTo>
                  <a:pt x="1005" y="1662"/>
                  <a:pt x="1003" y="1664"/>
                  <a:pt x="1003" y="1666"/>
                </a:cubicBezTo>
                <a:cubicBezTo>
                  <a:pt x="1003" y="1668"/>
                  <a:pt x="1005" y="1670"/>
                  <a:pt x="1007" y="1670"/>
                </a:cubicBezTo>
                <a:cubicBezTo>
                  <a:pt x="1009" y="1670"/>
                  <a:pt x="1011" y="1668"/>
                  <a:pt x="1011" y="1666"/>
                </a:cubicBezTo>
                <a:cubicBezTo>
                  <a:pt x="1011" y="1664"/>
                  <a:pt x="1009" y="1662"/>
                  <a:pt x="1007" y="1662"/>
                </a:cubicBezTo>
                <a:close/>
                <a:moveTo>
                  <a:pt x="930" y="1675"/>
                </a:moveTo>
                <a:cubicBezTo>
                  <a:pt x="927" y="1675"/>
                  <a:pt x="925" y="1677"/>
                  <a:pt x="925" y="1679"/>
                </a:cubicBezTo>
                <a:cubicBezTo>
                  <a:pt x="925" y="1681"/>
                  <a:pt x="927" y="1683"/>
                  <a:pt x="930" y="1683"/>
                </a:cubicBezTo>
                <a:cubicBezTo>
                  <a:pt x="932" y="1683"/>
                  <a:pt x="934" y="1681"/>
                  <a:pt x="934" y="1679"/>
                </a:cubicBezTo>
                <a:cubicBezTo>
                  <a:pt x="934" y="1677"/>
                  <a:pt x="932" y="1675"/>
                  <a:pt x="930" y="1675"/>
                </a:cubicBezTo>
                <a:close/>
                <a:moveTo>
                  <a:pt x="942" y="1675"/>
                </a:moveTo>
                <a:cubicBezTo>
                  <a:pt x="940" y="1675"/>
                  <a:pt x="938" y="1677"/>
                  <a:pt x="938" y="1679"/>
                </a:cubicBezTo>
                <a:cubicBezTo>
                  <a:pt x="938" y="1681"/>
                  <a:pt x="940" y="1683"/>
                  <a:pt x="942" y="1683"/>
                </a:cubicBezTo>
                <a:cubicBezTo>
                  <a:pt x="945" y="1683"/>
                  <a:pt x="947" y="1681"/>
                  <a:pt x="947" y="1679"/>
                </a:cubicBezTo>
                <a:cubicBezTo>
                  <a:pt x="947" y="1677"/>
                  <a:pt x="945" y="1675"/>
                  <a:pt x="942" y="1675"/>
                </a:cubicBezTo>
                <a:close/>
                <a:moveTo>
                  <a:pt x="955" y="1675"/>
                </a:moveTo>
                <a:cubicBezTo>
                  <a:pt x="953" y="1675"/>
                  <a:pt x="951" y="1677"/>
                  <a:pt x="951" y="1679"/>
                </a:cubicBezTo>
                <a:cubicBezTo>
                  <a:pt x="951" y="1681"/>
                  <a:pt x="953" y="1683"/>
                  <a:pt x="955" y="1683"/>
                </a:cubicBezTo>
                <a:cubicBezTo>
                  <a:pt x="958" y="1683"/>
                  <a:pt x="960" y="1681"/>
                  <a:pt x="960" y="1679"/>
                </a:cubicBezTo>
                <a:cubicBezTo>
                  <a:pt x="960" y="1677"/>
                  <a:pt x="958" y="1675"/>
                  <a:pt x="955" y="1675"/>
                </a:cubicBezTo>
                <a:close/>
                <a:moveTo>
                  <a:pt x="968" y="1675"/>
                </a:moveTo>
                <a:cubicBezTo>
                  <a:pt x="966" y="1675"/>
                  <a:pt x="964" y="1677"/>
                  <a:pt x="964" y="1679"/>
                </a:cubicBezTo>
                <a:cubicBezTo>
                  <a:pt x="964" y="1681"/>
                  <a:pt x="966" y="1683"/>
                  <a:pt x="968" y="1683"/>
                </a:cubicBezTo>
                <a:cubicBezTo>
                  <a:pt x="971" y="1683"/>
                  <a:pt x="972" y="1681"/>
                  <a:pt x="972" y="1679"/>
                </a:cubicBezTo>
                <a:cubicBezTo>
                  <a:pt x="972" y="1677"/>
                  <a:pt x="971" y="1675"/>
                  <a:pt x="968" y="1675"/>
                </a:cubicBezTo>
                <a:close/>
                <a:moveTo>
                  <a:pt x="981" y="1675"/>
                </a:moveTo>
                <a:cubicBezTo>
                  <a:pt x="979" y="1675"/>
                  <a:pt x="977" y="1677"/>
                  <a:pt x="977" y="1679"/>
                </a:cubicBezTo>
                <a:cubicBezTo>
                  <a:pt x="977" y="1681"/>
                  <a:pt x="979" y="1683"/>
                  <a:pt x="981" y="1683"/>
                </a:cubicBezTo>
                <a:cubicBezTo>
                  <a:pt x="984" y="1683"/>
                  <a:pt x="985" y="1681"/>
                  <a:pt x="985" y="1679"/>
                </a:cubicBezTo>
                <a:cubicBezTo>
                  <a:pt x="985" y="1677"/>
                  <a:pt x="984" y="1675"/>
                  <a:pt x="981" y="1675"/>
                </a:cubicBezTo>
                <a:close/>
                <a:moveTo>
                  <a:pt x="994" y="1675"/>
                </a:moveTo>
                <a:cubicBezTo>
                  <a:pt x="992" y="1675"/>
                  <a:pt x="990" y="1677"/>
                  <a:pt x="990" y="1679"/>
                </a:cubicBezTo>
                <a:cubicBezTo>
                  <a:pt x="990" y="1681"/>
                  <a:pt x="992" y="1683"/>
                  <a:pt x="994" y="1683"/>
                </a:cubicBezTo>
                <a:cubicBezTo>
                  <a:pt x="996" y="1683"/>
                  <a:pt x="998" y="1681"/>
                  <a:pt x="998" y="1679"/>
                </a:cubicBezTo>
                <a:cubicBezTo>
                  <a:pt x="998" y="1677"/>
                  <a:pt x="996" y="1675"/>
                  <a:pt x="994" y="1675"/>
                </a:cubicBezTo>
                <a:close/>
                <a:moveTo>
                  <a:pt x="930" y="1691"/>
                </a:moveTo>
                <a:cubicBezTo>
                  <a:pt x="929" y="1691"/>
                  <a:pt x="928" y="1691"/>
                  <a:pt x="928" y="1692"/>
                </a:cubicBezTo>
                <a:cubicBezTo>
                  <a:pt x="928" y="1693"/>
                  <a:pt x="929" y="1693"/>
                  <a:pt x="930" y="1693"/>
                </a:cubicBezTo>
                <a:cubicBezTo>
                  <a:pt x="930" y="1693"/>
                  <a:pt x="931" y="1693"/>
                  <a:pt x="931" y="1692"/>
                </a:cubicBezTo>
                <a:cubicBezTo>
                  <a:pt x="931" y="1691"/>
                  <a:pt x="930" y="1691"/>
                  <a:pt x="930" y="1691"/>
                </a:cubicBezTo>
                <a:close/>
                <a:moveTo>
                  <a:pt x="942" y="1695"/>
                </a:moveTo>
                <a:cubicBezTo>
                  <a:pt x="944" y="1695"/>
                  <a:pt x="945" y="1693"/>
                  <a:pt x="945" y="1692"/>
                </a:cubicBezTo>
                <a:cubicBezTo>
                  <a:pt x="945" y="1691"/>
                  <a:pt x="944" y="1689"/>
                  <a:pt x="942" y="1689"/>
                </a:cubicBezTo>
                <a:cubicBezTo>
                  <a:pt x="941" y="1689"/>
                  <a:pt x="940" y="1691"/>
                  <a:pt x="940" y="1692"/>
                </a:cubicBezTo>
                <a:cubicBezTo>
                  <a:pt x="940" y="1693"/>
                  <a:pt x="941" y="1695"/>
                  <a:pt x="942" y="1695"/>
                </a:cubicBezTo>
                <a:close/>
                <a:moveTo>
                  <a:pt x="955" y="1688"/>
                </a:moveTo>
                <a:cubicBezTo>
                  <a:pt x="953" y="1688"/>
                  <a:pt x="951" y="1690"/>
                  <a:pt x="951" y="1692"/>
                </a:cubicBezTo>
                <a:cubicBezTo>
                  <a:pt x="951" y="1694"/>
                  <a:pt x="953" y="1696"/>
                  <a:pt x="955" y="1696"/>
                </a:cubicBezTo>
                <a:cubicBezTo>
                  <a:pt x="958" y="1696"/>
                  <a:pt x="960" y="1694"/>
                  <a:pt x="960" y="1692"/>
                </a:cubicBezTo>
                <a:cubicBezTo>
                  <a:pt x="960" y="1690"/>
                  <a:pt x="958" y="1688"/>
                  <a:pt x="955" y="1688"/>
                </a:cubicBezTo>
                <a:close/>
                <a:moveTo>
                  <a:pt x="968" y="1688"/>
                </a:moveTo>
                <a:cubicBezTo>
                  <a:pt x="966" y="1688"/>
                  <a:pt x="964" y="1690"/>
                  <a:pt x="964" y="1692"/>
                </a:cubicBezTo>
                <a:cubicBezTo>
                  <a:pt x="964" y="1694"/>
                  <a:pt x="966" y="1696"/>
                  <a:pt x="968" y="1696"/>
                </a:cubicBezTo>
                <a:cubicBezTo>
                  <a:pt x="971" y="1696"/>
                  <a:pt x="972" y="1694"/>
                  <a:pt x="972" y="1692"/>
                </a:cubicBezTo>
                <a:cubicBezTo>
                  <a:pt x="972" y="1690"/>
                  <a:pt x="971" y="1688"/>
                  <a:pt x="968" y="1688"/>
                </a:cubicBezTo>
                <a:close/>
                <a:moveTo>
                  <a:pt x="981" y="1688"/>
                </a:moveTo>
                <a:cubicBezTo>
                  <a:pt x="979" y="1688"/>
                  <a:pt x="977" y="1690"/>
                  <a:pt x="977" y="1692"/>
                </a:cubicBezTo>
                <a:cubicBezTo>
                  <a:pt x="977" y="1694"/>
                  <a:pt x="979" y="1696"/>
                  <a:pt x="981" y="1696"/>
                </a:cubicBezTo>
                <a:cubicBezTo>
                  <a:pt x="984" y="1696"/>
                  <a:pt x="985" y="1694"/>
                  <a:pt x="985" y="1692"/>
                </a:cubicBezTo>
                <a:cubicBezTo>
                  <a:pt x="985" y="1690"/>
                  <a:pt x="984" y="1688"/>
                  <a:pt x="981" y="1688"/>
                </a:cubicBezTo>
                <a:close/>
                <a:moveTo>
                  <a:pt x="994" y="1692"/>
                </a:moveTo>
                <a:cubicBezTo>
                  <a:pt x="994" y="1692"/>
                  <a:pt x="994" y="1692"/>
                  <a:pt x="994" y="1692"/>
                </a:cubicBezTo>
                <a:cubicBezTo>
                  <a:pt x="994" y="1692"/>
                  <a:pt x="994" y="1692"/>
                  <a:pt x="994" y="1692"/>
                </a:cubicBezTo>
                <a:cubicBezTo>
                  <a:pt x="994" y="1692"/>
                  <a:pt x="994" y="1692"/>
                  <a:pt x="994" y="1692"/>
                </a:cubicBezTo>
                <a:cubicBezTo>
                  <a:pt x="994" y="1692"/>
                  <a:pt x="994" y="1692"/>
                  <a:pt x="994" y="1692"/>
                </a:cubicBezTo>
                <a:close/>
                <a:moveTo>
                  <a:pt x="930" y="1705"/>
                </a:moveTo>
                <a:cubicBezTo>
                  <a:pt x="930" y="1705"/>
                  <a:pt x="930" y="1705"/>
                  <a:pt x="930" y="1705"/>
                </a:cubicBezTo>
                <a:cubicBezTo>
                  <a:pt x="930" y="1705"/>
                  <a:pt x="930" y="1705"/>
                  <a:pt x="930" y="1705"/>
                </a:cubicBezTo>
                <a:cubicBezTo>
                  <a:pt x="930" y="1705"/>
                  <a:pt x="930" y="1705"/>
                  <a:pt x="930" y="1705"/>
                </a:cubicBezTo>
                <a:cubicBezTo>
                  <a:pt x="930" y="1705"/>
                  <a:pt x="930" y="1705"/>
                  <a:pt x="930" y="1705"/>
                </a:cubicBezTo>
                <a:close/>
                <a:moveTo>
                  <a:pt x="942" y="1701"/>
                </a:moveTo>
                <a:cubicBezTo>
                  <a:pt x="941" y="1701"/>
                  <a:pt x="939" y="1703"/>
                  <a:pt x="939" y="1705"/>
                </a:cubicBezTo>
                <a:cubicBezTo>
                  <a:pt x="939" y="1707"/>
                  <a:pt x="941" y="1708"/>
                  <a:pt x="942" y="1708"/>
                </a:cubicBezTo>
                <a:cubicBezTo>
                  <a:pt x="944" y="1708"/>
                  <a:pt x="946" y="1707"/>
                  <a:pt x="946" y="1705"/>
                </a:cubicBezTo>
                <a:cubicBezTo>
                  <a:pt x="946" y="1703"/>
                  <a:pt x="944" y="1701"/>
                  <a:pt x="942" y="1701"/>
                </a:cubicBezTo>
                <a:close/>
                <a:moveTo>
                  <a:pt x="955" y="1709"/>
                </a:moveTo>
                <a:cubicBezTo>
                  <a:pt x="957" y="1709"/>
                  <a:pt x="959" y="1707"/>
                  <a:pt x="959" y="1705"/>
                </a:cubicBezTo>
                <a:cubicBezTo>
                  <a:pt x="959" y="1703"/>
                  <a:pt x="957" y="1701"/>
                  <a:pt x="955" y="1701"/>
                </a:cubicBezTo>
                <a:cubicBezTo>
                  <a:pt x="953" y="1701"/>
                  <a:pt x="952" y="1703"/>
                  <a:pt x="952" y="1705"/>
                </a:cubicBezTo>
                <a:cubicBezTo>
                  <a:pt x="952" y="1707"/>
                  <a:pt x="953" y="1709"/>
                  <a:pt x="955" y="1709"/>
                </a:cubicBezTo>
                <a:close/>
                <a:moveTo>
                  <a:pt x="968" y="1701"/>
                </a:moveTo>
                <a:cubicBezTo>
                  <a:pt x="966" y="1701"/>
                  <a:pt x="964" y="1703"/>
                  <a:pt x="964" y="1705"/>
                </a:cubicBezTo>
                <a:cubicBezTo>
                  <a:pt x="964" y="1707"/>
                  <a:pt x="966" y="1709"/>
                  <a:pt x="968" y="1709"/>
                </a:cubicBezTo>
                <a:cubicBezTo>
                  <a:pt x="971" y="1709"/>
                  <a:pt x="972" y="1707"/>
                  <a:pt x="972" y="1705"/>
                </a:cubicBezTo>
                <a:cubicBezTo>
                  <a:pt x="972" y="1703"/>
                  <a:pt x="971" y="1701"/>
                  <a:pt x="968" y="1701"/>
                </a:cubicBezTo>
                <a:close/>
                <a:moveTo>
                  <a:pt x="981" y="1701"/>
                </a:moveTo>
                <a:cubicBezTo>
                  <a:pt x="979" y="1701"/>
                  <a:pt x="977" y="1703"/>
                  <a:pt x="977" y="1705"/>
                </a:cubicBezTo>
                <a:cubicBezTo>
                  <a:pt x="977" y="1707"/>
                  <a:pt x="979" y="1709"/>
                  <a:pt x="981" y="1709"/>
                </a:cubicBezTo>
                <a:cubicBezTo>
                  <a:pt x="984" y="1709"/>
                  <a:pt x="985" y="1707"/>
                  <a:pt x="985" y="1705"/>
                </a:cubicBezTo>
                <a:cubicBezTo>
                  <a:pt x="985" y="1703"/>
                  <a:pt x="984" y="1701"/>
                  <a:pt x="981" y="1701"/>
                </a:cubicBezTo>
                <a:close/>
                <a:moveTo>
                  <a:pt x="990" y="1705"/>
                </a:moveTo>
                <a:cubicBezTo>
                  <a:pt x="990" y="1707"/>
                  <a:pt x="992" y="1709"/>
                  <a:pt x="994" y="1709"/>
                </a:cubicBezTo>
                <a:cubicBezTo>
                  <a:pt x="996" y="1709"/>
                  <a:pt x="998" y="1707"/>
                  <a:pt x="998" y="1705"/>
                </a:cubicBezTo>
                <a:cubicBezTo>
                  <a:pt x="998" y="1703"/>
                  <a:pt x="996" y="1701"/>
                  <a:pt x="994" y="1701"/>
                </a:cubicBezTo>
                <a:cubicBezTo>
                  <a:pt x="992" y="1701"/>
                  <a:pt x="990" y="1703"/>
                  <a:pt x="990" y="1705"/>
                </a:cubicBezTo>
                <a:close/>
                <a:moveTo>
                  <a:pt x="1072" y="1705"/>
                </a:moveTo>
                <a:cubicBezTo>
                  <a:pt x="1072" y="1705"/>
                  <a:pt x="1072" y="1705"/>
                  <a:pt x="1072" y="1705"/>
                </a:cubicBezTo>
                <a:cubicBezTo>
                  <a:pt x="1072" y="1705"/>
                  <a:pt x="1072" y="1705"/>
                  <a:pt x="1072" y="1705"/>
                </a:cubicBezTo>
                <a:cubicBezTo>
                  <a:pt x="1072" y="1705"/>
                  <a:pt x="1072" y="1705"/>
                  <a:pt x="1072" y="1705"/>
                </a:cubicBezTo>
                <a:cubicBezTo>
                  <a:pt x="1072" y="1705"/>
                  <a:pt x="1072" y="1705"/>
                  <a:pt x="1072" y="1705"/>
                </a:cubicBezTo>
                <a:close/>
                <a:moveTo>
                  <a:pt x="1085" y="1701"/>
                </a:moveTo>
                <a:cubicBezTo>
                  <a:pt x="1082" y="1701"/>
                  <a:pt x="1080" y="1703"/>
                  <a:pt x="1080" y="1705"/>
                </a:cubicBezTo>
                <a:cubicBezTo>
                  <a:pt x="1080" y="1707"/>
                  <a:pt x="1082" y="1709"/>
                  <a:pt x="1085" y="1709"/>
                </a:cubicBezTo>
                <a:cubicBezTo>
                  <a:pt x="1087" y="1709"/>
                  <a:pt x="1089" y="1707"/>
                  <a:pt x="1089" y="1705"/>
                </a:cubicBezTo>
                <a:cubicBezTo>
                  <a:pt x="1089" y="1703"/>
                  <a:pt x="1087" y="1701"/>
                  <a:pt x="1085" y="1701"/>
                </a:cubicBezTo>
                <a:close/>
                <a:moveTo>
                  <a:pt x="1097" y="1701"/>
                </a:moveTo>
                <a:cubicBezTo>
                  <a:pt x="1095" y="1701"/>
                  <a:pt x="1093" y="1703"/>
                  <a:pt x="1093" y="1705"/>
                </a:cubicBezTo>
                <a:cubicBezTo>
                  <a:pt x="1093" y="1707"/>
                  <a:pt x="1095" y="1709"/>
                  <a:pt x="1097" y="1709"/>
                </a:cubicBezTo>
                <a:cubicBezTo>
                  <a:pt x="1100" y="1709"/>
                  <a:pt x="1102" y="1707"/>
                  <a:pt x="1102" y="1705"/>
                </a:cubicBezTo>
                <a:cubicBezTo>
                  <a:pt x="1102" y="1703"/>
                  <a:pt x="1100" y="1701"/>
                  <a:pt x="1097" y="1701"/>
                </a:cubicBezTo>
                <a:close/>
                <a:moveTo>
                  <a:pt x="942" y="1718"/>
                </a:moveTo>
                <a:cubicBezTo>
                  <a:pt x="942" y="1718"/>
                  <a:pt x="942" y="1718"/>
                  <a:pt x="942" y="1718"/>
                </a:cubicBezTo>
                <a:cubicBezTo>
                  <a:pt x="942" y="1718"/>
                  <a:pt x="942" y="1718"/>
                  <a:pt x="942" y="1718"/>
                </a:cubicBezTo>
                <a:cubicBezTo>
                  <a:pt x="942" y="1718"/>
                  <a:pt x="942" y="1718"/>
                  <a:pt x="942" y="1718"/>
                </a:cubicBezTo>
                <a:cubicBezTo>
                  <a:pt x="942" y="1718"/>
                  <a:pt x="942" y="1718"/>
                  <a:pt x="942" y="1718"/>
                </a:cubicBezTo>
                <a:close/>
                <a:moveTo>
                  <a:pt x="955" y="1714"/>
                </a:moveTo>
                <a:cubicBezTo>
                  <a:pt x="953" y="1714"/>
                  <a:pt x="951" y="1716"/>
                  <a:pt x="951" y="1718"/>
                </a:cubicBezTo>
                <a:cubicBezTo>
                  <a:pt x="951" y="1720"/>
                  <a:pt x="953" y="1722"/>
                  <a:pt x="955" y="1722"/>
                </a:cubicBezTo>
                <a:cubicBezTo>
                  <a:pt x="958" y="1722"/>
                  <a:pt x="960" y="1720"/>
                  <a:pt x="960" y="1718"/>
                </a:cubicBezTo>
                <a:cubicBezTo>
                  <a:pt x="960" y="1716"/>
                  <a:pt x="958" y="1714"/>
                  <a:pt x="955" y="1714"/>
                </a:cubicBezTo>
                <a:close/>
                <a:moveTo>
                  <a:pt x="968" y="1714"/>
                </a:moveTo>
                <a:cubicBezTo>
                  <a:pt x="966" y="1714"/>
                  <a:pt x="964" y="1716"/>
                  <a:pt x="964" y="1718"/>
                </a:cubicBezTo>
                <a:cubicBezTo>
                  <a:pt x="964" y="1720"/>
                  <a:pt x="966" y="1722"/>
                  <a:pt x="968" y="1722"/>
                </a:cubicBezTo>
                <a:cubicBezTo>
                  <a:pt x="971" y="1722"/>
                  <a:pt x="972" y="1720"/>
                  <a:pt x="972" y="1718"/>
                </a:cubicBezTo>
                <a:cubicBezTo>
                  <a:pt x="972" y="1716"/>
                  <a:pt x="971" y="1714"/>
                  <a:pt x="968" y="1714"/>
                </a:cubicBezTo>
                <a:close/>
                <a:moveTo>
                  <a:pt x="983" y="1718"/>
                </a:moveTo>
                <a:cubicBezTo>
                  <a:pt x="983" y="1717"/>
                  <a:pt x="982" y="1716"/>
                  <a:pt x="981" y="1716"/>
                </a:cubicBezTo>
                <a:cubicBezTo>
                  <a:pt x="980" y="1716"/>
                  <a:pt x="980" y="1717"/>
                  <a:pt x="980" y="1718"/>
                </a:cubicBezTo>
                <a:cubicBezTo>
                  <a:pt x="980" y="1719"/>
                  <a:pt x="980" y="1719"/>
                  <a:pt x="981" y="1719"/>
                </a:cubicBezTo>
                <a:cubicBezTo>
                  <a:pt x="982" y="1719"/>
                  <a:pt x="983" y="1719"/>
                  <a:pt x="983" y="1718"/>
                </a:cubicBezTo>
                <a:close/>
                <a:moveTo>
                  <a:pt x="994" y="1714"/>
                </a:moveTo>
                <a:cubicBezTo>
                  <a:pt x="992" y="1714"/>
                  <a:pt x="990" y="1716"/>
                  <a:pt x="990" y="1718"/>
                </a:cubicBezTo>
                <a:cubicBezTo>
                  <a:pt x="990" y="1720"/>
                  <a:pt x="992" y="1722"/>
                  <a:pt x="994" y="1722"/>
                </a:cubicBezTo>
                <a:cubicBezTo>
                  <a:pt x="996" y="1722"/>
                  <a:pt x="998" y="1720"/>
                  <a:pt x="998" y="1718"/>
                </a:cubicBezTo>
                <a:cubicBezTo>
                  <a:pt x="998" y="1716"/>
                  <a:pt x="996" y="1714"/>
                  <a:pt x="994" y="1714"/>
                </a:cubicBezTo>
                <a:close/>
                <a:moveTo>
                  <a:pt x="1072" y="1718"/>
                </a:moveTo>
                <a:cubicBezTo>
                  <a:pt x="1072" y="1718"/>
                  <a:pt x="1072" y="1718"/>
                  <a:pt x="1072" y="1718"/>
                </a:cubicBezTo>
                <a:cubicBezTo>
                  <a:pt x="1072" y="1718"/>
                  <a:pt x="1072" y="1718"/>
                  <a:pt x="1072" y="1718"/>
                </a:cubicBezTo>
                <a:cubicBezTo>
                  <a:pt x="1072" y="1718"/>
                  <a:pt x="1072" y="1718"/>
                  <a:pt x="1072" y="1718"/>
                </a:cubicBezTo>
                <a:cubicBezTo>
                  <a:pt x="1072" y="1718"/>
                  <a:pt x="1072" y="1718"/>
                  <a:pt x="1072" y="1718"/>
                </a:cubicBezTo>
                <a:close/>
                <a:moveTo>
                  <a:pt x="3370" y="1718"/>
                </a:moveTo>
                <a:cubicBezTo>
                  <a:pt x="3370" y="1718"/>
                  <a:pt x="3370" y="1718"/>
                  <a:pt x="3370" y="1718"/>
                </a:cubicBezTo>
                <a:cubicBezTo>
                  <a:pt x="3370" y="1718"/>
                  <a:pt x="3370" y="1718"/>
                  <a:pt x="3370" y="1718"/>
                </a:cubicBezTo>
                <a:cubicBezTo>
                  <a:pt x="3370" y="1718"/>
                  <a:pt x="3370" y="1718"/>
                  <a:pt x="3370" y="1718"/>
                </a:cubicBezTo>
                <a:cubicBezTo>
                  <a:pt x="3370" y="1718"/>
                  <a:pt x="3370" y="1718"/>
                  <a:pt x="3370" y="1718"/>
                </a:cubicBezTo>
                <a:close/>
                <a:moveTo>
                  <a:pt x="955" y="1727"/>
                </a:moveTo>
                <a:cubicBezTo>
                  <a:pt x="953" y="1727"/>
                  <a:pt x="951" y="1728"/>
                  <a:pt x="951" y="1731"/>
                </a:cubicBezTo>
                <a:cubicBezTo>
                  <a:pt x="951" y="1733"/>
                  <a:pt x="953" y="1735"/>
                  <a:pt x="955" y="1735"/>
                </a:cubicBezTo>
                <a:cubicBezTo>
                  <a:pt x="958" y="1735"/>
                  <a:pt x="960" y="1733"/>
                  <a:pt x="960" y="1731"/>
                </a:cubicBezTo>
                <a:cubicBezTo>
                  <a:pt x="960" y="1728"/>
                  <a:pt x="958" y="1727"/>
                  <a:pt x="955" y="1727"/>
                </a:cubicBezTo>
                <a:close/>
                <a:moveTo>
                  <a:pt x="968" y="1727"/>
                </a:moveTo>
                <a:cubicBezTo>
                  <a:pt x="966" y="1727"/>
                  <a:pt x="964" y="1728"/>
                  <a:pt x="964" y="1731"/>
                </a:cubicBezTo>
                <a:cubicBezTo>
                  <a:pt x="964" y="1733"/>
                  <a:pt x="966" y="1735"/>
                  <a:pt x="968" y="1735"/>
                </a:cubicBezTo>
                <a:cubicBezTo>
                  <a:pt x="971" y="1735"/>
                  <a:pt x="972" y="1733"/>
                  <a:pt x="972" y="1731"/>
                </a:cubicBezTo>
                <a:cubicBezTo>
                  <a:pt x="972" y="1728"/>
                  <a:pt x="971" y="1727"/>
                  <a:pt x="968" y="1727"/>
                </a:cubicBezTo>
                <a:close/>
                <a:moveTo>
                  <a:pt x="994" y="1727"/>
                </a:moveTo>
                <a:cubicBezTo>
                  <a:pt x="992" y="1727"/>
                  <a:pt x="990" y="1728"/>
                  <a:pt x="990" y="1731"/>
                </a:cubicBezTo>
                <a:cubicBezTo>
                  <a:pt x="990" y="1733"/>
                  <a:pt x="992" y="1735"/>
                  <a:pt x="994" y="1735"/>
                </a:cubicBezTo>
                <a:cubicBezTo>
                  <a:pt x="996" y="1735"/>
                  <a:pt x="998" y="1733"/>
                  <a:pt x="998" y="1731"/>
                </a:cubicBezTo>
                <a:cubicBezTo>
                  <a:pt x="998" y="1728"/>
                  <a:pt x="996" y="1727"/>
                  <a:pt x="994" y="1727"/>
                </a:cubicBezTo>
                <a:close/>
                <a:moveTo>
                  <a:pt x="968" y="1739"/>
                </a:moveTo>
                <a:cubicBezTo>
                  <a:pt x="966" y="1739"/>
                  <a:pt x="964" y="1741"/>
                  <a:pt x="964" y="1744"/>
                </a:cubicBezTo>
                <a:cubicBezTo>
                  <a:pt x="964" y="1746"/>
                  <a:pt x="966" y="1748"/>
                  <a:pt x="968" y="1748"/>
                </a:cubicBezTo>
                <a:cubicBezTo>
                  <a:pt x="971" y="1748"/>
                  <a:pt x="972" y="1746"/>
                  <a:pt x="972" y="1744"/>
                </a:cubicBezTo>
                <a:cubicBezTo>
                  <a:pt x="972" y="1741"/>
                  <a:pt x="971" y="1739"/>
                  <a:pt x="968" y="1739"/>
                </a:cubicBezTo>
                <a:close/>
                <a:moveTo>
                  <a:pt x="981" y="1739"/>
                </a:moveTo>
                <a:cubicBezTo>
                  <a:pt x="979" y="1739"/>
                  <a:pt x="977" y="1741"/>
                  <a:pt x="977" y="1744"/>
                </a:cubicBezTo>
                <a:cubicBezTo>
                  <a:pt x="977" y="1746"/>
                  <a:pt x="979" y="1748"/>
                  <a:pt x="981" y="1748"/>
                </a:cubicBezTo>
                <a:cubicBezTo>
                  <a:pt x="984" y="1748"/>
                  <a:pt x="985" y="1746"/>
                  <a:pt x="985" y="1744"/>
                </a:cubicBezTo>
                <a:cubicBezTo>
                  <a:pt x="985" y="1741"/>
                  <a:pt x="984" y="1739"/>
                  <a:pt x="981" y="1739"/>
                </a:cubicBezTo>
                <a:close/>
                <a:moveTo>
                  <a:pt x="994" y="1739"/>
                </a:moveTo>
                <a:cubicBezTo>
                  <a:pt x="992" y="1739"/>
                  <a:pt x="990" y="1741"/>
                  <a:pt x="990" y="1744"/>
                </a:cubicBezTo>
                <a:cubicBezTo>
                  <a:pt x="990" y="1746"/>
                  <a:pt x="992" y="1748"/>
                  <a:pt x="994" y="1748"/>
                </a:cubicBezTo>
                <a:cubicBezTo>
                  <a:pt x="996" y="1748"/>
                  <a:pt x="998" y="1746"/>
                  <a:pt x="998" y="1744"/>
                </a:cubicBezTo>
                <a:cubicBezTo>
                  <a:pt x="998" y="1741"/>
                  <a:pt x="996" y="1739"/>
                  <a:pt x="994" y="1739"/>
                </a:cubicBezTo>
                <a:close/>
                <a:moveTo>
                  <a:pt x="1007" y="1740"/>
                </a:moveTo>
                <a:cubicBezTo>
                  <a:pt x="1005" y="1740"/>
                  <a:pt x="1003" y="1741"/>
                  <a:pt x="1003" y="1744"/>
                </a:cubicBezTo>
                <a:cubicBezTo>
                  <a:pt x="1003" y="1746"/>
                  <a:pt x="1005" y="1748"/>
                  <a:pt x="1007" y="1748"/>
                </a:cubicBezTo>
                <a:cubicBezTo>
                  <a:pt x="1009" y="1748"/>
                  <a:pt x="1011" y="1746"/>
                  <a:pt x="1011" y="1744"/>
                </a:cubicBezTo>
                <a:cubicBezTo>
                  <a:pt x="1011" y="1741"/>
                  <a:pt x="1009" y="1740"/>
                  <a:pt x="1007" y="1740"/>
                </a:cubicBezTo>
                <a:close/>
                <a:moveTo>
                  <a:pt x="1020" y="1740"/>
                </a:moveTo>
                <a:cubicBezTo>
                  <a:pt x="1018" y="1740"/>
                  <a:pt x="1016" y="1741"/>
                  <a:pt x="1016" y="1744"/>
                </a:cubicBezTo>
                <a:cubicBezTo>
                  <a:pt x="1016" y="1746"/>
                  <a:pt x="1018" y="1748"/>
                  <a:pt x="1020" y="1748"/>
                </a:cubicBezTo>
                <a:cubicBezTo>
                  <a:pt x="1022" y="1748"/>
                  <a:pt x="1024" y="1746"/>
                  <a:pt x="1024" y="1744"/>
                </a:cubicBezTo>
                <a:cubicBezTo>
                  <a:pt x="1024" y="1741"/>
                  <a:pt x="1022" y="1740"/>
                  <a:pt x="1020" y="1740"/>
                </a:cubicBezTo>
                <a:close/>
                <a:moveTo>
                  <a:pt x="1046" y="1744"/>
                </a:moveTo>
                <a:cubicBezTo>
                  <a:pt x="1046" y="1744"/>
                  <a:pt x="1046" y="1744"/>
                  <a:pt x="1046" y="1744"/>
                </a:cubicBezTo>
                <a:cubicBezTo>
                  <a:pt x="1046" y="1744"/>
                  <a:pt x="1046" y="1744"/>
                  <a:pt x="1046" y="1744"/>
                </a:cubicBezTo>
                <a:cubicBezTo>
                  <a:pt x="1046" y="1744"/>
                  <a:pt x="1046" y="1744"/>
                  <a:pt x="1046" y="1744"/>
                </a:cubicBezTo>
                <a:cubicBezTo>
                  <a:pt x="1046" y="1744"/>
                  <a:pt x="1046" y="1744"/>
                  <a:pt x="1046" y="1744"/>
                </a:cubicBezTo>
                <a:close/>
              </a:path>
            </a:pathLst>
          </a:custGeom>
          <a:solidFill>
            <a:schemeClr val="bg2">
              <a:alpha val="80000"/>
            </a:schemeClr>
          </a:solidFill>
          <a:ln>
            <a:noFill/>
          </a:ln>
        </p:spPr>
        <p:txBody>
          <a:bodyPr vert="horz" wrap="square" lIns="96435" tIns="48218" rIns="96435" bIns="48218"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chart" Target="../charts/chart5.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chart" Target="../charts/chart14.xml"/><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chart" Target="../charts/chart11.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openxmlformats.org/officeDocument/2006/relationships/chart" Target="../charts/chart18.xml"/><Relationship Id="rId3" Type="http://schemas.openxmlformats.org/officeDocument/2006/relationships/chart" Target="../charts/chart17.xml"/><Relationship Id="rId2" Type="http://schemas.openxmlformats.org/officeDocument/2006/relationships/chart" Target="../charts/chart16.xml"/><Relationship Id="rId1" Type="http://schemas.openxmlformats.org/officeDocument/2006/relationships/chart" Target="../charts/chart15.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10402891" y="6073339"/>
            <a:ext cx="1641119" cy="363198"/>
          </a:xfrm>
          <a:custGeom>
            <a:avLst/>
            <a:gdLst>
              <a:gd name="connsiteX0" fmla="*/ 112442 w 1107873"/>
              <a:gd name="connsiteY0" fmla="*/ 0 h 245185"/>
              <a:gd name="connsiteX1" fmla="*/ 1107873 w 1107873"/>
              <a:gd name="connsiteY1" fmla="*/ 0 h 245185"/>
              <a:gd name="connsiteX2" fmla="*/ 1107873 w 1107873"/>
              <a:gd name="connsiteY2" fmla="*/ 245185 h 245185"/>
              <a:gd name="connsiteX3" fmla="*/ 0 w 1107873"/>
              <a:gd name="connsiteY3" fmla="*/ 245185 h 245185"/>
            </a:gdLst>
            <a:ahLst/>
            <a:cxnLst>
              <a:cxn ang="0">
                <a:pos x="connsiteX0" y="connsiteY0"/>
              </a:cxn>
              <a:cxn ang="0">
                <a:pos x="connsiteX1" y="connsiteY1"/>
              </a:cxn>
              <a:cxn ang="0">
                <a:pos x="connsiteX2" y="connsiteY2"/>
              </a:cxn>
              <a:cxn ang="0">
                <a:pos x="connsiteX3" y="connsiteY3"/>
              </a:cxn>
            </a:cxnLst>
            <a:rect l="l" t="t" r="r" b="b"/>
            <a:pathLst>
              <a:path w="1107873" h="245185">
                <a:moveTo>
                  <a:pt x="112442" y="0"/>
                </a:moveTo>
                <a:lnTo>
                  <a:pt x="1107873" y="0"/>
                </a:lnTo>
                <a:lnTo>
                  <a:pt x="1107873" y="245185"/>
                </a:lnTo>
                <a:lnTo>
                  <a:pt x="0" y="24518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53" y="2112035"/>
            <a:ext cx="12858044" cy="22300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81309" y="1687617"/>
            <a:ext cx="4686964" cy="3078901"/>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pic>
      <p:sp>
        <p:nvSpPr>
          <p:cNvPr id="8" name="文本框 7"/>
          <p:cNvSpPr txBox="1"/>
          <p:nvPr/>
        </p:nvSpPr>
        <p:spPr>
          <a:xfrm>
            <a:off x="6308830" y="2595820"/>
            <a:ext cx="3921903" cy="559705"/>
          </a:xfrm>
          <a:prstGeom prst="rect">
            <a:avLst/>
          </a:prstGeom>
          <a:noFill/>
        </p:spPr>
        <p:txBody>
          <a:bodyPr wrap="square" rtlCol="0">
            <a:spAutoFit/>
          </a:bodyPr>
          <a:lstStyle/>
          <a:p>
            <a:pPr>
              <a:lnSpc>
                <a:spcPct val="120000"/>
              </a:lnSpc>
            </a:pPr>
            <a:r>
              <a:rPr lang="en-US" altLang="zh-CN" sz="2530" dirty="0">
                <a:solidFill>
                  <a:schemeClr val="bg1"/>
                </a:solidFill>
                <a:latin typeface="微软雅黑" panose="020B0503020204020204" pitchFamily="34" charset="-122"/>
                <a:ea typeface="微软雅黑" panose="020B0503020204020204" pitchFamily="34" charset="-122"/>
              </a:rPr>
              <a:t>Annual work summary</a:t>
            </a:r>
            <a:endParaRPr lang="zh-CN" altLang="en-US" sz="253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308831" y="2961117"/>
            <a:ext cx="5848067" cy="770980"/>
          </a:xfrm>
          <a:prstGeom prst="rect">
            <a:avLst/>
          </a:prstGeom>
          <a:noFill/>
        </p:spPr>
        <p:txBody>
          <a:bodyPr wrap="square" rtlCol="0">
            <a:spAutoFit/>
          </a:bodyPr>
          <a:lstStyle>
            <a:defPPr>
              <a:defRPr lang="zh-CN"/>
            </a:defPPr>
            <a:lvl1pPr algn="just">
              <a:lnSpc>
                <a:spcPct val="130000"/>
              </a:lnSpc>
              <a:defRPr sz="1600">
                <a:solidFill>
                  <a:schemeClr val="tx1">
                    <a:lumMod val="40000"/>
                    <a:lumOff val="60000"/>
                  </a:schemeClr>
                </a:solidFill>
                <a:latin typeface="Arial" panose="020B0604020202020204" pitchFamily="34" charset="0"/>
                <a:cs typeface="Arial" panose="020B0604020202020204" pitchFamily="34" charset="0"/>
              </a:defRPr>
            </a:lvl1pPr>
          </a:lstStyle>
          <a:p>
            <a:pPr algn="l"/>
            <a:r>
              <a:rPr lang="zh-CN" altLang="en-US" sz="3600" dirty="0" smtClean="0">
                <a:solidFill>
                  <a:schemeClr val="bg1"/>
                </a:solidFill>
                <a:latin typeface="方正正准黑简体" panose="02000000000000000000" pitchFamily="2" charset="-122"/>
                <a:ea typeface="方正正准黑简体" panose="02000000000000000000" pitchFamily="2" charset="-122"/>
              </a:rPr>
              <a:t>年度工作总结营销策划方案</a:t>
            </a:r>
            <a:endParaRPr lang="zh-CN" altLang="en-US" sz="3600" dirty="0">
              <a:solidFill>
                <a:schemeClr val="bg1"/>
              </a:solidFill>
              <a:latin typeface="方正正准黑简体" panose="02000000000000000000" pitchFamily="2" charset="-122"/>
              <a:ea typeface="方正正准黑简体" panose="02000000000000000000" pitchFamily="2" charset="-122"/>
            </a:endParaRPr>
          </a:p>
        </p:txBody>
      </p:sp>
      <p:sp>
        <p:nvSpPr>
          <p:cNvPr id="10" name="文本框 9"/>
          <p:cNvSpPr txBox="1"/>
          <p:nvPr/>
        </p:nvSpPr>
        <p:spPr>
          <a:xfrm>
            <a:off x="6308831" y="4605792"/>
            <a:ext cx="5848067" cy="1104918"/>
          </a:xfrm>
          <a:prstGeom prst="rect">
            <a:avLst/>
          </a:prstGeom>
          <a:noFill/>
        </p:spPr>
        <p:txBody>
          <a:bodyPr wrap="square" rtlCol="0">
            <a:spAutoFit/>
          </a:bodyPr>
          <a:lstStyle>
            <a:defPPr>
              <a:defRPr lang="zh-CN"/>
            </a:defPPr>
            <a:lvl1pPr algn="just">
              <a:lnSpc>
                <a:spcPct val="130000"/>
              </a:lnSpc>
              <a:defRPr sz="1600">
                <a:solidFill>
                  <a:schemeClr val="tx1">
                    <a:lumMod val="40000"/>
                    <a:lumOff val="60000"/>
                  </a:schemeClr>
                </a:solidFill>
                <a:latin typeface="Arial" panose="020B0604020202020204" pitchFamily="34" charset="0"/>
                <a:cs typeface="Arial" panose="020B0604020202020204" pitchFamily="34" charset="0"/>
              </a:defRPr>
            </a:lvl1pPr>
          </a:lstStyle>
          <a:p>
            <a:pPr algn="l"/>
            <a:r>
              <a:rPr lang="en-US" altLang="zh-CN" sz="1685" dirty="0">
                <a:solidFill>
                  <a:schemeClr val="accent3"/>
                </a:solidFill>
              </a:rPr>
              <a:t>Lorem ipsum dolor sit </a:t>
            </a:r>
            <a:r>
              <a:rPr lang="en-US" altLang="zh-CN" sz="1685" dirty="0" err="1">
                <a:solidFill>
                  <a:schemeClr val="accent3"/>
                </a:solidFill>
              </a:rPr>
              <a:t>amet</a:t>
            </a:r>
            <a:r>
              <a:rPr lang="en-US" altLang="zh-CN" sz="1685" dirty="0">
                <a:solidFill>
                  <a:schemeClr val="accent3"/>
                </a:solidFill>
              </a:rPr>
              <a:t>, </a:t>
            </a:r>
            <a:r>
              <a:rPr lang="en-US" altLang="zh-CN" sz="1685" dirty="0" err="1">
                <a:solidFill>
                  <a:schemeClr val="accent3"/>
                </a:solidFill>
              </a:rPr>
              <a:t>consectetur</a:t>
            </a:r>
            <a:r>
              <a:rPr lang="en-US" altLang="zh-CN" sz="1685" dirty="0">
                <a:solidFill>
                  <a:schemeClr val="accent3"/>
                </a:solidFill>
              </a:rPr>
              <a:t> </a:t>
            </a:r>
            <a:r>
              <a:rPr lang="en-US" altLang="zh-CN" sz="1685" dirty="0" err="1">
                <a:solidFill>
                  <a:schemeClr val="accent3"/>
                </a:solidFill>
              </a:rPr>
              <a:t>adipiscing</a:t>
            </a:r>
            <a:r>
              <a:rPr lang="en-US" altLang="zh-CN" sz="1685" dirty="0">
                <a:solidFill>
                  <a:schemeClr val="accent3"/>
                </a:solidFill>
              </a:rPr>
              <a:t> </a:t>
            </a:r>
            <a:r>
              <a:rPr lang="en-US" altLang="zh-CN" sz="1685" dirty="0" err="1">
                <a:solidFill>
                  <a:schemeClr val="accent3"/>
                </a:solidFill>
              </a:rPr>
              <a:t>elit</a:t>
            </a:r>
            <a:r>
              <a:rPr lang="en-US" altLang="zh-CN" sz="1685" dirty="0">
                <a:solidFill>
                  <a:schemeClr val="accent3"/>
                </a:solidFill>
              </a:rPr>
              <a:t>, </a:t>
            </a:r>
            <a:r>
              <a:rPr lang="en-US" altLang="zh-CN" sz="1685" dirty="0" err="1">
                <a:solidFill>
                  <a:schemeClr val="accent3"/>
                </a:solidFill>
              </a:rPr>
              <a:t>sed</a:t>
            </a:r>
            <a:r>
              <a:rPr lang="en-US" altLang="zh-CN" sz="1685" dirty="0">
                <a:solidFill>
                  <a:schemeClr val="accent3"/>
                </a:solidFill>
              </a:rPr>
              <a:t> do </a:t>
            </a:r>
            <a:r>
              <a:rPr lang="en-US" altLang="zh-CN" sz="1685" dirty="0" err="1">
                <a:solidFill>
                  <a:schemeClr val="accent3"/>
                </a:solidFill>
              </a:rPr>
              <a:t>eiusmod</a:t>
            </a:r>
            <a:r>
              <a:rPr lang="en-US" altLang="zh-CN" sz="1685" dirty="0">
                <a:solidFill>
                  <a:schemeClr val="accent3"/>
                </a:solidFill>
              </a:rPr>
              <a:t> </a:t>
            </a:r>
            <a:r>
              <a:rPr lang="en-US" altLang="zh-CN" sz="1685" dirty="0" err="1">
                <a:solidFill>
                  <a:schemeClr val="accent3"/>
                </a:solidFill>
              </a:rPr>
              <a:t>tempor</a:t>
            </a:r>
            <a:r>
              <a:rPr lang="en-US" altLang="zh-CN" sz="1685" dirty="0">
                <a:solidFill>
                  <a:schemeClr val="accent3"/>
                </a:solidFill>
              </a:rPr>
              <a:t> </a:t>
            </a:r>
            <a:r>
              <a:rPr lang="en-US" altLang="zh-CN" sz="1685" dirty="0" err="1">
                <a:solidFill>
                  <a:schemeClr val="accent3"/>
                </a:solidFill>
              </a:rPr>
              <a:t>incididunt</a:t>
            </a:r>
            <a:r>
              <a:rPr lang="en-US" altLang="zh-CN" sz="1685" dirty="0">
                <a:solidFill>
                  <a:schemeClr val="accent3"/>
                </a:solidFill>
              </a:rPr>
              <a:t> </a:t>
            </a:r>
            <a:r>
              <a:rPr lang="en-US" altLang="zh-CN" sz="1685" dirty="0" err="1">
                <a:solidFill>
                  <a:schemeClr val="accent3"/>
                </a:solidFill>
              </a:rPr>
              <a:t>ut</a:t>
            </a:r>
            <a:r>
              <a:rPr lang="en-US" altLang="zh-CN" sz="1685" dirty="0">
                <a:solidFill>
                  <a:schemeClr val="accent3"/>
                </a:solidFill>
              </a:rPr>
              <a:t> </a:t>
            </a:r>
            <a:r>
              <a:rPr lang="en-US" altLang="zh-CN" sz="1685" dirty="0" err="1">
                <a:solidFill>
                  <a:schemeClr val="accent3"/>
                </a:solidFill>
              </a:rPr>
              <a:t>labore</a:t>
            </a:r>
            <a:r>
              <a:rPr lang="en-US" altLang="zh-CN" sz="1685" dirty="0">
                <a:solidFill>
                  <a:schemeClr val="accent3"/>
                </a:solidFill>
              </a:rPr>
              <a:t> et </a:t>
            </a:r>
            <a:r>
              <a:rPr lang="en-US" altLang="zh-CN" sz="1685" dirty="0" err="1">
                <a:solidFill>
                  <a:schemeClr val="accent3"/>
                </a:solidFill>
              </a:rPr>
              <a:t>dolore</a:t>
            </a:r>
            <a:r>
              <a:rPr lang="en-US" altLang="zh-CN" sz="1685" dirty="0">
                <a:solidFill>
                  <a:schemeClr val="accent3"/>
                </a:solidFill>
              </a:rPr>
              <a:t> magna </a:t>
            </a:r>
            <a:r>
              <a:rPr lang="en-US" altLang="zh-CN" sz="1685" dirty="0" err="1">
                <a:solidFill>
                  <a:schemeClr val="accent3"/>
                </a:solidFill>
              </a:rPr>
              <a:t>aliqua</a:t>
            </a:r>
            <a:r>
              <a:rPr lang="en-US" altLang="zh-CN" sz="1685" dirty="0">
                <a:solidFill>
                  <a:schemeClr val="accent3"/>
                </a:solidFill>
              </a:rPr>
              <a:t>.</a:t>
            </a:r>
            <a:endParaRPr lang="zh-CN" altLang="en-US" sz="1685" dirty="0">
              <a:solidFill>
                <a:schemeClr val="accent3"/>
              </a:solidFill>
            </a:endParaRPr>
          </a:p>
        </p:txBody>
      </p:sp>
      <p:sp>
        <p:nvSpPr>
          <p:cNvPr id="11" name="文本框 10"/>
          <p:cNvSpPr txBox="1"/>
          <p:nvPr/>
        </p:nvSpPr>
        <p:spPr>
          <a:xfrm>
            <a:off x="10230734" y="6059262"/>
            <a:ext cx="1813276" cy="386715"/>
          </a:xfrm>
          <a:prstGeom prst="rect">
            <a:avLst/>
          </a:prstGeom>
          <a:noFill/>
        </p:spPr>
        <p:txBody>
          <a:bodyPr wrap="square" rtlCol="0">
            <a:spAutoFit/>
          </a:bodyPr>
          <a:lstStyle>
            <a:defPPr>
              <a:defRPr lang="zh-CN"/>
            </a:defPPr>
            <a:lvl1pPr algn="just">
              <a:lnSpc>
                <a:spcPct val="130000"/>
              </a:lnSpc>
              <a:defRPr sz="1600">
                <a:solidFill>
                  <a:schemeClr val="tx1">
                    <a:lumMod val="40000"/>
                    <a:lumOff val="60000"/>
                  </a:schemeClr>
                </a:solidFill>
                <a:latin typeface="Arial" panose="020B0604020202020204" pitchFamily="34" charset="0"/>
                <a:cs typeface="Arial" panose="020B0604020202020204" pitchFamily="34" charset="0"/>
              </a:defRPr>
            </a:lvl1pPr>
          </a:lstStyle>
          <a:p>
            <a:pPr algn="r"/>
            <a:r>
              <a:rPr lang="zh-CN" altLang="en-US" sz="1475" dirty="0" smtClean="0">
                <a:solidFill>
                  <a:schemeClr val="bg1"/>
                </a:solidFill>
                <a:latin typeface="微软雅黑" panose="020B0503020204020204" pitchFamily="34" charset="-122"/>
                <a:ea typeface="微软雅黑" panose="020B0503020204020204" pitchFamily="34" charset="-122"/>
              </a:rPr>
              <a:t>汇报人：尚景</a:t>
            </a:r>
            <a:endParaRPr lang="zh-CN" altLang="en-US" sz="1475"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274155" y="6767216"/>
            <a:ext cx="11584595" cy="4654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sp>
        <p:nvSpPr>
          <p:cNvPr id="13" name="任意多边形 12"/>
          <p:cNvSpPr/>
          <p:nvPr/>
        </p:nvSpPr>
        <p:spPr>
          <a:xfrm>
            <a:off x="0" y="6767216"/>
            <a:ext cx="1647869" cy="465434"/>
          </a:xfrm>
          <a:custGeom>
            <a:avLst/>
            <a:gdLst>
              <a:gd name="connsiteX0" fmla="*/ 0 w 1562424"/>
              <a:gd name="connsiteY0" fmla="*/ 0 h 441325"/>
              <a:gd name="connsiteX1" fmla="*/ 1352962 w 1562424"/>
              <a:gd name="connsiteY1" fmla="*/ 0 h 441325"/>
              <a:gd name="connsiteX2" fmla="*/ 1562424 w 1562424"/>
              <a:gd name="connsiteY2" fmla="*/ 441325 h 441325"/>
              <a:gd name="connsiteX3" fmla="*/ 0 w 1562424"/>
              <a:gd name="connsiteY3" fmla="*/ 441325 h 441325"/>
            </a:gdLst>
            <a:ahLst/>
            <a:cxnLst>
              <a:cxn ang="0">
                <a:pos x="connsiteX0" y="connsiteY0"/>
              </a:cxn>
              <a:cxn ang="0">
                <a:pos x="connsiteX1" y="connsiteY1"/>
              </a:cxn>
              <a:cxn ang="0">
                <a:pos x="connsiteX2" y="connsiteY2"/>
              </a:cxn>
              <a:cxn ang="0">
                <a:pos x="connsiteX3" y="connsiteY3"/>
              </a:cxn>
            </a:cxnLst>
            <a:rect l="l" t="t" r="r" b="b"/>
            <a:pathLst>
              <a:path w="1562424" h="441325">
                <a:moveTo>
                  <a:pt x="0" y="0"/>
                </a:moveTo>
                <a:lnTo>
                  <a:pt x="1352962" y="0"/>
                </a:lnTo>
                <a:lnTo>
                  <a:pt x="1562424" y="441325"/>
                </a:lnTo>
                <a:lnTo>
                  <a:pt x="0" y="44132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pic>
        <p:nvPicPr>
          <p:cNvPr id="2" name="Position Music - Nox Trigger - 纯音乐版">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124575" y="-106419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 presetClass="entr" presetSubtype="8" decel="100000" fill="hold" grpId="0" nodeType="withEffect">
                                  <p:stCondLst>
                                    <p:cond delay="25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1000" fill="hold"/>
                                        <p:tgtEl>
                                          <p:spTgt spid="4"/>
                                        </p:tgtEl>
                                        <p:attrNameLst>
                                          <p:attrName>ppt_x</p:attrName>
                                        </p:attrNameLst>
                                      </p:cBhvr>
                                      <p:tavLst>
                                        <p:tav tm="0">
                                          <p:val>
                                            <p:strVal val="0-#ppt_w/2"/>
                                          </p:val>
                                        </p:tav>
                                        <p:tav tm="100000">
                                          <p:val>
                                            <p:strVal val="#ppt_x"/>
                                          </p:val>
                                        </p:tav>
                                      </p:tavLst>
                                    </p:anim>
                                    <p:anim calcmode="lin" valueType="num">
                                      <p:cBhvr additive="base">
                                        <p:cTn id="10" dur="1000" fill="hold"/>
                                        <p:tgtEl>
                                          <p:spTgt spid="4"/>
                                        </p:tgtEl>
                                        <p:attrNameLst>
                                          <p:attrName>ppt_y</p:attrName>
                                        </p:attrNameLst>
                                      </p:cBhvr>
                                      <p:tavLst>
                                        <p:tav tm="0">
                                          <p:val>
                                            <p:strVal val="#ppt_y"/>
                                          </p:val>
                                        </p:tav>
                                        <p:tav tm="100000">
                                          <p:val>
                                            <p:strVal val="#ppt_y"/>
                                          </p:val>
                                        </p:tav>
                                      </p:tavLst>
                                    </p:anim>
                                  </p:childTnLst>
                                </p:cTn>
                              </p:par>
                              <p:par>
                                <p:cTn id="11" presetID="2" presetClass="entr" presetSubtype="2" decel="100000"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1+#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75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1+#ppt_w/2"/>
                                          </p:val>
                                        </p:tav>
                                        <p:tav tm="100000">
                                          <p:val>
                                            <p:strVal val="#ppt_x"/>
                                          </p:val>
                                        </p:tav>
                                      </p:tavLst>
                                    </p:anim>
                                    <p:anim calcmode="lin" valueType="num">
                                      <p:cBhvr additive="base">
                                        <p:cTn id="18" dur="10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10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1+#ppt_w/2"/>
                                          </p:val>
                                        </p:tav>
                                        <p:tav tm="100000">
                                          <p:val>
                                            <p:strVal val="#ppt_x"/>
                                          </p:val>
                                        </p:tav>
                                      </p:tavLst>
                                    </p:anim>
                                    <p:anim calcmode="lin" valueType="num">
                                      <p:cBhvr additive="base">
                                        <p:cTn id="22" dur="10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125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000" fill="hold"/>
                                        <p:tgtEl>
                                          <p:spTgt spid="10"/>
                                        </p:tgtEl>
                                        <p:attrNameLst>
                                          <p:attrName>ppt_x</p:attrName>
                                        </p:attrNameLst>
                                      </p:cBhvr>
                                      <p:tavLst>
                                        <p:tav tm="0">
                                          <p:val>
                                            <p:strVal val="1+#ppt_w/2"/>
                                          </p:val>
                                        </p:tav>
                                        <p:tav tm="100000">
                                          <p:val>
                                            <p:strVal val="#ppt_x"/>
                                          </p:val>
                                        </p:tav>
                                      </p:tavLst>
                                    </p:anim>
                                    <p:anim calcmode="lin" valueType="num">
                                      <p:cBhvr additive="base">
                                        <p:cTn id="26" dur="10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175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1000" fill="hold"/>
                                        <p:tgtEl>
                                          <p:spTgt spid="11"/>
                                        </p:tgtEl>
                                        <p:attrNameLst>
                                          <p:attrName>ppt_x</p:attrName>
                                        </p:attrNameLst>
                                      </p:cBhvr>
                                      <p:tavLst>
                                        <p:tav tm="0">
                                          <p:val>
                                            <p:strVal val="1+#ppt_w/2"/>
                                          </p:val>
                                        </p:tav>
                                        <p:tav tm="100000">
                                          <p:val>
                                            <p:strVal val="#ppt_x"/>
                                          </p:val>
                                        </p:tav>
                                      </p:tavLst>
                                    </p:anim>
                                    <p:anim calcmode="lin" valueType="num">
                                      <p:cBhvr additive="base">
                                        <p:cTn id="30" dur="10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150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1000" fill="hold"/>
                                        <p:tgtEl>
                                          <p:spTgt spid="15"/>
                                        </p:tgtEl>
                                        <p:attrNameLst>
                                          <p:attrName>ppt_x</p:attrName>
                                        </p:attrNameLst>
                                      </p:cBhvr>
                                      <p:tavLst>
                                        <p:tav tm="0">
                                          <p:val>
                                            <p:strVal val="1+#ppt_w/2"/>
                                          </p:val>
                                        </p:tav>
                                        <p:tav tm="100000">
                                          <p:val>
                                            <p:strVal val="#ppt_x"/>
                                          </p:val>
                                        </p:tav>
                                      </p:tavLst>
                                    </p:anim>
                                    <p:anim calcmode="lin" valueType="num">
                                      <p:cBhvr additive="base">
                                        <p:cTn id="34" dur="1000" fill="hold"/>
                                        <p:tgtEl>
                                          <p:spTgt spid="15"/>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750"/>
                                        <p:tgtEl>
                                          <p:spTgt spid="12"/>
                                        </p:tgtEl>
                                      </p:cBhvr>
                                    </p:animEffect>
                                    <p:anim calcmode="lin" valueType="num">
                                      <p:cBhvr>
                                        <p:cTn id="38" dur="750" fill="hold"/>
                                        <p:tgtEl>
                                          <p:spTgt spid="12"/>
                                        </p:tgtEl>
                                        <p:attrNameLst>
                                          <p:attrName>ppt_x</p:attrName>
                                        </p:attrNameLst>
                                      </p:cBhvr>
                                      <p:tavLst>
                                        <p:tav tm="0">
                                          <p:val>
                                            <p:strVal val="#ppt_x"/>
                                          </p:val>
                                        </p:tav>
                                        <p:tav tm="100000">
                                          <p:val>
                                            <p:strVal val="#ppt_x"/>
                                          </p:val>
                                        </p:tav>
                                      </p:tavLst>
                                    </p:anim>
                                    <p:anim calcmode="lin" valueType="num">
                                      <p:cBhvr>
                                        <p:cTn id="39" dur="75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750"/>
                                        <p:tgtEl>
                                          <p:spTgt spid="13"/>
                                        </p:tgtEl>
                                      </p:cBhvr>
                                    </p:animEffect>
                                    <p:anim calcmode="lin" valueType="num">
                                      <p:cBhvr>
                                        <p:cTn id="43" dur="750" fill="hold"/>
                                        <p:tgtEl>
                                          <p:spTgt spid="13"/>
                                        </p:tgtEl>
                                        <p:attrNameLst>
                                          <p:attrName>ppt_x</p:attrName>
                                        </p:attrNameLst>
                                      </p:cBhvr>
                                      <p:tavLst>
                                        <p:tav tm="0">
                                          <p:val>
                                            <p:strVal val="#ppt_x"/>
                                          </p:val>
                                        </p:tav>
                                        <p:tav tm="100000">
                                          <p:val>
                                            <p:strVal val="#ppt_x"/>
                                          </p:val>
                                        </p:tav>
                                      </p:tavLst>
                                    </p:anim>
                                    <p:anim calcmode="lin" valueType="num">
                                      <p:cBhvr>
                                        <p:cTn id="44"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remove" display="0">
                  <p:stCondLst>
                    <p:cond delay="indefinite"/>
                  </p:stCondLst>
                  <p:endCondLst>
                    <p:cond evt="onStopAudio" delay="0">
                      <p:tgtEl>
                        <p:sldTgt/>
                      </p:tgtEl>
                    </p:cond>
                  </p:endCondLst>
                </p:cTn>
                <p:tgtEl>
                  <p:spTgt spid="2"/>
                </p:tgtEl>
              </p:cMediaNode>
            </p:audio>
          </p:childTnLst>
        </p:cTn>
      </p:par>
    </p:tnLst>
    <p:bldLst>
      <p:bldP spid="15" grpId="0" animBg="1"/>
      <p:bldP spid="4" grpId="0" animBg="1"/>
      <p:bldP spid="8" grpId="0"/>
      <p:bldP spid="9" grpId="0"/>
      <p:bldP spid="10" grpId="0"/>
      <p:bldP spid="11" grpId="0"/>
      <p:bldP spid="12" grpId="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4" y="1"/>
            <a:ext cx="3192188" cy="2890828"/>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dirty="0"/>
          </a:p>
        </p:txBody>
      </p:sp>
      <p:sp>
        <p:nvSpPr>
          <p:cNvPr id="41" name="矩形 40"/>
          <p:cNvSpPr/>
          <p:nvPr/>
        </p:nvSpPr>
        <p:spPr>
          <a:xfrm>
            <a:off x="3221561" y="1"/>
            <a:ext cx="3194420" cy="289082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2" name="矩形 41"/>
          <p:cNvSpPr/>
          <p:nvPr/>
        </p:nvSpPr>
        <p:spPr>
          <a:xfrm>
            <a:off x="6442770" y="1"/>
            <a:ext cx="3194421" cy="289082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3" name="矩形 42"/>
          <p:cNvSpPr/>
          <p:nvPr/>
        </p:nvSpPr>
        <p:spPr>
          <a:xfrm>
            <a:off x="9666210" y="1"/>
            <a:ext cx="3192188" cy="28908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nvGrpSpPr>
          <p:cNvPr id="14" name="组合 7"/>
          <p:cNvGrpSpPr/>
          <p:nvPr/>
        </p:nvGrpSpPr>
        <p:grpSpPr bwMode="auto">
          <a:xfrm>
            <a:off x="2828975" y="4480421"/>
            <a:ext cx="3264840" cy="1178353"/>
            <a:chOff x="3484439" y="880115"/>
            <a:chExt cx="2320294" cy="838106"/>
          </a:xfrm>
        </p:grpSpPr>
        <p:sp>
          <p:nvSpPr>
            <p:cNvPr id="15" name="文本框 66"/>
            <p:cNvSpPr txBox="1">
              <a:spLocks noChangeArrowheads="1"/>
            </p:cNvSpPr>
            <p:nvPr/>
          </p:nvSpPr>
          <p:spPr bwMode="auto">
            <a:xfrm>
              <a:off x="3484439" y="1374629"/>
              <a:ext cx="2320294" cy="34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16" name="文本框 66"/>
            <p:cNvSpPr txBox="1">
              <a:spLocks noChangeArrowheads="1"/>
            </p:cNvSpPr>
            <p:nvPr/>
          </p:nvSpPr>
          <p:spPr bwMode="auto">
            <a:xfrm>
              <a:off x="4780328" y="880115"/>
              <a:ext cx="1024405" cy="218907"/>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1400" dirty="0">
                  <a:solidFill>
                    <a:schemeClr val="bg1">
                      <a:lumMod val="65000"/>
                    </a:schemeClr>
                  </a:solidFill>
                  <a:ea typeface="微软雅黑" panose="020B0503020204020204" pitchFamily="34" charset="-122"/>
                </a:rPr>
                <a:t>请替换文字内容</a:t>
              </a:r>
              <a:endParaRPr lang="zh-CN" altLang="en-US" sz="1400" dirty="0">
                <a:solidFill>
                  <a:schemeClr val="bg1">
                    <a:lumMod val="65000"/>
                  </a:schemeClr>
                </a:solidFill>
                <a:ea typeface="微软雅黑" panose="020B0503020204020204" pitchFamily="34" charset="-122"/>
              </a:endParaRPr>
            </a:p>
          </p:txBody>
        </p:sp>
        <p:sp>
          <p:nvSpPr>
            <p:cNvPr id="17" name="任意多边形 16"/>
            <p:cNvSpPr/>
            <p:nvPr/>
          </p:nvSpPr>
          <p:spPr>
            <a:xfrm>
              <a:off x="5429107"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18" name="组合 7"/>
          <p:cNvGrpSpPr/>
          <p:nvPr/>
        </p:nvGrpSpPr>
        <p:grpSpPr bwMode="auto">
          <a:xfrm>
            <a:off x="6717407" y="4480421"/>
            <a:ext cx="3264840" cy="1178353"/>
            <a:chOff x="3484439" y="880115"/>
            <a:chExt cx="2320294" cy="838106"/>
          </a:xfrm>
        </p:grpSpPr>
        <p:sp>
          <p:nvSpPr>
            <p:cNvPr id="19" name="文本框 66"/>
            <p:cNvSpPr txBox="1">
              <a:spLocks noChangeArrowheads="1"/>
            </p:cNvSpPr>
            <p:nvPr/>
          </p:nvSpPr>
          <p:spPr bwMode="auto">
            <a:xfrm>
              <a:off x="3484439" y="1374629"/>
              <a:ext cx="2320294" cy="34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20" name="文本框 66"/>
            <p:cNvSpPr txBox="1">
              <a:spLocks noChangeArrowheads="1"/>
            </p:cNvSpPr>
            <p:nvPr/>
          </p:nvSpPr>
          <p:spPr bwMode="auto">
            <a:xfrm>
              <a:off x="3484439" y="880115"/>
              <a:ext cx="1024405" cy="218907"/>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400" dirty="0">
                  <a:solidFill>
                    <a:schemeClr val="bg1">
                      <a:lumMod val="65000"/>
                    </a:schemeClr>
                  </a:solidFill>
                  <a:ea typeface="微软雅黑" panose="020B0503020204020204" pitchFamily="34" charset="-122"/>
                </a:rPr>
                <a:t>请替换文字内容</a:t>
              </a:r>
              <a:endParaRPr lang="zh-CN" altLang="en-US" sz="1400" dirty="0">
                <a:solidFill>
                  <a:schemeClr val="bg1">
                    <a:lumMod val="65000"/>
                  </a:schemeClr>
                </a:solidFill>
                <a:ea typeface="微软雅黑" panose="020B0503020204020204" pitchFamily="34" charset="-122"/>
              </a:endParaRPr>
            </a:p>
          </p:txBody>
        </p:sp>
        <p:sp>
          <p:nvSpPr>
            <p:cNvPr id="21" name="任意多边形 20"/>
            <p:cNvSpPr/>
            <p:nvPr/>
          </p:nvSpPr>
          <p:spPr>
            <a:xfrm>
              <a:off x="3568080" y="1286573"/>
              <a:ext cx="287153" cy="70452"/>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zh-CN" altLang="en-US"/>
            </a:p>
          </p:txBody>
        </p:sp>
      </p:grpSp>
      <p:sp>
        <p:nvSpPr>
          <p:cNvPr id="22" name="文本框 21"/>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1"/>
                </a:solidFill>
                <a:cs typeface="+mn-ea"/>
                <a:sym typeface="+mn-lt"/>
              </a:rPr>
              <a:t>ADD RELATED TITLE WORDS</a:t>
            </a:r>
            <a:endParaRPr lang="zh-CN" altLang="en-US" sz="1400"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4000">
        <p14:gallery dir="l"/>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41"/>
                                        </p:tgtEl>
                                        <p:attrNameLst>
                                          <p:attrName>style.visibility</p:attrName>
                                        </p:attrNameLst>
                                      </p:cBhvr>
                                      <p:to>
                                        <p:strVal val="visible"/>
                                      </p:to>
                                    </p:set>
                                    <p:anim calcmode="lin" valueType="num">
                                      <p:cBhvr>
                                        <p:cTn id="12" dur="750" fill="hold"/>
                                        <p:tgtEl>
                                          <p:spTgt spid="41"/>
                                        </p:tgtEl>
                                        <p:attrNameLst>
                                          <p:attrName>ppt_w</p:attrName>
                                        </p:attrNameLst>
                                      </p:cBhvr>
                                      <p:tavLst>
                                        <p:tav tm="0">
                                          <p:val>
                                            <p:fltVal val="0"/>
                                          </p:val>
                                        </p:tav>
                                        <p:tav tm="100000">
                                          <p:val>
                                            <p:strVal val="#ppt_w"/>
                                          </p:val>
                                        </p:tav>
                                      </p:tavLst>
                                    </p:anim>
                                    <p:anim calcmode="lin" valueType="num">
                                      <p:cBhvr>
                                        <p:cTn id="13" dur="750" fill="hold"/>
                                        <p:tgtEl>
                                          <p:spTgt spid="41"/>
                                        </p:tgtEl>
                                        <p:attrNameLst>
                                          <p:attrName>ppt_h</p:attrName>
                                        </p:attrNameLst>
                                      </p:cBhvr>
                                      <p:tavLst>
                                        <p:tav tm="0">
                                          <p:val>
                                            <p:fltVal val="0"/>
                                          </p:val>
                                        </p:tav>
                                        <p:tav tm="100000">
                                          <p:val>
                                            <p:strVal val="#ppt_h"/>
                                          </p:val>
                                        </p:tav>
                                      </p:tavLst>
                                    </p:anim>
                                    <p:animEffect transition="in" filter="fade">
                                      <p:cBhvr>
                                        <p:cTn id="14" dur="750"/>
                                        <p:tgtEl>
                                          <p:spTgt spid="41"/>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42"/>
                                        </p:tgtEl>
                                        <p:attrNameLst>
                                          <p:attrName>style.visibility</p:attrName>
                                        </p:attrNameLst>
                                      </p:cBhvr>
                                      <p:to>
                                        <p:strVal val="visible"/>
                                      </p:to>
                                    </p:set>
                                    <p:anim calcmode="lin" valueType="num">
                                      <p:cBhvr>
                                        <p:cTn id="17" dur="750" fill="hold"/>
                                        <p:tgtEl>
                                          <p:spTgt spid="42"/>
                                        </p:tgtEl>
                                        <p:attrNameLst>
                                          <p:attrName>ppt_w</p:attrName>
                                        </p:attrNameLst>
                                      </p:cBhvr>
                                      <p:tavLst>
                                        <p:tav tm="0">
                                          <p:val>
                                            <p:fltVal val="0"/>
                                          </p:val>
                                        </p:tav>
                                        <p:tav tm="100000">
                                          <p:val>
                                            <p:strVal val="#ppt_w"/>
                                          </p:val>
                                        </p:tav>
                                      </p:tavLst>
                                    </p:anim>
                                    <p:anim calcmode="lin" valueType="num">
                                      <p:cBhvr>
                                        <p:cTn id="18" dur="750" fill="hold"/>
                                        <p:tgtEl>
                                          <p:spTgt spid="42"/>
                                        </p:tgtEl>
                                        <p:attrNameLst>
                                          <p:attrName>ppt_h</p:attrName>
                                        </p:attrNameLst>
                                      </p:cBhvr>
                                      <p:tavLst>
                                        <p:tav tm="0">
                                          <p:val>
                                            <p:fltVal val="0"/>
                                          </p:val>
                                        </p:tav>
                                        <p:tav tm="100000">
                                          <p:val>
                                            <p:strVal val="#ppt_h"/>
                                          </p:val>
                                        </p:tav>
                                      </p:tavLst>
                                    </p:anim>
                                    <p:animEffect transition="in" filter="fade">
                                      <p:cBhvr>
                                        <p:cTn id="19" dur="750"/>
                                        <p:tgtEl>
                                          <p:spTgt spid="42"/>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p:cTn id="22" dur="750" fill="hold"/>
                                        <p:tgtEl>
                                          <p:spTgt spid="43"/>
                                        </p:tgtEl>
                                        <p:attrNameLst>
                                          <p:attrName>ppt_w</p:attrName>
                                        </p:attrNameLst>
                                      </p:cBhvr>
                                      <p:tavLst>
                                        <p:tav tm="0">
                                          <p:val>
                                            <p:fltVal val="0"/>
                                          </p:val>
                                        </p:tav>
                                        <p:tav tm="100000">
                                          <p:val>
                                            <p:strVal val="#ppt_w"/>
                                          </p:val>
                                        </p:tav>
                                      </p:tavLst>
                                    </p:anim>
                                    <p:anim calcmode="lin" valueType="num">
                                      <p:cBhvr>
                                        <p:cTn id="23" dur="750" fill="hold"/>
                                        <p:tgtEl>
                                          <p:spTgt spid="43"/>
                                        </p:tgtEl>
                                        <p:attrNameLst>
                                          <p:attrName>ppt_h</p:attrName>
                                        </p:attrNameLst>
                                      </p:cBhvr>
                                      <p:tavLst>
                                        <p:tav tm="0">
                                          <p:val>
                                            <p:fltVal val="0"/>
                                          </p:val>
                                        </p:tav>
                                        <p:tav tm="100000">
                                          <p:val>
                                            <p:strVal val="#ppt_h"/>
                                          </p:val>
                                        </p:tav>
                                      </p:tavLst>
                                    </p:anim>
                                    <p:animEffect transition="in" filter="fade">
                                      <p:cBhvr>
                                        <p:cTn id="24" dur="750"/>
                                        <p:tgtEl>
                                          <p:spTgt spid="43"/>
                                        </p:tgtEl>
                                      </p:cBhvr>
                                    </p:animEffect>
                                  </p:childTnLst>
                                </p:cTn>
                              </p:par>
                            </p:childTnLst>
                          </p:cTn>
                        </p:par>
                        <p:par>
                          <p:cTn id="25" fill="hold">
                            <p:stCondLst>
                              <p:cond delay="1000"/>
                            </p:stCondLst>
                            <p:childTnLst>
                              <p:par>
                                <p:cTn id="26" presetID="22" presetClass="entr" presetSubtype="2"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par>
                                <p:cTn id="29" presetID="22" presetClass="entr" presetSubtype="8"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1" grpId="0" animBg="1"/>
      <p:bldP spid="42" grpId="0" animBg="1"/>
      <p:bldP spid="4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3" y="3616325"/>
            <a:ext cx="12858044" cy="36163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2"/>
              </a:solidFill>
            </a:endParaRPr>
          </a:p>
        </p:txBody>
      </p:sp>
      <p:grpSp>
        <p:nvGrpSpPr>
          <p:cNvPr id="32" name="组合 7"/>
          <p:cNvGrpSpPr/>
          <p:nvPr/>
        </p:nvGrpSpPr>
        <p:grpSpPr bwMode="auto">
          <a:xfrm>
            <a:off x="7797527" y="1600101"/>
            <a:ext cx="3960092" cy="1725558"/>
            <a:chOff x="2989865" y="607026"/>
            <a:chExt cx="2814868" cy="1227307"/>
          </a:xfrm>
        </p:grpSpPr>
        <p:sp>
          <p:nvSpPr>
            <p:cNvPr id="33"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accent2"/>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accent2"/>
                </a:solidFill>
                <a:latin typeface="Arial" panose="020B0604020202020204" pitchFamily="34" charset="0"/>
                <a:ea typeface="微软雅黑" panose="020B0503020204020204" pitchFamily="34" charset="-122"/>
                <a:cs typeface="+mn-ea"/>
                <a:sym typeface="+mn-lt"/>
              </a:endParaRPr>
            </a:p>
          </p:txBody>
        </p:sp>
        <p:sp>
          <p:nvSpPr>
            <p:cNvPr id="34"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accent2"/>
                  </a:solidFill>
                  <a:ea typeface="微软雅黑" panose="020B0503020204020204" pitchFamily="34" charset="-122"/>
                </a:rPr>
                <a:t>请替换文字内容</a:t>
              </a:r>
              <a:endParaRPr lang="zh-CN" altLang="en-US" sz="1600" dirty="0">
                <a:solidFill>
                  <a:schemeClr val="accent2"/>
                </a:solidFill>
                <a:ea typeface="微软雅黑" panose="020B0503020204020204" pitchFamily="34" charset="-122"/>
              </a:endParaRPr>
            </a:p>
          </p:txBody>
        </p:sp>
        <p:sp>
          <p:nvSpPr>
            <p:cNvPr id="35" name="文本框 66"/>
            <p:cNvSpPr txBox="1">
              <a:spLocks noChangeArrowheads="1"/>
            </p:cNvSpPr>
            <p:nvPr/>
          </p:nvSpPr>
          <p:spPr bwMode="auto">
            <a:xfrm>
              <a:off x="2989865" y="880115"/>
              <a:ext cx="1837169" cy="235006"/>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5" dirty="0">
                  <a:solidFill>
                    <a:schemeClr val="accent2"/>
                  </a:solidFill>
                  <a:latin typeface="+mj-lt"/>
                </a:rPr>
                <a:t>PLEASE ADD YOUR TITLE HERE</a:t>
              </a:r>
              <a:endParaRPr lang="zh-CN" altLang="en-US" sz="1545" dirty="0">
                <a:solidFill>
                  <a:schemeClr val="accent2"/>
                </a:solidFill>
                <a:latin typeface="+mj-lt"/>
              </a:endParaRPr>
            </a:p>
          </p:txBody>
        </p:sp>
        <p:sp>
          <p:nvSpPr>
            <p:cNvPr id="36" name="任意多边形 35"/>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2"/>
                </a:solidFill>
              </a:endParaRPr>
            </a:p>
          </p:txBody>
        </p:sp>
      </p:grpSp>
      <p:grpSp>
        <p:nvGrpSpPr>
          <p:cNvPr id="43" name="组合 7"/>
          <p:cNvGrpSpPr/>
          <p:nvPr/>
        </p:nvGrpSpPr>
        <p:grpSpPr bwMode="auto">
          <a:xfrm>
            <a:off x="907200" y="1600101"/>
            <a:ext cx="3960092" cy="1725558"/>
            <a:chOff x="2989865" y="607026"/>
            <a:chExt cx="2814868" cy="1227307"/>
          </a:xfrm>
        </p:grpSpPr>
        <p:sp>
          <p:nvSpPr>
            <p:cNvPr id="44"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accent2"/>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accent2"/>
                </a:solidFill>
                <a:latin typeface="Arial" panose="020B0604020202020204" pitchFamily="34" charset="0"/>
                <a:ea typeface="微软雅黑" panose="020B0503020204020204" pitchFamily="34" charset="-122"/>
                <a:cs typeface="+mn-ea"/>
                <a:sym typeface="+mn-lt"/>
              </a:endParaRPr>
            </a:p>
          </p:txBody>
        </p:sp>
        <p:sp>
          <p:nvSpPr>
            <p:cNvPr id="45"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accent2"/>
                  </a:solidFill>
                  <a:ea typeface="微软雅黑" panose="020B0503020204020204" pitchFamily="34" charset="-122"/>
                </a:rPr>
                <a:t>请替换文字内容</a:t>
              </a:r>
              <a:endParaRPr lang="zh-CN" altLang="en-US" sz="1600" dirty="0">
                <a:solidFill>
                  <a:schemeClr val="accent2"/>
                </a:solidFill>
                <a:ea typeface="微软雅黑" panose="020B0503020204020204" pitchFamily="34" charset="-122"/>
              </a:endParaRPr>
            </a:p>
          </p:txBody>
        </p:sp>
        <p:sp>
          <p:nvSpPr>
            <p:cNvPr id="46" name="文本框 66"/>
            <p:cNvSpPr txBox="1">
              <a:spLocks noChangeArrowheads="1"/>
            </p:cNvSpPr>
            <p:nvPr/>
          </p:nvSpPr>
          <p:spPr bwMode="auto">
            <a:xfrm>
              <a:off x="2989865" y="880115"/>
              <a:ext cx="1837169" cy="235006"/>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5" dirty="0">
                  <a:solidFill>
                    <a:schemeClr val="accent2"/>
                  </a:solidFill>
                  <a:latin typeface="+mj-lt"/>
                </a:rPr>
                <a:t>PLEASE ADD YOUR TITLE HERE</a:t>
              </a:r>
              <a:endParaRPr lang="zh-CN" altLang="en-US" sz="1545" dirty="0">
                <a:solidFill>
                  <a:schemeClr val="accent2"/>
                </a:solidFill>
                <a:latin typeface="+mj-lt"/>
              </a:endParaRPr>
            </a:p>
          </p:txBody>
        </p:sp>
        <p:sp>
          <p:nvSpPr>
            <p:cNvPr id="47" name="任意多边形 46"/>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2"/>
                </a:solidFill>
              </a:endParaRPr>
            </a:p>
          </p:txBody>
        </p:sp>
      </p:grpSp>
      <p:sp>
        <p:nvSpPr>
          <p:cNvPr id="15" name="文本框 14"/>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6" name="文本框 15"/>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4000">
        <p14:gallery dir="l"/>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100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1+#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1000" fill="hold"/>
                                        <p:tgtEl>
                                          <p:spTgt spid="43"/>
                                        </p:tgtEl>
                                        <p:attrNameLst>
                                          <p:attrName>ppt_x</p:attrName>
                                        </p:attrNameLst>
                                      </p:cBhvr>
                                      <p:tavLst>
                                        <p:tav tm="0">
                                          <p:val>
                                            <p:strVal val="1+#ppt_w/2"/>
                                          </p:val>
                                        </p:tav>
                                        <p:tav tm="100000">
                                          <p:val>
                                            <p:strVal val="#ppt_x"/>
                                          </p:val>
                                        </p:tav>
                                      </p:tavLst>
                                    </p:anim>
                                    <p:anim calcmode="lin" valueType="num">
                                      <p:cBhvr additive="base">
                                        <p:cTn id="12"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3821326" y="4552429"/>
            <a:ext cx="2607421" cy="1359683"/>
            <a:chOff x="3821326" y="3817808"/>
            <a:chExt cx="2607421" cy="1359683"/>
          </a:xfrm>
        </p:grpSpPr>
        <p:sp>
          <p:nvSpPr>
            <p:cNvPr id="6" name="Freeform 3720"/>
            <p:cNvSpPr/>
            <p:nvPr/>
          </p:nvSpPr>
          <p:spPr bwMode="auto">
            <a:xfrm>
              <a:off x="3821326" y="3846737"/>
              <a:ext cx="2607421" cy="1330754"/>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6"/>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3721"/>
            <p:cNvSpPr/>
            <p:nvPr/>
          </p:nvSpPr>
          <p:spPr bwMode="auto">
            <a:xfrm>
              <a:off x="3821326" y="3817808"/>
              <a:ext cx="2607421" cy="1329495"/>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5"/>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4" name="组合 93"/>
          <p:cNvGrpSpPr/>
          <p:nvPr/>
        </p:nvGrpSpPr>
        <p:grpSpPr>
          <a:xfrm>
            <a:off x="4050244" y="2394042"/>
            <a:ext cx="2378502" cy="1241451"/>
            <a:chOff x="4050244" y="1659421"/>
            <a:chExt cx="2378502" cy="1241451"/>
          </a:xfrm>
        </p:grpSpPr>
        <p:sp>
          <p:nvSpPr>
            <p:cNvPr id="9" name="Freeform 3723"/>
            <p:cNvSpPr/>
            <p:nvPr/>
          </p:nvSpPr>
          <p:spPr bwMode="auto">
            <a:xfrm>
              <a:off x="4050244" y="1685836"/>
              <a:ext cx="2378502" cy="1215036"/>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5"/>
                    <a:pt x="799" y="252"/>
                    <a:pt x="799" y="250"/>
                  </a:cubicBezTo>
                  <a:lnTo>
                    <a:pt x="799" y="140"/>
                  </a:lnTo>
                  <a:close/>
                </a:path>
              </a:pathLst>
            </a:custGeom>
            <a:solidFill>
              <a:schemeClr val="accent4">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3724"/>
            <p:cNvSpPr/>
            <p:nvPr/>
          </p:nvSpPr>
          <p:spPr bwMode="auto">
            <a:xfrm>
              <a:off x="4050244" y="1659421"/>
              <a:ext cx="2378502" cy="1213777"/>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4"/>
                    <a:pt x="799" y="252"/>
                    <a:pt x="799" y="250"/>
                  </a:cubicBezTo>
                  <a:lnTo>
                    <a:pt x="799" y="140"/>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1" name="组合 100"/>
          <p:cNvGrpSpPr/>
          <p:nvPr/>
        </p:nvGrpSpPr>
        <p:grpSpPr>
          <a:xfrm>
            <a:off x="3359712" y="3295884"/>
            <a:ext cx="3069033" cy="1601181"/>
            <a:chOff x="3359712" y="2561263"/>
            <a:chExt cx="3069033" cy="1601181"/>
          </a:xfrm>
        </p:grpSpPr>
        <p:sp>
          <p:nvSpPr>
            <p:cNvPr id="15" name="Freeform 3729"/>
            <p:cNvSpPr/>
            <p:nvPr/>
          </p:nvSpPr>
          <p:spPr bwMode="auto">
            <a:xfrm>
              <a:off x="3359712" y="2593967"/>
              <a:ext cx="3069033" cy="1568477"/>
            </a:xfrm>
            <a:custGeom>
              <a:avLst/>
              <a:gdLst>
                <a:gd name="T0" fmla="*/ 1031 w 1031"/>
                <a:gd name="T1" fmla="*/ 181 h 527"/>
                <a:gd name="T2" fmla="*/ 938 w 1031"/>
                <a:gd name="T3" fmla="*/ 88 h 527"/>
                <a:gd name="T4" fmla="*/ 274 w 1031"/>
                <a:gd name="T5" fmla="*/ 88 h 527"/>
                <a:gd name="T6" fmla="*/ 274 w 1031"/>
                <a:gd name="T7" fmla="*/ 30 h 527"/>
                <a:gd name="T8" fmla="*/ 243 w 1031"/>
                <a:gd name="T9" fmla="*/ 16 h 527"/>
                <a:gd name="T10" fmla="*/ 17 w 1031"/>
                <a:gd name="T11" fmla="*/ 221 h 527"/>
                <a:gd name="T12" fmla="*/ 17 w 1031"/>
                <a:gd name="T13" fmla="*/ 277 h 527"/>
                <a:gd name="T14" fmla="*/ 243 w 1031"/>
                <a:gd name="T15" fmla="*/ 482 h 527"/>
                <a:gd name="T16" fmla="*/ 274 w 1031"/>
                <a:gd name="T17" fmla="*/ 468 h 527"/>
                <a:gd name="T18" fmla="*/ 274 w 1031"/>
                <a:gd name="T19" fmla="*/ 416 h 527"/>
                <a:gd name="T20" fmla="*/ 874 w 1031"/>
                <a:gd name="T21" fmla="*/ 416 h 527"/>
                <a:gd name="T22" fmla="*/ 912 w 1031"/>
                <a:gd name="T23" fmla="*/ 416 h 527"/>
                <a:gd name="T24" fmla="*/ 1031 w 1031"/>
                <a:gd name="T25" fmla="*/ 527 h 527"/>
                <a:gd name="T26" fmla="*/ 1031 w 1031"/>
                <a:gd name="T27" fmla="*/ 332 h 527"/>
                <a:gd name="T28" fmla="*/ 1031 w 1031"/>
                <a:gd name="T29" fmla="*/ 332 h 527"/>
                <a:gd name="T30" fmla="*/ 1031 w 1031"/>
                <a:gd name="T31" fmla="*/ 323 h 527"/>
                <a:gd name="T32" fmla="*/ 1031 w 1031"/>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7">
                  <a:moveTo>
                    <a:pt x="1031" y="181"/>
                  </a:moveTo>
                  <a:cubicBezTo>
                    <a:pt x="1031" y="130"/>
                    <a:pt x="990" y="88"/>
                    <a:pt x="938" y="88"/>
                  </a:cubicBezTo>
                  <a:cubicBezTo>
                    <a:pt x="274" y="88"/>
                    <a:pt x="274" y="88"/>
                    <a:pt x="274" y="88"/>
                  </a:cubicBezTo>
                  <a:cubicBezTo>
                    <a:pt x="274" y="30"/>
                    <a:pt x="274" y="30"/>
                    <a:pt x="274" y="30"/>
                  </a:cubicBezTo>
                  <a:cubicBezTo>
                    <a:pt x="274" y="7"/>
                    <a:pt x="260" y="0"/>
                    <a:pt x="243" y="16"/>
                  </a:cubicBezTo>
                  <a:cubicBezTo>
                    <a:pt x="17" y="221"/>
                    <a:pt x="17" y="221"/>
                    <a:pt x="17" y="221"/>
                  </a:cubicBezTo>
                  <a:cubicBezTo>
                    <a:pt x="0" y="236"/>
                    <a:pt x="0" y="261"/>
                    <a:pt x="17" y="277"/>
                  </a:cubicBezTo>
                  <a:cubicBezTo>
                    <a:pt x="243" y="482"/>
                    <a:pt x="243" y="482"/>
                    <a:pt x="243" y="482"/>
                  </a:cubicBezTo>
                  <a:cubicBezTo>
                    <a:pt x="260" y="497"/>
                    <a:pt x="274" y="491"/>
                    <a:pt x="274" y="468"/>
                  </a:cubicBezTo>
                  <a:cubicBezTo>
                    <a:pt x="274" y="416"/>
                    <a:pt x="274" y="416"/>
                    <a:pt x="274" y="416"/>
                  </a:cubicBezTo>
                  <a:cubicBezTo>
                    <a:pt x="874" y="416"/>
                    <a:pt x="874" y="416"/>
                    <a:pt x="874" y="416"/>
                  </a:cubicBezTo>
                  <a:cubicBezTo>
                    <a:pt x="912" y="416"/>
                    <a:pt x="912" y="416"/>
                    <a:pt x="912" y="416"/>
                  </a:cubicBezTo>
                  <a:cubicBezTo>
                    <a:pt x="975" y="416"/>
                    <a:pt x="1027" y="465"/>
                    <a:pt x="1031" y="527"/>
                  </a:cubicBezTo>
                  <a:cubicBezTo>
                    <a:pt x="1031" y="332"/>
                    <a:pt x="1031" y="332"/>
                    <a:pt x="1031" y="332"/>
                  </a:cubicBezTo>
                  <a:cubicBezTo>
                    <a:pt x="1031" y="332"/>
                    <a:pt x="1031" y="332"/>
                    <a:pt x="1031" y="332"/>
                  </a:cubicBezTo>
                  <a:cubicBezTo>
                    <a:pt x="1031" y="329"/>
                    <a:pt x="1031" y="326"/>
                    <a:pt x="1031" y="323"/>
                  </a:cubicBezTo>
                  <a:lnTo>
                    <a:pt x="1031" y="181"/>
                  </a:lnTo>
                  <a:close/>
                </a:path>
              </a:pathLst>
            </a:custGeom>
            <a:solidFill>
              <a:schemeClr val="accent2">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730"/>
            <p:cNvSpPr/>
            <p:nvPr/>
          </p:nvSpPr>
          <p:spPr bwMode="auto">
            <a:xfrm>
              <a:off x="3359712" y="2561263"/>
              <a:ext cx="3069033" cy="1565963"/>
            </a:xfrm>
            <a:custGeom>
              <a:avLst/>
              <a:gdLst>
                <a:gd name="T0" fmla="*/ 1031 w 1031"/>
                <a:gd name="T1" fmla="*/ 180 h 526"/>
                <a:gd name="T2" fmla="*/ 938 w 1031"/>
                <a:gd name="T3" fmla="*/ 87 h 526"/>
                <a:gd name="T4" fmla="*/ 274 w 1031"/>
                <a:gd name="T5" fmla="*/ 87 h 526"/>
                <a:gd name="T6" fmla="*/ 274 w 1031"/>
                <a:gd name="T7" fmla="*/ 29 h 526"/>
                <a:gd name="T8" fmla="*/ 243 w 1031"/>
                <a:gd name="T9" fmla="*/ 15 h 526"/>
                <a:gd name="T10" fmla="*/ 17 w 1031"/>
                <a:gd name="T11" fmla="*/ 220 h 526"/>
                <a:gd name="T12" fmla="*/ 17 w 1031"/>
                <a:gd name="T13" fmla="*/ 276 h 526"/>
                <a:gd name="T14" fmla="*/ 243 w 1031"/>
                <a:gd name="T15" fmla="*/ 481 h 526"/>
                <a:gd name="T16" fmla="*/ 274 w 1031"/>
                <a:gd name="T17" fmla="*/ 467 h 526"/>
                <a:gd name="T18" fmla="*/ 274 w 1031"/>
                <a:gd name="T19" fmla="*/ 415 h 526"/>
                <a:gd name="T20" fmla="*/ 874 w 1031"/>
                <a:gd name="T21" fmla="*/ 415 h 526"/>
                <a:gd name="T22" fmla="*/ 912 w 1031"/>
                <a:gd name="T23" fmla="*/ 415 h 526"/>
                <a:gd name="T24" fmla="*/ 1031 w 1031"/>
                <a:gd name="T25" fmla="*/ 526 h 526"/>
                <a:gd name="T26" fmla="*/ 1031 w 1031"/>
                <a:gd name="T27" fmla="*/ 331 h 526"/>
                <a:gd name="T28" fmla="*/ 1031 w 1031"/>
                <a:gd name="T29" fmla="*/ 331 h 526"/>
                <a:gd name="T30" fmla="*/ 1031 w 1031"/>
                <a:gd name="T31" fmla="*/ 322 h 526"/>
                <a:gd name="T32" fmla="*/ 1031 w 1031"/>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6">
                  <a:moveTo>
                    <a:pt x="1031" y="180"/>
                  </a:moveTo>
                  <a:cubicBezTo>
                    <a:pt x="1031" y="129"/>
                    <a:pt x="990" y="87"/>
                    <a:pt x="938" y="87"/>
                  </a:cubicBezTo>
                  <a:cubicBezTo>
                    <a:pt x="274" y="87"/>
                    <a:pt x="274" y="87"/>
                    <a:pt x="274" y="87"/>
                  </a:cubicBezTo>
                  <a:cubicBezTo>
                    <a:pt x="274" y="29"/>
                    <a:pt x="274" y="29"/>
                    <a:pt x="274" y="29"/>
                  </a:cubicBezTo>
                  <a:cubicBezTo>
                    <a:pt x="274" y="6"/>
                    <a:pt x="260" y="0"/>
                    <a:pt x="243" y="15"/>
                  </a:cubicBezTo>
                  <a:cubicBezTo>
                    <a:pt x="17" y="220"/>
                    <a:pt x="17" y="220"/>
                    <a:pt x="17" y="220"/>
                  </a:cubicBezTo>
                  <a:cubicBezTo>
                    <a:pt x="0" y="235"/>
                    <a:pt x="0" y="261"/>
                    <a:pt x="17" y="276"/>
                  </a:cubicBezTo>
                  <a:cubicBezTo>
                    <a:pt x="243" y="481"/>
                    <a:pt x="243" y="481"/>
                    <a:pt x="243" y="481"/>
                  </a:cubicBezTo>
                  <a:cubicBezTo>
                    <a:pt x="260" y="496"/>
                    <a:pt x="274" y="490"/>
                    <a:pt x="274" y="467"/>
                  </a:cubicBezTo>
                  <a:cubicBezTo>
                    <a:pt x="274" y="415"/>
                    <a:pt x="274" y="415"/>
                    <a:pt x="274" y="415"/>
                  </a:cubicBezTo>
                  <a:cubicBezTo>
                    <a:pt x="874" y="415"/>
                    <a:pt x="874" y="415"/>
                    <a:pt x="874" y="415"/>
                  </a:cubicBezTo>
                  <a:cubicBezTo>
                    <a:pt x="912" y="415"/>
                    <a:pt x="912" y="415"/>
                    <a:pt x="912" y="415"/>
                  </a:cubicBezTo>
                  <a:cubicBezTo>
                    <a:pt x="975" y="415"/>
                    <a:pt x="1027" y="464"/>
                    <a:pt x="1031" y="526"/>
                  </a:cubicBezTo>
                  <a:cubicBezTo>
                    <a:pt x="1031" y="331"/>
                    <a:pt x="1031" y="331"/>
                    <a:pt x="1031" y="331"/>
                  </a:cubicBezTo>
                  <a:cubicBezTo>
                    <a:pt x="1031" y="331"/>
                    <a:pt x="1031" y="331"/>
                    <a:pt x="1031" y="331"/>
                  </a:cubicBezTo>
                  <a:cubicBezTo>
                    <a:pt x="1031" y="328"/>
                    <a:pt x="1031" y="325"/>
                    <a:pt x="1031" y="322"/>
                  </a:cubicBezTo>
                  <a:lnTo>
                    <a:pt x="1031" y="180"/>
                  </a:lnTo>
                  <a:close/>
                </a:path>
              </a:pathLst>
            </a:custGeom>
            <a:solidFill>
              <a:schemeClr val="accent2"/>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7" name="组合 96"/>
          <p:cNvGrpSpPr/>
          <p:nvPr/>
        </p:nvGrpSpPr>
        <p:grpSpPr>
          <a:xfrm>
            <a:off x="6428745" y="4087043"/>
            <a:ext cx="2606163" cy="1360941"/>
            <a:chOff x="6428745" y="3352422"/>
            <a:chExt cx="2606163" cy="1360941"/>
          </a:xfrm>
        </p:grpSpPr>
        <p:sp>
          <p:nvSpPr>
            <p:cNvPr id="18" name="Freeform 3732"/>
            <p:cNvSpPr/>
            <p:nvPr/>
          </p:nvSpPr>
          <p:spPr bwMode="auto">
            <a:xfrm>
              <a:off x="6428745" y="3382609"/>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2 h 447"/>
                <a:gd name="T28" fmla="*/ 1 w 876"/>
                <a:gd name="T29" fmla="*/ 282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6"/>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2"/>
                    <a:pt x="0" y="282"/>
                    <a:pt x="0" y="282"/>
                  </a:cubicBezTo>
                  <a:cubicBezTo>
                    <a:pt x="1" y="282"/>
                    <a:pt x="1" y="282"/>
                    <a:pt x="1" y="282"/>
                  </a:cubicBezTo>
                  <a:cubicBezTo>
                    <a:pt x="0" y="279"/>
                    <a:pt x="0" y="277"/>
                    <a:pt x="0" y="274"/>
                  </a:cubicBezTo>
                  <a:lnTo>
                    <a:pt x="0" y="154"/>
                  </a:lnTo>
                  <a:close/>
                </a:path>
              </a:pathLst>
            </a:custGeom>
            <a:solidFill>
              <a:schemeClr val="accent4">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733"/>
            <p:cNvSpPr/>
            <p:nvPr/>
          </p:nvSpPr>
          <p:spPr bwMode="auto">
            <a:xfrm>
              <a:off x="6428745" y="3352422"/>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1 h 447"/>
                <a:gd name="T28" fmla="*/ 1 w 876"/>
                <a:gd name="T29" fmla="*/ 281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5"/>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1"/>
                    <a:pt x="0" y="281"/>
                    <a:pt x="0" y="281"/>
                  </a:cubicBezTo>
                  <a:cubicBezTo>
                    <a:pt x="1" y="281"/>
                    <a:pt x="1" y="281"/>
                    <a:pt x="1" y="281"/>
                  </a:cubicBezTo>
                  <a:cubicBezTo>
                    <a:pt x="0" y="279"/>
                    <a:pt x="0" y="276"/>
                    <a:pt x="0" y="274"/>
                  </a:cubicBezTo>
                  <a:lnTo>
                    <a:pt x="0" y="154"/>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组合 94"/>
          <p:cNvGrpSpPr/>
          <p:nvPr/>
        </p:nvGrpSpPr>
        <p:grpSpPr>
          <a:xfrm>
            <a:off x="6428745" y="1929915"/>
            <a:ext cx="2381016" cy="1241449"/>
            <a:chOff x="6428745" y="1195294"/>
            <a:chExt cx="2381016" cy="1241449"/>
          </a:xfrm>
        </p:grpSpPr>
        <p:sp>
          <p:nvSpPr>
            <p:cNvPr id="21" name="Freeform 3735"/>
            <p:cNvSpPr/>
            <p:nvPr/>
          </p:nvSpPr>
          <p:spPr bwMode="auto">
            <a:xfrm>
              <a:off x="6428745" y="1221707"/>
              <a:ext cx="2381016" cy="1215036"/>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5"/>
                    <a:pt x="0" y="252"/>
                    <a:pt x="0" y="250"/>
                  </a:cubicBezTo>
                  <a:lnTo>
                    <a:pt x="0" y="140"/>
                  </a:lnTo>
                  <a:close/>
                </a:path>
              </a:pathLst>
            </a:custGeom>
            <a:solidFill>
              <a:schemeClr val="accent3">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3736"/>
            <p:cNvSpPr/>
            <p:nvPr/>
          </p:nvSpPr>
          <p:spPr bwMode="auto">
            <a:xfrm>
              <a:off x="6428745" y="1195294"/>
              <a:ext cx="2381016" cy="1213777"/>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4"/>
                    <a:pt x="0" y="252"/>
                    <a:pt x="0" y="250"/>
                  </a:cubicBezTo>
                  <a:lnTo>
                    <a:pt x="0" y="140"/>
                  </a:ln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6" name="组合 95"/>
          <p:cNvGrpSpPr/>
          <p:nvPr/>
        </p:nvGrpSpPr>
        <p:grpSpPr>
          <a:xfrm>
            <a:off x="6428747" y="2831757"/>
            <a:ext cx="3070292" cy="1601181"/>
            <a:chOff x="6428747" y="2097136"/>
            <a:chExt cx="3070292" cy="1601181"/>
          </a:xfrm>
        </p:grpSpPr>
        <p:sp>
          <p:nvSpPr>
            <p:cNvPr id="27" name="Freeform 3741"/>
            <p:cNvSpPr/>
            <p:nvPr/>
          </p:nvSpPr>
          <p:spPr bwMode="auto">
            <a:xfrm>
              <a:off x="6428747" y="2129840"/>
              <a:ext cx="3070292" cy="1568477"/>
            </a:xfrm>
            <a:custGeom>
              <a:avLst/>
              <a:gdLst>
                <a:gd name="T0" fmla="*/ 0 w 1032"/>
                <a:gd name="T1" fmla="*/ 181 h 527"/>
                <a:gd name="T2" fmla="*/ 93 w 1032"/>
                <a:gd name="T3" fmla="*/ 88 h 527"/>
                <a:gd name="T4" fmla="*/ 757 w 1032"/>
                <a:gd name="T5" fmla="*/ 88 h 527"/>
                <a:gd name="T6" fmla="*/ 757 w 1032"/>
                <a:gd name="T7" fmla="*/ 30 h 527"/>
                <a:gd name="T8" fmla="*/ 788 w 1032"/>
                <a:gd name="T9" fmla="*/ 16 h 527"/>
                <a:gd name="T10" fmla="*/ 1014 w 1032"/>
                <a:gd name="T11" fmla="*/ 221 h 527"/>
                <a:gd name="T12" fmla="*/ 1014 w 1032"/>
                <a:gd name="T13" fmla="*/ 277 h 527"/>
                <a:gd name="T14" fmla="*/ 788 w 1032"/>
                <a:gd name="T15" fmla="*/ 482 h 527"/>
                <a:gd name="T16" fmla="*/ 757 w 1032"/>
                <a:gd name="T17" fmla="*/ 468 h 527"/>
                <a:gd name="T18" fmla="*/ 757 w 1032"/>
                <a:gd name="T19" fmla="*/ 416 h 527"/>
                <a:gd name="T20" fmla="*/ 157 w 1032"/>
                <a:gd name="T21" fmla="*/ 416 h 527"/>
                <a:gd name="T22" fmla="*/ 119 w 1032"/>
                <a:gd name="T23" fmla="*/ 416 h 527"/>
                <a:gd name="T24" fmla="*/ 0 w 1032"/>
                <a:gd name="T25" fmla="*/ 527 h 527"/>
                <a:gd name="T26" fmla="*/ 0 w 1032"/>
                <a:gd name="T27" fmla="*/ 332 h 527"/>
                <a:gd name="T28" fmla="*/ 1 w 1032"/>
                <a:gd name="T29" fmla="*/ 332 h 527"/>
                <a:gd name="T30" fmla="*/ 0 w 1032"/>
                <a:gd name="T31" fmla="*/ 323 h 527"/>
                <a:gd name="T32" fmla="*/ 0 w 1032"/>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7">
                  <a:moveTo>
                    <a:pt x="0" y="181"/>
                  </a:moveTo>
                  <a:cubicBezTo>
                    <a:pt x="0" y="130"/>
                    <a:pt x="42" y="88"/>
                    <a:pt x="93" y="88"/>
                  </a:cubicBezTo>
                  <a:cubicBezTo>
                    <a:pt x="757" y="88"/>
                    <a:pt x="757" y="88"/>
                    <a:pt x="757" y="88"/>
                  </a:cubicBezTo>
                  <a:cubicBezTo>
                    <a:pt x="757" y="30"/>
                    <a:pt x="757" y="30"/>
                    <a:pt x="757" y="30"/>
                  </a:cubicBezTo>
                  <a:cubicBezTo>
                    <a:pt x="757" y="7"/>
                    <a:pt x="771" y="0"/>
                    <a:pt x="788" y="16"/>
                  </a:cubicBezTo>
                  <a:cubicBezTo>
                    <a:pt x="1014" y="221"/>
                    <a:pt x="1014" y="221"/>
                    <a:pt x="1014" y="221"/>
                  </a:cubicBezTo>
                  <a:cubicBezTo>
                    <a:pt x="1032" y="236"/>
                    <a:pt x="1032" y="261"/>
                    <a:pt x="1014" y="277"/>
                  </a:cubicBezTo>
                  <a:cubicBezTo>
                    <a:pt x="788" y="482"/>
                    <a:pt x="788" y="482"/>
                    <a:pt x="788" y="482"/>
                  </a:cubicBezTo>
                  <a:cubicBezTo>
                    <a:pt x="771" y="497"/>
                    <a:pt x="757" y="491"/>
                    <a:pt x="757" y="468"/>
                  </a:cubicBezTo>
                  <a:cubicBezTo>
                    <a:pt x="757" y="416"/>
                    <a:pt x="757" y="416"/>
                    <a:pt x="757" y="416"/>
                  </a:cubicBezTo>
                  <a:cubicBezTo>
                    <a:pt x="157" y="416"/>
                    <a:pt x="157" y="416"/>
                    <a:pt x="157" y="416"/>
                  </a:cubicBezTo>
                  <a:cubicBezTo>
                    <a:pt x="119" y="416"/>
                    <a:pt x="119" y="416"/>
                    <a:pt x="119" y="416"/>
                  </a:cubicBezTo>
                  <a:cubicBezTo>
                    <a:pt x="56" y="416"/>
                    <a:pt x="4" y="465"/>
                    <a:pt x="0" y="527"/>
                  </a:cubicBezTo>
                  <a:cubicBezTo>
                    <a:pt x="0" y="332"/>
                    <a:pt x="0" y="332"/>
                    <a:pt x="0" y="332"/>
                  </a:cubicBezTo>
                  <a:cubicBezTo>
                    <a:pt x="1" y="332"/>
                    <a:pt x="1" y="332"/>
                    <a:pt x="1" y="332"/>
                  </a:cubicBezTo>
                  <a:cubicBezTo>
                    <a:pt x="0" y="329"/>
                    <a:pt x="0" y="326"/>
                    <a:pt x="0" y="323"/>
                  </a:cubicBezTo>
                  <a:lnTo>
                    <a:pt x="0" y="181"/>
                  </a:lnTo>
                  <a:close/>
                </a:path>
              </a:pathLst>
            </a:custGeom>
            <a:solidFill>
              <a:schemeClr val="accent1">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3742"/>
            <p:cNvSpPr/>
            <p:nvPr/>
          </p:nvSpPr>
          <p:spPr bwMode="auto">
            <a:xfrm>
              <a:off x="6428747" y="2097136"/>
              <a:ext cx="3070292" cy="1565963"/>
            </a:xfrm>
            <a:custGeom>
              <a:avLst/>
              <a:gdLst>
                <a:gd name="T0" fmla="*/ 0 w 1032"/>
                <a:gd name="T1" fmla="*/ 180 h 526"/>
                <a:gd name="T2" fmla="*/ 93 w 1032"/>
                <a:gd name="T3" fmla="*/ 87 h 526"/>
                <a:gd name="T4" fmla="*/ 757 w 1032"/>
                <a:gd name="T5" fmla="*/ 87 h 526"/>
                <a:gd name="T6" fmla="*/ 757 w 1032"/>
                <a:gd name="T7" fmla="*/ 29 h 526"/>
                <a:gd name="T8" fmla="*/ 788 w 1032"/>
                <a:gd name="T9" fmla="*/ 15 h 526"/>
                <a:gd name="T10" fmla="*/ 1014 w 1032"/>
                <a:gd name="T11" fmla="*/ 220 h 526"/>
                <a:gd name="T12" fmla="*/ 1014 w 1032"/>
                <a:gd name="T13" fmla="*/ 276 h 526"/>
                <a:gd name="T14" fmla="*/ 788 w 1032"/>
                <a:gd name="T15" fmla="*/ 481 h 526"/>
                <a:gd name="T16" fmla="*/ 757 w 1032"/>
                <a:gd name="T17" fmla="*/ 467 h 526"/>
                <a:gd name="T18" fmla="*/ 757 w 1032"/>
                <a:gd name="T19" fmla="*/ 415 h 526"/>
                <a:gd name="T20" fmla="*/ 157 w 1032"/>
                <a:gd name="T21" fmla="*/ 415 h 526"/>
                <a:gd name="T22" fmla="*/ 119 w 1032"/>
                <a:gd name="T23" fmla="*/ 415 h 526"/>
                <a:gd name="T24" fmla="*/ 0 w 1032"/>
                <a:gd name="T25" fmla="*/ 526 h 526"/>
                <a:gd name="T26" fmla="*/ 0 w 1032"/>
                <a:gd name="T27" fmla="*/ 331 h 526"/>
                <a:gd name="T28" fmla="*/ 1 w 1032"/>
                <a:gd name="T29" fmla="*/ 331 h 526"/>
                <a:gd name="T30" fmla="*/ 0 w 1032"/>
                <a:gd name="T31" fmla="*/ 322 h 526"/>
                <a:gd name="T32" fmla="*/ 0 w 1032"/>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6">
                  <a:moveTo>
                    <a:pt x="0" y="180"/>
                  </a:moveTo>
                  <a:cubicBezTo>
                    <a:pt x="0" y="129"/>
                    <a:pt x="42" y="87"/>
                    <a:pt x="93" y="87"/>
                  </a:cubicBezTo>
                  <a:cubicBezTo>
                    <a:pt x="757" y="87"/>
                    <a:pt x="757" y="87"/>
                    <a:pt x="757" y="87"/>
                  </a:cubicBezTo>
                  <a:cubicBezTo>
                    <a:pt x="757" y="29"/>
                    <a:pt x="757" y="29"/>
                    <a:pt x="757" y="29"/>
                  </a:cubicBezTo>
                  <a:cubicBezTo>
                    <a:pt x="757" y="6"/>
                    <a:pt x="771" y="0"/>
                    <a:pt x="788" y="15"/>
                  </a:cubicBezTo>
                  <a:cubicBezTo>
                    <a:pt x="1014" y="220"/>
                    <a:pt x="1014" y="220"/>
                    <a:pt x="1014" y="220"/>
                  </a:cubicBezTo>
                  <a:cubicBezTo>
                    <a:pt x="1032" y="235"/>
                    <a:pt x="1032" y="261"/>
                    <a:pt x="1014" y="276"/>
                  </a:cubicBezTo>
                  <a:cubicBezTo>
                    <a:pt x="788" y="481"/>
                    <a:pt x="788" y="481"/>
                    <a:pt x="788" y="481"/>
                  </a:cubicBezTo>
                  <a:cubicBezTo>
                    <a:pt x="771" y="496"/>
                    <a:pt x="757" y="490"/>
                    <a:pt x="757" y="467"/>
                  </a:cubicBezTo>
                  <a:cubicBezTo>
                    <a:pt x="757" y="415"/>
                    <a:pt x="757" y="415"/>
                    <a:pt x="757" y="415"/>
                  </a:cubicBezTo>
                  <a:cubicBezTo>
                    <a:pt x="157" y="415"/>
                    <a:pt x="157" y="415"/>
                    <a:pt x="157" y="415"/>
                  </a:cubicBezTo>
                  <a:cubicBezTo>
                    <a:pt x="119" y="415"/>
                    <a:pt x="119" y="415"/>
                    <a:pt x="119" y="415"/>
                  </a:cubicBezTo>
                  <a:cubicBezTo>
                    <a:pt x="56" y="415"/>
                    <a:pt x="4" y="464"/>
                    <a:pt x="0" y="526"/>
                  </a:cubicBezTo>
                  <a:cubicBezTo>
                    <a:pt x="0" y="331"/>
                    <a:pt x="0" y="331"/>
                    <a:pt x="0" y="331"/>
                  </a:cubicBezTo>
                  <a:cubicBezTo>
                    <a:pt x="1" y="331"/>
                    <a:pt x="1" y="331"/>
                    <a:pt x="1" y="331"/>
                  </a:cubicBezTo>
                  <a:cubicBezTo>
                    <a:pt x="0" y="328"/>
                    <a:pt x="0" y="325"/>
                    <a:pt x="0" y="322"/>
                  </a:cubicBezTo>
                  <a:lnTo>
                    <a:pt x="0" y="180"/>
                  </a:ln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组合 101"/>
          <p:cNvGrpSpPr/>
          <p:nvPr/>
        </p:nvGrpSpPr>
        <p:grpSpPr>
          <a:xfrm>
            <a:off x="4261556" y="2688368"/>
            <a:ext cx="586135" cy="586135"/>
            <a:chOff x="4261556" y="2688368"/>
            <a:chExt cx="586135" cy="586135"/>
          </a:xfrm>
        </p:grpSpPr>
        <p:sp>
          <p:nvSpPr>
            <p:cNvPr id="11" name="Oval 3725"/>
            <p:cNvSpPr>
              <a:spLocks noChangeArrowheads="1"/>
            </p:cNvSpPr>
            <p:nvPr/>
          </p:nvSpPr>
          <p:spPr bwMode="auto">
            <a:xfrm>
              <a:off x="4261556" y="2688368"/>
              <a:ext cx="586135" cy="586135"/>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4" name="组合 73"/>
            <p:cNvGrpSpPr/>
            <p:nvPr/>
          </p:nvGrpSpPr>
          <p:grpSpPr>
            <a:xfrm>
              <a:off x="4392367" y="2733020"/>
              <a:ext cx="324513" cy="496831"/>
              <a:chOff x="4383563" y="2507028"/>
              <a:chExt cx="324513" cy="496831"/>
            </a:xfrm>
          </p:grpSpPr>
          <p:sp>
            <p:nvSpPr>
              <p:cNvPr id="30" name="Oval 3744"/>
              <p:cNvSpPr>
                <a:spLocks noChangeArrowheads="1"/>
              </p:cNvSpPr>
              <p:nvPr/>
            </p:nvSpPr>
            <p:spPr bwMode="auto">
              <a:xfrm>
                <a:off x="4529467" y="2714566"/>
                <a:ext cx="56601" cy="60374"/>
              </a:xfrm>
              <a:prstGeom prst="ellipse">
                <a:avLst/>
              </a:pr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3745"/>
              <p:cNvSpPr>
                <a:spLocks noChangeArrowheads="1"/>
              </p:cNvSpPr>
              <p:nvPr/>
            </p:nvSpPr>
            <p:spPr bwMode="auto">
              <a:xfrm>
                <a:off x="4518146" y="2598847"/>
                <a:ext cx="41508" cy="41508"/>
              </a:xfrm>
              <a:prstGeom prst="ellipse">
                <a:avLst/>
              </a:pr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3746"/>
              <p:cNvSpPr>
                <a:spLocks noChangeArrowheads="1"/>
              </p:cNvSpPr>
              <p:nvPr/>
            </p:nvSpPr>
            <p:spPr bwMode="auto">
              <a:xfrm>
                <a:off x="4538272" y="2522121"/>
                <a:ext cx="23899" cy="23899"/>
              </a:xfrm>
              <a:prstGeom prst="ellipse">
                <a:avLst/>
              </a:pr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747"/>
              <p:cNvSpPr>
                <a:spLocks noEditPoints="1"/>
              </p:cNvSpPr>
              <p:nvPr/>
            </p:nvSpPr>
            <p:spPr bwMode="auto">
              <a:xfrm>
                <a:off x="4383563" y="2507028"/>
                <a:ext cx="324513" cy="496831"/>
              </a:xfrm>
              <a:custGeom>
                <a:avLst/>
                <a:gdLst>
                  <a:gd name="T0" fmla="*/ 75 w 109"/>
                  <a:gd name="T1" fmla="*/ 61 h 167"/>
                  <a:gd name="T2" fmla="*/ 75 w 109"/>
                  <a:gd name="T3" fmla="*/ 10 h 167"/>
                  <a:gd name="T4" fmla="*/ 75 w 109"/>
                  <a:gd name="T5" fmla="*/ 10 h 167"/>
                  <a:gd name="T6" fmla="*/ 76 w 109"/>
                  <a:gd name="T7" fmla="*/ 9 h 167"/>
                  <a:gd name="T8" fmla="*/ 76 w 109"/>
                  <a:gd name="T9" fmla="*/ 1 h 167"/>
                  <a:gd name="T10" fmla="*/ 75 w 109"/>
                  <a:gd name="T11" fmla="*/ 0 h 167"/>
                  <a:gd name="T12" fmla="*/ 74 w 109"/>
                  <a:gd name="T13" fmla="*/ 0 h 167"/>
                  <a:gd name="T14" fmla="*/ 35 w 109"/>
                  <a:gd name="T15" fmla="*/ 0 h 167"/>
                  <a:gd name="T16" fmla="*/ 34 w 109"/>
                  <a:gd name="T17" fmla="*/ 0 h 167"/>
                  <a:gd name="T18" fmla="*/ 33 w 109"/>
                  <a:gd name="T19" fmla="*/ 1 h 167"/>
                  <a:gd name="T20" fmla="*/ 33 w 109"/>
                  <a:gd name="T21" fmla="*/ 9 h 167"/>
                  <a:gd name="T22" fmla="*/ 34 w 109"/>
                  <a:gd name="T23" fmla="*/ 10 h 167"/>
                  <a:gd name="T24" fmla="*/ 35 w 109"/>
                  <a:gd name="T25" fmla="*/ 10 h 167"/>
                  <a:gd name="T26" fmla="*/ 35 w 109"/>
                  <a:gd name="T27" fmla="*/ 61 h 167"/>
                  <a:gd name="T28" fmla="*/ 0 w 109"/>
                  <a:gd name="T29" fmla="*/ 112 h 167"/>
                  <a:gd name="T30" fmla="*/ 55 w 109"/>
                  <a:gd name="T31" fmla="*/ 167 h 167"/>
                  <a:gd name="T32" fmla="*/ 109 w 109"/>
                  <a:gd name="T33" fmla="*/ 112 h 167"/>
                  <a:gd name="T34" fmla="*/ 75 w 109"/>
                  <a:gd name="T35" fmla="*/ 61 h 167"/>
                  <a:gd name="T36" fmla="*/ 42 w 109"/>
                  <a:gd name="T37" fmla="*/ 138 h 167"/>
                  <a:gd name="T38" fmla="*/ 35 w 109"/>
                  <a:gd name="T39" fmla="*/ 131 h 167"/>
                  <a:gd name="T40" fmla="*/ 42 w 109"/>
                  <a:gd name="T41" fmla="*/ 124 h 167"/>
                  <a:gd name="T42" fmla="*/ 49 w 109"/>
                  <a:gd name="T43" fmla="*/ 131 h 167"/>
                  <a:gd name="T44" fmla="*/ 42 w 109"/>
                  <a:gd name="T45" fmla="*/ 138 h 167"/>
                  <a:gd name="T46" fmla="*/ 47 w 109"/>
                  <a:gd name="T47" fmla="*/ 108 h 167"/>
                  <a:gd name="T48" fmla="*/ 51 w 109"/>
                  <a:gd name="T49" fmla="*/ 104 h 167"/>
                  <a:gd name="T50" fmla="*/ 55 w 109"/>
                  <a:gd name="T51" fmla="*/ 108 h 167"/>
                  <a:gd name="T52" fmla="*/ 51 w 109"/>
                  <a:gd name="T53" fmla="*/ 112 h 167"/>
                  <a:gd name="T54" fmla="*/ 47 w 109"/>
                  <a:gd name="T55" fmla="*/ 108 h 167"/>
                  <a:gd name="T56" fmla="*/ 59 w 109"/>
                  <a:gd name="T57" fmla="*/ 155 h 167"/>
                  <a:gd name="T58" fmla="*/ 52 w 109"/>
                  <a:gd name="T59" fmla="*/ 148 h 167"/>
                  <a:gd name="T60" fmla="*/ 59 w 109"/>
                  <a:gd name="T61" fmla="*/ 141 h 167"/>
                  <a:gd name="T62" fmla="*/ 66 w 109"/>
                  <a:gd name="T63" fmla="*/ 148 h 167"/>
                  <a:gd name="T64" fmla="*/ 59 w 109"/>
                  <a:gd name="T65" fmla="*/ 155 h 167"/>
                  <a:gd name="T66" fmla="*/ 70 w 109"/>
                  <a:gd name="T67" fmla="*/ 110 h 167"/>
                  <a:gd name="T68" fmla="*/ 66 w 109"/>
                  <a:gd name="T69" fmla="*/ 106 h 167"/>
                  <a:gd name="T70" fmla="*/ 70 w 109"/>
                  <a:gd name="T71" fmla="*/ 102 h 167"/>
                  <a:gd name="T72" fmla="*/ 74 w 109"/>
                  <a:gd name="T73" fmla="*/ 106 h 167"/>
                  <a:gd name="T74" fmla="*/ 70 w 109"/>
                  <a:gd name="T75" fmla="*/ 110 h 167"/>
                  <a:gd name="T76" fmla="*/ 9 w 109"/>
                  <a:gd name="T77" fmla="*/ 97 h 167"/>
                  <a:gd name="T78" fmla="*/ 41 w 109"/>
                  <a:gd name="T79" fmla="*/ 66 h 167"/>
                  <a:gd name="T80" fmla="*/ 41 w 109"/>
                  <a:gd name="T81" fmla="*/ 5 h 167"/>
                  <a:gd name="T82" fmla="*/ 42 w 109"/>
                  <a:gd name="T83" fmla="*/ 5 h 167"/>
                  <a:gd name="T84" fmla="*/ 68 w 109"/>
                  <a:gd name="T85" fmla="*/ 5 h 167"/>
                  <a:gd name="T86" fmla="*/ 68 w 109"/>
                  <a:gd name="T87" fmla="*/ 5 h 167"/>
                  <a:gd name="T88" fmla="*/ 68 w 109"/>
                  <a:gd name="T89" fmla="*/ 66 h 167"/>
                  <a:gd name="T90" fmla="*/ 100 w 109"/>
                  <a:gd name="T91" fmla="*/ 97 h 167"/>
                  <a:gd name="T92" fmla="*/ 9 w 109"/>
                  <a:gd name="T93" fmla="*/ 9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67">
                    <a:moveTo>
                      <a:pt x="75" y="61"/>
                    </a:moveTo>
                    <a:cubicBezTo>
                      <a:pt x="75" y="10"/>
                      <a:pt x="75" y="10"/>
                      <a:pt x="75" y="10"/>
                    </a:cubicBezTo>
                    <a:cubicBezTo>
                      <a:pt x="75" y="10"/>
                      <a:pt x="75" y="10"/>
                      <a:pt x="75" y="10"/>
                    </a:cubicBezTo>
                    <a:cubicBezTo>
                      <a:pt x="76" y="10"/>
                      <a:pt x="76" y="10"/>
                      <a:pt x="76" y="9"/>
                    </a:cubicBezTo>
                    <a:cubicBezTo>
                      <a:pt x="76" y="1"/>
                      <a:pt x="76" y="1"/>
                      <a:pt x="76" y="1"/>
                    </a:cubicBezTo>
                    <a:cubicBezTo>
                      <a:pt x="76" y="0"/>
                      <a:pt x="76" y="0"/>
                      <a:pt x="75" y="0"/>
                    </a:cubicBezTo>
                    <a:cubicBezTo>
                      <a:pt x="74" y="0"/>
                      <a:pt x="74" y="0"/>
                      <a:pt x="74" y="0"/>
                    </a:cubicBezTo>
                    <a:cubicBezTo>
                      <a:pt x="35" y="0"/>
                      <a:pt x="35" y="0"/>
                      <a:pt x="35" y="0"/>
                    </a:cubicBezTo>
                    <a:cubicBezTo>
                      <a:pt x="34" y="0"/>
                      <a:pt x="34" y="0"/>
                      <a:pt x="34" y="0"/>
                    </a:cubicBezTo>
                    <a:cubicBezTo>
                      <a:pt x="34" y="0"/>
                      <a:pt x="33" y="0"/>
                      <a:pt x="33" y="1"/>
                    </a:cubicBezTo>
                    <a:cubicBezTo>
                      <a:pt x="33" y="9"/>
                      <a:pt x="33" y="9"/>
                      <a:pt x="33" y="9"/>
                    </a:cubicBezTo>
                    <a:cubicBezTo>
                      <a:pt x="33" y="10"/>
                      <a:pt x="34" y="10"/>
                      <a:pt x="34" y="10"/>
                    </a:cubicBezTo>
                    <a:cubicBezTo>
                      <a:pt x="35" y="10"/>
                      <a:pt x="35" y="10"/>
                      <a:pt x="35" y="10"/>
                    </a:cubicBezTo>
                    <a:cubicBezTo>
                      <a:pt x="35" y="61"/>
                      <a:pt x="35" y="61"/>
                      <a:pt x="35" y="61"/>
                    </a:cubicBezTo>
                    <a:cubicBezTo>
                      <a:pt x="15" y="69"/>
                      <a:pt x="0" y="89"/>
                      <a:pt x="0" y="112"/>
                    </a:cubicBezTo>
                    <a:cubicBezTo>
                      <a:pt x="0" y="142"/>
                      <a:pt x="25" y="167"/>
                      <a:pt x="55" y="167"/>
                    </a:cubicBezTo>
                    <a:cubicBezTo>
                      <a:pt x="85" y="167"/>
                      <a:pt x="109" y="142"/>
                      <a:pt x="109" y="112"/>
                    </a:cubicBezTo>
                    <a:cubicBezTo>
                      <a:pt x="109" y="89"/>
                      <a:pt x="95" y="69"/>
                      <a:pt x="75" y="61"/>
                    </a:cubicBezTo>
                    <a:close/>
                    <a:moveTo>
                      <a:pt x="42" y="138"/>
                    </a:moveTo>
                    <a:cubicBezTo>
                      <a:pt x="38" y="138"/>
                      <a:pt x="35" y="135"/>
                      <a:pt x="35" y="131"/>
                    </a:cubicBezTo>
                    <a:cubicBezTo>
                      <a:pt x="35" y="127"/>
                      <a:pt x="38" y="124"/>
                      <a:pt x="42" y="124"/>
                    </a:cubicBezTo>
                    <a:cubicBezTo>
                      <a:pt x="46" y="124"/>
                      <a:pt x="49" y="127"/>
                      <a:pt x="49" y="131"/>
                    </a:cubicBezTo>
                    <a:cubicBezTo>
                      <a:pt x="49" y="135"/>
                      <a:pt x="46" y="138"/>
                      <a:pt x="42" y="138"/>
                    </a:cubicBezTo>
                    <a:close/>
                    <a:moveTo>
                      <a:pt x="47" y="108"/>
                    </a:moveTo>
                    <a:cubicBezTo>
                      <a:pt x="47" y="106"/>
                      <a:pt x="48" y="104"/>
                      <a:pt x="51" y="104"/>
                    </a:cubicBezTo>
                    <a:cubicBezTo>
                      <a:pt x="53" y="104"/>
                      <a:pt x="55" y="106"/>
                      <a:pt x="55" y="108"/>
                    </a:cubicBezTo>
                    <a:cubicBezTo>
                      <a:pt x="55" y="110"/>
                      <a:pt x="53" y="112"/>
                      <a:pt x="51" y="112"/>
                    </a:cubicBezTo>
                    <a:cubicBezTo>
                      <a:pt x="48" y="112"/>
                      <a:pt x="47" y="110"/>
                      <a:pt x="47" y="108"/>
                    </a:cubicBezTo>
                    <a:close/>
                    <a:moveTo>
                      <a:pt x="59" y="155"/>
                    </a:moveTo>
                    <a:cubicBezTo>
                      <a:pt x="55" y="155"/>
                      <a:pt x="52" y="151"/>
                      <a:pt x="52" y="148"/>
                    </a:cubicBezTo>
                    <a:cubicBezTo>
                      <a:pt x="52" y="144"/>
                      <a:pt x="55" y="141"/>
                      <a:pt x="59" y="141"/>
                    </a:cubicBezTo>
                    <a:cubicBezTo>
                      <a:pt x="63" y="141"/>
                      <a:pt x="66" y="144"/>
                      <a:pt x="66" y="148"/>
                    </a:cubicBezTo>
                    <a:cubicBezTo>
                      <a:pt x="66" y="151"/>
                      <a:pt x="63" y="155"/>
                      <a:pt x="59" y="155"/>
                    </a:cubicBezTo>
                    <a:close/>
                    <a:moveTo>
                      <a:pt x="70" y="110"/>
                    </a:moveTo>
                    <a:cubicBezTo>
                      <a:pt x="68" y="110"/>
                      <a:pt x="66" y="108"/>
                      <a:pt x="66" y="106"/>
                    </a:cubicBezTo>
                    <a:cubicBezTo>
                      <a:pt x="66" y="104"/>
                      <a:pt x="68" y="102"/>
                      <a:pt x="70" y="102"/>
                    </a:cubicBezTo>
                    <a:cubicBezTo>
                      <a:pt x="72" y="102"/>
                      <a:pt x="74" y="104"/>
                      <a:pt x="74" y="106"/>
                    </a:cubicBezTo>
                    <a:cubicBezTo>
                      <a:pt x="74" y="108"/>
                      <a:pt x="72" y="110"/>
                      <a:pt x="70" y="110"/>
                    </a:cubicBezTo>
                    <a:close/>
                    <a:moveTo>
                      <a:pt x="9" y="97"/>
                    </a:moveTo>
                    <a:cubicBezTo>
                      <a:pt x="14" y="82"/>
                      <a:pt x="26" y="70"/>
                      <a:pt x="41" y="66"/>
                    </a:cubicBezTo>
                    <a:cubicBezTo>
                      <a:pt x="41" y="5"/>
                      <a:pt x="41" y="5"/>
                      <a:pt x="41" y="5"/>
                    </a:cubicBezTo>
                    <a:cubicBezTo>
                      <a:pt x="41" y="5"/>
                      <a:pt x="41" y="5"/>
                      <a:pt x="42" y="5"/>
                    </a:cubicBezTo>
                    <a:cubicBezTo>
                      <a:pt x="68" y="5"/>
                      <a:pt x="68" y="5"/>
                      <a:pt x="68" y="5"/>
                    </a:cubicBezTo>
                    <a:cubicBezTo>
                      <a:pt x="68" y="5"/>
                      <a:pt x="68" y="5"/>
                      <a:pt x="68" y="5"/>
                    </a:cubicBezTo>
                    <a:cubicBezTo>
                      <a:pt x="68" y="66"/>
                      <a:pt x="68" y="66"/>
                      <a:pt x="68" y="66"/>
                    </a:cubicBezTo>
                    <a:cubicBezTo>
                      <a:pt x="83" y="70"/>
                      <a:pt x="95" y="82"/>
                      <a:pt x="100" y="97"/>
                    </a:cubicBezTo>
                    <a:lnTo>
                      <a:pt x="9" y="97"/>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3" name="组合 102"/>
          <p:cNvGrpSpPr/>
          <p:nvPr/>
        </p:nvGrpSpPr>
        <p:grpSpPr>
          <a:xfrm>
            <a:off x="8008544" y="2224241"/>
            <a:ext cx="589908" cy="586135"/>
            <a:chOff x="8008544" y="2224241"/>
            <a:chExt cx="589908" cy="586135"/>
          </a:xfrm>
        </p:grpSpPr>
        <p:sp>
          <p:nvSpPr>
            <p:cNvPr id="23" name="Oval 3737"/>
            <p:cNvSpPr>
              <a:spLocks noChangeArrowheads="1"/>
            </p:cNvSpPr>
            <p:nvPr/>
          </p:nvSpPr>
          <p:spPr bwMode="auto">
            <a:xfrm>
              <a:off x="8008544" y="2224241"/>
              <a:ext cx="589908" cy="586135"/>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3765"/>
            <p:cNvSpPr>
              <a:spLocks noEditPoints="1"/>
            </p:cNvSpPr>
            <p:nvPr/>
          </p:nvSpPr>
          <p:spPr bwMode="auto">
            <a:xfrm>
              <a:off x="8208534" y="2244994"/>
              <a:ext cx="189928" cy="544628"/>
            </a:xfrm>
            <a:custGeom>
              <a:avLst/>
              <a:gdLst>
                <a:gd name="T0" fmla="*/ 32 w 64"/>
                <a:gd name="T1" fmla="*/ 28 h 183"/>
                <a:gd name="T2" fmla="*/ 46 w 64"/>
                <a:gd name="T3" fmla="*/ 14 h 183"/>
                <a:gd name="T4" fmla="*/ 32 w 64"/>
                <a:gd name="T5" fmla="*/ 0 h 183"/>
                <a:gd name="T6" fmla="*/ 19 w 64"/>
                <a:gd name="T7" fmla="*/ 14 h 183"/>
                <a:gd name="T8" fmla="*/ 32 w 64"/>
                <a:gd name="T9" fmla="*/ 28 h 183"/>
                <a:gd name="T10" fmla="*/ 64 w 64"/>
                <a:gd name="T11" fmla="*/ 45 h 183"/>
                <a:gd name="T12" fmla="*/ 51 w 64"/>
                <a:gd name="T13" fmla="*/ 33 h 183"/>
                <a:gd name="T14" fmla="*/ 13 w 64"/>
                <a:gd name="T15" fmla="*/ 33 h 183"/>
                <a:gd name="T16" fmla="*/ 0 w 64"/>
                <a:gd name="T17" fmla="*/ 45 h 183"/>
                <a:gd name="T18" fmla="*/ 0 w 64"/>
                <a:gd name="T19" fmla="*/ 96 h 183"/>
                <a:gd name="T20" fmla="*/ 5 w 64"/>
                <a:gd name="T21" fmla="*/ 102 h 183"/>
                <a:gd name="T22" fmla="*/ 11 w 64"/>
                <a:gd name="T23" fmla="*/ 96 h 183"/>
                <a:gd name="T24" fmla="*/ 11 w 64"/>
                <a:gd name="T25" fmla="*/ 50 h 183"/>
                <a:gd name="T26" fmla="*/ 13 w 64"/>
                <a:gd name="T27" fmla="*/ 50 h 183"/>
                <a:gd name="T28" fmla="*/ 13 w 64"/>
                <a:gd name="T29" fmla="*/ 174 h 183"/>
                <a:gd name="T30" fmla="*/ 22 w 64"/>
                <a:gd name="T31" fmla="*/ 183 h 183"/>
                <a:gd name="T32" fmla="*/ 30 w 64"/>
                <a:gd name="T33" fmla="*/ 174 h 183"/>
                <a:gd name="T34" fmla="*/ 30 w 64"/>
                <a:gd name="T35" fmla="*/ 106 h 183"/>
                <a:gd name="T36" fmla="*/ 34 w 64"/>
                <a:gd name="T37" fmla="*/ 106 h 183"/>
                <a:gd name="T38" fmla="*/ 34 w 64"/>
                <a:gd name="T39" fmla="*/ 174 h 183"/>
                <a:gd name="T40" fmla="*/ 43 w 64"/>
                <a:gd name="T41" fmla="*/ 183 h 183"/>
                <a:gd name="T42" fmla="*/ 51 w 64"/>
                <a:gd name="T43" fmla="*/ 174 h 183"/>
                <a:gd name="T44" fmla="*/ 51 w 64"/>
                <a:gd name="T45" fmla="*/ 50 h 183"/>
                <a:gd name="T46" fmla="*/ 53 w 64"/>
                <a:gd name="T47" fmla="*/ 50 h 183"/>
                <a:gd name="T48" fmla="*/ 53 w 64"/>
                <a:gd name="T49" fmla="*/ 96 h 183"/>
                <a:gd name="T50" fmla="*/ 59 w 64"/>
                <a:gd name="T51" fmla="*/ 102 h 183"/>
                <a:gd name="T52" fmla="*/ 64 w 64"/>
                <a:gd name="T53" fmla="*/ 96 h 183"/>
                <a:gd name="T54" fmla="*/ 64 w 64"/>
                <a:gd name="T55" fmla="*/ 4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83">
                  <a:moveTo>
                    <a:pt x="32" y="28"/>
                  </a:moveTo>
                  <a:cubicBezTo>
                    <a:pt x="40" y="28"/>
                    <a:pt x="46" y="21"/>
                    <a:pt x="46" y="14"/>
                  </a:cubicBezTo>
                  <a:cubicBezTo>
                    <a:pt x="46" y="6"/>
                    <a:pt x="40" y="0"/>
                    <a:pt x="32" y="0"/>
                  </a:cubicBezTo>
                  <a:cubicBezTo>
                    <a:pt x="25" y="0"/>
                    <a:pt x="19" y="6"/>
                    <a:pt x="19" y="14"/>
                  </a:cubicBezTo>
                  <a:cubicBezTo>
                    <a:pt x="19" y="21"/>
                    <a:pt x="25" y="28"/>
                    <a:pt x="32" y="28"/>
                  </a:cubicBezTo>
                  <a:moveTo>
                    <a:pt x="64" y="45"/>
                  </a:moveTo>
                  <a:cubicBezTo>
                    <a:pt x="64" y="38"/>
                    <a:pt x="58" y="33"/>
                    <a:pt x="51" y="33"/>
                  </a:cubicBezTo>
                  <a:cubicBezTo>
                    <a:pt x="13" y="33"/>
                    <a:pt x="13" y="33"/>
                    <a:pt x="13" y="33"/>
                  </a:cubicBezTo>
                  <a:cubicBezTo>
                    <a:pt x="6" y="33"/>
                    <a:pt x="0" y="38"/>
                    <a:pt x="0" y="45"/>
                  </a:cubicBezTo>
                  <a:cubicBezTo>
                    <a:pt x="0" y="96"/>
                    <a:pt x="0" y="96"/>
                    <a:pt x="0" y="96"/>
                  </a:cubicBezTo>
                  <a:cubicBezTo>
                    <a:pt x="0" y="99"/>
                    <a:pt x="2" y="102"/>
                    <a:pt x="5" y="102"/>
                  </a:cubicBezTo>
                  <a:cubicBezTo>
                    <a:pt x="9" y="102"/>
                    <a:pt x="11" y="99"/>
                    <a:pt x="11" y="96"/>
                  </a:cubicBezTo>
                  <a:cubicBezTo>
                    <a:pt x="11" y="50"/>
                    <a:pt x="11" y="50"/>
                    <a:pt x="11" y="50"/>
                  </a:cubicBezTo>
                  <a:cubicBezTo>
                    <a:pt x="13" y="50"/>
                    <a:pt x="13" y="50"/>
                    <a:pt x="13" y="50"/>
                  </a:cubicBezTo>
                  <a:cubicBezTo>
                    <a:pt x="13" y="174"/>
                    <a:pt x="13" y="174"/>
                    <a:pt x="13" y="174"/>
                  </a:cubicBezTo>
                  <a:cubicBezTo>
                    <a:pt x="13" y="179"/>
                    <a:pt x="17" y="183"/>
                    <a:pt x="22" y="183"/>
                  </a:cubicBezTo>
                  <a:cubicBezTo>
                    <a:pt x="26" y="183"/>
                    <a:pt x="30" y="179"/>
                    <a:pt x="30" y="174"/>
                  </a:cubicBezTo>
                  <a:cubicBezTo>
                    <a:pt x="30" y="106"/>
                    <a:pt x="30" y="106"/>
                    <a:pt x="30" y="106"/>
                  </a:cubicBezTo>
                  <a:cubicBezTo>
                    <a:pt x="34" y="106"/>
                    <a:pt x="34" y="106"/>
                    <a:pt x="34" y="106"/>
                  </a:cubicBezTo>
                  <a:cubicBezTo>
                    <a:pt x="34" y="174"/>
                    <a:pt x="34" y="174"/>
                    <a:pt x="34" y="174"/>
                  </a:cubicBezTo>
                  <a:cubicBezTo>
                    <a:pt x="34" y="179"/>
                    <a:pt x="38" y="183"/>
                    <a:pt x="43" y="183"/>
                  </a:cubicBezTo>
                  <a:cubicBezTo>
                    <a:pt x="47" y="183"/>
                    <a:pt x="51" y="179"/>
                    <a:pt x="51" y="174"/>
                  </a:cubicBezTo>
                  <a:cubicBezTo>
                    <a:pt x="51" y="50"/>
                    <a:pt x="51" y="50"/>
                    <a:pt x="51" y="50"/>
                  </a:cubicBezTo>
                  <a:cubicBezTo>
                    <a:pt x="53" y="50"/>
                    <a:pt x="53" y="50"/>
                    <a:pt x="53" y="50"/>
                  </a:cubicBezTo>
                  <a:cubicBezTo>
                    <a:pt x="53" y="96"/>
                    <a:pt x="53" y="96"/>
                    <a:pt x="53" y="96"/>
                  </a:cubicBezTo>
                  <a:cubicBezTo>
                    <a:pt x="53" y="99"/>
                    <a:pt x="56" y="102"/>
                    <a:pt x="59" y="102"/>
                  </a:cubicBezTo>
                  <a:cubicBezTo>
                    <a:pt x="62" y="102"/>
                    <a:pt x="64" y="99"/>
                    <a:pt x="64" y="96"/>
                  </a:cubicBezTo>
                  <a:lnTo>
                    <a:pt x="64" y="45"/>
                  </a:ln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组合 105"/>
          <p:cNvGrpSpPr/>
          <p:nvPr/>
        </p:nvGrpSpPr>
        <p:grpSpPr>
          <a:xfrm>
            <a:off x="8160737" y="4409039"/>
            <a:ext cx="642736" cy="642736"/>
            <a:chOff x="8160737" y="4409039"/>
            <a:chExt cx="642736" cy="642736"/>
          </a:xfrm>
        </p:grpSpPr>
        <p:sp>
          <p:nvSpPr>
            <p:cNvPr id="20" name="Oval 3734"/>
            <p:cNvSpPr>
              <a:spLocks noChangeArrowheads="1"/>
            </p:cNvSpPr>
            <p:nvPr/>
          </p:nvSpPr>
          <p:spPr bwMode="auto">
            <a:xfrm>
              <a:off x="8160737" y="4409039"/>
              <a:ext cx="642736" cy="642736"/>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2" name="组合 91"/>
            <p:cNvGrpSpPr/>
            <p:nvPr/>
          </p:nvGrpSpPr>
          <p:grpSpPr>
            <a:xfrm>
              <a:off x="8288405" y="4480104"/>
              <a:ext cx="387401" cy="500606"/>
              <a:chOff x="8285261" y="4274238"/>
              <a:chExt cx="387401" cy="500606"/>
            </a:xfrm>
          </p:grpSpPr>
          <p:sp>
            <p:nvSpPr>
              <p:cNvPr id="52" name="Freeform 3766"/>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3767"/>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3768"/>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3769"/>
              <p:cNvSpPr/>
              <p:nvPr/>
            </p:nvSpPr>
            <p:spPr bwMode="auto">
              <a:xfrm>
                <a:off x="8374565" y="4646548"/>
                <a:ext cx="110687" cy="128296"/>
              </a:xfrm>
              <a:custGeom>
                <a:avLst/>
                <a:gdLst>
                  <a:gd name="T0" fmla="*/ 26 w 37"/>
                  <a:gd name="T1" fmla="*/ 2 h 43"/>
                  <a:gd name="T2" fmla="*/ 26 w 37"/>
                  <a:gd name="T3" fmla="*/ 16 h 43"/>
                  <a:gd name="T4" fmla="*/ 15 w 37"/>
                  <a:gd name="T5" fmla="*/ 25 h 43"/>
                  <a:gd name="T6" fmla="*/ 1 w 37"/>
                  <a:gd name="T7" fmla="*/ 35 h 43"/>
                  <a:gd name="T8" fmla="*/ 37 w 37"/>
                  <a:gd name="T9" fmla="*/ 43 h 43"/>
                  <a:gd name="T10" fmla="*/ 37 w 37"/>
                  <a:gd name="T11" fmla="*/ 0 h 43"/>
                  <a:gd name="T12" fmla="*/ 26 w 37"/>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26" y="2"/>
                    </a:moveTo>
                    <a:cubicBezTo>
                      <a:pt x="26" y="16"/>
                      <a:pt x="26" y="16"/>
                      <a:pt x="26" y="16"/>
                    </a:cubicBezTo>
                    <a:cubicBezTo>
                      <a:pt x="26" y="16"/>
                      <a:pt x="22" y="22"/>
                      <a:pt x="15" y="25"/>
                    </a:cubicBezTo>
                    <a:cubicBezTo>
                      <a:pt x="7" y="27"/>
                      <a:pt x="0" y="31"/>
                      <a:pt x="1" y="35"/>
                    </a:cubicBezTo>
                    <a:cubicBezTo>
                      <a:pt x="2" y="39"/>
                      <a:pt x="11" y="43"/>
                      <a:pt x="37" y="43"/>
                    </a:cubicBezTo>
                    <a:cubicBezTo>
                      <a:pt x="37" y="0"/>
                      <a:pt x="37" y="0"/>
                      <a:pt x="37" y="0"/>
                    </a:cubicBezTo>
                    <a:lnTo>
                      <a:pt x="26" y="2"/>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3770"/>
              <p:cNvSpPr/>
              <p:nvPr/>
            </p:nvSpPr>
            <p:spPr bwMode="auto">
              <a:xfrm>
                <a:off x="8472672" y="4646548"/>
                <a:ext cx="101882" cy="128296"/>
              </a:xfrm>
              <a:custGeom>
                <a:avLst/>
                <a:gdLst>
                  <a:gd name="T0" fmla="*/ 8 w 34"/>
                  <a:gd name="T1" fmla="*/ 2 h 43"/>
                  <a:gd name="T2" fmla="*/ 8 w 34"/>
                  <a:gd name="T3" fmla="*/ 16 h 43"/>
                  <a:gd name="T4" fmla="*/ 18 w 34"/>
                  <a:gd name="T5" fmla="*/ 25 h 43"/>
                  <a:gd name="T6" fmla="*/ 34 w 34"/>
                  <a:gd name="T7" fmla="*/ 35 h 43"/>
                  <a:gd name="T8" fmla="*/ 0 w 34"/>
                  <a:gd name="T9" fmla="*/ 43 h 43"/>
                  <a:gd name="T10" fmla="*/ 0 w 34"/>
                  <a:gd name="T11" fmla="*/ 0 h 43"/>
                  <a:gd name="T12" fmla="*/ 8 w 34"/>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4" h="43">
                    <a:moveTo>
                      <a:pt x="8" y="2"/>
                    </a:moveTo>
                    <a:cubicBezTo>
                      <a:pt x="8" y="16"/>
                      <a:pt x="8" y="16"/>
                      <a:pt x="8" y="16"/>
                    </a:cubicBezTo>
                    <a:cubicBezTo>
                      <a:pt x="8" y="16"/>
                      <a:pt x="10" y="22"/>
                      <a:pt x="18" y="25"/>
                    </a:cubicBezTo>
                    <a:cubicBezTo>
                      <a:pt x="25" y="27"/>
                      <a:pt x="34" y="31"/>
                      <a:pt x="34" y="35"/>
                    </a:cubicBezTo>
                    <a:cubicBezTo>
                      <a:pt x="33" y="39"/>
                      <a:pt x="19" y="43"/>
                      <a:pt x="0" y="43"/>
                    </a:cubicBezTo>
                    <a:cubicBezTo>
                      <a:pt x="0" y="0"/>
                      <a:pt x="0" y="0"/>
                      <a:pt x="0" y="0"/>
                    </a:cubicBezTo>
                    <a:lnTo>
                      <a:pt x="8" y="2"/>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3771"/>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3772"/>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3773"/>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7" name="组合 106"/>
          <p:cNvGrpSpPr/>
          <p:nvPr/>
        </p:nvGrpSpPr>
        <p:grpSpPr>
          <a:xfrm>
            <a:off x="4054018" y="4873168"/>
            <a:ext cx="642736" cy="642736"/>
            <a:chOff x="4054018" y="4873168"/>
            <a:chExt cx="642736" cy="642736"/>
          </a:xfrm>
        </p:grpSpPr>
        <p:sp>
          <p:nvSpPr>
            <p:cNvPr id="8" name="Oval 3722"/>
            <p:cNvSpPr>
              <a:spLocks noChangeArrowheads="1"/>
            </p:cNvSpPr>
            <p:nvPr/>
          </p:nvSpPr>
          <p:spPr bwMode="auto">
            <a:xfrm>
              <a:off x="4054018" y="4873168"/>
              <a:ext cx="642736" cy="642736"/>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4180427" y="4957442"/>
              <a:ext cx="389919" cy="474188"/>
              <a:chOff x="4187345" y="4696860"/>
              <a:chExt cx="389919" cy="474188"/>
            </a:xfrm>
          </p:grpSpPr>
          <p:sp>
            <p:nvSpPr>
              <p:cNvPr id="60" name="Freeform 3774"/>
              <p:cNvSpPr>
                <a:spLocks noEditPoints="1"/>
              </p:cNvSpPr>
              <p:nvPr/>
            </p:nvSpPr>
            <p:spPr bwMode="auto">
              <a:xfrm>
                <a:off x="4252753" y="4696860"/>
                <a:ext cx="217599" cy="221373"/>
              </a:xfrm>
              <a:custGeom>
                <a:avLst/>
                <a:gdLst>
                  <a:gd name="T0" fmla="*/ 137 w 173"/>
                  <a:gd name="T1" fmla="*/ 176 h 176"/>
                  <a:gd name="T2" fmla="*/ 119 w 173"/>
                  <a:gd name="T3" fmla="*/ 131 h 176"/>
                  <a:gd name="T4" fmla="*/ 55 w 173"/>
                  <a:gd name="T5" fmla="*/ 131 h 176"/>
                  <a:gd name="T6" fmla="*/ 36 w 173"/>
                  <a:gd name="T7" fmla="*/ 176 h 176"/>
                  <a:gd name="T8" fmla="*/ 0 w 173"/>
                  <a:gd name="T9" fmla="*/ 176 h 176"/>
                  <a:gd name="T10" fmla="*/ 74 w 173"/>
                  <a:gd name="T11" fmla="*/ 0 h 176"/>
                  <a:gd name="T12" fmla="*/ 100 w 173"/>
                  <a:gd name="T13" fmla="*/ 0 h 176"/>
                  <a:gd name="T14" fmla="*/ 173 w 173"/>
                  <a:gd name="T15" fmla="*/ 176 h 176"/>
                  <a:gd name="T16" fmla="*/ 137 w 173"/>
                  <a:gd name="T17" fmla="*/ 176 h 176"/>
                  <a:gd name="T18" fmla="*/ 85 w 173"/>
                  <a:gd name="T19" fmla="*/ 45 h 176"/>
                  <a:gd name="T20" fmla="*/ 67 w 173"/>
                  <a:gd name="T21" fmla="*/ 100 h 176"/>
                  <a:gd name="T22" fmla="*/ 104 w 173"/>
                  <a:gd name="T23" fmla="*/ 100 h 176"/>
                  <a:gd name="T24" fmla="*/ 85 w 173"/>
                  <a:gd name="T25" fmla="*/ 4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176">
                    <a:moveTo>
                      <a:pt x="137" y="176"/>
                    </a:moveTo>
                    <a:lnTo>
                      <a:pt x="119" y="131"/>
                    </a:lnTo>
                    <a:lnTo>
                      <a:pt x="55" y="131"/>
                    </a:lnTo>
                    <a:lnTo>
                      <a:pt x="36" y="176"/>
                    </a:lnTo>
                    <a:lnTo>
                      <a:pt x="0" y="176"/>
                    </a:lnTo>
                    <a:lnTo>
                      <a:pt x="74" y="0"/>
                    </a:lnTo>
                    <a:lnTo>
                      <a:pt x="100" y="0"/>
                    </a:lnTo>
                    <a:lnTo>
                      <a:pt x="173" y="176"/>
                    </a:lnTo>
                    <a:lnTo>
                      <a:pt x="137" y="176"/>
                    </a:lnTo>
                    <a:close/>
                    <a:moveTo>
                      <a:pt x="85" y="45"/>
                    </a:moveTo>
                    <a:lnTo>
                      <a:pt x="67" y="100"/>
                    </a:lnTo>
                    <a:lnTo>
                      <a:pt x="104" y="100"/>
                    </a:lnTo>
                    <a:lnTo>
                      <a:pt x="85" y="45"/>
                    </a:ln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3775"/>
              <p:cNvSpPr>
                <a:spLocks noEditPoints="1"/>
              </p:cNvSpPr>
              <p:nvPr/>
            </p:nvSpPr>
            <p:spPr bwMode="auto">
              <a:xfrm>
                <a:off x="4187345" y="4944645"/>
                <a:ext cx="143390" cy="222631"/>
              </a:xfrm>
              <a:custGeom>
                <a:avLst/>
                <a:gdLst>
                  <a:gd name="T0" fmla="*/ 20 w 48"/>
                  <a:gd name="T1" fmla="*/ 75 h 75"/>
                  <a:gd name="T2" fmla="*/ 0 w 48"/>
                  <a:gd name="T3" fmla="*/ 75 h 75"/>
                  <a:gd name="T4" fmla="*/ 0 w 48"/>
                  <a:gd name="T5" fmla="*/ 0 h 75"/>
                  <a:gd name="T6" fmla="*/ 15 w 48"/>
                  <a:gd name="T7" fmla="*/ 0 h 75"/>
                  <a:gd name="T8" fmla="*/ 35 w 48"/>
                  <a:gd name="T9" fmla="*/ 4 h 75"/>
                  <a:gd name="T10" fmla="*/ 44 w 48"/>
                  <a:gd name="T11" fmla="*/ 20 h 75"/>
                  <a:gd name="T12" fmla="*/ 36 w 48"/>
                  <a:gd name="T13" fmla="*/ 34 h 75"/>
                  <a:gd name="T14" fmla="*/ 48 w 48"/>
                  <a:gd name="T15" fmla="*/ 53 h 75"/>
                  <a:gd name="T16" fmla="*/ 20 w 48"/>
                  <a:gd name="T17" fmla="*/ 75 h 75"/>
                  <a:gd name="T18" fmla="*/ 19 w 48"/>
                  <a:gd name="T19" fmla="*/ 14 h 75"/>
                  <a:gd name="T20" fmla="*/ 14 w 48"/>
                  <a:gd name="T21" fmla="*/ 14 h 75"/>
                  <a:gd name="T22" fmla="*/ 14 w 48"/>
                  <a:gd name="T23" fmla="*/ 29 h 75"/>
                  <a:gd name="T24" fmla="*/ 18 w 48"/>
                  <a:gd name="T25" fmla="*/ 29 h 75"/>
                  <a:gd name="T26" fmla="*/ 30 w 48"/>
                  <a:gd name="T27" fmla="*/ 21 h 75"/>
                  <a:gd name="T28" fmla="*/ 19 w 48"/>
                  <a:gd name="T29" fmla="*/ 14 h 75"/>
                  <a:gd name="T30" fmla="*/ 20 w 48"/>
                  <a:gd name="T31" fmla="*/ 43 h 75"/>
                  <a:gd name="T32" fmla="*/ 14 w 48"/>
                  <a:gd name="T33" fmla="*/ 43 h 75"/>
                  <a:gd name="T34" fmla="*/ 14 w 48"/>
                  <a:gd name="T35" fmla="*/ 62 h 75"/>
                  <a:gd name="T36" fmla="*/ 21 w 48"/>
                  <a:gd name="T37" fmla="*/ 62 h 75"/>
                  <a:gd name="T38" fmla="*/ 34 w 48"/>
                  <a:gd name="T39" fmla="*/ 52 h 75"/>
                  <a:gd name="T40" fmla="*/ 20 w 48"/>
                  <a:gd name="T41" fmla="*/ 4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75">
                    <a:moveTo>
                      <a:pt x="20" y="75"/>
                    </a:moveTo>
                    <a:cubicBezTo>
                      <a:pt x="0" y="75"/>
                      <a:pt x="0" y="75"/>
                      <a:pt x="0" y="75"/>
                    </a:cubicBezTo>
                    <a:cubicBezTo>
                      <a:pt x="0" y="0"/>
                      <a:pt x="0" y="0"/>
                      <a:pt x="0" y="0"/>
                    </a:cubicBezTo>
                    <a:cubicBezTo>
                      <a:pt x="15" y="0"/>
                      <a:pt x="15" y="0"/>
                      <a:pt x="15" y="0"/>
                    </a:cubicBezTo>
                    <a:cubicBezTo>
                      <a:pt x="26" y="0"/>
                      <a:pt x="31" y="1"/>
                      <a:pt x="35" y="4"/>
                    </a:cubicBezTo>
                    <a:cubicBezTo>
                      <a:pt x="41" y="7"/>
                      <a:pt x="44" y="13"/>
                      <a:pt x="44" y="20"/>
                    </a:cubicBezTo>
                    <a:cubicBezTo>
                      <a:pt x="44" y="27"/>
                      <a:pt x="42" y="31"/>
                      <a:pt x="36" y="34"/>
                    </a:cubicBezTo>
                    <a:cubicBezTo>
                      <a:pt x="45" y="38"/>
                      <a:pt x="48" y="44"/>
                      <a:pt x="48" y="53"/>
                    </a:cubicBezTo>
                    <a:cubicBezTo>
                      <a:pt x="48" y="66"/>
                      <a:pt x="39" y="75"/>
                      <a:pt x="20" y="75"/>
                    </a:cubicBezTo>
                    <a:close/>
                    <a:moveTo>
                      <a:pt x="19" y="14"/>
                    </a:moveTo>
                    <a:cubicBezTo>
                      <a:pt x="14" y="14"/>
                      <a:pt x="14" y="14"/>
                      <a:pt x="14" y="14"/>
                    </a:cubicBezTo>
                    <a:cubicBezTo>
                      <a:pt x="14" y="29"/>
                      <a:pt x="14" y="29"/>
                      <a:pt x="14" y="29"/>
                    </a:cubicBezTo>
                    <a:cubicBezTo>
                      <a:pt x="18" y="29"/>
                      <a:pt x="18" y="29"/>
                      <a:pt x="18" y="29"/>
                    </a:cubicBezTo>
                    <a:cubicBezTo>
                      <a:pt x="27" y="29"/>
                      <a:pt x="30" y="27"/>
                      <a:pt x="30" y="21"/>
                    </a:cubicBezTo>
                    <a:cubicBezTo>
                      <a:pt x="30" y="16"/>
                      <a:pt x="27" y="14"/>
                      <a:pt x="19" y="14"/>
                    </a:cubicBezTo>
                    <a:close/>
                    <a:moveTo>
                      <a:pt x="20" y="43"/>
                    </a:moveTo>
                    <a:cubicBezTo>
                      <a:pt x="14" y="43"/>
                      <a:pt x="14" y="43"/>
                      <a:pt x="14" y="43"/>
                    </a:cubicBezTo>
                    <a:cubicBezTo>
                      <a:pt x="14" y="62"/>
                      <a:pt x="14" y="62"/>
                      <a:pt x="14" y="62"/>
                    </a:cubicBezTo>
                    <a:cubicBezTo>
                      <a:pt x="21" y="62"/>
                      <a:pt x="21" y="62"/>
                      <a:pt x="21" y="62"/>
                    </a:cubicBezTo>
                    <a:cubicBezTo>
                      <a:pt x="30" y="62"/>
                      <a:pt x="34" y="59"/>
                      <a:pt x="34" y="52"/>
                    </a:cubicBezTo>
                    <a:cubicBezTo>
                      <a:pt x="34" y="46"/>
                      <a:pt x="30" y="43"/>
                      <a:pt x="20" y="43"/>
                    </a:cubicBez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3776"/>
              <p:cNvSpPr/>
              <p:nvPr/>
            </p:nvSpPr>
            <p:spPr bwMode="auto">
              <a:xfrm>
                <a:off x="4357148" y="4940871"/>
                <a:ext cx="220116" cy="230177"/>
              </a:xfrm>
              <a:custGeom>
                <a:avLst/>
                <a:gdLst>
                  <a:gd name="T0" fmla="*/ 39 w 74"/>
                  <a:gd name="T1" fmla="*/ 77 h 77"/>
                  <a:gd name="T2" fmla="*/ 0 w 74"/>
                  <a:gd name="T3" fmla="*/ 38 h 77"/>
                  <a:gd name="T4" fmla="*/ 39 w 74"/>
                  <a:gd name="T5" fmla="*/ 0 h 77"/>
                  <a:gd name="T6" fmla="*/ 74 w 74"/>
                  <a:gd name="T7" fmla="*/ 23 h 77"/>
                  <a:gd name="T8" fmla="*/ 58 w 74"/>
                  <a:gd name="T9" fmla="*/ 23 h 77"/>
                  <a:gd name="T10" fmla="*/ 39 w 74"/>
                  <a:gd name="T11" fmla="*/ 13 h 77"/>
                  <a:gd name="T12" fmla="*/ 14 w 74"/>
                  <a:gd name="T13" fmla="*/ 38 h 77"/>
                  <a:gd name="T14" fmla="*/ 39 w 74"/>
                  <a:gd name="T15" fmla="*/ 64 h 77"/>
                  <a:gd name="T16" fmla="*/ 58 w 74"/>
                  <a:gd name="T17" fmla="*/ 55 h 77"/>
                  <a:gd name="T18" fmla="*/ 74 w 74"/>
                  <a:gd name="T19" fmla="*/ 55 h 77"/>
                  <a:gd name="T20" fmla="*/ 39 w 74"/>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77">
                    <a:moveTo>
                      <a:pt x="39" y="77"/>
                    </a:moveTo>
                    <a:cubicBezTo>
                      <a:pt x="18" y="77"/>
                      <a:pt x="0" y="60"/>
                      <a:pt x="0" y="38"/>
                    </a:cubicBezTo>
                    <a:cubicBezTo>
                      <a:pt x="0" y="17"/>
                      <a:pt x="17" y="0"/>
                      <a:pt x="39" y="0"/>
                    </a:cubicBezTo>
                    <a:cubicBezTo>
                      <a:pt x="54" y="0"/>
                      <a:pt x="67" y="8"/>
                      <a:pt x="74" y="23"/>
                    </a:cubicBezTo>
                    <a:cubicBezTo>
                      <a:pt x="58" y="23"/>
                      <a:pt x="58" y="23"/>
                      <a:pt x="58" y="23"/>
                    </a:cubicBezTo>
                    <a:cubicBezTo>
                      <a:pt x="53" y="16"/>
                      <a:pt x="48" y="13"/>
                      <a:pt x="39" y="13"/>
                    </a:cubicBezTo>
                    <a:cubicBezTo>
                      <a:pt x="25" y="13"/>
                      <a:pt x="14" y="24"/>
                      <a:pt x="14" y="38"/>
                    </a:cubicBezTo>
                    <a:cubicBezTo>
                      <a:pt x="14" y="52"/>
                      <a:pt x="25" y="64"/>
                      <a:pt x="39" y="64"/>
                    </a:cubicBezTo>
                    <a:cubicBezTo>
                      <a:pt x="46" y="64"/>
                      <a:pt x="52" y="61"/>
                      <a:pt x="58" y="55"/>
                    </a:cubicBezTo>
                    <a:cubicBezTo>
                      <a:pt x="74" y="55"/>
                      <a:pt x="74" y="55"/>
                      <a:pt x="74" y="55"/>
                    </a:cubicBezTo>
                    <a:cubicBezTo>
                      <a:pt x="68" y="69"/>
                      <a:pt x="55" y="77"/>
                      <a:pt x="39" y="77"/>
                    </a:cubicBez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组合 103"/>
          <p:cNvGrpSpPr/>
          <p:nvPr/>
        </p:nvGrpSpPr>
        <p:grpSpPr>
          <a:xfrm>
            <a:off x="8470157" y="3209097"/>
            <a:ext cx="755938" cy="755938"/>
            <a:chOff x="8470157" y="3209097"/>
            <a:chExt cx="755938" cy="755938"/>
          </a:xfrm>
        </p:grpSpPr>
        <p:sp>
          <p:nvSpPr>
            <p:cNvPr id="29" name="Oval 3743"/>
            <p:cNvSpPr>
              <a:spLocks noChangeArrowheads="1"/>
            </p:cNvSpPr>
            <p:nvPr/>
          </p:nvSpPr>
          <p:spPr bwMode="auto">
            <a:xfrm>
              <a:off x="8470157" y="3209097"/>
              <a:ext cx="755938" cy="755938"/>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1" name="组合 90"/>
            <p:cNvGrpSpPr/>
            <p:nvPr/>
          </p:nvGrpSpPr>
          <p:grpSpPr>
            <a:xfrm>
              <a:off x="8593421" y="3417263"/>
              <a:ext cx="509410" cy="339606"/>
              <a:chOff x="8609773" y="3176177"/>
              <a:chExt cx="509410" cy="339606"/>
            </a:xfrm>
          </p:grpSpPr>
          <p:sp>
            <p:nvSpPr>
              <p:cNvPr id="63" name="Freeform 3777"/>
              <p:cNvSpPr>
                <a:spLocks noEditPoints="1"/>
              </p:cNvSpPr>
              <p:nvPr/>
            </p:nvSpPr>
            <p:spPr bwMode="auto">
              <a:xfrm>
                <a:off x="8609773" y="3176177"/>
                <a:ext cx="509410" cy="339606"/>
              </a:xfrm>
              <a:custGeom>
                <a:avLst/>
                <a:gdLst>
                  <a:gd name="T0" fmla="*/ 0 w 405"/>
                  <a:gd name="T1" fmla="*/ 0 h 270"/>
                  <a:gd name="T2" fmla="*/ 0 w 405"/>
                  <a:gd name="T3" fmla="*/ 270 h 270"/>
                  <a:gd name="T4" fmla="*/ 405 w 405"/>
                  <a:gd name="T5" fmla="*/ 270 h 270"/>
                  <a:gd name="T6" fmla="*/ 405 w 405"/>
                  <a:gd name="T7" fmla="*/ 0 h 270"/>
                  <a:gd name="T8" fmla="*/ 0 w 405"/>
                  <a:gd name="T9" fmla="*/ 0 h 270"/>
                  <a:gd name="T10" fmla="*/ 379 w 405"/>
                  <a:gd name="T11" fmla="*/ 246 h 270"/>
                  <a:gd name="T12" fmla="*/ 26 w 405"/>
                  <a:gd name="T13" fmla="*/ 246 h 270"/>
                  <a:gd name="T14" fmla="*/ 26 w 405"/>
                  <a:gd name="T15" fmla="*/ 24 h 270"/>
                  <a:gd name="T16" fmla="*/ 379 w 405"/>
                  <a:gd name="T17" fmla="*/ 24 h 270"/>
                  <a:gd name="T18" fmla="*/ 379 w 405"/>
                  <a:gd name="T19" fmla="*/ 2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 h="270">
                    <a:moveTo>
                      <a:pt x="0" y="0"/>
                    </a:moveTo>
                    <a:lnTo>
                      <a:pt x="0" y="270"/>
                    </a:lnTo>
                    <a:lnTo>
                      <a:pt x="405" y="270"/>
                    </a:lnTo>
                    <a:lnTo>
                      <a:pt x="405" y="0"/>
                    </a:lnTo>
                    <a:lnTo>
                      <a:pt x="0" y="0"/>
                    </a:lnTo>
                    <a:close/>
                    <a:moveTo>
                      <a:pt x="379" y="246"/>
                    </a:moveTo>
                    <a:lnTo>
                      <a:pt x="26" y="246"/>
                    </a:lnTo>
                    <a:lnTo>
                      <a:pt x="26" y="24"/>
                    </a:lnTo>
                    <a:lnTo>
                      <a:pt x="379" y="24"/>
                    </a:lnTo>
                    <a:lnTo>
                      <a:pt x="379" y="246"/>
                    </a:ln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3778"/>
              <p:cNvSpPr/>
              <p:nvPr/>
            </p:nvSpPr>
            <p:spPr bwMode="auto">
              <a:xfrm>
                <a:off x="8677694" y="3265481"/>
                <a:ext cx="47797" cy="152194"/>
              </a:xfrm>
              <a:custGeom>
                <a:avLst/>
                <a:gdLst>
                  <a:gd name="T0" fmla="*/ 17 w 38"/>
                  <a:gd name="T1" fmla="*/ 121 h 121"/>
                  <a:gd name="T2" fmla="*/ 17 w 38"/>
                  <a:gd name="T3" fmla="*/ 21 h 121"/>
                  <a:gd name="T4" fmla="*/ 0 w 38"/>
                  <a:gd name="T5" fmla="*/ 21 h 121"/>
                  <a:gd name="T6" fmla="*/ 0 w 38"/>
                  <a:gd name="T7" fmla="*/ 0 h 121"/>
                  <a:gd name="T8" fmla="*/ 38 w 38"/>
                  <a:gd name="T9" fmla="*/ 0 h 121"/>
                  <a:gd name="T10" fmla="*/ 38 w 38"/>
                  <a:gd name="T11" fmla="*/ 121 h 121"/>
                  <a:gd name="T12" fmla="*/ 17 w 38"/>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38" h="121">
                    <a:moveTo>
                      <a:pt x="17" y="121"/>
                    </a:moveTo>
                    <a:lnTo>
                      <a:pt x="17" y="21"/>
                    </a:lnTo>
                    <a:lnTo>
                      <a:pt x="0" y="21"/>
                    </a:lnTo>
                    <a:lnTo>
                      <a:pt x="0" y="0"/>
                    </a:lnTo>
                    <a:lnTo>
                      <a:pt x="38" y="0"/>
                    </a:lnTo>
                    <a:lnTo>
                      <a:pt x="38" y="121"/>
                    </a:lnTo>
                    <a:lnTo>
                      <a:pt x="17" y="121"/>
                    </a:ln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3779"/>
              <p:cNvSpPr/>
              <p:nvPr/>
            </p:nvSpPr>
            <p:spPr bwMode="auto">
              <a:xfrm>
                <a:off x="8773287" y="3315794"/>
                <a:ext cx="101882" cy="101882"/>
              </a:xfrm>
              <a:custGeom>
                <a:avLst/>
                <a:gdLst>
                  <a:gd name="T0" fmla="*/ 52 w 81"/>
                  <a:gd name="T1" fmla="*/ 52 h 81"/>
                  <a:gd name="T2" fmla="*/ 52 w 81"/>
                  <a:gd name="T3" fmla="*/ 81 h 81"/>
                  <a:gd name="T4" fmla="*/ 31 w 81"/>
                  <a:gd name="T5" fmla="*/ 81 h 81"/>
                  <a:gd name="T6" fmla="*/ 31 w 81"/>
                  <a:gd name="T7" fmla="*/ 52 h 81"/>
                  <a:gd name="T8" fmla="*/ 0 w 81"/>
                  <a:gd name="T9" fmla="*/ 52 h 81"/>
                  <a:gd name="T10" fmla="*/ 0 w 81"/>
                  <a:gd name="T11" fmla="*/ 29 h 81"/>
                  <a:gd name="T12" fmla="*/ 31 w 81"/>
                  <a:gd name="T13" fmla="*/ 29 h 81"/>
                  <a:gd name="T14" fmla="*/ 31 w 81"/>
                  <a:gd name="T15" fmla="*/ 0 h 81"/>
                  <a:gd name="T16" fmla="*/ 52 w 81"/>
                  <a:gd name="T17" fmla="*/ 0 h 81"/>
                  <a:gd name="T18" fmla="*/ 52 w 81"/>
                  <a:gd name="T19" fmla="*/ 29 h 81"/>
                  <a:gd name="T20" fmla="*/ 81 w 81"/>
                  <a:gd name="T21" fmla="*/ 29 h 81"/>
                  <a:gd name="T22" fmla="*/ 81 w 81"/>
                  <a:gd name="T23" fmla="*/ 52 h 81"/>
                  <a:gd name="T24" fmla="*/ 52 w 81"/>
                  <a:gd name="T25" fmla="*/ 5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1">
                    <a:moveTo>
                      <a:pt x="52" y="52"/>
                    </a:moveTo>
                    <a:lnTo>
                      <a:pt x="52" y="81"/>
                    </a:lnTo>
                    <a:lnTo>
                      <a:pt x="31" y="81"/>
                    </a:lnTo>
                    <a:lnTo>
                      <a:pt x="31" y="52"/>
                    </a:lnTo>
                    <a:lnTo>
                      <a:pt x="0" y="52"/>
                    </a:lnTo>
                    <a:lnTo>
                      <a:pt x="0" y="29"/>
                    </a:lnTo>
                    <a:lnTo>
                      <a:pt x="31" y="29"/>
                    </a:lnTo>
                    <a:lnTo>
                      <a:pt x="31" y="0"/>
                    </a:lnTo>
                    <a:lnTo>
                      <a:pt x="52" y="0"/>
                    </a:lnTo>
                    <a:lnTo>
                      <a:pt x="52" y="29"/>
                    </a:lnTo>
                    <a:lnTo>
                      <a:pt x="81" y="29"/>
                    </a:lnTo>
                    <a:lnTo>
                      <a:pt x="81" y="52"/>
                    </a:lnTo>
                    <a:lnTo>
                      <a:pt x="52" y="52"/>
                    </a:ln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3780"/>
              <p:cNvSpPr/>
              <p:nvPr/>
            </p:nvSpPr>
            <p:spPr bwMode="auto">
              <a:xfrm>
                <a:off x="8951895" y="3262965"/>
                <a:ext cx="74142" cy="154710"/>
              </a:xfrm>
              <a:custGeom>
                <a:avLst/>
                <a:gdLst>
                  <a:gd name="T0" fmla="*/ 24 w 34"/>
                  <a:gd name="T1" fmla="*/ 34 h 52"/>
                  <a:gd name="T2" fmla="*/ 13 w 34"/>
                  <a:gd name="T3" fmla="*/ 44 h 52"/>
                  <a:gd name="T4" fmla="*/ 34 w 34"/>
                  <a:gd name="T5" fmla="*/ 44 h 52"/>
                  <a:gd name="T6" fmla="*/ 34 w 34"/>
                  <a:gd name="T7" fmla="*/ 52 h 52"/>
                  <a:gd name="T8" fmla="*/ 0 w 34"/>
                  <a:gd name="T9" fmla="*/ 52 h 52"/>
                  <a:gd name="T10" fmla="*/ 0 w 34"/>
                  <a:gd name="T11" fmla="*/ 44 h 52"/>
                  <a:gd name="T12" fmla="*/ 19 w 34"/>
                  <a:gd name="T13" fmla="*/ 27 h 52"/>
                  <a:gd name="T14" fmla="*/ 25 w 34"/>
                  <a:gd name="T15" fmla="*/ 17 h 52"/>
                  <a:gd name="T16" fmla="*/ 17 w 34"/>
                  <a:gd name="T17" fmla="*/ 9 h 52"/>
                  <a:gd name="T18" fmla="*/ 9 w 34"/>
                  <a:gd name="T19" fmla="*/ 19 h 52"/>
                  <a:gd name="T20" fmla="*/ 0 w 34"/>
                  <a:gd name="T21" fmla="*/ 19 h 52"/>
                  <a:gd name="T22" fmla="*/ 17 w 34"/>
                  <a:gd name="T23" fmla="*/ 0 h 52"/>
                  <a:gd name="T24" fmla="*/ 34 w 34"/>
                  <a:gd name="T25" fmla="*/ 17 h 52"/>
                  <a:gd name="T26" fmla="*/ 24 w 34"/>
                  <a:gd name="T27"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24" y="34"/>
                    </a:moveTo>
                    <a:cubicBezTo>
                      <a:pt x="13" y="44"/>
                      <a:pt x="13" y="44"/>
                      <a:pt x="13" y="44"/>
                    </a:cubicBezTo>
                    <a:cubicBezTo>
                      <a:pt x="34" y="44"/>
                      <a:pt x="34" y="44"/>
                      <a:pt x="34" y="44"/>
                    </a:cubicBezTo>
                    <a:cubicBezTo>
                      <a:pt x="34" y="52"/>
                      <a:pt x="34" y="52"/>
                      <a:pt x="34" y="52"/>
                    </a:cubicBezTo>
                    <a:cubicBezTo>
                      <a:pt x="0" y="52"/>
                      <a:pt x="0" y="52"/>
                      <a:pt x="0" y="52"/>
                    </a:cubicBezTo>
                    <a:cubicBezTo>
                      <a:pt x="0" y="44"/>
                      <a:pt x="0" y="44"/>
                      <a:pt x="0" y="44"/>
                    </a:cubicBezTo>
                    <a:cubicBezTo>
                      <a:pt x="19" y="27"/>
                      <a:pt x="19" y="27"/>
                      <a:pt x="19" y="27"/>
                    </a:cubicBezTo>
                    <a:cubicBezTo>
                      <a:pt x="23" y="23"/>
                      <a:pt x="25" y="20"/>
                      <a:pt x="25" y="17"/>
                    </a:cubicBezTo>
                    <a:cubicBezTo>
                      <a:pt x="25" y="12"/>
                      <a:pt x="21" y="9"/>
                      <a:pt x="17" y="9"/>
                    </a:cubicBezTo>
                    <a:cubicBezTo>
                      <a:pt x="12" y="9"/>
                      <a:pt x="9" y="13"/>
                      <a:pt x="9" y="19"/>
                    </a:cubicBezTo>
                    <a:cubicBezTo>
                      <a:pt x="0" y="19"/>
                      <a:pt x="0" y="19"/>
                      <a:pt x="0" y="19"/>
                    </a:cubicBezTo>
                    <a:cubicBezTo>
                      <a:pt x="0" y="7"/>
                      <a:pt x="7" y="0"/>
                      <a:pt x="17" y="0"/>
                    </a:cubicBezTo>
                    <a:cubicBezTo>
                      <a:pt x="27" y="0"/>
                      <a:pt x="34" y="7"/>
                      <a:pt x="34" y="17"/>
                    </a:cubicBezTo>
                    <a:cubicBezTo>
                      <a:pt x="34" y="23"/>
                      <a:pt x="32" y="27"/>
                      <a:pt x="24" y="34"/>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5" name="组合 104"/>
          <p:cNvGrpSpPr/>
          <p:nvPr/>
        </p:nvGrpSpPr>
        <p:grpSpPr>
          <a:xfrm>
            <a:off x="3631397" y="3674484"/>
            <a:ext cx="758455" cy="755938"/>
            <a:chOff x="3631397" y="3674484"/>
            <a:chExt cx="758455" cy="755938"/>
          </a:xfrm>
        </p:grpSpPr>
        <p:sp>
          <p:nvSpPr>
            <p:cNvPr id="17" name="Oval 3731"/>
            <p:cNvSpPr>
              <a:spLocks noChangeArrowheads="1"/>
            </p:cNvSpPr>
            <p:nvPr/>
          </p:nvSpPr>
          <p:spPr bwMode="auto">
            <a:xfrm>
              <a:off x="3631397" y="3674484"/>
              <a:ext cx="758455" cy="755938"/>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组合 4"/>
            <p:cNvGrpSpPr/>
            <p:nvPr/>
          </p:nvGrpSpPr>
          <p:grpSpPr>
            <a:xfrm>
              <a:off x="3690514" y="3895228"/>
              <a:ext cx="640221" cy="314450"/>
              <a:chOff x="3675420" y="3667978"/>
              <a:chExt cx="640221" cy="314450"/>
            </a:xfrm>
          </p:grpSpPr>
          <p:sp>
            <p:nvSpPr>
              <p:cNvPr id="72" name="Freeform 3786"/>
              <p:cNvSpPr/>
              <p:nvPr/>
            </p:nvSpPr>
            <p:spPr bwMode="auto">
              <a:xfrm>
                <a:off x="3806231" y="3818914"/>
                <a:ext cx="381114" cy="163514"/>
              </a:xfrm>
              <a:custGeom>
                <a:avLst/>
                <a:gdLst>
                  <a:gd name="T0" fmla="*/ 63 w 128"/>
                  <a:gd name="T1" fmla="*/ 0 h 55"/>
                  <a:gd name="T2" fmla="*/ 0 w 128"/>
                  <a:gd name="T3" fmla="*/ 9 h 55"/>
                  <a:gd name="T4" fmla="*/ 0 w 128"/>
                  <a:gd name="T5" fmla="*/ 55 h 55"/>
                  <a:gd name="T6" fmla="*/ 64 w 128"/>
                  <a:gd name="T7" fmla="*/ 47 h 55"/>
                  <a:gd name="T8" fmla="*/ 64 w 128"/>
                  <a:gd name="T9" fmla="*/ 47 h 55"/>
                  <a:gd name="T10" fmla="*/ 117 w 128"/>
                  <a:gd name="T11" fmla="*/ 53 h 55"/>
                  <a:gd name="T12" fmla="*/ 128 w 128"/>
                  <a:gd name="T13" fmla="*/ 55 h 55"/>
                  <a:gd name="T14" fmla="*/ 128 w 128"/>
                  <a:gd name="T15" fmla="*/ 55 h 55"/>
                  <a:gd name="T16" fmla="*/ 128 w 128"/>
                  <a:gd name="T17" fmla="*/ 9 h 55"/>
                  <a:gd name="T18" fmla="*/ 128 w 128"/>
                  <a:gd name="T19" fmla="*/ 9 h 55"/>
                  <a:gd name="T20" fmla="*/ 121 w 128"/>
                  <a:gd name="T21" fmla="*/ 7 h 55"/>
                  <a:gd name="T22" fmla="*/ 63 w 128"/>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55">
                    <a:moveTo>
                      <a:pt x="63" y="0"/>
                    </a:moveTo>
                    <a:cubicBezTo>
                      <a:pt x="22" y="0"/>
                      <a:pt x="0" y="9"/>
                      <a:pt x="0" y="9"/>
                    </a:cubicBezTo>
                    <a:cubicBezTo>
                      <a:pt x="0" y="55"/>
                      <a:pt x="0" y="55"/>
                      <a:pt x="0" y="55"/>
                    </a:cubicBezTo>
                    <a:cubicBezTo>
                      <a:pt x="0" y="55"/>
                      <a:pt x="31" y="47"/>
                      <a:pt x="64" y="47"/>
                    </a:cubicBezTo>
                    <a:cubicBezTo>
                      <a:pt x="64" y="47"/>
                      <a:pt x="64" y="47"/>
                      <a:pt x="64" y="47"/>
                    </a:cubicBezTo>
                    <a:cubicBezTo>
                      <a:pt x="85" y="47"/>
                      <a:pt x="105" y="50"/>
                      <a:pt x="117" y="53"/>
                    </a:cubicBezTo>
                    <a:cubicBezTo>
                      <a:pt x="124" y="54"/>
                      <a:pt x="128" y="55"/>
                      <a:pt x="128" y="55"/>
                    </a:cubicBezTo>
                    <a:cubicBezTo>
                      <a:pt x="128" y="55"/>
                      <a:pt x="128" y="55"/>
                      <a:pt x="128" y="55"/>
                    </a:cubicBezTo>
                    <a:cubicBezTo>
                      <a:pt x="128" y="9"/>
                      <a:pt x="128" y="9"/>
                      <a:pt x="128" y="9"/>
                    </a:cubicBezTo>
                    <a:cubicBezTo>
                      <a:pt x="128" y="9"/>
                      <a:pt x="128" y="9"/>
                      <a:pt x="128" y="9"/>
                    </a:cubicBezTo>
                    <a:cubicBezTo>
                      <a:pt x="128" y="9"/>
                      <a:pt x="125" y="8"/>
                      <a:pt x="121" y="7"/>
                    </a:cubicBezTo>
                    <a:cubicBezTo>
                      <a:pt x="111" y="4"/>
                      <a:pt x="91" y="0"/>
                      <a:pt x="63" y="0"/>
                    </a:cubicBezTo>
                    <a:close/>
                  </a:path>
                </a:pathLst>
              </a:custGeom>
              <a:solidFill>
                <a:schemeClr val="accent2"/>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3787"/>
              <p:cNvSpPr/>
              <p:nvPr/>
            </p:nvSpPr>
            <p:spPr bwMode="auto">
              <a:xfrm>
                <a:off x="3675420" y="3667978"/>
                <a:ext cx="640221" cy="303130"/>
              </a:xfrm>
              <a:custGeom>
                <a:avLst/>
                <a:gdLst>
                  <a:gd name="T0" fmla="*/ 193 w 215"/>
                  <a:gd name="T1" fmla="*/ 84 h 102"/>
                  <a:gd name="T2" fmla="*/ 192 w 215"/>
                  <a:gd name="T3" fmla="*/ 81 h 102"/>
                  <a:gd name="T4" fmla="*/ 192 w 215"/>
                  <a:gd name="T5" fmla="*/ 78 h 102"/>
                  <a:gd name="T6" fmla="*/ 193 w 215"/>
                  <a:gd name="T7" fmla="*/ 75 h 102"/>
                  <a:gd name="T8" fmla="*/ 191 w 215"/>
                  <a:gd name="T9" fmla="*/ 72 h 102"/>
                  <a:gd name="T10" fmla="*/ 191 w 215"/>
                  <a:gd name="T11" fmla="*/ 58 h 102"/>
                  <a:gd name="T12" fmla="*/ 215 w 215"/>
                  <a:gd name="T13" fmla="*/ 48 h 102"/>
                  <a:gd name="T14" fmla="*/ 191 w 215"/>
                  <a:gd name="T15" fmla="*/ 37 h 102"/>
                  <a:gd name="T16" fmla="*/ 190 w 215"/>
                  <a:gd name="T17" fmla="*/ 36 h 102"/>
                  <a:gd name="T18" fmla="*/ 189 w 215"/>
                  <a:gd name="T19" fmla="*/ 36 h 102"/>
                  <a:gd name="T20" fmla="*/ 108 w 215"/>
                  <a:gd name="T21" fmla="*/ 0 h 102"/>
                  <a:gd name="T22" fmla="*/ 0 w 215"/>
                  <a:gd name="T23" fmla="*/ 48 h 102"/>
                  <a:gd name="T24" fmla="*/ 37 w 215"/>
                  <a:gd name="T25" fmla="*/ 64 h 102"/>
                  <a:gd name="T26" fmla="*/ 37 w 215"/>
                  <a:gd name="T27" fmla="*/ 58 h 102"/>
                  <a:gd name="T28" fmla="*/ 107 w 215"/>
                  <a:gd name="T29" fmla="*/ 48 h 102"/>
                  <a:gd name="T30" fmla="*/ 171 w 215"/>
                  <a:gd name="T31" fmla="*/ 56 h 102"/>
                  <a:gd name="T32" fmla="*/ 179 w 215"/>
                  <a:gd name="T33" fmla="*/ 58 h 102"/>
                  <a:gd name="T34" fmla="*/ 179 w 215"/>
                  <a:gd name="T35" fmla="*/ 58 h 102"/>
                  <a:gd name="T36" fmla="*/ 179 w 215"/>
                  <a:gd name="T37" fmla="*/ 64 h 102"/>
                  <a:gd name="T38" fmla="*/ 189 w 215"/>
                  <a:gd name="T39" fmla="*/ 59 h 102"/>
                  <a:gd name="T40" fmla="*/ 189 w 215"/>
                  <a:gd name="T41" fmla="*/ 72 h 102"/>
                  <a:gd name="T42" fmla="*/ 187 w 215"/>
                  <a:gd name="T43" fmla="*/ 75 h 102"/>
                  <a:gd name="T44" fmla="*/ 188 w 215"/>
                  <a:gd name="T45" fmla="*/ 78 h 102"/>
                  <a:gd name="T46" fmla="*/ 188 w 215"/>
                  <a:gd name="T47" fmla="*/ 81 h 102"/>
                  <a:gd name="T48" fmla="*/ 187 w 215"/>
                  <a:gd name="T49" fmla="*/ 84 h 102"/>
                  <a:gd name="T50" fmla="*/ 184 w 215"/>
                  <a:gd name="T51" fmla="*/ 97 h 102"/>
                  <a:gd name="T52" fmla="*/ 190 w 215"/>
                  <a:gd name="T53" fmla="*/ 102 h 102"/>
                  <a:gd name="T54" fmla="*/ 190 w 215"/>
                  <a:gd name="T55" fmla="*/ 102 h 102"/>
                  <a:gd name="T56" fmla="*/ 190 w 215"/>
                  <a:gd name="T57" fmla="*/ 102 h 102"/>
                  <a:gd name="T58" fmla="*/ 196 w 215"/>
                  <a:gd name="T59" fmla="*/ 97 h 102"/>
                  <a:gd name="T60" fmla="*/ 193 w 215"/>
                  <a:gd name="T61" fmla="*/ 8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 h="102">
                    <a:moveTo>
                      <a:pt x="193" y="84"/>
                    </a:moveTo>
                    <a:cubicBezTo>
                      <a:pt x="193" y="83"/>
                      <a:pt x="193" y="82"/>
                      <a:pt x="192" y="81"/>
                    </a:cubicBezTo>
                    <a:cubicBezTo>
                      <a:pt x="192" y="78"/>
                      <a:pt x="192" y="78"/>
                      <a:pt x="192" y="78"/>
                    </a:cubicBezTo>
                    <a:cubicBezTo>
                      <a:pt x="193" y="78"/>
                      <a:pt x="193" y="76"/>
                      <a:pt x="193" y="75"/>
                    </a:cubicBezTo>
                    <a:cubicBezTo>
                      <a:pt x="193" y="74"/>
                      <a:pt x="192" y="72"/>
                      <a:pt x="191" y="72"/>
                    </a:cubicBezTo>
                    <a:cubicBezTo>
                      <a:pt x="191" y="58"/>
                      <a:pt x="191" y="58"/>
                      <a:pt x="191" y="58"/>
                    </a:cubicBezTo>
                    <a:cubicBezTo>
                      <a:pt x="215" y="48"/>
                      <a:pt x="215" y="48"/>
                      <a:pt x="215" y="48"/>
                    </a:cubicBezTo>
                    <a:cubicBezTo>
                      <a:pt x="191" y="37"/>
                      <a:pt x="191" y="37"/>
                      <a:pt x="191" y="37"/>
                    </a:cubicBezTo>
                    <a:cubicBezTo>
                      <a:pt x="191" y="36"/>
                      <a:pt x="190" y="36"/>
                      <a:pt x="190" y="36"/>
                    </a:cubicBezTo>
                    <a:cubicBezTo>
                      <a:pt x="190" y="36"/>
                      <a:pt x="190" y="36"/>
                      <a:pt x="189" y="36"/>
                    </a:cubicBezTo>
                    <a:cubicBezTo>
                      <a:pt x="108" y="0"/>
                      <a:pt x="108" y="0"/>
                      <a:pt x="108" y="0"/>
                    </a:cubicBezTo>
                    <a:cubicBezTo>
                      <a:pt x="0" y="48"/>
                      <a:pt x="0" y="48"/>
                      <a:pt x="0" y="48"/>
                    </a:cubicBezTo>
                    <a:cubicBezTo>
                      <a:pt x="37" y="64"/>
                      <a:pt x="37" y="64"/>
                      <a:pt x="37" y="64"/>
                    </a:cubicBezTo>
                    <a:cubicBezTo>
                      <a:pt x="37" y="58"/>
                      <a:pt x="37" y="58"/>
                      <a:pt x="37" y="58"/>
                    </a:cubicBezTo>
                    <a:cubicBezTo>
                      <a:pt x="37" y="58"/>
                      <a:pt x="62" y="48"/>
                      <a:pt x="107" y="48"/>
                    </a:cubicBezTo>
                    <a:cubicBezTo>
                      <a:pt x="138" y="48"/>
                      <a:pt x="160" y="53"/>
                      <a:pt x="171" y="56"/>
                    </a:cubicBezTo>
                    <a:cubicBezTo>
                      <a:pt x="176" y="57"/>
                      <a:pt x="179" y="58"/>
                      <a:pt x="179" y="58"/>
                    </a:cubicBezTo>
                    <a:cubicBezTo>
                      <a:pt x="179" y="58"/>
                      <a:pt x="179" y="58"/>
                      <a:pt x="179" y="58"/>
                    </a:cubicBezTo>
                    <a:cubicBezTo>
                      <a:pt x="179" y="64"/>
                      <a:pt x="179" y="64"/>
                      <a:pt x="179" y="64"/>
                    </a:cubicBezTo>
                    <a:cubicBezTo>
                      <a:pt x="189" y="59"/>
                      <a:pt x="189" y="59"/>
                      <a:pt x="189" y="59"/>
                    </a:cubicBezTo>
                    <a:cubicBezTo>
                      <a:pt x="189" y="72"/>
                      <a:pt x="189" y="72"/>
                      <a:pt x="189" y="72"/>
                    </a:cubicBezTo>
                    <a:cubicBezTo>
                      <a:pt x="188" y="72"/>
                      <a:pt x="187" y="74"/>
                      <a:pt x="187" y="75"/>
                    </a:cubicBezTo>
                    <a:cubicBezTo>
                      <a:pt x="187" y="76"/>
                      <a:pt x="187" y="78"/>
                      <a:pt x="188" y="78"/>
                    </a:cubicBezTo>
                    <a:cubicBezTo>
                      <a:pt x="188" y="81"/>
                      <a:pt x="188" y="81"/>
                      <a:pt x="188" y="81"/>
                    </a:cubicBezTo>
                    <a:cubicBezTo>
                      <a:pt x="187" y="82"/>
                      <a:pt x="187" y="83"/>
                      <a:pt x="187" y="84"/>
                    </a:cubicBezTo>
                    <a:cubicBezTo>
                      <a:pt x="186" y="93"/>
                      <a:pt x="185" y="96"/>
                      <a:pt x="184" y="97"/>
                    </a:cubicBezTo>
                    <a:cubicBezTo>
                      <a:pt x="184" y="99"/>
                      <a:pt x="186" y="102"/>
                      <a:pt x="190" y="102"/>
                    </a:cubicBezTo>
                    <a:cubicBezTo>
                      <a:pt x="190" y="102"/>
                      <a:pt x="190" y="102"/>
                      <a:pt x="190" y="102"/>
                    </a:cubicBezTo>
                    <a:cubicBezTo>
                      <a:pt x="190" y="102"/>
                      <a:pt x="190" y="102"/>
                      <a:pt x="190" y="102"/>
                    </a:cubicBezTo>
                    <a:cubicBezTo>
                      <a:pt x="194" y="102"/>
                      <a:pt x="196" y="99"/>
                      <a:pt x="196" y="97"/>
                    </a:cubicBezTo>
                    <a:cubicBezTo>
                      <a:pt x="194" y="96"/>
                      <a:pt x="194" y="93"/>
                      <a:pt x="193" y="84"/>
                    </a:cubicBezTo>
                    <a:close/>
                  </a:path>
                </a:pathLst>
              </a:custGeom>
              <a:solidFill>
                <a:schemeClr val="accent2"/>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5" name="TextBox 74"/>
          <p:cNvSpPr txBox="1"/>
          <p:nvPr/>
        </p:nvSpPr>
        <p:spPr>
          <a:xfrm>
            <a:off x="4771641" y="3842946"/>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p:cNvSpPr txBox="1"/>
          <p:nvPr/>
        </p:nvSpPr>
        <p:spPr>
          <a:xfrm>
            <a:off x="6628783" y="4537287"/>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6628783" y="3394162"/>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p:cNvSpPr txBox="1"/>
          <p:nvPr/>
        </p:nvSpPr>
        <p:spPr>
          <a:xfrm>
            <a:off x="6628783" y="2326552"/>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p:cNvSpPr txBox="1"/>
          <p:nvPr/>
        </p:nvSpPr>
        <p:spPr>
          <a:xfrm>
            <a:off x="4771641" y="2801555"/>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4771641" y="5013240"/>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itle 20"/>
          <p:cNvSpPr txBox="1"/>
          <p:nvPr/>
        </p:nvSpPr>
        <p:spPr>
          <a:xfrm>
            <a:off x="8906914" y="2078316"/>
            <a:ext cx="1770933"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itle 20"/>
          <p:cNvSpPr txBox="1"/>
          <p:nvPr/>
        </p:nvSpPr>
        <p:spPr>
          <a:xfrm>
            <a:off x="9592722" y="3263610"/>
            <a:ext cx="1740271"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itle 20"/>
          <p:cNvSpPr txBox="1"/>
          <p:nvPr/>
        </p:nvSpPr>
        <p:spPr>
          <a:xfrm>
            <a:off x="9072992" y="4363169"/>
            <a:ext cx="1720913"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itle 20"/>
          <p:cNvSpPr txBox="1"/>
          <p:nvPr/>
        </p:nvSpPr>
        <p:spPr>
          <a:xfrm>
            <a:off x="2279897" y="2570624"/>
            <a:ext cx="1691106"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itle 20"/>
          <p:cNvSpPr txBox="1"/>
          <p:nvPr/>
        </p:nvSpPr>
        <p:spPr>
          <a:xfrm>
            <a:off x="1592504" y="3755917"/>
            <a:ext cx="1746675"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Title 20"/>
          <p:cNvSpPr txBox="1"/>
          <p:nvPr/>
        </p:nvSpPr>
        <p:spPr>
          <a:xfrm>
            <a:off x="1947345" y="4855478"/>
            <a:ext cx="1859324"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right)">
                                      <p:cBhvr>
                                        <p:cTn id="7" dur="500"/>
                                        <p:tgtEl>
                                          <p:spTgt spid="94"/>
                                        </p:tgtEl>
                                      </p:cBhvr>
                                    </p:animEffect>
                                  </p:childTnLst>
                                </p:cTn>
                              </p:par>
                              <p:par>
                                <p:cTn id="8" presetID="22" presetClass="entr" presetSubtype="8" fill="hold"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left)">
                                      <p:cBhvr>
                                        <p:cTn id="10" dur="500"/>
                                        <p:tgtEl>
                                          <p:spTgt spid="95"/>
                                        </p:tgtEl>
                                      </p:cBhvr>
                                    </p:animEffect>
                                  </p:childTnLst>
                                </p:cTn>
                              </p:par>
                              <p:par>
                                <p:cTn id="11" presetID="22" presetClass="entr" presetSubtype="2" fill="hold" nodeType="with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wipe(right)">
                                      <p:cBhvr>
                                        <p:cTn id="13" dur="500"/>
                                        <p:tgtEl>
                                          <p:spTgt spid="101"/>
                                        </p:tgtEl>
                                      </p:cBhvr>
                                    </p:animEffect>
                                  </p:childTnLst>
                                </p:cTn>
                              </p:par>
                              <p:par>
                                <p:cTn id="14" presetID="22" presetClass="entr" presetSubtype="8" fill="hold"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wipe(left)">
                                      <p:cBhvr>
                                        <p:cTn id="16" dur="500"/>
                                        <p:tgtEl>
                                          <p:spTgt spid="96"/>
                                        </p:tgtEl>
                                      </p:cBhvr>
                                    </p:animEffect>
                                  </p:childTnLst>
                                </p:cTn>
                              </p:par>
                              <p:par>
                                <p:cTn id="17" presetID="22" presetClass="entr" presetSubtype="2"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right)">
                                      <p:cBhvr>
                                        <p:cTn id="19" dur="500"/>
                                        <p:tgtEl>
                                          <p:spTgt spid="100"/>
                                        </p:tgtEl>
                                      </p:cBhvr>
                                    </p:animEffect>
                                  </p:childTnLst>
                                </p:cTn>
                              </p:par>
                              <p:par>
                                <p:cTn id="20" presetID="22" presetClass="entr" presetSubtype="8" fill="hold"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10" presetClass="entr" presetSubtype="0" fill="hold" nodeType="withEffect">
                                  <p:stCondLst>
                                    <p:cond delay="0"/>
                                  </p:stCondLst>
                                  <p:childTnLst>
                                    <p:set>
                                      <p:cBhvr>
                                        <p:cTn id="29" dur="1" fill="hold">
                                          <p:stCondLst>
                                            <p:cond delay="0"/>
                                          </p:stCondLst>
                                        </p:cTn>
                                        <p:tgtEl>
                                          <p:spTgt spid="107"/>
                                        </p:tgtEl>
                                        <p:attrNameLst>
                                          <p:attrName>style.visibility</p:attrName>
                                        </p:attrNameLst>
                                      </p:cBhvr>
                                      <p:to>
                                        <p:strVal val="visible"/>
                                      </p:to>
                                    </p:set>
                                    <p:animEffect transition="in" filter="fade">
                                      <p:cBhvr>
                                        <p:cTn id="30" dur="500"/>
                                        <p:tgtEl>
                                          <p:spTgt spid="107"/>
                                        </p:tgtEl>
                                      </p:cBhvr>
                                    </p:animEffect>
                                  </p:childTnLst>
                                </p:cTn>
                              </p:par>
                              <p:par>
                                <p:cTn id="31" presetID="10" presetClass="entr" presetSubtype="0" fill="hold" nodeType="withEffect">
                                  <p:stCondLst>
                                    <p:cond delay="0"/>
                                  </p:stCondLst>
                                  <p:childTnLst>
                                    <p:set>
                                      <p:cBhvr>
                                        <p:cTn id="32" dur="1" fill="hold">
                                          <p:stCondLst>
                                            <p:cond delay="0"/>
                                          </p:stCondLst>
                                        </p:cTn>
                                        <p:tgtEl>
                                          <p:spTgt spid="105"/>
                                        </p:tgtEl>
                                        <p:attrNameLst>
                                          <p:attrName>style.visibility</p:attrName>
                                        </p:attrNameLst>
                                      </p:cBhvr>
                                      <p:to>
                                        <p:strVal val="visible"/>
                                      </p:to>
                                    </p:set>
                                    <p:animEffect transition="in" filter="fade">
                                      <p:cBhvr>
                                        <p:cTn id="33" dur="500"/>
                                        <p:tgtEl>
                                          <p:spTgt spid="105"/>
                                        </p:tgtEl>
                                      </p:cBhvr>
                                    </p:animEffect>
                                  </p:childTnLst>
                                </p:cTn>
                              </p:par>
                              <p:par>
                                <p:cTn id="34" presetID="10" presetClass="entr" presetSubtype="0" fill="hold" nodeType="withEffect">
                                  <p:stCondLst>
                                    <p:cond delay="0"/>
                                  </p:stCondLst>
                                  <p:childTnLst>
                                    <p:set>
                                      <p:cBhvr>
                                        <p:cTn id="35" dur="1" fill="hold">
                                          <p:stCondLst>
                                            <p:cond delay="0"/>
                                          </p:stCondLst>
                                        </p:cTn>
                                        <p:tgtEl>
                                          <p:spTgt spid="103"/>
                                        </p:tgtEl>
                                        <p:attrNameLst>
                                          <p:attrName>style.visibility</p:attrName>
                                        </p:attrNameLst>
                                      </p:cBhvr>
                                      <p:to>
                                        <p:strVal val="visible"/>
                                      </p:to>
                                    </p:set>
                                    <p:animEffect transition="in" filter="fade">
                                      <p:cBhvr>
                                        <p:cTn id="36" dur="500"/>
                                        <p:tgtEl>
                                          <p:spTgt spid="103"/>
                                        </p:tgtEl>
                                      </p:cBhvr>
                                    </p:animEffect>
                                  </p:childTnLst>
                                </p:cTn>
                              </p:par>
                              <p:par>
                                <p:cTn id="37" presetID="10" presetClass="entr" presetSubtype="0" fill="hold" nodeType="with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fade">
                                      <p:cBhvr>
                                        <p:cTn id="39" dur="500"/>
                                        <p:tgtEl>
                                          <p:spTgt spid="106"/>
                                        </p:tgtEl>
                                      </p:cBhvr>
                                    </p:animEffect>
                                  </p:childTnLst>
                                </p:cTn>
                              </p:par>
                              <p:par>
                                <p:cTn id="40" presetID="10" presetClass="entr" presetSubtype="0" fill="hold" nodeType="withEffect">
                                  <p:stCondLst>
                                    <p:cond delay="0"/>
                                  </p:stCondLst>
                                  <p:childTnLst>
                                    <p:set>
                                      <p:cBhvr>
                                        <p:cTn id="41" dur="1" fill="hold">
                                          <p:stCondLst>
                                            <p:cond delay="0"/>
                                          </p:stCondLst>
                                        </p:cTn>
                                        <p:tgtEl>
                                          <p:spTgt spid="104"/>
                                        </p:tgtEl>
                                        <p:attrNameLst>
                                          <p:attrName>style.visibility</p:attrName>
                                        </p:attrNameLst>
                                      </p:cBhvr>
                                      <p:to>
                                        <p:strVal val="visible"/>
                                      </p:to>
                                    </p:set>
                                    <p:animEffect transition="in" filter="fade">
                                      <p:cBhvr>
                                        <p:cTn id="42" dur="500"/>
                                        <p:tgtEl>
                                          <p:spTgt spid="104"/>
                                        </p:tgtEl>
                                      </p:cBhvr>
                                    </p:animEffect>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grpId="0" nodeType="clickEffect">
                                  <p:stCondLst>
                                    <p:cond delay="0"/>
                                  </p:stCondLst>
                                  <p:iterate type="lt">
                                    <p:tmPct val="10000"/>
                                  </p:iterate>
                                  <p:childTnLst>
                                    <p:set>
                                      <p:cBhvr>
                                        <p:cTn id="46" dur="1" fill="hold">
                                          <p:stCondLst>
                                            <p:cond delay="0"/>
                                          </p:stCondLst>
                                        </p:cTn>
                                        <p:tgtEl>
                                          <p:spTgt spid="80"/>
                                        </p:tgtEl>
                                        <p:attrNameLst>
                                          <p:attrName>style.visibility</p:attrName>
                                        </p:attrNameLst>
                                      </p:cBhvr>
                                      <p:to>
                                        <p:strVal val="visible"/>
                                      </p:to>
                                    </p:set>
                                    <p:anim by="(-#ppt_w*2)" calcmode="lin" valueType="num">
                                      <p:cBhvr rctx="PPT">
                                        <p:cTn id="47" dur="500" autoRev="1" fill="hold">
                                          <p:stCondLst>
                                            <p:cond delay="0"/>
                                          </p:stCondLst>
                                        </p:cTn>
                                        <p:tgtEl>
                                          <p:spTgt spid="80"/>
                                        </p:tgtEl>
                                        <p:attrNameLst>
                                          <p:attrName>ppt_w</p:attrName>
                                        </p:attrNameLst>
                                      </p:cBhvr>
                                    </p:anim>
                                    <p:anim by="(#ppt_w*0.50)" calcmode="lin" valueType="num">
                                      <p:cBhvr>
                                        <p:cTn id="48" dur="500" decel="50000" autoRev="1" fill="hold">
                                          <p:stCondLst>
                                            <p:cond delay="0"/>
                                          </p:stCondLst>
                                        </p:cTn>
                                        <p:tgtEl>
                                          <p:spTgt spid="80"/>
                                        </p:tgtEl>
                                        <p:attrNameLst>
                                          <p:attrName>ppt_x</p:attrName>
                                        </p:attrNameLst>
                                      </p:cBhvr>
                                    </p:anim>
                                    <p:anim from="(-#ppt_h/2)" to="(#ppt_y)" calcmode="lin" valueType="num">
                                      <p:cBhvr>
                                        <p:cTn id="49" dur="1000" fill="hold">
                                          <p:stCondLst>
                                            <p:cond delay="0"/>
                                          </p:stCondLst>
                                        </p:cTn>
                                        <p:tgtEl>
                                          <p:spTgt spid="80"/>
                                        </p:tgtEl>
                                        <p:attrNameLst>
                                          <p:attrName>ppt_y</p:attrName>
                                        </p:attrNameLst>
                                      </p:cBhvr>
                                    </p:anim>
                                    <p:animRot by="21600000">
                                      <p:cBhvr>
                                        <p:cTn id="50" dur="1000" fill="hold">
                                          <p:stCondLst>
                                            <p:cond delay="0"/>
                                          </p:stCondLst>
                                        </p:cTn>
                                        <p:tgtEl>
                                          <p:spTgt spid="80"/>
                                        </p:tgtEl>
                                        <p:attrNameLst>
                                          <p:attrName>r</p:attrName>
                                        </p:attrNameLst>
                                      </p:cBhvr>
                                    </p:animRot>
                                  </p:childTnLst>
                                </p:cTn>
                              </p:par>
                              <p:par>
                                <p:cTn id="51" presetID="56" presetClass="entr" presetSubtype="0" fill="hold" grpId="0" nodeType="withEffect">
                                  <p:stCondLst>
                                    <p:cond delay="0"/>
                                  </p:stCondLst>
                                  <p:iterate type="lt">
                                    <p:tmPct val="10000"/>
                                  </p:iterate>
                                  <p:childTnLst>
                                    <p:set>
                                      <p:cBhvr>
                                        <p:cTn id="52" dur="1" fill="hold">
                                          <p:stCondLst>
                                            <p:cond delay="0"/>
                                          </p:stCondLst>
                                        </p:cTn>
                                        <p:tgtEl>
                                          <p:spTgt spid="81"/>
                                        </p:tgtEl>
                                        <p:attrNameLst>
                                          <p:attrName>style.visibility</p:attrName>
                                        </p:attrNameLst>
                                      </p:cBhvr>
                                      <p:to>
                                        <p:strVal val="visible"/>
                                      </p:to>
                                    </p:set>
                                    <p:anim by="(-#ppt_w*2)" calcmode="lin" valueType="num">
                                      <p:cBhvr rctx="PPT">
                                        <p:cTn id="53" dur="500" autoRev="1" fill="hold">
                                          <p:stCondLst>
                                            <p:cond delay="0"/>
                                          </p:stCondLst>
                                        </p:cTn>
                                        <p:tgtEl>
                                          <p:spTgt spid="81"/>
                                        </p:tgtEl>
                                        <p:attrNameLst>
                                          <p:attrName>ppt_w</p:attrName>
                                        </p:attrNameLst>
                                      </p:cBhvr>
                                    </p:anim>
                                    <p:anim by="(#ppt_w*0.50)" calcmode="lin" valueType="num">
                                      <p:cBhvr>
                                        <p:cTn id="54" dur="500" decel="50000" autoRev="1" fill="hold">
                                          <p:stCondLst>
                                            <p:cond delay="0"/>
                                          </p:stCondLst>
                                        </p:cTn>
                                        <p:tgtEl>
                                          <p:spTgt spid="81"/>
                                        </p:tgtEl>
                                        <p:attrNameLst>
                                          <p:attrName>ppt_x</p:attrName>
                                        </p:attrNameLst>
                                      </p:cBhvr>
                                    </p:anim>
                                    <p:anim from="(-#ppt_h/2)" to="(#ppt_y)" calcmode="lin" valueType="num">
                                      <p:cBhvr>
                                        <p:cTn id="55" dur="1000" fill="hold">
                                          <p:stCondLst>
                                            <p:cond delay="0"/>
                                          </p:stCondLst>
                                        </p:cTn>
                                        <p:tgtEl>
                                          <p:spTgt spid="81"/>
                                        </p:tgtEl>
                                        <p:attrNameLst>
                                          <p:attrName>ppt_y</p:attrName>
                                        </p:attrNameLst>
                                      </p:cBhvr>
                                    </p:anim>
                                    <p:animRot by="21600000">
                                      <p:cBhvr>
                                        <p:cTn id="56" dur="1000" fill="hold">
                                          <p:stCondLst>
                                            <p:cond delay="0"/>
                                          </p:stCondLst>
                                        </p:cTn>
                                        <p:tgtEl>
                                          <p:spTgt spid="81"/>
                                        </p:tgtEl>
                                        <p:attrNameLst>
                                          <p:attrName>r</p:attrName>
                                        </p:attrNameLst>
                                      </p:cBhvr>
                                    </p:animRot>
                                  </p:childTnLst>
                                </p:cTn>
                              </p:par>
                              <p:par>
                                <p:cTn id="57" presetID="56" presetClass="entr" presetSubtype="0" fill="hold" grpId="0" nodeType="withEffect">
                                  <p:stCondLst>
                                    <p:cond delay="0"/>
                                  </p:stCondLst>
                                  <p:iterate type="lt">
                                    <p:tmPct val="10000"/>
                                  </p:iterate>
                                  <p:childTnLst>
                                    <p:set>
                                      <p:cBhvr>
                                        <p:cTn id="58" dur="1" fill="hold">
                                          <p:stCondLst>
                                            <p:cond delay="0"/>
                                          </p:stCondLst>
                                        </p:cTn>
                                        <p:tgtEl>
                                          <p:spTgt spid="75"/>
                                        </p:tgtEl>
                                        <p:attrNameLst>
                                          <p:attrName>style.visibility</p:attrName>
                                        </p:attrNameLst>
                                      </p:cBhvr>
                                      <p:to>
                                        <p:strVal val="visible"/>
                                      </p:to>
                                    </p:set>
                                    <p:anim by="(-#ppt_w*2)" calcmode="lin" valueType="num">
                                      <p:cBhvr rctx="PPT">
                                        <p:cTn id="59" dur="500" autoRev="1" fill="hold">
                                          <p:stCondLst>
                                            <p:cond delay="0"/>
                                          </p:stCondLst>
                                        </p:cTn>
                                        <p:tgtEl>
                                          <p:spTgt spid="75"/>
                                        </p:tgtEl>
                                        <p:attrNameLst>
                                          <p:attrName>ppt_w</p:attrName>
                                        </p:attrNameLst>
                                      </p:cBhvr>
                                    </p:anim>
                                    <p:anim by="(#ppt_w*0.50)" calcmode="lin" valueType="num">
                                      <p:cBhvr>
                                        <p:cTn id="60" dur="500" decel="50000" autoRev="1" fill="hold">
                                          <p:stCondLst>
                                            <p:cond delay="0"/>
                                          </p:stCondLst>
                                        </p:cTn>
                                        <p:tgtEl>
                                          <p:spTgt spid="75"/>
                                        </p:tgtEl>
                                        <p:attrNameLst>
                                          <p:attrName>ppt_x</p:attrName>
                                        </p:attrNameLst>
                                      </p:cBhvr>
                                    </p:anim>
                                    <p:anim from="(-#ppt_h/2)" to="(#ppt_y)" calcmode="lin" valueType="num">
                                      <p:cBhvr>
                                        <p:cTn id="61" dur="1000" fill="hold">
                                          <p:stCondLst>
                                            <p:cond delay="0"/>
                                          </p:stCondLst>
                                        </p:cTn>
                                        <p:tgtEl>
                                          <p:spTgt spid="75"/>
                                        </p:tgtEl>
                                        <p:attrNameLst>
                                          <p:attrName>ppt_y</p:attrName>
                                        </p:attrNameLst>
                                      </p:cBhvr>
                                    </p:anim>
                                    <p:animRot by="21600000">
                                      <p:cBhvr>
                                        <p:cTn id="62" dur="1000" fill="hold">
                                          <p:stCondLst>
                                            <p:cond delay="0"/>
                                          </p:stCondLst>
                                        </p:cTn>
                                        <p:tgtEl>
                                          <p:spTgt spid="75"/>
                                        </p:tgtEl>
                                        <p:attrNameLst>
                                          <p:attrName>r</p:attrName>
                                        </p:attrNameLst>
                                      </p:cBhvr>
                                    </p:animRot>
                                  </p:childTnLst>
                                </p:cTn>
                              </p:par>
                              <p:par>
                                <p:cTn id="63" presetID="56" presetClass="entr" presetSubtype="0" fill="hold" grpId="0" nodeType="withEffect">
                                  <p:stCondLst>
                                    <p:cond delay="0"/>
                                  </p:stCondLst>
                                  <p:iterate type="lt">
                                    <p:tmPct val="10000"/>
                                  </p:iterate>
                                  <p:childTnLst>
                                    <p:set>
                                      <p:cBhvr>
                                        <p:cTn id="64" dur="1" fill="hold">
                                          <p:stCondLst>
                                            <p:cond delay="0"/>
                                          </p:stCondLst>
                                        </p:cTn>
                                        <p:tgtEl>
                                          <p:spTgt spid="82"/>
                                        </p:tgtEl>
                                        <p:attrNameLst>
                                          <p:attrName>style.visibility</p:attrName>
                                        </p:attrNameLst>
                                      </p:cBhvr>
                                      <p:to>
                                        <p:strVal val="visible"/>
                                      </p:to>
                                    </p:set>
                                    <p:anim by="(-#ppt_w*2)" calcmode="lin" valueType="num">
                                      <p:cBhvr rctx="PPT">
                                        <p:cTn id="65" dur="500" autoRev="1" fill="hold">
                                          <p:stCondLst>
                                            <p:cond delay="0"/>
                                          </p:stCondLst>
                                        </p:cTn>
                                        <p:tgtEl>
                                          <p:spTgt spid="82"/>
                                        </p:tgtEl>
                                        <p:attrNameLst>
                                          <p:attrName>ppt_w</p:attrName>
                                        </p:attrNameLst>
                                      </p:cBhvr>
                                    </p:anim>
                                    <p:anim by="(#ppt_w*0.50)" calcmode="lin" valueType="num">
                                      <p:cBhvr>
                                        <p:cTn id="66" dur="500" decel="50000" autoRev="1" fill="hold">
                                          <p:stCondLst>
                                            <p:cond delay="0"/>
                                          </p:stCondLst>
                                        </p:cTn>
                                        <p:tgtEl>
                                          <p:spTgt spid="82"/>
                                        </p:tgtEl>
                                        <p:attrNameLst>
                                          <p:attrName>ppt_x</p:attrName>
                                        </p:attrNameLst>
                                      </p:cBhvr>
                                    </p:anim>
                                    <p:anim from="(-#ppt_h/2)" to="(#ppt_y)" calcmode="lin" valueType="num">
                                      <p:cBhvr>
                                        <p:cTn id="67" dur="1000" fill="hold">
                                          <p:stCondLst>
                                            <p:cond delay="0"/>
                                          </p:stCondLst>
                                        </p:cTn>
                                        <p:tgtEl>
                                          <p:spTgt spid="82"/>
                                        </p:tgtEl>
                                        <p:attrNameLst>
                                          <p:attrName>ppt_y</p:attrName>
                                        </p:attrNameLst>
                                      </p:cBhvr>
                                    </p:anim>
                                    <p:animRot by="21600000">
                                      <p:cBhvr>
                                        <p:cTn id="68" dur="1000" fill="hold">
                                          <p:stCondLst>
                                            <p:cond delay="0"/>
                                          </p:stCondLst>
                                        </p:cTn>
                                        <p:tgtEl>
                                          <p:spTgt spid="82"/>
                                        </p:tgtEl>
                                        <p:attrNameLst>
                                          <p:attrName>r</p:attrName>
                                        </p:attrNameLst>
                                      </p:cBhvr>
                                    </p:animRot>
                                  </p:childTnLst>
                                </p:cTn>
                              </p:par>
                              <p:par>
                                <p:cTn id="69" presetID="56" presetClass="entr" presetSubtype="0" fill="hold" grpId="0" nodeType="withEffect">
                                  <p:stCondLst>
                                    <p:cond delay="0"/>
                                  </p:stCondLst>
                                  <p:iterate type="lt">
                                    <p:tmPct val="10000"/>
                                  </p:iterate>
                                  <p:childTnLst>
                                    <p:set>
                                      <p:cBhvr>
                                        <p:cTn id="70" dur="1" fill="hold">
                                          <p:stCondLst>
                                            <p:cond delay="0"/>
                                          </p:stCondLst>
                                        </p:cTn>
                                        <p:tgtEl>
                                          <p:spTgt spid="78"/>
                                        </p:tgtEl>
                                        <p:attrNameLst>
                                          <p:attrName>style.visibility</p:attrName>
                                        </p:attrNameLst>
                                      </p:cBhvr>
                                      <p:to>
                                        <p:strVal val="visible"/>
                                      </p:to>
                                    </p:set>
                                    <p:anim by="(-#ppt_w*2)" calcmode="lin" valueType="num">
                                      <p:cBhvr rctx="PPT">
                                        <p:cTn id="71" dur="500" autoRev="1" fill="hold">
                                          <p:stCondLst>
                                            <p:cond delay="0"/>
                                          </p:stCondLst>
                                        </p:cTn>
                                        <p:tgtEl>
                                          <p:spTgt spid="78"/>
                                        </p:tgtEl>
                                        <p:attrNameLst>
                                          <p:attrName>ppt_w</p:attrName>
                                        </p:attrNameLst>
                                      </p:cBhvr>
                                    </p:anim>
                                    <p:anim by="(#ppt_w*0.50)" calcmode="lin" valueType="num">
                                      <p:cBhvr>
                                        <p:cTn id="72" dur="500" decel="50000" autoRev="1" fill="hold">
                                          <p:stCondLst>
                                            <p:cond delay="0"/>
                                          </p:stCondLst>
                                        </p:cTn>
                                        <p:tgtEl>
                                          <p:spTgt spid="78"/>
                                        </p:tgtEl>
                                        <p:attrNameLst>
                                          <p:attrName>ppt_x</p:attrName>
                                        </p:attrNameLst>
                                      </p:cBhvr>
                                    </p:anim>
                                    <p:anim from="(-#ppt_h/2)" to="(#ppt_y)" calcmode="lin" valueType="num">
                                      <p:cBhvr>
                                        <p:cTn id="73" dur="1000" fill="hold">
                                          <p:stCondLst>
                                            <p:cond delay="0"/>
                                          </p:stCondLst>
                                        </p:cTn>
                                        <p:tgtEl>
                                          <p:spTgt spid="78"/>
                                        </p:tgtEl>
                                        <p:attrNameLst>
                                          <p:attrName>ppt_y</p:attrName>
                                        </p:attrNameLst>
                                      </p:cBhvr>
                                    </p:anim>
                                    <p:animRot by="21600000">
                                      <p:cBhvr>
                                        <p:cTn id="74" dur="1000" fill="hold">
                                          <p:stCondLst>
                                            <p:cond delay="0"/>
                                          </p:stCondLst>
                                        </p:cTn>
                                        <p:tgtEl>
                                          <p:spTgt spid="78"/>
                                        </p:tgtEl>
                                        <p:attrNameLst>
                                          <p:attrName>r</p:attrName>
                                        </p:attrNameLst>
                                      </p:cBhvr>
                                    </p:animRot>
                                  </p:childTnLst>
                                </p:cTn>
                              </p:par>
                              <p:par>
                                <p:cTn id="75" presetID="56" presetClass="entr" presetSubtype="0" fill="hold" grpId="0" nodeType="withEffect">
                                  <p:stCondLst>
                                    <p:cond delay="0"/>
                                  </p:stCondLst>
                                  <p:iterate type="lt">
                                    <p:tmPct val="10000"/>
                                  </p:iterate>
                                  <p:childTnLst>
                                    <p:set>
                                      <p:cBhvr>
                                        <p:cTn id="76" dur="1" fill="hold">
                                          <p:stCondLst>
                                            <p:cond delay="0"/>
                                          </p:stCondLst>
                                        </p:cTn>
                                        <p:tgtEl>
                                          <p:spTgt spid="79"/>
                                        </p:tgtEl>
                                        <p:attrNameLst>
                                          <p:attrName>style.visibility</p:attrName>
                                        </p:attrNameLst>
                                      </p:cBhvr>
                                      <p:to>
                                        <p:strVal val="visible"/>
                                      </p:to>
                                    </p:set>
                                    <p:anim by="(-#ppt_w*2)" calcmode="lin" valueType="num">
                                      <p:cBhvr rctx="PPT">
                                        <p:cTn id="77" dur="500" autoRev="1" fill="hold">
                                          <p:stCondLst>
                                            <p:cond delay="0"/>
                                          </p:stCondLst>
                                        </p:cTn>
                                        <p:tgtEl>
                                          <p:spTgt spid="79"/>
                                        </p:tgtEl>
                                        <p:attrNameLst>
                                          <p:attrName>ppt_w</p:attrName>
                                        </p:attrNameLst>
                                      </p:cBhvr>
                                    </p:anim>
                                    <p:anim by="(#ppt_w*0.50)" calcmode="lin" valueType="num">
                                      <p:cBhvr>
                                        <p:cTn id="78" dur="500" decel="50000" autoRev="1" fill="hold">
                                          <p:stCondLst>
                                            <p:cond delay="0"/>
                                          </p:stCondLst>
                                        </p:cTn>
                                        <p:tgtEl>
                                          <p:spTgt spid="79"/>
                                        </p:tgtEl>
                                        <p:attrNameLst>
                                          <p:attrName>ppt_x</p:attrName>
                                        </p:attrNameLst>
                                      </p:cBhvr>
                                    </p:anim>
                                    <p:anim from="(-#ppt_h/2)" to="(#ppt_y)" calcmode="lin" valueType="num">
                                      <p:cBhvr>
                                        <p:cTn id="79" dur="1000" fill="hold">
                                          <p:stCondLst>
                                            <p:cond delay="0"/>
                                          </p:stCondLst>
                                        </p:cTn>
                                        <p:tgtEl>
                                          <p:spTgt spid="79"/>
                                        </p:tgtEl>
                                        <p:attrNameLst>
                                          <p:attrName>ppt_y</p:attrName>
                                        </p:attrNameLst>
                                      </p:cBhvr>
                                    </p:anim>
                                    <p:animRot by="21600000">
                                      <p:cBhvr>
                                        <p:cTn id="80" dur="1000" fill="hold">
                                          <p:stCondLst>
                                            <p:cond delay="0"/>
                                          </p:stCondLst>
                                        </p:cTn>
                                        <p:tgtEl>
                                          <p:spTgt spid="79"/>
                                        </p:tgtEl>
                                        <p:attrNameLst>
                                          <p:attrName>r</p:attrName>
                                        </p:attrNameLst>
                                      </p:cBhvr>
                                    </p:animRot>
                                  </p:childTnLst>
                                </p:cTn>
                              </p:par>
                            </p:childTnLst>
                          </p:cTn>
                        </p:par>
                        <p:par>
                          <p:cTn id="81" fill="hold">
                            <p:stCondLst>
                              <p:cond delay="1600"/>
                            </p:stCondLst>
                            <p:childTnLst>
                              <p:par>
                                <p:cTn id="82" presetID="10" presetClass="entr" presetSubtype="0" fill="hold" grpId="0" nodeType="after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fade">
                                      <p:cBhvr>
                                        <p:cTn id="84" dur="500"/>
                                        <p:tgtEl>
                                          <p:spTgt spid="83"/>
                                        </p:tgtEl>
                                      </p:cBhvr>
                                    </p:animEffect>
                                  </p:childTnLst>
                                </p:cTn>
                              </p:par>
                            </p:childTnLst>
                          </p:cTn>
                        </p:par>
                        <p:par>
                          <p:cTn id="85" fill="hold">
                            <p:stCondLst>
                              <p:cond delay="2100"/>
                            </p:stCondLst>
                            <p:childTnLst>
                              <p:par>
                                <p:cTn id="86" presetID="10" presetClass="entr" presetSubtype="0" fill="hold" grpId="0" nodeType="afterEffect">
                                  <p:stCondLst>
                                    <p:cond delay="0"/>
                                  </p:stCondLst>
                                  <p:childTnLst>
                                    <p:set>
                                      <p:cBhvr>
                                        <p:cTn id="87" dur="1" fill="hold">
                                          <p:stCondLst>
                                            <p:cond delay="0"/>
                                          </p:stCondLst>
                                        </p:cTn>
                                        <p:tgtEl>
                                          <p:spTgt spid="84"/>
                                        </p:tgtEl>
                                        <p:attrNameLst>
                                          <p:attrName>style.visibility</p:attrName>
                                        </p:attrNameLst>
                                      </p:cBhvr>
                                      <p:to>
                                        <p:strVal val="visible"/>
                                      </p:to>
                                    </p:set>
                                    <p:animEffect transition="in" filter="fade">
                                      <p:cBhvr>
                                        <p:cTn id="88" dur="500"/>
                                        <p:tgtEl>
                                          <p:spTgt spid="84"/>
                                        </p:tgtEl>
                                      </p:cBhvr>
                                    </p:animEffect>
                                  </p:childTnLst>
                                </p:cTn>
                              </p:par>
                            </p:childTnLst>
                          </p:cTn>
                        </p:par>
                        <p:par>
                          <p:cTn id="89" fill="hold">
                            <p:stCondLst>
                              <p:cond delay="2600"/>
                            </p:stCondLst>
                            <p:childTnLst>
                              <p:par>
                                <p:cTn id="90" presetID="10" presetClass="entr" presetSubtype="0" fill="hold" grpId="0" nodeType="afterEffect">
                                  <p:stCondLst>
                                    <p:cond delay="0"/>
                                  </p:stCondLst>
                                  <p:childTnLst>
                                    <p:set>
                                      <p:cBhvr>
                                        <p:cTn id="91" dur="1" fill="hold">
                                          <p:stCondLst>
                                            <p:cond delay="0"/>
                                          </p:stCondLst>
                                        </p:cTn>
                                        <p:tgtEl>
                                          <p:spTgt spid="86"/>
                                        </p:tgtEl>
                                        <p:attrNameLst>
                                          <p:attrName>style.visibility</p:attrName>
                                        </p:attrNameLst>
                                      </p:cBhvr>
                                      <p:to>
                                        <p:strVal val="visible"/>
                                      </p:to>
                                    </p:set>
                                    <p:animEffect transition="in" filter="fade">
                                      <p:cBhvr>
                                        <p:cTn id="92" dur="500"/>
                                        <p:tgtEl>
                                          <p:spTgt spid="86"/>
                                        </p:tgtEl>
                                      </p:cBhvr>
                                    </p:animEffect>
                                  </p:childTnLst>
                                </p:cTn>
                              </p:par>
                            </p:childTnLst>
                          </p:cTn>
                        </p:par>
                        <p:par>
                          <p:cTn id="93" fill="hold">
                            <p:stCondLst>
                              <p:cond delay="3100"/>
                            </p:stCondLst>
                            <p:childTnLst>
                              <p:par>
                                <p:cTn id="94" presetID="10" presetClass="entr" presetSubtype="0"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fade">
                                      <p:cBhvr>
                                        <p:cTn id="96" dur="500"/>
                                        <p:tgtEl>
                                          <p:spTgt spid="87"/>
                                        </p:tgtEl>
                                      </p:cBhvr>
                                    </p:animEffect>
                                  </p:childTnLst>
                                </p:cTn>
                              </p:par>
                            </p:childTnLst>
                          </p:cTn>
                        </p:par>
                        <p:par>
                          <p:cTn id="97" fill="hold">
                            <p:stCondLst>
                              <p:cond delay="3600"/>
                            </p:stCondLst>
                            <p:childTnLst>
                              <p:par>
                                <p:cTn id="98" presetID="10" presetClass="entr" presetSubtype="0" fill="hold" grpId="0" nodeType="afterEffect">
                                  <p:stCondLst>
                                    <p:cond delay="0"/>
                                  </p:stCondLst>
                                  <p:childTnLst>
                                    <p:set>
                                      <p:cBhvr>
                                        <p:cTn id="99" dur="1" fill="hold">
                                          <p:stCondLst>
                                            <p:cond delay="0"/>
                                          </p:stCondLst>
                                        </p:cTn>
                                        <p:tgtEl>
                                          <p:spTgt spid="88"/>
                                        </p:tgtEl>
                                        <p:attrNameLst>
                                          <p:attrName>style.visibility</p:attrName>
                                        </p:attrNameLst>
                                      </p:cBhvr>
                                      <p:to>
                                        <p:strVal val="visible"/>
                                      </p:to>
                                    </p:set>
                                    <p:animEffect transition="in" filter="fade">
                                      <p:cBhvr>
                                        <p:cTn id="100" dur="500"/>
                                        <p:tgtEl>
                                          <p:spTgt spid="88"/>
                                        </p:tgtEl>
                                      </p:cBhvr>
                                    </p:animEffect>
                                  </p:childTnLst>
                                </p:cTn>
                              </p:par>
                            </p:childTnLst>
                          </p:cTn>
                        </p:par>
                        <p:par>
                          <p:cTn id="101" fill="hold">
                            <p:stCondLst>
                              <p:cond delay="4100"/>
                            </p:stCondLst>
                            <p:childTnLst>
                              <p:par>
                                <p:cTn id="102" presetID="10" presetClass="entr" presetSubtype="0" fill="hold" grpId="0" nodeType="afterEffect">
                                  <p:stCondLst>
                                    <p:cond delay="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8" grpId="0"/>
      <p:bldP spid="79" grpId="0"/>
      <p:bldP spid="80" grpId="0"/>
      <p:bldP spid="81" grpId="0"/>
      <p:bldP spid="82" grpId="0"/>
      <p:bldP spid="83" grpId="0"/>
      <p:bldP spid="84" grpId="0"/>
      <p:bldP spid="86" grpId="0"/>
      <p:bldP spid="87" grpId="0"/>
      <p:bldP spid="88" grpId="0"/>
      <p:bldP spid="9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solidFill>
            <a:schemeClr val="accent1"/>
          </a:solidFill>
          <a:ln>
            <a:noFill/>
          </a:ln>
        </p:spPr>
        <p:txBody>
          <a:bodyPr anchor="ctr"/>
          <a:lstStyle/>
          <a:p>
            <a:pPr algn="ctr"/>
            <a:endParaRPr lang="zh-CN" altLang="zh-CN"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774919" y="3196283"/>
            <a:ext cx="5570756"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a:t>
            </a:r>
            <a:endPar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6000" dirty="0">
                <a:solidFill>
                  <a:schemeClr val="bg1"/>
                </a:solidFill>
                <a:ea typeface="微软雅黑" panose="020B0503020204020204" pitchFamily="34" charset="-122"/>
              </a:rPr>
              <a:t>请替换文字内容</a:t>
            </a:r>
            <a:endParaRPr lang="zh-CN" altLang="en-US" sz="6000" dirty="0">
              <a:solidFill>
                <a:schemeClr val="bg1"/>
              </a:solidFill>
              <a:ea typeface="微软雅黑" panose="020B0503020204020204" pitchFamily="34" charset="-122"/>
            </a:endParaRP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The 2017 annual work summary</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sz="2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8887" y="275598"/>
            <a:ext cx="6074099" cy="644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41295" dirty="0" smtClean="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129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3296637" y="2385319"/>
            <a:ext cx="439544" cy="566711"/>
            <a:chOff x="787010" y="2176759"/>
            <a:chExt cx="359936"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4332292" y="2778720"/>
            <a:ext cx="439544" cy="566711"/>
            <a:chOff x="787010" y="2176759"/>
            <a:chExt cx="359936"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2436722" y="2945465"/>
            <a:ext cx="439544" cy="566711"/>
            <a:chOff x="787010" y="2176759"/>
            <a:chExt cx="359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10103348" y="2745617"/>
            <a:ext cx="439544" cy="566711"/>
            <a:chOff x="787010" y="2176759"/>
            <a:chExt cx="359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8630082" y="3121640"/>
            <a:ext cx="439544" cy="566711"/>
            <a:chOff x="787010" y="2176759"/>
            <a:chExt cx="359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9399119" y="2940629"/>
            <a:ext cx="439544" cy="566711"/>
            <a:chOff x="787010" y="2176759"/>
            <a:chExt cx="359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24"/>
          <p:cNvGrpSpPr/>
          <p:nvPr/>
        </p:nvGrpSpPr>
        <p:grpSpPr>
          <a:xfrm>
            <a:off x="7840973" y="2192472"/>
            <a:ext cx="439544" cy="566711"/>
            <a:chOff x="787011" y="2176759"/>
            <a:chExt cx="359937"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27"/>
          <p:cNvGrpSpPr/>
          <p:nvPr/>
        </p:nvGrpSpPr>
        <p:grpSpPr>
          <a:xfrm>
            <a:off x="6195743" y="2929466"/>
            <a:ext cx="439544" cy="566711"/>
            <a:chOff x="787010" y="2176759"/>
            <a:chExt cx="359936"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a:off x="7055656" y="3352590"/>
            <a:ext cx="439544" cy="566711"/>
            <a:chOff x="787010" y="2176759"/>
            <a:chExt cx="359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Content Placeholder 2"/>
          <p:cNvSpPr txBox="1"/>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p:nvPr/>
        </p:nvSpPr>
        <p:spPr>
          <a:xfrm>
            <a:off x="1770877" y="5153027"/>
            <a:ext cx="1310451" cy="25853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8"/>
            <a:ext cx="1419492" cy="1807659"/>
            <a:chOff x="1459750" y="1957798"/>
            <a:chExt cx="1162406" cy="1480273"/>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p:nvPr/>
          </p:nvSpPr>
          <p:spPr>
            <a:xfrm>
              <a:off x="1691223"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5"/>
            <a:chOff x="3159748" y="2557908"/>
            <a:chExt cx="996954" cy="880163"/>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p:nvPr/>
          </p:nvSpPr>
          <p:spPr>
            <a:xfrm>
              <a:off x="3308495"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2"/>
            <a:ext cx="1419492" cy="850807"/>
            <a:chOff x="4537970" y="2741353"/>
            <a:chExt cx="1162406" cy="696717"/>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p:nvPr/>
          </p:nvSpPr>
          <p:spPr>
            <a:xfrm>
              <a:off x="4771278" y="3235157"/>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5"/>
            <a:chOff x="5799535" y="2557908"/>
            <a:chExt cx="1153373" cy="880163"/>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p:nvPr/>
          </p:nvSpPr>
          <p:spPr>
            <a:xfrm>
              <a:off x="6060556"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文本框 65"/>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67" name="文本框 66"/>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AutoShape 1"/>
          <p:cNvSpPr/>
          <p:nvPr/>
        </p:nvSpPr>
        <p:spPr bwMode="auto">
          <a:xfrm>
            <a:off x="9775191" y="3277619"/>
            <a:ext cx="1552844" cy="12724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7912"/>
                </a:moveTo>
                <a:lnTo>
                  <a:pt x="0" y="3687"/>
                </a:lnTo>
                <a:cubicBezTo>
                  <a:pt x="0" y="1650"/>
                  <a:pt x="1352" y="0"/>
                  <a:pt x="3020" y="0"/>
                </a:cubicBezTo>
                <a:lnTo>
                  <a:pt x="18579" y="0"/>
                </a:lnTo>
                <a:cubicBezTo>
                  <a:pt x="20247" y="0"/>
                  <a:pt x="21600" y="1650"/>
                  <a:pt x="21600" y="3687"/>
                </a:cubicBezTo>
                <a:lnTo>
                  <a:pt x="21600" y="17912"/>
                </a:lnTo>
                <a:cubicBezTo>
                  <a:pt x="21600" y="19949"/>
                  <a:pt x="20247" y="21600"/>
                  <a:pt x="18579" y="21600"/>
                </a:cubicBezTo>
                <a:lnTo>
                  <a:pt x="3020" y="21600"/>
                </a:lnTo>
                <a:cubicBezTo>
                  <a:pt x="1352" y="21600"/>
                  <a:pt x="0" y="19949"/>
                  <a:pt x="0" y="17912"/>
                </a:cubicBezTo>
                <a:close/>
              </a:path>
            </a:pathLst>
          </a:custGeom>
          <a:solidFill>
            <a:schemeClr val="accent6"/>
          </a:solidFill>
          <a:ln>
            <a:noFill/>
          </a:ln>
          <a:effectLst/>
        </p:spPr>
        <p:txBody>
          <a:bodyPr lIns="0" tIns="0" rIns="0" bIns="0" anchor="ctr"/>
          <a:lstStyle/>
          <a:p>
            <a:pPr>
              <a:lnSpc>
                <a:spcPct val="100000"/>
              </a:lnSpc>
              <a:defRPr/>
            </a:pPr>
            <a:endParaRPr lang="es-ES" sz="1685">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69634" name="AutoShape 2"/>
          <p:cNvSpPr/>
          <p:nvPr/>
        </p:nvSpPr>
        <p:spPr bwMode="auto">
          <a:xfrm>
            <a:off x="8263366" y="3277619"/>
            <a:ext cx="1533590" cy="12724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7302"/>
                </a:moveTo>
                <a:lnTo>
                  <a:pt x="0" y="4297"/>
                </a:lnTo>
                <a:cubicBezTo>
                  <a:pt x="0" y="1924"/>
                  <a:pt x="1595" y="0"/>
                  <a:pt x="3564" y="0"/>
                </a:cubicBezTo>
                <a:lnTo>
                  <a:pt x="18035" y="0"/>
                </a:lnTo>
                <a:cubicBezTo>
                  <a:pt x="20004" y="0"/>
                  <a:pt x="21599" y="1924"/>
                  <a:pt x="21599" y="4297"/>
                </a:cubicBezTo>
                <a:lnTo>
                  <a:pt x="21599" y="17302"/>
                </a:lnTo>
                <a:cubicBezTo>
                  <a:pt x="21599" y="19675"/>
                  <a:pt x="20004" y="21600"/>
                  <a:pt x="18035" y="21600"/>
                </a:cubicBezTo>
                <a:lnTo>
                  <a:pt x="3564" y="21600"/>
                </a:lnTo>
                <a:cubicBezTo>
                  <a:pt x="1595" y="21600"/>
                  <a:pt x="0" y="19675"/>
                  <a:pt x="0" y="17302"/>
                </a:cubicBezTo>
                <a:close/>
              </a:path>
            </a:pathLst>
          </a:custGeom>
          <a:solidFill>
            <a:schemeClr val="accent5"/>
          </a:solidFill>
          <a:ln>
            <a:noFill/>
          </a:ln>
          <a:effectLst/>
        </p:spPr>
        <p:txBody>
          <a:bodyPr lIns="0" tIns="0" rIns="0" bIns="0" anchor="ctr"/>
          <a:lstStyle/>
          <a:p>
            <a:pPr>
              <a:lnSpc>
                <a:spcPct val="100000"/>
              </a:lnSpc>
              <a:defRPr/>
            </a:pPr>
            <a:endParaRPr lang="es-ES" sz="1685">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69635" name="AutoShape 3"/>
          <p:cNvSpPr/>
          <p:nvPr/>
        </p:nvSpPr>
        <p:spPr bwMode="auto">
          <a:xfrm>
            <a:off x="6739822" y="3277619"/>
            <a:ext cx="1534427" cy="12724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7523"/>
                </a:moveTo>
                <a:lnTo>
                  <a:pt x="0" y="4076"/>
                </a:lnTo>
                <a:cubicBezTo>
                  <a:pt x="0" y="1824"/>
                  <a:pt x="1513" y="0"/>
                  <a:pt x="3381" y="0"/>
                </a:cubicBezTo>
                <a:lnTo>
                  <a:pt x="18218" y="0"/>
                </a:lnTo>
                <a:cubicBezTo>
                  <a:pt x="20086" y="0"/>
                  <a:pt x="21599" y="1824"/>
                  <a:pt x="21599" y="4076"/>
                </a:cubicBezTo>
                <a:lnTo>
                  <a:pt x="21599" y="17523"/>
                </a:lnTo>
                <a:cubicBezTo>
                  <a:pt x="21599" y="19775"/>
                  <a:pt x="20086" y="21600"/>
                  <a:pt x="18218" y="21600"/>
                </a:cubicBezTo>
                <a:lnTo>
                  <a:pt x="3381" y="21600"/>
                </a:lnTo>
                <a:cubicBezTo>
                  <a:pt x="1513" y="21600"/>
                  <a:pt x="0" y="19775"/>
                  <a:pt x="0" y="17523"/>
                </a:cubicBezTo>
                <a:close/>
              </a:path>
            </a:pathLst>
          </a:custGeom>
          <a:solidFill>
            <a:schemeClr val="accent4"/>
          </a:solidFill>
          <a:ln>
            <a:noFill/>
          </a:ln>
          <a:effectLst/>
        </p:spPr>
        <p:txBody>
          <a:bodyPr lIns="0" tIns="0" rIns="0" bIns="0" anchor="ctr"/>
          <a:lstStyle/>
          <a:p>
            <a:pPr>
              <a:lnSpc>
                <a:spcPct val="100000"/>
              </a:lnSpc>
              <a:defRPr/>
            </a:pPr>
            <a:endParaRPr lang="es-ES" sz="1685">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69636" name="AutoShape 4"/>
          <p:cNvSpPr/>
          <p:nvPr/>
        </p:nvSpPr>
        <p:spPr bwMode="auto">
          <a:xfrm>
            <a:off x="5217115" y="3277619"/>
            <a:ext cx="1533590" cy="12724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7286"/>
                </a:moveTo>
                <a:lnTo>
                  <a:pt x="0" y="4313"/>
                </a:lnTo>
                <a:cubicBezTo>
                  <a:pt x="0" y="1931"/>
                  <a:pt x="1601" y="0"/>
                  <a:pt x="3577" y="0"/>
                </a:cubicBezTo>
                <a:lnTo>
                  <a:pt x="18022" y="0"/>
                </a:lnTo>
                <a:cubicBezTo>
                  <a:pt x="19998" y="0"/>
                  <a:pt x="21599" y="1931"/>
                  <a:pt x="21599" y="4313"/>
                </a:cubicBezTo>
                <a:lnTo>
                  <a:pt x="21599" y="17286"/>
                </a:lnTo>
                <a:cubicBezTo>
                  <a:pt x="21599" y="19668"/>
                  <a:pt x="19998" y="21600"/>
                  <a:pt x="18022" y="21600"/>
                </a:cubicBezTo>
                <a:lnTo>
                  <a:pt x="3577" y="21600"/>
                </a:lnTo>
                <a:cubicBezTo>
                  <a:pt x="1601" y="21600"/>
                  <a:pt x="0" y="19668"/>
                  <a:pt x="0" y="17286"/>
                </a:cubicBezTo>
                <a:close/>
              </a:path>
            </a:pathLst>
          </a:custGeom>
          <a:solidFill>
            <a:schemeClr val="accent3"/>
          </a:solidFill>
          <a:ln>
            <a:noFill/>
          </a:ln>
          <a:effectLst/>
        </p:spPr>
        <p:txBody>
          <a:bodyPr lIns="0" tIns="0" rIns="0" bIns="0" anchor="ctr"/>
          <a:lstStyle/>
          <a:p>
            <a:pPr>
              <a:lnSpc>
                <a:spcPct val="100000"/>
              </a:lnSpc>
              <a:defRPr/>
            </a:pPr>
            <a:endParaRPr lang="es-ES" sz="1685">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69637" name="AutoShape 5"/>
          <p:cNvSpPr/>
          <p:nvPr/>
        </p:nvSpPr>
        <p:spPr bwMode="auto">
          <a:xfrm>
            <a:off x="3705290" y="3277619"/>
            <a:ext cx="1533590" cy="127241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7350"/>
                </a:moveTo>
                <a:lnTo>
                  <a:pt x="0" y="4249"/>
                </a:lnTo>
                <a:cubicBezTo>
                  <a:pt x="0" y="1902"/>
                  <a:pt x="1578" y="0"/>
                  <a:pt x="3524" y="0"/>
                </a:cubicBezTo>
                <a:lnTo>
                  <a:pt x="18075" y="0"/>
                </a:lnTo>
                <a:cubicBezTo>
                  <a:pt x="20021" y="0"/>
                  <a:pt x="21599" y="1902"/>
                  <a:pt x="21599" y="4249"/>
                </a:cubicBezTo>
                <a:lnTo>
                  <a:pt x="21599" y="17350"/>
                </a:lnTo>
                <a:cubicBezTo>
                  <a:pt x="21599" y="19697"/>
                  <a:pt x="20021" y="21600"/>
                  <a:pt x="18075" y="21600"/>
                </a:cubicBezTo>
                <a:lnTo>
                  <a:pt x="3524" y="21600"/>
                </a:lnTo>
                <a:cubicBezTo>
                  <a:pt x="1578" y="21600"/>
                  <a:pt x="0" y="19697"/>
                  <a:pt x="0" y="17350"/>
                </a:cubicBezTo>
                <a:close/>
              </a:path>
            </a:pathLst>
          </a:custGeom>
          <a:solidFill>
            <a:schemeClr val="accent2"/>
          </a:solidFill>
          <a:ln>
            <a:noFill/>
          </a:ln>
        </p:spPr>
        <p:txBody>
          <a:bodyPr lIns="0" tIns="0" rIns="0" bIns="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638" name="AutoShape 6"/>
          <p:cNvSpPr/>
          <p:nvPr/>
        </p:nvSpPr>
        <p:spPr bwMode="auto">
          <a:xfrm>
            <a:off x="2175049" y="3277620"/>
            <a:ext cx="1533590" cy="127492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7952"/>
                </a:moveTo>
                <a:lnTo>
                  <a:pt x="0" y="3647"/>
                </a:lnTo>
                <a:cubicBezTo>
                  <a:pt x="0" y="1633"/>
                  <a:pt x="1356" y="0"/>
                  <a:pt x="3030" y="0"/>
                </a:cubicBezTo>
                <a:lnTo>
                  <a:pt x="18569" y="0"/>
                </a:lnTo>
                <a:cubicBezTo>
                  <a:pt x="20243" y="0"/>
                  <a:pt x="21599" y="1633"/>
                  <a:pt x="21599" y="3647"/>
                </a:cubicBezTo>
                <a:lnTo>
                  <a:pt x="21599" y="17952"/>
                </a:lnTo>
                <a:cubicBezTo>
                  <a:pt x="21599" y="19966"/>
                  <a:pt x="20243" y="21600"/>
                  <a:pt x="18569" y="21600"/>
                </a:cubicBezTo>
                <a:lnTo>
                  <a:pt x="3030" y="21600"/>
                </a:lnTo>
                <a:cubicBezTo>
                  <a:pt x="1356" y="21600"/>
                  <a:pt x="0" y="19966"/>
                  <a:pt x="0" y="17952"/>
                </a:cubicBezTo>
                <a:close/>
              </a:path>
            </a:pathLst>
          </a:custGeom>
          <a:solidFill>
            <a:schemeClr val="accent1"/>
          </a:solidFill>
          <a:ln>
            <a:noFill/>
          </a:ln>
        </p:spPr>
        <p:txBody>
          <a:bodyPr lIns="0" tIns="0" rIns="0" bIns="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 name="Object 11"/>
          <p:cNvGraphicFramePr>
            <a:graphicFrameLocks noChangeAspect="1"/>
          </p:cNvGraphicFramePr>
          <p:nvPr/>
        </p:nvGraphicFramePr>
        <p:xfrm>
          <a:off x="1464340" y="3220696"/>
          <a:ext cx="1416394" cy="1416394"/>
        </p:xfrm>
        <a:graphic>
          <a:graphicData uri="http://schemas.openxmlformats.org/drawingml/2006/chart">
            <c:chart xmlns:c="http://schemas.openxmlformats.org/drawingml/2006/chart" xmlns:r="http://schemas.openxmlformats.org/officeDocument/2006/relationships" r:id="rId1"/>
          </a:graphicData>
        </a:graphic>
      </p:graphicFrame>
      <p:sp>
        <p:nvSpPr>
          <p:cNvPr id="69644" name="AutoShape 12"/>
          <p:cNvSpPr/>
          <p:nvPr/>
        </p:nvSpPr>
        <p:spPr bwMode="auto">
          <a:xfrm>
            <a:off x="1824299" y="3580654"/>
            <a:ext cx="696477"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nchor="ctr"/>
          <a:lstStyle/>
          <a:p>
            <a:pPr defTabSz="307975">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aphicFrame>
        <p:nvGraphicFramePr>
          <p:cNvPr id="3" name="Object 13"/>
          <p:cNvGraphicFramePr>
            <a:graphicFrameLocks noChangeAspect="1"/>
          </p:cNvGraphicFramePr>
          <p:nvPr/>
        </p:nvGraphicFramePr>
        <p:xfrm>
          <a:off x="2999604" y="3220696"/>
          <a:ext cx="1416394" cy="1416394"/>
        </p:xfrm>
        <a:graphic>
          <a:graphicData uri="http://schemas.openxmlformats.org/drawingml/2006/chart">
            <c:chart xmlns:c="http://schemas.openxmlformats.org/drawingml/2006/chart" xmlns:r="http://schemas.openxmlformats.org/officeDocument/2006/relationships" r:id="rId2"/>
          </a:graphicData>
        </a:graphic>
      </p:graphicFrame>
      <p:sp>
        <p:nvSpPr>
          <p:cNvPr id="69646" name="AutoShape 14"/>
          <p:cNvSpPr/>
          <p:nvPr/>
        </p:nvSpPr>
        <p:spPr bwMode="auto">
          <a:xfrm>
            <a:off x="3359563" y="3580654"/>
            <a:ext cx="696477"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pPr defTabSz="307975">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aphicFrame>
        <p:nvGraphicFramePr>
          <p:cNvPr id="4" name="Object 15"/>
          <p:cNvGraphicFramePr>
            <a:graphicFrameLocks noChangeAspect="1"/>
          </p:cNvGraphicFramePr>
          <p:nvPr/>
        </p:nvGraphicFramePr>
        <p:xfrm>
          <a:off x="4534868" y="3220696"/>
          <a:ext cx="1416394" cy="1416394"/>
        </p:xfrm>
        <a:graphic>
          <a:graphicData uri="http://schemas.openxmlformats.org/drawingml/2006/chart">
            <c:chart xmlns:c="http://schemas.openxmlformats.org/drawingml/2006/chart" xmlns:r="http://schemas.openxmlformats.org/officeDocument/2006/relationships" r:id="rId3"/>
          </a:graphicData>
        </a:graphic>
      </p:graphicFrame>
      <p:sp>
        <p:nvSpPr>
          <p:cNvPr id="69648" name="AutoShape 16"/>
          <p:cNvSpPr/>
          <p:nvPr/>
        </p:nvSpPr>
        <p:spPr bwMode="auto">
          <a:xfrm>
            <a:off x="4901524" y="3580654"/>
            <a:ext cx="696477"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ln>
          <a:effectLst/>
        </p:spPr>
        <p:txBody>
          <a:bodyPr lIns="0" tIns="0" rIns="0" bIns="0" anchor="ctr"/>
          <a:lstStyle/>
          <a:p>
            <a:pPr defTabSz="307975">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aphicFrame>
        <p:nvGraphicFramePr>
          <p:cNvPr id="5" name="Object 17"/>
          <p:cNvGraphicFramePr>
            <a:graphicFrameLocks noChangeAspect="1"/>
          </p:cNvGraphicFramePr>
          <p:nvPr/>
        </p:nvGraphicFramePr>
        <p:xfrm>
          <a:off x="6025765" y="3203117"/>
          <a:ext cx="1451553" cy="1451553"/>
        </p:xfrm>
        <a:graphic>
          <a:graphicData uri="http://schemas.openxmlformats.org/drawingml/2006/chart">
            <c:chart xmlns:c="http://schemas.openxmlformats.org/drawingml/2006/chart" xmlns:r="http://schemas.openxmlformats.org/officeDocument/2006/relationships" r:id="rId4"/>
          </a:graphicData>
        </a:graphic>
      </p:graphicFrame>
      <p:sp>
        <p:nvSpPr>
          <p:cNvPr id="69650" name="AutoShape 18"/>
          <p:cNvSpPr/>
          <p:nvPr/>
        </p:nvSpPr>
        <p:spPr bwMode="auto">
          <a:xfrm>
            <a:off x="6403303" y="3580654"/>
            <a:ext cx="695641"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4"/>
          </a:solidFill>
          <a:ln w="25400" cap="flat" cmpd="sng">
            <a:solidFill>
              <a:srgbClr val="000000">
                <a:alpha val="0"/>
              </a:srgbClr>
            </a:solidFill>
            <a:prstDash val="solid"/>
            <a:miter lim="0"/>
          </a:ln>
          <a:effectLst/>
        </p:spPr>
        <p:txBody>
          <a:bodyPr lIns="0" tIns="0" rIns="0" bIns="0" anchor="ctr"/>
          <a:lstStyle/>
          <a:p>
            <a:pPr defTabSz="307975">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aphicFrame>
        <p:nvGraphicFramePr>
          <p:cNvPr id="6" name="Object 19"/>
          <p:cNvGraphicFramePr>
            <a:graphicFrameLocks noChangeAspect="1"/>
          </p:cNvGraphicFramePr>
          <p:nvPr/>
        </p:nvGraphicFramePr>
        <p:xfrm>
          <a:off x="7569400" y="3220696"/>
          <a:ext cx="1416394" cy="1416394"/>
        </p:xfrm>
        <a:graphic>
          <a:graphicData uri="http://schemas.openxmlformats.org/drawingml/2006/chart">
            <c:chart xmlns:c="http://schemas.openxmlformats.org/drawingml/2006/chart" xmlns:r="http://schemas.openxmlformats.org/officeDocument/2006/relationships" r:id="rId5"/>
          </a:graphicData>
        </a:graphic>
      </p:graphicFrame>
      <p:sp>
        <p:nvSpPr>
          <p:cNvPr id="69652" name="AutoShape 20"/>
          <p:cNvSpPr/>
          <p:nvPr/>
        </p:nvSpPr>
        <p:spPr bwMode="auto">
          <a:xfrm>
            <a:off x="7929359" y="3580654"/>
            <a:ext cx="696477"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5"/>
          </a:solidFill>
          <a:ln w="25400" cap="flat" cmpd="sng">
            <a:solidFill>
              <a:srgbClr val="000000">
                <a:alpha val="0"/>
              </a:srgbClr>
            </a:solidFill>
            <a:prstDash val="solid"/>
            <a:miter lim="0"/>
          </a:ln>
          <a:effectLst/>
        </p:spPr>
        <p:txBody>
          <a:bodyPr lIns="0" tIns="0" rIns="0" bIns="0" anchor="ctr"/>
          <a:lstStyle/>
          <a:p>
            <a:pPr defTabSz="307975">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aphicFrame>
        <p:nvGraphicFramePr>
          <p:cNvPr id="7" name="Object 21"/>
          <p:cNvGraphicFramePr>
            <a:graphicFrameLocks noChangeAspect="1"/>
          </p:cNvGraphicFramePr>
          <p:nvPr/>
        </p:nvGraphicFramePr>
        <p:xfrm>
          <a:off x="9086248" y="3220696"/>
          <a:ext cx="1416394" cy="1416394"/>
        </p:xfrm>
        <a:graphic>
          <a:graphicData uri="http://schemas.openxmlformats.org/drawingml/2006/chart">
            <c:chart xmlns:c="http://schemas.openxmlformats.org/drawingml/2006/chart" xmlns:r="http://schemas.openxmlformats.org/officeDocument/2006/relationships" r:id="rId6"/>
          </a:graphicData>
        </a:graphic>
      </p:graphicFrame>
      <p:sp>
        <p:nvSpPr>
          <p:cNvPr id="69654" name="AutoShape 22"/>
          <p:cNvSpPr/>
          <p:nvPr/>
        </p:nvSpPr>
        <p:spPr bwMode="auto">
          <a:xfrm>
            <a:off x="9446206" y="3580654"/>
            <a:ext cx="696477"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6"/>
          </a:solidFill>
          <a:ln w="25400" cap="flat" cmpd="sng">
            <a:solidFill>
              <a:srgbClr val="000000">
                <a:alpha val="0"/>
              </a:srgbClr>
            </a:solidFill>
            <a:prstDash val="solid"/>
            <a:miter lim="0"/>
          </a:ln>
          <a:effectLst/>
        </p:spPr>
        <p:txBody>
          <a:bodyPr lIns="0" tIns="0" rIns="0" bIns="0" anchor="ctr"/>
          <a:lstStyle/>
          <a:p>
            <a:pPr defTabSz="307975">
              <a:defRPr/>
            </a:pPr>
            <a:endParaRPr lang="es-ES" sz="2110">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69655" name="AutoShape 23"/>
          <p:cNvSpPr/>
          <p:nvPr/>
        </p:nvSpPr>
        <p:spPr bwMode="auto">
          <a:xfrm>
            <a:off x="1883734" y="3783337"/>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40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56" name="AutoShape 24"/>
          <p:cNvSpPr/>
          <p:nvPr/>
        </p:nvSpPr>
        <p:spPr bwMode="auto">
          <a:xfrm>
            <a:off x="3410627" y="3783337"/>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30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57" name="AutoShape 25"/>
          <p:cNvSpPr/>
          <p:nvPr/>
        </p:nvSpPr>
        <p:spPr bwMode="auto">
          <a:xfrm>
            <a:off x="4971004" y="3783337"/>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50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58" name="AutoShape 26"/>
          <p:cNvSpPr/>
          <p:nvPr/>
        </p:nvSpPr>
        <p:spPr bwMode="auto">
          <a:xfrm>
            <a:off x="6467761" y="3783337"/>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30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59" name="AutoShape 27"/>
          <p:cNvSpPr/>
          <p:nvPr/>
        </p:nvSpPr>
        <p:spPr bwMode="auto">
          <a:xfrm>
            <a:off x="7998839" y="3783337"/>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20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60" name="AutoShape 28"/>
          <p:cNvSpPr/>
          <p:nvPr/>
        </p:nvSpPr>
        <p:spPr bwMode="auto">
          <a:xfrm>
            <a:off x="9510664" y="3780826"/>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10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61" name="AutoShape 29"/>
          <p:cNvSpPr/>
          <p:nvPr/>
        </p:nvSpPr>
        <p:spPr bwMode="auto">
          <a:xfrm>
            <a:off x="1775757" y="5204511"/>
            <a:ext cx="1948358"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5"/>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2" name="AutoShape 30"/>
          <p:cNvSpPr/>
          <p:nvPr/>
        </p:nvSpPr>
        <p:spPr bwMode="auto">
          <a:xfrm>
            <a:off x="1748970" y="4923435"/>
            <a:ext cx="1340444"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3" name="AutoShape 31"/>
          <p:cNvSpPr/>
          <p:nvPr/>
        </p:nvSpPr>
        <p:spPr bwMode="auto">
          <a:xfrm>
            <a:off x="3356225" y="2208092"/>
            <a:ext cx="1948358"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5"/>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4" name="AutoShape 32"/>
          <p:cNvSpPr/>
          <p:nvPr/>
        </p:nvSpPr>
        <p:spPr bwMode="auto">
          <a:xfrm>
            <a:off x="3329438" y="1927016"/>
            <a:ext cx="1340444"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5" name="AutoShape 33"/>
          <p:cNvSpPr/>
          <p:nvPr/>
        </p:nvSpPr>
        <p:spPr bwMode="auto">
          <a:xfrm>
            <a:off x="4898186" y="5204511"/>
            <a:ext cx="1948358"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5"/>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6" name="AutoShape 34"/>
          <p:cNvSpPr/>
          <p:nvPr/>
        </p:nvSpPr>
        <p:spPr bwMode="auto">
          <a:xfrm>
            <a:off x="4870451" y="4923435"/>
            <a:ext cx="1341322"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7" name="AutoShape 35"/>
          <p:cNvSpPr/>
          <p:nvPr/>
        </p:nvSpPr>
        <p:spPr bwMode="auto">
          <a:xfrm>
            <a:off x="6440147" y="2208092"/>
            <a:ext cx="1948358"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5"/>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8" name="AutoShape 36"/>
          <p:cNvSpPr/>
          <p:nvPr/>
        </p:nvSpPr>
        <p:spPr bwMode="auto">
          <a:xfrm>
            <a:off x="6412521" y="1927016"/>
            <a:ext cx="1340446"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9" name="AutoShape 37"/>
          <p:cNvSpPr/>
          <p:nvPr/>
        </p:nvSpPr>
        <p:spPr bwMode="auto">
          <a:xfrm>
            <a:off x="7981269" y="5204511"/>
            <a:ext cx="1948361"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5"/>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70" name="AutoShape 38"/>
          <p:cNvSpPr/>
          <p:nvPr/>
        </p:nvSpPr>
        <p:spPr bwMode="auto">
          <a:xfrm>
            <a:off x="7954482" y="4923435"/>
            <a:ext cx="1340446"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71" name="AutoShape 39"/>
          <p:cNvSpPr/>
          <p:nvPr/>
        </p:nvSpPr>
        <p:spPr bwMode="auto">
          <a:xfrm>
            <a:off x="9518936" y="2208092"/>
            <a:ext cx="1949634"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5"/>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72" name="AutoShape 40"/>
          <p:cNvSpPr/>
          <p:nvPr/>
        </p:nvSpPr>
        <p:spPr bwMode="auto">
          <a:xfrm>
            <a:off x="9492258" y="1927016"/>
            <a:ext cx="1340444"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39" name="文本框 38"/>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50"/>
                                  </p:stCondLst>
                                  <p:childTnLst>
                                    <p:set>
                                      <p:cBhvr>
                                        <p:cTn id="6" dur="1" fill="hold">
                                          <p:stCondLst>
                                            <p:cond delay="0"/>
                                          </p:stCondLst>
                                        </p:cTn>
                                        <p:tgtEl>
                                          <p:spTgt spid="69638"/>
                                        </p:tgtEl>
                                        <p:attrNameLst>
                                          <p:attrName>style.visibility</p:attrName>
                                        </p:attrNameLst>
                                      </p:cBhvr>
                                      <p:to>
                                        <p:strVal val="visible"/>
                                      </p:to>
                                    </p:set>
                                    <p:animEffect transition="in" filter="box(out)">
                                      <p:cBhvr>
                                        <p:cTn id="7" dur="500"/>
                                        <p:tgtEl>
                                          <p:spTgt spid="69638"/>
                                        </p:tgtEl>
                                      </p:cBhvr>
                                    </p:animEffect>
                                  </p:childTnLst>
                                </p:cTn>
                              </p:par>
                            </p:childTnLst>
                          </p:cTn>
                        </p:par>
                        <p:par>
                          <p:cTn id="8" fill="hold">
                            <p:stCondLst>
                              <p:cond delay="550"/>
                            </p:stCondLst>
                            <p:childTnLst>
                              <p:par>
                                <p:cTn id="9" presetID="4" presetClass="entr" presetSubtype="32" fill="hold" grpId="0" nodeType="afterEffect">
                                  <p:stCondLst>
                                    <p:cond delay="50"/>
                                  </p:stCondLst>
                                  <p:childTnLst>
                                    <p:set>
                                      <p:cBhvr>
                                        <p:cTn id="10" dur="1" fill="hold">
                                          <p:stCondLst>
                                            <p:cond delay="0"/>
                                          </p:stCondLst>
                                        </p:cTn>
                                        <p:tgtEl>
                                          <p:spTgt spid="69637"/>
                                        </p:tgtEl>
                                        <p:attrNameLst>
                                          <p:attrName>style.visibility</p:attrName>
                                        </p:attrNameLst>
                                      </p:cBhvr>
                                      <p:to>
                                        <p:strVal val="visible"/>
                                      </p:to>
                                    </p:set>
                                    <p:animEffect transition="in" filter="box(out)">
                                      <p:cBhvr>
                                        <p:cTn id="11" dur="500"/>
                                        <p:tgtEl>
                                          <p:spTgt spid="69637"/>
                                        </p:tgtEl>
                                      </p:cBhvr>
                                    </p:animEffect>
                                  </p:childTnLst>
                                </p:cTn>
                              </p:par>
                            </p:childTnLst>
                          </p:cTn>
                        </p:par>
                        <p:par>
                          <p:cTn id="12" fill="hold">
                            <p:stCondLst>
                              <p:cond delay="1100"/>
                            </p:stCondLst>
                            <p:childTnLst>
                              <p:par>
                                <p:cTn id="13" presetID="4" presetClass="entr" presetSubtype="32" fill="hold" nodeType="afterEffect">
                                  <p:stCondLst>
                                    <p:cond delay="50"/>
                                  </p:stCondLst>
                                  <p:childTnLst>
                                    <p:set>
                                      <p:cBhvr>
                                        <p:cTn id="14" dur="1" fill="hold">
                                          <p:stCondLst>
                                            <p:cond delay="0"/>
                                          </p:stCondLst>
                                        </p:cTn>
                                        <p:tgtEl>
                                          <p:spTgt spid="69636"/>
                                        </p:tgtEl>
                                        <p:attrNameLst>
                                          <p:attrName>style.visibility</p:attrName>
                                        </p:attrNameLst>
                                      </p:cBhvr>
                                      <p:to>
                                        <p:strVal val="visible"/>
                                      </p:to>
                                    </p:set>
                                    <p:animEffect transition="in" filter="box(out)">
                                      <p:cBhvr>
                                        <p:cTn id="15" dur="500"/>
                                        <p:tgtEl>
                                          <p:spTgt spid="69636"/>
                                        </p:tgtEl>
                                      </p:cBhvr>
                                    </p:animEffect>
                                  </p:childTnLst>
                                </p:cTn>
                              </p:par>
                            </p:childTnLst>
                          </p:cTn>
                        </p:par>
                        <p:par>
                          <p:cTn id="16" fill="hold">
                            <p:stCondLst>
                              <p:cond delay="1650"/>
                            </p:stCondLst>
                            <p:childTnLst>
                              <p:par>
                                <p:cTn id="17" presetID="4" presetClass="entr" presetSubtype="32" fill="hold" nodeType="afterEffect">
                                  <p:stCondLst>
                                    <p:cond delay="50"/>
                                  </p:stCondLst>
                                  <p:childTnLst>
                                    <p:set>
                                      <p:cBhvr>
                                        <p:cTn id="18" dur="1" fill="hold">
                                          <p:stCondLst>
                                            <p:cond delay="0"/>
                                          </p:stCondLst>
                                        </p:cTn>
                                        <p:tgtEl>
                                          <p:spTgt spid="69635"/>
                                        </p:tgtEl>
                                        <p:attrNameLst>
                                          <p:attrName>style.visibility</p:attrName>
                                        </p:attrNameLst>
                                      </p:cBhvr>
                                      <p:to>
                                        <p:strVal val="visible"/>
                                      </p:to>
                                    </p:set>
                                    <p:animEffect transition="in" filter="box(out)">
                                      <p:cBhvr>
                                        <p:cTn id="19" dur="500"/>
                                        <p:tgtEl>
                                          <p:spTgt spid="69635"/>
                                        </p:tgtEl>
                                      </p:cBhvr>
                                    </p:animEffect>
                                  </p:childTnLst>
                                </p:cTn>
                              </p:par>
                            </p:childTnLst>
                          </p:cTn>
                        </p:par>
                        <p:par>
                          <p:cTn id="20" fill="hold">
                            <p:stCondLst>
                              <p:cond delay="2200"/>
                            </p:stCondLst>
                            <p:childTnLst>
                              <p:par>
                                <p:cTn id="21" presetID="4" presetClass="entr" presetSubtype="32" fill="hold" nodeType="afterEffect">
                                  <p:stCondLst>
                                    <p:cond delay="50"/>
                                  </p:stCondLst>
                                  <p:childTnLst>
                                    <p:set>
                                      <p:cBhvr>
                                        <p:cTn id="22" dur="1" fill="hold">
                                          <p:stCondLst>
                                            <p:cond delay="0"/>
                                          </p:stCondLst>
                                        </p:cTn>
                                        <p:tgtEl>
                                          <p:spTgt spid="69634"/>
                                        </p:tgtEl>
                                        <p:attrNameLst>
                                          <p:attrName>style.visibility</p:attrName>
                                        </p:attrNameLst>
                                      </p:cBhvr>
                                      <p:to>
                                        <p:strVal val="visible"/>
                                      </p:to>
                                    </p:set>
                                    <p:animEffect transition="in" filter="box(out)">
                                      <p:cBhvr>
                                        <p:cTn id="23" dur="500"/>
                                        <p:tgtEl>
                                          <p:spTgt spid="69634"/>
                                        </p:tgtEl>
                                      </p:cBhvr>
                                    </p:animEffect>
                                  </p:childTnLst>
                                </p:cTn>
                              </p:par>
                            </p:childTnLst>
                          </p:cTn>
                        </p:par>
                        <p:par>
                          <p:cTn id="24" fill="hold">
                            <p:stCondLst>
                              <p:cond delay="2750"/>
                            </p:stCondLst>
                            <p:childTnLst>
                              <p:par>
                                <p:cTn id="25" presetID="4" presetClass="entr" presetSubtype="32" fill="hold" nodeType="afterEffect">
                                  <p:stCondLst>
                                    <p:cond delay="50"/>
                                  </p:stCondLst>
                                  <p:childTnLst>
                                    <p:set>
                                      <p:cBhvr>
                                        <p:cTn id="26" dur="1" fill="hold">
                                          <p:stCondLst>
                                            <p:cond delay="0"/>
                                          </p:stCondLst>
                                        </p:cTn>
                                        <p:tgtEl>
                                          <p:spTgt spid="69633"/>
                                        </p:tgtEl>
                                        <p:attrNameLst>
                                          <p:attrName>style.visibility</p:attrName>
                                        </p:attrNameLst>
                                      </p:cBhvr>
                                      <p:to>
                                        <p:strVal val="visible"/>
                                      </p:to>
                                    </p:set>
                                    <p:animEffect transition="in" filter="box(out)">
                                      <p:cBhvr>
                                        <p:cTn id="27" dur="500"/>
                                        <p:tgtEl>
                                          <p:spTgt spid="69633"/>
                                        </p:tgtEl>
                                      </p:cBhvr>
                                    </p:animEffect>
                                  </p:childTnLst>
                                </p:cTn>
                              </p:par>
                            </p:childTnLst>
                          </p:cTn>
                        </p:par>
                        <p:par>
                          <p:cTn id="28" fill="hold">
                            <p:stCondLst>
                              <p:cond delay="3300"/>
                            </p:stCondLst>
                            <p:childTnLst>
                              <p:par>
                                <p:cTn id="29" presetID="4" presetClass="entr" presetSubtype="32" fill="hold" grpId="0" nodeType="afterEffect">
                                  <p:stCondLst>
                                    <p:cond delay="50"/>
                                  </p:stCondLst>
                                  <p:childTnLst>
                                    <p:set>
                                      <p:cBhvr>
                                        <p:cTn id="30" dur="1" fill="hold">
                                          <p:stCondLst>
                                            <p:cond delay="0"/>
                                          </p:stCondLst>
                                        </p:cTn>
                                        <p:tgtEl>
                                          <p:spTgt spid="3"/>
                                        </p:tgtEl>
                                        <p:attrNameLst>
                                          <p:attrName>style.visibility</p:attrName>
                                        </p:attrNameLst>
                                      </p:cBhvr>
                                      <p:to>
                                        <p:strVal val="visible"/>
                                      </p:to>
                                    </p:set>
                                    <p:animEffect transition="in" filter="box(out)">
                                      <p:cBhvr>
                                        <p:cTn id="31" dur="500"/>
                                        <p:tgtEl>
                                          <p:spTgt spid="3"/>
                                        </p:tgtEl>
                                      </p:cBhvr>
                                    </p:animEffect>
                                  </p:childTnLst>
                                </p:cTn>
                              </p:par>
                            </p:childTnLst>
                          </p:cTn>
                        </p:par>
                        <p:par>
                          <p:cTn id="32" fill="hold">
                            <p:stCondLst>
                              <p:cond delay="3850"/>
                            </p:stCondLst>
                            <p:childTnLst>
                              <p:par>
                                <p:cTn id="33" presetID="4" presetClass="entr" presetSubtype="32" fill="hold" grpId="0" nodeType="afterEffect">
                                  <p:stCondLst>
                                    <p:cond delay="50"/>
                                  </p:stCondLst>
                                  <p:childTnLst>
                                    <p:set>
                                      <p:cBhvr>
                                        <p:cTn id="34" dur="1" fill="hold">
                                          <p:stCondLst>
                                            <p:cond delay="0"/>
                                          </p:stCondLst>
                                        </p:cTn>
                                        <p:tgtEl>
                                          <p:spTgt spid="4"/>
                                        </p:tgtEl>
                                        <p:attrNameLst>
                                          <p:attrName>style.visibility</p:attrName>
                                        </p:attrNameLst>
                                      </p:cBhvr>
                                      <p:to>
                                        <p:strVal val="visible"/>
                                      </p:to>
                                    </p:set>
                                    <p:animEffect transition="in" filter="box(out)">
                                      <p:cBhvr>
                                        <p:cTn id="35" dur="500"/>
                                        <p:tgtEl>
                                          <p:spTgt spid="4"/>
                                        </p:tgtEl>
                                      </p:cBhvr>
                                    </p:animEffect>
                                  </p:childTnLst>
                                </p:cTn>
                              </p:par>
                            </p:childTnLst>
                          </p:cTn>
                        </p:par>
                        <p:par>
                          <p:cTn id="36" fill="hold">
                            <p:stCondLst>
                              <p:cond delay="4400"/>
                            </p:stCondLst>
                            <p:childTnLst>
                              <p:par>
                                <p:cTn id="37" presetID="4" presetClass="entr" presetSubtype="32" fill="hold" grpId="0" nodeType="afterEffect">
                                  <p:stCondLst>
                                    <p:cond delay="50"/>
                                  </p:stCondLst>
                                  <p:childTnLst>
                                    <p:set>
                                      <p:cBhvr>
                                        <p:cTn id="38" dur="1" fill="hold">
                                          <p:stCondLst>
                                            <p:cond delay="0"/>
                                          </p:stCondLst>
                                        </p:cTn>
                                        <p:tgtEl>
                                          <p:spTgt spid="5"/>
                                        </p:tgtEl>
                                        <p:attrNameLst>
                                          <p:attrName>style.visibility</p:attrName>
                                        </p:attrNameLst>
                                      </p:cBhvr>
                                      <p:to>
                                        <p:strVal val="visible"/>
                                      </p:to>
                                    </p:set>
                                    <p:animEffect transition="in" filter="box(out)">
                                      <p:cBhvr>
                                        <p:cTn id="39" dur="500"/>
                                        <p:tgtEl>
                                          <p:spTgt spid="5"/>
                                        </p:tgtEl>
                                      </p:cBhvr>
                                    </p:animEffect>
                                  </p:childTnLst>
                                </p:cTn>
                              </p:par>
                            </p:childTnLst>
                          </p:cTn>
                        </p:par>
                        <p:par>
                          <p:cTn id="40" fill="hold">
                            <p:stCondLst>
                              <p:cond delay="4950"/>
                            </p:stCondLst>
                            <p:childTnLst>
                              <p:par>
                                <p:cTn id="41" presetID="4" presetClass="entr" presetSubtype="32" fill="hold" grpId="0" nodeType="afterEffect">
                                  <p:stCondLst>
                                    <p:cond delay="50"/>
                                  </p:stCondLst>
                                  <p:childTnLst>
                                    <p:set>
                                      <p:cBhvr>
                                        <p:cTn id="42" dur="1" fill="hold">
                                          <p:stCondLst>
                                            <p:cond delay="0"/>
                                          </p:stCondLst>
                                        </p:cTn>
                                        <p:tgtEl>
                                          <p:spTgt spid="6"/>
                                        </p:tgtEl>
                                        <p:attrNameLst>
                                          <p:attrName>style.visibility</p:attrName>
                                        </p:attrNameLst>
                                      </p:cBhvr>
                                      <p:to>
                                        <p:strVal val="visible"/>
                                      </p:to>
                                    </p:set>
                                    <p:animEffect transition="in" filter="box(out)">
                                      <p:cBhvr>
                                        <p:cTn id="43" dur="500"/>
                                        <p:tgtEl>
                                          <p:spTgt spid="6"/>
                                        </p:tgtEl>
                                      </p:cBhvr>
                                    </p:animEffect>
                                  </p:childTnLst>
                                </p:cTn>
                              </p:par>
                            </p:childTnLst>
                          </p:cTn>
                        </p:par>
                        <p:par>
                          <p:cTn id="44" fill="hold">
                            <p:stCondLst>
                              <p:cond delay="5500"/>
                            </p:stCondLst>
                            <p:childTnLst>
                              <p:par>
                                <p:cTn id="45" presetID="4" presetClass="entr" presetSubtype="32" fill="hold" grpId="0" nodeType="afterEffect">
                                  <p:stCondLst>
                                    <p:cond delay="50"/>
                                  </p:stCondLst>
                                  <p:childTnLst>
                                    <p:set>
                                      <p:cBhvr>
                                        <p:cTn id="46" dur="1" fill="hold">
                                          <p:stCondLst>
                                            <p:cond delay="0"/>
                                          </p:stCondLst>
                                        </p:cTn>
                                        <p:tgtEl>
                                          <p:spTgt spid="7"/>
                                        </p:tgtEl>
                                        <p:attrNameLst>
                                          <p:attrName>style.visibility</p:attrName>
                                        </p:attrNameLst>
                                      </p:cBhvr>
                                      <p:to>
                                        <p:strVal val="visible"/>
                                      </p:to>
                                    </p:set>
                                    <p:animEffect transition="in" filter="box(out)">
                                      <p:cBhvr>
                                        <p:cTn id="47" dur="500"/>
                                        <p:tgtEl>
                                          <p:spTgt spid="7"/>
                                        </p:tgtEl>
                                      </p:cBhvr>
                                    </p:animEffect>
                                  </p:childTnLst>
                                </p:cTn>
                              </p:par>
                            </p:childTnLst>
                          </p:cTn>
                        </p:par>
                        <p:par>
                          <p:cTn id="48" fill="hold">
                            <p:stCondLst>
                              <p:cond delay="6050"/>
                            </p:stCondLst>
                            <p:childTnLst>
                              <p:par>
                                <p:cTn id="49" presetID="4" presetClass="entr" presetSubtype="32" fill="hold" grpId="0" nodeType="afterEffect">
                                  <p:stCondLst>
                                    <p:cond delay="50"/>
                                  </p:stCondLst>
                                  <p:childTnLst>
                                    <p:set>
                                      <p:cBhvr>
                                        <p:cTn id="50" dur="1" fill="hold">
                                          <p:stCondLst>
                                            <p:cond delay="0"/>
                                          </p:stCondLst>
                                        </p:cTn>
                                        <p:tgtEl>
                                          <p:spTgt spid="2"/>
                                        </p:tgtEl>
                                        <p:attrNameLst>
                                          <p:attrName>style.visibility</p:attrName>
                                        </p:attrNameLst>
                                      </p:cBhvr>
                                      <p:to>
                                        <p:strVal val="visible"/>
                                      </p:to>
                                    </p:set>
                                    <p:animEffect transition="in" filter="box(out)">
                                      <p:cBhvr>
                                        <p:cTn id="51" dur="500"/>
                                        <p:tgtEl>
                                          <p:spTgt spid="2"/>
                                        </p:tgtEl>
                                      </p:cBhvr>
                                    </p:animEffect>
                                  </p:childTnLst>
                                </p:cTn>
                              </p:par>
                            </p:childTnLst>
                          </p:cTn>
                        </p:par>
                        <p:par>
                          <p:cTn id="52" fill="hold">
                            <p:stCondLst>
                              <p:cond delay="6600"/>
                            </p:stCondLst>
                            <p:childTnLst>
                              <p:par>
                                <p:cTn id="53" presetID="4" presetClass="entr" presetSubtype="32" fill="hold" nodeType="afterEffect">
                                  <p:stCondLst>
                                    <p:cond delay="50"/>
                                  </p:stCondLst>
                                  <p:childTnLst>
                                    <p:set>
                                      <p:cBhvr>
                                        <p:cTn id="54" dur="1" fill="hold">
                                          <p:stCondLst>
                                            <p:cond delay="0"/>
                                          </p:stCondLst>
                                        </p:cTn>
                                        <p:tgtEl>
                                          <p:spTgt spid="69644"/>
                                        </p:tgtEl>
                                        <p:attrNameLst>
                                          <p:attrName>style.visibility</p:attrName>
                                        </p:attrNameLst>
                                      </p:cBhvr>
                                      <p:to>
                                        <p:strVal val="visible"/>
                                      </p:to>
                                    </p:set>
                                    <p:animEffect transition="in" filter="box(out)">
                                      <p:cBhvr>
                                        <p:cTn id="55" dur="500"/>
                                        <p:tgtEl>
                                          <p:spTgt spid="69644"/>
                                        </p:tgtEl>
                                      </p:cBhvr>
                                    </p:animEffect>
                                  </p:childTnLst>
                                </p:cTn>
                              </p:par>
                            </p:childTnLst>
                          </p:cTn>
                        </p:par>
                        <p:par>
                          <p:cTn id="56" fill="hold">
                            <p:stCondLst>
                              <p:cond delay="7150"/>
                            </p:stCondLst>
                            <p:childTnLst>
                              <p:par>
                                <p:cTn id="57" presetID="4" presetClass="entr" presetSubtype="32" fill="hold" nodeType="afterEffect">
                                  <p:stCondLst>
                                    <p:cond delay="50"/>
                                  </p:stCondLst>
                                  <p:childTnLst>
                                    <p:set>
                                      <p:cBhvr>
                                        <p:cTn id="58" dur="1" fill="hold">
                                          <p:stCondLst>
                                            <p:cond delay="0"/>
                                          </p:stCondLst>
                                        </p:cTn>
                                        <p:tgtEl>
                                          <p:spTgt spid="69646"/>
                                        </p:tgtEl>
                                        <p:attrNameLst>
                                          <p:attrName>style.visibility</p:attrName>
                                        </p:attrNameLst>
                                      </p:cBhvr>
                                      <p:to>
                                        <p:strVal val="visible"/>
                                      </p:to>
                                    </p:set>
                                    <p:animEffect transition="in" filter="box(out)">
                                      <p:cBhvr>
                                        <p:cTn id="59" dur="500"/>
                                        <p:tgtEl>
                                          <p:spTgt spid="69646"/>
                                        </p:tgtEl>
                                      </p:cBhvr>
                                    </p:animEffect>
                                  </p:childTnLst>
                                </p:cTn>
                              </p:par>
                            </p:childTnLst>
                          </p:cTn>
                        </p:par>
                        <p:par>
                          <p:cTn id="60" fill="hold">
                            <p:stCondLst>
                              <p:cond delay="7700"/>
                            </p:stCondLst>
                            <p:childTnLst>
                              <p:par>
                                <p:cTn id="61" presetID="4" presetClass="entr" presetSubtype="32" fill="hold" nodeType="afterEffect">
                                  <p:stCondLst>
                                    <p:cond delay="50"/>
                                  </p:stCondLst>
                                  <p:childTnLst>
                                    <p:set>
                                      <p:cBhvr>
                                        <p:cTn id="62" dur="1" fill="hold">
                                          <p:stCondLst>
                                            <p:cond delay="0"/>
                                          </p:stCondLst>
                                        </p:cTn>
                                        <p:tgtEl>
                                          <p:spTgt spid="69648"/>
                                        </p:tgtEl>
                                        <p:attrNameLst>
                                          <p:attrName>style.visibility</p:attrName>
                                        </p:attrNameLst>
                                      </p:cBhvr>
                                      <p:to>
                                        <p:strVal val="visible"/>
                                      </p:to>
                                    </p:set>
                                    <p:animEffect transition="in" filter="box(out)">
                                      <p:cBhvr>
                                        <p:cTn id="63" dur="500"/>
                                        <p:tgtEl>
                                          <p:spTgt spid="69648"/>
                                        </p:tgtEl>
                                      </p:cBhvr>
                                    </p:animEffect>
                                  </p:childTnLst>
                                </p:cTn>
                              </p:par>
                            </p:childTnLst>
                          </p:cTn>
                        </p:par>
                        <p:par>
                          <p:cTn id="64" fill="hold">
                            <p:stCondLst>
                              <p:cond delay="8250"/>
                            </p:stCondLst>
                            <p:childTnLst>
                              <p:par>
                                <p:cTn id="65" presetID="4" presetClass="entr" presetSubtype="32" fill="hold" nodeType="afterEffect">
                                  <p:stCondLst>
                                    <p:cond delay="50"/>
                                  </p:stCondLst>
                                  <p:childTnLst>
                                    <p:set>
                                      <p:cBhvr>
                                        <p:cTn id="66" dur="1" fill="hold">
                                          <p:stCondLst>
                                            <p:cond delay="0"/>
                                          </p:stCondLst>
                                        </p:cTn>
                                        <p:tgtEl>
                                          <p:spTgt spid="69650"/>
                                        </p:tgtEl>
                                        <p:attrNameLst>
                                          <p:attrName>style.visibility</p:attrName>
                                        </p:attrNameLst>
                                      </p:cBhvr>
                                      <p:to>
                                        <p:strVal val="visible"/>
                                      </p:to>
                                    </p:set>
                                    <p:animEffect transition="in" filter="box(out)">
                                      <p:cBhvr>
                                        <p:cTn id="67" dur="500"/>
                                        <p:tgtEl>
                                          <p:spTgt spid="69650"/>
                                        </p:tgtEl>
                                      </p:cBhvr>
                                    </p:animEffect>
                                  </p:childTnLst>
                                </p:cTn>
                              </p:par>
                            </p:childTnLst>
                          </p:cTn>
                        </p:par>
                        <p:par>
                          <p:cTn id="68" fill="hold">
                            <p:stCondLst>
                              <p:cond delay="8800"/>
                            </p:stCondLst>
                            <p:childTnLst>
                              <p:par>
                                <p:cTn id="69" presetID="4" presetClass="entr" presetSubtype="32" fill="hold" nodeType="afterEffect">
                                  <p:stCondLst>
                                    <p:cond delay="50"/>
                                  </p:stCondLst>
                                  <p:childTnLst>
                                    <p:set>
                                      <p:cBhvr>
                                        <p:cTn id="70" dur="1" fill="hold">
                                          <p:stCondLst>
                                            <p:cond delay="0"/>
                                          </p:stCondLst>
                                        </p:cTn>
                                        <p:tgtEl>
                                          <p:spTgt spid="69652"/>
                                        </p:tgtEl>
                                        <p:attrNameLst>
                                          <p:attrName>style.visibility</p:attrName>
                                        </p:attrNameLst>
                                      </p:cBhvr>
                                      <p:to>
                                        <p:strVal val="visible"/>
                                      </p:to>
                                    </p:set>
                                    <p:animEffect transition="in" filter="box(out)">
                                      <p:cBhvr>
                                        <p:cTn id="71" dur="500"/>
                                        <p:tgtEl>
                                          <p:spTgt spid="69652"/>
                                        </p:tgtEl>
                                      </p:cBhvr>
                                    </p:animEffect>
                                  </p:childTnLst>
                                </p:cTn>
                              </p:par>
                            </p:childTnLst>
                          </p:cTn>
                        </p:par>
                        <p:par>
                          <p:cTn id="72" fill="hold">
                            <p:stCondLst>
                              <p:cond delay="9350"/>
                            </p:stCondLst>
                            <p:childTnLst>
                              <p:par>
                                <p:cTn id="73" presetID="4" presetClass="entr" presetSubtype="32" fill="hold" nodeType="afterEffect">
                                  <p:stCondLst>
                                    <p:cond delay="50"/>
                                  </p:stCondLst>
                                  <p:childTnLst>
                                    <p:set>
                                      <p:cBhvr>
                                        <p:cTn id="74" dur="1" fill="hold">
                                          <p:stCondLst>
                                            <p:cond delay="0"/>
                                          </p:stCondLst>
                                        </p:cTn>
                                        <p:tgtEl>
                                          <p:spTgt spid="69654"/>
                                        </p:tgtEl>
                                        <p:attrNameLst>
                                          <p:attrName>style.visibility</p:attrName>
                                        </p:attrNameLst>
                                      </p:cBhvr>
                                      <p:to>
                                        <p:strVal val="visible"/>
                                      </p:to>
                                    </p:set>
                                    <p:animEffect transition="in" filter="box(out)">
                                      <p:cBhvr>
                                        <p:cTn id="75" dur="500"/>
                                        <p:tgtEl>
                                          <p:spTgt spid="69654"/>
                                        </p:tgtEl>
                                      </p:cBhvr>
                                    </p:animEffect>
                                  </p:childTnLst>
                                </p:cTn>
                              </p:par>
                            </p:childTnLst>
                          </p:cTn>
                        </p:par>
                        <p:par>
                          <p:cTn id="76" fill="hold">
                            <p:stCondLst>
                              <p:cond delay="9900"/>
                            </p:stCondLst>
                            <p:childTnLst>
                              <p:par>
                                <p:cTn id="77" presetID="4" presetClass="entr" presetSubtype="32" fill="hold" grpId="0" nodeType="afterEffect">
                                  <p:stCondLst>
                                    <p:cond delay="50"/>
                                  </p:stCondLst>
                                  <p:childTnLst>
                                    <p:set>
                                      <p:cBhvr>
                                        <p:cTn id="78" dur="1" fill="hold">
                                          <p:stCondLst>
                                            <p:cond delay="0"/>
                                          </p:stCondLst>
                                        </p:cTn>
                                        <p:tgtEl>
                                          <p:spTgt spid="69655"/>
                                        </p:tgtEl>
                                        <p:attrNameLst>
                                          <p:attrName>style.visibility</p:attrName>
                                        </p:attrNameLst>
                                      </p:cBhvr>
                                      <p:to>
                                        <p:strVal val="visible"/>
                                      </p:to>
                                    </p:set>
                                    <p:animEffect transition="in" filter="box(out)">
                                      <p:cBhvr>
                                        <p:cTn id="79" dur="500"/>
                                        <p:tgtEl>
                                          <p:spTgt spid="69655"/>
                                        </p:tgtEl>
                                      </p:cBhvr>
                                    </p:animEffect>
                                  </p:childTnLst>
                                </p:cTn>
                              </p:par>
                            </p:childTnLst>
                          </p:cTn>
                        </p:par>
                        <p:par>
                          <p:cTn id="80" fill="hold">
                            <p:stCondLst>
                              <p:cond delay="10450"/>
                            </p:stCondLst>
                            <p:childTnLst>
                              <p:par>
                                <p:cTn id="81" presetID="4" presetClass="entr" presetSubtype="32" fill="hold" grpId="0" nodeType="afterEffect">
                                  <p:stCondLst>
                                    <p:cond delay="50"/>
                                  </p:stCondLst>
                                  <p:childTnLst>
                                    <p:set>
                                      <p:cBhvr>
                                        <p:cTn id="82" dur="1" fill="hold">
                                          <p:stCondLst>
                                            <p:cond delay="0"/>
                                          </p:stCondLst>
                                        </p:cTn>
                                        <p:tgtEl>
                                          <p:spTgt spid="69656"/>
                                        </p:tgtEl>
                                        <p:attrNameLst>
                                          <p:attrName>style.visibility</p:attrName>
                                        </p:attrNameLst>
                                      </p:cBhvr>
                                      <p:to>
                                        <p:strVal val="visible"/>
                                      </p:to>
                                    </p:set>
                                    <p:animEffect transition="in" filter="box(out)">
                                      <p:cBhvr>
                                        <p:cTn id="83" dur="500"/>
                                        <p:tgtEl>
                                          <p:spTgt spid="69656"/>
                                        </p:tgtEl>
                                      </p:cBhvr>
                                    </p:animEffect>
                                  </p:childTnLst>
                                </p:cTn>
                              </p:par>
                            </p:childTnLst>
                          </p:cTn>
                        </p:par>
                        <p:par>
                          <p:cTn id="84" fill="hold">
                            <p:stCondLst>
                              <p:cond delay="11000"/>
                            </p:stCondLst>
                            <p:childTnLst>
                              <p:par>
                                <p:cTn id="85" presetID="4" presetClass="entr" presetSubtype="32" fill="hold" grpId="0" nodeType="afterEffect">
                                  <p:stCondLst>
                                    <p:cond delay="50"/>
                                  </p:stCondLst>
                                  <p:childTnLst>
                                    <p:set>
                                      <p:cBhvr>
                                        <p:cTn id="86" dur="1" fill="hold">
                                          <p:stCondLst>
                                            <p:cond delay="0"/>
                                          </p:stCondLst>
                                        </p:cTn>
                                        <p:tgtEl>
                                          <p:spTgt spid="69657"/>
                                        </p:tgtEl>
                                        <p:attrNameLst>
                                          <p:attrName>style.visibility</p:attrName>
                                        </p:attrNameLst>
                                      </p:cBhvr>
                                      <p:to>
                                        <p:strVal val="visible"/>
                                      </p:to>
                                    </p:set>
                                    <p:animEffect transition="in" filter="box(out)">
                                      <p:cBhvr>
                                        <p:cTn id="87" dur="500"/>
                                        <p:tgtEl>
                                          <p:spTgt spid="69657"/>
                                        </p:tgtEl>
                                      </p:cBhvr>
                                    </p:animEffect>
                                  </p:childTnLst>
                                </p:cTn>
                              </p:par>
                            </p:childTnLst>
                          </p:cTn>
                        </p:par>
                        <p:par>
                          <p:cTn id="88" fill="hold">
                            <p:stCondLst>
                              <p:cond delay="11550"/>
                            </p:stCondLst>
                            <p:childTnLst>
                              <p:par>
                                <p:cTn id="89" presetID="4" presetClass="entr" presetSubtype="32" fill="hold" grpId="0" nodeType="afterEffect">
                                  <p:stCondLst>
                                    <p:cond delay="50"/>
                                  </p:stCondLst>
                                  <p:childTnLst>
                                    <p:set>
                                      <p:cBhvr>
                                        <p:cTn id="90" dur="1" fill="hold">
                                          <p:stCondLst>
                                            <p:cond delay="0"/>
                                          </p:stCondLst>
                                        </p:cTn>
                                        <p:tgtEl>
                                          <p:spTgt spid="69658"/>
                                        </p:tgtEl>
                                        <p:attrNameLst>
                                          <p:attrName>style.visibility</p:attrName>
                                        </p:attrNameLst>
                                      </p:cBhvr>
                                      <p:to>
                                        <p:strVal val="visible"/>
                                      </p:to>
                                    </p:set>
                                    <p:animEffect transition="in" filter="box(out)">
                                      <p:cBhvr>
                                        <p:cTn id="91" dur="500"/>
                                        <p:tgtEl>
                                          <p:spTgt spid="69658"/>
                                        </p:tgtEl>
                                      </p:cBhvr>
                                    </p:animEffect>
                                  </p:childTnLst>
                                </p:cTn>
                              </p:par>
                            </p:childTnLst>
                          </p:cTn>
                        </p:par>
                        <p:par>
                          <p:cTn id="92" fill="hold">
                            <p:stCondLst>
                              <p:cond delay="12100"/>
                            </p:stCondLst>
                            <p:childTnLst>
                              <p:par>
                                <p:cTn id="93" presetID="4" presetClass="entr" presetSubtype="32" fill="hold" grpId="0" nodeType="afterEffect">
                                  <p:stCondLst>
                                    <p:cond delay="50"/>
                                  </p:stCondLst>
                                  <p:childTnLst>
                                    <p:set>
                                      <p:cBhvr>
                                        <p:cTn id="94" dur="1" fill="hold">
                                          <p:stCondLst>
                                            <p:cond delay="0"/>
                                          </p:stCondLst>
                                        </p:cTn>
                                        <p:tgtEl>
                                          <p:spTgt spid="69659"/>
                                        </p:tgtEl>
                                        <p:attrNameLst>
                                          <p:attrName>style.visibility</p:attrName>
                                        </p:attrNameLst>
                                      </p:cBhvr>
                                      <p:to>
                                        <p:strVal val="visible"/>
                                      </p:to>
                                    </p:set>
                                    <p:animEffect transition="in" filter="box(out)">
                                      <p:cBhvr>
                                        <p:cTn id="95" dur="500"/>
                                        <p:tgtEl>
                                          <p:spTgt spid="69659"/>
                                        </p:tgtEl>
                                      </p:cBhvr>
                                    </p:animEffect>
                                  </p:childTnLst>
                                </p:cTn>
                              </p:par>
                            </p:childTnLst>
                          </p:cTn>
                        </p:par>
                        <p:par>
                          <p:cTn id="96" fill="hold">
                            <p:stCondLst>
                              <p:cond delay="12650"/>
                            </p:stCondLst>
                            <p:childTnLst>
                              <p:par>
                                <p:cTn id="97" presetID="4" presetClass="entr" presetSubtype="32" fill="hold" grpId="0" nodeType="afterEffect">
                                  <p:stCondLst>
                                    <p:cond delay="50"/>
                                  </p:stCondLst>
                                  <p:childTnLst>
                                    <p:set>
                                      <p:cBhvr>
                                        <p:cTn id="98" dur="1" fill="hold">
                                          <p:stCondLst>
                                            <p:cond delay="0"/>
                                          </p:stCondLst>
                                        </p:cTn>
                                        <p:tgtEl>
                                          <p:spTgt spid="69660"/>
                                        </p:tgtEl>
                                        <p:attrNameLst>
                                          <p:attrName>style.visibility</p:attrName>
                                        </p:attrNameLst>
                                      </p:cBhvr>
                                      <p:to>
                                        <p:strVal val="visible"/>
                                      </p:to>
                                    </p:set>
                                    <p:animEffect transition="in" filter="box(out)">
                                      <p:cBhvr>
                                        <p:cTn id="99" dur="500"/>
                                        <p:tgtEl>
                                          <p:spTgt spid="69660"/>
                                        </p:tgtEl>
                                      </p:cBhvr>
                                    </p:animEffect>
                                  </p:childTnLst>
                                </p:cTn>
                              </p:par>
                            </p:childTnLst>
                          </p:cTn>
                        </p:par>
                        <p:par>
                          <p:cTn id="100" fill="hold">
                            <p:stCondLst>
                              <p:cond delay="13200"/>
                            </p:stCondLst>
                            <p:childTnLst>
                              <p:par>
                                <p:cTn id="101" presetID="2" presetClass="entr" presetSubtype="4" fill="hold" grpId="0" nodeType="afterEffect">
                                  <p:stCondLst>
                                    <p:cond delay="100"/>
                                  </p:stCondLst>
                                  <p:childTnLst>
                                    <p:set>
                                      <p:cBhvr>
                                        <p:cTn id="102" dur="1" fill="hold">
                                          <p:stCondLst>
                                            <p:cond delay="0"/>
                                          </p:stCondLst>
                                        </p:cTn>
                                        <p:tgtEl>
                                          <p:spTgt spid="69662"/>
                                        </p:tgtEl>
                                        <p:attrNameLst>
                                          <p:attrName>style.visibility</p:attrName>
                                        </p:attrNameLst>
                                      </p:cBhvr>
                                      <p:to>
                                        <p:strVal val="visible"/>
                                      </p:to>
                                    </p:set>
                                    <p:anim calcmode="lin" valueType="num">
                                      <p:cBhvr additive="base">
                                        <p:cTn id="103" dur="500" fill="hold"/>
                                        <p:tgtEl>
                                          <p:spTgt spid="69662"/>
                                        </p:tgtEl>
                                        <p:attrNameLst>
                                          <p:attrName>ppt_x</p:attrName>
                                        </p:attrNameLst>
                                      </p:cBhvr>
                                      <p:tavLst>
                                        <p:tav tm="0">
                                          <p:val>
                                            <p:strVal val="#ppt_x"/>
                                          </p:val>
                                        </p:tav>
                                        <p:tav tm="100000">
                                          <p:val>
                                            <p:strVal val="#ppt_x"/>
                                          </p:val>
                                        </p:tav>
                                      </p:tavLst>
                                    </p:anim>
                                    <p:anim calcmode="lin" valueType="num">
                                      <p:cBhvr additive="base">
                                        <p:cTn id="104" dur="500" fill="hold"/>
                                        <p:tgtEl>
                                          <p:spTgt spid="69662"/>
                                        </p:tgtEl>
                                        <p:attrNameLst>
                                          <p:attrName>ppt_y</p:attrName>
                                        </p:attrNameLst>
                                      </p:cBhvr>
                                      <p:tavLst>
                                        <p:tav tm="0">
                                          <p:val>
                                            <p:strVal val="1+#ppt_h/2"/>
                                          </p:val>
                                        </p:tav>
                                        <p:tav tm="100000">
                                          <p:val>
                                            <p:strVal val="#ppt_y"/>
                                          </p:val>
                                        </p:tav>
                                      </p:tavLst>
                                    </p:anim>
                                  </p:childTnLst>
                                </p:cTn>
                              </p:par>
                            </p:childTnLst>
                          </p:cTn>
                        </p:par>
                        <p:par>
                          <p:cTn id="105" fill="hold">
                            <p:stCondLst>
                              <p:cond delay="13800"/>
                            </p:stCondLst>
                            <p:childTnLst>
                              <p:par>
                                <p:cTn id="106" presetID="2" presetClass="entr" presetSubtype="2" fill="hold" grpId="0" nodeType="afterEffect">
                                  <p:stCondLst>
                                    <p:cond delay="0"/>
                                  </p:stCondLst>
                                  <p:childTnLst>
                                    <p:set>
                                      <p:cBhvr>
                                        <p:cTn id="107" dur="1" fill="hold">
                                          <p:stCondLst>
                                            <p:cond delay="0"/>
                                          </p:stCondLst>
                                        </p:cTn>
                                        <p:tgtEl>
                                          <p:spTgt spid="69661"/>
                                        </p:tgtEl>
                                        <p:attrNameLst>
                                          <p:attrName>style.visibility</p:attrName>
                                        </p:attrNameLst>
                                      </p:cBhvr>
                                      <p:to>
                                        <p:strVal val="visible"/>
                                      </p:to>
                                    </p:set>
                                    <p:anim calcmode="lin" valueType="num">
                                      <p:cBhvr additive="base">
                                        <p:cTn id="108" dur="500" fill="hold"/>
                                        <p:tgtEl>
                                          <p:spTgt spid="69661"/>
                                        </p:tgtEl>
                                        <p:attrNameLst>
                                          <p:attrName>ppt_x</p:attrName>
                                        </p:attrNameLst>
                                      </p:cBhvr>
                                      <p:tavLst>
                                        <p:tav tm="0">
                                          <p:val>
                                            <p:strVal val="1+#ppt_w/2"/>
                                          </p:val>
                                        </p:tav>
                                        <p:tav tm="100000">
                                          <p:val>
                                            <p:strVal val="#ppt_x"/>
                                          </p:val>
                                        </p:tav>
                                      </p:tavLst>
                                    </p:anim>
                                    <p:anim calcmode="lin" valueType="num">
                                      <p:cBhvr additive="base">
                                        <p:cTn id="109" dur="500" fill="hold"/>
                                        <p:tgtEl>
                                          <p:spTgt spid="69661"/>
                                        </p:tgtEl>
                                        <p:attrNameLst>
                                          <p:attrName>ppt_y</p:attrName>
                                        </p:attrNameLst>
                                      </p:cBhvr>
                                      <p:tavLst>
                                        <p:tav tm="0">
                                          <p:val>
                                            <p:strVal val="#ppt_y"/>
                                          </p:val>
                                        </p:tav>
                                        <p:tav tm="100000">
                                          <p:val>
                                            <p:strVal val="#ppt_y"/>
                                          </p:val>
                                        </p:tav>
                                      </p:tavLst>
                                    </p:anim>
                                  </p:childTnLst>
                                </p:cTn>
                              </p:par>
                            </p:childTnLst>
                          </p:cTn>
                        </p:par>
                        <p:par>
                          <p:cTn id="110" fill="hold">
                            <p:stCondLst>
                              <p:cond delay="14300"/>
                            </p:stCondLst>
                            <p:childTnLst>
                              <p:par>
                                <p:cTn id="111" presetID="2" presetClass="entr" presetSubtype="4" fill="hold" grpId="0" nodeType="afterEffect">
                                  <p:stCondLst>
                                    <p:cond delay="100"/>
                                  </p:stCondLst>
                                  <p:childTnLst>
                                    <p:set>
                                      <p:cBhvr>
                                        <p:cTn id="112" dur="1" fill="hold">
                                          <p:stCondLst>
                                            <p:cond delay="0"/>
                                          </p:stCondLst>
                                        </p:cTn>
                                        <p:tgtEl>
                                          <p:spTgt spid="69664"/>
                                        </p:tgtEl>
                                        <p:attrNameLst>
                                          <p:attrName>style.visibility</p:attrName>
                                        </p:attrNameLst>
                                      </p:cBhvr>
                                      <p:to>
                                        <p:strVal val="visible"/>
                                      </p:to>
                                    </p:set>
                                    <p:anim calcmode="lin" valueType="num">
                                      <p:cBhvr additive="base">
                                        <p:cTn id="113" dur="500" fill="hold"/>
                                        <p:tgtEl>
                                          <p:spTgt spid="69664"/>
                                        </p:tgtEl>
                                        <p:attrNameLst>
                                          <p:attrName>ppt_x</p:attrName>
                                        </p:attrNameLst>
                                      </p:cBhvr>
                                      <p:tavLst>
                                        <p:tav tm="0">
                                          <p:val>
                                            <p:strVal val="#ppt_x"/>
                                          </p:val>
                                        </p:tav>
                                        <p:tav tm="100000">
                                          <p:val>
                                            <p:strVal val="#ppt_x"/>
                                          </p:val>
                                        </p:tav>
                                      </p:tavLst>
                                    </p:anim>
                                    <p:anim calcmode="lin" valueType="num">
                                      <p:cBhvr additive="base">
                                        <p:cTn id="114" dur="500" fill="hold"/>
                                        <p:tgtEl>
                                          <p:spTgt spid="69664"/>
                                        </p:tgtEl>
                                        <p:attrNameLst>
                                          <p:attrName>ppt_y</p:attrName>
                                        </p:attrNameLst>
                                      </p:cBhvr>
                                      <p:tavLst>
                                        <p:tav tm="0">
                                          <p:val>
                                            <p:strVal val="1+#ppt_h/2"/>
                                          </p:val>
                                        </p:tav>
                                        <p:tav tm="100000">
                                          <p:val>
                                            <p:strVal val="#ppt_y"/>
                                          </p:val>
                                        </p:tav>
                                      </p:tavLst>
                                    </p:anim>
                                  </p:childTnLst>
                                </p:cTn>
                              </p:par>
                            </p:childTnLst>
                          </p:cTn>
                        </p:par>
                        <p:par>
                          <p:cTn id="115" fill="hold">
                            <p:stCondLst>
                              <p:cond delay="14900"/>
                            </p:stCondLst>
                            <p:childTnLst>
                              <p:par>
                                <p:cTn id="116" presetID="2" presetClass="entr" presetSubtype="2" fill="hold" grpId="0" nodeType="afterEffect">
                                  <p:stCondLst>
                                    <p:cond delay="0"/>
                                  </p:stCondLst>
                                  <p:childTnLst>
                                    <p:set>
                                      <p:cBhvr>
                                        <p:cTn id="117" dur="1" fill="hold">
                                          <p:stCondLst>
                                            <p:cond delay="0"/>
                                          </p:stCondLst>
                                        </p:cTn>
                                        <p:tgtEl>
                                          <p:spTgt spid="69663"/>
                                        </p:tgtEl>
                                        <p:attrNameLst>
                                          <p:attrName>style.visibility</p:attrName>
                                        </p:attrNameLst>
                                      </p:cBhvr>
                                      <p:to>
                                        <p:strVal val="visible"/>
                                      </p:to>
                                    </p:set>
                                    <p:anim calcmode="lin" valueType="num">
                                      <p:cBhvr additive="base">
                                        <p:cTn id="118" dur="500" fill="hold"/>
                                        <p:tgtEl>
                                          <p:spTgt spid="69663"/>
                                        </p:tgtEl>
                                        <p:attrNameLst>
                                          <p:attrName>ppt_x</p:attrName>
                                        </p:attrNameLst>
                                      </p:cBhvr>
                                      <p:tavLst>
                                        <p:tav tm="0">
                                          <p:val>
                                            <p:strVal val="1+#ppt_w/2"/>
                                          </p:val>
                                        </p:tav>
                                        <p:tav tm="100000">
                                          <p:val>
                                            <p:strVal val="#ppt_x"/>
                                          </p:val>
                                        </p:tav>
                                      </p:tavLst>
                                    </p:anim>
                                    <p:anim calcmode="lin" valueType="num">
                                      <p:cBhvr additive="base">
                                        <p:cTn id="119" dur="500" fill="hold"/>
                                        <p:tgtEl>
                                          <p:spTgt spid="69663"/>
                                        </p:tgtEl>
                                        <p:attrNameLst>
                                          <p:attrName>ppt_y</p:attrName>
                                        </p:attrNameLst>
                                      </p:cBhvr>
                                      <p:tavLst>
                                        <p:tav tm="0">
                                          <p:val>
                                            <p:strVal val="#ppt_y"/>
                                          </p:val>
                                        </p:tav>
                                        <p:tav tm="100000">
                                          <p:val>
                                            <p:strVal val="#ppt_y"/>
                                          </p:val>
                                        </p:tav>
                                      </p:tavLst>
                                    </p:anim>
                                  </p:childTnLst>
                                </p:cTn>
                              </p:par>
                            </p:childTnLst>
                          </p:cTn>
                        </p:par>
                        <p:par>
                          <p:cTn id="120" fill="hold">
                            <p:stCondLst>
                              <p:cond delay="15400"/>
                            </p:stCondLst>
                            <p:childTnLst>
                              <p:par>
                                <p:cTn id="121" presetID="2" presetClass="entr" presetSubtype="4" fill="hold" grpId="0" nodeType="afterEffect">
                                  <p:stCondLst>
                                    <p:cond delay="100"/>
                                  </p:stCondLst>
                                  <p:childTnLst>
                                    <p:set>
                                      <p:cBhvr>
                                        <p:cTn id="122" dur="1" fill="hold">
                                          <p:stCondLst>
                                            <p:cond delay="0"/>
                                          </p:stCondLst>
                                        </p:cTn>
                                        <p:tgtEl>
                                          <p:spTgt spid="69666"/>
                                        </p:tgtEl>
                                        <p:attrNameLst>
                                          <p:attrName>style.visibility</p:attrName>
                                        </p:attrNameLst>
                                      </p:cBhvr>
                                      <p:to>
                                        <p:strVal val="visible"/>
                                      </p:to>
                                    </p:set>
                                    <p:anim calcmode="lin" valueType="num">
                                      <p:cBhvr additive="base">
                                        <p:cTn id="123" dur="500" fill="hold"/>
                                        <p:tgtEl>
                                          <p:spTgt spid="69666"/>
                                        </p:tgtEl>
                                        <p:attrNameLst>
                                          <p:attrName>ppt_x</p:attrName>
                                        </p:attrNameLst>
                                      </p:cBhvr>
                                      <p:tavLst>
                                        <p:tav tm="0">
                                          <p:val>
                                            <p:strVal val="#ppt_x"/>
                                          </p:val>
                                        </p:tav>
                                        <p:tav tm="100000">
                                          <p:val>
                                            <p:strVal val="#ppt_x"/>
                                          </p:val>
                                        </p:tav>
                                      </p:tavLst>
                                    </p:anim>
                                    <p:anim calcmode="lin" valueType="num">
                                      <p:cBhvr additive="base">
                                        <p:cTn id="124" dur="500" fill="hold"/>
                                        <p:tgtEl>
                                          <p:spTgt spid="69666"/>
                                        </p:tgtEl>
                                        <p:attrNameLst>
                                          <p:attrName>ppt_y</p:attrName>
                                        </p:attrNameLst>
                                      </p:cBhvr>
                                      <p:tavLst>
                                        <p:tav tm="0">
                                          <p:val>
                                            <p:strVal val="1+#ppt_h/2"/>
                                          </p:val>
                                        </p:tav>
                                        <p:tav tm="100000">
                                          <p:val>
                                            <p:strVal val="#ppt_y"/>
                                          </p:val>
                                        </p:tav>
                                      </p:tavLst>
                                    </p:anim>
                                  </p:childTnLst>
                                </p:cTn>
                              </p:par>
                            </p:childTnLst>
                          </p:cTn>
                        </p:par>
                        <p:par>
                          <p:cTn id="125" fill="hold">
                            <p:stCondLst>
                              <p:cond delay="16000"/>
                            </p:stCondLst>
                            <p:childTnLst>
                              <p:par>
                                <p:cTn id="126" presetID="2" presetClass="entr" presetSubtype="2" fill="hold" grpId="0" nodeType="afterEffect">
                                  <p:stCondLst>
                                    <p:cond delay="0"/>
                                  </p:stCondLst>
                                  <p:childTnLst>
                                    <p:set>
                                      <p:cBhvr>
                                        <p:cTn id="127" dur="1" fill="hold">
                                          <p:stCondLst>
                                            <p:cond delay="0"/>
                                          </p:stCondLst>
                                        </p:cTn>
                                        <p:tgtEl>
                                          <p:spTgt spid="69665"/>
                                        </p:tgtEl>
                                        <p:attrNameLst>
                                          <p:attrName>style.visibility</p:attrName>
                                        </p:attrNameLst>
                                      </p:cBhvr>
                                      <p:to>
                                        <p:strVal val="visible"/>
                                      </p:to>
                                    </p:set>
                                    <p:anim calcmode="lin" valueType="num">
                                      <p:cBhvr additive="base">
                                        <p:cTn id="128" dur="500" fill="hold"/>
                                        <p:tgtEl>
                                          <p:spTgt spid="69665"/>
                                        </p:tgtEl>
                                        <p:attrNameLst>
                                          <p:attrName>ppt_x</p:attrName>
                                        </p:attrNameLst>
                                      </p:cBhvr>
                                      <p:tavLst>
                                        <p:tav tm="0">
                                          <p:val>
                                            <p:strVal val="1+#ppt_w/2"/>
                                          </p:val>
                                        </p:tav>
                                        <p:tav tm="100000">
                                          <p:val>
                                            <p:strVal val="#ppt_x"/>
                                          </p:val>
                                        </p:tav>
                                      </p:tavLst>
                                    </p:anim>
                                    <p:anim calcmode="lin" valueType="num">
                                      <p:cBhvr additive="base">
                                        <p:cTn id="129" dur="500" fill="hold"/>
                                        <p:tgtEl>
                                          <p:spTgt spid="69665"/>
                                        </p:tgtEl>
                                        <p:attrNameLst>
                                          <p:attrName>ppt_y</p:attrName>
                                        </p:attrNameLst>
                                      </p:cBhvr>
                                      <p:tavLst>
                                        <p:tav tm="0">
                                          <p:val>
                                            <p:strVal val="#ppt_y"/>
                                          </p:val>
                                        </p:tav>
                                        <p:tav tm="100000">
                                          <p:val>
                                            <p:strVal val="#ppt_y"/>
                                          </p:val>
                                        </p:tav>
                                      </p:tavLst>
                                    </p:anim>
                                  </p:childTnLst>
                                </p:cTn>
                              </p:par>
                            </p:childTnLst>
                          </p:cTn>
                        </p:par>
                        <p:par>
                          <p:cTn id="130" fill="hold">
                            <p:stCondLst>
                              <p:cond delay="16500"/>
                            </p:stCondLst>
                            <p:childTnLst>
                              <p:par>
                                <p:cTn id="131" presetID="2" presetClass="entr" presetSubtype="4" fill="hold" grpId="0" nodeType="afterEffect">
                                  <p:stCondLst>
                                    <p:cond delay="100"/>
                                  </p:stCondLst>
                                  <p:childTnLst>
                                    <p:set>
                                      <p:cBhvr>
                                        <p:cTn id="132" dur="1" fill="hold">
                                          <p:stCondLst>
                                            <p:cond delay="0"/>
                                          </p:stCondLst>
                                        </p:cTn>
                                        <p:tgtEl>
                                          <p:spTgt spid="69668"/>
                                        </p:tgtEl>
                                        <p:attrNameLst>
                                          <p:attrName>style.visibility</p:attrName>
                                        </p:attrNameLst>
                                      </p:cBhvr>
                                      <p:to>
                                        <p:strVal val="visible"/>
                                      </p:to>
                                    </p:set>
                                    <p:anim calcmode="lin" valueType="num">
                                      <p:cBhvr additive="base">
                                        <p:cTn id="133" dur="500" fill="hold"/>
                                        <p:tgtEl>
                                          <p:spTgt spid="69668"/>
                                        </p:tgtEl>
                                        <p:attrNameLst>
                                          <p:attrName>ppt_x</p:attrName>
                                        </p:attrNameLst>
                                      </p:cBhvr>
                                      <p:tavLst>
                                        <p:tav tm="0">
                                          <p:val>
                                            <p:strVal val="#ppt_x"/>
                                          </p:val>
                                        </p:tav>
                                        <p:tav tm="100000">
                                          <p:val>
                                            <p:strVal val="#ppt_x"/>
                                          </p:val>
                                        </p:tav>
                                      </p:tavLst>
                                    </p:anim>
                                    <p:anim calcmode="lin" valueType="num">
                                      <p:cBhvr additive="base">
                                        <p:cTn id="134" dur="500" fill="hold"/>
                                        <p:tgtEl>
                                          <p:spTgt spid="69668"/>
                                        </p:tgtEl>
                                        <p:attrNameLst>
                                          <p:attrName>ppt_y</p:attrName>
                                        </p:attrNameLst>
                                      </p:cBhvr>
                                      <p:tavLst>
                                        <p:tav tm="0">
                                          <p:val>
                                            <p:strVal val="1+#ppt_h/2"/>
                                          </p:val>
                                        </p:tav>
                                        <p:tav tm="100000">
                                          <p:val>
                                            <p:strVal val="#ppt_y"/>
                                          </p:val>
                                        </p:tav>
                                      </p:tavLst>
                                    </p:anim>
                                  </p:childTnLst>
                                </p:cTn>
                              </p:par>
                            </p:childTnLst>
                          </p:cTn>
                        </p:par>
                        <p:par>
                          <p:cTn id="135" fill="hold">
                            <p:stCondLst>
                              <p:cond delay="17100"/>
                            </p:stCondLst>
                            <p:childTnLst>
                              <p:par>
                                <p:cTn id="136" presetID="2" presetClass="entr" presetSubtype="2" fill="hold" grpId="0" nodeType="afterEffect">
                                  <p:stCondLst>
                                    <p:cond delay="0"/>
                                  </p:stCondLst>
                                  <p:childTnLst>
                                    <p:set>
                                      <p:cBhvr>
                                        <p:cTn id="137" dur="1" fill="hold">
                                          <p:stCondLst>
                                            <p:cond delay="0"/>
                                          </p:stCondLst>
                                        </p:cTn>
                                        <p:tgtEl>
                                          <p:spTgt spid="69667"/>
                                        </p:tgtEl>
                                        <p:attrNameLst>
                                          <p:attrName>style.visibility</p:attrName>
                                        </p:attrNameLst>
                                      </p:cBhvr>
                                      <p:to>
                                        <p:strVal val="visible"/>
                                      </p:to>
                                    </p:set>
                                    <p:anim calcmode="lin" valueType="num">
                                      <p:cBhvr additive="base">
                                        <p:cTn id="138" dur="500" fill="hold"/>
                                        <p:tgtEl>
                                          <p:spTgt spid="69667"/>
                                        </p:tgtEl>
                                        <p:attrNameLst>
                                          <p:attrName>ppt_x</p:attrName>
                                        </p:attrNameLst>
                                      </p:cBhvr>
                                      <p:tavLst>
                                        <p:tav tm="0">
                                          <p:val>
                                            <p:strVal val="1+#ppt_w/2"/>
                                          </p:val>
                                        </p:tav>
                                        <p:tav tm="100000">
                                          <p:val>
                                            <p:strVal val="#ppt_x"/>
                                          </p:val>
                                        </p:tav>
                                      </p:tavLst>
                                    </p:anim>
                                    <p:anim calcmode="lin" valueType="num">
                                      <p:cBhvr additive="base">
                                        <p:cTn id="139" dur="500" fill="hold"/>
                                        <p:tgtEl>
                                          <p:spTgt spid="69667"/>
                                        </p:tgtEl>
                                        <p:attrNameLst>
                                          <p:attrName>ppt_y</p:attrName>
                                        </p:attrNameLst>
                                      </p:cBhvr>
                                      <p:tavLst>
                                        <p:tav tm="0">
                                          <p:val>
                                            <p:strVal val="#ppt_y"/>
                                          </p:val>
                                        </p:tav>
                                        <p:tav tm="100000">
                                          <p:val>
                                            <p:strVal val="#ppt_y"/>
                                          </p:val>
                                        </p:tav>
                                      </p:tavLst>
                                    </p:anim>
                                  </p:childTnLst>
                                </p:cTn>
                              </p:par>
                            </p:childTnLst>
                          </p:cTn>
                        </p:par>
                        <p:par>
                          <p:cTn id="140" fill="hold">
                            <p:stCondLst>
                              <p:cond delay="17600"/>
                            </p:stCondLst>
                            <p:childTnLst>
                              <p:par>
                                <p:cTn id="141" presetID="2" presetClass="entr" presetSubtype="4" fill="hold" grpId="0" nodeType="afterEffect">
                                  <p:stCondLst>
                                    <p:cond delay="100"/>
                                  </p:stCondLst>
                                  <p:childTnLst>
                                    <p:set>
                                      <p:cBhvr>
                                        <p:cTn id="142" dur="1" fill="hold">
                                          <p:stCondLst>
                                            <p:cond delay="0"/>
                                          </p:stCondLst>
                                        </p:cTn>
                                        <p:tgtEl>
                                          <p:spTgt spid="69670"/>
                                        </p:tgtEl>
                                        <p:attrNameLst>
                                          <p:attrName>style.visibility</p:attrName>
                                        </p:attrNameLst>
                                      </p:cBhvr>
                                      <p:to>
                                        <p:strVal val="visible"/>
                                      </p:to>
                                    </p:set>
                                    <p:anim calcmode="lin" valueType="num">
                                      <p:cBhvr additive="base">
                                        <p:cTn id="143" dur="500" fill="hold"/>
                                        <p:tgtEl>
                                          <p:spTgt spid="69670"/>
                                        </p:tgtEl>
                                        <p:attrNameLst>
                                          <p:attrName>ppt_x</p:attrName>
                                        </p:attrNameLst>
                                      </p:cBhvr>
                                      <p:tavLst>
                                        <p:tav tm="0">
                                          <p:val>
                                            <p:strVal val="#ppt_x"/>
                                          </p:val>
                                        </p:tav>
                                        <p:tav tm="100000">
                                          <p:val>
                                            <p:strVal val="#ppt_x"/>
                                          </p:val>
                                        </p:tav>
                                      </p:tavLst>
                                    </p:anim>
                                    <p:anim calcmode="lin" valueType="num">
                                      <p:cBhvr additive="base">
                                        <p:cTn id="144" dur="500" fill="hold"/>
                                        <p:tgtEl>
                                          <p:spTgt spid="69670"/>
                                        </p:tgtEl>
                                        <p:attrNameLst>
                                          <p:attrName>ppt_y</p:attrName>
                                        </p:attrNameLst>
                                      </p:cBhvr>
                                      <p:tavLst>
                                        <p:tav tm="0">
                                          <p:val>
                                            <p:strVal val="1+#ppt_h/2"/>
                                          </p:val>
                                        </p:tav>
                                        <p:tav tm="100000">
                                          <p:val>
                                            <p:strVal val="#ppt_y"/>
                                          </p:val>
                                        </p:tav>
                                      </p:tavLst>
                                    </p:anim>
                                  </p:childTnLst>
                                </p:cTn>
                              </p:par>
                            </p:childTnLst>
                          </p:cTn>
                        </p:par>
                        <p:par>
                          <p:cTn id="145" fill="hold">
                            <p:stCondLst>
                              <p:cond delay="18200"/>
                            </p:stCondLst>
                            <p:childTnLst>
                              <p:par>
                                <p:cTn id="146" presetID="2" presetClass="entr" presetSubtype="2" fill="hold" grpId="0" nodeType="afterEffect">
                                  <p:stCondLst>
                                    <p:cond delay="0"/>
                                  </p:stCondLst>
                                  <p:childTnLst>
                                    <p:set>
                                      <p:cBhvr>
                                        <p:cTn id="147" dur="1" fill="hold">
                                          <p:stCondLst>
                                            <p:cond delay="0"/>
                                          </p:stCondLst>
                                        </p:cTn>
                                        <p:tgtEl>
                                          <p:spTgt spid="69669"/>
                                        </p:tgtEl>
                                        <p:attrNameLst>
                                          <p:attrName>style.visibility</p:attrName>
                                        </p:attrNameLst>
                                      </p:cBhvr>
                                      <p:to>
                                        <p:strVal val="visible"/>
                                      </p:to>
                                    </p:set>
                                    <p:anim calcmode="lin" valueType="num">
                                      <p:cBhvr additive="base">
                                        <p:cTn id="148" dur="500" fill="hold"/>
                                        <p:tgtEl>
                                          <p:spTgt spid="69669"/>
                                        </p:tgtEl>
                                        <p:attrNameLst>
                                          <p:attrName>ppt_x</p:attrName>
                                        </p:attrNameLst>
                                      </p:cBhvr>
                                      <p:tavLst>
                                        <p:tav tm="0">
                                          <p:val>
                                            <p:strVal val="1+#ppt_w/2"/>
                                          </p:val>
                                        </p:tav>
                                        <p:tav tm="100000">
                                          <p:val>
                                            <p:strVal val="#ppt_x"/>
                                          </p:val>
                                        </p:tav>
                                      </p:tavLst>
                                    </p:anim>
                                    <p:anim calcmode="lin" valueType="num">
                                      <p:cBhvr additive="base">
                                        <p:cTn id="149" dur="500" fill="hold"/>
                                        <p:tgtEl>
                                          <p:spTgt spid="69669"/>
                                        </p:tgtEl>
                                        <p:attrNameLst>
                                          <p:attrName>ppt_y</p:attrName>
                                        </p:attrNameLst>
                                      </p:cBhvr>
                                      <p:tavLst>
                                        <p:tav tm="0">
                                          <p:val>
                                            <p:strVal val="#ppt_y"/>
                                          </p:val>
                                        </p:tav>
                                        <p:tav tm="100000">
                                          <p:val>
                                            <p:strVal val="#ppt_y"/>
                                          </p:val>
                                        </p:tav>
                                      </p:tavLst>
                                    </p:anim>
                                  </p:childTnLst>
                                </p:cTn>
                              </p:par>
                            </p:childTnLst>
                          </p:cTn>
                        </p:par>
                        <p:par>
                          <p:cTn id="150" fill="hold">
                            <p:stCondLst>
                              <p:cond delay="18700"/>
                            </p:stCondLst>
                            <p:childTnLst>
                              <p:par>
                                <p:cTn id="151" presetID="2" presetClass="entr" presetSubtype="4" fill="hold" grpId="0" nodeType="afterEffect">
                                  <p:stCondLst>
                                    <p:cond delay="100"/>
                                  </p:stCondLst>
                                  <p:childTnLst>
                                    <p:set>
                                      <p:cBhvr>
                                        <p:cTn id="152" dur="1" fill="hold">
                                          <p:stCondLst>
                                            <p:cond delay="0"/>
                                          </p:stCondLst>
                                        </p:cTn>
                                        <p:tgtEl>
                                          <p:spTgt spid="69672"/>
                                        </p:tgtEl>
                                        <p:attrNameLst>
                                          <p:attrName>style.visibility</p:attrName>
                                        </p:attrNameLst>
                                      </p:cBhvr>
                                      <p:to>
                                        <p:strVal val="visible"/>
                                      </p:to>
                                    </p:set>
                                    <p:anim calcmode="lin" valueType="num">
                                      <p:cBhvr additive="base">
                                        <p:cTn id="153" dur="500" fill="hold"/>
                                        <p:tgtEl>
                                          <p:spTgt spid="69672"/>
                                        </p:tgtEl>
                                        <p:attrNameLst>
                                          <p:attrName>ppt_x</p:attrName>
                                        </p:attrNameLst>
                                      </p:cBhvr>
                                      <p:tavLst>
                                        <p:tav tm="0">
                                          <p:val>
                                            <p:strVal val="#ppt_x"/>
                                          </p:val>
                                        </p:tav>
                                        <p:tav tm="100000">
                                          <p:val>
                                            <p:strVal val="#ppt_x"/>
                                          </p:val>
                                        </p:tav>
                                      </p:tavLst>
                                    </p:anim>
                                    <p:anim calcmode="lin" valueType="num">
                                      <p:cBhvr additive="base">
                                        <p:cTn id="154" dur="500" fill="hold"/>
                                        <p:tgtEl>
                                          <p:spTgt spid="69672"/>
                                        </p:tgtEl>
                                        <p:attrNameLst>
                                          <p:attrName>ppt_y</p:attrName>
                                        </p:attrNameLst>
                                      </p:cBhvr>
                                      <p:tavLst>
                                        <p:tav tm="0">
                                          <p:val>
                                            <p:strVal val="1+#ppt_h/2"/>
                                          </p:val>
                                        </p:tav>
                                        <p:tav tm="100000">
                                          <p:val>
                                            <p:strVal val="#ppt_y"/>
                                          </p:val>
                                        </p:tav>
                                      </p:tavLst>
                                    </p:anim>
                                  </p:childTnLst>
                                </p:cTn>
                              </p:par>
                            </p:childTnLst>
                          </p:cTn>
                        </p:par>
                        <p:par>
                          <p:cTn id="155" fill="hold">
                            <p:stCondLst>
                              <p:cond delay="19300"/>
                            </p:stCondLst>
                            <p:childTnLst>
                              <p:par>
                                <p:cTn id="156" presetID="2" presetClass="entr" presetSubtype="2" fill="hold" grpId="0" nodeType="afterEffect">
                                  <p:stCondLst>
                                    <p:cond delay="0"/>
                                  </p:stCondLst>
                                  <p:childTnLst>
                                    <p:set>
                                      <p:cBhvr>
                                        <p:cTn id="157" dur="1" fill="hold">
                                          <p:stCondLst>
                                            <p:cond delay="0"/>
                                          </p:stCondLst>
                                        </p:cTn>
                                        <p:tgtEl>
                                          <p:spTgt spid="69671"/>
                                        </p:tgtEl>
                                        <p:attrNameLst>
                                          <p:attrName>style.visibility</p:attrName>
                                        </p:attrNameLst>
                                      </p:cBhvr>
                                      <p:to>
                                        <p:strVal val="visible"/>
                                      </p:to>
                                    </p:set>
                                    <p:anim calcmode="lin" valueType="num">
                                      <p:cBhvr additive="base">
                                        <p:cTn id="158" dur="500" fill="hold"/>
                                        <p:tgtEl>
                                          <p:spTgt spid="69671"/>
                                        </p:tgtEl>
                                        <p:attrNameLst>
                                          <p:attrName>ppt_x</p:attrName>
                                        </p:attrNameLst>
                                      </p:cBhvr>
                                      <p:tavLst>
                                        <p:tav tm="0">
                                          <p:val>
                                            <p:strVal val="1+#ppt_w/2"/>
                                          </p:val>
                                        </p:tav>
                                        <p:tav tm="100000">
                                          <p:val>
                                            <p:strVal val="#ppt_x"/>
                                          </p:val>
                                        </p:tav>
                                      </p:tavLst>
                                    </p:anim>
                                    <p:anim calcmode="lin" valueType="num">
                                      <p:cBhvr additive="base">
                                        <p:cTn id="159" dur="500" fill="hold"/>
                                        <p:tgtEl>
                                          <p:spTgt spid="696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animBg="1"/>
      <p:bldP spid="69638" grpId="0" animBg="1"/>
      <p:bldGraphic spid="2" grpId="0">
        <p:bldAsOne/>
      </p:bldGraphic>
      <p:bldGraphic spid="3" grpId="0">
        <p:bldAsOne/>
      </p:bldGraphic>
      <p:bldGraphic spid="4" grpId="0">
        <p:bldAsOne/>
      </p:bldGraphic>
      <p:bldGraphic spid="5" grpId="0">
        <p:bldAsOne/>
      </p:bldGraphic>
      <p:bldGraphic spid="6" grpId="0">
        <p:bldAsOne/>
      </p:bldGraphic>
      <p:bldGraphic spid="7" grpId="0">
        <p:bldAsOne/>
      </p:bldGraphic>
      <p:bldP spid="69655" grpId="0" autoUpdateAnimBg="0"/>
      <p:bldP spid="69656" grpId="0" autoUpdateAnimBg="0"/>
      <p:bldP spid="69657" grpId="0" autoUpdateAnimBg="0"/>
      <p:bldP spid="69658" grpId="0" autoUpdateAnimBg="0"/>
      <p:bldP spid="69659" grpId="0" autoUpdateAnimBg="0"/>
      <p:bldP spid="69660" grpId="0" autoUpdateAnimBg="0"/>
      <p:bldP spid="69661" grpId="0" autoUpdateAnimBg="0"/>
      <p:bldP spid="69662" grpId="0" autoUpdateAnimBg="0"/>
      <p:bldP spid="69663" grpId="0" autoUpdateAnimBg="0"/>
      <p:bldP spid="69664" grpId="0" autoUpdateAnimBg="0"/>
      <p:bldP spid="69665" grpId="0" autoUpdateAnimBg="0"/>
      <p:bldP spid="69666" grpId="0" autoUpdateAnimBg="0"/>
      <p:bldP spid="69667" grpId="0" autoUpdateAnimBg="0"/>
      <p:bldP spid="69668" grpId="0" autoUpdateAnimBg="0"/>
      <p:bldP spid="69669" grpId="0" autoUpdateAnimBg="0"/>
      <p:bldP spid="69670" grpId="0" autoUpdateAnimBg="0"/>
      <p:bldP spid="69671" grpId="0" autoUpdateAnimBg="0"/>
      <p:bldP spid="6967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4831267" y="2391054"/>
          <a:ext cx="1543470" cy="2847419"/>
        </p:xfrm>
        <a:graphic>
          <a:graphicData uri="http://schemas.openxmlformats.org/drawingml/2006/chart">
            <c:chart xmlns:c="http://schemas.openxmlformats.org/drawingml/2006/chart" xmlns:r="http://schemas.openxmlformats.org/officeDocument/2006/relationships" r:id="rId1"/>
          </a:graphicData>
        </a:graphic>
      </p:graphicFrame>
      <p:sp>
        <p:nvSpPr>
          <p:cNvPr id="6" name="TextBox 5"/>
          <p:cNvSpPr txBox="1"/>
          <p:nvPr/>
        </p:nvSpPr>
        <p:spPr>
          <a:xfrm>
            <a:off x="4950577"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01</a:t>
            </a:r>
            <a:endPar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7" name="Chart 6"/>
          <p:cNvGraphicFramePr/>
          <p:nvPr/>
        </p:nvGraphicFramePr>
        <p:xfrm>
          <a:off x="6507814" y="2391054"/>
          <a:ext cx="1543470" cy="2847419"/>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6627125"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02</a:t>
            </a:r>
            <a:endPar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9" name="Chart 8"/>
          <p:cNvGraphicFramePr/>
          <p:nvPr/>
        </p:nvGraphicFramePr>
        <p:xfrm>
          <a:off x="8173768" y="2391054"/>
          <a:ext cx="1543470" cy="2847419"/>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8293079"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03</a:t>
            </a:r>
            <a:endPar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11" name="Chart 10"/>
          <p:cNvGraphicFramePr/>
          <p:nvPr/>
        </p:nvGraphicFramePr>
        <p:xfrm>
          <a:off x="9844981" y="2391054"/>
          <a:ext cx="1543470" cy="2847419"/>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p:cNvSpPr txBox="1"/>
          <p:nvPr/>
        </p:nvSpPr>
        <p:spPr>
          <a:xfrm>
            <a:off x="9964293"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04</a:t>
            </a:r>
            <a:endPar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12"/>
          <p:cNvGrpSpPr/>
          <p:nvPr/>
        </p:nvGrpSpPr>
        <p:grpSpPr>
          <a:xfrm>
            <a:off x="1677212" y="2704858"/>
            <a:ext cx="2938673" cy="2425145"/>
            <a:chOff x="1023776" y="1932475"/>
            <a:chExt cx="2781691" cy="2647897"/>
          </a:xfrm>
        </p:grpSpPr>
        <p:sp>
          <p:nvSpPr>
            <p:cNvPr id="14" name="Text Placeholder 32"/>
            <p:cNvSpPr txBox="1"/>
            <p:nvPr/>
          </p:nvSpPr>
          <p:spPr>
            <a:xfrm>
              <a:off x="1023776" y="3879576"/>
              <a:ext cx="2781691" cy="70079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AU" altLang="zh-CN" sz="6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 Placeholder 33"/>
            <p:cNvSpPr txBox="1"/>
            <p:nvPr/>
          </p:nvSpPr>
          <p:spPr>
            <a:xfrm>
              <a:off x="1023778" y="2329688"/>
              <a:ext cx="2781689" cy="70079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AU" altLang="zh-CN" sz="6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1023777" y="1932475"/>
              <a:ext cx="2420840" cy="362930"/>
            </a:xfrm>
            <a:prstGeom prst="rect">
              <a:avLst/>
            </a:prstGeom>
            <a:noFill/>
          </p:spPr>
          <p:txBody>
            <a:bodyPr wrap="square" lIns="0" tIns="0" rIns="0" bIns="0" rtlCol="0">
              <a:spAutoFit/>
            </a:bodyPr>
            <a:lstStyle/>
            <a:p>
              <a:pPr>
                <a:lnSpc>
                  <a:spcPct val="120000"/>
                </a:lnSpc>
              </a:pPr>
              <a:r>
                <a:rPr lang="zh-CN" alt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文本框 16"/>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8" name="文本框 17"/>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Graphic spid="7" grpId="0">
        <p:bldAsOne/>
      </p:bldGraphic>
      <p:bldP spid="8" grpId="0"/>
      <p:bldGraphic spid="9" grpId="0">
        <p:bldAsOne/>
      </p:bldGraphic>
      <p:bldP spid="10" grpId="0"/>
      <p:bldGraphic spid="11" grpId="0">
        <p:bldAsOne/>
      </p:bldGraphic>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1"/>
          <p:cNvSpPr/>
          <p:nvPr/>
        </p:nvSpPr>
        <p:spPr>
          <a:xfrm rot="1891259">
            <a:off x="8857492" y="1809505"/>
            <a:ext cx="2686190" cy="313943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85240">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6" name="矩形 35"/>
          <p:cNvSpPr/>
          <p:nvPr/>
        </p:nvSpPr>
        <p:spPr>
          <a:xfrm>
            <a:off x="8730251" y="1638617"/>
            <a:ext cx="2496055" cy="3243377"/>
          </a:xfrm>
          <a:prstGeom prst="rect">
            <a:avLst/>
          </a:prstGeom>
          <a:solidFill>
            <a:schemeClr val="accent2"/>
          </a:solidFill>
          <a:ln w="12700" cap="flat" cmpd="sng" algn="ctr">
            <a:noFill/>
            <a:prstDash val="solid"/>
            <a:miter lim="800000"/>
          </a:ln>
          <a:effectLst/>
        </p:spPr>
        <p:txBody>
          <a:bodyPr rtlCol="0" anchor="ctr"/>
          <a:lstStyle/>
          <a:p>
            <a:pPr algn="ctr" defTabSz="1285240">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20" name="矩形 19"/>
          <p:cNvSpPr/>
          <p:nvPr/>
        </p:nvSpPr>
        <p:spPr>
          <a:xfrm>
            <a:off x="8729863" y="1638617"/>
            <a:ext cx="2502984" cy="258888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1"/>
          <p:cNvSpPr/>
          <p:nvPr/>
        </p:nvSpPr>
        <p:spPr>
          <a:xfrm rot="765310">
            <a:off x="4827441" y="1429770"/>
            <a:ext cx="2968153" cy="346897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3"/>
          </a:solidFill>
          <a:ln w="12700" cap="flat" cmpd="sng" algn="ctr">
            <a:noFill/>
            <a:prstDash val="solid"/>
            <a:miter lim="800000"/>
          </a:ln>
          <a:effectLst/>
        </p:spPr>
        <p:txBody>
          <a:bodyPr rtlCol="0" anchor="ctr"/>
          <a:lstStyle/>
          <a:p>
            <a:pPr algn="ctr" defTabSz="1285240">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4" name="矩形 33"/>
          <p:cNvSpPr/>
          <p:nvPr/>
        </p:nvSpPr>
        <p:spPr>
          <a:xfrm>
            <a:off x="5102279" y="1621554"/>
            <a:ext cx="2496055" cy="3243377"/>
          </a:xfrm>
          <a:prstGeom prst="rect">
            <a:avLst/>
          </a:prstGeom>
          <a:solidFill>
            <a:schemeClr val="accent4"/>
          </a:solidFill>
          <a:ln w="12700" cap="flat" cmpd="sng" algn="ctr">
            <a:noFill/>
            <a:prstDash val="solid"/>
            <a:miter lim="800000"/>
          </a:ln>
          <a:effectLst/>
        </p:spPr>
        <p:txBody>
          <a:bodyPr rtlCol="0" anchor="ctr"/>
          <a:lstStyle/>
          <a:p>
            <a:pPr algn="ctr" defTabSz="1285240">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9" name="矩形 18"/>
          <p:cNvSpPr/>
          <p:nvPr/>
        </p:nvSpPr>
        <p:spPr>
          <a:xfrm>
            <a:off x="5092142" y="1606675"/>
            <a:ext cx="2502984" cy="262082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1"/>
          <p:cNvSpPr/>
          <p:nvPr/>
        </p:nvSpPr>
        <p:spPr>
          <a:xfrm rot="1321971">
            <a:off x="1573547" y="1336285"/>
            <a:ext cx="2686190" cy="313943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85240">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2" name="矩形 31"/>
          <p:cNvSpPr/>
          <p:nvPr/>
        </p:nvSpPr>
        <p:spPr>
          <a:xfrm>
            <a:off x="1434542" y="1621554"/>
            <a:ext cx="2496055" cy="3243377"/>
          </a:xfrm>
          <a:prstGeom prst="rect">
            <a:avLst/>
          </a:prstGeom>
          <a:solidFill>
            <a:schemeClr val="accent2"/>
          </a:solidFill>
          <a:ln w="12700" cap="flat" cmpd="sng" algn="ctr">
            <a:noFill/>
            <a:prstDash val="solid"/>
            <a:miter lim="800000"/>
          </a:ln>
          <a:effectLst/>
        </p:spPr>
        <p:txBody>
          <a:bodyPr rtlCol="0" anchor="ctr"/>
          <a:lstStyle/>
          <a:p>
            <a:pPr algn="ctr" defTabSz="1285240">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41" name="矩形 40"/>
          <p:cNvSpPr/>
          <p:nvPr/>
        </p:nvSpPr>
        <p:spPr>
          <a:xfrm>
            <a:off x="1941896" y="4313075"/>
            <a:ext cx="1441420" cy="377026"/>
          </a:xfrm>
          <a:prstGeom prst="rect">
            <a:avLst/>
          </a:prstGeom>
        </p:spPr>
        <p:txBody>
          <a:bodyPr wrap="none">
            <a:spAutoFit/>
          </a:bodyPr>
          <a:lstStyle/>
          <a:p>
            <a:pPr algn="just" eaLnBrk="1" hangingPunct="1">
              <a:lnSpc>
                <a:spcPct val="15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 name="组合 19"/>
          <p:cNvGrpSpPr/>
          <p:nvPr/>
        </p:nvGrpSpPr>
        <p:grpSpPr bwMode="auto">
          <a:xfrm>
            <a:off x="1704651" y="5021249"/>
            <a:ext cx="9319618" cy="1673668"/>
            <a:chOff x="1160463" y="2796138"/>
            <a:chExt cx="9421420" cy="1190029"/>
          </a:xfrm>
        </p:grpSpPr>
        <p:sp>
          <p:nvSpPr>
            <p:cNvPr id="17" name="Text Box 11"/>
            <p:cNvSpPr txBox="1">
              <a:spLocks noChangeArrowheads="1"/>
            </p:cNvSpPr>
            <p:nvPr/>
          </p:nvSpPr>
          <p:spPr bwMode="auto">
            <a:xfrm>
              <a:off x="1160463" y="2796138"/>
              <a:ext cx="1833524" cy="32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ts val="0"/>
                </a:spcBef>
                <a:spcAft>
                  <a:spcPts val="0"/>
                </a:spcAft>
              </a:pPr>
              <a:r>
                <a:rPr lang="zh-CN" altLang="en-US" sz="16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8"/>
            <p:cNvSpPr>
              <a:spLocks noChangeArrowheads="1"/>
            </p:cNvSpPr>
            <p:nvPr/>
          </p:nvSpPr>
          <p:spPr bwMode="auto">
            <a:xfrm>
              <a:off x="1160463" y="3132696"/>
              <a:ext cx="9421420" cy="853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1"/>
          <p:cNvSpPr/>
          <p:nvPr/>
        </p:nvSpPr>
        <p:spPr>
          <a:xfrm>
            <a:off x="1427613" y="1621552"/>
            <a:ext cx="2502984" cy="262082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629314" y="4313075"/>
            <a:ext cx="1441420" cy="377026"/>
          </a:xfrm>
          <a:prstGeom prst="rect">
            <a:avLst/>
          </a:prstGeom>
        </p:spPr>
        <p:txBody>
          <a:bodyPr wrap="none">
            <a:spAutoFit/>
          </a:bodyPr>
          <a:lstStyle/>
          <a:p>
            <a:pPr algn="just" eaLnBrk="1" hangingPunct="1">
              <a:lnSpc>
                <a:spcPct val="15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9217340" y="4313075"/>
            <a:ext cx="1441420" cy="377026"/>
          </a:xfrm>
          <a:prstGeom prst="rect">
            <a:avLst/>
          </a:prstGeom>
        </p:spPr>
        <p:txBody>
          <a:bodyPr wrap="none">
            <a:spAutoFit/>
          </a:bodyPr>
          <a:lstStyle/>
          <a:p>
            <a:pPr algn="just" eaLnBrk="1" hangingPunct="1">
              <a:lnSpc>
                <a:spcPct val="15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down)">
                                      <p:cBhvr>
                                        <p:cTn id="14" dur="500"/>
                                        <p:tgtEl>
                                          <p:spTgt spid="32"/>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5000"/>
                            </p:stCondLst>
                            <p:childTnLst>
                              <p:par>
                                <p:cTn id="47" presetID="15"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1000" fill="hold"/>
                                        <p:tgtEl>
                                          <p:spTgt spid="35"/>
                                        </p:tgtEl>
                                        <p:attrNameLst>
                                          <p:attrName>ppt_w</p:attrName>
                                        </p:attrNameLst>
                                      </p:cBhvr>
                                      <p:tavLst>
                                        <p:tav tm="0">
                                          <p:val>
                                            <p:fltVal val="0"/>
                                          </p:val>
                                        </p:tav>
                                        <p:tav tm="100000">
                                          <p:val>
                                            <p:strVal val="#ppt_w"/>
                                          </p:val>
                                        </p:tav>
                                      </p:tavLst>
                                    </p:anim>
                                    <p:anim calcmode="lin" valueType="num">
                                      <p:cBhvr>
                                        <p:cTn id="50" dur="1000" fill="hold"/>
                                        <p:tgtEl>
                                          <p:spTgt spid="35"/>
                                        </p:tgtEl>
                                        <p:attrNameLst>
                                          <p:attrName>ppt_h</p:attrName>
                                        </p:attrNameLst>
                                      </p:cBhvr>
                                      <p:tavLst>
                                        <p:tav tm="0">
                                          <p:val>
                                            <p:fltVal val="0"/>
                                          </p:val>
                                        </p:tav>
                                        <p:tav tm="100000">
                                          <p:val>
                                            <p:strVal val="#ppt_h"/>
                                          </p:val>
                                        </p:tav>
                                      </p:tavLst>
                                    </p:anim>
                                    <p:anim calcmode="lin" valueType="num">
                                      <p:cBhvr>
                                        <p:cTn id="51"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7000"/>
                            </p:stCondLst>
                            <p:childTnLst>
                              <p:par>
                                <p:cTn id="62" presetID="53" presetClass="entr" presetSubtype="16"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childTnLst>
                          </p:cTn>
                        </p:par>
                        <p:par>
                          <p:cTn id="67" fill="hold">
                            <p:stCondLst>
                              <p:cond delay="7500"/>
                            </p:stCondLst>
                            <p:childTnLst>
                              <p:par>
                                <p:cTn id="68" presetID="2" presetClass="entr" presetSubtype="4"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ppt_x"/>
                                          </p:val>
                                        </p:tav>
                                        <p:tav tm="100000">
                                          <p:val>
                                            <p:strVal val="#ppt_x"/>
                                          </p:val>
                                        </p:tav>
                                      </p:tavLst>
                                    </p:anim>
                                    <p:anim calcmode="lin" valueType="num">
                                      <p:cBhvr additive="base">
                                        <p:cTn id="7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20" grpId="0" animBg="1"/>
      <p:bldP spid="33" grpId="0" animBg="1"/>
      <p:bldP spid="34" grpId="0" animBg="1"/>
      <p:bldP spid="19" grpId="0" animBg="1"/>
      <p:bldP spid="31" grpId="0" animBg="1"/>
      <p:bldP spid="32" grpId="0" animBg="1"/>
      <p:bldP spid="41" grpId="0"/>
      <p:bldP spid="2" grpId="0" animBg="1"/>
      <p:bldP spid="21"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solidFill>
            <a:schemeClr val="accent1"/>
          </a:solidFill>
          <a:ln>
            <a:noFill/>
          </a:ln>
        </p:spPr>
        <p:txBody>
          <a:bodyPr anchor="ctr"/>
          <a:lstStyle/>
          <a:p>
            <a:pPr algn="ctr"/>
            <a:endParaRPr lang="zh-CN" altLang="zh-CN"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774919" y="3196283"/>
            <a:ext cx="5570756"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a:t>
            </a:r>
            <a:endPar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6000" dirty="0">
                <a:solidFill>
                  <a:schemeClr val="bg1"/>
                </a:solidFill>
                <a:ea typeface="微软雅黑" panose="020B0503020204020204" pitchFamily="34" charset="-122"/>
              </a:rPr>
              <a:t>请替换文字内容</a:t>
            </a:r>
            <a:endParaRPr lang="zh-CN" altLang="en-US" sz="6000" dirty="0">
              <a:solidFill>
                <a:schemeClr val="bg1"/>
              </a:solidFill>
              <a:ea typeface="微软雅黑" panose="020B0503020204020204" pitchFamily="34" charset="-122"/>
            </a:endParaRP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The 2017 annual work summary</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sz="2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8887" y="275598"/>
            <a:ext cx="6074099" cy="644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41295" dirty="0" smtClean="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129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5" name="Group 5"/>
          <p:cNvGrpSpPr/>
          <p:nvPr/>
        </p:nvGrpSpPr>
        <p:grpSpPr bwMode="auto">
          <a:xfrm>
            <a:off x="2382217" y="2009070"/>
            <a:ext cx="732194" cy="732194"/>
            <a:chOff x="0" y="0"/>
            <a:chExt cx="520701" cy="520701"/>
          </a:xfrm>
        </p:grpSpPr>
        <p:sp>
          <p:nvSpPr>
            <p:cNvPr id="20486" name="AutoShape 6"/>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p:spPr>
          <p:txBody>
            <a:bodyPr lIns="0" tIns="0" rIns="0" bIns="0"/>
            <a:lstStyle/>
            <a:p>
              <a:pPr>
                <a:defRPr/>
              </a:pPr>
              <a:endParaRPr lang="es-ES" sz="2670">
                <a:cs typeface="Calibri" panose="020F0502020204030204" pitchFamily="34" charset="0"/>
              </a:endParaRPr>
            </a:p>
          </p:txBody>
        </p:sp>
        <p:sp>
          <p:nvSpPr>
            <p:cNvPr id="20487" name="AutoShape 7"/>
            <p:cNvSpPr/>
            <p:nvPr/>
          </p:nvSpPr>
          <p:spPr bwMode="auto">
            <a:xfrm>
              <a:off x="109537" y="125413"/>
              <a:ext cx="406401" cy="395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05" y="2541"/>
                  </a:moveTo>
                  <a:cubicBezTo>
                    <a:pt x="13321" y="4495"/>
                    <a:pt x="13321" y="4495"/>
                    <a:pt x="13321" y="4495"/>
                  </a:cubicBezTo>
                  <a:cubicBezTo>
                    <a:pt x="12274" y="3225"/>
                    <a:pt x="12274" y="3225"/>
                    <a:pt x="12274" y="3225"/>
                  </a:cubicBezTo>
                  <a:cubicBezTo>
                    <a:pt x="10086" y="586"/>
                    <a:pt x="10086" y="586"/>
                    <a:pt x="10086" y="586"/>
                  </a:cubicBezTo>
                  <a:cubicBezTo>
                    <a:pt x="9896" y="781"/>
                    <a:pt x="9896" y="781"/>
                    <a:pt x="9896" y="781"/>
                  </a:cubicBezTo>
                  <a:cubicBezTo>
                    <a:pt x="9610" y="390"/>
                    <a:pt x="9610" y="390"/>
                    <a:pt x="9610" y="390"/>
                  </a:cubicBezTo>
                  <a:cubicBezTo>
                    <a:pt x="6470" y="0"/>
                    <a:pt x="6470" y="0"/>
                    <a:pt x="6470" y="0"/>
                  </a:cubicBezTo>
                  <a:cubicBezTo>
                    <a:pt x="4662" y="3029"/>
                    <a:pt x="4662" y="3029"/>
                    <a:pt x="4662" y="3029"/>
                  </a:cubicBezTo>
                  <a:cubicBezTo>
                    <a:pt x="0" y="5571"/>
                    <a:pt x="0" y="5571"/>
                    <a:pt x="0" y="5571"/>
                  </a:cubicBezTo>
                  <a:cubicBezTo>
                    <a:pt x="1998" y="8307"/>
                    <a:pt x="1998" y="8307"/>
                    <a:pt x="1998" y="8307"/>
                  </a:cubicBezTo>
                  <a:cubicBezTo>
                    <a:pt x="3520" y="10262"/>
                    <a:pt x="3520" y="10262"/>
                    <a:pt x="3520" y="10262"/>
                  </a:cubicBezTo>
                  <a:cubicBezTo>
                    <a:pt x="190" y="13292"/>
                    <a:pt x="190" y="13292"/>
                    <a:pt x="190" y="13292"/>
                  </a:cubicBezTo>
                  <a:cubicBezTo>
                    <a:pt x="7231" y="21502"/>
                    <a:pt x="7231" y="21502"/>
                    <a:pt x="7231" y="21502"/>
                  </a:cubicBezTo>
                  <a:cubicBezTo>
                    <a:pt x="7422" y="21600"/>
                    <a:pt x="7707" y="21600"/>
                    <a:pt x="7992" y="21600"/>
                  </a:cubicBezTo>
                  <a:cubicBezTo>
                    <a:pt x="14844" y="21600"/>
                    <a:pt x="20553" y="16419"/>
                    <a:pt x="21600" y="9676"/>
                  </a:cubicBezTo>
                  <a:lnTo>
                    <a:pt x="15605" y="2541"/>
                  </a:lnTo>
                  <a:close/>
                </a:path>
              </a:pathLst>
            </a:custGeom>
            <a:solidFill>
              <a:schemeClr val="tx1">
                <a:lumMod val="65000"/>
                <a:lumOff val="35000"/>
              </a:schemeClr>
            </a:solidFill>
            <a:ln>
              <a:noFill/>
            </a:ln>
            <a:effectLst/>
          </p:spPr>
          <p:txBody>
            <a:bodyPr lIns="0" tIns="0" rIns="0" bIns="0"/>
            <a:lstStyle/>
            <a:p>
              <a:pPr>
                <a:defRPr/>
              </a:pPr>
              <a:endParaRPr lang="es-ES" sz="2670">
                <a:cs typeface="Calibri" panose="020F0502020204030204" pitchFamily="34" charset="0"/>
              </a:endParaRPr>
            </a:p>
          </p:txBody>
        </p:sp>
        <p:sp>
          <p:nvSpPr>
            <p:cNvPr id="20488" name="AutoShape 8"/>
            <p:cNvSpPr/>
            <p:nvPr/>
          </p:nvSpPr>
          <p:spPr bwMode="auto">
            <a:xfrm>
              <a:off x="107950" y="117475"/>
              <a:ext cx="303213" cy="149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63" y="21599"/>
                  </a:moveTo>
                  <a:cubicBezTo>
                    <a:pt x="15209" y="21599"/>
                    <a:pt x="19043" y="19518"/>
                    <a:pt x="21599" y="16134"/>
                  </a:cubicBezTo>
                  <a:cubicBezTo>
                    <a:pt x="21472" y="10149"/>
                    <a:pt x="21472" y="10149"/>
                    <a:pt x="21472" y="10149"/>
                  </a:cubicBezTo>
                  <a:cubicBezTo>
                    <a:pt x="21472" y="8327"/>
                    <a:pt x="20833" y="6766"/>
                    <a:pt x="19810" y="6766"/>
                  </a:cubicBezTo>
                  <a:cubicBezTo>
                    <a:pt x="14698" y="6766"/>
                    <a:pt x="14698" y="6766"/>
                    <a:pt x="14698" y="6766"/>
                  </a:cubicBezTo>
                  <a:cubicBezTo>
                    <a:pt x="14442" y="2862"/>
                    <a:pt x="12781" y="0"/>
                    <a:pt x="10863" y="0"/>
                  </a:cubicBezTo>
                  <a:cubicBezTo>
                    <a:pt x="8818" y="0"/>
                    <a:pt x="7157" y="2862"/>
                    <a:pt x="6901" y="7026"/>
                  </a:cubicBezTo>
                  <a:cubicBezTo>
                    <a:pt x="1661" y="7026"/>
                    <a:pt x="1661" y="7026"/>
                    <a:pt x="1661" y="7026"/>
                  </a:cubicBezTo>
                  <a:cubicBezTo>
                    <a:pt x="766" y="7026"/>
                    <a:pt x="0" y="8587"/>
                    <a:pt x="0" y="10409"/>
                  </a:cubicBezTo>
                  <a:cubicBezTo>
                    <a:pt x="127" y="15874"/>
                    <a:pt x="127" y="15874"/>
                    <a:pt x="127" y="15874"/>
                  </a:cubicBezTo>
                  <a:cubicBezTo>
                    <a:pt x="2556" y="19518"/>
                    <a:pt x="6518" y="21599"/>
                    <a:pt x="10863" y="21599"/>
                  </a:cubicBezTo>
                  <a:close/>
                  <a:moveTo>
                    <a:pt x="10863" y="20038"/>
                  </a:moveTo>
                  <a:cubicBezTo>
                    <a:pt x="10097" y="20038"/>
                    <a:pt x="9457" y="19257"/>
                    <a:pt x="9457" y="18737"/>
                  </a:cubicBezTo>
                  <a:cubicBezTo>
                    <a:pt x="9457" y="17956"/>
                    <a:pt x="10097" y="17436"/>
                    <a:pt x="10863" y="17436"/>
                  </a:cubicBezTo>
                  <a:cubicBezTo>
                    <a:pt x="11502" y="17436"/>
                    <a:pt x="12142" y="17956"/>
                    <a:pt x="12142" y="18737"/>
                  </a:cubicBezTo>
                  <a:cubicBezTo>
                    <a:pt x="12142" y="19257"/>
                    <a:pt x="11502" y="20038"/>
                    <a:pt x="10863" y="20038"/>
                  </a:cubicBezTo>
                  <a:close/>
                  <a:moveTo>
                    <a:pt x="10863" y="1821"/>
                  </a:moveTo>
                  <a:cubicBezTo>
                    <a:pt x="12397" y="1821"/>
                    <a:pt x="13803" y="3903"/>
                    <a:pt x="14314" y="6766"/>
                  </a:cubicBezTo>
                  <a:cubicBezTo>
                    <a:pt x="7285" y="7026"/>
                    <a:pt x="7285" y="7026"/>
                    <a:pt x="7285" y="7026"/>
                  </a:cubicBezTo>
                  <a:cubicBezTo>
                    <a:pt x="7668" y="3903"/>
                    <a:pt x="9074" y="1821"/>
                    <a:pt x="10863" y="1821"/>
                  </a:cubicBezTo>
                  <a:close/>
                </a:path>
              </a:pathLst>
            </a:custGeom>
            <a:solidFill>
              <a:srgbClr val="E4E4E4"/>
            </a:solidFill>
            <a:ln>
              <a:noFill/>
            </a:ln>
            <a:effectLst/>
          </p:spPr>
          <p:txBody>
            <a:bodyPr lIns="0" tIns="0" rIns="0" bIns="0"/>
            <a:lstStyle/>
            <a:p>
              <a:pPr>
                <a:defRPr/>
              </a:pPr>
              <a:endParaRPr lang="es-ES" sz="2670">
                <a:cs typeface="Calibri" panose="020F0502020204030204" pitchFamily="34" charset="0"/>
              </a:endParaRPr>
            </a:p>
          </p:txBody>
        </p:sp>
        <p:sp>
          <p:nvSpPr>
            <p:cNvPr id="20489" name="AutoShape 9"/>
            <p:cNvSpPr/>
            <p:nvPr/>
          </p:nvSpPr>
          <p:spPr bwMode="auto">
            <a:xfrm>
              <a:off x="107950" y="238125"/>
              <a:ext cx="303213"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472" y="0"/>
                  </a:moveTo>
                  <a:cubicBezTo>
                    <a:pt x="18915" y="3646"/>
                    <a:pt x="15081" y="5890"/>
                    <a:pt x="10736" y="5890"/>
                  </a:cubicBezTo>
                  <a:cubicBezTo>
                    <a:pt x="6518" y="5890"/>
                    <a:pt x="2684" y="3646"/>
                    <a:pt x="0" y="0"/>
                  </a:cubicBezTo>
                  <a:cubicBezTo>
                    <a:pt x="127" y="17953"/>
                    <a:pt x="127" y="17953"/>
                    <a:pt x="127" y="17953"/>
                  </a:cubicBezTo>
                  <a:cubicBezTo>
                    <a:pt x="127" y="20197"/>
                    <a:pt x="894" y="21599"/>
                    <a:pt x="1789" y="21599"/>
                  </a:cubicBezTo>
                  <a:cubicBezTo>
                    <a:pt x="19938" y="21319"/>
                    <a:pt x="19938" y="21319"/>
                    <a:pt x="19938" y="21319"/>
                  </a:cubicBezTo>
                  <a:cubicBezTo>
                    <a:pt x="20833" y="21319"/>
                    <a:pt x="21599" y="19636"/>
                    <a:pt x="21599" y="17672"/>
                  </a:cubicBezTo>
                  <a:lnTo>
                    <a:pt x="21472" y="0"/>
                  </a:lnTo>
                  <a:close/>
                </a:path>
              </a:pathLst>
            </a:custGeom>
            <a:solidFill>
              <a:srgbClr val="E4E4E4"/>
            </a:solidFill>
            <a:ln>
              <a:noFill/>
            </a:ln>
            <a:effectLst/>
          </p:spPr>
          <p:txBody>
            <a:bodyPr lIns="0" tIns="0" rIns="0" bIns="0"/>
            <a:lstStyle/>
            <a:p>
              <a:pPr>
                <a:defRPr/>
              </a:pPr>
              <a:endParaRPr lang="es-ES" sz="2670">
                <a:cs typeface="Calibri" panose="020F0502020204030204" pitchFamily="34" charset="0"/>
              </a:endParaRPr>
            </a:p>
          </p:txBody>
        </p:sp>
      </p:grpSp>
      <p:grpSp>
        <p:nvGrpSpPr>
          <p:cNvPr id="20490" name="Group 10"/>
          <p:cNvGrpSpPr/>
          <p:nvPr/>
        </p:nvGrpSpPr>
        <p:grpSpPr bwMode="auto">
          <a:xfrm>
            <a:off x="2366590" y="4259227"/>
            <a:ext cx="734427" cy="732194"/>
            <a:chOff x="-1" y="0"/>
            <a:chExt cx="522289" cy="520701"/>
          </a:xfrm>
        </p:grpSpPr>
        <p:sp>
          <p:nvSpPr>
            <p:cNvPr id="2" name="AutoShape 11"/>
            <p:cNvSpPr/>
            <p:nvPr/>
          </p:nvSpPr>
          <p:spPr bwMode="auto">
            <a:xfrm>
              <a:off x="-1"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p:spPr>
          <p:txBody>
            <a:bodyPr lIns="0" tIns="0" rIns="0" bIns="0"/>
            <a:lstStyle/>
            <a:p>
              <a:pPr>
                <a:defRPr/>
              </a:pPr>
              <a:endParaRPr lang="es-ES" sz="2670">
                <a:cs typeface="Calibri" panose="020F0502020204030204" pitchFamily="34" charset="0"/>
              </a:endParaRPr>
            </a:p>
          </p:txBody>
        </p:sp>
        <p:sp>
          <p:nvSpPr>
            <p:cNvPr id="20492" name="AutoShape 12"/>
            <p:cNvSpPr/>
            <p:nvPr/>
          </p:nvSpPr>
          <p:spPr bwMode="auto">
            <a:xfrm>
              <a:off x="63499" y="187325"/>
              <a:ext cx="458789" cy="320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19"/>
                  </a:moveTo>
                  <a:cubicBezTo>
                    <a:pt x="18140" y="1930"/>
                    <a:pt x="18140" y="1930"/>
                    <a:pt x="18140" y="1930"/>
                  </a:cubicBezTo>
                  <a:cubicBezTo>
                    <a:pt x="9787" y="0"/>
                    <a:pt x="9787" y="0"/>
                    <a:pt x="9787" y="0"/>
                  </a:cubicBezTo>
                  <a:cubicBezTo>
                    <a:pt x="3037" y="724"/>
                    <a:pt x="3037" y="724"/>
                    <a:pt x="3037" y="724"/>
                  </a:cubicBezTo>
                  <a:cubicBezTo>
                    <a:pt x="0" y="1930"/>
                    <a:pt x="0" y="1930"/>
                    <a:pt x="0" y="1930"/>
                  </a:cubicBezTo>
                  <a:cubicBezTo>
                    <a:pt x="5062" y="9653"/>
                    <a:pt x="5062" y="9653"/>
                    <a:pt x="5062" y="9653"/>
                  </a:cubicBezTo>
                  <a:cubicBezTo>
                    <a:pt x="12824" y="21600"/>
                    <a:pt x="12824" y="21600"/>
                    <a:pt x="12824" y="21600"/>
                  </a:cubicBezTo>
                  <a:cubicBezTo>
                    <a:pt x="17465" y="19789"/>
                    <a:pt x="21009" y="14118"/>
                    <a:pt x="21599" y="7119"/>
                  </a:cubicBezTo>
                  <a:close/>
                </a:path>
              </a:pathLst>
            </a:custGeom>
            <a:solidFill>
              <a:schemeClr val="tx1">
                <a:lumMod val="65000"/>
                <a:lumOff val="35000"/>
              </a:schemeClr>
            </a:solidFill>
            <a:ln>
              <a:noFill/>
            </a:ln>
            <a:effectLst/>
          </p:spPr>
          <p:txBody>
            <a:bodyPr lIns="0" tIns="0" rIns="0" bIns="0"/>
            <a:lstStyle/>
            <a:p>
              <a:pPr>
                <a:defRPr/>
              </a:pPr>
              <a:endParaRPr lang="es-ES" sz="2670">
                <a:cs typeface="Calibri" panose="020F0502020204030204" pitchFamily="34" charset="0"/>
              </a:endParaRPr>
            </a:p>
          </p:txBody>
        </p:sp>
        <p:sp>
          <p:nvSpPr>
            <p:cNvPr id="20493" name="AutoShape 13"/>
            <p:cNvSpPr/>
            <p:nvPr/>
          </p:nvSpPr>
          <p:spPr bwMode="auto">
            <a:xfrm>
              <a:off x="163512" y="258763"/>
              <a:ext cx="187325" cy="96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23" y="8799"/>
                  </a:moveTo>
                  <a:cubicBezTo>
                    <a:pt x="11215" y="8399"/>
                    <a:pt x="11215" y="8399"/>
                    <a:pt x="11215" y="8399"/>
                  </a:cubicBezTo>
                  <a:cubicBezTo>
                    <a:pt x="0" y="0"/>
                    <a:pt x="0" y="0"/>
                    <a:pt x="0" y="0"/>
                  </a:cubicBezTo>
                  <a:cubicBezTo>
                    <a:pt x="0" y="12400"/>
                    <a:pt x="0" y="12400"/>
                    <a:pt x="0" y="12400"/>
                  </a:cubicBezTo>
                  <a:cubicBezTo>
                    <a:pt x="0" y="17599"/>
                    <a:pt x="4776" y="21599"/>
                    <a:pt x="10800" y="21599"/>
                  </a:cubicBezTo>
                  <a:cubicBezTo>
                    <a:pt x="16823" y="21599"/>
                    <a:pt x="21599" y="17599"/>
                    <a:pt x="21599" y="12400"/>
                  </a:cubicBezTo>
                  <a:cubicBezTo>
                    <a:pt x="21599" y="800"/>
                    <a:pt x="21599" y="800"/>
                    <a:pt x="21599" y="800"/>
                  </a:cubicBezTo>
                  <a:lnTo>
                    <a:pt x="11423" y="8799"/>
                  </a:lnTo>
                  <a:close/>
                </a:path>
              </a:pathLst>
            </a:custGeom>
            <a:solidFill>
              <a:srgbClr val="E3E3E3"/>
            </a:solidFill>
            <a:ln>
              <a:noFill/>
            </a:ln>
            <a:effectLst/>
          </p:spPr>
          <p:txBody>
            <a:bodyPr lIns="0" tIns="0" rIns="0" bIns="0"/>
            <a:lstStyle/>
            <a:p>
              <a:pPr>
                <a:defRPr/>
              </a:pPr>
              <a:endParaRPr lang="es-ES" sz="2670">
                <a:cs typeface="Calibri" panose="020F0502020204030204" pitchFamily="34" charset="0"/>
              </a:endParaRPr>
            </a:p>
          </p:txBody>
        </p:sp>
        <p:sp>
          <p:nvSpPr>
            <p:cNvPr id="20494" name="AutoShape 14"/>
            <p:cNvSpPr/>
            <p:nvPr/>
          </p:nvSpPr>
          <p:spPr bwMode="auto">
            <a:xfrm>
              <a:off x="63499" y="131763"/>
              <a:ext cx="403226"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236"/>
                  </a:moveTo>
                  <a:cubicBezTo>
                    <a:pt x="20735" y="16699"/>
                    <a:pt x="20735" y="16699"/>
                    <a:pt x="20735" y="16699"/>
                  </a:cubicBezTo>
                  <a:cubicBezTo>
                    <a:pt x="20735" y="16517"/>
                    <a:pt x="20735" y="16154"/>
                    <a:pt x="20735" y="15973"/>
                  </a:cubicBezTo>
                  <a:cubicBezTo>
                    <a:pt x="20735" y="8712"/>
                    <a:pt x="20735" y="8712"/>
                    <a:pt x="20735" y="8712"/>
                  </a:cubicBezTo>
                  <a:cubicBezTo>
                    <a:pt x="20735" y="8712"/>
                    <a:pt x="20735" y="8712"/>
                    <a:pt x="20735" y="8712"/>
                  </a:cubicBezTo>
                  <a:cubicBezTo>
                    <a:pt x="20735" y="8712"/>
                    <a:pt x="20735" y="8712"/>
                    <a:pt x="20735" y="8712"/>
                  </a:cubicBezTo>
                  <a:cubicBezTo>
                    <a:pt x="20735" y="8531"/>
                    <a:pt x="20735" y="8531"/>
                    <a:pt x="20735" y="8531"/>
                  </a:cubicBezTo>
                  <a:cubicBezTo>
                    <a:pt x="20639" y="8531"/>
                    <a:pt x="20639" y="8531"/>
                    <a:pt x="20639" y="8531"/>
                  </a:cubicBezTo>
                  <a:cubicBezTo>
                    <a:pt x="10367" y="0"/>
                    <a:pt x="10367" y="0"/>
                    <a:pt x="10367" y="0"/>
                  </a:cubicBezTo>
                  <a:cubicBezTo>
                    <a:pt x="0" y="8531"/>
                    <a:pt x="0" y="8531"/>
                    <a:pt x="0" y="8531"/>
                  </a:cubicBezTo>
                  <a:cubicBezTo>
                    <a:pt x="10655" y="16336"/>
                    <a:pt x="10655" y="16336"/>
                    <a:pt x="10655" y="16336"/>
                  </a:cubicBezTo>
                  <a:cubicBezTo>
                    <a:pt x="20063" y="9075"/>
                    <a:pt x="20063" y="9075"/>
                    <a:pt x="20063" y="9075"/>
                  </a:cubicBezTo>
                  <a:cubicBezTo>
                    <a:pt x="20063" y="16699"/>
                    <a:pt x="20063" y="16699"/>
                    <a:pt x="20063" y="16699"/>
                  </a:cubicBezTo>
                  <a:cubicBezTo>
                    <a:pt x="19295" y="21236"/>
                    <a:pt x="19295" y="21236"/>
                    <a:pt x="19295" y="21236"/>
                  </a:cubicBezTo>
                  <a:cubicBezTo>
                    <a:pt x="19871" y="21600"/>
                    <a:pt x="19871" y="21600"/>
                    <a:pt x="19871" y="21600"/>
                  </a:cubicBezTo>
                  <a:cubicBezTo>
                    <a:pt x="20159" y="20329"/>
                    <a:pt x="20159" y="20329"/>
                    <a:pt x="20159" y="20329"/>
                  </a:cubicBezTo>
                  <a:cubicBezTo>
                    <a:pt x="20159" y="21600"/>
                    <a:pt x="20159" y="21600"/>
                    <a:pt x="20159" y="21600"/>
                  </a:cubicBezTo>
                  <a:cubicBezTo>
                    <a:pt x="20735" y="21600"/>
                    <a:pt x="20735" y="21600"/>
                    <a:pt x="20735" y="21600"/>
                  </a:cubicBezTo>
                  <a:cubicBezTo>
                    <a:pt x="20735" y="20329"/>
                    <a:pt x="20735" y="20329"/>
                    <a:pt x="20735" y="20329"/>
                  </a:cubicBezTo>
                  <a:cubicBezTo>
                    <a:pt x="21023" y="21600"/>
                    <a:pt x="21023" y="21600"/>
                    <a:pt x="21023" y="21600"/>
                  </a:cubicBezTo>
                  <a:lnTo>
                    <a:pt x="21599" y="21236"/>
                  </a:lnTo>
                  <a:close/>
                </a:path>
              </a:pathLst>
            </a:custGeom>
            <a:solidFill>
              <a:srgbClr val="E3E3E3"/>
            </a:solidFill>
            <a:ln>
              <a:noFill/>
            </a:ln>
            <a:effectLst/>
          </p:spPr>
          <p:txBody>
            <a:bodyPr lIns="0" tIns="0" rIns="0" bIns="0"/>
            <a:lstStyle/>
            <a:p>
              <a:pPr>
                <a:defRPr/>
              </a:pPr>
              <a:endParaRPr lang="es-ES" sz="2670">
                <a:cs typeface="Calibri" panose="020F0502020204030204" pitchFamily="34" charset="0"/>
              </a:endParaRPr>
            </a:p>
          </p:txBody>
        </p:sp>
      </p:grpSp>
      <p:grpSp>
        <p:nvGrpSpPr>
          <p:cNvPr id="20495" name="Group 15"/>
          <p:cNvGrpSpPr/>
          <p:nvPr/>
        </p:nvGrpSpPr>
        <p:grpSpPr bwMode="auto">
          <a:xfrm>
            <a:off x="9429585" y="2009070"/>
            <a:ext cx="732194" cy="732194"/>
            <a:chOff x="0" y="0"/>
            <a:chExt cx="520701" cy="520701"/>
          </a:xfrm>
        </p:grpSpPr>
        <p:sp>
          <p:nvSpPr>
            <p:cNvPr id="20496" name="AutoShape 16"/>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p:spPr>
          <p:txBody>
            <a:bodyPr lIns="0" tIns="0" rIns="0" bIns="0"/>
            <a:lstStyle/>
            <a:p>
              <a:pPr>
                <a:defRPr/>
              </a:pPr>
              <a:endParaRPr lang="es-ES" sz="2670">
                <a:cs typeface="Calibri" panose="020F0502020204030204" pitchFamily="34" charset="0"/>
              </a:endParaRPr>
            </a:p>
          </p:txBody>
        </p:sp>
        <p:sp>
          <p:nvSpPr>
            <p:cNvPr id="20497" name="AutoShape 17"/>
            <p:cNvSpPr/>
            <p:nvPr/>
          </p:nvSpPr>
          <p:spPr bwMode="auto">
            <a:xfrm>
              <a:off x="144463" y="95250"/>
              <a:ext cx="333376" cy="425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5610"/>
                  </a:moveTo>
                  <a:cubicBezTo>
                    <a:pt x="3367" y="0"/>
                    <a:pt x="3367" y="0"/>
                    <a:pt x="3367" y="0"/>
                  </a:cubicBezTo>
                  <a:cubicBezTo>
                    <a:pt x="1393" y="1361"/>
                    <a:pt x="1393" y="1361"/>
                    <a:pt x="1393" y="1361"/>
                  </a:cubicBezTo>
                  <a:cubicBezTo>
                    <a:pt x="3251" y="3357"/>
                    <a:pt x="3251" y="3357"/>
                    <a:pt x="3251" y="3357"/>
                  </a:cubicBezTo>
                  <a:cubicBezTo>
                    <a:pt x="0" y="7986"/>
                    <a:pt x="0" y="7986"/>
                    <a:pt x="0" y="7986"/>
                  </a:cubicBezTo>
                  <a:cubicBezTo>
                    <a:pt x="2090" y="9983"/>
                    <a:pt x="2090" y="9983"/>
                    <a:pt x="2090" y="9983"/>
                  </a:cubicBezTo>
                  <a:cubicBezTo>
                    <a:pt x="1161" y="10618"/>
                    <a:pt x="1161" y="10618"/>
                    <a:pt x="1161" y="10618"/>
                  </a:cubicBezTo>
                  <a:cubicBezTo>
                    <a:pt x="7200" y="15882"/>
                    <a:pt x="7200" y="15882"/>
                    <a:pt x="7200" y="15882"/>
                  </a:cubicBezTo>
                  <a:cubicBezTo>
                    <a:pt x="3832" y="17243"/>
                    <a:pt x="3832" y="17243"/>
                    <a:pt x="3832" y="17243"/>
                  </a:cubicBezTo>
                  <a:cubicBezTo>
                    <a:pt x="8709" y="21600"/>
                    <a:pt x="8709" y="21600"/>
                    <a:pt x="8709" y="21600"/>
                  </a:cubicBezTo>
                  <a:cubicBezTo>
                    <a:pt x="14051" y="21236"/>
                    <a:pt x="18812" y="18968"/>
                    <a:pt x="21599" y="15610"/>
                  </a:cubicBezTo>
                  <a:close/>
                </a:path>
              </a:pathLst>
            </a:custGeom>
            <a:solidFill>
              <a:schemeClr val="tx1">
                <a:lumMod val="65000"/>
                <a:lumOff val="35000"/>
              </a:schemeClr>
            </a:solidFill>
            <a:ln>
              <a:noFill/>
            </a:ln>
            <a:effectLst/>
          </p:spPr>
          <p:txBody>
            <a:bodyPr lIns="0" tIns="0" rIns="0" bIns="0"/>
            <a:lstStyle/>
            <a:p>
              <a:pPr>
                <a:defRPr/>
              </a:pPr>
              <a:endParaRPr lang="es-ES" sz="2670">
                <a:cs typeface="Calibri" panose="020F0502020204030204" pitchFamily="34" charset="0"/>
              </a:endParaRPr>
            </a:p>
          </p:txBody>
        </p:sp>
        <p:sp>
          <p:nvSpPr>
            <p:cNvPr id="20498" name="AutoShape 18"/>
            <p:cNvSpPr/>
            <p:nvPr/>
          </p:nvSpPr>
          <p:spPr bwMode="auto">
            <a:xfrm>
              <a:off x="165100" y="93663"/>
              <a:ext cx="3651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3600"/>
                  </a:moveTo>
                  <a:lnTo>
                    <a:pt x="19721" y="0"/>
                  </a:lnTo>
                  <a:lnTo>
                    <a:pt x="0" y="18000"/>
                  </a:lnTo>
                  <a:lnTo>
                    <a:pt x="1878" y="21600"/>
                  </a:lnTo>
                  <a:lnTo>
                    <a:pt x="21600" y="3600"/>
                  </a:lnTo>
                  <a:close/>
                </a:path>
              </a:pathLst>
            </a:custGeom>
            <a:solidFill>
              <a:srgbClr val="E4E4E4"/>
            </a:solidFill>
            <a:ln>
              <a:noFill/>
            </a:ln>
            <a:effectLst/>
          </p:spPr>
          <p:txBody>
            <a:bodyPr lIns="0" tIns="0" rIns="0" bIns="0"/>
            <a:lstStyle/>
            <a:p>
              <a:pPr>
                <a:defRPr/>
              </a:pPr>
              <a:endParaRPr lang="es-ES" sz="2670">
                <a:cs typeface="Calibri" panose="020F0502020204030204" pitchFamily="34" charset="0"/>
              </a:endParaRPr>
            </a:p>
          </p:txBody>
        </p:sp>
        <p:sp>
          <p:nvSpPr>
            <p:cNvPr id="20499" name="AutoShape 19"/>
            <p:cNvSpPr/>
            <p:nvPr/>
          </p:nvSpPr>
          <p:spPr bwMode="auto">
            <a:xfrm>
              <a:off x="273051" y="258763"/>
              <a:ext cx="65088" cy="492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7" y="21599"/>
                  </a:moveTo>
                  <a:lnTo>
                    <a:pt x="21599" y="3483"/>
                  </a:lnTo>
                  <a:lnTo>
                    <a:pt x="18965" y="0"/>
                  </a:lnTo>
                  <a:lnTo>
                    <a:pt x="0" y="18116"/>
                  </a:lnTo>
                  <a:lnTo>
                    <a:pt x="2107" y="21599"/>
                  </a:lnTo>
                  <a:close/>
                </a:path>
              </a:pathLst>
            </a:custGeom>
            <a:solidFill>
              <a:srgbClr val="E4E4E4"/>
            </a:solidFill>
            <a:ln>
              <a:noFill/>
            </a:ln>
            <a:effectLst/>
          </p:spPr>
          <p:txBody>
            <a:bodyPr lIns="0" tIns="0" rIns="0" bIns="0"/>
            <a:lstStyle/>
            <a:p>
              <a:pPr>
                <a:defRPr/>
              </a:pPr>
              <a:endParaRPr lang="es-ES" sz="2670">
                <a:cs typeface="Calibri" panose="020F0502020204030204" pitchFamily="34" charset="0"/>
              </a:endParaRPr>
            </a:p>
          </p:txBody>
        </p:sp>
        <p:sp>
          <p:nvSpPr>
            <p:cNvPr id="20500" name="AutoShape 20"/>
            <p:cNvSpPr/>
            <p:nvPr/>
          </p:nvSpPr>
          <p:spPr bwMode="auto">
            <a:xfrm>
              <a:off x="144463" y="104775"/>
              <a:ext cx="231775" cy="338139"/>
            </a:xfrm>
            <a:custGeom>
              <a:avLst/>
              <a:gdLst>
                <a:gd name="T0" fmla="+- 0 11314 1028"/>
                <a:gd name="T1" fmla="*/ T0 w 20572"/>
                <a:gd name="T2" fmla="*/ 10800 h 21600"/>
                <a:gd name="T3" fmla="+- 0 11314 1028"/>
                <a:gd name="T4" fmla="*/ T3 w 20572"/>
                <a:gd name="T5" fmla="*/ 10800 h 21600"/>
                <a:gd name="T6" fmla="+- 0 11314 1028"/>
                <a:gd name="T7" fmla="*/ T6 w 20572"/>
                <a:gd name="T8" fmla="*/ 10800 h 21600"/>
                <a:gd name="T9" fmla="+- 0 11314 1028"/>
                <a:gd name="T10" fmla="*/ T9 w 20572"/>
                <a:gd name="T11" fmla="*/ 10800 h 21600"/>
              </a:gdLst>
              <a:ahLst/>
              <a:cxnLst>
                <a:cxn ang="0">
                  <a:pos x="T1" y="T2"/>
                </a:cxn>
                <a:cxn ang="0">
                  <a:pos x="T4" y="T5"/>
                </a:cxn>
                <a:cxn ang="0">
                  <a:pos x="T7" y="T8"/>
                </a:cxn>
                <a:cxn ang="0">
                  <a:pos x="T10" y="T11"/>
                </a:cxn>
              </a:cxnLst>
              <a:rect l="0" t="0" r="r" b="b"/>
              <a:pathLst>
                <a:path w="20572" h="21600">
                  <a:moveTo>
                    <a:pt x="16892" y="18742"/>
                  </a:moveTo>
                  <a:cubicBezTo>
                    <a:pt x="13852" y="18742"/>
                    <a:pt x="13852" y="18742"/>
                    <a:pt x="13852" y="18742"/>
                  </a:cubicBezTo>
                  <a:cubicBezTo>
                    <a:pt x="13852" y="18171"/>
                    <a:pt x="13852" y="18171"/>
                    <a:pt x="13852" y="18171"/>
                  </a:cubicBezTo>
                  <a:cubicBezTo>
                    <a:pt x="13852" y="18057"/>
                    <a:pt x="14012" y="18057"/>
                    <a:pt x="14012" y="17942"/>
                  </a:cubicBezTo>
                  <a:cubicBezTo>
                    <a:pt x="14012" y="17257"/>
                    <a:pt x="13371" y="16685"/>
                    <a:pt x="12412" y="16457"/>
                  </a:cubicBezTo>
                  <a:cubicBezTo>
                    <a:pt x="12412" y="15885"/>
                    <a:pt x="12412" y="15885"/>
                    <a:pt x="12412" y="15885"/>
                  </a:cubicBezTo>
                  <a:cubicBezTo>
                    <a:pt x="12891" y="15771"/>
                    <a:pt x="13212" y="15657"/>
                    <a:pt x="13532" y="15542"/>
                  </a:cubicBezTo>
                  <a:cubicBezTo>
                    <a:pt x="13691" y="15542"/>
                    <a:pt x="13691" y="15542"/>
                    <a:pt x="13691" y="15542"/>
                  </a:cubicBezTo>
                  <a:cubicBezTo>
                    <a:pt x="20572" y="12228"/>
                    <a:pt x="20572" y="12228"/>
                    <a:pt x="20572" y="12228"/>
                  </a:cubicBezTo>
                  <a:cubicBezTo>
                    <a:pt x="19772" y="11428"/>
                    <a:pt x="19772" y="11428"/>
                    <a:pt x="19772" y="11428"/>
                  </a:cubicBezTo>
                  <a:cubicBezTo>
                    <a:pt x="12732" y="14742"/>
                    <a:pt x="12732" y="14742"/>
                    <a:pt x="12732" y="14742"/>
                  </a:cubicBezTo>
                  <a:cubicBezTo>
                    <a:pt x="12891" y="14742"/>
                    <a:pt x="12891" y="14742"/>
                    <a:pt x="12891" y="14742"/>
                  </a:cubicBezTo>
                  <a:cubicBezTo>
                    <a:pt x="8572" y="15199"/>
                    <a:pt x="4411" y="13942"/>
                    <a:pt x="2651" y="11314"/>
                  </a:cubicBezTo>
                  <a:cubicBezTo>
                    <a:pt x="1051" y="8914"/>
                    <a:pt x="2012" y="6057"/>
                    <a:pt x="4732" y="4000"/>
                  </a:cubicBezTo>
                  <a:cubicBezTo>
                    <a:pt x="12252" y="11885"/>
                    <a:pt x="12252" y="11885"/>
                    <a:pt x="12252" y="11885"/>
                  </a:cubicBezTo>
                  <a:cubicBezTo>
                    <a:pt x="15611" y="10171"/>
                    <a:pt x="15611" y="10171"/>
                    <a:pt x="15611" y="10171"/>
                  </a:cubicBezTo>
                  <a:cubicBezTo>
                    <a:pt x="6011" y="800"/>
                    <a:pt x="6011" y="800"/>
                    <a:pt x="6011" y="800"/>
                  </a:cubicBezTo>
                  <a:cubicBezTo>
                    <a:pt x="5532" y="1028"/>
                    <a:pt x="5532" y="1028"/>
                    <a:pt x="5532" y="1028"/>
                  </a:cubicBezTo>
                  <a:cubicBezTo>
                    <a:pt x="4411" y="0"/>
                    <a:pt x="4411" y="0"/>
                    <a:pt x="4411" y="0"/>
                  </a:cubicBezTo>
                  <a:cubicBezTo>
                    <a:pt x="2651" y="914"/>
                    <a:pt x="2651" y="914"/>
                    <a:pt x="2651" y="914"/>
                  </a:cubicBezTo>
                  <a:cubicBezTo>
                    <a:pt x="3612" y="1942"/>
                    <a:pt x="3612" y="1942"/>
                    <a:pt x="3612" y="1942"/>
                  </a:cubicBezTo>
                  <a:cubicBezTo>
                    <a:pt x="3132" y="2171"/>
                    <a:pt x="3132" y="2171"/>
                    <a:pt x="3132" y="2171"/>
                  </a:cubicBezTo>
                  <a:cubicBezTo>
                    <a:pt x="3771" y="2971"/>
                    <a:pt x="3771" y="2971"/>
                    <a:pt x="3771" y="2971"/>
                  </a:cubicBezTo>
                  <a:cubicBezTo>
                    <a:pt x="251" y="5257"/>
                    <a:pt x="-1028" y="8800"/>
                    <a:pt x="891" y="11885"/>
                  </a:cubicBezTo>
                  <a:cubicBezTo>
                    <a:pt x="2651" y="14514"/>
                    <a:pt x="7772" y="16114"/>
                    <a:pt x="11451" y="15885"/>
                  </a:cubicBezTo>
                  <a:cubicBezTo>
                    <a:pt x="11451" y="16457"/>
                    <a:pt x="11451" y="16457"/>
                    <a:pt x="11451" y="16457"/>
                  </a:cubicBezTo>
                  <a:cubicBezTo>
                    <a:pt x="10492" y="16685"/>
                    <a:pt x="9852" y="17257"/>
                    <a:pt x="9852" y="17942"/>
                  </a:cubicBezTo>
                  <a:cubicBezTo>
                    <a:pt x="9852" y="18742"/>
                    <a:pt x="9852" y="18742"/>
                    <a:pt x="9852" y="18742"/>
                  </a:cubicBezTo>
                  <a:cubicBezTo>
                    <a:pt x="6971" y="18742"/>
                    <a:pt x="6971" y="18742"/>
                    <a:pt x="6971" y="18742"/>
                  </a:cubicBezTo>
                  <a:cubicBezTo>
                    <a:pt x="5851" y="18742"/>
                    <a:pt x="5051" y="19428"/>
                    <a:pt x="5051" y="20228"/>
                  </a:cubicBezTo>
                  <a:cubicBezTo>
                    <a:pt x="5051" y="20914"/>
                    <a:pt x="5851" y="21599"/>
                    <a:pt x="6971" y="21599"/>
                  </a:cubicBezTo>
                  <a:cubicBezTo>
                    <a:pt x="16892" y="21599"/>
                    <a:pt x="16892" y="21599"/>
                    <a:pt x="16892" y="21599"/>
                  </a:cubicBezTo>
                  <a:cubicBezTo>
                    <a:pt x="18012" y="21599"/>
                    <a:pt x="18812" y="20914"/>
                    <a:pt x="18812" y="20228"/>
                  </a:cubicBezTo>
                  <a:cubicBezTo>
                    <a:pt x="18812" y="19428"/>
                    <a:pt x="18012" y="18742"/>
                    <a:pt x="16892" y="18742"/>
                  </a:cubicBezTo>
                  <a:close/>
                </a:path>
              </a:pathLst>
            </a:custGeom>
            <a:solidFill>
              <a:srgbClr val="E4E4E4"/>
            </a:solidFill>
            <a:ln>
              <a:noFill/>
            </a:ln>
            <a:effectLst/>
          </p:spPr>
          <p:txBody>
            <a:bodyPr lIns="0" tIns="0" rIns="0" bIns="0"/>
            <a:lstStyle/>
            <a:p>
              <a:pPr>
                <a:defRPr/>
              </a:pPr>
              <a:endParaRPr lang="es-ES" sz="2670">
                <a:cs typeface="Calibri" panose="020F0502020204030204" pitchFamily="34" charset="0"/>
              </a:endParaRPr>
            </a:p>
          </p:txBody>
        </p:sp>
      </p:grpSp>
      <p:grpSp>
        <p:nvGrpSpPr>
          <p:cNvPr id="20501" name="Group 21"/>
          <p:cNvGrpSpPr/>
          <p:nvPr/>
        </p:nvGrpSpPr>
        <p:grpSpPr bwMode="auto">
          <a:xfrm>
            <a:off x="9427354" y="4256995"/>
            <a:ext cx="747820" cy="747820"/>
            <a:chOff x="-1" y="-1"/>
            <a:chExt cx="530228" cy="530228"/>
          </a:xfrm>
        </p:grpSpPr>
        <p:sp>
          <p:nvSpPr>
            <p:cNvPr id="3" name="AutoShape 22"/>
            <p:cNvSpPr/>
            <p:nvPr/>
          </p:nvSpPr>
          <p:spPr bwMode="auto">
            <a:xfrm>
              <a:off x="-1" y="-1"/>
              <a:ext cx="530228" cy="53022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a:noFill/>
            </a:ln>
            <a:effectLst/>
          </p:spPr>
          <p:txBody>
            <a:bodyPr lIns="0" tIns="0" rIns="0" bIns="0"/>
            <a:lstStyle/>
            <a:p>
              <a:pPr>
                <a:defRPr/>
              </a:pPr>
              <a:endParaRPr lang="es-ES" sz="2670">
                <a:cs typeface="Calibri" panose="020F0502020204030204" pitchFamily="34" charset="0"/>
              </a:endParaRPr>
            </a:p>
          </p:txBody>
        </p:sp>
        <p:sp>
          <p:nvSpPr>
            <p:cNvPr id="20503" name="AutoShape 23"/>
            <p:cNvSpPr/>
            <p:nvPr/>
          </p:nvSpPr>
          <p:spPr bwMode="auto">
            <a:xfrm>
              <a:off x="147196" y="125037"/>
              <a:ext cx="379865" cy="4051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9079"/>
                  </a:moveTo>
                  <a:cubicBezTo>
                    <a:pt x="12735" y="0"/>
                    <a:pt x="12735" y="0"/>
                    <a:pt x="12735" y="0"/>
                  </a:cubicBezTo>
                  <a:cubicBezTo>
                    <a:pt x="8049" y="286"/>
                    <a:pt x="8049" y="286"/>
                    <a:pt x="8049" y="286"/>
                  </a:cubicBezTo>
                  <a:cubicBezTo>
                    <a:pt x="203" y="286"/>
                    <a:pt x="203" y="286"/>
                    <a:pt x="203" y="286"/>
                  </a:cubicBezTo>
                  <a:cubicBezTo>
                    <a:pt x="407" y="8123"/>
                    <a:pt x="407" y="8123"/>
                    <a:pt x="407" y="8123"/>
                  </a:cubicBezTo>
                  <a:cubicBezTo>
                    <a:pt x="0" y="14623"/>
                    <a:pt x="0" y="14623"/>
                    <a:pt x="0" y="14623"/>
                  </a:cubicBezTo>
                  <a:cubicBezTo>
                    <a:pt x="6724" y="21599"/>
                    <a:pt x="6724" y="21599"/>
                    <a:pt x="6724" y="21599"/>
                  </a:cubicBezTo>
                  <a:cubicBezTo>
                    <a:pt x="14366" y="21504"/>
                    <a:pt x="20683" y="16056"/>
                    <a:pt x="21600" y="9079"/>
                  </a:cubicBezTo>
                  <a:close/>
                </a:path>
              </a:pathLst>
            </a:custGeom>
            <a:solidFill>
              <a:schemeClr val="tx1">
                <a:lumMod val="65000"/>
                <a:lumOff val="35000"/>
              </a:schemeClr>
            </a:solidFill>
            <a:ln>
              <a:noFill/>
            </a:ln>
            <a:effectLst/>
          </p:spPr>
          <p:txBody>
            <a:bodyPr lIns="0" tIns="0" rIns="0" bIns="0"/>
            <a:lstStyle/>
            <a:p>
              <a:pPr>
                <a:defRPr/>
              </a:pPr>
              <a:endParaRPr lang="es-ES" sz="2670">
                <a:cs typeface="Calibri" panose="020F0502020204030204" pitchFamily="34" charset="0"/>
              </a:endParaRPr>
            </a:p>
          </p:txBody>
        </p:sp>
        <p:sp>
          <p:nvSpPr>
            <p:cNvPr id="20504" name="AutoShape 24"/>
            <p:cNvSpPr/>
            <p:nvPr/>
          </p:nvSpPr>
          <p:spPr bwMode="auto">
            <a:xfrm>
              <a:off x="147196" y="125037"/>
              <a:ext cx="234250" cy="2817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04" y="0"/>
                  </a:moveTo>
                  <a:cubicBezTo>
                    <a:pt x="1163" y="275"/>
                    <a:pt x="1163" y="275"/>
                    <a:pt x="1163" y="275"/>
                  </a:cubicBezTo>
                  <a:cubicBezTo>
                    <a:pt x="498" y="275"/>
                    <a:pt x="0" y="687"/>
                    <a:pt x="0" y="1238"/>
                  </a:cubicBezTo>
                  <a:cubicBezTo>
                    <a:pt x="166" y="20499"/>
                    <a:pt x="166" y="20499"/>
                    <a:pt x="166" y="20499"/>
                  </a:cubicBezTo>
                  <a:cubicBezTo>
                    <a:pt x="166" y="21049"/>
                    <a:pt x="830" y="21599"/>
                    <a:pt x="1495" y="21599"/>
                  </a:cubicBezTo>
                  <a:cubicBezTo>
                    <a:pt x="20270" y="21324"/>
                    <a:pt x="20270" y="21324"/>
                    <a:pt x="20270" y="21324"/>
                  </a:cubicBezTo>
                  <a:cubicBezTo>
                    <a:pt x="21101" y="21324"/>
                    <a:pt x="21600" y="20912"/>
                    <a:pt x="21600" y="20361"/>
                  </a:cubicBezTo>
                  <a:cubicBezTo>
                    <a:pt x="21267" y="1100"/>
                    <a:pt x="21267" y="1100"/>
                    <a:pt x="21267" y="1100"/>
                  </a:cubicBezTo>
                  <a:cubicBezTo>
                    <a:pt x="21267" y="550"/>
                    <a:pt x="20769" y="0"/>
                    <a:pt x="20104" y="0"/>
                  </a:cubicBezTo>
                  <a:close/>
                  <a:moveTo>
                    <a:pt x="4486" y="18298"/>
                  </a:moveTo>
                  <a:cubicBezTo>
                    <a:pt x="3655" y="18298"/>
                    <a:pt x="2990" y="17885"/>
                    <a:pt x="2990" y="17197"/>
                  </a:cubicBezTo>
                  <a:cubicBezTo>
                    <a:pt x="2990" y="16509"/>
                    <a:pt x="3655" y="16096"/>
                    <a:pt x="4319" y="16096"/>
                  </a:cubicBezTo>
                  <a:cubicBezTo>
                    <a:pt x="5150" y="16096"/>
                    <a:pt x="5815" y="16509"/>
                    <a:pt x="5815" y="17197"/>
                  </a:cubicBezTo>
                  <a:cubicBezTo>
                    <a:pt x="5815" y="17747"/>
                    <a:pt x="5150" y="18298"/>
                    <a:pt x="4486" y="18298"/>
                  </a:cubicBezTo>
                  <a:close/>
                  <a:moveTo>
                    <a:pt x="4319" y="14721"/>
                  </a:moveTo>
                  <a:cubicBezTo>
                    <a:pt x="3655" y="14721"/>
                    <a:pt x="2990" y="14308"/>
                    <a:pt x="2990" y="13620"/>
                  </a:cubicBezTo>
                  <a:cubicBezTo>
                    <a:pt x="2990" y="13070"/>
                    <a:pt x="3489" y="12519"/>
                    <a:pt x="4319" y="12519"/>
                  </a:cubicBezTo>
                  <a:cubicBezTo>
                    <a:pt x="5150" y="12519"/>
                    <a:pt x="5649" y="12932"/>
                    <a:pt x="5649" y="13620"/>
                  </a:cubicBezTo>
                  <a:cubicBezTo>
                    <a:pt x="5649" y="14308"/>
                    <a:pt x="5150" y="14721"/>
                    <a:pt x="4319" y="14721"/>
                  </a:cubicBezTo>
                  <a:close/>
                  <a:moveTo>
                    <a:pt x="4319" y="11281"/>
                  </a:moveTo>
                  <a:cubicBezTo>
                    <a:pt x="3489" y="11281"/>
                    <a:pt x="2990" y="10731"/>
                    <a:pt x="2990" y="10043"/>
                  </a:cubicBezTo>
                  <a:cubicBezTo>
                    <a:pt x="2824" y="9492"/>
                    <a:pt x="3489" y="8942"/>
                    <a:pt x="4319" y="8942"/>
                  </a:cubicBezTo>
                  <a:cubicBezTo>
                    <a:pt x="4984" y="8942"/>
                    <a:pt x="5649" y="9492"/>
                    <a:pt x="5649" y="10043"/>
                  </a:cubicBezTo>
                  <a:cubicBezTo>
                    <a:pt x="5649" y="10731"/>
                    <a:pt x="4984" y="11281"/>
                    <a:pt x="4319" y="11281"/>
                  </a:cubicBezTo>
                  <a:close/>
                  <a:moveTo>
                    <a:pt x="8640" y="18298"/>
                  </a:moveTo>
                  <a:cubicBezTo>
                    <a:pt x="7975" y="18298"/>
                    <a:pt x="7310" y="17747"/>
                    <a:pt x="7310" y="17197"/>
                  </a:cubicBezTo>
                  <a:cubicBezTo>
                    <a:pt x="7310" y="16509"/>
                    <a:pt x="7975" y="15959"/>
                    <a:pt x="8640" y="15959"/>
                  </a:cubicBezTo>
                  <a:cubicBezTo>
                    <a:pt x="9470" y="15959"/>
                    <a:pt x="9969" y="16509"/>
                    <a:pt x="9969" y="17197"/>
                  </a:cubicBezTo>
                  <a:cubicBezTo>
                    <a:pt x="10135" y="17747"/>
                    <a:pt x="9470" y="18298"/>
                    <a:pt x="8640" y="18298"/>
                  </a:cubicBezTo>
                  <a:close/>
                  <a:moveTo>
                    <a:pt x="8640" y="14721"/>
                  </a:moveTo>
                  <a:cubicBezTo>
                    <a:pt x="7809" y="14721"/>
                    <a:pt x="7310" y="14170"/>
                    <a:pt x="7310" y="13620"/>
                  </a:cubicBezTo>
                  <a:cubicBezTo>
                    <a:pt x="7310" y="12932"/>
                    <a:pt x="7809" y="12519"/>
                    <a:pt x="8640" y="12519"/>
                  </a:cubicBezTo>
                  <a:cubicBezTo>
                    <a:pt x="9304" y="12519"/>
                    <a:pt x="9969" y="12932"/>
                    <a:pt x="9969" y="13620"/>
                  </a:cubicBezTo>
                  <a:cubicBezTo>
                    <a:pt x="9969" y="14170"/>
                    <a:pt x="9470" y="14721"/>
                    <a:pt x="8640" y="14721"/>
                  </a:cubicBezTo>
                  <a:close/>
                  <a:moveTo>
                    <a:pt x="8640" y="11143"/>
                  </a:moveTo>
                  <a:cubicBezTo>
                    <a:pt x="7809" y="11143"/>
                    <a:pt x="7144" y="10731"/>
                    <a:pt x="7144" y="10043"/>
                  </a:cubicBezTo>
                  <a:cubicBezTo>
                    <a:pt x="7144" y="9492"/>
                    <a:pt x="7809" y="8942"/>
                    <a:pt x="8640" y="8942"/>
                  </a:cubicBezTo>
                  <a:cubicBezTo>
                    <a:pt x="9304" y="8942"/>
                    <a:pt x="9969" y="9355"/>
                    <a:pt x="9969" y="10043"/>
                  </a:cubicBezTo>
                  <a:cubicBezTo>
                    <a:pt x="9969" y="10593"/>
                    <a:pt x="9304" y="11143"/>
                    <a:pt x="8640" y="11143"/>
                  </a:cubicBezTo>
                  <a:close/>
                  <a:moveTo>
                    <a:pt x="12960" y="18298"/>
                  </a:moveTo>
                  <a:cubicBezTo>
                    <a:pt x="12295" y="18298"/>
                    <a:pt x="11630" y="17747"/>
                    <a:pt x="11630" y="17059"/>
                  </a:cubicBezTo>
                  <a:cubicBezTo>
                    <a:pt x="11630" y="16509"/>
                    <a:pt x="12129" y="15959"/>
                    <a:pt x="12960" y="15959"/>
                  </a:cubicBezTo>
                  <a:cubicBezTo>
                    <a:pt x="13790" y="15959"/>
                    <a:pt x="14289" y="16509"/>
                    <a:pt x="14289" y="17059"/>
                  </a:cubicBezTo>
                  <a:cubicBezTo>
                    <a:pt x="14289" y="17747"/>
                    <a:pt x="13790" y="18298"/>
                    <a:pt x="12960" y="18298"/>
                  </a:cubicBezTo>
                  <a:close/>
                  <a:moveTo>
                    <a:pt x="12960" y="14721"/>
                  </a:moveTo>
                  <a:cubicBezTo>
                    <a:pt x="12129" y="14721"/>
                    <a:pt x="11630" y="14170"/>
                    <a:pt x="11464" y="13620"/>
                  </a:cubicBezTo>
                  <a:cubicBezTo>
                    <a:pt x="11464" y="12932"/>
                    <a:pt x="12129" y="12382"/>
                    <a:pt x="12960" y="12382"/>
                  </a:cubicBezTo>
                  <a:cubicBezTo>
                    <a:pt x="13624" y="12382"/>
                    <a:pt x="14289" y="12932"/>
                    <a:pt x="14289" y="13482"/>
                  </a:cubicBezTo>
                  <a:cubicBezTo>
                    <a:pt x="14289" y="14170"/>
                    <a:pt x="13624" y="14721"/>
                    <a:pt x="12960" y="14721"/>
                  </a:cubicBezTo>
                  <a:close/>
                  <a:moveTo>
                    <a:pt x="12960" y="11143"/>
                  </a:moveTo>
                  <a:cubicBezTo>
                    <a:pt x="12129" y="11143"/>
                    <a:pt x="11464" y="10593"/>
                    <a:pt x="11464" y="10043"/>
                  </a:cubicBezTo>
                  <a:cubicBezTo>
                    <a:pt x="11464" y="9355"/>
                    <a:pt x="12129" y="8942"/>
                    <a:pt x="12793" y="8805"/>
                  </a:cubicBezTo>
                  <a:cubicBezTo>
                    <a:pt x="13624" y="8805"/>
                    <a:pt x="14289" y="9355"/>
                    <a:pt x="14289" y="10043"/>
                  </a:cubicBezTo>
                  <a:cubicBezTo>
                    <a:pt x="14289" y="10593"/>
                    <a:pt x="13624" y="11143"/>
                    <a:pt x="12960" y="11143"/>
                  </a:cubicBezTo>
                  <a:close/>
                  <a:moveTo>
                    <a:pt x="18775" y="17059"/>
                  </a:moveTo>
                  <a:cubicBezTo>
                    <a:pt x="18775" y="17747"/>
                    <a:pt x="18110" y="18298"/>
                    <a:pt x="17280" y="18298"/>
                  </a:cubicBezTo>
                  <a:cubicBezTo>
                    <a:pt x="16449" y="18298"/>
                    <a:pt x="15784" y="17747"/>
                    <a:pt x="15784" y="17059"/>
                  </a:cubicBezTo>
                  <a:cubicBezTo>
                    <a:pt x="15784" y="13620"/>
                    <a:pt x="15784" y="13620"/>
                    <a:pt x="15784" y="13620"/>
                  </a:cubicBezTo>
                  <a:cubicBezTo>
                    <a:pt x="15784" y="12932"/>
                    <a:pt x="16449" y="12382"/>
                    <a:pt x="17113" y="12382"/>
                  </a:cubicBezTo>
                  <a:cubicBezTo>
                    <a:pt x="17944" y="12382"/>
                    <a:pt x="18609" y="12932"/>
                    <a:pt x="18609" y="13620"/>
                  </a:cubicBezTo>
                  <a:lnTo>
                    <a:pt x="18775" y="17059"/>
                  </a:lnTo>
                  <a:close/>
                  <a:moveTo>
                    <a:pt x="15784" y="10043"/>
                  </a:moveTo>
                  <a:cubicBezTo>
                    <a:pt x="15784" y="9355"/>
                    <a:pt x="16449" y="8805"/>
                    <a:pt x="17113" y="8805"/>
                  </a:cubicBezTo>
                  <a:cubicBezTo>
                    <a:pt x="17944" y="8805"/>
                    <a:pt x="18609" y="9355"/>
                    <a:pt x="18609" y="9905"/>
                  </a:cubicBezTo>
                  <a:cubicBezTo>
                    <a:pt x="18609" y="10593"/>
                    <a:pt x="17944" y="11143"/>
                    <a:pt x="17113" y="11143"/>
                  </a:cubicBezTo>
                  <a:cubicBezTo>
                    <a:pt x="16449" y="11143"/>
                    <a:pt x="15784" y="10593"/>
                    <a:pt x="15784" y="10043"/>
                  </a:cubicBezTo>
                  <a:close/>
                  <a:moveTo>
                    <a:pt x="16615" y="6053"/>
                  </a:moveTo>
                  <a:cubicBezTo>
                    <a:pt x="4818" y="6191"/>
                    <a:pt x="4818" y="6191"/>
                    <a:pt x="4818" y="6191"/>
                  </a:cubicBezTo>
                  <a:cubicBezTo>
                    <a:pt x="3323" y="6191"/>
                    <a:pt x="2326" y="5228"/>
                    <a:pt x="2326" y="4127"/>
                  </a:cubicBezTo>
                  <a:cubicBezTo>
                    <a:pt x="2326" y="3026"/>
                    <a:pt x="3323" y="2201"/>
                    <a:pt x="4652" y="2201"/>
                  </a:cubicBezTo>
                  <a:cubicBezTo>
                    <a:pt x="16615" y="2063"/>
                    <a:pt x="16615" y="2063"/>
                    <a:pt x="16615" y="2063"/>
                  </a:cubicBezTo>
                  <a:cubicBezTo>
                    <a:pt x="17944" y="2063"/>
                    <a:pt x="19107" y="2889"/>
                    <a:pt x="19107" y="3989"/>
                  </a:cubicBezTo>
                  <a:cubicBezTo>
                    <a:pt x="19107" y="5090"/>
                    <a:pt x="17944" y="6053"/>
                    <a:pt x="16615" y="6053"/>
                  </a:cubicBezTo>
                  <a:close/>
                </a:path>
              </a:pathLst>
            </a:custGeom>
            <a:solidFill>
              <a:srgbClr val="E9E9E9"/>
            </a:solidFill>
            <a:ln>
              <a:noFill/>
            </a:ln>
            <a:effectLst/>
          </p:spPr>
          <p:txBody>
            <a:bodyPr lIns="0" tIns="0" rIns="0" bIns="0"/>
            <a:lstStyle/>
            <a:p>
              <a:pPr>
                <a:defRPr/>
              </a:pPr>
              <a:endParaRPr lang="es-ES" sz="2670">
                <a:cs typeface="Calibri" panose="020F0502020204030204" pitchFamily="34" charset="0"/>
              </a:endParaRPr>
            </a:p>
          </p:txBody>
        </p:sp>
      </p:grpSp>
      <p:grpSp>
        <p:nvGrpSpPr>
          <p:cNvPr id="20505" name="Group 25"/>
          <p:cNvGrpSpPr/>
          <p:nvPr/>
        </p:nvGrpSpPr>
        <p:grpSpPr bwMode="auto">
          <a:xfrm>
            <a:off x="4514063" y="1732264"/>
            <a:ext cx="3515872" cy="4562820"/>
            <a:chOff x="-1" y="0"/>
            <a:chExt cx="2500315" cy="3244407"/>
          </a:xfrm>
        </p:grpSpPr>
        <p:grpSp>
          <p:nvGrpSpPr>
            <p:cNvPr id="20502" name="Group 27"/>
            <p:cNvGrpSpPr/>
            <p:nvPr/>
          </p:nvGrpSpPr>
          <p:grpSpPr bwMode="auto">
            <a:xfrm>
              <a:off x="-1" y="0"/>
              <a:ext cx="2500315" cy="3244407"/>
              <a:chOff x="-1" y="0"/>
              <a:chExt cx="2500315" cy="3244407"/>
            </a:xfrm>
          </p:grpSpPr>
          <p:sp>
            <p:nvSpPr>
              <p:cNvPr id="20508" name="AutoShape 28"/>
              <p:cNvSpPr/>
              <p:nvPr/>
            </p:nvSpPr>
            <p:spPr bwMode="auto">
              <a:xfrm>
                <a:off x="-1" y="0"/>
                <a:ext cx="2500315" cy="32444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a:noFill/>
              </a:ln>
              <a:effectLst/>
            </p:spPr>
            <p:txBody>
              <a:bodyPr lIns="0" tIns="0" rIns="0" bIns="0"/>
              <a:lstStyle/>
              <a:p>
                <a:pPr>
                  <a:defRPr/>
                </a:pPr>
                <a:endParaRPr lang="es-ES" sz="2670">
                  <a:cs typeface="Calibri" panose="020F0502020204030204" pitchFamily="34" charset="0"/>
                </a:endParaRPr>
              </a:p>
            </p:txBody>
          </p:sp>
          <p:sp>
            <p:nvSpPr>
              <p:cNvPr id="20509" name="AutoShape 29"/>
              <p:cNvSpPr/>
              <p:nvPr/>
            </p:nvSpPr>
            <p:spPr bwMode="auto">
              <a:xfrm>
                <a:off x="1174750" y="3017426"/>
                <a:ext cx="177800" cy="1761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p:spPr>
            <p:txBody>
              <a:bodyPr lIns="0" tIns="0" rIns="0" bIns="0"/>
              <a:lstStyle/>
              <a:p>
                <a:pPr>
                  <a:defRPr/>
                </a:pPr>
                <a:endParaRPr lang="es-ES" sz="2670">
                  <a:cs typeface="Calibri" panose="020F0502020204030204" pitchFamily="34" charset="0"/>
                </a:endParaRPr>
              </a:p>
            </p:txBody>
          </p:sp>
          <p:sp>
            <p:nvSpPr>
              <p:cNvPr id="20510" name="AutoShape 30"/>
              <p:cNvSpPr/>
              <p:nvPr/>
            </p:nvSpPr>
            <p:spPr bwMode="auto">
              <a:xfrm>
                <a:off x="1228725" y="109523"/>
                <a:ext cx="49213" cy="4920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p:spPr>
            <p:txBody>
              <a:bodyPr lIns="0" tIns="0" rIns="0" bIns="0"/>
              <a:lstStyle/>
              <a:p>
                <a:pPr>
                  <a:defRPr/>
                </a:pPr>
                <a:endParaRPr lang="es-ES" sz="2670">
                  <a:cs typeface="Calibri" panose="020F0502020204030204" pitchFamily="34" charset="0"/>
                </a:endParaRPr>
              </a:p>
            </p:txBody>
          </p:sp>
        </p:grpSp>
        <p:sp>
          <p:nvSpPr>
            <p:cNvPr id="20511" name="AutoShape 31"/>
            <p:cNvSpPr/>
            <p:nvPr/>
          </p:nvSpPr>
          <p:spPr bwMode="auto">
            <a:xfrm rot="10800000">
              <a:off x="1049338" y="11111"/>
              <a:ext cx="1435101" cy="2315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0" y="0"/>
                  </a:lnTo>
                  <a:lnTo>
                    <a:pt x="21599" y="21599"/>
                  </a:lnTo>
                  <a:close/>
                </a:path>
              </a:pathLst>
            </a:custGeom>
            <a:solidFill>
              <a:srgbClr val="F2F2F2">
                <a:alpha val="20000"/>
              </a:srgbClr>
            </a:solidFill>
            <a:ln>
              <a:noFill/>
            </a:ln>
            <a:effectLst/>
          </p:spPr>
          <p:txBody>
            <a:bodyPr lIns="0" tIns="0" rIns="0" bIns="0" anchor="ctr"/>
            <a:lstStyle/>
            <a:p>
              <a:pPr algn="ctr">
                <a:defRPr/>
              </a:pPr>
              <a:endParaRPr lang="es-ES" sz="2670">
                <a:solidFill>
                  <a:srgbClr val="FFFFFF"/>
                </a:solidFill>
                <a:cs typeface="Calibri" panose="020F0502020204030204" pitchFamily="34" charset="0"/>
              </a:endParaRPr>
            </a:p>
          </p:txBody>
        </p:sp>
      </p:grpSp>
      <p:sp>
        <p:nvSpPr>
          <p:cNvPr id="4" name="矩形 3"/>
          <p:cNvSpPr/>
          <p:nvPr/>
        </p:nvSpPr>
        <p:spPr>
          <a:xfrm>
            <a:off x="4845199" y="2140776"/>
            <a:ext cx="2880320" cy="376365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512" name="Group 32"/>
          <p:cNvGrpSpPr/>
          <p:nvPr/>
        </p:nvGrpSpPr>
        <p:grpSpPr bwMode="auto">
          <a:xfrm>
            <a:off x="5043119" y="5116430"/>
            <a:ext cx="1073735" cy="2116220"/>
            <a:chOff x="0" y="0"/>
            <a:chExt cx="762745" cy="1504951"/>
          </a:xfrm>
        </p:grpSpPr>
        <p:sp>
          <p:nvSpPr>
            <p:cNvPr id="20513" name="AutoShape 33"/>
            <p:cNvSpPr/>
            <p:nvPr/>
          </p:nvSpPr>
          <p:spPr bwMode="auto">
            <a:xfrm>
              <a:off x="0" y="0"/>
              <a:ext cx="762745" cy="1504951"/>
            </a:xfrm>
            <a:custGeom>
              <a:avLst/>
              <a:gdLst>
                <a:gd name="T0" fmla="+- 0 10879 158"/>
                <a:gd name="T1" fmla="*/ T0 w 21442"/>
                <a:gd name="T2" fmla="*/ 10800 h 21600"/>
                <a:gd name="T3" fmla="+- 0 10879 158"/>
                <a:gd name="T4" fmla="*/ T3 w 21442"/>
                <a:gd name="T5" fmla="*/ 10800 h 21600"/>
                <a:gd name="T6" fmla="+- 0 10879 158"/>
                <a:gd name="T7" fmla="*/ T6 w 21442"/>
                <a:gd name="T8" fmla="*/ 10800 h 21600"/>
                <a:gd name="T9" fmla="+- 0 10879 158"/>
                <a:gd name="T10" fmla="*/ T9 w 21442"/>
                <a:gd name="T11" fmla="*/ 10800 h 21600"/>
              </a:gdLst>
              <a:ahLst/>
              <a:cxnLst>
                <a:cxn ang="0">
                  <a:pos x="T1" y="T2"/>
                </a:cxn>
                <a:cxn ang="0">
                  <a:pos x="T4" y="T5"/>
                </a:cxn>
                <a:cxn ang="0">
                  <a:pos x="T7" y="T8"/>
                </a:cxn>
                <a:cxn ang="0">
                  <a:pos x="T10" y="T11"/>
                </a:cxn>
              </a:cxnLst>
              <a:rect l="0" t="0" r="r" b="b"/>
              <a:pathLst>
                <a:path w="21442" h="21600">
                  <a:moveTo>
                    <a:pt x="1659" y="11288"/>
                  </a:moveTo>
                  <a:cubicBezTo>
                    <a:pt x="1659" y="11288"/>
                    <a:pt x="1659" y="11288"/>
                    <a:pt x="1659" y="11288"/>
                  </a:cubicBezTo>
                  <a:cubicBezTo>
                    <a:pt x="2729" y="13025"/>
                    <a:pt x="2729" y="13025"/>
                    <a:pt x="2729" y="13025"/>
                  </a:cubicBezTo>
                  <a:cubicBezTo>
                    <a:pt x="4226" y="15250"/>
                    <a:pt x="6792" y="15901"/>
                    <a:pt x="8289" y="16118"/>
                  </a:cubicBezTo>
                  <a:cubicBezTo>
                    <a:pt x="7647" y="21600"/>
                    <a:pt x="7647" y="21600"/>
                    <a:pt x="7647" y="21600"/>
                  </a:cubicBezTo>
                  <a:cubicBezTo>
                    <a:pt x="18768" y="21600"/>
                    <a:pt x="18768" y="21600"/>
                    <a:pt x="18768" y="21600"/>
                  </a:cubicBezTo>
                  <a:cubicBezTo>
                    <a:pt x="17913" y="15901"/>
                    <a:pt x="17913" y="15901"/>
                    <a:pt x="17913" y="15901"/>
                  </a:cubicBezTo>
                  <a:cubicBezTo>
                    <a:pt x="19838" y="15413"/>
                    <a:pt x="21441" y="14110"/>
                    <a:pt x="21441" y="11234"/>
                  </a:cubicBezTo>
                  <a:cubicBezTo>
                    <a:pt x="21441" y="8194"/>
                    <a:pt x="21441" y="8194"/>
                    <a:pt x="21441" y="8194"/>
                  </a:cubicBezTo>
                  <a:cubicBezTo>
                    <a:pt x="21441" y="7597"/>
                    <a:pt x="20479" y="7109"/>
                    <a:pt x="19303" y="7109"/>
                  </a:cubicBezTo>
                  <a:cubicBezTo>
                    <a:pt x="19089" y="7109"/>
                    <a:pt x="19089" y="7109"/>
                    <a:pt x="19089" y="7109"/>
                  </a:cubicBezTo>
                  <a:cubicBezTo>
                    <a:pt x="18768" y="7109"/>
                    <a:pt x="18447" y="7218"/>
                    <a:pt x="18234" y="7380"/>
                  </a:cubicBezTo>
                  <a:cubicBezTo>
                    <a:pt x="18127" y="6892"/>
                    <a:pt x="17378" y="6566"/>
                    <a:pt x="16523" y="6566"/>
                  </a:cubicBezTo>
                  <a:cubicBezTo>
                    <a:pt x="15026" y="6566"/>
                    <a:pt x="15026" y="6566"/>
                    <a:pt x="15026" y="6566"/>
                  </a:cubicBezTo>
                  <a:cubicBezTo>
                    <a:pt x="14598" y="6566"/>
                    <a:pt x="14277" y="6675"/>
                    <a:pt x="14063" y="6838"/>
                  </a:cubicBezTo>
                  <a:cubicBezTo>
                    <a:pt x="13956" y="6512"/>
                    <a:pt x="13422" y="6241"/>
                    <a:pt x="12673" y="6241"/>
                  </a:cubicBezTo>
                  <a:cubicBezTo>
                    <a:pt x="10855" y="6241"/>
                    <a:pt x="10855" y="6241"/>
                    <a:pt x="10855" y="6241"/>
                  </a:cubicBezTo>
                  <a:cubicBezTo>
                    <a:pt x="10321" y="6241"/>
                    <a:pt x="10000" y="6404"/>
                    <a:pt x="9893" y="6621"/>
                  </a:cubicBezTo>
                  <a:cubicBezTo>
                    <a:pt x="9679" y="922"/>
                    <a:pt x="9679" y="922"/>
                    <a:pt x="9679" y="922"/>
                  </a:cubicBezTo>
                  <a:cubicBezTo>
                    <a:pt x="9679" y="434"/>
                    <a:pt x="9144" y="0"/>
                    <a:pt x="8075" y="0"/>
                  </a:cubicBezTo>
                  <a:cubicBezTo>
                    <a:pt x="7541" y="0"/>
                    <a:pt x="7541" y="0"/>
                    <a:pt x="7541" y="0"/>
                  </a:cubicBezTo>
                  <a:cubicBezTo>
                    <a:pt x="6578" y="0"/>
                    <a:pt x="5937" y="434"/>
                    <a:pt x="5937" y="922"/>
                  </a:cubicBezTo>
                  <a:cubicBezTo>
                    <a:pt x="5723" y="9877"/>
                    <a:pt x="5723" y="9877"/>
                    <a:pt x="5723" y="9877"/>
                  </a:cubicBezTo>
                  <a:cubicBezTo>
                    <a:pt x="5723" y="10800"/>
                    <a:pt x="5723" y="10800"/>
                    <a:pt x="5723" y="10800"/>
                  </a:cubicBezTo>
                  <a:cubicBezTo>
                    <a:pt x="4974" y="9660"/>
                    <a:pt x="4974" y="9660"/>
                    <a:pt x="4974" y="9660"/>
                  </a:cubicBezTo>
                  <a:cubicBezTo>
                    <a:pt x="4440" y="8846"/>
                    <a:pt x="2836" y="8249"/>
                    <a:pt x="1125" y="8249"/>
                  </a:cubicBezTo>
                  <a:cubicBezTo>
                    <a:pt x="804" y="8249"/>
                    <a:pt x="804" y="8249"/>
                    <a:pt x="804" y="8249"/>
                  </a:cubicBezTo>
                  <a:cubicBezTo>
                    <a:pt x="269" y="8249"/>
                    <a:pt x="-158" y="8520"/>
                    <a:pt x="55" y="8791"/>
                  </a:cubicBezTo>
                  <a:lnTo>
                    <a:pt x="1659" y="11288"/>
                  </a:lnTo>
                  <a:close/>
                </a:path>
              </a:pathLst>
            </a:custGeom>
            <a:solidFill>
              <a:srgbClr val="8DC9CC"/>
            </a:solidFill>
            <a:ln>
              <a:noFill/>
            </a:ln>
            <a:effectLst/>
          </p:spPr>
          <p:txBody>
            <a:bodyPr lIns="0" tIns="0" rIns="0" bIns="0"/>
            <a:lstStyle/>
            <a:p>
              <a:pPr>
                <a:defRPr/>
              </a:pPr>
              <a:endParaRPr lang="es-ES" sz="2670">
                <a:cs typeface="Calibri" panose="020F0502020204030204" pitchFamily="34" charset="0"/>
              </a:endParaRPr>
            </a:p>
          </p:txBody>
        </p:sp>
        <p:sp>
          <p:nvSpPr>
            <p:cNvPr id="20514" name="AutoShape 34"/>
            <p:cNvSpPr/>
            <p:nvPr/>
          </p:nvSpPr>
          <p:spPr bwMode="auto">
            <a:xfrm>
              <a:off x="237862" y="19050"/>
              <a:ext cx="84044" cy="95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21600" y="9503"/>
                    <a:pt x="21600" y="9503"/>
                    <a:pt x="21600" y="9503"/>
                  </a:cubicBezTo>
                  <a:cubicBezTo>
                    <a:pt x="21600" y="4320"/>
                    <a:pt x="17672" y="0"/>
                    <a:pt x="11781" y="0"/>
                  </a:cubicBezTo>
                  <a:cubicBezTo>
                    <a:pt x="8836" y="0"/>
                    <a:pt x="8836" y="0"/>
                    <a:pt x="8836" y="0"/>
                  </a:cubicBezTo>
                  <a:cubicBezTo>
                    <a:pt x="2945" y="0"/>
                    <a:pt x="0" y="4320"/>
                    <a:pt x="0" y="9503"/>
                  </a:cubicBezTo>
                  <a:cubicBezTo>
                    <a:pt x="0" y="21600"/>
                    <a:pt x="0" y="21600"/>
                    <a:pt x="0" y="21600"/>
                  </a:cubicBezTo>
                  <a:lnTo>
                    <a:pt x="21600" y="21600"/>
                  </a:lnTo>
                  <a:close/>
                </a:path>
              </a:pathLst>
            </a:custGeom>
            <a:solidFill>
              <a:srgbClr val="FFF1ED"/>
            </a:solidFill>
            <a:ln>
              <a:noFill/>
            </a:ln>
            <a:effectLst/>
          </p:spPr>
          <p:txBody>
            <a:bodyPr lIns="0" tIns="0" rIns="0" bIns="0"/>
            <a:lstStyle/>
            <a:p>
              <a:pPr>
                <a:defRPr/>
              </a:pPr>
              <a:endParaRPr lang="es-ES" sz="2670">
                <a:cs typeface="Calibri" panose="020F0502020204030204" pitchFamily="34" charset="0"/>
              </a:endParaRPr>
            </a:p>
          </p:txBody>
        </p:sp>
      </p:grpSp>
      <p:sp>
        <p:nvSpPr>
          <p:cNvPr id="45" name="TextBox 15"/>
          <p:cNvSpPr txBox="1"/>
          <p:nvPr/>
        </p:nvSpPr>
        <p:spPr>
          <a:xfrm>
            <a:off x="1058098" y="3203308"/>
            <a:ext cx="2709932" cy="838853"/>
          </a:xfrm>
          <a:prstGeom prst="rect">
            <a:avLst/>
          </a:prstGeom>
          <a:noFill/>
        </p:spPr>
        <p:txBody>
          <a:bodyPr wrap="square" lIns="99220" tIns="49610" rIns="99220" bIns="4961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6"/>
          <p:cNvSpPr txBox="1"/>
          <p:nvPr/>
        </p:nvSpPr>
        <p:spPr>
          <a:xfrm>
            <a:off x="1951825" y="2882577"/>
            <a:ext cx="1816205" cy="315633"/>
          </a:xfrm>
          <a:prstGeom prst="rect">
            <a:avLst/>
          </a:prstGeom>
          <a:noFill/>
        </p:spPr>
        <p:txBody>
          <a:bodyPr wrap="none" lIns="99220" tIns="49610" rIns="99220" bIns="49610" rtlCol="0">
            <a:spAutoFit/>
          </a:bodyPr>
          <a:lstStyle/>
          <a:p>
            <a:pPr algn="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5"/>
          <p:cNvSpPr txBox="1"/>
          <p:nvPr/>
        </p:nvSpPr>
        <p:spPr>
          <a:xfrm>
            <a:off x="9124845" y="3203308"/>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6"/>
          <p:cNvSpPr txBox="1"/>
          <p:nvPr/>
        </p:nvSpPr>
        <p:spPr>
          <a:xfrm>
            <a:off x="9124845" y="2882577"/>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5"/>
          <p:cNvSpPr txBox="1"/>
          <p:nvPr/>
        </p:nvSpPr>
        <p:spPr>
          <a:xfrm>
            <a:off x="1058098" y="5565508"/>
            <a:ext cx="2709932" cy="838853"/>
          </a:xfrm>
          <a:prstGeom prst="rect">
            <a:avLst/>
          </a:prstGeom>
          <a:noFill/>
        </p:spPr>
        <p:txBody>
          <a:bodyPr wrap="square" lIns="99220" tIns="49610" rIns="99220" bIns="4961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6"/>
          <p:cNvSpPr txBox="1"/>
          <p:nvPr/>
        </p:nvSpPr>
        <p:spPr>
          <a:xfrm>
            <a:off x="1951825" y="5244777"/>
            <a:ext cx="1816205" cy="315633"/>
          </a:xfrm>
          <a:prstGeom prst="rect">
            <a:avLst/>
          </a:prstGeom>
          <a:noFill/>
        </p:spPr>
        <p:txBody>
          <a:bodyPr wrap="none" lIns="99220" tIns="49610" rIns="99220" bIns="49610" rtlCol="0">
            <a:spAutoFit/>
          </a:bodyPr>
          <a:lstStyle/>
          <a:p>
            <a:pPr algn="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5"/>
          <p:cNvSpPr txBox="1"/>
          <p:nvPr/>
        </p:nvSpPr>
        <p:spPr>
          <a:xfrm>
            <a:off x="9124845" y="5565508"/>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6"/>
          <p:cNvSpPr txBox="1"/>
          <p:nvPr/>
        </p:nvSpPr>
        <p:spPr>
          <a:xfrm>
            <a:off x="9124845" y="5244777"/>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41" name="文本框 40"/>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1200"/>
                                  </p:stCondLst>
                                  <p:childTnLst>
                                    <p:set>
                                      <p:cBhvr>
                                        <p:cTn id="6" dur="1" fill="hold">
                                          <p:stCondLst>
                                            <p:cond delay="0"/>
                                          </p:stCondLst>
                                        </p:cTn>
                                        <p:tgtEl>
                                          <p:spTgt spid="20505"/>
                                        </p:tgtEl>
                                        <p:attrNameLst>
                                          <p:attrName>style.visibility</p:attrName>
                                        </p:attrNameLst>
                                      </p:cBhvr>
                                      <p:to>
                                        <p:strVal val="visible"/>
                                      </p:to>
                                    </p:set>
                                    <p:animEffect transition="in" filter="wipe(down)">
                                      <p:cBhvr>
                                        <p:cTn id="7" dur="500"/>
                                        <p:tgtEl>
                                          <p:spTgt spid="20505"/>
                                        </p:tgtEl>
                                      </p:cBhvr>
                                    </p:animEffect>
                                  </p:childTnLst>
                                </p:cTn>
                              </p:par>
                            </p:childTnLst>
                          </p:cTn>
                        </p:par>
                        <p:par>
                          <p:cTn id="8" fill="hold">
                            <p:stCondLst>
                              <p:cond delay="17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2200"/>
                            </p:stCondLst>
                            <p:childTnLst>
                              <p:par>
                                <p:cTn id="13" presetID="2" presetClass="entr" presetSubtype="4" fill="hold" nodeType="afterEffect">
                                  <p:stCondLst>
                                    <p:cond delay="0"/>
                                  </p:stCondLst>
                                  <p:childTnLst>
                                    <p:set>
                                      <p:cBhvr>
                                        <p:cTn id="14" dur="1" fill="hold">
                                          <p:stCondLst>
                                            <p:cond delay="0"/>
                                          </p:stCondLst>
                                        </p:cTn>
                                        <p:tgtEl>
                                          <p:spTgt spid="20512"/>
                                        </p:tgtEl>
                                        <p:attrNameLst>
                                          <p:attrName>style.visibility</p:attrName>
                                        </p:attrNameLst>
                                      </p:cBhvr>
                                      <p:to>
                                        <p:strVal val="visible"/>
                                      </p:to>
                                    </p:set>
                                    <p:anim calcmode="lin" valueType="num">
                                      <p:cBhvr additive="base">
                                        <p:cTn id="15" dur="500" fill="hold"/>
                                        <p:tgtEl>
                                          <p:spTgt spid="20512"/>
                                        </p:tgtEl>
                                        <p:attrNameLst>
                                          <p:attrName>ppt_x</p:attrName>
                                        </p:attrNameLst>
                                      </p:cBhvr>
                                      <p:tavLst>
                                        <p:tav tm="0">
                                          <p:val>
                                            <p:strVal val="#ppt_x"/>
                                          </p:val>
                                        </p:tav>
                                        <p:tav tm="100000">
                                          <p:val>
                                            <p:strVal val="#ppt_x"/>
                                          </p:val>
                                        </p:tav>
                                      </p:tavLst>
                                    </p:anim>
                                    <p:anim calcmode="lin" valueType="num">
                                      <p:cBhvr additive="base">
                                        <p:cTn id="16" dur="500" fill="hold"/>
                                        <p:tgtEl>
                                          <p:spTgt spid="20512"/>
                                        </p:tgtEl>
                                        <p:attrNameLst>
                                          <p:attrName>ppt_y</p:attrName>
                                        </p:attrNameLst>
                                      </p:cBhvr>
                                      <p:tavLst>
                                        <p:tav tm="0">
                                          <p:val>
                                            <p:strVal val="1+#ppt_h/2"/>
                                          </p:val>
                                        </p:tav>
                                        <p:tav tm="100000">
                                          <p:val>
                                            <p:strVal val="#ppt_y"/>
                                          </p:val>
                                        </p:tav>
                                      </p:tavLst>
                                    </p:anim>
                                  </p:childTnLst>
                                </p:cTn>
                              </p:par>
                            </p:childTnLst>
                          </p:cTn>
                        </p:par>
                        <p:par>
                          <p:cTn id="17" fill="hold">
                            <p:stCondLst>
                              <p:cond delay="2700"/>
                            </p:stCondLst>
                            <p:childTnLst>
                              <p:par>
                                <p:cTn id="18" presetID="2" presetClass="entr" presetSubtype="8" fill="hold" nodeType="afterEffect">
                                  <p:stCondLst>
                                    <p:cond delay="250"/>
                                  </p:stCondLst>
                                  <p:childTnLst>
                                    <p:set>
                                      <p:cBhvr>
                                        <p:cTn id="19" dur="1" fill="hold">
                                          <p:stCondLst>
                                            <p:cond delay="0"/>
                                          </p:stCondLst>
                                        </p:cTn>
                                        <p:tgtEl>
                                          <p:spTgt spid="20485"/>
                                        </p:tgtEl>
                                        <p:attrNameLst>
                                          <p:attrName>style.visibility</p:attrName>
                                        </p:attrNameLst>
                                      </p:cBhvr>
                                      <p:to>
                                        <p:strVal val="visible"/>
                                      </p:to>
                                    </p:set>
                                    <p:anim calcmode="lin" valueType="num">
                                      <p:cBhvr additive="base">
                                        <p:cTn id="20" dur="500" fill="hold"/>
                                        <p:tgtEl>
                                          <p:spTgt spid="20485"/>
                                        </p:tgtEl>
                                        <p:attrNameLst>
                                          <p:attrName>ppt_x</p:attrName>
                                        </p:attrNameLst>
                                      </p:cBhvr>
                                      <p:tavLst>
                                        <p:tav tm="0">
                                          <p:val>
                                            <p:strVal val="0-#ppt_w/2"/>
                                          </p:val>
                                        </p:tav>
                                        <p:tav tm="100000">
                                          <p:val>
                                            <p:strVal val="#ppt_x"/>
                                          </p:val>
                                        </p:tav>
                                      </p:tavLst>
                                    </p:anim>
                                    <p:anim calcmode="lin" valueType="num">
                                      <p:cBhvr additive="base">
                                        <p:cTn id="21" dur="500" fill="hold"/>
                                        <p:tgtEl>
                                          <p:spTgt spid="20485"/>
                                        </p:tgtEl>
                                        <p:attrNameLst>
                                          <p:attrName>ppt_y</p:attrName>
                                        </p:attrNameLst>
                                      </p:cBhvr>
                                      <p:tavLst>
                                        <p:tav tm="0">
                                          <p:val>
                                            <p:strVal val="#ppt_y"/>
                                          </p:val>
                                        </p:tav>
                                        <p:tav tm="100000">
                                          <p:val>
                                            <p:strVal val="#ppt_y"/>
                                          </p:val>
                                        </p:tav>
                                      </p:tavLst>
                                    </p:anim>
                                  </p:childTnLst>
                                </p:cTn>
                              </p:par>
                            </p:childTnLst>
                          </p:cTn>
                        </p:par>
                        <p:par>
                          <p:cTn id="22" fill="hold">
                            <p:stCondLst>
                              <p:cond delay="3450"/>
                            </p:stCondLst>
                            <p:childTnLst>
                              <p:par>
                                <p:cTn id="23" presetID="17" presetClass="entr" presetSubtype="1" fill="hold" grpId="0" nodeType="afterEffect">
                                  <p:stCondLst>
                                    <p:cond delay="0"/>
                                  </p:stCondLst>
                                  <p:iterate type="lt">
                                    <p:tmPct val="40000"/>
                                  </p:iterate>
                                  <p:childTnLst>
                                    <p:set>
                                      <p:cBhvr>
                                        <p:cTn id="24" dur="1" fill="hold">
                                          <p:stCondLst>
                                            <p:cond delay="0"/>
                                          </p:stCondLst>
                                        </p:cTn>
                                        <p:tgtEl>
                                          <p:spTgt spid="46"/>
                                        </p:tgtEl>
                                        <p:attrNameLst>
                                          <p:attrName>style.visibility</p:attrName>
                                        </p:attrNameLst>
                                      </p:cBhvr>
                                      <p:to>
                                        <p:strVal val="visible"/>
                                      </p:to>
                                    </p:set>
                                    <p:anim calcmode="lin" valueType="num">
                                      <p:cBhvr>
                                        <p:cTn id="25" dur="250" fill="hold"/>
                                        <p:tgtEl>
                                          <p:spTgt spid="46"/>
                                        </p:tgtEl>
                                        <p:attrNameLst>
                                          <p:attrName>ppt_x</p:attrName>
                                        </p:attrNameLst>
                                      </p:cBhvr>
                                      <p:tavLst>
                                        <p:tav tm="0">
                                          <p:val>
                                            <p:strVal val="#ppt_x"/>
                                          </p:val>
                                        </p:tav>
                                        <p:tav tm="100000">
                                          <p:val>
                                            <p:strVal val="#ppt_x"/>
                                          </p:val>
                                        </p:tav>
                                      </p:tavLst>
                                    </p:anim>
                                    <p:anim calcmode="lin" valueType="num">
                                      <p:cBhvr>
                                        <p:cTn id="26" dur="250" fill="hold"/>
                                        <p:tgtEl>
                                          <p:spTgt spid="46"/>
                                        </p:tgtEl>
                                        <p:attrNameLst>
                                          <p:attrName>ppt_y</p:attrName>
                                        </p:attrNameLst>
                                      </p:cBhvr>
                                      <p:tavLst>
                                        <p:tav tm="0">
                                          <p:val>
                                            <p:strVal val="#ppt_y-#ppt_h/2"/>
                                          </p:val>
                                        </p:tav>
                                        <p:tav tm="100000">
                                          <p:val>
                                            <p:strVal val="#ppt_y"/>
                                          </p:val>
                                        </p:tav>
                                      </p:tavLst>
                                    </p:anim>
                                    <p:anim calcmode="lin" valueType="num">
                                      <p:cBhvr>
                                        <p:cTn id="27" dur="250" fill="hold"/>
                                        <p:tgtEl>
                                          <p:spTgt spid="46"/>
                                        </p:tgtEl>
                                        <p:attrNameLst>
                                          <p:attrName>ppt_w</p:attrName>
                                        </p:attrNameLst>
                                      </p:cBhvr>
                                      <p:tavLst>
                                        <p:tav tm="0">
                                          <p:val>
                                            <p:strVal val="#ppt_w"/>
                                          </p:val>
                                        </p:tav>
                                        <p:tav tm="100000">
                                          <p:val>
                                            <p:strVal val="#ppt_w"/>
                                          </p:val>
                                        </p:tav>
                                      </p:tavLst>
                                    </p:anim>
                                    <p:anim calcmode="lin" valueType="num">
                                      <p:cBhvr>
                                        <p:cTn id="28" dur="250" fill="hold"/>
                                        <p:tgtEl>
                                          <p:spTgt spid="46"/>
                                        </p:tgtEl>
                                        <p:attrNameLst>
                                          <p:attrName>ppt_h</p:attrName>
                                        </p:attrNameLst>
                                      </p:cBhvr>
                                      <p:tavLst>
                                        <p:tav tm="0">
                                          <p:val>
                                            <p:fltVal val="0"/>
                                          </p:val>
                                        </p:tav>
                                        <p:tav tm="100000">
                                          <p:val>
                                            <p:strVal val="#ppt_h"/>
                                          </p:val>
                                        </p:tav>
                                      </p:tavLst>
                                    </p:anim>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500"/>
                                        <p:tgtEl>
                                          <p:spTgt spid="45"/>
                                        </p:tgtEl>
                                      </p:cBhvr>
                                    </p:animEffect>
                                  </p:childTnLst>
                                </p:cTn>
                              </p:par>
                            </p:childTnLst>
                          </p:cTn>
                        </p:par>
                        <p:par>
                          <p:cTn id="33" fill="hold">
                            <p:stCondLst>
                              <p:cond delay="5000"/>
                            </p:stCondLst>
                            <p:childTnLst>
                              <p:par>
                                <p:cTn id="34" presetID="2" presetClass="entr" presetSubtype="8" fill="hold" nodeType="afterEffect">
                                  <p:stCondLst>
                                    <p:cond delay="500"/>
                                  </p:stCondLst>
                                  <p:childTnLst>
                                    <p:set>
                                      <p:cBhvr>
                                        <p:cTn id="35" dur="1" fill="hold">
                                          <p:stCondLst>
                                            <p:cond delay="0"/>
                                          </p:stCondLst>
                                        </p:cTn>
                                        <p:tgtEl>
                                          <p:spTgt spid="20490"/>
                                        </p:tgtEl>
                                        <p:attrNameLst>
                                          <p:attrName>style.visibility</p:attrName>
                                        </p:attrNameLst>
                                      </p:cBhvr>
                                      <p:to>
                                        <p:strVal val="visible"/>
                                      </p:to>
                                    </p:set>
                                    <p:anim calcmode="lin" valueType="num">
                                      <p:cBhvr additive="base">
                                        <p:cTn id="36" dur="500" fill="hold"/>
                                        <p:tgtEl>
                                          <p:spTgt spid="20490"/>
                                        </p:tgtEl>
                                        <p:attrNameLst>
                                          <p:attrName>ppt_x</p:attrName>
                                        </p:attrNameLst>
                                      </p:cBhvr>
                                      <p:tavLst>
                                        <p:tav tm="0">
                                          <p:val>
                                            <p:strVal val="0-#ppt_w/2"/>
                                          </p:val>
                                        </p:tav>
                                        <p:tav tm="100000">
                                          <p:val>
                                            <p:strVal val="#ppt_x"/>
                                          </p:val>
                                        </p:tav>
                                      </p:tavLst>
                                    </p:anim>
                                    <p:anim calcmode="lin" valueType="num">
                                      <p:cBhvr additive="base">
                                        <p:cTn id="37" dur="500" fill="hold"/>
                                        <p:tgtEl>
                                          <p:spTgt spid="20490"/>
                                        </p:tgtEl>
                                        <p:attrNameLst>
                                          <p:attrName>ppt_y</p:attrName>
                                        </p:attrNameLst>
                                      </p:cBhvr>
                                      <p:tavLst>
                                        <p:tav tm="0">
                                          <p:val>
                                            <p:strVal val="#ppt_y"/>
                                          </p:val>
                                        </p:tav>
                                        <p:tav tm="100000">
                                          <p:val>
                                            <p:strVal val="#ppt_y"/>
                                          </p:val>
                                        </p:tav>
                                      </p:tavLst>
                                    </p:anim>
                                  </p:childTnLst>
                                </p:cTn>
                              </p:par>
                            </p:childTnLst>
                          </p:cTn>
                        </p:par>
                        <p:par>
                          <p:cTn id="38" fill="hold">
                            <p:stCondLst>
                              <p:cond delay="600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50"/>
                                        </p:tgtEl>
                                        <p:attrNameLst>
                                          <p:attrName>style.visibility</p:attrName>
                                        </p:attrNameLst>
                                      </p:cBhvr>
                                      <p:to>
                                        <p:strVal val="visible"/>
                                      </p:to>
                                    </p:set>
                                    <p:anim calcmode="lin" valueType="num">
                                      <p:cBhvr>
                                        <p:cTn id="41" dur="250" fill="hold"/>
                                        <p:tgtEl>
                                          <p:spTgt spid="50"/>
                                        </p:tgtEl>
                                        <p:attrNameLst>
                                          <p:attrName>ppt_x</p:attrName>
                                        </p:attrNameLst>
                                      </p:cBhvr>
                                      <p:tavLst>
                                        <p:tav tm="0">
                                          <p:val>
                                            <p:strVal val="#ppt_x"/>
                                          </p:val>
                                        </p:tav>
                                        <p:tav tm="100000">
                                          <p:val>
                                            <p:strVal val="#ppt_x"/>
                                          </p:val>
                                        </p:tav>
                                      </p:tavLst>
                                    </p:anim>
                                    <p:anim calcmode="lin" valueType="num">
                                      <p:cBhvr>
                                        <p:cTn id="42" dur="250" fill="hold"/>
                                        <p:tgtEl>
                                          <p:spTgt spid="50"/>
                                        </p:tgtEl>
                                        <p:attrNameLst>
                                          <p:attrName>ppt_y</p:attrName>
                                        </p:attrNameLst>
                                      </p:cBhvr>
                                      <p:tavLst>
                                        <p:tav tm="0">
                                          <p:val>
                                            <p:strVal val="#ppt_y-#ppt_h/2"/>
                                          </p:val>
                                        </p:tav>
                                        <p:tav tm="100000">
                                          <p:val>
                                            <p:strVal val="#ppt_y"/>
                                          </p:val>
                                        </p:tav>
                                      </p:tavLst>
                                    </p:anim>
                                    <p:anim calcmode="lin" valueType="num">
                                      <p:cBhvr>
                                        <p:cTn id="43" dur="250" fill="hold"/>
                                        <p:tgtEl>
                                          <p:spTgt spid="50"/>
                                        </p:tgtEl>
                                        <p:attrNameLst>
                                          <p:attrName>ppt_w</p:attrName>
                                        </p:attrNameLst>
                                      </p:cBhvr>
                                      <p:tavLst>
                                        <p:tav tm="0">
                                          <p:val>
                                            <p:strVal val="#ppt_w"/>
                                          </p:val>
                                        </p:tav>
                                        <p:tav tm="100000">
                                          <p:val>
                                            <p:strVal val="#ppt_w"/>
                                          </p:val>
                                        </p:tav>
                                      </p:tavLst>
                                    </p:anim>
                                    <p:anim calcmode="lin" valueType="num">
                                      <p:cBhvr>
                                        <p:cTn id="44" dur="250" fill="hold"/>
                                        <p:tgtEl>
                                          <p:spTgt spid="50"/>
                                        </p:tgtEl>
                                        <p:attrNameLst>
                                          <p:attrName>ppt_h</p:attrName>
                                        </p:attrNameLst>
                                      </p:cBhvr>
                                      <p:tavLst>
                                        <p:tav tm="0">
                                          <p:val>
                                            <p:fltVal val="0"/>
                                          </p:val>
                                        </p:tav>
                                        <p:tav tm="100000">
                                          <p:val>
                                            <p:strVal val="#ppt_h"/>
                                          </p:val>
                                        </p:tav>
                                      </p:tavLst>
                                    </p:anim>
                                  </p:childTnLst>
                                </p:cTn>
                              </p:par>
                            </p:childTnLst>
                          </p:cTn>
                        </p:par>
                        <p:par>
                          <p:cTn id="45" fill="hold">
                            <p:stCondLst>
                              <p:cond delay="7050"/>
                            </p:stCondLst>
                            <p:childTnLst>
                              <p:par>
                                <p:cTn id="46" presetID="22" presetClass="entr" presetSubtype="8"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par>
                          <p:cTn id="49" fill="hold">
                            <p:stCondLst>
                              <p:cond delay="7550"/>
                            </p:stCondLst>
                            <p:childTnLst>
                              <p:par>
                                <p:cTn id="50" presetID="2" presetClass="entr" presetSubtype="2" fill="hold" nodeType="afterEffect">
                                  <p:stCondLst>
                                    <p:cond delay="750"/>
                                  </p:stCondLst>
                                  <p:childTnLst>
                                    <p:set>
                                      <p:cBhvr>
                                        <p:cTn id="51" dur="1" fill="hold">
                                          <p:stCondLst>
                                            <p:cond delay="0"/>
                                          </p:stCondLst>
                                        </p:cTn>
                                        <p:tgtEl>
                                          <p:spTgt spid="20495"/>
                                        </p:tgtEl>
                                        <p:attrNameLst>
                                          <p:attrName>style.visibility</p:attrName>
                                        </p:attrNameLst>
                                      </p:cBhvr>
                                      <p:to>
                                        <p:strVal val="visible"/>
                                      </p:to>
                                    </p:set>
                                    <p:anim calcmode="lin" valueType="num">
                                      <p:cBhvr additive="base">
                                        <p:cTn id="52" dur="500" fill="hold"/>
                                        <p:tgtEl>
                                          <p:spTgt spid="20495"/>
                                        </p:tgtEl>
                                        <p:attrNameLst>
                                          <p:attrName>ppt_x</p:attrName>
                                        </p:attrNameLst>
                                      </p:cBhvr>
                                      <p:tavLst>
                                        <p:tav tm="0">
                                          <p:val>
                                            <p:strVal val="1+#ppt_w/2"/>
                                          </p:val>
                                        </p:tav>
                                        <p:tav tm="100000">
                                          <p:val>
                                            <p:strVal val="#ppt_x"/>
                                          </p:val>
                                        </p:tav>
                                      </p:tavLst>
                                    </p:anim>
                                    <p:anim calcmode="lin" valueType="num">
                                      <p:cBhvr additive="base">
                                        <p:cTn id="53" dur="500" fill="hold"/>
                                        <p:tgtEl>
                                          <p:spTgt spid="20495"/>
                                        </p:tgtEl>
                                        <p:attrNameLst>
                                          <p:attrName>ppt_y</p:attrName>
                                        </p:attrNameLst>
                                      </p:cBhvr>
                                      <p:tavLst>
                                        <p:tav tm="0">
                                          <p:val>
                                            <p:strVal val="#ppt_y"/>
                                          </p:val>
                                        </p:tav>
                                        <p:tav tm="100000">
                                          <p:val>
                                            <p:strVal val="#ppt_y"/>
                                          </p:val>
                                        </p:tav>
                                      </p:tavLst>
                                    </p:anim>
                                  </p:childTnLst>
                                </p:cTn>
                              </p:par>
                            </p:childTnLst>
                          </p:cTn>
                        </p:par>
                        <p:par>
                          <p:cTn id="54" fill="hold">
                            <p:stCondLst>
                              <p:cond delay="88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48"/>
                                        </p:tgtEl>
                                        <p:attrNameLst>
                                          <p:attrName>style.visibility</p:attrName>
                                        </p:attrNameLst>
                                      </p:cBhvr>
                                      <p:to>
                                        <p:strVal val="visible"/>
                                      </p:to>
                                    </p:set>
                                    <p:anim calcmode="lin" valueType="num">
                                      <p:cBhvr>
                                        <p:cTn id="57" dur="250" fill="hold"/>
                                        <p:tgtEl>
                                          <p:spTgt spid="48"/>
                                        </p:tgtEl>
                                        <p:attrNameLst>
                                          <p:attrName>ppt_x</p:attrName>
                                        </p:attrNameLst>
                                      </p:cBhvr>
                                      <p:tavLst>
                                        <p:tav tm="0">
                                          <p:val>
                                            <p:strVal val="#ppt_x"/>
                                          </p:val>
                                        </p:tav>
                                        <p:tav tm="100000">
                                          <p:val>
                                            <p:strVal val="#ppt_x"/>
                                          </p:val>
                                        </p:tav>
                                      </p:tavLst>
                                    </p:anim>
                                    <p:anim calcmode="lin" valueType="num">
                                      <p:cBhvr>
                                        <p:cTn id="58" dur="250" fill="hold"/>
                                        <p:tgtEl>
                                          <p:spTgt spid="48"/>
                                        </p:tgtEl>
                                        <p:attrNameLst>
                                          <p:attrName>ppt_y</p:attrName>
                                        </p:attrNameLst>
                                      </p:cBhvr>
                                      <p:tavLst>
                                        <p:tav tm="0">
                                          <p:val>
                                            <p:strVal val="#ppt_y-#ppt_h/2"/>
                                          </p:val>
                                        </p:tav>
                                        <p:tav tm="100000">
                                          <p:val>
                                            <p:strVal val="#ppt_y"/>
                                          </p:val>
                                        </p:tav>
                                      </p:tavLst>
                                    </p:anim>
                                    <p:anim calcmode="lin" valueType="num">
                                      <p:cBhvr>
                                        <p:cTn id="59" dur="250" fill="hold"/>
                                        <p:tgtEl>
                                          <p:spTgt spid="48"/>
                                        </p:tgtEl>
                                        <p:attrNameLst>
                                          <p:attrName>ppt_w</p:attrName>
                                        </p:attrNameLst>
                                      </p:cBhvr>
                                      <p:tavLst>
                                        <p:tav tm="0">
                                          <p:val>
                                            <p:strVal val="#ppt_w"/>
                                          </p:val>
                                        </p:tav>
                                        <p:tav tm="100000">
                                          <p:val>
                                            <p:strVal val="#ppt_w"/>
                                          </p:val>
                                        </p:tav>
                                      </p:tavLst>
                                    </p:anim>
                                    <p:anim calcmode="lin" valueType="num">
                                      <p:cBhvr>
                                        <p:cTn id="60" dur="250" fill="hold"/>
                                        <p:tgtEl>
                                          <p:spTgt spid="48"/>
                                        </p:tgtEl>
                                        <p:attrNameLst>
                                          <p:attrName>ppt_h</p:attrName>
                                        </p:attrNameLst>
                                      </p:cBhvr>
                                      <p:tavLst>
                                        <p:tav tm="0">
                                          <p:val>
                                            <p:fltVal val="0"/>
                                          </p:val>
                                        </p:tav>
                                        <p:tav tm="100000">
                                          <p:val>
                                            <p:strVal val="#ppt_h"/>
                                          </p:val>
                                        </p:tav>
                                      </p:tavLst>
                                    </p:anim>
                                  </p:childTnLst>
                                </p:cTn>
                              </p:par>
                            </p:childTnLst>
                          </p:cTn>
                        </p:par>
                        <p:par>
                          <p:cTn id="61" fill="hold">
                            <p:stCondLst>
                              <p:cond delay="9849"/>
                            </p:stCondLst>
                            <p:childTnLst>
                              <p:par>
                                <p:cTn id="62" presetID="22" presetClass="entr" presetSubtype="8"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childTnLst>
                          </p:cTn>
                        </p:par>
                        <p:par>
                          <p:cTn id="65" fill="hold">
                            <p:stCondLst>
                              <p:cond delay="10349"/>
                            </p:stCondLst>
                            <p:childTnLst>
                              <p:par>
                                <p:cTn id="66" presetID="2" presetClass="entr" presetSubtype="2" fill="hold" nodeType="afterEffect">
                                  <p:stCondLst>
                                    <p:cond delay="1000"/>
                                  </p:stCondLst>
                                  <p:childTnLst>
                                    <p:set>
                                      <p:cBhvr>
                                        <p:cTn id="67" dur="1" fill="hold">
                                          <p:stCondLst>
                                            <p:cond delay="0"/>
                                          </p:stCondLst>
                                        </p:cTn>
                                        <p:tgtEl>
                                          <p:spTgt spid="20501"/>
                                        </p:tgtEl>
                                        <p:attrNameLst>
                                          <p:attrName>style.visibility</p:attrName>
                                        </p:attrNameLst>
                                      </p:cBhvr>
                                      <p:to>
                                        <p:strVal val="visible"/>
                                      </p:to>
                                    </p:set>
                                    <p:anim calcmode="lin" valueType="num">
                                      <p:cBhvr additive="base">
                                        <p:cTn id="68" dur="500" fill="hold"/>
                                        <p:tgtEl>
                                          <p:spTgt spid="20501"/>
                                        </p:tgtEl>
                                        <p:attrNameLst>
                                          <p:attrName>ppt_x</p:attrName>
                                        </p:attrNameLst>
                                      </p:cBhvr>
                                      <p:tavLst>
                                        <p:tav tm="0">
                                          <p:val>
                                            <p:strVal val="1+#ppt_w/2"/>
                                          </p:val>
                                        </p:tav>
                                        <p:tav tm="100000">
                                          <p:val>
                                            <p:strVal val="#ppt_x"/>
                                          </p:val>
                                        </p:tav>
                                      </p:tavLst>
                                    </p:anim>
                                    <p:anim calcmode="lin" valueType="num">
                                      <p:cBhvr additive="base">
                                        <p:cTn id="69" dur="500" fill="hold"/>
                                        <p:tgtEl>
                                          <p:spTgt spid="20501"/>
                                        </p:tgtEl>
                                        <p:attrNameLst>
                                          <p:attrName>ppt_y</p:attrName>
                                        </p:attrNameLst>
                                      </p:cBhvr>
                                      <p:tavLst>
                                        <p:tav tm="0">
                                          <p:val>
                                            <p:strVal val="#ppt_y"/>
                                          </p:val>
                                        </p:tav>
                                        <p:tav tm="100000">
                                          <p:val>
                                            <p:strVal val="#ppt_y"/>
                                          </p:val>
                                        </p:tav>
                                      </p:tavLst>
                                    </p:anim>
                                  </p:childTnLst>
                                </p:cTn>
                              </p:par>
                            </p:childTnLst>
                          </p:cTn>
                        </p:par>
                        <p:par>
                          <p:cTn id="70" fill="hold">
                            <p:stCondLst>
                              <p:cond delay="11849"/>
                            </p:stCondLst>
                            <p:childTnLst>
                              <p:par>
                                <p:cTn id="71" presetID="17" presetClass="entr" presetSubtype="1" fill="hold" grpId="0" nodeType="afterEffect">
                                  <p:stCondLst>
                                    <p:cond delay="0"/>
                                  </p:stCondLst>
                                  <p:iterate type="lt">
                                    <p:tmPct val="40000"/>
                                  </p:iterate>
                                  <p:childTnLst>
                                    <p:set>
                                      <p:cBhvr>
                                        <p:cTn id="72" dur="1" fill="hold">
                                          <p:stCondLst>
                                            <p:cond delay="0"/>
                                          </p:stCondLst>
                                        </p:cTn>
                                        <p:tgtEl>
                                          <p:spTgt spid="52"/>
                                        </p:tgtEl>
                                        <p:attrNameLst>
                                          <p:attrName>style.visibility</p:attrName>
                                        </p:attrNameLst>
                                      </p:cBhvr>
                                      <p:to>
                                        <p:strVal val="visible"/>
                                      </p:to>
                                    </p:set>
                                    <p:anim calcmode="lin" valueType="num">
                                      <p:cBhvr>
                                        <p:cTn id="73" dur="250" fill="hold"/>
                                        <p:tgtEl>
                                          <p:spTgt spid="52"/>
                                        </p:tgtEl>
                                        <p:attrNameLst>
                                          <p:attrName>ppt_x</p:attrName>
                                        </p:attrNameLst>
                                      </p:cBhvr>
                                      <p:tavLst>
                                        <p:tav tm="0">
                                          <p:val>
                                            <p:strVal val="#ppt_x"/>
                                          </p:val>
                                        </p:tav>
                                        <p:tav tm="100000">
                                          <p:val>
                                            <p:strVal val="#ppt_x"/>
                                          </p:val>
                                        </p:tav>
                                      </p:tavLst>
                                    </p:anim>
                                    <p:anim calcmode="lin" valueType="num">
                                      <p:cBhvr>
                                        <p:cTn id="74" dur="250" fill="hold"/>
                                        <p:tgtEl>
                                          <p:spTgt spid="52"/>
                                        </p:tgtEl>
                                        <p:attrNameLst>
                                          <p:attrName>ppt_y</p:attrName>
                                        </p:attrNameLst>
                                      </p:cBhvr>
                                      <p:tavLst>
                                        <p:tav tm="0">
                                          <p:val>
                                            <p:strVal val="#ppt_y-#ppt_h/2"/>
                                          </p:val>
                                        </p:tav>
                                        <p:tav tm="100000">
                                          <p:val>
                                            <p:strVal val="#ppt_y"/>
                                          </p:val>
                                        </p:tav>
                                      </p:tavLst>
                                    </p:anim>
                                    <p:anim calcmode="lin" valueType="num">
                                      <p:cBhvr>
                                        <p:cTn id="75" dur="250" fill="hold"/>
                                        <p:tgtEl>
                                          <p:spTgt spid="52"/>
                                        </p:tgtEl>
                                        <p:attrNameLst>
                                          <p:attrName>ppt_w</p:attrName>
                                        </p:attrNameLst>
                                      </p:cBhvr>
                                      <p:tavLst>
                                        <p:tav tm="0">
                                          <p:val>
                                            <p:strVal val="#ppt_w"/>
                                          </p:val>
                                        </p:tav>
                                        <p:tav tm="100000">
                                          <p:val>
                                            <p:strVal val="#ppt_w"/>
                                          </p:val>
                                        </p:tav>
                                      </p:tavLst>
                                    </p:anim>
                                    <p:anim calcmode="lin" valueType="num">
                                      <p:cBhvr>
                                        <p:cTn id="76" dur="250" fill="hold"/>
                                        <p:tgtEl>
                                          <p:spTgt spid="52"/>
                                        </p:tgtEl>
                                        <p:attrNameLst>
                                          <p:attrName>ppt_h</p:attrName>
                                        </p:attrNameLst>
                                      </p:cBhvr>
                                      <p:tavLst>
                                        <p:tav tm="0">
                                          <p:val>
                                            <p:fltVal val="0"/>
                                          </p:val>
                                        </p:tav>
                                        <p:tav tm="100000">
                                          <p:val>
                                            <p:strVal val="#ppt_h"/>
                                          </p:val>
                                        </p:tav>
                                      </p:tavLst>
                                    </p:anim>
                                  </p:childTnLst>
                                </p:cTn>
                              </p:par>
                            </p:childTnLst>
                          </p:cTn>
                        </p:par>
                        <p:par>
                          <p:cTn id="77" fill="hold">
                            <p:stCondLst>
                              <p:cond delay="12899"/>
                            </p:stCondLst>
                            <p:childTnLst>
                              <p:par>
                                <p:cTn id="78" presetID="22" presetClass="entr" presetSubtype="8"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5" grpId="0"/>
      <p:bldP spid="46" grpId="0"/>
      <p:bldP spid="47" grpId="0"/>
      <p:bldP spid="48" grpId="0"/>
      <p:bldP spid="49" grpId="0"/>
      <p:bldP spid="50" grpId="0"/>
      <p:bldP spid="51" grpId="0"/>
      <p:bldP spid="5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等腰三角形 1"/>
          <p:cNvSpPr>
            <a:spLocks noChangeArrowheads="1"/>
          </p:cNvSpPr>
          <p:nvPr/>
        </p:nvSpPr>
        <p:spPr bwMode="auto">
          <a:xfrm flipV="1">
            <a:off x="1608802" y="896"/>
            <a:ext cx="4288304" cy="1792653"/>
          </a:xfrm>
          <a:prstGeom prst="triangle">
            <a:avLst>
              <a:gd name="adj" fmla="val 50000"/>
            </a:avLst>
          </a:prstGeom>
          <a:solidFill>
            <a:schemeClr val="accent1"/>
          </a:solidFill>
          <a:ln>
            <a:noFill/>
          </a:ln>
        </p:spPr>
        <p:txBody>
          <a:bodyPr anchor="ctr"/>
          <a:lstStyle/>
          <a:p>
            <a:pPr algn="ctr"/>
            <a:endParaRPr lang="zh-CN" altLang="zh-CN"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8" name="TextBox 12"/>
          <p:cNvSpPr>
            <a:spLocks noChangeArrowheads="1"/>
          </p:cNvSpPr>
          <p:nvPr/>
        </p:nvSpPr>
        <p:spPr bwMode="auto">
          <a:xfrm>
            <a:off x="2780469" y="169953"/>
            <a:ext cx="1969925" cy="1163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6960"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696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9" name="TextBox 13"/>
          <p:cNvSpPr>
            <a:spLocks noChangeArrowheads="1"/>
          </p:cNvSpPr>
          <p:nvPr/>
        </p:nvSpPr>
        <p:spPr bwMode="auto">
          <a:xfrm>
            <a:off x="4291922" y="2427922"/>
            <a:ext cx="4795469" cy="523220"/>
          </a:xfrm>
          <a:prstGeom prst="rect">
            <a:avLst/>
          </a:prstGeom>
          <a:solidFill>
            <a:schemeClr val="accent2"/>
          </a:solidFill>
          <a:ln>
            <a:noFill/>
          </a:ln>
        </p:spPr>
        <p:txBody>
          <a:bodyPr>
            <a:spAutoFit/>
          </a:bodyPr>
          <a:lstStyle/>
          <a:p>
            <a:pPr algn="ctr"/>
            <a:r>
              <a:rPr lang="zh-CN" altLang="en-US" sz="2800" dirty="0">
                <a:solidFill>
                  <a:schemeClr val="bg1"/>
                </a:solidFill>
                <a:ea typeface="微软雅黑" panose="020B0503020204020204" pitchFamily="34" charset="-122"/>
              </a:rPr>
              <a:t>请替换文字内容</a:t>
            </a:r>
            <a:endParaRPr lang="zh-CN" altLang="en-US" sz="2800" dirty="0">
              <a:solidFill>
                <a:schemeClr val="bg1"/>
              </a:solidFill>
              <a:ea typeface="微软雅黑" panose="020B0503020204020204" pitchFamily="34" charset="-122"/>
            </a:endParaRPr>
          </a:p>
        </p:txBody>
      </p:sp>
      <p:sp>
        <p:nvSpPr>
          <p:cNvPr id="6150" name="TextBox 14"/>
          <p:cNvSpPr>
            <a:spLocks noChangeArrowheads="1"/>
          </p:cNvSpPr>
          <p:nvPr/>
        </p:nvSpPr>
        <p:spPr bwMode="auto">
          <a:xfrm>
            <a:off x="4291922" y="3207919"/>
            <a:ext cx="4795469" cy="523220"/>
          </a:xfrm>
          <a:prstGeom prst="rect">
            <a:avLst/>
          </a:prstGeom>
          <a:solidFill>
            <a:schemeClr val="accent2"/>
          </a:solidFill>
          <a:ln>
            <a:noFill/>
          </a:ln>
        </p:spPr>
        <p:txBody>
          <a:bodyPr>
            <a:spAutoFit/>
          </a:bodyPr>
          <a:lstStyle/>
          <a:p>
            <a:pPr algn="ctr"/>
            <a:r>
              <a:rPr lang="zh-CN" altLang="en-US" sz="2800" dirty="0">
                <a:solidFill>
                  <a:schemeClr val="bg1"/>
                </a:solidFill>
                <a:ea typeface="微软雅黑" panose="020B0503020204020204" pitchFamily="34" charset="-122"/>
              </a:rPr>
              <a:t>请替换文字内容</a:t>
            </a:r>
            <a:endParaRPr lang="zh-CN" altLang="en-US" sz="2800" dirty="0">
              <a:solidFill>
                <a:schemeClr val="bg1"/>
              </a:solidFill>
              <a:ea typeface="微软雅黑" panose="020B0503020204020204" pitchFamily="34" charset="-122"/>
            </a:endParaRPr>
          </a:p>
        </p:txBody>
      </p:sp>
      <p:sp>
        <p:nvSpPr>
          <p:cNvPr id="6151" name="TextBox 15"/>
          <p:cNvSpPr>
            <a:spLocks noChangeArrowheads="1"/>
          </p:cNvSpPr>
          <p:nvPr/>
        </p:nvSpPr>
        <p:spPr bwMode="auto">
          <a:xfrm>
            <a:off x="4291922" y="3987914"/>
            <a:ext cx="4795469" cy="523220"/>
          </a:xfrm>
          <a:prstGeom prst="rect">
            <a:avLst/>
          </a:prstGeom>
          <a:solidFill>
            <a:schemeClr val="accent2"/>
          </a:solidFill>
          <a:ln>
            <a:noFill/>
          </a:ln>
        </p:spPr>
        <p:txBody>
          <a:bodyPr>
            <a:spAutoFit/>
          </a:bodyPr>
          <a:lstStyle/>
          <a:p>
            <a:pPr algn="ctr"/>
            <a:r>
              <a:rPr lang="zh-CN" altLang="en-US" sz="2800" dirty="0">
                <a:solidFill>
                  <a:schemeClr val="bg1"/>
                </a:solidFill>
                <a:ea typeface="微软雅黑" panose="020B0503020204020204" pitchFamily="34" charset="-122"/>
              </a:rPr>
              <a:t>请替换文字内容</a:t>
            </a:r>
            <a:endParaRPr lang="zh-CN" altLang="en-US" sz="2800" dirty="0">
              <a:solidFill>
                <a:schemeClr val="bg1"/>
              </a:solidFill>
              <a:ea typeface="微软雅黑" panose="020B0503020204020204" pitchFamily="34" charset="-122"/>
            </a:endParaRPr>
          </a:p>
        </p:txBody>
      </p:sp>
      <p:sp>
        <p:nvSpPr>
          <p:cNvPr id="6152" name="TextBox 16"/>
          <p:cNvSpPr>
            <a:spLocks noChangeArrowheads="1"/>
          </p:cNvSpPr>
          <p:nvPr/>
        </p:nvSpPr>
        <p:spPr bwMode="auto">
          <a:xfrm>
            <a:off x="4291922" y="4767911"/>
            <a:ext cx="4795469" cy="523220"/>
          </a:xfrm>
          <a:prstGeom prst="rect">
            <a:avLst/>
          </a:prstGeom>
          <a:solidFill>
            <a:schemeClr val="accent2"/>
          </a:solidFill>
          <a:ln>
            <a:noFill/>
          </a:ln>
        </p:spPr>
        <p:txBody>
          <a:bodyPr>
            <a:spAutoFit/>
          </a:bodyPr>
          <a:lstStyle/>
          <a:p>
            <a:pPr algn="ctr"/>
            <a:r>
              <a:rPr lang="zh-CN" altLang="en-US" sz="2800" dirty="0">
                <a:solidFill>
                  <a:schemeClr val="bg1"/>
                </a:solidFill>
                <a:ea typeface="微软雅黑" panose="020B0503020204020204" pitchFamily="34" charset="-122"/>
              </a:rPr>
              <a:t>请替换文字内容</a:t>
            </a:r>
            <a:endParaRPr lang="zh-CN" altLang="en-US" sz="2800" dirty="0">
              <a:solidFill>
                <a:schemeClr val="bg1"/>
              </a:solidFill>
              <a:ea typeface="微软雅黑" panose="020B0503020204020204" pitchFamily="34" charset="-122"/>
            </a:endParaRPr>
          </a:p>
        </p:txBody>
      </p:sp>
      <p:sp>
        <p:nvSpPr>
          <p:cNvPr id="6153" name="五边形 2"/>
          <p:cNvSpPr>
            <a:spLocks noChangeArrowheads="1"/>
          </p:cNvSpPr>
          <p:nvPr/>
        </p:nvSpPr>
        <p:spPr bwMode="auto">
          <a:xfrm>
            <a:off x="3620720" y="2427921"/>
            <a:ext cx="910554" cy="487080"/>
          </a:xfrm>
          <a:prstGeom prst="homePlate">
            <a:avLst>
              <a:gd name="adj" fmla="val 46735"/>
            </a:avLst>
          </a:prstGeom>
          <a:solidFill>
            <a:schemeClr val="accent1"/>
          </a:solidFill>
          <a:ln>
            <a:noFill/>
          </a:ln>
        </p:spPr>
        <p:txBody>
          <a:bodyPr anchor="ctr"/>
          <a:lstStyle/>
          <a:p>
            <a:pPr algn="ctr"/>
            <a:endParaRPr lang="zh-CN" altLang="zh-CN"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4" name="五边形 18"/>
          <p:cNvSpPr>
            <a:spLocks noChangeArrowheads="1"/>
          </p:cNvSpPr>
          <p:nvPr/>
        </p:nvSpPr>
        <p:spPr bwMode="auto">
          <a:xfrm>
            <a:off x="3620720" y="4767909"/>
            <a:ext cx="910554" cy="487080"/>
          </a:xfrm>
          <a:prstGeom prst="homePlate">
            <a:avLst>
              <a:gd name="adj" fmla="val 46735"/>
            </a:avLst>
          </a:prstGeom>
          <a:solidFill>
            <a:schemeClr val="accent1"/>
          </a:solidFill>
          <a:ln>
            <a:noFill/>
          </a:ln>
        </p:spPr>
        <p:txBody>
          <a:bodyPr anchor="ctr"/>
          <a:lstStyle/>
          <a:p>
            <a:pPr algn="ctr"/>
            <a:endParaRPr lang="zh-CN" altLang="zh-CN"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5" name="五边形 19"/>
          <p:cNvSpPr>
            <a:spLocks noChangeArrowheads="1"/>
          </p:cNvSpPr>
          <p:nvPr/>
        </p:nvSpPr>
        <p:spPr bwMode="auto">
          <a:xfrm>
            <a:off x="3620720" y="3207916"/>
            <a:ext cx="910554" cy="487080"/>
          </a:xfrm>
          <a:prstGeom prst="homePlate">
            <a:avLst>
              <a:gd name="adj" fmla="val 46735"/>
            </a:avLst>
          </a:prstGeom>
          <a:solidFill>
            <a:schemeClr val="accent1"/>
          </a:solidFill>
          <a:ln>
            <a:noFill/>
          </a:ln>
        </p:spPr>
        <p:txBody>
          <a:bodyPr anchor="ctr"/>
          <a:lstStyle/>
          <a:p>
            <a:pPr algn="ctr"/>
            <a:endParaRPr lang="zh-CN" altLang="zh-CN"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6" name="五边形 20"/>
          <p:cNvSpPr>
            <a:spLocks noChangeArrowheads="1"/>
          </p:cNvSpPr>
          <p:nvPr/>
        </p:nvSpPr>
        <p:spPr bwMode="auto">
          <a:xfrm>
            <a:off x="3620720" y="3987912"/>
            <a:ext cx="910554" cy="487080"/>
          </a:xfrm>
          <a:prstGeom prst="homePlate">
            <a:avLst>
              <a:gd name="adj" fmla="val 46735"/>
            </a:avLst>
          </a:prstGeom>
          <a:solidFill>
            <a:schemeClr val="accent1"/>
          </a:solidFill>
          <a:ln>
            <a:noFill/>
          </a:ln>
        </p:spPr>
        <p:txBody>
          <a:bodyPr anchor="ctr"/>
          <a:lstStyle/>
          <a:p>
            <a:pPr algn="ctr"/>
            <a:endParaRPr lang="zh-CN" altLang="zh-CN"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7" name="TextBox 5"/>
          <p:cNvSpPr>
            <a:spLocks noChangeArrowheads="1"/>
          </p:cNvSpPr>
          <p:nvPr/>
        </p:nvSpPr>
        <p:spPr bwMode="auto">
          <a:xfrm>
            <a:off x="3448319" y="2208655"/>
            <a:ext cx="545208" cy="87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0"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1</a:t>
            </a:r>
            <a:endParaRPr lang="zh-CN" altLang="en-US" sz="5060"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58" name="TextBox 7"/>
          <p:cNvSpPr>
            <a:spLocks noChangeArrowheads="1"/>
          </p:cNvSpPr>
          <p:nvPr/>
        </p:nvSpPr>
        <p:spPr bwMode="auto">
          <a:xfrm>
            <a:off x="3448319" y="2968565"/>
            <a:ext cx="545208" cy="87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0"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2</a:t>
            </a:r>
            <a:endParaRPr lang="zh-CN" altLang="en-US" sz="5060"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59" name="TextBox 9"/>
          <p:cNvSpPr>
            <a:spLocks noChangeArrowheads="1"/>
          </p:cNvSpPr>
          <p:nvPr/>
        </p:nvSpPr>
        <p:spPr bwMode="auto">
          <a:xfrm>
            <a:off x="3448319" y="3726801"/>
            <a:ext cx="545208" cy="87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0"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3</a:t>
            </a:r>
            <a:endParaRPr lang="zh-CN" altLang="en-US" sz="5060"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60" name="TextBox 11"/>
          <p:cNvSpPr>
            <a:spLocks noChangeArrowheads="1"/>
          </p:cNvSpPr>
          <p:nvPr/>
        </p:nvSpPr>
        <p:spPr bwMode="auto">
          <a:xfrm>
            <a:off x="3448319" y="4486710"/>
            <a:ext cx="545208" cy="87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0"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4</a:t>
            </a:r>
            <a:endParaRPr lang="zh-CN" altLang="en-US" sz="5060"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61" name="矩形 17"/>
          <p:cNvSpPr>
            <a:spLocks noChangeArrowheads="1"/>
          </p:cNvSpPr>
          <p:nvPr/>
        </p:nvSpPr>
        <p:spPr bwMode="auto">
          <a:xfrm>
            <a:off x="8099840" y="6276012"/>
            <a:ext cx="2733334" cy="955746"/>
          </a:xfrm>
          <a:prstGeom prst="rect">
            <a:avLst/>
          </a:prstGeom>
          <a:solidFill>
            <a:schemeClr val="accent2"/>
          </a:solidFill>
          <a:ln>
            <a:noFill/>
          </a:ln>
        </p:spPr>
        <p:txBody>
          <a:bodyPr anchor="ctr"/>
          <a:lstStyle/>
          <a:p>
            <a:pPr algn="ctr"/>
            <a:endParaRPr lang="zh-CN" altLang="zh-CN"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2" name="TextBox 24"/>
          <p:cNvSpPr>
            <a:spLocks noChangeArrowheads="1"/>
          </p:cNvSpPr>
          <p:nvPr/>
        </p:nvSpPr>
        <p:spPr bwMode="auto">
          <a:xfrm>
            <a:off x="8252160" y="6276012"/>
            <a:ext cx="2410287" cy="676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sz="3795">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795">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339733" y="2236764"/>
            <a:ext cx="3000210" cy="300021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 name="椭圆 4"/>
          <p:cNvSpPr/>
          <p:nvPr/>
        </p:nvSpPr>
        <p:spPr>
          <a:xfrm>
            <a:off x="5036420" y="2236764"/>
            <a:ext cx="3000210" cy="300021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6" name="椭圆 5"/>
          <p:cNvSpPr/>
          <p:nvPr/>
        </p:nvSpPr>
        <p:spPr>
          <a:xfrm>
            <a:off x="8733108" y="2236764"/>
            <a:ext cx="3000210" cy="300021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nvGrpSpPr>
          <p:cNvPr id="20" name="组合 29"/>
          <p:cNvGrpSpPr/>
          <p:nvPr/>
        </p:nvGrpSpPr>
        <p:grpSpPr bwMode="auto">
          <a:xfrm>
            <a:off x="3493900" y="2334985"/>
            <a:ext cx="662992" cy="665225"/>
            <a:chOff x="2484120" y="1661160"/>
            <a:chExt cx="472440" cy="472440"/>
          </a:xfrm>
        </p:grpSpPr>
        <p:sp>
          <p:nvSpPr>
            <p:cNvPr id="24" name="椭圆 23"/>
            <p:cNvSpPr/>
            <p:nvPr/>
          </p:nvSpPr>
          <p:spPr>
            <a:xfrm>
              <a:off x="2484120" y="1661160"/>
              <a:ext cx="472440" cy="472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2788" name="矩形 26"/>
            <p:cNvSpPr>
              <a:spLocks noChangeArrowheads="1"/>
            </p:cNvSpPr>
            <p:nvPr/>
          </p:nvSpPr>
          <p:spPr bwMode="auto">
            <a:xfrm>
              <a:off x="254782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70" b="1">
                  <a:solidFill>
                    <a:schemeClr val="bg1"/>
                  </a:solidFill>
                  <a:latin typeface="Helvetica" panose="020B0604020202020204" pitchFamily="34" charset="0"/>
                </a:rPr>
                <a:t>01</a:t>
              </a:r>
              <a:endParaRPr lang="zh-CN" altLang="en-US" sz="1830">
                <a:solidFill>
                  <a:schemeClr val="bg1"/>
                </a:solidFill>
              </a:endParaRPr>
            </a:p>
          </p:txBody>
        </p:sp>
      </p:grpSp>
      <p:grpSp>
        <p:nvGrpSpPr>
          <p:cNvPr id="27" name="组合 30"/>
          <p:cNvGrpSpPr/>
          <p:nvPr/>
        </p:nvGrpSpPr>
        <p:grpSpPr bwMode="auto">
          <a:xfrm>
            <a:off x="7244168" y="2334985"/>
            <a:ext cx="662992" cy="665225"/>
            <a:chOff x="5151120" y="1661160"/>
            <a:chExt cx="472440" cy="472440"/>
          </a:xfrm>
        </p:grpSpPr>
        <p:sp>
          <p:nvSpPr>
            <p:cNvPr id="25" name="椭圆 24"/>
            <p:cNvSpPr/>
            <p:nvPr/>
          </p:nvSpPr>
          <p:spPr>
            <a:xfrm>
              <a:off x="5151120" y="1661160"/>
              <a:ext cx="472440" cy="472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2786" name="矩形 27"/>
            <p:cNvSpPr>
              <a:spLocks noChangeArrowheads="1"/>
            </p:cNvSpPr>
            <p:nvPr/>
          </p:nvSpPr>
          <p:spPr bwMode="auto">
            <a:xfrm>
              <a:off x="519958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70" b="1" dirty="0">
                  <a:solidFill>
                    <a:schemeClr val="bg1"/>
                  </a:solidFill>
                  <a:latin typeface="Helvetica" panose="020B0604020202020204" pitchFamily="34" charset="0"/>
                </a:rPr>
                <a:t>02</a:t>
              </a:r>
              <a:endParaRPr lang="zh-CN" altLang="en-US" sz="1830" dirty="0">
                <a:solidFill>
                  <a:schemeClr val="bg1"/>
                </a:solidFill>
              </a:endParaRPr>
            </a:p>
          </p:txBody>
        </p:sp>
      </p:grpSp>
      <p:grpSp>
        <p:nvGrpSpPr>
          <p:cNvPr id="28" name="组合 31"/>
          <p:cNvGrpSpPr/>
          <p:nvPr/>
        </p:nvGrpSpPr>
        <p:grpSpPr bwMode="auto">
          <a:xfrm>
            <a:off x="11048000" y="2334985"/>
            <a:ext cx="662992" cy="665225"/>
            <a:chOff x="7856220" y="1661160"/>
            <a:chExt cx="472440" cy="472440"/>
          </a:xfrm>
        </p:grpSpPr>
        <p:sp>
          <p:nvSpPr>
            <p:cNvPr id="26" name="椭圆 25"/>
            <p:cNvSpPr/>
            <p:nvPr/>
          </p:nvSpPr>
          <p:spPr>
            <a:xfrm>
              <a:off x="7856220" y="1661160"/>
              <a:ext cx="472440" cy="472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2784" name="矩形 28"/>
            <p:cNvSpPr>
              <a:spLocks noChangeArrowheads="1"/>
            </p:cNvSpPr>
            <p:nvPr/>
          </p:nvSpPr>
          <p:spPr bwMode="auto">
            <a:xfrm>
              <a:off x="791230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70" b="1">
                  <a:solidFill>
                    <a:schemeClr val="bg1"/>
                  </a:solidFill>
                  <a:latin typeface="Helvetica" panose="020B0604020202020204" pitchFamily="34" charset="0"/>
                </a:rPr>
                <a:t>03</a:t>
              </a:r>
              <a:endParaRPr lang="zh-CN" altLang="en-US" sz="1830">
                <a:solidFill>
                  <a:schemeClr val="bg1"/>
                </a:solidFill>
              </a:endParaRPr>
            </a:p>
          </p:txBody>
        </p:sp>
      </p:grpSp>
      <p:sp>
        <p:nvSpPr>
          <p:cNvPr id="32" name="TextBox 15"/>
          <p:cNvSpPr txBox="1"/>
          <p:nvPr/>
        </p:nvSpPr>
        <p:spPr>
          <a:xfrm>
            <a:off x="1677695"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6"/>
          <p:cNvSpPr txBox="1"/>
          <p:nvPr/>
        </p:nvSpPr>
        <p:spPr>
          <a:xfrm>
            <a:off x="1677695" y="5459931"/>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5"/>
          <p:cNvSpPr txBox="1"/>
          <p:nvPr/>
        </p:nvSpPr>
        <p:spPr>
          <a:xfrm>
            <a:off x="5478170"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6"/>
          <p:cNvSpPr txBox="1"/>
          <p:nvPr/>
        </p:nvSpPr>
        <p:spPr>
          <a:xfrm>
            <a:off x="5478170" y="5459931"/>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5"/>
          <p:cNvSpPr txBox="1"/>
          <p:nvPr/>
        </p:nvSpPr>
        <p:spPr>
          <a:xfrm>
            <a:off x="9069095"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16"/>
          <p:cNvSpPr txBox="1"/>
          <p:nvPr/>
        </p:nvSpPr>
        <p:spPr>
          <a:xfrm>
            <a:off x="9069095" y="5459931"/>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22" name="文本框 21"/>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4000">
        <p14:gallery dir="l"/>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Effect transition="in" filter="fade">
                                      <p:cBhvr>
                                        <p:cTn id="24" dur="750"/>
                                        <p:tgtEl>
                                          <p:spTgt spid="20"/>
                                        </p:tgtEl>
                                      </p:cBhvr>
                                    </p:animEffect>
                                  </p:childTnLst>
                                </p:cTn>
                              </p:par>
                              <p:par>
                                <p:cTn id="25" presetID="53" presetClass="entr" presetSubtype="16" fill="hold" nodeType="withEffect">
                                  <p:stCondLst>
                                    <p:cond delay="9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750" fill="hold"/>
                                        <p:tgtEl>
                                          <p:spTgt spid="27"/>
                                        </p:tgtEl>
                                        <p:attrNameLst>
                                          <p:attrName>ppt_w</p:attrName>
                                        </p:attrNameLst>
                                      </p:cBhvr>
                                      <p:tavLst>
                                        <p:tav tm="0">
                                          <p:val>
                                            <p:fltVal val="0"/>
                                          </p:val>
                                        </p:tav>
                                        <p:tav tm="100000">
                                          <p:val>
                                            <p:strVal val="#ppt_w"/>
                                          </p:val>
                                        </p:tav>
                                      </p:tavLst>
                                    </p:anim>
                                    <p:anim calcmode="lin" valueType="num">
                                      <p:cBhvr>
                                        <p:cTn id="28" dur="750" fill="hold"/>
                                        <p:tgtEl>
                                          <p:spTgt spid="27"/>
                                        </p:tgtEl>
                                        <p:attrNameLst>
                                          <p:attrName>ppt_h</p:attrName>
                                        </p:attrNameLst>
                                      </p:cBhvr>
                                      <p:tavLst>
                                        <p:tav tm="0">
                                          <p:val>
                                            <p:fltVal val="0"/>
                                          </p:val>
                                        </p:tav>
                                        <p:tav tm="100000">
                                          <p:val>
                                            <p:strVal val="#ppt_h"/>
                                          </p:val>
                                        </p:tav>
                                      </p:tavLst>
                                    </p:anim>
                                    <p:animEffect transition="in" filter="fade">
                                      <p:cBhvr>
                                        <p:cTn id="29" dur="750"/>
                                        <p:tgtEl>
                                          <p:spTgt spid="27"/>
                                        </p:tgtEl>
                                      </p:cBhvr>
                                    </p:animEffect>
                                  </p:childTnLst>
                                </p:cTn>
                              </p:par>
                              <p:par>
                                <p:cTn id="30" presetID="53" presetClass="entr" presetSubtype="16" fill="hold" nodeType="withEffect">
                                  <p:stCondLst>
                                    <p:cond delay="11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750" fill="hold"/>
                                        <p:tgtEl>
                                          <p:spTgt spid="28"/>
                                        </p:tgtEl>
                                        <p:attrNameLst>
                                          <p:attrName>ppt_w</p:attrName>
                                        </p:attrNameLst>
                                      </p:cBhvr>
                                      <p:tavLst>
                                        <p:tav tm="0">
                                          <p:val>
                                            <p:fltVal val="0"/>
                                          </p:val>
                                        </p:tav>
                                        <p:tav tm="100000">
                                          <p:val>
                                            <p:strVal val="#ppt_w"/>
                                          </p:val>
                                        </p:tav>
                                      </p:tavLst>
                                    </p:anim>
                                    <p:anim calcmode="lin" valueType="num">
                                      <p:cBhvr>
                                        <p:cTn id="33" dur="750" fill="hold"/>
                                        <p:tgtEl>
                                          <p:spTgt spid="28"/>
                                        </p:tgtEl>
                                        <p:attrNameLst>
                                          <p:attrName>ppt_h</p:attrName>
                                        </p:attrNameLst>
                                      </p:cBhvr>
                                      <p:tavLst>
                                        <p:tav tm="0">
                                          <p:val>
                                            <p:fltVal val="0"/>
                                          </p:val>
                                        </p:tav>
                                        <p:tav tm="100000">
                                          <p:val>
                                            <p:strVal val="#ppt_h"/>
                                          </p:val>
                                        </p:tav>
                                      </p:tavLst>
                                    </p:anim>
                                    <p:animEffect transition="in" filter="fade">
                                      <p:cBhvr>
                                        <p:cTn id="34" dur="750"/>
                                        <p:tgtEl>
                                          <p:spTgt spid="28"/>
                                        </p:tgtEl>
                                      </p:cBhvr>
                                    </p:animEffect>
                                  </p:childTnLst>
                                </p:cTn>
                              </p:par>
                              <p:par>
                                <p:cTn id="35" presetID="17" presetClass="entr" presetSubtype="1" fill="hold" grpId="0" nodeType="withEffect">
                                  <p:stCondLst>
                                    <p:cond delay="1100"/>
                                  </p:stCondLst>
                                  <p:iterate type="lt">
                                    <p:tmPct val="4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700" fill="hold"/>
                                        <p:tgtEl>
                                          <p:spTgt spid="33"/>
                                        </p:tgtEl>
                                        <p:attrNameLst>
                                          <p:attrName>ppt_x</p:attrName>
                                        </p:attrNameLst>
                                      </p:cBhvr>
                                      <p:tavLst>
                                        <p:tav tm="0">
                                          <p:val>
                                            <p:strVal val="#ppt_x"/>
                                          </p:val>
                                        </p:tav>
                                        <p:tav tm="100000">
                                          <p:val>
                                            <p:strVal val="#ppt_x"/>
                                          </p:val>
                                        </p:tav>
                                      </p:tavLst>
                                    </p:anim>
                                    <p:anim calcmode="lin" valueType="num">
                                      <p:cBhvr>
                                        <p:cTn id="38" dur="700" fill="hold"/>
                                        <p:tgtEl>
                                          <p:spTgt spid="33"/>
                                        </p:tgtEl>
                                        <p:attrNameLst>
                                          <p:attrName>ppt_y</p:attrName>
                                        </p:attrNameLst>
                                      </p:cBhvr>
                                      <p:tavLst>
                                        <p:tav tm="0">
                                          <p:val>
                                            <p:strVal val="#ppt_y-#ppt_h/2"/>
                                          </p:val>
                                        </p:tav>
                                        <p:tav tm="100000">
                                          <p:val>
                                            <p:strVal val="#ppt_y"/>
                                          </p:val>
                                        </p:tav>
                                      </p:tavLst>
                                    </p:anim>
                                    <p:anim calcmode="lin" valueType="num">
                                      <p:cBhvr>
                                        <p:cTn id="39" dur="700" fill="hold"/>
                                        <p:tgtEl>
                                          <p:spTgt spid="33"/>
                                        </p:tgtEl>
                                        <p:attrNameLst>
                                          <p:attrName>ppt_w</p:attrName>
                                        </p:attrNameLst>
                                      </p:cBhvr>
                                      <p:tavLst>
                                        <p:tav tm="0">
                                          <p:val>
                                            <p:strVal val="#ppt_w"/>
                                          </p:val>
                                        </p:tav>
                                        <p:tav tm="100000">
                                          <p:val>
                                            <p:strVal val="#ppt_w"/>
                                          </p:val>
                                        </p:tav>
                                      </p:tavLst>
                                    </p:anim>
                                    <p:anim calcmode="lin" valueType="num">
                                      <p:cBhvr>
                                        <p:cTn id="40" dur="700" fill="hold"/>
                                        <p:tgtEl>
                                          <p:spTgt spid="33"/>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11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700"/>
                                        <p:tgtEl>
                                          <p:spTgt spid="32"/>
                                        </p:tgtEl>
                                      </p:cBhvr>
                                    </p:animEffect>
                                  </p:childTnLst>
                                </p:cTn>
                              </p:par>
                              <p:par>
                                <p:cTn id="44" presetID="17" presetClass="entr" presetSubtype="1" fill="hold" grpId="0" nodeType="withEffect">
                                  <p:stCondLst>
                                    <p:cond delay="1400"/>
                                  </p:stCondLst>
                                  <p:iterate type="lt">
                                    <p:tmPct val="40000"/>
                                  </p:iterate>
                                  <p:childTnLst>
                                    <p:set>
                                      <p:cBhvr>
                                        <p:cTn id="45" dur="1" fill="hold">
                                          <p:stCondLst>
                                            <p:cond delay="0"/>
                                          </p:stCondLst>
                                        </p:cTn>
                                        <p:tgtEl>
                                          <p:spTgt spid="35"/>
                                        </p:tgtEl>
                                        <p:attrNameLst>
                                          <p:attrName>style.visibility</p:attrName>
                                        </p:attrNameLst>
                                      </p:cBhvr>
                                      <p:to>
                                        <p:strVal val="visible"/>
                                      </p:to>
                                    </p:set>
                                    <p:anim calcmode="lin" valueType="num">
                                      <p:cBhvr>
                                        <p:cTn id="46" dur="700" fill="hold"/>
                                        <p:tgtEl>
                                          <p:spTgt spid="35"/>
                                        </p:tgtEl>
                                        <p:attrNameLst>
                                          <p:attrName>ppt_x</p:attrName>
                                        </p:attrNameLst>
                                      </p:cBhvr>
                                      <p:tavLst>
                                        <p:tav tm="0">
                                          <p:val>
                                            <p:strVal val="#ppt_x"/>
                                          </p:val>
                                        </p:tav>
                                        <p:tav tm="100000">
                                          <p:val>
                                            <p:strVal val="#ppt_x"/>
                                          </p:val>
                                        </p:tav>
                                      </p:tavLst>
                                    </p:anim>
                                    <p:anim calcmode="lin" valueType="num">
                                      <p:cBhvr>
                                        <p:cTn id="47" dur="700" fill="hold"/>
                                        <p:tgtEl>
                                          <p:spTgt spid="35"/>
                                        </p:tgtEl>
                                        <p:attrNameLst>
                                          <p:attrName>ppt_y</p:attrName>
                                        </p:attrNameLst>
                                      </p:cBhvr>
                                      <p:tavLst>
                                        <p:tav tm="0">
                                          <p:val>
                                            <p:strVal val="#ppt_y-#ppt_h/2"/>
                                          </p:val>
                                        </p:tav>
                                        <p:tav tm="100000">
                                          <p:val>
                                            <p:strVal val="#ppt_y"/>
                                          </p:val>
                                        </p:tav>
                                      </p:tavLst>
                                    </p:anim>
                                    <p:anim calcmode="lin" valueType="num">
                                      <p:cBhvr>
                                        <p:cTn id="48" dur="700" fill="hold"/>
                                        <p:tgtEl>
                                          <p:spTgt spid="35"/>
                                        </p:tgtEl>
                                        <p:attrNameLst>
                                          <p:attrName>ppt_w</p:attrName>
                                        </p:attrNameLst>
                                      </p:cBhvr>
                                      <p:tavLst>
                                        <p:tav tm="0">
                                          <p:val>
                                            <p:strVal val="#ppt_w"/>
                                          </p:val>
                                        </p:tav>
                                        <p:tav tm="100000">
                                          <p:val>
                                            <p:strVal val="#ppt_w"/>
                                          </p:val>
                                        </p:tav>
                                      </p:tavLst>
                                    </p:anim>
                                    <p:anim calcmode="lin" valueType="num">
                                      <p:cBhvr>
                                        <p:cTn id="49" dur="700" fill="hold"/>
                                        <p:tgtEl>
                                          <p:spTgt spid="35"/>
                                        </p:tgtEl>
                                        <p:attrNameLst>
                                          <p:attrName>ppt_h</p:attrName>
                                        </p:attrNameLst>
                                      </p:cBhvr>
                                      <p:tavLst>
                                        <p:tav tm="0">
                                          <p:val>
                                            <p:fltVal val="0"/>
                                          </p:val>
                                        </p:tav>
                                        <p:tav tm="100000">
                                          <p:val>
                                            <p:strVal val="#ppt_h"/>
                                          </p:val>
                                        </p:tav>
                                      </p:tavLst>
                                    </p:anim>
                                  </p:childTnLst>
                                </p:cTn>
                              </p:par>
                              <p:par>
                                <p:cTn id="50" presetID="22" presetClass="entr" presetSubtype="8" fill="hold" grpId="0" nodeType="withEffect">
                                  <p:stCondLst>
                                    <p:cond delay="14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00"/>
                                        <p:tgtEl>
                                          <p:spTgt spid="34"/>
                                        </p:tgtEl>
                                      </p:cBhvr>
                                    </p:animEffect>
                                  </p:childTnLst>
                                </p:cTn>
                              </p:par>
                              <p:par>
                                <p:cTn id="53" presetID="17" presetClass="entr" presetSubtype="1" fill="hold" grpId="0" nodeType="withEffect">
                                  <p:stCondLst>
                                    <p:cond delay="1600"/>
                                  </p:stCondLst>
                                  <p:iterate type="lt">
                                    <p:tmPct val="40000"/>
                                  </p:iterate>
                                  <p:childTnLst>
                                    <p:set>
                                      <p:cBhvr>
                                        <p:cTn id="54" dur="1" fill="hold">
                                          <p:stCondLst>
                                            <p:cond delay="0"/>
                                          </p:stCondLst>
                                        </p:cTn>
                                        <p:tgtEl>
                                          <p:spTgt spid="37"/>
                                        </p:tgtEl>
                                        <p:attrNameLst>
                                          <p:attrName>style.visibility</p:attrName>
                                        </p:attrNameLst>
                                      </p:cBhvr>
                                      <p:to>
                                        <p:strVal val="visible"/>
                                      </p:to>
                                    </p:set>
                                    <p:anim calcmode="lin" valueType="num">
                                      <p:cBhvr>
                                        <p:cTn id="55" dur="700" fill="hold"/>
                                        <p:tgtEl>
                                          <p:spTgt spid="37"/>
                                        </p:tgtEl>
                                        <p:attrNameLst>
                                          <p:attrName>ppt_x</p:attrName>
                                        </p:attrNameLst>
                                      </p:cBhvr>
                                      <p:tavLst>
                                        <p:tav tm="0">
                                          <p:val>
                                            <p:strVal val="#ppt_x"/>
                                          </p:val>
                                        </p:tav>
                                        <p:tav tm="100000">
                                          <p:val>
                                            <p:strVal val="#ppt_x"/>
                                          </p:val>
                                        </p:tav>
                                      </p:tavLst>
                                    </p:anim>
                                    <p:anim calcmode="lin" valueType="num">
                                      <p:cBhvr>
                                        <p:cTn id="56" dur="700" fill="hold"/>
                                        <p:tgtEl>
                                          <p:spTgt spid="37"/>
                                        </p:tgtEl>
                                        <p:attrNameLst>
                                          <p:attrName>ppt_y</p:attrName>
                                        </p:attrNameLst>
                                      </p:cBhvr>
                                      <p:tavLst>
                                        <p:tav tm="0">
                                          <p:val>
                                            <p:strVal val="#ppt_y-#ppt_h/2"/>
                                          </p:val>
                                        </p:tav>
                                        <p:tav tm="100000">
                                          <p:val>
                                            <p:strVal val="#ppt_y"/>
                                          </p:val>
                                        </p:tav>
                                      </p:tavLst>
                                    </p:anim>
                                    <p:anim calcmode="lin" valueType="num">
                                      <p:cBhvr>
                                        <p:cTn id="57" dur="700" fill="hold"/>
                                        <p:tgtEl>
                                          <p:spTgt spid="37"/>
                                        </p:tgtEl>
                                        <p:attrNameLst>
                                          <p:attrName>ppt_w</p:attrName>
                                        </p:attrNameLst>
                                      </p:cBhvr>
                                      <p:tavLst>
                                        <p:tav tm="0">
                                          <p:val>
                                            <p:strVal val="#ppt_w"/>
                                          </p:val>
                                        </p:tav>
                                        <p:tav tm="100000">
                                          <p:val>
                                            <p:strVal val="#ppt_w"/>
                                          </p:val>
                                        </p:tav>
                                      </p:tavLst>
                                    </p:anim>
                                    <p:anim calcmode="lin" valueType="num">
                                      <p:cBhvr>
                                        <p:cTn id="58" dur="700" fill="hold"/>
                                        <p:tgtEl>
                                          <p:spTgt spid="37"/>
                                        </p:tgtEl>
                                        <p:attrNameLst>
                                          <p:attrName>ppt_h</p:attrName>
                                        </p:attrNameLst>
                                      </p:cBhvr>
                                      <p:tavLst>
                                        <p:tav tm="0">
                                          <p:val>
                                            <p:fltVal val="0"/>
                                          </p:val>
                                        </p:tav>
                                        <p:tav tm="100000">
                                          <p:val>
                                            <p:strVal val="#ppt_h"/>
                                          </p:val>
                                        </p:tav>
                                      </p:tavLst>
                                    </p:anim>
                                  </p:childTnLst>
                                </p:cTn>
                              </p:par>
                              <p:par>
                                <p:cTn id="59" presetID="22" presetClass="entr" presetSubtype="8" fill="hold" grpId="0" nodeType="withEffect">
                                  <p:stCondLst>
                                    <p:cond delay="16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2" grpId="0"/>
      <p:bldP spid="33" grpId="0"/>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5"/>
          <p:cNvGraphicFramePr>
            <a:graphicFrameLocks noChangeAspect="1"/>
          </p:cNvGraphicFramePr>
          <p:nvPr/>
        </p:nvGraphicFramePr>
        <p:xfrm>
          <a:off x="1825773" y="2225084"/>
          <a:ext cx="2387606" cy="2388351"/>
        </p:xfrm>
        <a:graphic>
          <a:graphicData uri="http://schemas.openxmlformats.org/drawingml/2006/chart">
            <c:chart xmlns:c="http://schemas.openxmlformats.org/drawingml/2006/chart" xmlns:r="http://schemas.openxmlformats.org/officeDocument/2006/relationships" r:id="rId1"/>
          </a:graphicData>
        </a:graphic>
      </p:graphicFrame>
      <p:sp>
        <p:nvSpPr>
          <p:cNvPr id="64518" name="AutoShape 6"/>
          <p:cNvSpPr/>
          <p:nvPr/>
        </p:nvSpPr>
        <p:spPr bwMode="auto">
          <a:xfrm>
            <a:off x="2236143" y="2673506"/>
            <a:ext cx="1527321" cy="1527321"/>
          </a:xfrm>
          <a:custGeom>
            <a:avLst/>
            <a:gdLst>
              <a:gd name="T0" fmla="*/ 1624724 w 19679"/>
              <a:gd name="T1" fmla="*/ 1783415 h 19679"/>
              <a:gd name="T2" fmla="*/ 1624724 w 19679"/>
              <a:gd name="T3" fmla="*/ 1783415 h 19679"/>
              <a:gd name="T4" fmla="*/ 1624724 w 19679"/>
              <a:gd name="T5" fmla="*/ 1783415 h 19679"/>
              <a:gd name="T6" fmla="*/ 1624724 w 19679"/>
              <a:gd name="T7" fmla="*/ 178341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3" y="20638"/>
                  <a:pt x="2881" y="16796"/>
                </a:cubicBezTo>
                <a:cubicBezTo>
                  <a:pt x="-961" y="12953"/>
                  <a:pt x="-961" y="6724"/>
                  <a:pt x="2881" y="2881"/>
                </a:cubicBezTo>
                <a:cubicBezTo>
                  <a:pt x="6723" y="-961"/>
                  <a:pt x="12953" y="-961"/>
                  <a:pt x="16796" y="2881"/>
                </a:cubicBezTo>
              </a:path>
            </a:pathLst>
          </a:custGeom>
          <a:solidFill>
            <a:srgbClr val="F1F2F1"/>
          </a:solidFill>
          <a:ln w="25400" cap="flat" cmpd="sng">
            <a:solidFill>
              <a:srgbClr val="000000">
                <a:alpha val="0"/>
              </a:srgbClr>
            </a:solidFill>
            <a:prstDash val="solid"/>
            <a:miter lim="0"/>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19" name="AutoShape 7"/>
          <p:cNvSpPr/>
          <p:nvPr/>
        </p:nvSpPr>
        <p:spPr bwMode="auto">
          <a:xfrm>
            <a:off x="2109300" y="4706683"/>
            <a:ext cx="1780259"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altLang="en-US" sz="14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20" name="AutoShape 8"/>
          <p:cNvSpPr/>
          <p:nvPr/>
        </p:nvSpPr>
        <p:spPr bwMode="auto">
          <a:xfrm>
            <a:off x="2109300" y="4958891"/>
            <a:ext cx="1780259"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00"/>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3" name="Object 9"/>
          <p:cNvGraphicFramePr>
            <a:graphicFrameLocks noChangeAspect="1"/>
          </p:cNvGraphicFramePr>
          <p:nvPr/>
        </p:nvGraphicFramePr>
        <p:xfrm>
          <a:off x="4158913" y="2256421"/>
          <a:ext cx="2356269" cy="2356269"/>
        </p:xfrm>
        <a:graphic>
          <a:graphicData uri="http://schemas.openxmlformats.org/drawingml/2006/chart">
            <c:chart xmlns:c="http://schemas.openxmlformats.org/drawingml/2006/chart" xmlns:r="http://schemas.openxmlformats.org/officeDocument/2006/relationships" r:id="rId2"/>
          </a:graphicData>
        </a:graphic>
      </p:graphicFrame>
      <p:sp>
        <p:nvSpPr>
          <p:cNvPr id="64522" name="AutoShape 10"/>
          <p:cNvSpPr/>
          <p:nvPr/>
        </p:nvSpPr>
        <p:spPr bwMode="auto">
          <a:xfrm>
            <a:off x="4573758" y="2680221"/>
            <a:ext cx="1526576" cy="1527321"/>
          </a:xfrm>
          <a:custGeom>
            <a:avLst/>
            <a:gdLst>
              <a:gd name="T0" fmla="*/ 1623930 w 19679"/>
              <a:gd name="T1" fmla="*/ 1783414 h 19679"/>
              <a:gd name="T2" fmla="*/ 1623930 w 19679"/>
              <a:gd name="T3" fmla="*/ 1783414 h 19679"/>
              <a:gd name="T4" fmla="*/ 1623930 w 19679"/>
              <a:gd name="T5" fmla="*/ 1783414 h 19679"/>
              <a:gd name="T6" fmla="*/ 1623930 w 19679"/>
              <a:gd name="T7" fmla="*/ 178341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1F2F1"/>
          </a:solidFill>
          <a:ln w="25400" cap="flat" cmpd="sng">
            <a:solidFill>
              <a:srgbClr val="000000">
                <a:alpha val="0"/>
              </a:srgbClr>
            </a:solidFill>
            <a:prstDash val="solid"/>
            <a:miter lim="0"/>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23" name="AutoShape 11"/>
          <p:cNvSpPr/>
          <p:nvPr/>
        </p:nvSpPr>
        <p:spPr bwMode="auto">
          <a:xfrm>
            <a:off x="4446916" y="4706683"/>
            <a:ext cx="1780259"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altLang="en-US" sz="14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24" name="AutoShape 12"/>
          <p:cNvSpPr/>
          <p:nvPr/>
        </p:nvSpPr>
        <p:spPr bwMode="auto">
          <a:xfrm>
            <a:off x="4446916" y="4958891"/>
            <a:ext cx="1780259"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00"/>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4" name="Object 13"/>
          <p:cNvGraphicFramePr>
            <a:graphicFrameLocks noChangeAspect="1"/>
          </p:cNvGraphicFramePr>
          <p:nvPr/>
        </p:nvGraphicFramePr>
        <p:xfrm>
          <a:off x="6423406" y="2254927"/>
          <a:ext cx="2359254" cy="2359254"/>
        </p:xfrm>
        <a:graphic>
          <a:graphicData uri="http://schemas.openxmlformats.org/drawingml/2006/chart">
            <c:chart xmlns:c="http://schemas.openxmlformats.org/drawingml/2006/chart" xmlns:r="http://schemas.openxmlformats.org/officeDocument/2006/relationships" r:id="rId3"/>
          </a:graphicData>
        </a:graphic>
      </p:graphicFrame>
      <p:sp>
        <p:nvSpPr>
          <p:cNvPr id="64526" name="AutoShape 14"/>
          <p:cNvSpPr/>
          <p:nvPr/>
        </p:nvSpPr>
        <p:spPr bwMode="auto">
          <a:xfrm>
            <a:off x="6839000" y="2680221"/>
            <a:ext cx="1527321" cy="1527321"/>
          </a:xfrm>
          <a:custGeom>
            <a:avLst/>
            <a:gdLst>
              <a:gd name="T0" fmla="*/ 1624723 w 19679"/>
              <a:gd name="T1" fmla="*/ 1783414 h 19679"/>
              <a:gd name="T2" fmla="*/ 1624723 w 19679"/>
              <a:gd name="T3" fmla="*/ 1783414 h 19679"/>
              <a:gd name="T4" fmla="*/ 1624723 w 19679"/>
              <a:gd name="T5" fmla="*/ 1783414 h 19679"/>
              <a:gd name="T6" fmla="*/ 1624723 w 19679"/>
              <a:gd name="T7" fmla="*/ 178341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1F2F1"/>
          </a:solidFill>
          <a:ln w="25400" cap="flat" cmpd="sng">
            <a:solidFill>
              <a:srgbClr val="000000">
                <a:alpha val="0"/>
              </a:srgbClr>
            </a:solidFill>
            <a:prstDash val="solid"/>
            <a:miter lim="0"/>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27" name="AutoShape 15"/>
          <p:cNvSpPr/>
          <p:nvPr/>
        </p:nvSpPr>
        <p:spPr bwMode="auto">
          <a:xfrm>
            <a:off x="6712903" y="4706683"/>
            <a:ext cx="1780259"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altLang="en-US" sz="14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28" name="AutoShape 16"/>
          <p:cNvSpPr/>
          <p:nvPr/>
        </p:nvSpPr>
        <p:spPr bwMode="auto">
          <a:xfrm>
            <a:off x="6712903" y="4958891"/>
            <a:ext cx="1780259"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00"/>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5" name="Object 17"/>
          <p:cNvGraphicFramePr>
            <a:graphicFrameLocks noChangeAspect="1"/>
          </p:cNvGraphicFramePr>
          <p:nvPr/>
        </p:nvGraphicFramePr>
        <p:xfrm>
          <a:off x="8645372" y="2222098"/>
          <a:ext cx="2424913" cy="2424913"/>
        </p:xfrm>
        <a:graphic>
          <a:graphicData uri="http://schemas.openxmlformats.org/drawingml/2006/chart">
            <c:chart xmlns:c="http://schemas.openxmlformats.org/drawingml/2006/chart" xmlns:r="http://schemas.openxmlformats.org/officeDocument/2006/relationships" r:id="rId4"/>
          </a:graphicData>
        </a:graphic>
      </p:graphicFrame>
      <p:sp>
        <p:nvSpPr>
          <p:cNvPr id="64530" name="AutoShape 18"/>
          <p:cNvSpPr/>
          <p:nvPr/>
        </p:nvSpPr>
        <p:spPr bwMode="auto">
          <a:xfrm>
            <a:off x="9094541" y="2663060"/>
            <a:ext cx="1527321" cy="1527321"/>
          </a:xfrm>
          <a:custGeom>
            <a:avLst/>
            <a:gdLst>
              <a:gd name="T0" fmla="*/ 1624724 w 19679"/>
              <a:gd name="T1" fmla="*/ 1783415 h 19679"/>
              <a:gd name="T2" fmla="*/ 1624724 w 19679"/>
              <a:gd name="T3" fmla="*/ 1783415 h 19679"/>
              <a:gd name="T4" fmla="*/ 1624724 w 19679"/>
              <a:gd name="T5" fmla="*/ 1783415 h 19679"/>
              <a:gd name="T6" fmla="*/ 1624724 w 19679"/>
              <a:gd name="T7" fmla="*/ 178341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1F2F1"/>
          </a:solidFill>
          <a:ln w="25400" cap="flat" cmpd="sng">
            <a:solidFill>
              <a:srgbClr val="000000">
                <a:alpha val="0"/>
              </a:srgbClr>
            </a:solidFill>
            <a:prstDash val="solid"/>
            <a:miter lim="0"/>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1" name="AutoShape 19"/>
          <p:cNvSpPr/>
          <p:nvPr/>
        </p:nvSpPr>
        <p:spPr bwMode="auto">
          <a:xfrm>
            <a:off x="8967698" y="4706683"/>
            <a:ext cx="1780259"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altLang="en-US"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32" name="AutoShape 20"/>
          <p:cNvSpPr/>
          <p:nvPr/>
        </p:nvSpPr>
        <p:spPr bwMode="auto">
          <a:xfrm>
            <a:off x="8967698" y="4958891"/>
            <a:ext cx="1780259"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00"/>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4533" name="Group 21"/>
          <p:cNvGrpSpPr/>
          <p:nvPr/>
        </p:nvGrpSpPr>
        <p:grpSpPr bwMode="auto">
          <a:xfrm>
            <a:off x="2753209" y="3197286"/>
            <a:ext cx="7353826" cy="459614"/>
            <a:chOff x="0" y="-1"/>
            <a:chExt cx="15646569" cy="977781"/>
          </a:xfrm>
        </p:grpSpPr>
        <p:sp>
          <p:nvSpPr>
            <p:cNvPr id="64534" name="AutoShape 22"/>
            <p:cNvSpPr/>
            <p:nvPr/>
          </p:nvSpPr>
          <p:spPr bwMode="auto">
            <a:xfrm>
              <a:off x="5087992" y="63491"/>
              <a:ext cx="889010" cy="888892"/>
            </a:xfrm>
            <a:custGeom>
              <a:avLst/>
              <a:gdLst>
                <a:gd name="T0" fmla="*/ 444505 w 21376"/>
                <a:gd name="T1" fmla="*/ 444446 h 21600"/>
                <a:gd name="T2" fmla="*/ 444505 w 21376"/>
                <a:gd name="T3" fmla="*/ 444446 h 21600"/>
                <a:gd name="T4" fmla="*/ 444505 w 21376"/>
                <a:gd name="T5" fmla="*/ 444446 h 21600"/>
                <a:gd name="T6" fmla="*/ 444505 w 21376"/>
                <a:gd name="T7" fmla="*/ 4444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5"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5" name="AutoShape 23"/>
            <p:cNvSpPr/>
            <p:nvPr/>
          </p:nvSpPr>
          <p:spPr bwMode="auto">
            <a:xfrm>
              <a:off x="9966433" y="-1"/>
              <a:ext cx="889010" cy="888892"/>
            </a:xfrm>
            <a:custGeom>
              <a:avLst/>
              <a:gdLst>
                <a:gd name="T0" fmla="*/ 444505 w 21600"/>
                <a:gd name="T1" fmla="*/ 444425 h 21579"/>
                <a:gd name="T2" fmla="*/ 444505 w 21600"/>
                <a:gd name="T3" fmla="*/ 444425 h 21579"/>
                <a:gd name="T4" fmla="*/ 444505 w 21600"/>
                <a:gd name="T5" fmla="*/ 444425 h 21579"/>
                <a:gd name="T6" fmla="*/ 444505 w 21600"/>
                <a:gd name="T7" fmla="*/ 444425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7"/>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8"/>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6" name="AutoShape 24"/>
            <p:cNvSpPr/>
            <p:nvPr/>
          </p:nvSpPr>
          <p:spPr bwMode="auto">
            <a:xfrm>
              <a:off x="14757559" y="41269"/>
              <a:ext cx="889010" cy="777780"/>
            </a:xfrm>
            <a:custGeom>
              <a:avLst/>
              <a:gdLst>
                <a:gd name="T0" fmla="*/ 444505 w 21600"/>
                <a:gd name="T1" fmla="*/ 388890 h 21600"/>
                <a:gd name="T2" fmla="*/ 444505 w 21600"/>
                <a:gd name="T3" fmla="*/ 388890 h 21600"/>
                <a:gd name="T4" fmla="*/ 444505 w 21600"/>
                <a:gd name="T5" fmla="*/ 388890 h 21600"/>
                <a:gd name="T6" fmla="*/ 444505 w 21600"/>
                <a:gd name="T7" fmla="*/ 3888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0" y="0"/>
                    <a:pt x="20946" y="161"/>
                    <a:pt x="21208" y="481"/>
                  </a:cubicBezTo>
                  <a:cubicBezTo>
                    <a:pt x="21470" y="798"/>
                    <a:pt x="21600" y="1177"/>
                    <a:pt x="21600" y="1618"/>
                  </a:cubicBezTo>
                  <a:lnTo>
                    <a:pt x="21600" y="19981"/>
                  </a:lnTo>
                  <a:cubicBezTo>
                    <a:pt x="21600" y="20422"/>
                    <a:pt x="21470" y="20801"/>
                    <a:pt x="21208" y="21121"/>
                  </a:cubicBezTo>
                  <a:cubicBezTo>
                    <a:pt x="20946" y="21441"/>
                    <a:pt x="20630" y="21600"/>
                    <a:pt x="20263" y="21600"/>
                  </a:cubicBezTo>
                  <a:lnTo>
                    <a:pt x="1346" y="21600"/>
                  </a:lnTo>
                  <a:cubicBezTo>
                    <a:pt x="979" y="21600"/>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7" name="AutoShape 25"/>
            <p:cNvSpPr/>
            <p:nvPr/>
          </p:nvSpPr>
          <p:spPr bwMode="auto">
            <a:xfrm>
              <a:off x="0" y="88888"/>
              <a:ext cx="889010" cy="888892"/>
            </a:xfrm>
            <a:custGeom>
              <a:avLst/>
              <a:gdLst>
                <a:gd name="T0" fmla="*/ 444505 w 21600"/>
                <a:gd name="T1" fmla="*/ 444446 h 21588"/>
                <a:gd name="T2" fmla="*/ 444505 w 21600"/>
                <a:gd name="T3" fmla="*/ 444446 h 21588"/>
                <a:gd name="T4" fmla="*/ 444505 w 21600"/>
                <a:gd name="T5" fmla="*/ 444446 h 21588"/>
                <a:gd name="T6" fmla="*/ 444505 w 21600"/>
                <a:gd name="T7" fmla="*/ 444446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600" y="11736"/>
                  </a:moveTo>
                  <a:cubicBezTo>
                    <a:pt x="21600"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600"/>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600" y="10737"/>
                    <a:pt x="21600" y="11736"/>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文本框 22"/>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24" name="文本框 23"/>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2" fill="hold" grpId="0" nodeType="afterEffect">
                                  <p:stCondLst>
                                    <p:cond delay="100"/>
                                  </p:stCondLst>
                                  <p:childTnLst>
                                    <p:set>
                                      <p:cBhvr>
                                        <p:cTn id="11" dur="1" fill="hold">
                                          <p:stCondLst>
                                            <p:cond delay="0"/>
                                          </p:stCondLst>
                                        </p:cTn>
                                        <p:tgtEl>
                                          <p:spTgt spid="64519"/>
                                        </p:tgtEl>
                                        <p:attrNameLst>
                                          <p:attrName>style.visibility</p:attrName>
                                        </p:attrNameLst>
                                      </p:cBhvr>
                                      <p:to>
                                        <p:strVal val="visible"/>
                                      </p:to>
                                    </p:set>
                                    <p:anim calcmode="lin" valueType="num">
                                      <p:cBhvr additive="base">
                                        <p:cTn id="12" dur="500" fill="hold"/>
                                        <p:tgtEl>
                                          <p:spTgt spid="64519"/>
                                        </p:tgtEl>
                                        <p:attrNameLst>
                                          <p:attrName>ppt_x</p:attrName>
                                        </p:attrNameLst>
                                      </p:cBhvr>
                                      <p:tavLst>
                                        <p:tav tm="0">
                                          <p:val>
                                            <p:strVal val="1+#ppt_w/2"/>
                                          </p:val>
                                        </p:tav>
                                        <p:tav tm="100000">
                                          <p:val>
                                            <p:strVal val="#ppt_x"/>
                                          </p:val>
                                        </p:tav>
                                      </p:tavLst>
                                    </p:anim>
                                    <p:anim calcmode="lin" valueType="num">
                                      <p:cBhvr additive="base">
                                        <p:cTn id="13" dur="500" fill="hold"/>
                                        <p:tgtEl>
                                          <p:spTgt spid="64519"/>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2" presetClass="entr" presetSubtype="2" fill="hold" grpId="0" nodeType="afterEffect">
                                  <p:stCondLst>
                                    <p:cond delay="200"/>
                                  </p:stCondLst>
                                  <p:childTnLst>
                                    <p:set>
                                      <p:cBhvr>
                                        <p:cTn id="16" dur="1" fill="hold">
                                          <p:stCondLst>
                                            <p:cond delay="0"/>
                                          </p:stCondLst>
                                        </p:cTn>
                                        <p:tgtEl>
                                          <p:spTgt spid="64520"/>
                                        </p:tgtEl>
                                        <p:attrNameLst>
                                          <p:attrName>style.visibility</p:attrName>
                                        </p:attrNameLst>
                                      </p:cBhvr>
                                      <p:to>
                                        <p:strVal val="visible"/>
                                      </p:to>
                                    </p:set>
                                    <p:anim calcmode="lin" valueType="num">
                                      <p:cBhvr additive="base">
                                        <p:cTn id="17" dur="500" fill="hold"/>
                                        <p:tgtEl>
                                          <p:spTgt spid="64520"/>
                                        </p:tgtEl>
                                        <p:attrNameLst>
                                          <p:attrName>ppt_x</p:attrName>
                                        </p:attrNameLst>
                                      </p:cBhvr>
                                      <p:tavLst>
                                        <p:tav tm="0">
                                          <p:val>
                                            <p:strVal val="1+#ppt_w/2"/>
                                          </p:val>
                                        </p:tav>
                                        <p:tav tm="100000">
                                          <p:val>
                                            <p:strVal val="#ppt_x"/>
                                          </p:val>
                                        </p:tav>
                                      </p:tavLst>
                                    </p:anim>
                                    <p:anim calcmode="lin" valueType="num">
                                      <p:cBhvr additive="base">
                                        <p:cTn id="18" dur="500" fill="hold"/>
                                        <p:tgtEl>
                                          <p:spTgt spid="64520"/>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childTnLst>
                                </p:cTn>
                              </p:par>
                            </p:childTnLst>
                          </p:cTn>
                        </p:par>
                        <p:par>
                          <p:cTn id="24" fill="hold">
                            <p:stCondLst>
                              <p:cond delay="2300"/>
                            </p:stCondLst>
                            <p:childTnLst>
                              <p:par>
                                <p:cTn id="25" presetID="2" presetClass="entr" presetSubtype="2" fill="hold" grpId="0" nodeType="afterEffect">
                                  <p:stCondLst>
                                    <p:cond delay="100"/>
                                  </p:stCondLst>
                                  <p:childTnLst>
                                    <p:set>
                                      <p:cBhvr>
                                        <p:cTn id="26" dur="1" fill="hold">
                                          <p:stCondLst>
                                            <p:cond delay="0"/>
                                          </p:stCondLst>
                                        </p:cTn>
                                        <p:tgtEl>
                                          <p:spTgt spid="64523"/>
                                        </p:tgtEl>
                                        <p:attrNameLst>
                                          <p:attrName>style.visibility</p:attrName>
                                        </p:attrNameLst>
                                      </p:cBhvr>
                                      <p:to>
                                        <p:strVal val="visible"/>
                                      </p:to>
                                    </p:set>
                                    <p:anim calcmode="lin" valueType="num">
                                      <p:cBhvr additive="base">
                                        <p:cTn id="27" dur="500" fill="hold"/>
                                        <p:tgtEl>
                                          <p:spTgt spid="64523"/>
                                        </p:tgtEl>
                                        <p:attrNameLst>
                                          <p:attrName>ppt_x</p:attrName>
                                        </p:attrNameLst>
                                      </p:cBhvr>
                                      <p:tavLst>
                                        <p:tav tm="0">
                                          <p:val>
                                            <p:strVal val="1+#ppt_w/2"/>
                                          </p:val>
                                        </p:tav>
                                        <p:tav tm="100000">
                                          <p:val>
                                            <p:strVal val="#ppt_x"/>
                                          </p:val>
                                        </p:tav>
                                      </p:tavLst>
                                    </p:anim>
                                    <p:anim calcmode="lin" valueType="num">
                                      <p:cBhvr additive="base">
                                        <p:cTn id="28" dur="500" fill="hold"/>
                                        <p:tgtEl>
                                          <p:spTgt spid="64523"/>
                                        </p:tgtEl>
                                        <p:attrNameLst>
                                          <p:attrName>ppt_y</p:attrName>
                                        </p:attrNameLst>
                                      </p:cBhvr>
                                      <p:tavLst>
                                        <p:tav tm="0">
                                          <p:val>
                                            <p:strVal val="#ppt_y"/>
                                          </p:val>
                                        </p:tav>
                                        <p:tav tm="100000">
                                          <p:val>
                                            <p:strVal val="#ppt_y"/>
                                          </p:val>
                                        </p:tav>
                                      </p:tavLst>
                                    </p:anim>
                                  </p:childTnLst>
                                </p:cTn>
                              </p:par>
                            </p:childTnLst>
                          </p:cTn>
                        </p:par>
                        <p:par>
                          <p:cTn id="29" fill="hold">
                            <p:stCondLst>
                              <p:cond delay="2900"/>
                            </p:stCondLst>
                            <p:childTnLst>
                              <p:par>
                                <p:cTn id="30" presetID="2" presetClass="entr" presetSubtype="2" fill="hold" grpId="0" nodeType="afterEffect">
                                  <p:stCondLst>
                                    <p:cond delay="200"/>
                                  </p:stCondLst>
                                  <p:childTnLst>
                                    <p:set>
                                      <p:cBhvr>
                                        <p:cTn id="31" dur="1" fill="hold">
                                          <p:stCondLst>
                                            <p:cond delay="0"/>
                                          </p:stCondLst>
                                        </p:cTn>
                                        <p:tgtEl>
                                          <p:spTgt spid="64524"/>
                                        </p:tgtEl>
                                        <p:attrNameLst>
                                          <p:attrName>style.visibility</p:attrName>
                                        </p:attrNameLst>
                                      </p:cBhvr>
                                      <p:to>
                                        <p:strVal val="visible"/>
                                      </p:to>
                                    </p:set>
                                    <p:anim calcmode="lin" valueType="num">
                                      <p:cBhvr additive="base">
                                        <p:cTn id="32" dur="500" fill="hold"/>
                                        <p:tgtEl>
                                          <p:spTgt spid="64524"/>
                                        </p:tgtEl>
                                        <p:attrNameLst>
                                          <p:attrName>ppt_x</p:attrName>
                                        </p:attrNameLst>
                                      </p:cBhvr>
                                      <p:tavLst>
                                        <p:tav tm="0">
                                          <p:val>
                                            <p:strVal val="1+#ppt_w/2"/>
                                          </p:val>
                                        </p:tav>
                                        <p:tav tm="100000">
                                          <p:val>
                                            <p:strVal val="#ppt_x"/>
                                          </p:val>
                                        </p:tav>
                                      </p:tavLst>
                                    </p:anim>
                                    <p:anim calcmode="lin" valueType="num">
                                      <p:cBhvr additive="base">
                                        <p:cTn id="33" dur="500" fill="hold"/>
                                        <p:tgtEl>
                                          <p:spTgt spid="64524"/>
                                        </p:tgtEl>
                                        <p:attrNameLst>
                                          <p:attrName>ppt_y</p:attrName>
                                        </p:attrNameLst>
                                      </p:cBhvr>
                                      <p:tavLst>
                                        <p:tav tm="0">
                                          <p:val>
                                            <p:strVal val="#ppt_y"/>
                                          </p:val>
                                        </p:tav>
                                        <p:tav tm="100000">
                                          <p:val>
                                            <p:strVal val="#ppt_y"/>
                                          </p:val>
                                        </p:tav>
                                      </p:tavLst>
                                    </p:anim>
                                  </p:childTnLst>
                                </p:cTn>
                              </p:par>
                            </p:childTnLst>
                          </p:cTn>
                        </p:par>
                        <p:par>
                          <p:cTn id="34" fill="hold">
                            <p:stCondLst>
                              <p:cond delay="3600"/>
                            </p:stCondLst>
                            <p:childTnLst>
                              <p:par>
                                <p:cTn id="35" presetID="2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childTnLst>
                                </p:cTn>
                              </p:par>
                            </p:childTnLst>
                          </p:cTn>
                        </p:par>
                        <p:par>
                          <p:cTn id="39" fill="hold">
                            <p:stCondLst>
                              <p:cond delay="4100"/>
                            </p:stCondLst>
                            <p:childTnLst>
                              <p:par>
                                <p:cTn id="40" presetID="2" presetClass="entr" presetSubtype="2" fill="hold" grpId="0" nodeType="afterEffect">
                                  <p:stCondLst>
                                    <p:cond delay="100"/>
                                  </p:stCondLst>
                                  <p:childTnLst>
                                    <p:set>
                                      <p:cBhvr>
                                        <p:cTn id="41" dur="1" fill="hold">
                                          <p:stCondLst>
                                            <p:cond delay="0"/>
                                          </p:stCondLst>
                                        </p:cTn>
                                        <p:tgtEl>
                                          <p:spTgt spid="64527"/>
                                        </p:tgtEl>
                                        <p:attrNameLst>
                                          <p:attrName>style.visibility</p:attrName>
                                        </p:attrNameLst>
                                      </p:cBhvr>
                                      <p:to>
                                        <p:strVal val="visible"/>
                                      </p:to>
                                    </p:set>
                                    <p:anim calcmode="lin" valueType="num">
                                      <p:cBhvr additive="base">
                                        <p:cTn id="42" dur="500" fill="hold"/>
                                        <p:tgtEl>
                                          <p:spTgt spid="64527"/>
                                        </p:tgtEl>
                                        <p:attrNameLst>
                                          <p:attrName>ppt_x</p:attrName>
                                        </p:attrNameLst>
                                      </p:cBhvr>
                                      <p:tavLst>
                                        <p:tav tm="0">
                                          <p:val>
                                            <p:strVal val="1+#ppt_w/2"/>
                                          </p:val>
                                        </p:tav>
                                        <p:tav tm="100000">
                                          <p:val>
                                            <p:strVal val="#ppt_x"/>
                                          </p:val>
                                        </p:tav>
                                      </p:tavLst>
                                    </p:anim>
                                    <p:anim calcmode="lin" valueType="num">
                                      <p:cBhvr additive="base">
                                        <p:cTn id="43" dur="500" fill="hold"/>
                                        <p:tgtEl>
                                          <p:spTgt spid="64527"/>
                                        </p:tgtEl>
                                        <p:attrNameLst>
                                          <p:attrName>ppt_y</p:attrName>
                                        </p:attrNameLst>
                                      </p:cBhvr>
                                      <p:tavLst>
                                        <p:tav tm="0">
                                          <p:val>
                                            <p:strVal val="#ppt_y"/>
                                          </p:val>
                                        </p:tav>
                                        <p:tav tm="100000">
                                          <p:val>
                                            <p:strVal val="#ppt_y"/>
                                          </p:val>
                                        </p:tav>
                                      </p:tavLst>
                                    </p:anim>
                                  </p:childTnLst>
                                </p:cTn>
                              </p:par>
                            </p:childTnLst>
                          </p:cTn>
                        </p:par>
                        <p:par>
                          <p:cTn id="44" fill="hold">
                            <p:stCondLst>
                              <p:cond delay="4700"/>
                            </p:stCondLst>
                            <p:childTnLst>
                              <p:par>
                                <p:cTn id="45" presetID="2" presetClass="entr" presetSubtype="2" fill="hold" grpId="0" nodeType="afterEffect">
                                  <p:stCondLst>
                                    <p:cond delay="200"/>
                                  </p:stCondLst>
                                  <p:childTnLst>
                                    <p:set>
                                      <p:cBhvr>
                                        <p:cTn id="46" dur="1" fill="hold">
                                          <p:stCondLst>
                                            <p:cond delay="0"/>
                                          </p:stCondLst>
                                        </p:cTn>
                                        <p:tgtEl>
                                          <p:spTgt spid="64528"/>
                                        </p:tgtEl>
                                        <p:attrNameLst>
                                          <p:attrName>style.visibility</p:attrName>
                                        </p:attrNameLst>
                                      </p:cBhvr>
                                      <p:to>
                                        <p:strVal val="visible"/>
                                      </p:to>
                                    </p:set>
                                    <p:anim calcmode="lin" valueType="num">
                                      <p:cBhvr additive="base">
                                        <p:cTn id="47" dur="500" fill="hold"/>
                                        <p:tgtEl>
                                          <p:spTgt spid="64528"/>
                                        </p:tgtEl>
                                        <p:attrNameLst>
                                          <p:attrName>ppt_x</p:attrName>
                                        </p:attrNameLst>
                                      </p:cBhvr>
                                      <p:tavLst>
                                        <p:tav tm="0">
                                          <p:val>
                                            <p:strVal val="1+#ppt_w/2"/>
                                          </p:val>
                                        </p:tav>
                                        <p:tav tm="100000">
                                          <p:val>
                                            <p:strVal val="#ppt_x"/>
                                          </p:val>
                                        </p:tav>
                                      </p:tavLst>
                                    </p:anim>
                                    <p:anim calcmode="lin" valueType="num">
                                      <p:cBhvr additive="base">
                                        <p:cTn id="48" dur="500" fill="hold"/>
                                        <p:tgtEl>
                                          <p:spTgt spid="64528"/>
                                        </p:tgtEl>
                                        <p:attrNameLst>
                                          <p:attrName>ppt_y</p:attrName>
                                        </p:attrNameLst>
                                      </p:cBhvr>
                                      <p:tavLst>
                                        <p:tav tm="0">
                                          <p:val>
                                            <p:strVal val="#ppt_y"/>
                                          </p:val>
                                        </p:tav>
                                        <p:tav tm="100000">
                                          <p:val>
                                            <p:strVal val="#ppt_y"/>
                                          </p:val>
                                        </p:tav>
                                      </p:tavLst>
                                    </p:anim>
                                  </p:childTnLst>
                                </p:cTn>
                              </p:par>
                            </p:childTnLst>
                          </p:cTn>
                        </p:par>
                        <p:par>
                          <p:cTn id="49" fill="hold">
                            <p:stCondLst>
                              <p:cond delay="5400"/>
                            </p:stCondLst>
                            <p:childTnLst>
                              <p:par>
                                <p:cTn id="50" presetID="23" presetClass="entr" presetSubtype="16"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childTnLst>
                                </p:cTn>
                              </p:par>
                            </p:childTnLst>
                          </p:cTn>
                        </p:par>
                        <p:par>
                          <p:cTn id="54" fill="hold">
                            <p:stCondLst>
                              <p:cond delay="5900"/>
                            </p:stCondLst>
                            <p:childTnLst>
                              <p:par>
                                <p:cTn id="55" presetID="2" presetClass="entr" presetSubtype="2" fill="hold" grpId="0" nodeType="afterEffect">
                                  <p:stCondLst>
                                    <p:cond delay="100"/>
                                  </p:stCondLst>
                                  <p:childTnLst>
                                    <p:set>
                                      <p:cBhvr>
                                        <p:cTn id="56" dur="1" fill="hold">
                                          <p:stCondLst>
                                            <p:cond delay="0"/>
                                          </p:stCondLst>
                                        </p:cTn>
                                        <p:tgtEl>
                                          <p:spTgt spid="64531"/>
                                        </p:tgtEl>
                                        <p:attrNameLst>
                                          <p:attrName>style.visibility</p:attrName>
                                        </p:attrNameLst>
                                      </p:cBhvr>
                                      <p:to>
                                        <p:strVal val="visible"/>
                                      </p:to>
                                    </p:set>
                                    <p:anim calcmode="lin" valueType="num">
                                      <p:cBhvr additive="base">
                                        <p:cTn id="57" dur="500" fill="hold"/>
                                        <p:tgtEl>
                                          <p:spTgt spid="64531"/>
                                        </p:tgtEl>
                                        <p:attrNameLst>
                                          <p:attrName>ppt_x</p:attrName>
                                        </p:attrNameLst>
                                      </p:cBhvr>
                                      <p:tavLst>
                                        <p:tav tm="0">
                                          <p:val>
                                            <p:strVal val="1+#ppt_w/2"/>
                                          </p:val>
                                        </p:tav>
                                        <p:tav tm="100000">
                                          <p:val>
                                            <p:strVal val="#ppt_x"/>
                                          </p:val>
                                        </p:tav>
                                      </p:tavLst>
                                    </p:anim>
                                    <p:anim calcmode="lin" valueType="num">
                                      <p:cBhvr additive="base">
                                        <p:cTn id="58" dur="500" fill="hold"/>
                                        <p:tgtEl>
                                          <p:spTgt spid="64531"/>
                                        </p:tgtEl>
                                        <p:attrNameLst>
                                          <p:attrName>ppt_y</p:attrName>
                                        </p:attrNameLst>
                                      </p:cBhvr>
                                      <p:tavLst>
                                        <p:tav tm="0">
                                          <p:val>
                                            <p:strVal val="#ppt_y"/>
                                          </p:val>
                                        </p:tav>
                                        <p:tav tm="100000">
                                          <p:val>
                                            <p:strVal val="#ppt_y"/>
                                          </p:val>
                                        </p:tav>
                                      </p:tavLst>
                                    </p:anim>
                                  </p:childTnLst>
                                </p:cTn>
                              </p:par>
                            </p:childTnLst>
                          </p:cTn>
                        </p:par>
                        <p:par>
                          <p:cTn id="59" fill="hold">
                            <p:stCondLst>
                              <p:cond delay="6500"/>
                            </p:stCondLst>
                            <p:childTnLst>
                              <p:par>
                                <p:cTn id="60" presetID="2" presetClass="entr" presetSubtype="2" fill="hold" grpId="0" nodeType="afterEffect">
                                  <p:stCondLst>
                                    <p:cond delay="200"/>
                                  </p:stCondLst>
                                  <p:childTnLst>
                                    <p:set>
                                      <p:cBhvr>
                                        <p:cTn id="61" dur="1" fill="hold">
                                          <p:stCondLst>
                                            <p:cond delay="0"/>
                                          </p:stCondLst>
                                        </p:cTn>
                                        <p:tgtEl>
                                          <p:spTgt spid="64532"/>
                                        </p:tgtEl>
                                        <p:attrNameLst>
                                          <p:attrName>style.visibility</p:attrName>
                                        </p:attrNameLst>
                                      </p:cBhvr>
                                      <p:to>
                                        <p:strVal val="visible"/>
                                      </p:to>
                                    </p:set>
                                    <p:anim calcmode="lin" valueType="num">
                                      <p:cBhvr additive="base">
                                        <p:cTn id="62" dur="500" fill="hold"/>
                                        <p:tgtEl>
                                          <p:spTgt spid="64532"/>
                                        </p:tgtEl>
                                        <p:attrNameLst>
                                          <p:attrName>ppt_x</p:attrName>
                                        </p:attrNameLst>
                                      </p:cBhvr>
                                      <p:tavLst>
                                        <p:tav tm="0">
                                          <p:val>
                                            <p:strVal val="1+#ppt_w/2"/>
                                          </p:val>
                                        </p:tav>
                                        <p:tav tm="100000">
                                          <p:val>
                                            <p:strVal val="#ppt_x"/>
                                          </p:val>
                                        </p:tav>
                                      </p:tavLst>
                                    </p:anim>
                                    <p:anim calcmode="lin" valueType="num">
                                      <p:cBhvr additive="base">
                                        <p:cTn id="63" dur="500" fill="hold"/>
                                        <p:tgtEl>
                                          <p:spTgt spid="64532"/>
                                        </p:tgtEl>
                                        <p:attrNameLst>
                                          <p:attrName>ppt_y</p:attrName>
                                        </p:attrNameLst>
                                      </p:cBhvr>
                                      <p:tavLst>
                                        <p:tav tm="0">
                                          <p:val>
                                            <p:strVal val="#ppt_y"/>
                                          </p:val>
                                        </p:tav>
                                        <p:tav tm="100000">
                                          <p:val>
                                            <p:strVal val="#ppt_y"/>
                                          </p:val>
                                        </p:tav>
                                      </p:tavLst>
                                    </p:anim>
                                  </p:childTnLst>
                                </p:cTn>
                              </p:par>
                            </p:childTnLst>
                          </p:cTn>
                        </p:par>
                        <p:par>
                          <p:cTn id="64" fill="hold">
                            <p:stCondLst>
                              <p:cond delay="7200"/>
                            </p:stCondLst>
                            <p:childTnLst>
                              <p:par>
                                <p:cTn id="65" presetID="2" presetClass="entr" presetSubtype="4" fill="hold" nodeType="afterEffect">
                                  <p:stCondLst>
                                    <p:cond delay="0"/>
                                  </p:stCondLst>
                                  <p:childTnLst>
                                    <p:set>
                                      <p:cBhvr>
                                        <p:cTn id="66" dur="1" fill="hold">
                                          <p:stCondLst>
                                            <p:cond delay="0"/>
                                          </p:stCondLst>
                                        </p:cTn>
                                        <p:tgtEl>
                                          <p:spTgt spid="64533"/>
                                        </p:tgtEl>
                                        <p:attrNameLst>
                                          <p:attrName>style.visibility</p:attrName>
                                        </p:attrNameLst>
                                      </p:cBhvr>
                                      <p:to>
                                        <p:strVal val="visible"/>
                                      </p:to>
                                    </p:set>
                                    <p:anim calcmode="lin" valueType="num">
                                      <p:cBhvr additive="base">
                                        <p:cTn id="67" dur="500" fill="hold"/>
                                        <p:tgtEl>
                                          <p:spTgt spid="64533"/>
                                        </p:tgtEl>
                                        <p:attrNameLst>
                                          <p:attrName>ppt_x</p:attrName>
                                        </p:attrNameLst>
                                      </p:cBhvr>
                                      <p:tavLst>
                                        <p:tav tm="0">
                                          <p:val>
                                            <p:strVal val="#ppt_x"/>
                                          </p:val>
                                        </p:tav>
                                        <p:tav tm="100000">
                                          <p:val>
                                            <p:strVal val="#ppt_x"/>
                                          </p:val>
                                        </p:tav>
                                      </p:tavLst>
                                    </p:anim>
                                    <p:anim calcmode="lin" valueType="num">
                                      <p:cBhvr additive="base">
                                        <p:cTn id="68" dur="500" fill="hold"/>
                                        <p:tgtEl>
                                          <p:spTgt spid="645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64519" grpId="0" autoUpdateAnimBg="0"/>
      <p:bldP spid="64520" grpId="0" autoUpdateAnimBg="0"/>
      <p:bldGraphic spid="3" grpId="0">
        <p:bldAsOne/>
      </p:bldGraphic>
      <p:bldP spid="64523" grpId="0" autoUpdateAnimBg="0"/>
      <p:bldP spid="64524" grpId="0" autoUpdateAnimBg="0"/>
      <p:bldGraphic spid="4" grpId="0">
        <p:bldAsOne/>
      </p:bldGraphic>
      <p:bldP spid="64527" grpId="0" autoUpdateAnimBg="0"/>
      <p:bldP spid="64528" grpId="0" autoUpdateAnimBg="0"/>
      <p:bldGraphic spid="5" grpId="0">
        <p:bldAsOne/>
      </p:bldGraphic>
      <p:bldP spid="64531" grpId="0" autoUpdateAnimBg="0"/>
      <p:bldP spid="64532"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10402891" y="6073339"/>
            <a:ext cx="1641119" cy="363198"/>
          </a:xfrm>
          <a:custGeom>
            <a:avLst/>
            <a:gdLst>
              <a:gd name="connsiteX0" fmla="*/ 112442 w 1107873"/>
              <a:gd name="connsiteY0" fmla="*/ 0 h 245185"/>
              <a:gd name="connsiteX1" fmla="*/ 1107873 w 1107873"/>
              <a:gd name="connsiteY1" fmla="*/ 0 h 245185"/>
              <a:gd name="connsiteX2" fmla="*/ 1107873 w 1107873"/>
              <a:gd name="connsiteY2" fmla="*/ 245185 h 245185"/>
              <a:gd name="connsiteX3" fmla="*/ 0 w 1107873"/>
              <a:gd name="connsiteY3" fmla="*/ 245185 h 245185"/>
            </a:gdLst>
            <a:ahLst/>
            <a:cxnLst>
              <a:cxn ang="0">
                <a:pos x="connsiteX0" y="connsiteY0"/>
              </a:cxn>
              <a:cxn ang="0">
                <a:pos x="connsiteX1" y="connsiteY1"/>
              </a:cxn>
              <a:cxn ang="0">
                <a:pos x="connsiteX2" y="connsiteY2"/>
              </a:cxn>
              <a:cxn ang="0">
                <a:pos x="connsiteX3" y="connsiteY3"/>
              </a:cxn>
            </a:cxnLst>
            <a:rect l="l" t="t" r="r" b="b"/>
            <a:pathLst>
              <a:path w="1107873" h="245185">
                <a:moveTo>
                  <a:pt x="112442" y="0"/>
                </a:moveTo>
                <a:lnTo>
                  <a:pt x="1107873" y="0"/>
                </a:lnTo>
                <a:lnTo>
                  <a:pt x="1107873" y="245185"/>
                </a:lnTo>
                <a:lnTo>
                  <a:pt x="0" y="24518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53" y="2112035"/>
            <a:ext cx="12858044" cy="22300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81309" y="1687617"/>
            <a:ext cx="4686964" cy="3078901"/>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pic>
      <p:sp>
        <p:nvSpPr>
          <p:cNvPr id="8" name="文本框 7"/>
          <p:cNvSpPr txBox="1"/>
          <p:nvPr/>
        </p:nvSpPr>
        <p:spPr>
          <a:xfrm>
            <a:off x="6308830" y="2595820"/>
            <a:ext cx="3921903" cy="559705"/>
          </a:xfrm>
          <a:prstGeom prst="rect">
            <a:avLst/>
          </a:prstGeom>
          <a:noFill/>
        </p:spPr>
        <p:txBody>
          <a:bodyPr wrap="square" rtlCol="0">
            <a:spAutoFit/>
          </a:bodyPr>
          <a:lstStyle/>
          <a:p>
            <a:pPr>
              <a:lnSpc>
                <a:spcPct val="120000"/>
              </a:lnSpc>
            </a:pPr>
            <a:r>
              <a:rPr lang="en-US" altLang="zh-CN" sz="2530" dirty="0">
                <a:solidFill>
                  <a:schemeClr val="bg1"/>
                </a:solidFill>
                <a:latin typeface="微软雅黑" panose="020B0503020204020204" pitchFamily="34" charset="-122"/>
                <a:ea typeface="微软雅黑" panose="020B0503020204020204" pitchFamily="34" charset="-122"/>
              </a:rPr>
              <a:t>Annual work summary</a:t>
            </a:r>
            <a:endParaRPr lang="zh-CN" altLang="en-US" sz="253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308831" y="2961117"/>
            <a:ext cx="5848067" cy="770980"/>
          </a:xfrm>
          <a:prstGeom prst="rect">
            <a:avLst/>
          </a:prstGeom>
          <a:noFill/>
        </p:spPr>
        <p:txBody>
          <a:bodyPr wrap="square" rtlCol="0">
            <a:spAutoFit/>
          </a:bodyPr>
          <a:lstStyle>
            <a:defPPr>
              <a:defRPr lang="zh-CN"/>
            </a:defPPr>
            <a:lvl1pPr algn="just">
              <a:lnSpc>
                <a:spcPct val="130000"/>
              </a:lnSpc>
              <a:defRPr sz="1600">
                <a:solidFill>
                  <a:schemeClr val="tx1">
                    <a:lumMod val="40000"/>
                    <a:lumOff val="60000"/>
                  </a:schemeClr>
                </a:solidFill>
                <a:latin typeface="Arial" panose="020B0604020202020204" pitchFamily="34" charset="0"/>
                <a:cs typeface="Arial" panose="020B0604020202020204" pitchFamily="34" charset="0"/>
              </a:defRPr>
            </a:lvl1pPr>
          </a:lstStyle>
          <a:p>
            <a:pPr algn="l"/>
            <a:r>
              <a:rPr lang="zh-CN" altLang="en-US" sz="3600" dirty="0" smtClean="0">
                <a:solidFill>
                  <a:schemeClr val="bg1"/>
                </a:solidFill>
                <a:latin typeface="方正正准黑简体" panose="02000000000000000000" pitchFamily="2" charset="-122"/>
                <a:ea typeface="方正正准黑简体" panose="02000000000000000000" pitchFamily="2" charset="-122"/>
              </a:rPr>
              <a:t>感谢聆听 批评指导</a:t>
            </a:r>
            <a:endParaRPr lang="zh-CN" altLang="en-US" sz="3600" dirty="0">
              <a:solidFill>
                <a:schemeClr val="bg1"/>
              </a:solidFill>
              <a:latin typeface="方正正准黑简体" panose="02000000000000000000" pitchFamily="2" charset="-122"/>
              <a:ea typeface="方正正准黑简体" panose="02000000000000000000" pitchFamily="2" charset="-122"/>
            </a:endParaRPr>
          </a:p>
        </p:txBody>
      </p:sp>
      <p:sp>
        <p:nvSpPr>
          <p:cNvPr id="10" name="文本框 9"/>
          <p:cNvSpPr txBox="1"/>
          <p:nvPr/>
        </p:nvSpPr>
        <p:spPr>
          <a:xfrm>
            <a:off x="6308831" y="4605792"/>
            <a:ext cx="5848067" cy="1104918"/>
          </a:xfrm>
          <a:prstGeom prst="rect">
            <a:avLst/>
          </a:prstGeom>
          <a:noFill/>
        </p:spPr>
        <p:txBody>
          <a:bodyPr wrap="square" rtlCol="0">
            <a:spAutoFit/>
          </a:bodyPr>
          <a:lstStyle>
            <a:defPPr>
              <a:defRPr lang="zh-CN"/>
            </a:defPPr>
            <a:lvl1pPr algn="just">
              <a:lnSpc>
                <a:spcPct val="130000"/>
              </a:lnSpc>
              <a:defRPr sz="1600">
                <a:solidFill>
                  <a:schemeClr val="tx1">
                    <a:lumMod val="40000"/>
                    <a:lumOff val="60000"/>
                  </a:schemeClr>
                </a:solidFill>
                <a:latin typeface="Arial" panose="020B0604020202020204" pitchFamily="34" charset="0"/>
                <a:cs typeface="Arial" panose="020B0604020202020204" pitchFamily="34" charset="0"/>
              </a:defRPr>
            </a:lvl1pPr>
          </a:lstStyle>
          <a:p>
            <a:pPr algn="l"/>
            <a:r>
              <a:rPr lang="en-US" altLang="zh-CN" sz="1685" dirty="0">
                <a:solidFill>
                  <a:schemeClr val="accent3"/>
                </a:solidFill>
              </a:rPr>
              <a:t>Lorem ipsum dolor sit </a:t>
            </a:r>
            <a:r>
              <a:rPr lang="en-US" altLang="zh-CN" sz="1685" dirty="0" err="1">
                <a:solidFill>
                  <a:schemeClr val="accent3"/>
                </a:solidFill>
              </a:rPr>
              <a:t>amet</a:t>
            </a:r>
            <a:r>
              <a:rPr lang="en-US" altLang="zh-CN" sz="1685" dirty="0">
                <a:solidFill>
                  <a:schemeClr val="accent3"/>
                </a:solidFill>
              </a:rPr>
              <a:t>, </a:t>
            </a:r>
            <a:r>
              <a:rPr lang="en-US" altLang="zh-CN" sz="1685" dirty="0" err="1">
                <a:solidFill>
                  <a:schemeClr val="accent3"/>
                </a:solidFill>
              </a:rPr>
              <a:t>consectetur</a:t>
            </a:r>
            <a:r>
              <a:rPr lang="en-US" altLang="zh-CN" sz="1685" dirty="0">
                <a:solidFill>
                  <a:schemeClr val="accent3"/>
                </a:solidFill>
              </a:rPr>
              <a:t> </a:t>
            </a:r>
            <a:r>
              <a:rPr lang="en-US" altLang="zh-CN" sz="1685" dirty="0" err="1">
                <a:solidFill>
                  <a:schemeClr val="accent3"/>
                </a:solidFill>
              </a:rPr>
              <a:t>adipiscing</a:t>
            </a:r>
            <a:r>
              <a:rPr lang="en-US" altLang="zh-CN" sz="1685" dirty="0">
                <a:solidFill>
                  <a:schemeClr val="accent3"/>
                </a:solidFill>
              </a:rPr>
              <a:t> </a:t>
            </a:r>
            <a:r>
              <a:rPr lang="en-US" altLang="zh-CN" sz="1685" dirty="0" err="1">
                <a:solidFill>
                  <a:schemeClr val="accent3"/>
                </a:solidFill>
              </a:rPr>
              <a:t>elit</a:t>
            </a:r>
            <a:r>
              <a:rPr lang="en-US" altLang="zh-CN" sz="1685" dirty="0">
                <a:solidFill>
                  <a:schemeClr val="accent3"/>
                </a:solidFill>
              </a:rPr>
              <a:t>, </a:t>
            </a:r>
            <a:r>
              <a:rPr lang="en-US" altLang="zh-CN" sz="1685" dirty="0" err="1">
                <a:solidFill>
                  <a:schemeClr val="accent3"/>
                </a:solidFill>
              </a:rPr>
              <a:t>sed</a:t>
            </a:r>
            <a:r>
              <a:rPr lang="en-US" altLang="zh-CN" sz="1685" dirty="0">
                <a:solidFill>
                  <a:schemeClr val="accent3"/>
                </a:solidFill>
              </a:rPr>
              <a:t> do </a:t>
            </a:r>
            <a:r>
              <a:rPr lang="en-US" altLang="zh-CN" sz="1685" dirty="0" err="1">
                <a:solidFill>
                  <a:schemeClr val="accent3"/>
                </a:solidFill>
              </a:rPr>
              <a:t>eiusmod</a:t>
            </a:r>
            <a:r>
              <a:rPr lang="en-US" altLang="zh-CN" sz="1685" dirty="0">
                <a:solidFill>
                  <a:schemeClr val="accent3"/>
                </a:solidFill>
              </a:rPr>
              <a:t> </a:t>
            </a:r>
            <a:r>
              <a:rPr lang="en-US" altLang="zh-CN" sz="1685" dirty="0" err="1">
                <a:solidFill>
                  <a:schemeClr val="accent3"/>
                </a:solidFill>
              </a:rPr>
              <a:t>tempor</a:t>
            </a:r>
            <a:r>
              <a:rPr lang="en-US" altLang="zh-CN" sz="1685" dirty="0">
                <a:solidFill>
                  <a:schemeClr val="accent3"/>
                </a:solidFill>
              </a:rPr>
              <a:t> </a:t>
            </a:r>
            <a:r>
              <a:rPr lang="en-US" altLang="zh-CN" sz="1685" dirty="0" err="1">
                <a:solidFill>
                  <a:schemeClr val="accent3"/>
                </a:solidFill>
              </a:rPr>
              <a:t>incididunt</a:t>
            </a:r>
            <a:r>
              <a:rPr lang="en-US" altLang="zh-CN" sz="1685" dirty="0">
                <a:solidFill>
                  <a:schemeClr val="accent3"/>
                </a:solidFill>
              </a:rPr>
              <a:t> </a:t>
            </a:r>
            <a:r>
              <a:rPr lang="en-US" altLang="zh-CN" sz="1685" dirty="0" err="1">
                <a:solidFill>
                  <a:schemeClr val="accent3"/>
                </a:solidFill>
              </a:rPr>
              <a:t>ut</a:t>
            </a:r>
            <a:r>
              <a:rPr lang="en-US" altLang="zh-CN" sz="1685" dirty="0">
                <a:solidFill>
                  <a:schemeClr val="accent3"/>
                </a:solidFill>
              </a:rPr>
              <a:t> </a:t>
            </a:r>
            <a:r>
              <a:rPr lang="en-US" altLang="zh-CN" sz="1685" dirty="0" err="1">
                <a:solidFill>
                  <a:schemeClr val="accent3"/>
                </a:solidFill>
              </a:rPr>
              <a:t>labore</a:t>
            </a:r>
            <a:r>
              <a:rPr lang="en-US" altLang="zh-CN" sz="1685" dirty="0">
                <a:solidFill>
                  <a:schemeClr val="accent3"/>
                </a:solidFill>
              </a:rPr>
              <a:t> et </a:t>
            </a:r>
            <a:r>
              <a:rPr lang="en-US" altLang="zh-CN" sz="1685" dirty="0" err="1">
                <a:solidFill>
                  <a:schemeClr val="accent3"/>
                </a:solidFill>
              </a:rPr>
              <a:t>dolore</a:t>
            </a:r>
            <a:r>
              <a:rPr lang="en-US" altLang="zh-CN" sz="1685" dirty="0">
                <a:solidFill>
                  <a:schemeClr val="accent3"/>
                </a:solidFill>
              </a:rPr>
              <a:t> magna </a:t>
            </a:r>
            <a:r>
              <a:rPr lang="en-US" altLang="zh-CN" sz="1685" dirty="0" err="1">
                <a:solidFill>
                  <a:schemeClr val="accent3"/>
                </a:solidFill>
              </a:rPr>
              <a:t>aliqua</a:t>
            </a:r>
            <a:r>
              <a:rPr lang="en-US" altLang="zh-CN" sz="1685" dirty="0">
                <a:solidFill>
                  <a:schemeClr val="accent3"/>
                </a:solidFill>
              </a:rPr>
              <a:t>.</a:t>
            </a:r>
            <a:endParaRPr lang="zh-CN" altLang="en-US" sz="1685" dirty="0">
              <a:solidFill>
                <a:schemeClr val="accent3"/>
              </a:solidFill>
            </a:endParaRPr>
          </a:p>
        </p:txBody>
      </p:sp>
      <p:sp>
        <p:nvSpPr>
          <p:cNvPr id="11" name="文本框 10"/>
          <p:cNvSpPr txBox="1"/>
          <p:nvPr/>
        </p:nvSpPr>
        <p:spPr>
          <a:xfrm>
            <a:off x="10230734" y="6059262"/>
            <a:ext cx="1813276" cy="386715"/>
          </a:xfrm>
          <a:prstGeom prst="rect">
            <a:avLst/>
          </a:prstGeom>
          <a:noFill/>
        </p:spPr>
        <p:txBody>
          <a:bodyPr wrap="square" rtlCol="0">
            <a:spAutoFit/>
          </a:bodyPr>
          <a:lstStyle>
            <a:defPPr>
              <a:defRPr lang="zh-CN"/>
            </a:defPPr>
            <a:lvl1pPr algn="just">
              <a:lnSpc>
                <a:spcPct val="130000"/>
              </a:lnSpc>
              <a:defRPr sz="1600">
                <a:solidFill>
                  <a:schemeClr val="tx1">
                    <a:lumMod val="40000"/>
                    <a:lumOff val="60000"/>
                  </a:schemeClr>
                </a:solidFill>
                <a:latin typeface="Arial" panose="020B0604020202020204" pitchFamily="34" charset="0"/>
                <a:cs typeface="Arial" panose="020B0604020202020204" pitchFamily="34" charset="0"/>
              </a:defRPr>
            </a:lvl1pPr>
          </a:lstStyle>
          <a:p>
            <a:pPr algn="r"/>
            <a:r>
              <a:rPr lang="zh-CN" altLang="en-US" sz="1475" dirty="0" smtClean="0">
                <a:solidFill>
                  <a:schemeClr val="bg1"/>
                </a:solidFill>
                <a:latin typeface="微软雅黑" panose="020B0503020204020204" pitchFamily="34" charset="-122"/>
                <a:ea typeface="微软雅黑" panose="020B0503020204020204" pitchFamily="34" charset="-122"/>
              </a:rPr>
              <a:t>汇报人：尚景</a:t>
            </a:r>
            <a:endParaRPr lang="zh-CN" altLang="en-US" sz="1475"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274155" y="6767216"/>
            <a:ext cx="11584595" cy="4654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sp>
        <p:nvSpPr>
          <p:cNvPr id="13" name="任意多边形 12"/>
          <p:cNvSpPr/>
          <p:nvPr/>
        </p:nvSpPr>
        <p:spPr>
          <a:xfrm>
            <a:off x="0" y="6767216"/>
            <a:ext cx="1647869" cy="465434"/>
          </a:xfrm>
          <a:custGeom>
            <a:avLst/>
            <a:gdLst>
              <a:gd name="connsiteX0" fmla="*/ 0 w 1562424"/>
              <a:gd name="connsiteY0" fmla="*/ 0 h 441325"/>
              <a:gd name="connsiteX1" fmla="*/ 1352962 w 1562424"/>
              <a:gd name="connsiteY1" fmla="*/ 0 h 441325"/>
              <a:gd name="connsiteX2" fmla="*/ 1562424 w 1562424"/>
              <a:gd name="connsiteY2" fmla="*/ 441325 h 441325"/>
              <a:gd name="connsiteX3" fmla="*/ 0 w 1562424"/>
              <a:gd name="connsiteY3" fmla="*/ 441325 h 441325"/>
            </a:gdLst>
            <a:ahLst/>
            <a:cxnLst>
              <a:cxn ang="0">
                <a:pos x="connsiteX0" y="connsiteY0"/>
              </a:cxn>
              <a:cxn ang="0">
                <a:pos x="connsiteX1" y="connsiteY1"/>
              </a:cxn>
              <a:cxn ang="0">
                <a:pos x="connsiteX2" y="connsiteY2"/>
              </a:cxn>
              <a:cxn ang="0">
                <a:pos x="connsiteX3" y="connsiteY3"/>
              </a:cxn>
            </a:cxnLst>
            <a:rect l="l" t="t" r="r" b="b"/>
            <a:pathLst>
              <a:path w="1562424" h="441325">
                <a:moveTo>
                  <a:pt x="0" y="0"/>
                </a:moveTo>
                <a:lnTo>
                  <a:pt x="1352962" y="0"/>
                </a:lnTo>
                <a:lnTo>
                  <a:pt x="1562424" y="441325"/>
                </a:lnTo>
                <a:lnTo>
                  <a:pt x="0" y="44132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0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1+#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1+#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75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000" fill="hold"/>
                                        <p:tgtEl>
                                          <p:spTgt spid="11"/>
                                        </p:tgtEl>
                                        <p:attrNameLst>
                                          <p:attrName>ppt_x</p:attrName>
                                        </p:attrNameLst>
                                      </p:cBhvr>
                                      <p:tavLst>
                                        <p:tav tm="0">
                                          <p:val>
                                            <p:strVal val="1+#ppt_w/2"/>
                                          </p:val>
                                        </p:tav>
                                        <p:tav tm="100000">
                                          <p:val>
                                            <p:strVal val="#ppt_x"/>
                                          </p:val>
                                        </p:tav>
                                      </p:tavLst>
                                    </p:anim>
                                    <p:anim calcmode="lin" valueType="num">
                                      <p:cBhvr additive="base">
                                        <p:cTn id="28" dur="10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15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1+#ppt_w/2"/>
                                          </p:val>
                                        </p:tav>
                                        <p:tav tm="100000">
                                          <p:val>
                                            <p:strVal val="#ppt_x"/>
                                          </p:val>
                                        </p:tav>
                                      </p:tavLst>
                                    </p:anim>
                                    <p:anim calcmode="lin" valueType="num">
                                      <p:cBhvr additive="base">
                                        <p:cTn id="32" dur="1000" fill="hold"/>
                                        <p:tgtEl>
                                          <p:spTgt spid="15"/>
                                        </p:tgtEl>
                                        <p:attrNameLst>
                                          <p:attrName>ppt_y</p:attrName>
                                        </p:attrNameLst>
                                      </p:cBhvr>
                                      <p:tavLst>
                                        <p:tav tm="0">
                                          <p:val>
                                            <p:strVal val="#ppt_y"/>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750"/>
                                        <p:tgtEl>
                                          <p:spTgt spid="12"/>
                                        </p:tgtEl>
                                      </p:cBhvr>
                                    </p:animEffect>
                                    <p:anim calcmode="lin" valueType="num">
                                      <p:cBhvr>
                                        <p:cTn id="36" dur="750" fill="hold"/>
                                        <p:tgtEl>
                                          <p:spTgt spid="12"/>
                                        </p:tgtEl>
                                        <p:attrNameLst>
                                          <p:attrName>ppt_x</p:attrName>
                                        </p:attrNameLst>
                                      </p:cBhvr>
                                      <p:tavLst>
                                        <p:tav tm="0">
                                          <p:val>
                                            <p:strVal val="#ppt_x"/>
                                          </p:val>
                                        </p:tav>
                                        <p:tav tm="100000">
                                          <p:val>
                                            <p:strVal val="#ppt_x"/>
                                          </p:val>
                                        </p:tav>
                                      </p:tavLst>
                                    </p:anim>
                                    <p:anim calcmode="lin" valueType="num">
                                      <p:cBhvr>
                                        <p:cTn id="37" dur="750" fill="hold"/>
                                        <p:tgtEl>
                                          <p:spTgt spid="1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750"/>
                                        <p:tgtEl>
                                          <p:spTgt spid="13"/>
                                        </p:tgtEl>
                                      </p:cBhvr>
                                    </p:animEffect>
                                    <p:anim calcmode="lin" valueType="num">
                                      <p:cBhvr>
                                        <p:cTn id="41" dur="750" fill="hold"/>
                                        <p:tgtEl>
                                          <p:spTgt spid="13"/>
                                        </p:tgtEl>
                                        <p:attrNameLst>
                                          <p:attrName>ppt_x</p:attrName>
                                        </p:attrNameLst>
                                      </p:cBhvr>
                                      <p:tavLst>
                                        <p:tav tm="0">
                                          <p:val>
                                            <p:strVal val="#ppt_x"/>
                                          </p:val>
                                        </p:tav>
                                        <p:tav tm="100000">
                                          <p:val>
                                            <p:strVal val="#ppt_x"/>
                                          </p:val>
                                        </p:tav>
                                      </p:tavLst>
                                    </p:anim>
                                    <p:anim calcmode="lin" valueType="num">
                                      <p:cBhvr>
                                        <p:cTn id="42"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8" grpId="0"/>
      <p:bldP spid="9" grpId="0"/>
      <p:bldP spid="10" grpId="0"/>
      <p:bldP spid="11" grpId="0"/>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solidFill>
            <a:schemeClr val="accent1"/>
          </a:solidFill>
          <a:ln>
            <a:noFill/>
          </a:ln>
        </p:spPr>
        <p:txBody>
          <a:bodyPr anchor="ctr"/>
          <a:lstStyle/>
          <a:p>
            <a:pPr algn="ctr"/>
            <a:endParaRPr lang="zh-CN" altLang="zh-CN"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774919" y="3196283"/>
            <a:ext cx="5570756"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a:t>
            </a:r>
            <a:endPar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6000" dirty="0">
                <a:solidFill>
                  <a:schemeClr val="bg1"/>
                </a:solidFill>
                <a:ea typeface="微软雅黑" panose="020B0503020204020204" pitchFamily="34" charset="-122"/>
              </a:rPr>
              <a:t>请替换文字内容</a:t>
            </a:r>
            <a:endParaRPr lang="zh-CN" altLang="en-US" sz="6000" dirty="0">
              <a:solidFill>
                <a:schemeClr val="bg1"/>
              </a:solidFill>
              <a:ea typeface="微软雅黑" panose="020B0503020204020204" pitchFamily="34" charset="-122"/>
            </a:endParaRP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The 2017 annual work summary</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sz="2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6430" y="275675"/>
            <a:ext cx="6076556" cy="6447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41295"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129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
          <p:cNvSpPr/>
          <p:nvPr/>
        </p:nvSpPr>
        <p:spPr bwMode="auto">
          <a:xfrm>
            <a:off x="5885903" y="3481731"/>
            <a:ext cx="1373301" cy="138625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chemeClr val="accent2"/>
          </a:solidFill>
          <a:ln w="9525">
            <a:noFill/>
            <a:round/>
          </a:ln>
        </p:spPr>
        <p:txBody>
          <a:bodyPr vert="horz" wrap="square" lIns="83748" tIns="41874" rIns="83748" bIns="41874" numCol="1" anchor="t" anchorCtr="0" compatLnSpc="1"/>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4"/>
          <p:cNvSpPr/>
          <p:nvPr/>
        </p:nvSpPr>
        <p:spPr bwMode="auto">
          <a:xfrm>
            <a:off x="8373280" y="3605095"/>
            <a:ext cx="1116347" cy="803251"/>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chemeClr val="accent3"/>
          </a:solidFill>
          <a:ln w="9525">
            <a:noFill/>
            <a:round/>
          </a:ln>
        </p:spPr>
        <p:txBody>
          <a:bodyPr vert="horz" wrap="square" lIns="83748" tIns="41874" rIns="83748" bIns="41874" numCol="1" anchor="t" anchorCtr="0" compatLnSpc="1"/>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8"/>
          <p:cNvSpPr/>
          <p:nvPr/>
        </p:nvSpPr>
        <p:spPr bwMode="auto">
          <a:xfrm>
            <a:off x="7254775" y="3486416"/>
            <a:ext cx="1118505" cy="917693"/>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3"/>
          </a:solidFill>
          <a:ln w="9525">
            <a:noFill/>
            <a:round/>
          </a:ln>
        </p:spPr>
        <p:txBody>
          <a:bodyPr vert="horz" wrap="square" lIns="83748" tIns="41874" rIns="83748" bIns="41874" numCol="1" anchor="t" anchorCtr="0" compatLnSpc="1"/>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p:nvPr/>
        </p:nvSpPr>
        <p:spPr bwMode="auto">
          <a:xfrm>
            <a:off x="3653208" y="3955887"/>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1"/>
          </a:solidFill>
          <a:ln w="9525">
            <a:noFill/>
            <a:round/>
          </a:ln>
        </p:spPr>
        <p:txBody>
          <a:bodyPr vert="horz" wrap="square" lIns="83748" tIns="41874" rIns="83748" bIns="41874" numCol="1" anchor="t" anchorCtr="0" compatLnSpc="1"/>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30"/>
          <p:cNvSpPr>
            <a:spLocks noEditPoints="1"/>
          </p:cNvSpPr>
          <p:nvPr/>
        </p:nvSpPr>
        <p:spPr bwMode="auto">
          <a:xfrm>
            <a:off x="1613141" y="4807906"/>
            <a:ext cx="997586" cy="997586"/>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1"/>
          </a:solidFill>
          <a:ln w="9525">
            <a:noFill/>
            <a:round/>
          </a:ln>
        </p:spPr>
        <p:txBody>
          <a:bodyPr vert="horz" wrap="square" lIns="83748" tIns="41874" rIns="83748" bIns="41874" numCol="1" anchor="t" anchorCtr="0" compatLnSpc="1"/>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1697353" y="5132965"/>
            <a:ext cx="829163" cy="332399"/>
          </a:xfrm>
          <a:prstGeom prst="rect">
            <a:avLst/>
          </a:prstGeom>
          <a:noFill/>
        </p:spPr>
        <p:txBody>
          <a:bodyPr wrap="square" lIns="0" tIns="0" rIns="0" bIns="0" rtlCol="0">
            <a:spAutoFit/>
          </a:bodyPr>
          <a:lstStyle/>
          <a:p>
            <a:pPr algn="ctr">
              <a:lnSpc>
                <a:spcPct val="120000"/>
              </a:lnSpc>
            </a:pPr>
            <a:r>
              <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endPar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p:nvPr/>
        </p:nvSpPr>
        <p:spPr>
          <a:xfrm>
            <a:off x="4167234" y="3551965"/>
            <a:ext cx="184731" cy="240066"/>
          </a:xfrm>
          <a:prstGeom prst="rect">
            <a:avLst/>
          </a:prstGeom>
        </p:spPr>
        <p:txBody>
          <a:bodyPr wrap="none">
            <a:spAutoFit/>
          </a:bodyPr>
          <a:lstStyle/>
          <a:p>
            <a:pPr algn="just">
              <a:lnSpc>
                <a:spcPct val="120000"/>
              </a:lnSpc>
            </a:pPr>
            <a:endParaRPr lang="en-US"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p:nvPr/>
        </p:nvSpPr>
        <p:spPr>
          <a:xfrm>
            <a:off x="2592419" y="5232100"/>
            <a:ext cx="1060789" cy="1747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8"/>
          <p:cNvSpPr/>
          <p:nvPr/>
        </p:nvSpPr>
        <p:spPr bwMode="auto">
          <a:xfrm>
            <a:off x="4767341" y="3955830"/>
            <a:ext cx="1118505" cy="924652"/>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2"/>
          </a:solidFill>
          <a:ln w="9525">
            <a:noFill/>
            <a:round/>
          </a:ln>
        </p:spPr>
        <p:txBody>
          <a:bodyPr vert="horz" wrap="square" lIns="83748" tIns="41874" rIns="83748" bIns="41874" numCol="1" anchor="t" anchorCtr="0" compatLnSpc="1"/>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p:nvPr/>
        </p:nvSpPr>
        <p:spPr bwMode="auto">
          <a:xfrm>
            <a:off x="9482248" y="2326294"/>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4"/>
          </a:solidFill>
          <a:ln w="9525">
            <a:noFill/>
            <a:round/>
          </a:ln>
        </p:spPr>
        <p:txBody>
          <a:bodyPr vert="horz" wrap="square" lIns="83748" tIns="41874" rIns="83748" bIns="41874" numCol="1" anchor="t" anchorCtr="0" compatLnSpc="1"/>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ight Arrow 17"/>
          <p:cNvSpPr/>
          <p:nvPr/>
        </p:nvSpPr>
        <p:spPr>
          <a:xfrm>
            <a:off x="9966175" y="2229294"/>
            <a:ext cx="1203153" cy="379172"/>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ontent Placeholder 2"/>
          <p:cNvSpPr txBox="1"/>
          <p:nvPr/>
        </p:nvSpPr>
        <p:spPr>
          <a:xfrm>
            <a:off x="5116159" y="5536769"/>
            <a:ext cx="6180627" cy="135037"/>
          </a:xfrm>
          <a:prstGeom prst="rect">
            <a:avLst/>
          </a:prstGeom>
        </p:spPr>
        <p:txBody>
          <a:bodyPr vert="horz"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2"/>
          <p:cNvGrpSpPr/>
          <p:nvPr/>
        </p:nvGrpSpPr>
        <p:grpSpPr>
          <a:xfrm>
            <a:off x="3903948" y="2926155"/>
            <a:ext cx="2029866" cy="778731"/>
            <a:chOff x="3379735" y="2343927"/>
            <a:chExt cx="2109071" cy="850259"/>
          </a:xfrm>
        </p:grpSpPr>
        <p:sp>
          <p:nvSpPr>
            <p:cNvPr id="40" name="Content Placeholder 2"/>
            <p:cNvSpPr txBox="1"/>
            <p:nvPr/>
          </p:nvSpPr>
          <p:spPr>
            <a:xfrm>
              <a:off x="3379735" y="2343927"/>
              <a:ext cx="1736273"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itle 13"/>
            <p:cNvSpPr txBox="1"/>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6606150" y="4482231"/>
            <a:ext cx="2029866" cy="764728"/>
            <a:chOff x="3379735" y="2359216"/>
            <a:chExt cx="2109071" cy="834970"/>
          </a:xfrm>
        </p:grpSpPr>
        <p:sp>
          <p:nvSpPr>
            <p:cNvPr id="49" name="Content Placeholder 2"/>
            <p:cNvSpPr txBox="1"/>
            <p:nvPr/>
          </p:nvSpPr>
          <p:spPr>
            <a:xfrm>
              <a:off x="3379735" y="2359216"/>
              <a:ext cx="1816029"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itle 13"/>
            <p:cNvSpPr txBox="1"/>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7473774" y="2387287"/>
            <a:ext cx="2029866" cy="772186"/>
            <a:chOff x="3379735" y="2351075"/>
            <a:chExt cx="2109071" cy="843113"/>
          </a:xfrm>
        </p:grpSpPr>
        <p:sp>
          <p:nvSpPr>
            <p:cNvPr id="52" name="Content Placeholder 2"/>
            <p:cNvSpPr txBox="1"/>
            <p:nvPr/>
          </p:nvSpPr>
          <p:spPr>
            <a:xfrm>
              <a:off x="3379736" y="2351075"/>
              <a:ext cx="1870455"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itle 13"/>
            <p:cNvSpPr txBox="1"/>
            <p:nvPr/>
          </p:nvSpPr>
          <p:spPr>
            <a:xfrm>
              <a:off x="3379735" y="2710281"/>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2"/>
          <p:cNvGrpSpPr/>
          <p:nvPr/>
        </p:nvGrpSpPr>
        <p:grpSpPr>
          <a:xfrm>
            <a:off x="1685522" y="3881414"/>
            <a:ext cx="2029866" cy="756218"/>
            <a:chOff x="3379735" y="2368508"/>
            <a:chExt cx="2109071" cy="825678"/>
          </a:xfrm>
        </p:grpSpPr>
        <p:sp>
          <p:nvSpPr>
            <p:cNvPr id="37" name="Content Placeholder 2"/>
            <p:cNvSpPr txBox="1"/>
            <p:nvPr/>
          </p:nvSpPr>
          <p:spPr>
            <a:xfrm>
              <a:off x="3382717" y="2368508"/>
              <a:ext cx="1665800"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itle 13"/>
            <p:cNvSpPr txBox="1"/>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文本框 25"/>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27" name="文本框 26"/>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90">
                                          <p:stCondLst>
                                            <p:cond delay="0"/>
                                          </p:stCondLst>
                                        </p:cTn>
                                        <p:tgtEl>
                                          <p:spTgt spid="12"/>
                                        </p:tgtEl>
                                      </p:cBhvr>
                                    </p:animEffect>
                                    <p:anim calcmode="lin" valueType="num">
                                      <p:cBhvr>
                                        <p:cTn id="8"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3" dur="13">
                                          <p:stCondLst>
                                            <p:cond delay="325"/>
                                          </p:stCondLst>
                                        </p:cTn>
                                        <p:tgtEl>
                                          <p:spTgt spid="12"/>
                                        </p:tgtEl>
                                      </p:cBhvr>
                                      <p:to x="100000" y="60000"/>
                                    </p:animScale>
                                    <p:animScale>
                                      <p:cBhvr>
                                        <p:cTn id="14" dur="83" decel="50000">
                                          <p:stCondLst>
                                            <p:cond delay="338"/>
                                          </p:stCondLst>
                                        </p:cTn>
                                        <p:tgtEl>
                                          <p:spTgt spid="12"/>
                                        </p:tgtEl>
                                      </p:cBhvr>
                                      <p:to x="100000" y="100000"/>
                                    </p:animScale>
                                    <p:animScale>
                                      <p:cBhvr>
                                        <p:cTn id="15" dur="13">
                                          <p:stCondLst>
                                            <p:cond delay="656"/>
                                          </p:stCondLst>
                                        </p:cTn>
                                        <p:tgtEl>
                                          <p:spTgt spid="12"/>
                                        </p:tgtEl>
                                      </p:cBhvr>
                                      <p:to x="100000" y="80000"/>
                                    </p:animScale>
                                    <p:animScale>
                                      <p:cBhvr>
                                        <p:cTn id="16" dur="83" decel="50000">
                                          <p:stCondLst>
                                            <p:cond delay="669"/>
                                          </p:stCondLst>
                                        </p:cTn>
                                        <p:tgtEl>
                                          <p:spTgt spid="12"/>
                                        </p:tgtEl>
                                      </p:cBhvr>
                                      <p:to x="100000" y="100000"/>
                                    </p:animScale>
                                    <p:animScale>
                                      <p:cBhvr>
                                        <p:cTn id="17" dur="13">
                                          <p:stCondLst>
                                            <p:cond delay="821"/>
                                          </p:stCondLst>
                                        </p:cTn>
                                        <p:tgtEl>
                                          <p:spTgt spid="12"/>
                                        </p:tgtEl>
                                      </p:cBhvr>
                                      <p:to x="100000" y="90000"/>
                                    </p:animScale>
                                    <p:animScale>
                                      <p:cBhvr>
                                        <p:cTn id="18" dur="83" decel="50000">
                                          <p:stCondLst>
                                            <p:cond delay="834"/>
                                          </p:stCondLst>
                                        </p:cTn>
                                        <p:tgtEl>
                                          <p:spTgt spid="12"/>
                                        </p:tgtEl>
                                      </p:cBhvr>
                                      <p:to x="100000" y="100000"/>
                                    </p:animScale>
                                    <p:animScale>
                                      <p:cBhvr>
                                        <p:cTn id="19" dur="13">
                                          <p:stCondLst>
                                            <p:cond delay="904"/>
                                          </p:stCondLst>
                                        </p:cTn>
                                        <p:tgtEl>
                                          <p:spTgt spid="12"/>
                                        </p:tgtEl>
                                      </p:cBhvr>
                                      <p:to x="100000" y="95000"/>
                                    </p:animScale>
                                    <p:animScale>
                                      <p:cBhvr>
                                        <p:cTn id="20" dur="83" decel="50000">
                                          <p:stCondLst>
                                            <p:cond delay="917"/>
                                          </p:stCondLst>
                                        </p:cTn>
                                        <p:tgtEl>
                                          <p:spTgt spid="12"/>
                                        </p:tgtEl>
                                      </p:cBhvr>
                                      <p:to x="100000" y="100000"/>
                                    </p:animScale>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8" fill="hold" grpId="0" nodeType="withEffect">
                                  <p:stCondLst>
                                    <p:cond delay="250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8" fill="hold" grpId="0" nodeType="withEffect">
                                  <p:stCondLst>
                                    <p:cond delay="30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2000"/>
                            </p:stCondLst>
                            <p:childTnLst>
                              <p:par>
                                <p:cTn id="44" presetID="2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nodeType="click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500" fill="hold"/>
                                        <p:tgtEl>
                                          <p:spTgt spid="3"/>
                                        </p:tgtEl>
                                        <p:attrNameLst>
                                          <p:attrName>ppt_x</p:attrName>
                                        </p:attrNameLst>
                                      </p:cBhvr>
                                      <p:tavLst>
                                        <p:tav tm="0">
                                          <p:val>
                                            <p:strVal val="0-#ppt_w/2"/>
                                          </p:val>
                                        </p:tav>
                                        <p:tav tm="100000">
                                          <p:val>
                                            <p:strVal val="#ppt_x"/>
                                          </p:val>
                                        </p:tav>
                                      </p:tavLst>
                                    </p:anim>
                                    <p:anim calcmode="lin" valueType="num">
                                      <p:cBhvr additive="base">
                                        <p:cTn id="61"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51"/>
                                        </p:tgtEl>
                                        <p:attrNameLst>
                                          <p:attrName>style.visibility</p:attrName>
                                        </p:attrNameLst>
                                      </p:cBhvr>
                                      <p:to>
                                        <p:strVal val="visible"/>
                                      </p:to>
                                    </p:set>
                                    <p:anim calcmode="lin" valueType="num">
                                      <p:cBhvr additive="base">
                                        <p:cTn id="66" dur="500" fill="hold"/>
                                        <p:tgtEl>
                                          <p:spTgt spid="51"/>
                                        </p:tgtEl>
                                        <p:attrNameLst>
                                          <p:attrName>ppt_x</p:attrName>
                                        </p:attrNameLst>
                                      </p:cBhvr>
                                      <p:tavLst>
                                        <p:tav tm="0">
                                          <p:val>
                                            <p:strVal val="0-#ppt_w/2"/>
                                          </p:val>
                                        </p:tav>
                                        <p:tav tm="100000">
                                          <p:val>
                                            <p:strVal val="#ppt_x"/>
                                          </p:val>
                                        </p:tav>
                                      </p:tavLst>
                                    </p:anim>
                                    <p:anim calcmode="lin" valueType="num">
                                      <p:cBhvr additive="base">
                                        <p:cTn id="67"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8" fill="hold" nodeType="click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0-#ppt_w/2"/>
                                          </p:val>
                                        </p:tav>
                                        <p:tav tm="100000">
                                          <p:val>
                                            <p:strVal val="#ppt_x"/>
                                          </p:val>
                                        </p:tav>
                                      </p:tavLst>
                                    </p:anim>
                                    <p:anim calcmode="lin" valueType="num">
                                      <p:cBhvr additive="base">
                                        <p:cTn id="73" dur="500" fill="hold"/>
                                        <p:tgtEl>
                                          <p:spTgt spid="48"/>
                                        </p:tgtEl>
                                        <p:attrNameLst>
                                          <p:attrName>ppt_y</p:attrName>
                                        </p:attrNameLst>
                                      </p:cBhvr>
                                      <p:tavLst>
                                        <p:tav tm="0">
                                          <p:val>
                                            <p:strVal val="#ppt_y"/>
                                          </p:val>
                                        </p:tav>
                                        <p:tav tm="100000">
                                          <p:val>
                                            <p:strVal val="#ppt_y"/>
                                          </p:val>
                                        </p:tav>
                                      </p:tavLst>
                                    </p:anim>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p:bldP spid="15" grpId="0" animBg="1"/>
      <p:bldP spid="16" grpId="0" animBg="1"/>
      <p:bldP spid="17" grpId="0" animBg="1"/>
      <p:bldP spid="18" grpId="0" animBg="1"/>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125119" y="2104157"/>
            <a:ext cx="5064342" cy="3573719"/>
            <a:chOff x="6199748" y="2294758"/>
            <a:chExt cx="4802010" cy="3388601"/>
          </a:xfrm>
        </p:grpSpPr>
        <p:sp>
          <p:nvSpPr>
            <p:cNvPr id="7" name="Freeform 6"/>
            <p:cNvSpPr/>
            <p:nvPr/>
          </p:nvSpPr>
          <p:spPr>
            <a:xfrm>
              <a:off x="7045861" y="2643177"/>
              <a:ext cx="2708066" cy="2708008"/>
            </a:xfrm>
            <a:custGeom>
              <a:avLst/>
              <a:gdLst>
                <a:gd name="connsiteX0" fmla="*/ 0 w 2708066"/>
                <a:gd name="connsiteY0" fmla="*/ 1354004 h 2708008"/>
                <a:gd name="connsiteX1" fmla="*/ 1354033 w 2708066"/>
                <a:gd name="connsiteY1" fmla="*/ 0 h 2708008"/>
                <a:gd name="connsiteX2" fmla="*/ 2708066 w 2708066"/>
                <a:gd name="connsiteY2" fmla="*/ 1354004 h 2708008"/>
                <a:gd name="connsiteX3" fmla="*/ 1354033 w 2708066"/>
                <a:gd name="connsiteY3" fmla="*/ 2708008 h 2708008"/>
                <a:gd name="connsiteX4" fmla="*/ 0 w 2708066"/>
                <a:gd name="connsiteY4" fmla="*/ 1354004 h 2708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066" h="2708008">
                  <a:moveTo>
                    <a:pt x="0" y="1354004"/>
                  </a:moveTo>
                  <a:cubicBezTo>
                    <a:pt x="0" y="606208"/>
                    <a:pt x="606221" y="0"/>
                    <a:pt x="1354033" y="0"/>
                  </a:cubicBezTo>
                  <a:cubicBezTo>
                    <a:pt x="2101845" y="0"/>
                    <a:pt x="2708066" y="606208"/>
                    <a:pt x="2708066" y="1354004"/>
                  </a:cubicBezTo>
                  <a:cubicBezTo>
                    <a:pt x="2708066" y="2101800"/>
                    <a:pt x="2101845" y="2708008"/>
                    <a:pt x="1354033" y="2708008"/>
                  </a:cubicBezTo>
                  <a:cubicBezTo>
                    <a:pt x="606221" y="2708008"/>
                    <a:pt x="0" y="2101800"/>
                    <a:pt x="0" y="1354004"/>
                  </a:cubicBezTo>
                  <a:close/>
                </a:path>
              </a:pathLst>
            </a:custGeom>
            <a:solidFill>
              <a:schemeClr val="accent1"/>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27196" tIns="627187" rIns="627196" bIns="627187" numCol="1" spcCol="1270" anchor="ctr" anchorCtr="0">
              <a:noAutofit/>
            </a:bodyPr>
            <a:lstStyle/>
            <a:p>
              <a:pPr algn="ctr" defTabSz="2437130">
                <a:lnSpc>
                  <a:spcPct val="120000"/>
                </a:lnSpc>
                <a:spcAft>
                  <a:spcPct val="35000"/>
                </a:spcAft>
              </a:pPr>
              <a:endParaRPr lang="id-ID" sz="548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p:nvPr/>
          </p:nvSpPr>
          <p:spPr>
            <a:xfrm>
              <a:off x="8591026" y="2519799"/>
              <a:ext cx="301176" cy="301171"/>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Oval 8"/>
            <p:cNvSpPr/>
            <p:nvPr/>
          </p:nvSpPr>
          <p:spPr>
            <a:xfrm>
              <a:off x="7877873" y="5149983"/>
              <a:ext cx="218075" cy="218285"/>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56240"/>
                <a:satOff val="2879"/>
                <a:lumOff val="1209"/>
                <a:alphaOff val="0"/>
              </a:schemeClr>
            </a:fillRef>
            <a:effectRef idx="0">
              <a:schemeClr val="accent3">
                <a:hueOff val="56240"/>
                <a:satOff val="2879"/>
                <a:lumOff val="1209"/>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9928187" y="3742198"/>
              <a:ext cx="218075" cy="218285"/>
            </a:xfrm>
            <a:prstGeom prst="ellipse">
              <a:avLst/>
            </a:prstGeom>
            <a:solidFill>
              <a:schemeClr val="accent4">
                <a:lumMod val="40000"/>
                <a:lumOff val="60000"/>
              </a:schemeClr>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8884647" y="5382188"/>
              <a:ext cx="301176" cy="301171"/>
            </a:xfrm>
            <a:prstGeom prst="ellipse">
              <a:avLst/>
            </a:prstGeom>
            <a:solidFill>
              <a:schemeClr val="accent1">
                <a:lumMod val="40000"/>
                <a:lumOff val="60000"/>
              </a:schemeClr>
            </a:solidFill>
            <a:ln>
              <a:noFill/>
            </a:ln>
          </p:spPr>
          <p:style>
            <a:lnRef idx="2">
              <a:schemeClr val="lt1">
                <a:hueOff val="0"/>
                <a:satOff val="0"/>
                <a:lumOff val="0"/>
                <a:alphaOff val="0"/>
              </a:schemeClr>
            </a:lnRef>
            <a:fillRef idx="1">
              <a:schemeClr val="accent3">
                <a:hueOff val="168719"/>
                <a:satOff val="8636"/>
                <a:lumOff val="3628"/>
                <a:alphaOff val="0"/>
              </a:schemeClr>
            </a:fillRef>
            <a:effectRef idx="0">
              <a:schemeClr val="accent3">
                <a:hueOff val="168719"/>
                <a:satOff val="8636"/>
                <a:lumOff val="3628"/>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7578045" y="3164374"/>
              <a:ext cx="218075" cy="218285"/>
            </a:xfrm>
            <a:prstGeom prst="ellipse">
              <a:avLst/>
            </a:prstGeom>
            <a:solidFill>
              <a:schemeClr val="accent2">
                <a:lumMod val="40000"/>
                <a:lumOff val="60000"/>
              </a:schemeClr>
            </a:solidFill>
            <a:ln>
              <a:noFill/>
            </a:ln>
          </p:spPr>
          <p:style>
            <a:lnRef idx="2">
              <a:schemeClr val="lt1">
                <a:hueOff val="0"/>
                <a:satOff val="0"/>
                <a:lumOff val="0"/>
                <a:alphaOff val="0"/>
              </a:schemeClr>
            </a:lnRef>
            <a:fillRef idx="1">
              <a:schemeClr val="accent3">
                <a:hueOff val="224959"/>
                <a:satOff val="11515"/>
                <a:lumOff val="4837"/>
                <a:alphaOff val="0"/>
              </a:schemeClr>
            </a:fillRef>
            <a:effectRef idx="0">
              <a:schemeClr val="accent3">
                <a:hueOff val="224959"/>
                <a:satOff val="11515"/>
                <a:lumOff val="4837"/>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p:nvPr/>
          </p:nvSpPr>
          <p:spPr>
            <a:xfrm>
              <a:off x="6199748" y="313194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2"/>
            </a:solidFill>
            <a:ln w="38100">
              <a:solidFill>
                <a:schemeClr val="bg1"/>
              </a:solidFill>
            </a:ln>
          </p:spPr>
          <p:style>
            <a:lnRef idx="2">
              <a:schemeClr val="lt1">
                <a:hueOff val="0"/>
                <a:satOff val="0"/>
                <a:lumOff val="0"/>
                <a:alphaOff val="0"/>
              </a:schemeClr>
            </a:lnRef>
            <a:fillRef idx="1">
              <a:schemeClr val="accent3">
                <a:hueOff val="337438"/>
                <a:satOff val="17272"/>
                <a:lumOff val="7255"/>
                <a:alphaOff val="0"/>
              </a:schemeClr>
            </a:fillRef>
            <a:effectRef idx="0">
              <a:schemeClr val="accent3">
                <a:hueOff val="337438"/>
                <a:satOff val="17272"/>
                <a:lumOff val="7255"/>
                <a:alphaOff val="0"/>
              </a:schemeClr>
            </a:effectRef>
            <a:fontRef idx="minor">
              <a:schemeClr val="lt1"/>
            </a:fontRef>
          </p:style>
          <p:txBody>
            <a:bodyPr spcFirstLastPara="0" vert="horz" wrap="square" lIns="254420" tIns="254365" rIns="254420" bIns="254365" numCol="1" spcCol="1270" anchor="ctr" anchorCtr="0">
              <a:noAutofit/>
            </a:bodyPr>
            <a:lstStyle/>
            <a:p>
              <a:pPr algn="ctr" defTabSz="984250">
                <a:lnSpc>
                  <a:spcPct val="120000"/>
                </a:lnSpc>
                <a:spcAft>
                  <a:spcPct val="35000"/>
                </a:spcAft>
              </a:pPr>
              <a:endParaRPr lang="id-ID" sz="221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13"/>
            <p:cNvSpPr/>
            <p:nvPr/>
          </p:nvSpPr>
          <p:spPr>
            <a:xfrm>
              <a:off x="9288092" y="4197527"/>
              <a:ext cx="301176" cy="301171"/>
            </a:xfrm>
            <a:prstGeom prst="ellipse">
              <a:avLst/>
            </a:prstGeom>
            <a:solidFill>
              <a:schemeClr val="accent4">
                <a:lumMod val="60000"/>
                <a:lumOff val="40000"/>
              </a:schemeClr>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6461137" y="4435079"/>
              <a:ext cx="544433" cy="544448"/>
            </a:xfrm>
            <a:prstGeom prst="ellipse">
              <a:avLst/>
            </a:prstGeom>
            <a:solidFill>
              <a:schemeClr val="accent5"/>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5"/>
            <p:cNvSpPr/>
            <p:nvPr/>
          </p:nvSpPr>
          <p:spPr>
            <a:xfrm>
              <a:off x="9900804" y="229475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3"/>
            </a:solidFill>
            <a:ln>
              <a:noFill/>
            </a:ln>
          </p:spPr>
          <p:style>
            <a:lnRef idx="2">
              <a:schemeClr val="lt1">
                <a:hueOff val="0"/>
                <a:satOff val="0"/>
                <a:lumOff val="0"/>
                <a:alphaOff val="0"/>
              </a:schemeClr>
            </a:lnRef>
            <a:fillRef idx="1">
              <a:schemeClr val="accent3">
                <a:hueOff val="506157"/>
                <a:satOff val="25908"/>
                <a:lumOff val="10883"/>
                <a:alphaOff val="0"/>
              </a:schemeClr>
            </a:fillRef>
            <a:effectRef idx="0">
              <a:schemeClr val="accent3">
                <a:hueOff val="506157"/>
                <a:satOff val="25908"/>
                <a:lumOff val="10883"/>
                <a:alphaOff val="0"/>
              </a:schemeClr>
            </a:effectRef>
            <a:fontRef idx="minor">
              <a:schemeClr val="lt1"/>
            </a:fontRef>
          </p:style>
          <p:txBody>
            <a:bodyPr spcFirstLastPara="0" vert="horz" wrap="square" lIns="254420" tIns="254365" rIns="254420" bIns="254365" numCol="1" spcCol="1270" anchor="ctr" anchorCtr="0">
              <a:noAutofit/>
            </a:bodyPr>
            <a:lstStyle/>
            <a:p>
              <a:pPr algn="ctr" defTabSz="984250">
                <a:lnSpc>
                  <a:spcPct val="120000"/>
                </a:lnSpc>
                <a:spcAft>
                  <a:spcPct val="35000"/>
                </a:spcAft>
              </a:pPr>
              <a:endParaRPr lang="id-ID" sz="221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6"/>
            <p:cNvSpPr/>
            <p:nvPr/>
          </p:nvSpPr>
          <p:spPr>
            <a:xfrm>
              <a:off x="9540385" y="3373960"/>
              <a:ext cx="301176" cy="301171"/>
            </a:xfrm>
            <a:prstGeom prst="ellipse">
              <a:avLst/>
            </a:prstGeom>
            <a:solidFill>
              <a:schemeClr val="accent5"/>
            </a:solidFill>
            <a:ln w="25400">
              <a:solidFill>
                <a:schemeClr val="bg1"/>
              </a:solidFill>
            </a:ln>
          </p:spPr>
          <p:style>
            <a:lnRef idx="2">
              <a:schemeClr val="lt1">
                <a:hueOff val="0"/>
                <a:satOff val="0"/>
                <a:lumOff val="0"/>
                <a:alphaOff val="0"/>
              </a:schemeClr>
            </a:lnRef>
            <a:fillRef idx="1">
              <a:schemeClr val="accent3">
                <a:hueOff val="562397"/>
                <a:satOff val="28787"/>
                <a:lumOff val="12092"/>
                <a:alphaOff val="0"/>
              </a:schemeClr>
            </a:fillRef>
            <a:effectRef idx="0">
              <a:schemeClr val="accent3">
                <a:hueOff val="562397"/>
                <a:satOff val="28787"/>
                <a:lumOff val="12092"/>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6243062" y="5047837"/>
              <a:ext cx="218075" cy="218285"/>
            </a:xfrm>
            <a:prstGeom prst="ellipse">
              <a:avLst/>
            </a:prstGeom>
            <a:solidFill>
              <a:schemeClr val="accent5">
                <a:lumMod val="40000"/>
                <a:lumOff val="60000"/>
              </a:schemeClr>
            </a:solidFill>
            <a:ln>
              <a:noFill/>
            </a:ln>
          </p:spPr>
          <p:style>
            <a:lnRef idx="2">
              <a:schemeClr val="lt1">
                <a:hueOff val="0"/>
                <a:satOff val="0"/>
                <a:lumOff val="0"/>
                <a:alphaOff val="0"/>
              </a:schemeClr>
            </a:lnRef>
            <a:fillRef idx="1">
              <a:schemeClr val="accent3">
                <a:hueOff val="618636"/>
                <a:satOff val="31665"/>
                <a:lumOff val="13301"/>
                <a:alphaOff val="0"/>
              </a:schemeClr>
            </a:fillRef>
            <a:effectRef idx="0">
              <a:schemeClr val="accent3">
                <a:hueOff val="618636"/>
                <a:satOff val="31665"/>
                <a:lumOff val="13301"/>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7733702" y="4763552"/>
              <a:ext cx="218075" cy="218285"/>
            </a:xfrm>
            <a:prstGeom prst="ellipse">
              <a:avLst/>
            </a:prstGeom>
            <a:solidFill>
              <a:schemeClr val="accent6">
                <a:lumMod val="40000"/>
                <a:lumOff val="60000"/>
              </a:schemeClr>
            </a:solidFill>
            <a:ln>
              <a:noFill/>
            </a:ln>
          </p:spPr>
          <p:style>
            <a:lnRef idx="2">
              <a:schemeClr val="lt1">
                <a:hueOff val="0"/>
                <a:satOff val="0"/>
                <a:lumOff val="0"/>
                <a:alphaOff val="0"/>
              </a:schemeClr>
            </a:lnRef>
            <a:fillRef idx="1">
              <a:schemeClr val="accent3">
                <a:hueOff val="674876"/>
                <a:satOff val="34544"/>
                <a:lumOff val="14510"/>
                <a:alphaOff val="0"/>
              </a:schemeClr>
            </a:fillRef>
            <a:effectRef idx="0">
              <a:schemeClr val="accent3">
                <a:hueOff val="674876"/>
                <a:satOff val="34544"/>
                <a:lumOff val="14510"/>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itle 13"/>
          <p:cNvSpPr txBox="1"/>
          <p:nvPr/>
        </p:nvSpPr>
        <p:spPr>
          <a:xfrm>
            <a:off x="5928358" y="3958973"/>
            <a:ext cx="1016097" cy="303801"/>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8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itle 13"/>
          <p:cNvSpPr txBox="1"/>
          <p:nvPr/>
        </p:nvSpPr>
        <p:spPr>
          <a:xfrm>
            <a:off x="4197626" y="3668558"/>
            <a:ext cx="1016097" cy="19575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1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文字</a:t>
            </a:r>
            <a:r>
              <a:rPr lang="zh-CN" altLang="en-US" sz="1160" dirty="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sz="12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itle 13"/>
          <p:cNvSpPr txBox="1"/>
          <p:nvPr/>
        </p:nvSpPr>
        <p:spPr>
          <a:xfrm>
            <a:off x="8101502" y="2768730"/>
            <a:ext cx="1016097" cy="19575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16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lang="en-US" altLang="zh-CN" sz="126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51"/>
          <p:cNvSpPr txBox="1"/>
          <p:nvPr/>
        </p:nvSpPr>
        <p:spPr>
          <a:xfrm>
            <a:off x="6136657" y="3440280"/>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52"/>
          <p:cNvSpPr txBox="1"/>
          <p:nvPr/>
        </p:nvSpPr>
        <p:spPr>
          <a:xfrm>
            <a:off x="8327311" y="2343706"/>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53"/>
          <p:cNvSpPr txBox="1"/>
          <p:nvPr/>
        </p:nvSpPr>
        <p:spPr>
          <a:xfrm>
            <a:off x="4425212" y="3229450"/>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Oval 55"/>
          <p:cNvSpPr/>
          <p:nvPr/>
        </p:nvSpPr>
        <p:spPr>
          <a:xfrm>
            <a:off x="7727814" y="4549425"/>
            <a:ext cx="574175" cy="574191"/>
          </a:xfrm>
          <a:prstGeom prst="ellipse">
            <a:avLst/>
          </a:prstGeom>
          <a:solidFill>
            <a:schemeClr val="accent4"/>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Content Placeholder 2"/>
          <p:cNvSpPr txBox="1"/>
          <p:nvPr/>
        </p:nvSpPr>
        <p:spPr>
          <a:xfrm>
            <a:off x="1907590" y="36299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9" name="TextBox 78"/>
          <p:cNvSpPr txBox="1"/>
          <p:nvPr/>
        </p:nvSpPr>
        <p:spPr>
          <a:xfrm>
            <a:off x="1907589" y="3350082"/>
            <a:ext cx="1569124"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Content Placeholder 2"/>
          <p:cNvSpPr txBox="1"/>
          <p:nvPr/>
        </p:nvSpPr>
        <p:spPr>
          <a:xfrm>
            <a:off x="5392863" y="60683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5" name="TextBox 78"/>
          <p:cNvSpPr txBox="1"/>
          <p:nvPr/>
        </p:nvSpPr>
        <p:spPr>
          <a:xfrm>
            <a:off x="5644813" y="5788482"/>
            <a:ext cx="156912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Content Placeholder 2"/>
          <p:cNvSpPr txBox="1"/>
          <p:nvPr/>
        </p:nvSpPr>
        <p:spPr>
          <a:xfrm>
            <a:off x="9286290" y="27282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9" name="TextBox 78"/>
          <p:cNvSpPr txBox="1"/>
          <p:nvPr/>
        </p:nvSpPr>
        <p:spPr>
          <a:xfrm>
            <a:off x="9286289" y="2448382"/>
            <a:ext cx="1569124"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1000"/>
                                        <p:tgtEl>
                                          <p:spTgt spid="6"/>
                                        </p:tgtEl>
                                      </p:cBhvr>
                                    </p:animEffect>
                                  </p:childTnLst>
                                </p:cTn>
                              </p:par>
                              <p:par>
                                <p:cTn id="8" presetID="22" presetClass="entr" presetSubtype="4" fill="hold" grpId="0" nodeType="withEffect">
                                  <p:stCondLst>
                                    <p:cond delay="200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22" presetClass="entr" presetSubtype="4" fill="hold" grpId="0" nodeType="withEffect">
                                  <p:stCondLst>
                                    <p:cond delay="200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200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childTnLst>
                          </p:cTn>
                        </p:par>
                        <p:par>
                          <p:cTn id="17" fill="hold">
                            <p:stCondLst>
                              <p:cond delay="1000"/>
                            </p:stCondLst>
                            <p:childTnLst>
                              <p:par>
                                <p:cTn id="18" presetID="53" presetClass="entr" presetSubtype="52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p:cTn id="20" dur="1000" fill="hold"/>
                                        <p:tgtEl>
                                          <p:spTgt spid="52"/>
                                        </p:tgtEl>
                                        <p:attrNameLst>
                                          <p:attrName>ppt_w</p:attrName>
                                        </p:attrNameLst>
                                      </p:cBhvr>
                                      <p:tavLst>
                                        <p:tav tm="0">
                                          <p:val>
                                            <p:fltVal val="0"/>
                                          </p:val>
                                        </p:tav>
                                        <p:tav tm="100000">
                                          <p:val>
                                            <p:strVal val="#ppt_w"/>
                                          </p:val>
                                        </p:tav>
                                      </p:tavLst>
                                    </p:anim>
                                    <p:anim calcmode="lin" valueType="num">
                                      <p:cBhvr>
                                        <p:cTn id="21" dur="1000" fill="hold"/>
                                        <p:tgtEl>
                                          <p:spTgt spid="52"/>
                                        </p:tgtEl>
                                        <p:attrNameLst>
                                          <p:attrName>ppt_h</p:attrName>
                                        </p:attrNameLst>
                                      </p:cBhvr>
                                      <p:tavLst>
                                        <p:tav tm="0">
                                          <p:val>
                                            <p:fltVal val="0"/>
                                          </p:val>
                                        </p:tav>
                                        <p:tav tm="100000">
                                          <p:val>
                                            <p:strVal val="#ppt_h"/>
                                          </p:val>
                                        </p:tav>
                                      </p:tavLst>
                                    </p:anim>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fltVal val="0.5"/>
                                          </p:val>
                                        </p:tav>
                                        <p:tav tm="100000">
                                          <p:val>
                                            <p:strVal val="#ppt_x"/>
                                          </p:val>
                                        </p:tav>
                                      </p:tavLst>
                                    </p:anim>
                                    <p:anim calcmode="lin" valueType="num">
                                      <p:cBhvr>
                                        <p:cTn id="24" dur="1000" fill="hold"/>
                                        <p:tgtEl>
                                          <p:spTgt spid="52"/>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1000" fill="hold"/>
                                        <p:tgtEl>
                                          <p:spTgt spid="53"/>
                                        </p:tgtEl>
                                        <p:attrNameLst>
                                          <p:attrName>ppt_w</p:attrName>
                                        </p:attrNameLst>
                                      </p:cBhvr>
                                      <p:tavLst>
                                        <p:tav tm="0">
                                          <p:val>
                                            <p:fltVal val="0"/>
                                          </p:val>
                                        </p:tav>
                                        <p:tav tm="100000">
                                          <p:val>
                                            <p:strVal val="#ppt_w"/>
                                          </p:val>
                                        </p:tav>
                                      </p:tavLst>
                                    </p:anim>
                                    <p:anim calcmode="lin" valueType="num">
                                      <p:cBhvr>
                                        <p:cTn id="28" dur="1000" fill="hold"/>
                                        <p:tgtEl>
                                          <p:spTgt spid="53"/>
                                        </p:tgtEl>
                                        <p:attrNameLst>
                                          <p:attrName>ppt_h</p:attrName>
                                        </p:attrNameLst>
                                      </p:cBhvr>
                                      <p:tavLst>
                                        <p:tav tm="0">
                                          <p:val>
                                            <p:fltVal val="0"/>
                                          </p:val>
                                        </p:tav>
                                        <p:tav tm="100000">
                                          <p:val>
                                            <p:strVal val="#ppt_h"/>
                                          </p:val>
                                        </p:tav>
                                      </p:tavLst>
                                    </p:anim>
                                    <p:animEffect transition="in" filter="fade">
                                      <p:cBhvr>
                                        <p:cTn id="29" dur="1000"/>
                                        <p:tgtEl>
                                          <p:spTgt spid="53"/>
                                        </p:tgtEl>
                                      </p:cBhvr>
                                    </p:animEffect>
                                    <p:anim calcmode="lin" valueType="num">
                                      <p:cBhvr>
                                        <p:cTn id="30" dur="1000" fill="hold"/>
                                        <p:tgtEl>
                                          <p:spTgt spid="53"/>
                                        </p:tgtEl>
                                        <p:attrNameLst>
                                          <p:attrName>ppt_x</p:attrName>
                                        </p:attrNameLst>
                                      </p:cBhvr>
                                      <p:tavLst>
                                        <p:tav tm="0">
                                          <p:val>
                                            <p:fltVal val="0.5"/>
                                          </p:val>
                                        </p:tav>
                                        <p:tav tm="100000">
                                          <p:val>
                                            <p:strVal val="#ppt_x"/>
                                          </p:val>
                                        </p:tav>
                                      </p:tavLst>
                                    </p:anim>
                                    <p:anim calcmode="lin" valueType="num">
                                      <p:cBhvr>
                                        <p:cTn id="31" dur="1000" fill="hold"/>
                                        <p:tgtEl>
                                          <p:spTgt spid="53"/>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p:cTn id="34" dur="1000" fill="hold"/>
                                        <p:tgtEl>
                                          <p:spTgt spid="54"/>
                                        </p:tgtEl>
                                        <p:attrNameLst>
                                          <p:attrName>ppt_w</p:attrName>
                                        </p:attrNameLst>
                                      </p:cBhvr>
                                      <p:tavLst>
                                        <p:tav tm="0">
                                          <p:val>
                                            <p:fltVal val="0"/>
                                          </p:val>
                                        </p:tav>
                                        <p:tav tm="100000">
                                          <p:val>
                                            <p:strVal val="#ppt_w"/>
                                          </p:val>
                                        </p:tav>
                                      </p:tavLst>
                                    </p:anim>
                                    <p:anim calcmode="lin" valueType="num">
                                      <p:cBhvr>
                                        <p:cTn id="35" dur="1000" fill="hold"/>
                                        <p:tgtEl>
                                          <p:spTgt spid="54"/>
                                        </p:tgtEl>
                                        <p:attrNameLst>
                                          <p:attrName>ppt_h</p:attrName>
                                        </p:attrNameLst>
                                      </p:cBhvr>
                                      <p:tavLst>
                                        <p:tav tm="0">
                                          <p:val>
                                            <p:fltVal val="0"/>
                                          </p:val>
                                        </p:tav>
                                        <p:tav tm="100000">
                                          <p:val>
                                            <p:strVal val="#ppt_h"/>
                                          </p:val>
                                        </p:tav>
                                      </p:tavLst>
                                    </p:anim>
                                    <p:animEffect transition="in" filter="fade">
                                      <p:cBhvr>
                                        <p:cTn id="36" dur="1000"/>
                                        <p:tgtEl>
                                          <p:spTgt spid="54"/>
                                        </p:tgtEl>
                                      </p:cBhvr>
                                    </p:animEffect>
                                    <p:anim calcmode="lin" valueType="num">
                                      <p:cBhvr>
                                        <p:cTn id="37" dur="1000" fill="hold"/>
                                        <p:tgtEl>
                                          <p:spTgt spid="54"/>
                                        </p:tgtEl>
                                        <p:attrNameLst>
                                          <p:attrName>ppt_x</p:attrName>
                                        </p:attrNameLst>
                                      </p:cBhvr>
                                      <p:tavLst>
                                        <p:tav tm="0">
                                          <p:val>
                                            <p:fltVal val="0.5"/>
                                          </p:val>
                                        </p:tav>
                                        <p:tav tm="100000">
                                          <p:val>
                                            <p:strVal val="#ppt_x"/>
                                          </p:val>
                                        </p:tav>
                                      </p:tavLst>
                                    </p:anim>
                                    <p:anim calcmode="lin" valueType="num">
                                      <p:cBhvr>
                                        <p:cTn id="38" dur="1000" fill="hold"/>
                                        <p:tgtEl>
                                          <p:spTgt spid="54"/>
                                        </p:tgtEl>
                                        <p:attrNameLst>
                                          <p:attrName>ppt_y</p:attrName>
                                        </p:attrNameLst>
                                      </p:cBhvr>
                                      <p:tavLst>
                                        <p:tav tm="0">
                                          <p:val>
                                            <p:fltVal val="0.5"/>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wipe(left)">
                                      <p:cBhvr>
                                        <p:cTn id="42" dur="750"/>
                                        <p:tgtEl>
                                          <p:spTgt spid="58"/>
                                        </p:tgtEl>
                                      </p:cBhvr>
                                    </p:animEffect>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down)">
                                      <p:cBhvr>
                                        <p:cTn id="46" dur="750"/>
                                        <p:tgtEl>
                                          <p:spTgt spid="59"/>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750"/>
                                        <p:tgtEl>
                                          <p:spTgt spid="74"/>
                                        </p:tgtEl>
                                      </p:cBhvr>
                                    </p:animEffect>
                                  </p:childTnLst>
                                </p:cTn>
                              </p:par>
                            </p:childTnLst>
                          </p:cTn>
                        </p:par>
                        <p:par>
                          <p:cTn id="51" fill="hold">
                            <p:stCondLst>
                              <p:cond delay="5000"/>
                            </p:stCondLst>
                            <p:childTnLst>
                              <p:par>
                                <p:cTn id="52" presetID="22" presetClass="entr" presetSubtype="4"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750"/>
                                        <p:tgtEl>
                                          <p:spTgt spid="75"/>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wipe(left)">
                                      <p:cBhvr>
                                        <p:cTn id="58" dur="750"/>
                                        <p:tgtEl>
                                          <p:spTgt spid="77"/>
                                        </p:tgtEl>
                                      </p:cBhvr>
                                    </p:animEffect>
                                  </p:childTnLst>
                                </p:cTn>
                              </p:par>
                            </p:childTnLst>
                          </p:cTn>
                        </p:par>
                        <p:par>
                          <p:cTn id="59" fill="hold">
                            <p:stCondLst>
                              <p:cond delay="7000"/>
                            </p:stCondLst>
                            <p:childTnLst>
                              <p:par>
                                <p:cTn id="60" presetID="22" presetClass="entr" presetSubtype="4" fill="hold" grpId="0" nodeType="after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wipe(down)">
                                      <p:cBhvr>
                                        <p:cTn id="62" dur="7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52" grpId="0"/>
      <p:bldP spid="53" grpId="0"/>
      <p:bldP spid="54" grpId="0"/>
      <p:bldP spid="58" grpId="0"/>
      <p:bldP spid="59" grpId="0"/>
      <p:bldP spid="74" grpId="0"/>
      <p:bldP spid="75" grpId="0"/>
      <p:bldP spid="77" grpId="0"/>
      <p:bldP spid="7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Chart 61"/>
          <p:cNvGraphicFramePr/>
          <p:nvPr/>
        </p:nvGraphicFramePr>
        <p:xfrm>
          <a:off x="1678294" y="1941374"/>
          <a:ext cx="1998127" cy="2114852"/>
        </p:xfrm>
        <a:graphic>
          <a:graphicData uri="http://schemas.openxmlformats.org/drawingml/2006/chart">
            <c:chart xmlns:c="http://schemas.openxmlformats.org/drawingml/2006/chart" xmlns:r="http://schemas.openxmlformats.org/officeDocument/2006/relationships" r:id="rId1"/>
          </a:graphicData>
        </a:graphic>
      </p:graphicFrame>
      <p:sp>
        <p:nvSpPr>
          <p:cNvPr id="68" name="TextBox 67"/>
          <p:cNvSpPr txBox="1"/>
          <p:nvPr/>
        </p:nvSpPr>
        <p:spPr>
          <a:xfrm>
            <a:off x="2325817"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50%</a:t>
            </a:r>
            <a:endPar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9"/>
          <p:cNvSpPr txBox="1"/>
          <p:nvPr/>
        </p:nvSpPr>
        <p:spPr>
          <a:xfrm>
            <a:off x="2481407" y="3962081"/>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2001</a:t>
            </a:r>
            <a:endPar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36" name="Chart 35"/>
          <p:cNvGraphicFramePr/>
          <p:nvPr/>
        </p:nvGraphicFramePr>
        <p:xfrm>
          <a:off x="4160854" y="1941374"/>
          <a:ext cx="1998127" cy="2114852"/>
        </p:xfrm>
        <a:graphic>
          <a:graphicData uri="http://schemas.openxmlformats.org/drawingml/2006/chart">
            <c:chart xmlns:c="http://schemas.openxmlformats.org/drawingml/2006/chart" xmlns:r="http://schemas.openxmlformats.org/officeDocument/2006/relationships" r:id="rId2"/>
          </a:graphicData>
        </a:graphic>
      </p:graphicFrame>
      <p:sp>
        <p:nvSpPr>
          <p:cNvPr id="37" name="TextBox 36"/>
          <p:cNvSpPr txBox="1"/>
          <p:nvPr/>
        </p:nvSpPr>
        <p:spPr>
          <a:xfrm>
            <a:off x="4808378"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70%</a:t>
            </a:r>
            <a:endParaRPr lang="en-US" sz="14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7"/>
          <p:cNvSpPr txBox="1"/>
          <p:nvPr/>
        </p:nvSpPr>
        <p:spPr>
          <a:xfrm>
            <a:off x="4970170" y="3962081"/>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2010</a:t>
            </a:r>
            <a:endParaRPr lang="en-US" sz="14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43" name="Chart 42"/>
          <p:cNvGraphicFramePr/>
          <p:nvPr/>
        </p:nvGraphicFramePr>
        <p:xfrm>
          <a:off x="6619879" y="1941374"/>
          <a:ext cx="1998127" cy="2114852"/>
        </p:xfrm>
        <a:graphic>
          <a:graphicData uri="http://schemas.openxmlformats.org/drawingml/2006/chart">
            <c:chart xmlns:c="http://schemas.openxmlformats.org/drawingml/2006/chart" xmlns:r="http://schemas.openxmlformats.org/officeDocument/2006/relationships" r:id="rId3"/>
          </a:graphicData>
        </a:graphic>
      </p:graphicFrame>
      <p:sp>
        <p:nvSpPr>
          <p:cNvPr id="44" name="TextBox 43"/>
          <p:cNvSpPr txBox="1"/>
          <p:nvPr/>
        </p:nvSpPr>
        <p:spPr>
          <a:xfrm>
            <a:off x="7267401"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80%</a:t>
            </a:r>
            <a:endParaRPr lang="en-US" sz="14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44"/>
          <p:cNvSpPr txBox="1"/>
          <p:nvPr/>
        </p:nvSpPr>
        <p:spPr>
          <a:xfrm>
            <a:off x="7458931" y="3993624"/>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2012</a:t>
            </a:r>
            <a:endParaRPr lang="en-US" sz="14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54" name="Chart 53"/>
          <p:cNvGraphicFramePr/>
          <p:nvPr/>
        </p:nvGraphicFramePr>
        <p:xfrm>
          <a:off x="9108169" y="1941374"/>
          <a:ext cx="1998127" cy="2114852"/>
        </p:xfrm>
        <a:graphic>
          <a:graphicData uri="http://schemas.openxmlformats.org/drawingml/2006/chart">
            <c:chart xmlns:c="http://schemas.openxmlformats.org/drawingml/2006/chart" xmlns:r="http://schemas.openxmlformats.org/officeDocument/2006/relationships" r:id="rId4"/>
          </a:graphicData>
        </a:graphic>
      </p:graphicFrame>
      <p:sp>
        <p:nvSpPr>
          <p:cNvPr id="56" name="TextBox 55"/>
          <p:cNvSpPr txBox="1"/>
          <p:nvPr/>
        </p:nvSpPr>
        <p:spPr>
          <a:xfrm>
            <a:off x="9755692"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40%</a:t>
            </a:r>
            <a:endParaRPr lang="en-US" sz="14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9947694" y="3993624"/>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US" sz="14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9"/>
          <p:cNvGrpSpPr/>
          <p:nvPr/>
        </p:nvGrpSpPr>
        <p:grpSpPr>
          <a:xfrm>
            <a:off x="1812053" y="4538583"/>
            <a:ext cx="4094328" cy="722185"/>
            <a:chOff x="648100" y="3562350"/>
            <a:chExt cx="3771500" cy="914400"/>
          </a:xfrm>
        </p:grpSpPr>
        <p:sp>
          <p:nvSpPr>
            <p:cNvPr id="29" name="Rectangle 28"/>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648100" y="3562350"/>
              <a:ext cx="1524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2"/>
          <p:cNvGrpSpPr/>
          <p:nvPr/>
        </p:nvGrpSpPr>
        <p:grpSpPr>
          <a:xfrm>
            <a:off x="1812053" y="5332321"/>
            <a:ext cx="4094328" cy="722185"/>
            <a:chOff x="648100" y="3562350"/>
            <a:chExt cx="3771500" cy="914400"/>
          </a:xfrm>
        </p:grpSpPr>
        <p:sp>
          <p:nvSpPr>
            <p:cNvPr id="32" name="Rectangle 31"/>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5"/>
          <p:cNvGrpSpPr/>
          <p:nvPr/>
        </p:nvGrpSpPr>
        <p:grpSpPr>
          <a:xfrm>
            <a:off x="6987693" y="4534718"/>
            <a:ext cx="4094328" cy="722185"/>
            <a:chOff x="648100" y="3562350"/>
            <a:chExt cx="3771500" cy="914400"/>
          </a:xfrm>
        </p:grpSpPr>
        <p:sp>
          <p:nvSpPr>
            <p:cNvPr id="40" name="Rectangle 39"/>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45"/>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TextBox 48"/>
          <p:cNvSpPr txBox="1"/>
          <p:nvPr/>
        </p:nvSpPr>
        <p:spPr>
          <a:xfrm>
            <a:off x="2113453" y="4598841"/>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2113453" y="539751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51"/>
          <p:cNvSpPr txBox="1"/>
          <p:nvPr/>
        </p:nvSpPr>
        <p:spPr>
          <a:xfrm>
            <a:off x="7289093" y="459321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3" name="Group 52"/>
          <p:cNvGrpSpPr/>
          <p:nvPr/>
        </p:nvGrpSpPr>
        <p:grpSpPr>
          <a:xfrm>
            <a:off x="6987693" y="5325668"/>
            <a:ext cx="4094328" cy="722185"/>
            <a:chOff x="648100" y="3562350"/>
            <a:chExt cx="3771500" cy="914400"/>
          </a:xfrm>
        </p:grpSpPr>
        <p:sp>
          <p:nvSpPr>
            <p:cNvPr id="55" name="Rectangle 54"/>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648100" y="3562350"/>
              <a:ext cx="152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8" name="TextBox 57"/>
          <p:cNvSpPr txBox="1"/>
          <p:nvPr/>
        </p:nvSpPr>
        <p:spPr>
          <a:xfrm>
            <a:off x="7289093" y="538416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文本框 33"/>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edge">
                                      <p:cBhvr>
                                        <p:cTn id="7" dur="500"/>
                                        <p:tgtEl>
                                          <p:spTgt spid="6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edge">
                                      <p:cBhvr>
                                        <p:cTn id="21" dur="500"/>
                                        <p:tgtEl>
                                          <p:spTgt spid="36"/>
                                        </p:tgtEl>
                                      </p:cBhvr>
                                    </p:animEffect>
                                  </p:childTnLst>
                                </p:cTn>
                              </p:par>
                            </p:childTnLst>
                          </p:cTn>
                        </p:par>
                        <p:par>
                          <p:cTn id="22" fill="hold">
                            <p:stCondLst>
                              <p:cond delay="2000"/>
                            </p:stCondLst>
                            <p:childTnLst>
                              <p:par>
                                <p:cTn id="23" presetID="2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edge">
                                      <p:cBhvr>
                                        <p:cTn id="35" dur="500"/>
                                        <p:tgtEl>
                                          <p:spTgt spid="43"/>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0" presetClass="entr" presetSubtype="0"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edge">
                                      <p:cBhvr>
                                        <p:cTn id="49" dur="500"/>
                                        <p:tgtEl>
                                          <p:spTgt spid="54"/>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500" fill="hold"/>
                                        <p:tgtEl>
                                          <p:spTgt spid="56"/>
                                        </p:tgtEl>
                                        <p:attrNameLst>
                                          <p:attrName>ppt_w</p:attrName>
                                        </p:attrNameLst>
                                      </p:cBhvr>
                                      <p:tavLst>
                                        <p:tav tm="0">
                                          <p:val>
                                            <p:fltVal val="0"/>
                                          </p:val>
                                        </p:tav>
                                        <p:tav tm="100000">
                                          <p:val>
                                            <p:strVal val="#ppt_w"/>
                                          </p:val>
                                        </p:tav>
                                      </p:tavLst>
                                    </p:anim>
                                    <p:anim calcmode="lin" valueType="num">
                                      <p:cBhvr>
                                        <p:cTn id="54" dur="500" fill="hold"/>
                                        <p:tgtEl>
                                          <p:spTgt spid="56"/>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p:cTn id="58" dur="500" fill="hold"/>
                                        <p:tgtEl>
                                          <p:spTgt spid="59"/>
                                        </p:tgtEl>
                                        <p:attrNameLst>
                                          <p:attrName>ppt_w</p:attrName>
                                        </p:attrNameLst>
                                      </p:cBhvr>
                                      <p:tavLst>
                                        <p:tav tm="0">
                                          <p:val>
                                            <p:fltVal val="0"/>
                                          </p:val>
                                        </p:tav>
                                        <p:tav tm="100000">
                                          <p:val>
                                            <p:strVal val="#ppt_w"/>
                                          </p:val>
                                        </p:tav>
                                      </p:tavLst>
                                    </p:anim>
                                    <p:anim calcmode="lin" valueType="num">
                                      <p:cBhvr>
                                        <p:cTn id="59" dur="500" fill="hold"/>
                                        <p:tgtEl>
                                          <p:spTgt spid="5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left)">
                                      <p:cBhvr>
                                        <p:cTn id="73" dur="500"/>
                                        <p:tgtEl>
                                          <p:spTgt spid="51"/>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par>
                                <p:cTn id="78" presetID="22" presetClass="entr" presetSubtype="8"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500"/>
                                        <p:tgtEl>
                                          <p:spTgt spid="52"/>
                                        </p:tgtEl>
                                      </p:cBhvr>
                                    </p:animEffect>
                                  </p:childTnLst>
                                </p:cTn>
                              </p:par>
                            </p:childTnLst>
                          </p:cTn>
                        </p:par>
                        <p:par>
                          <p:cTn id="81" fill="hold">
                            <p:stCondLst>
                              <p:cond delay="7500"/>
                            </p:stCondLst>
                            <p:childTnLst>
                              <p:par>
                                <p:cTn id="82" presetID="22" presetClass="entr" presetSubtype="8" fill="hold"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left)">
                                      <p:cBhvr>
                                        <p:cTn id="84" dur="500"/>
                                        <p:tgtEl>
                                          <p:spTgt spid="53"/>
                                        </p:tgtEl>
                                      </p:cBhvr>
                                    </p:animEffect>
                                  </p:childTnLst>
                                </p:cTn>
                              </p:par>
                              <p:par>
                                <p:cTn id="85" presetID="22" presetClass="entr" presetSubtype="8"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2" grpId="0">
        <p:bldAsOne/>
      </p:bldGraphic>
      <p:bldP spid="68" grpId="0"/>
      <p:bldP spid="50" grpId="0"/>
      <p:bldGraphic spid="36" grpId="0">
        <p:bldAsOne/>
      </p:bldGraphic>
      <p:bldP spid="37" grpId="0"/>
      <p:bldP spid="38" grpId="0"/>
      <p:bldGraphic spid="43" grpId="0">
        <p:bldAsOne/>
      </p:bldGraphic>
      <p:bldP spid="44" grpId="0"/>
      <p:bldP spid="45" grpId="0"/>
      <p:bldGraphic spid="54" grpId="0">
        <p:bldAsOne/>
      </p:bldGraphic>
      <p:bldP spid="56" grpId="0"/>
      <p:bldP spid="59"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1165328" y="46610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137"/>
          <p:cNvGrpSpPr/>
          <p:nvPr/>
        </p:nvGrpSpPr>
        <p:grpSpPr>
          <a:xfrm>
            <a:off x="1502228" y="2303735"/>
            <a:ext cx="301358" cy="2317121"/>
            <a:chOff x="1074408" y="1485901"/>
            <a:chExt cx="214311" cy="1647821"/>
          </a:xfrm>
        </p:grpSpPr>
        <p:cxnSp>
          <p:nvCxnSpPr>
            <p:cNvPr id="91"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1074408" y="2190750"/>
              <a:ext cx="214311" cy="942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38"/>
          <p:cNvGrpSpPr/>
          <p:nvPr/>
        </p:nvGrpSpPr>
        <p:grpSpPr>
          <a:xfrm>
            <a:off x="2035839" y="2303735"/>
            <a:ext cx="301358" cy="2317121"/>
            <a:chOff x="1447800" y="1485901"/>
            <a:chExt cx="214311" cy="1647821"/>
          </a:xfrm>
        </p:grpSpPr>
        <p:cxnSp>
          <p:nvCxnSpPr>
            <p:cNvPr id="98"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00"/>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39"/>
          <p:cNvGrpSpPr/>
          <p:nvPr/>
        </p:nvGrpSpPr>
        <p:grpSpPr>
          <a:xfrm>
            <a:off x="2569451" y="2303735"/>
            <a:ext cx="301358" cy="2317121"/>
            <a:chOff x="1828800" y="1485901"/>
            <a:chExt cx="214311" cy="1647821"/>
          </a:xfrm>
        </p:grpSpPr>
        <p:cxnSp>
          <p:nvCxnSpPr>
            <p:cNvPr id="104"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1828800" y="1809750"/>
              <a:ext cx="214311" cy="13239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140"/>
          <p:cNvGrpSpPr/>
          <p:nvPr/>
        </p:nvGrpSpPr>
        <p:grpSpPr>
          <a:xfrm>
            <a:off x="3103063" y="2303735"/>
            <a:ext cx="301358" cy="2317121"/>
            <a:chOff x="2209800" y="1485901"/>
            <a:chExt cx="214311" cy="1647821"/>
          </a:xfrm>
        </p:grpSpPr>
        <p:cxnSp>
          <p:nvCxnSpPr>
            <p:cNvPr id="108"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1" name="Rounded Rectangle 120"/>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141"/>
          <p:cNvGrpSpPr/>
          <p:nvPr/>
        </p:nvGrpSpPr>
        <p:grpSpPr>
          <a:xfrm>
            <a:off x="3636674" y="2303735"/>
            <a:ext cx="301358" cy="2317121"/>
            <a:chOff x="2667000" y="1485901"/>
            <a:chExt cx="214311" cy="1647821"/>
          </a:xfrm>
        </p:grpSpPr>
        <p:cxnSp>
          <p:nvCxnSpPr>
            <p:cNvPr id="128"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9" name="Rounded Rectangle 128"/>
            <p:cNvSpPr/>
            <p:nvPr/>
          </p:nvSpPr>
          <p:spPr>
            <a:xfrm>
              <a:off x="2667000" y="1962150"/>
              <a:ext cx="214311" cy="11715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142"/>
          <p:cNvGrpSpPr/>
          <p:nvPr/>
        </p:nvGrpSpPr>
        <p:grpSpPr>
          <a:xfrm>
            <a:off x="4170289" y="2303735"/>
            <a:ext cx="301358" cy="2317121"/>
            <a:chOff x="2971800" y="1485901"/>
            <a:chExt cx="214311" cy="1647821"/>
          </a:xfrm>
        </p:grpSpPr>
        <p:cxnSp>
          <p:nvCxnSpPr>
            <p:cNvPr id="136"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37" name="Rounded Rectangle 136"/>
            <p:cNvSpPr/>
            <p:nvPr/>
          </p:nvSpPr>
          <p:spPr>
            <a:xfrm>
              <a:off x="2971800" y="1809750"/>
              <a:ext cx="214311" cy="132397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4" name="Rectangle 143"/>
          <p:cNvSpPr/>
          <p:nvPr/>
        </p:nvSpPr>
        <p:spPr>
          <a:xfrm>
            <a:off x="1532831"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Rectangle 144"/>
          <p:cNvSpPr/>
          <p:nvPr/>
        </p:nvSpPr>
        <p:spPr>
          <a:xfrm>
            <a:off x="2071102"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Rectangle 145"/>
          <p:cNvSpPr/>
          <p:nvPr/>
        </p:nvSpPr>
        <p:spPr>
          <a:xfrm>
            <a:off x="2609373"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Rectangle 146"/>
          <p:cNvSpPr/>
          <p:nvPr/>
        </p:nvSpPr>
        <p:spPr>
          <a:xfrm>
            <a:off x="3147644"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Rectangle 147"/>
          <p:cNvSpPr/>
          <p:nvPr/>
        </p:nvSpPr>
        <p:spPr>
          <a:xfrm>
            <a:off x="3685915"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Rectangle 148"/>
          <p:cNvSpPr/>
          <p:nvPr/>
        </p:nvSpPr>
        <p:spPr>
          <a:xfrm>
            <a:off x="4224186"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149"/>
          <p:cNvGrpSpPr/>
          <p:nvPr/>
        </p:nvGrpSpPr>
        <p:grpSpPr>
          <a:xfrm>
            <a:off x="6389434" y="2305418"/>
            <a:ext cx="2090836" cy="701095"/>
            <a:chOff x="4597686" y="3155872"/>
            <a:chExt cx="1583966" cy="498584"/>
          </a:xfrm>
        </p:grpSpPr>
        <p:sp>
          <p:nvSpPr>
            <p:cNvPr id="151" name="TextBox 150"/>
            <p:cNvSpPr txBox="1"/>
            <p:nvPr/>
          </p:nvSpPr>
          <p:spPr>
            <a:xfrm>
              <a:off x="4597686" y="315587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TextBox 151"/>
            <p:cNvSpPr txBox="1"/>
            <p:nvPr/>
          </p:nvSpPr>
          <p:spPr>
            <a:xfrm>
              <a:off x="4597686" y="3348942"/>
              <a:ext cx="1583966" cy="305514"/>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152"/>
          <p:cNvGrpSpPr/>
          <p:nvPr/>
        </p:nvGrpSpPr>
        <p:grpSpPr>
          <a:xfrm>
            <a:off x="9386634" y="2305418"/>
            <a:ext cx="2036110" cy="701095"/>
            <a:chOff x="6978976" y="3155872"/>
            <a:chExt cx="1542507" cy="498584"/>
          </a:xfrm>
        </p:grpSpPr>
        <p:sp>
          <p:nvSpPr>
            <p:cNvPr id="154" name="TextBox 153"/>
            <p:cNvSpPr txBox="1"/>
            <p:nvPr/>
          </p:nvSpPr>
          <p:spPr>
            <a:xfrm>
              <a:off x="6978977" y="315587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TextBox 154"/>
            <p:cNvSpPr txBox="1"/>
            <p:nvPr/>
          </p:nvSpPr>
          <p:spPr>
            <a:xfrm>
              <a:off x="6978976" y="3348942"/>
              <a:ext cx="1542507" cy="305514"/>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55"/>
          <p:cNvGrpSpPr/>
          <p:nvPr/>
        </p:nvGrpSpPr>
        <p:grpSpPr>
          <a:xfrm>
            <a:off x="6389434" y="3213449"/>
            <a:ext cx="2036110" cy="701095"/>
            <a:chOff x="4597685" y="3914331"/>
            <a:chExt cx="1542507" cy="498583"/>
          </a:xfrm>
        </p:grpSpPr>
        <p:sp>
          <p:nvSpPr>
            <p:cNvPr id="157" name="TextBox 156"/>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TextBox 157"/>
            <p:cNvSpPr txBox="1"/>
            <p:nvPr/>
          </p:nvSpPr>
          <p:spPr>
            <a:xfrm>
              <a:off x="4597685" y="4107401"/>
              <a:ext cx="1542507" cy="305513"/>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58"/>
          <p:cNvGrpSpPr/>
          <p:nvPr/>
        </p:nvGrpSpPr>
        <p:grpSpPr>
          <a:xfrm>
            <a:off x="9386634" y="3213449"/>
            <a:ext cx="2036110" cy="701095"/>
            <a:chOff x="6978976" y="3914331"/>
            <a:chExt cx="1542507" cy="498583"/>
          </a:xfrm>
        </p:grpSpPr>
        <p:sp>
          <p:nvSpPr>
            <p:cNvPr id="160" name="TextBox 159"/>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Box 160"/>
            <p:cNvSpPr txBox="1"/>
            <p:nvPr/>
          </p:nvSpPr>
          <p:spPr>
            <a:xfrm>
              <a:off x="6978976" y="4107401"/>
              <a:ext cx="1542507" cy="305513"/>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61"/>
          <p:cNvGrpSpPr/>
          <p:nvPr/>
        </p:nvGrpSpPr>
        <p:grpSpPr>
          <a:xfrm>
            <a:off x="6389434" y="4239172"/>
            <a:ext cx="2036110" cy="701095"/>
            <a:chOff x="4597685" y="3914331"/>
            <a:chExt cx="1542507" cy="498583"/>
          </a:xfrm>
        </p:grpSpPr>
        <p:sp>
          <p:nvSpPr>
            <p:cNvPr id="163" name="TextBox 162"/>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TextBox 163"/>
            <p:cNvSpPr txBox="1"/>
            <p:nvPr/>
          </p:nvSpPr>
          <p:spPr>
            <a:xfrm>
              <a:off x="4597685" y="4107401"/>
              <a:ext cx="1542507" cy="305513"/>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64"/>
          <p:cNvGrpSpPr/>
          <p:nvPr/>
        </p:nvGrpSpPr>
        <p:grpSpPr>
          <a:xfrm>
            <a:off x="9386634" y="4239172"/>
            <a:ext cx="2036110" cy="701095"/>
            <a:chOff x="6978976" y="3914331"/>
            <a:chExt cx="1542507" cy="498583"/>
          </a:xfrm>
        </p:grpSpPr>
        <p:sp>
          <p:nvSpPr>
            <p:cNvPr id="166" name="TextBox 165"/>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TextBox 166"/>
            <p:cNvSpPr txBox="1"/>
            <p:nvPr/>
          </p:nvSpPr>
          <p:spPr>
            <a:xfrm>
              <a:off x="6978976" y="4107401"/>
              <a:ext cx="1542507" cy="305513"/>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67"/>
          <p:cNvGrpSpPr/>
          <p:nvPr/>
        </p:nvGrpSpPr>
        <p:grpSpPr>
          <a:xfrm>
            <a:off x="8674821" y="4215707"/>
            <a:ext cx="659525" cy="640643"/>
            <a:chOff x="6299532" y="4190009"/>
            <a:chExt cx="469021" cy="455593"/>
          </a:xfrm>
        </p:grpSpPr>
        <p:sp>
          <p:nvSpPr>
            <p:cNvPr id="169" name="Oval 168"/>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170"/>
          <p:cNvGrpSpPr/>
          <p:nvPr/>
        </p:nvGrpSpPr>
        <p:grpSpPr>
          <a:xfrm>
            <a:off x="5648471" y="2277304"/>
            <a:ext cx="659525" cy="640643"/>
            <a:chOff x="630683" y="3383511"/>
            <a:chExt cx="469021" cy="455593"/>
          </a:xfrm>
        </p:grpSpPr>
        <p:sp>
          <p:nvSpPr>
            <p:cNvPr id="172" name="Oval 17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3"/>
          <p:cNvGrpSpPr/>
          <p:nvPr/>
        </p:nvGrpSpPr>
        <p:grpSpPr>
          <a:xfrm>
            <a:off x="5648471" y="4215707"/>
            <a:ext cx="659525" cy="640643"/>
            <a:chOff x="3428938" y="4190009"/>
            <a:chExt cx="469021" cy="455593"/>
          </a:xfrm>
        </p:grpSpPr>
        <p:sp>
          <p:nvSpPr>
            <p:cNvPr id="175" name="Oval 174"/>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76"/>
          <p:cNvGrpSpPr/>
          <p:nvPr/>
        </p:nvGrpSpPr>
        <p:grpSpPr>
          <a:xfrm>
            <a:off x="5648471" y="3229350"/>
            <a:ext cx="659525" cy="640643"/>
            <a:chOff x="6299532" y="3384456"/>
            <a:chExt cx="469021" cy="455593"/>
          </a:xfrm>
        </p:grpSpPr>
        <p:sp>
          <p:nvSpPr>
            <p:cNvPr id="178" name="Oval 177"/>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79"/>
          <p:cNvGrpSpPr/>
          <p:nvPr/>
        </p:nvGrpSpPr>
        <p:grpSpPr>
          <a:xfrm>
            <a:off x="8674821" y="3229350"/>
            <a:ext cx="659525" cy="640643"/>
            <a:chOff x="630683" y="4190009"/>
            <a:chExt cx="469021" cy="455593"/>
          </a:xfrm>
        </p:grpSpPr>
        <p:sp>
          <p:nvSpPr>
            <p:cNvPr id="181" name="Oval 180"/>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182"/>
          <p:cNvGrpSpPr/>
          <p:nvPr/>
        </p:nvGrpSpPr>
        <p:grpSpPr>
          <a:xfrm>
            <a:off x="8674821" y="2277304"/>
            <a:ext cx="659525" cy="640643"/>
            <a:chOff x="3425803" y="3384456"/>
            <a:chExt cx="469021" cy="455593"/>
          </a:xfrm>
        </p:grpSpPr>
        <p:sp>
          <p:nvSpPr>
            <p:cNvPr id="184"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8" name="Footer Text"/>
          <p:cNvSpPr txBox="1"/>
          <p:nvPr/>
        </p:nvSpPr>
        <p:spPr>
          <a:xfrm>
            <a:off x="973504" y="5643811"/>
            <a:ext cx="10911745" cy="135037"/>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9" name="Straight Line buttom"/>
          <p:cNvCxnSpPr/>
          <p:nvPr/>
        </p:nvCxnSpPr>
        <p:spPr>
          <a:xfrm>
            <a:off x="964706" y="5456156"/>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66" name="文本框 65"/>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strips(downRight)">
                                      <p:cBhvr>
                                        <p:cTn id="7" dur="500"/>
                                        <p:tgtEl>
                                          <p:spTgt spid="9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4"/>
                                        </p:tgtEl>
                                        <p:attrNameLst>
                                          <p:attrName>style.visibility</p:attrName>
                                        </p:attrNameLst>
                                      </p:cBhvr>
                                      <p:to>
                                        <p:strVal val="visible"/>
                                      </p:to>
                                    </p:set>
                                    <p:animEffect transition="in" filter="fade">
                                      <p:cBhvr>
                                        <p:cTn id="14" dur="1000"/>
                                        <p:tgtEl>
                                          <p:spTgt spid="144"/>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lide(fromBottom)">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1000"/>
                                        <p:tgtEl>
                                          <p:spTgt spid="145"/>
                                        </p:tgtEl>
                                      </p:cBhvr>
                                    </p:animEffect>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6"/>
                                        </p:tgtEl>
                                        <p:attrNameLst>
                                          <p:attrName>style.visibility</p:attrName>
                                        </p:attrNameLst>
                                      </p:cBhvr>
                                      <p:to>
                                        <p:strVal val="visible"/>
                                      </p:to>
                                    </p:set>
                                    <p:animEffect transition="in" filter="fade">
                                      <p:cBhvr>
                                        <p:cTn id="28" dur="1000"/>
                                        <p:tgtEl>
                                          <p:spTgt spid="146"/>
                                        </p:tgtEl>
                                      </p:cBhvr>
                                    </p:animEffect>
                                  </p:childTnLst>
                                </p:cTn>
                              </p:par>
                            </p:childTnLst>
                          </p:cTn>
                        </p:par>
                        <p:par>
                          <p:cTn id="29" fill="hold">
                            <p:stCondLst>
                              <p:cond delay="2000"/>
                            </p:stCondLst>
                            <p:childTnLst>
                              <p:par>
                                <p:cTn id="30" presetID="1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lide(fromBottom)">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7"/>
                                        </p:tgtEl>
                                        <p:attrNameLst>
                                          <p:attrName>style.visibility</p:attrName>
                                        </p:attrNameLst>
                                      </p:cBhvr>
                                      <p:to>
                                        <p:strVal val="visible"/>
                                      </p:to>
                                    </p:set>
                                    <p:animEffect transition="in" filter="fade">
                                      <p:cBhvr>
                                        <p:cTn id="35" dur="1000"/>
                                        <p:tgtEl>
                                          <p:spTgt spid="147"/>
                                        </p:tgtEl>
                                      </p:cBhvr>
                                    </p:animEffect>
                                  </p:childTnLst>
                                </p:cTn>
                              </p:par>
                            </p:childTnLst>
                          </p:cTn>
                        </p:par>
                        <p:par>
                          <p:cTn id="36" fill="hold">
                            <p:stCondLst>
                              <p:cond delay="2500"/>
                            </p:stCondLst>
                            <p:childTnLst>
                              <p:par>
                                <p:cTn id="37" presetID="12" presetClass="entr" presetSubtype="4"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slide(fromBottom)">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1000"/>
                                        <p:tgtEl>
                                          <p:spTgt spid="148"/>
                                        </p:tgtEl>
                                      </p:cBhvr>
                                    </p:animEffect>
                                  </p:childTnLst>
                                </p:cTn>
                              </p:par>
                            </p:childTnLst>
                          </p:cTn>
                        </p:par>
                        <p:par>
                          <p:cTn id="43" fill="hold">
                            <p:stCondLst>
                              <p:cond delay="3000"/>
                            </p:stCondLst>
                            <p:childTnLst>
                              <p:par>
                                <p:cTn id="44" presetID="12" presetClass="entr" presetSubtype="4"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slide(fromBottom)">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fade">
                                      <p:cBhvr>
                                        <p:cTn id="49" dur="1000"/>
                                        <p:tgtEl>
                                          <p:spTgt spid="149"/>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2" presetClass="entr" presetSubtype="4" accel="50000" decel="5000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ppt_x"/>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53" presetClass="entr" presetSubtype="16"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2" presetClass="entr" presetSubtype="4" accel="50000" decel="50000" fill="hold" nodeType="with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childTnLst>
                          </p:cTn>
                        </p:par>
                        <p:par>
                          <p:cTn id="70" fill="hold">
                            <p:stCondLst>
                              <p:cond delay="4500"/>
                            </p:stCondLst>
                            <p:childTnLst>
                              <p:par>
                                <p:cTn id="71" presetID="53" presetClass="entr" presetSubtype="16"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par>
                                <p:cTn id="76" presetID="2" presetClass="entr" presetSubtype="4" accel="50000" decel="50000"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par>
                          <p:cTn id="80" fill="hold">
                            <p:stCondLst>
                              <p:cond delay="5000"/>
                            </p:stCondLst>
                            <p:childTnLst>
                              <p:par>
                                <p:cTn id="81" presetID="53" presetClass="entr" presetSubtype="16" fill="hold"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ppt_w</p:attrName>
                                        </p:attrNameLst>
                                      </p:cBhvr>
                                      <p:tavLst>
                                        <p:tav tm="0">
                                          <p:val>
                                            <p:fltVal val="0"/>
                                          </p:val>
                                        </p:tav>
                                        <p:tav tm="100000">
                                          <p:val>
                                            <p:strVal val="#ppt_w"/>
                                          </p:val>
                                        </p:tav>
                                      </p:tavLst>
                                    </p:anim>
                                    <p:anim calcmode="lin" valueType="num">
                                      <p:cBhvr>
                                        <p:cTn id="84" dur="500" fill="hold"/>
                                        <p:tgtEl>
                                          <p:spTgt spid="20"/>
                                        </p:tgtEl>
                                        <p:attrNameLst>
                                          <p:attrName>ppt_h</p:attrName>
                                        </p:attrNameLst>
                                      </p:cBhvr>
                                      <p:tavLst>
                                        <p:tav tm="0">
                                          <p:val>
                                            <p:fltVal val="0"/>
                                          </p:val>
                                        </p:tav>
                                        <p:tav tm="100000">
                                          <p:val>
                                            <p:strVal val="#ppt_h"/>
                                          </p:val>
                                        </p:tav>
                                      </p:tavLst>
                                    </p:anim>
                                    <p:animEffect transition="in" filter="fade">
                                      <p:cBhvr>
                                        <p:cTn id="85" dur="500"/>
                                        <p:tgtEl>
                                          <p:spTgt spid="20"/>
                                        </p:tgtEl>
                                      </p:cBhvr>
                                    </p:animEffect>
                                  </p:childTnLst>
                                </p:cTn>
                              </p:par>
                              <p:par>
                                <p:cTn id="86" presetID="2" presetClass="entr" presetSubtype="4" accel="50000" decel="50000" fill="hold" nodeType="with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fill="hold"/>
                                        <p:tgtEl>
                                          <p:spTgt spid="13"/>
                                        </p:tgtEl>
                                        <p:attrNameLst>
                                          <p:attrName>ppt_x</p:attrName>
                                        </p:attrNameLst>
                                      </p:cBhvr>
                                      <p:tavLst>
                                        <p:tav tm="0">
                                          <p:val>
                                            <p:strVal val="#ppt_x"/>
                                          </p:val>
                                        </p:tav>
                                        <p:tav tm="100000">
                                          <p:val>
                                            <p:strVal val="#ppt_x"/>
                                          </p:val>
                                        </p:tav>
                                      </p:tavLst>
                                    </p:anim>
                                    <p:anim calcmode="lin" valueType="num">
                                      <p:cBhvr additive="base">
                                        <p:cTn id="89" dur="500" fill="hold"/>
                                        <p:tgtEl>
                                          <p:spTgt spid="13"/>
                                        </p:tgtEl>
                                        <p:attrNameLst>
                                          <p:attrName>ppt_y</p:attrName>
                                        </p:attrNameLst>
                                      </p:cBhvr>
                                      <p:tavLst>
                                        <p:tav tm="0">
                                          <p:val>
                                            <p:strVal val="1+#ppt_h/2"/>
                                          </p:val>
                                        </p:tav>
                                        <p:tav tm="100000">
                                          <p:val>
                                            <p:strVal val="#ppt_y"/>
                                          </p:val>
                                        </p:tav>
                                      </p:tavLst>
                                    </p:anim>
                                  </p:childTnLst>
                                </p:cTn>
                              </p:par>
                            </p:childTnLst>
                          </p:cTn>
                        </p:par>
                        <p:par>
                          <p:cTn id="90" fill="hold">
                            <p:stCondLst>
                              <p:cond delay="5500"/>
                            </p:stCondLst>
                            <p:childTnLst>
                              <p:par>
                                <p:cTn id="91" presetID="53" presetClass="entr" presetSubtype="16" fill="hold" nodeType="after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par>
                                <p:cTn id="96" presetID="2" presetClass="entr" presetSubtype="4" accel="50000" decel="50000" fill="hold" nodeType="with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additive="base">
                                        <p:cTn id="98" dur="500" fill="hold"/>
                                        <p:tgtEl>
                                          <p:spTgt spid="14"/>
                                        </p:tgtEl>
                                        <p:attrNameLst>
                                          <p:attrName>ppt_x</p:attrName>
                                        </p:attrNameLst>
                                      </p:cBhvr>
                                      <p:tavLst>
                                        <p:tav tm="0">
                                          <p:val>
                                            <p:strVal val="#ppt_x"/>
                                          </p:val>
                                        </p:tav>
                                        <p:tav tm="100000">
                                          <p:val>
                                            <p:strVal val="#ppt_x"/>
                                          </p:val>
                                        </p:tav>
                                      </p:tavLst>
                                    </p:anim>
                                    <p:anim calcmode="lin" valueType="num">
                                      <p:cBhvr additive="base">
                                        <p:cTn id="99" dur="500" fill="hold"/>
                                        <p:tgtEl>
                                          <p:spTgt spid="14"/>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53" presetClass="entr" presetSubtype="16" fill="hold" nodeType="after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500" fill="hold"/>
                                        <p:tgtEl>
                                          <p:spTgt spid="16"/>
                                        </p:tgtEl>
                                        <p:attrNameLst>
                                          <p:attrName>ppt_w</p:attrName>
                                        </p:attrNameLst>
                                      </p:cBhvr>
                                      <p:tavLst>
                                        <p:tav tm="0">
                                          <p:val>
                                            <p:fltVal val="0"/>
                                          </p:val>
                                        </p:tav>
                                        <p:tav tm="100000">
                                          <p:val>
                                            <p:strVal val="#ppt_w"/>
                                          </p:val>
                                        </p:tav>
                                      </p:tavLst>
                                    </p:anim>
                                    <p:anim calcmode="lin" valueType="num">
                                      <p:cBhvr>
                                        <p:cTn id="104" dur="500" fill="hold"/>
                                        <p:tgtEl>
                                          <p:spTgt spid="16"/>
                                        </p:tgtEl>
                                        <p:attrNameLst>
                                          <p:attrName>ppt_h</p:attrName>
                                        </p:attrNameLst>
                                      </p:cBhvr>
                                      <p:tavLst>
                                        <p:tav tm="0">
                                          <p:val>
                                            <p:fltVal val="0"/>
                                          </p:val>
                                        </p:tav>
                                        <p:tav tm="100000">
                                          <p:val>
                                            <p:strVal val="#ppt_h"/>
                                          </p:val>
                                        </p:tav>
                                      </p:tavLst>
                                    </p:anim>
                                    <p:animEffect transition="in" filter="fade">
                                      <p:cBhvr>
                                        <p:cTn id="105" dur="500"/>
                                        <p:tgtEl>
                                          <p:spTgt spid="16"/>
                                        </p:tgtEl>
                                      </p:cBhvr>
                                    </p:animEffect>
                                  </p:childTnLst>
                                </p:cTn>
                              </p:par>
                              <p:par>
                                <p:cTn id="106" presetID="2" presetClass="entr" presetSubtype="4" accel="50000" decel="50000" fill="hold" nodeType="withEffect">
                                  <p:stCondLst>
                                    <p:cond delay="0"/>
                                  </p:stCondLst>
                                  <p:childTnLst>
                                    <p:set>
                                      <p:cBhvr>
                                        <p:cTn id="107" dur="1" fill="hold">
                                          <p:stCondLst>
                                            <p:cond delay="0"/>
                                          </p:stCondLst>
                                        </p:cTn>
                                        <p:tgtEl>
                                          <p:spTgt spid="15"/>
                                        </p:tgtEl>
                                        <p:attrNameLst>
                                          <p:attrName>style.visibility</p:attrName>
                                        </p:attrNameLst>
                                      </p:cBhvr>
                                      <p:to>
                                        <p:strVal val="visible"/>
                                      </p:to>
                                    </p:set>
                                    <p:anim calcmode="lin" valueType="num">
                                      <p:cBhvr additive="base">
                                        <p:cTn id="108" dur="500" fill="hold"/>
                                        <p:tgtEl>
                                          <p:spTgt spid="15"/>
                                        </p:tgtEl>
                                        <p:attrNameLst>
                                          <p:attrName>ppt_x</p:attrName>
                                        </p:attrNameLst>
                                      </p:cBhvr>
                                      <p:tavLst>
                                        <p:tav tm="0">
                                          <p:val>
                                            <p:strVal val="#ppt_x"/>
                                          </p:val>
                                        </p:tav>
                                        <p:tav tm="100000">
                                          <p:val>
                                            <p:strVal val="#ppt_x"/>
                                          </p:val>
                                        </p:tav>
                                      </p:tavLst>
                                    </p:anim>
                                    <p:anim calcmode="lin" valueType="num">
                                      <p:cBhvr additive="base">
                                        <p:cTn id="109" dur="500" fill="hold"/>
                                        <p:tgtEl>
                                          <p:spTgt spid="15"/>
                                        </p:tgtEl>
                                        <p:attrNameLst>
                                          <p:attrName>ppt_y</p:attrName>
                                        </p:attrNameLst>
                                      </p:cBhvr>
                                      <p:tavLst>
                                        <p:tav tm="0">
                                          <p:val>
                                            <p:strVal val="1+#ppt_h/2"/>
                                          </p:val>
                                        </p:tav>
                                        <p:tav tm="100000">
                                          <p:val>
                                            <p:strVal val="#ppt_y"/>
                                          </p:val>
                                        </p:tav>
                                      </p:tavLst>
                                    </p:anim>
                                  </p:childTnLst>
                                </p:cTn>
                              </p:par>
                            </p:childTnLst>
                          </p:cTn>
                        </p:par>
                        <p:par>
                          <p:cTn id="110" fill="hold">
                            <p:stCondLst>
                              <p:cond delay="6500"/>
                            </p:stCondLst>
                            <p:childTnLst>
                              <p:par>
                                <p:cTn id="111" presetID="13" presetClass="entr" presetSubtype="16" fill="hold" nodeType="afterEffect">
                                  <p:stCondLst>
                                    <p:cond delay="0"/>
                                  </p:stCondLst>
                                  <p:childTnLst>
                                    <p:set>
                                      <p:cBhvr>
                                        <p:cTn id="112" dur="1" fill="hold">
                                          <p:stCondLst>
                                            <p:cond delay="0"/>
                                          </p:stCondLst>
                                        </p:cTn>
                                        <p:tgtEl>
                                          <p:spTgt spid="69"/>
                                        </p:tgtEl>
                                        <p:attrNameLst>
                                          <p:attrName>style.visibility</p:attrName>
                                        </p:attrNameLst>
                                      </p:cBhvr>
                                      <p:to>
                                        <p:strVal val="visible"/>
                                      </p:to>
                                    </p:set>
                                    <p:animEffect transition="in" filter="plus(in)">
                                      <p:cBhvr>
                                        <p:cTn id="113" dur="500"/>
                                        <p:tgtEl>
                                          <p:spTgt spid="6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44" grpId="0"/>
      <p:bldP spid="145" grpId="0"/>
      <p:bldP spid="146" grpId="0"/>
      <p:bldP spid="147" grpId="0"/>
      <p:bldP spid="148" grpId="0"/>
      <p:bldP spid="149" grpId="0"/>
      <p:bldP spid="6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solidFill>
            <a:schemeClr val="accent1"/>
          </a:solidFill>
          <a:ln>
            <a:noFill/>
          </a:ln>
        </p:spPr>
        <p:txBody>
          <a:bodyPr anchor="ctr"/>
          <a:lstStyle/>
          <a:p>
            <a:pPr algn="ctr"/>
            <a:endParaRPr lang="zh-CN" altLang="zh-CN" sz="20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774919" y="3196283"/>
            <a:ext cx="5570756"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a:t>
            </a:r>
            <a:endPar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6000" dirty="0">
                <a:solidFill>
                  <a:schemeClr val="bg1"/>
                </a:solidFill>
                <a:ea typeface="微软雅黑" panose="020B0503020204020204" pitchFamily="34" charset="-122"/>
              </a:rPr>
              <a:t>请替换文字内容</a:t>
            </a:r>
            <a:endParaRPr lang="zh-CN" altLang="en-US" sz="6000" dirty="0">
              <a:solidFill>
                <a:schemeClr val="bg1"/>
              </a:solidFill>
              <a:ea typeface="微软雅黑" panose="020B0503020204020204" pitchFamily="34" charset="-122"/>
            </a:endParaRP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The 2017 annual work summary</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endParaRPr lang="zh-CN" altLang="en-US" sz="2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8887" y="275598"/>
            <a:ext cx="6074099" cy="644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algn="r"/>
            <a:r>
              <a:rPr lang="en-US" sz="41295" dirty="0" smtClean="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129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4781575" y="4842597"/>
            <a:ext cx="716976" cy="530251"/>
          </a:xfrm>
          <a:custGeom>
            <a:avLst/>
            <a:gdLst>
              <a:gd name="T0" fmla="*/ 283 w 344"/>
              <a:gd name="T1" fmla="*/ 254 h 254"/>
              <a:gd name="T2" fmla="*/ 255 w 344"/>
              <a:gd name="T3" fmla="*/ 246 h 254"/>
              <a:gd name="T4" fmla="*/ 33 w 344"/>
              <a:gd name="T5" fmla="*/ 106 h 254"/>
              <a:gd name="T6" fmla="*/ 16 w 344"/>
              <a:gd name="T7" fmla="*/ 32 h 254"/>
              <a:gd name="T8" fmla="*/ 89 w 344"/>
              <a:gd name="T9" fmla="*/ 16 h 254"/>
              <a:gd name="T10" fmla="*/ 312 w 344"/>
              <a:gd name="T11" fmla="*/ 156 h 254"/>
              <a:gd name="T12" fmla="*/ 328 w 344"/>
              <a:gd name="T13" fmla="*/ 229 h 254"/>
              <a:gd name="T14" fmla="*/ 283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a:noFill/>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
          <p:cNvSpPr/>
          <p:nvPr/>
        </p:nvSpPr>
        <p:spPr bwMode="auto">
          <a:xfrm>
            <a:off x="5018574" y="3718657"/>
            <a:ext cx="780414" cy="342329"/>
          </a:xfrm>
          <a:custGeom>
            <a:avLst/>
            <a:gdLst>
              <a:gd name="T0" fmla="*/ 58 w 374"/>
              <a:gd name="T1" fmla="*/ 164 h 164"/>
              <a:gd name="T2" fmla="*/ 6 w 374"/>
              <a:gd name="T3" fmla="*/ 121 h 164"/>
              <a:gd name="T4" fmla="*/ 48 w 374"/>
              <a:gd name="T5" fmla="*/ 58 h 164"/>
              <a:gd name="T6" fmla="*/ 305 w 374"/>
              <a:gd name="T7" fmla="*/ 6 h 164"/>
              <a:gd name="T8" fmla="*/ 368 w 374"/>
              <a:gd name="T9" fmla="*/ 48 h 164"/>
              <a:gd name="T10" fmla="*/ 326 w 374"/>
              <a:gd name="T11" fmla="*/ 110 h 164"/>
              <a:gd name="T12" fmla="*/ 69 w 374"/>
              <a:gd name="T13" fmla="*/ 163 h 164"/>
              <a:gd name="T14" fmla="*/ 58 w 374"/>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6"/>
          </a:solidFill>
          <a:ln>
            <a:noFill/>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
          <p:cNvSpPr/>
          <p:nvPr/>
        </p:nvSpPr>
        <p:spPr bwMode="auto">
          <a:xfrm>
            <a:off x="4469171" y="2410385"/>
            <a:ext cx="554190" cy="691840"/>
          </a:xfrm>
          <a:custGeom>
            <a:avLst/>
            <a:gdLst>
              <a:gd name="T0" fmla="*/ 60 w 266"/>
              <a:gd name="T1" fmla="*/ 332 h 332"/>
              <a:gd name="T2" fmla="*/ 31 w 266"/>
              <a:gd name="T3" fmla="*/ 324 h 332"/>
              <a:gd name="T4" fmla="*/ 16 w 266"/>
              <a:gd name="T5" fmla="*/ 250 h 332"/>
              <a:gd name="T6" fmla="*/ 161 w 266"/>
              <a:gd name="T7" fmla="*/ 31 h 332"/>
              <a:gd name="T8" fmla="*/ 235 w 266"/>
              <a:gd name="T9" fmla="*/ 16 h 332"/>
              <a:gd name="T10" fmla="*/ 250 w 266"/>
              <a:gd name="T11" fmla="*/ 90 h 332"/>
              <a:gd name="T12" fmla="*/ 105 w 266"/>
              <a:gd name="T13" fmla="*/ 309 h 332"/>
              <a:gd name="T14" fmla="*/ 60 w 266"/>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5"/>
          </a:solidFill>
          <a:ln>
            <a:noFill/>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8"/>
          <p:cNvSpPr/>
          <p:nvPr/>
        </p:nvSpPr>
        <p:spPr bwMode="auto">
          <a:xfrm>
            <a:off x="3476894" y="2009406"/>
            <a:ext cx="226225" cy="772036"/>
          </a:xfrm>
          <a:custGeom>
            <a:avLst/>
            <a:gdLst>
              <a:gd name="T0" fmla="*/ 56 w 109"/>
              <a:gd name="T1" fmla="*/ 370 h 370"/>
              <a:gd name="T2" fmla="*/ 2 w 109"/>
              <a:gd name="T3" fmla="*/ 317 h 370"/>
              <a:gd name="T4" fmla="*/ 0 w 109"/>
              <a:gd name="T5" fmla="*/ 54 h 370"/>
              <a:gd name="T6" fmla="*/ 53 w 109"/>
              <a:gd name="T7" fmla="*/ 0 h 370"/>
              <a:gd name="T8" fmla="*/ 106 w 109"/>
              <a:gd name="T9" fmla="*/ 53 h 370"/>
              <a:gd name="T10" fmla="*/ 109 w 109"/>
              <a:gd name="T11" fmla="*/ 316 h 370"/>
              <a:gd name="T12" fmla="*/ 56 w 109"/>
              <a:gd name="T13" fmla="*/ 370 h 370"/>
              <a:gd name="T14" fmla="*/ 56 w 109"/>
              <a:gd name="T15" fmla="*/ 37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4"/>
          </a:solidFill>
          <a:ln>
            <a:noFill/>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9"/>
          <p:cNvSpPr/>
          <p:nvPr/>
        </p:nvSpPr>
        <p:spPr bwMode="auto">
          <a:xfrm>
            <a:off x="1631190" y="4839007"/>
            <a:ext cx="716976" cy="529054"/>
          </a:xfrm>
          <a:custGeom>
            <a:avLst/>
            <a:gdLst>
              <a:gd name="T0" fmla="*/ 61 w 344"/>
              <a:gd name="T1" fmla="*/ 254 h 254"/>
              <a:gd name="T2" fmla="*/ 16 w 344"/>
              <a:gd name="T3" fmla="*/ 229 h 254"/>
              <a:gd name="T4" fmla="*/ 32 w 344"/>
              <a:gd name="T5" fmla="*/ 156 h 254"/>
              <a:gd name="T6" fmla="*/ 255 w 344"/>
              <a:gd name="T7" fmla="*/ 16 h 254"/>
              <a:gd name="T8" fmla="*/ 328 w 344"/>
              <a:gd name="T9" fmla="*/ 33 h 254"/>
              <a:gd name="T10" fmla="*/ 311 w 344"/>
              <a:gd name="T11" fmla="*/ 106 h 254"/>
              <a:gd name="T12" fmla="*/ 89 w 344"/>
              <a:gd name="T13" fmla="*/ 246 h 254"/>
              <a:gd name="T14" fmla="*/ 61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a:noFill/>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bwMode="auto">
          <a:xfrm>
            <a:off x="1330756" y="3717461"/>
            <a:ext cx="780414" cy="339935"/>
          </a:xfrm>
          <a:custGeom>
            <a:avLst/>
            <a:gdLst>
              <a:gd name="T0" fmla="*/ 316 w 374"/>
              <a:gd name="T1" fmla="*/ 163 h 163"/>
              <a:gd name="T2" fmla="*/ 305 w 374"/>
              <a:gd name="T3" fmla="*/ 162 h 163"/>
              <a:gd name="T4" fmla="*/ 48 w 374"/>
              <a:gd name="T5" fmla="*/ 110 h 163"/>
              <a:gd name="T6" fmla="*/ 6 w 374"/>
              <a:gd name="T7" fmla="*/ 47 h 163"/>
              <a:gd name="T8" fmla="*/ 69 w 374"/>
              <a:gd name="T9" fmla="*/ 5 h 163"/>
              <a:gd name="T10" fmla="*/ 326 w 374"/>
              <a:gd name="T11" fmla="*/ 58 h 163"/>
              <a:gd name="T12" fmla="*/ 368 w 374"/>
              <a:gd name="T13" fmla="*/ 120 h 163"/>
              <a:gd name="T14" fmla="*/ 316 w 374"/>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2"/>
          </a:solidFill>
          <a:ln>
            <a:noFill/>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p:nvPr/>
        </p:nvSpPr>
        <p:spPr bwMode="auto">
          <a:xfrm>
            <a:off x="2106381" y="2405598"/>
            <a:ext cx="555387" cy="694234"/>
          </a:xfrm>
          <a:custGeom>
            <a:avLst/>
            <a:gdLst>
              <a:gd name="T0" fmla="*/ 206 w 266"/>
              <a:gd name="T1" fmla="*/ 333 h 333"/>
              <a:gd name="T2" fmla="*/ 161 w 266"/>
              <a:gd name="T3" fmla="*/ 309 h 333"/>
              <a:gd name="T4" fmla="*/ 16 w 266"/>
              <a:gd name="T5" fmla="*/ 90 h 333"/>
              <a:gd name="T6" fmla="*/ 31 w 266"/>
              <a:gd name="T7" fmla="*/ 16 h 333"/>
              <a:gd name="T8" fmla="*/ 105 w 266"/>
              <a:gd name="T9" fmla="*/ 31 h 333"/>
              <a:gd name="T10" fmla="*/ 250 w 266"/>
              <a:gd name="T11" fmla="*/ 250 h 333"/>
              <a:gd name="T12" fmla="*/ 235 w 266"/>
              <a:gd name="T13" fmla="*/ 324 h 333"/>
              <a:gd name="T14" fmla="*/ 206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3"/>
          </a:solidFill>
          <a:ln>
            <a:noFill/>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12"/>
          <p:cNvGrpSpPr/>
          <p:nvPr/>
        </p:nvGrpSpPr>
        <p:grpSpPr>
          <a:xfrm>
            <a:off x="2319440" y="2989712"/>
            <a:ext cx="2513606" cy="3305990"/>
            <a:chOff x="2066468" y="2628718"/>
            <a:chExt cx="2744485" cy="3609651"/>
          </a:xfrm>
        </p:grpSpPr>
        <p:sp>
          <p:nvSpPr>
            <p:cNvPr id="14" name="Freeform 13"/>
            <p:cNvSpPr/>
            <p:nvPr/>
          </p:nvSpPr>
          <p:spPr bwMode="auto">
            <a:xfrm>
              <a:off x="2925100" y="5888120"/>
              <a:ext cx="1059894" cy="350249"/>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4"/>
            <p:cNvSpPr>
              <a:spLocks noEditPoints="1"/>
            </p:cNvSpPr>
            <p:nvPr/>
          </p:nvSpPr>
          <p:spPr bwMode="auto">
            <a:xfrm>
              <a:off x="2066468" y="2628718"/>
              <a:ext cx="2744485" cy="3354806"/>
            </a:xfrm>
            <a:custGeom>
              <a:avLst/>
              <a:gdLst>
                <a:gd name="T0" fmla="*/ 603 w 1206"/>
                <a:gd name="T1" fmla="*/ 0 h 1474"/>
                <a:gd name="T2" fmla="*/ 0 w 1206"/>
                <a:gd name="T3" fmla="*/ 603 h 1474"/>
                <a:gd name="T4" fmla="*/ 95 w 1206"/>
                <a:gd name="T5" fmla="*/ 928 h 1474"/>
                <a:gd name="T6" fmla="*/ 308 w 1206"/>
                <a:gd name="T7" fmla="*/ 1129 h 1474"/>
                <a:gd name="T8" fmla="*/ 308 w 1206"/>
                <a:gd name="T9" fmla="*/ 1329 h 1474"/>
                <a:gd name="T10" fmla="*/ 453 w 1206"/>
                <a:gd name="T11" fmla="*/ 1474 h 1474"/>
                <a:gd name="T12" fmla="*/ 769 w 1206"/>
                <a:gd name="T13" fmla="*/ 1474 h 1474"/>
                <a:gd name="T14" fmla="*/ 914 w 1206"/>
                <a:gd name="T15" fmla="*/ 1329 h 1474"/>
                <a:gd name="T16" fmla="*/ 914 w 1206"/>
                <a:gd name="T17" fmla="*/ 1120 h 1474"/>
                <a:gd name="T18" fmla="*/ 1206 w 1206"/>
                <a:gd name="T19" fmla="*/ 603 h 1474"/>
                <a:gd name="T20" fmla="*/ 603 w 1206"/>
                <a:gd name="T21" fmla="*/ 0 h 1474"/>
                <a:gd name="T22" fmla="*/ 827 w 1206"/>
                <a:gd name="T23" fmla="*/ 1032 h 1474"/>
                <a:gd name="T24" fmla="*/ 795 w 1206"/>
                <a:gd name="T25" fmla="*/ 1085 h 1474"/>
                <a:gd name="T26" fmla="*/ 795 w 1206"/>
                <a:gd name="T27" fmla="*/ 1133 h 1474"/>
                <a:gd name="T28" fmla="*/ 427 w 1206"/>
                <a:gd name="T29" fmla="*/ 1133 h 1474"/>
                <a:gd name="T30" fmla="*/ 427 w 1206"/>
                <a:gd name="T31" fmla="*/ 1093 h 1474"/>
                <a:gd name="T32" fmla="*/ 394 w 1206"/>
                <a:gd name="T33" fmla="*/ 1039 h 1474"/>
                <a:gd name="T34" fmla="*/ 119 w 1206"/>
                <a:gd name="T35" fmla="*/ 603 h 1474"/>
                <a:gd name="T36" fmla="*/ 603 w 1206"/>
                <a:gd name="T37" fmla="*/ 119 h 1474"/>
                <a:gd name="T38" fmla="*/ 1087 w 1206"/>
                <a:gd name="T39" fmla="*/ 603 h 1474"/>
                <a:gd name="T40" fmla="*/ 827 w 1206"/>
                <a:gd name="T41" fmla="*/ 1032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Oval 14"/>
          <p:cNvSpPr>
            <a:spLocks noChangeArrowheads="1"/>
          </p:cNvSpPr>
          <p:nvPr/>
        </p:nvSpPr>
        <p:spPr bwMode="auto">
          <a:xfrm>
            <a:off x="2808995" y="3448146"/>
            <a:ext cx="1607510" cy="1607510"/>
          </a:xfrm>
          <a:prstGeom prst="ellipse">
            <a:avLst/>
          </a:prstGeom>
          <a:solidFill>
            <a:schemeClr val="accent2"/>
          </a:solidFill>
          <a:ln>
            <a:noFill/>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17" name="Oval 15"/>
          <p:cNvSpPr>
            <a:spLocks noChangeArrowheads="1"/>
          </p:cNvSpPr>
          <p:nvPr/>
        </p:nvSpPr>
        <p:spPr bwMode="auto">
          <a:xfrm>
            <a:off x="2968190" y="3608538"/>
            <a:ext cx="1287924" cy="128672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18" name="Oval 16"/>
          <p:cNvSpPr>
            <a:spLocks noChangeArrowheads="1"/>
          </p:cNvSpPr>
          <p:nvPr/>
        </p:nvSpPr>
        <p:spPr bwMode="auto">
          <a:xfrm>
            <a:off x="3105840" y="3746187"/>
            <a:ext cx="1012624" cy="1012624"/>
          </a:xfrm>
          <a:prstGeom prst="ellipse">
            <a:avLst/>
          </a:prstGeom>
          <a:solidFill>
            <a:schemeClr val="accent3"/>
          </a:solidFill>
          <a:ln>
            <a:noFill/>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19" name="Oval 17"/>
          <p:cNvSpPr>
            <a:spLocks noChangeArrowheads="1"/>
          </p:cNvSpPr>
          <p:nvPr/>
        </p:nvSpPr>
        <p:spPr bwMode="auto">
          <a:xfrm>
            <a:off x="3255459" y="3894610"/>
            <a:ext cx="713385" cy="7145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20" name="Oval 18"/>
          <p:cNvSpPr>
            <a:spLocks noChangeArrowheads="1"/>
          </p:cNvSpPr>
          <p:nvPr/>
        </p:nvSpPr>
        <p:spPr bwMode="auto">
          <a:xfrm>
            <a:off x="3388322" y="4027471"/>
            <a:ext cx="446464" cy="448859"/>
          </a:xfrm>
          <a:prstGeom prst="ellipse">
            <a:avLst/>
          </a:prstGeom>
          <a:solidFill>
            <a:schemeClr val="accent4"/>
          </a:solidFill>
          <a:ln>
            <a:noFill/>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21" name="Oval 19"/>
          <p:cNvSpPr>
            <a:spLocks noChangeArrowheads="1"/>
          </p:cNvSpPr>
          <p:nvPr/>
        </p:nvSpPr>
        <p:spPr bwMode="auto">
          <a:xfrm>
            <a:off x="3528365" y="4169910"/>
            <a:ext cx="166377" cy="16637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0"/>
          <p:cNvSpPr/>
          <p:nvPr/>
        </p:nvSpPr>
        <p:spPr bwMode="auto">
          <a:xfrm>
            <a:off x="3576242" y="3336829"/>
            <a:ext cx="947989" cy="950383"/>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 name="T20" fmla="*/ 543 w 792"/>
              <a:gd name="T21" fmla="*/ 282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lnTo>
                  <a:pt x="543" y="282"/>
                </a:lnTo>
                <a:close/>
              </a:path>
            </a:pathLst>
          </a:custGeom>
          <a:solidFill>
            <a:schemeClr val="accent6"/>
          </a:solidFill>
          <a:ln>
            <a:noFill/>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1"/>
          <p:cNvSpPr/>
          <p:nvPr/>
        </p:nvSpPr>
        <p:spPr bwMode="auto">
          <a:xfrm>
            <a:off x="3612151" y="3312889"/>
            <a:ext cx="947989" cy="950383"/>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grpSp>
        <p:nvGrpSpPr>
          <p:cNvPr id="24" name="Group 4"/>
          <p:cNvGrpSpPr>
            <a:grpSpLocks noChangeAspect="1"/>
          </p:cNvGrpSpPr>
          <p:nvPr/>
        </p:nvGrpSpPr>
        <p:grpSpPr bwMode="auto">
          <a:xfrm flipH="1">
            <a:off x="6607537" y="3280489"/>
            <a:ext cx="1144281" cy="989145"/>
            <a:chOff x="2883" y="375"/>
            <a:chExt cx="1938" cy="1977"/>
          </a:xfrm>
          <a:solidFill>
            <a:schemeClr val="accent1"/>
          </a:solidFill>
        </p:grpSpPr>
        <p:sp>
          <p:nvSpPr>
            <p:cNvPr id="25" name="Freeform 5"/>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6"/>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7"/>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9"/>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1"/>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2"/>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4"/>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Group 4"/>
          <p:cNvGrpSpPr>
            <a:grpSpLocks noChangeAspect="1"/>
          </p:cNvGrpSpPr>
          <p:nvPr/>
        </p:nvGrpSpPr>
        <p:grpSpPr bwMode="auto">
          <a:xfrm flipH="1">
            <a:off x="9139688" y="3280489"/>
            <a:ext cx="1144281" cy="989145"/>
            <a:chOff x="2883" y="375"/>
            <a:chExt cx="1938" cy="1977"/>
          </a:xfrm>
          <a:solidFill>
            <a:schemeClr val="accent2"/>
          </a:solidFill>
        </p:grpSpPr>
        <p:sp>
          <p:nvSpPr>
            <p:cNvPr id="35" name="Freeform 5"/>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6"/>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7"/>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8"/>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9"/>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0"/>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1"/>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2"/>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4"/>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Group 4"/>
          <p:cNvGrpSpPr>
            <a:grpSpLocks noChangeAspect="1"/>
          </p:cNvGrpSpPr>
          <p:nvPr/>
        </p:nvGrpSpPr>
        <p:grpSpPr bwMode="auto">
          <a:xfrm flipH="1">
            <a:off x="6607537" y="4876369"/>
            <a:ext cx="1144281" cy="989145"/>
            <a:chOff x="2883" y="375"/>
            <a:chExt cx="1938" cy="1977"/>
          </a:xfrm>
          <a:solidFill>
            <a:schemeClr val="accent3"/>
          </a:solidFill>
        </p:grpSpPr>
        <p:sp>
          <p:nvSpPr>
            <p:cNvPr id="45" name="Freeform 5"/>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6"/>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7"/>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8"/>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9"/>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0"/>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1"/>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2"/>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4"/>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Group 4"/>
          <p:cNvGrpSpPr>
            <a:grpSpLocks noChangeAspect="1"/>
          </p:cNvGrpSpPr>
          <p:nvPr/>
        </p:nvGrpSpPr>
        <p:grpSpPr bwMode="auto">
          <a:xfrm flipH="1">
            <a:off x="9183285" y="4876369"/>
            <a:ext cx="1144281" cy="989145"/>
            <a:chOff x="2883" y="375"/>
            <a:chExt cx="1938" cy="1977"/>
          </a:xfrm>
          <a:solidFill>
            <a:schemeClr val="accent4"/>
          </a:solidFill>
        </p:grpSpPr>
        <p:sp>
          <p:nvSpPr>
            <p:cNvPr id="55" name="Freeform 5"/>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6"/>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7"/>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8"/>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9"/>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0"/>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1"/>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2"/>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4"/>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ln>
          </p:spPr>
          <p:txBody>
            <a:bodyPr vert="horz" wrap="square" lIns="83748" tIns="41874" rIns="83748" bIns="41874" numCol="1" anchor="t" anchorCtr="0" compatLnSpc="1"/>
            <a:lstStyle/>
            <a:p>
              <a:pPr>
                <a:lnSpc>
                  <a:spcPct val="120000"/>
                </a:lnSpc>
              </a:pPr>
              <a:endParaRPr lang="en-US" sz="1565">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Content Placeholder 2"/>
          <p:cNvSpPr txBox="1"/>
          <p:nvPr/>
        </p:nvSpPr>
        <p:spPr>
          <a:xfrm>
            <a:off x="6572145" y="2243255"/>
            <a:ext cx="4884557" cy="80329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replace text, click add relevant headline, modify the text content, also can copy your content to this directly.</a:t>
            </a:r>
            <a:endParaRPr lang="en-US" sz="800" i="1" dirty="0">
              <a:solidFill>
                <a:schemeClr val="bg1">
                  <a:lumMod val="7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9" name="Content Placeholder 2"/>
          <p:cNvSpPr txBox="1"/>
          <p:nvPr/>
        </p:nvSpPr>
        <p:spPr>
          <a:xfrm>
            <a:off x="7076634" y="41991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0" name="TextBox 78"/>
          <p:cNvSpPr txBox="1"/>
          <p:nvPr/>
        </p:nvSpPr>
        <p:spPr>
          <a:xfrm>
            <a:off x="7076633" y="39192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Content Placeholder 2"/>
          <p:cNvSpPr txBox="1"/>
          <p:nvPr/>
        </p:nvSpPr>
        <p:spPr>
          <a:xfrm>
            <a:off x="9680134" y="41991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2" name="TextBox 78"/>
          <p:cNvSpPr txBox="1"/>
          <p:nvPr/>
        </p:nvSpPr>
        <p:spPr>
          <a:xfrm>
            <a:off x="9680133" y="39192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Content Placeholder 2"/>
          <p:cNvSpPr txBox="1"/>
          <p:nvPr/>
        </p:nvSpPr>
        <p:spPr>
          <a:xfrm>
            <a:off x="7076634" y="58628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4" name="TextBox 78"/>
          <p:cNvSpPr txBox="1"/>
          <p:nvPr/>
        </p:nvSpPr>
        <p:spPr>
          <a:xfrm>
            <a:off x="7076633" y="55829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Content Placeholder 2"/>
          <p:cNvSpPr txBox="1"/>
          <p:nvPr/>
        </p:nvSpPr>
        <p:spPr>
          <a:xfrm>
            <a:off x="9680134" y="58628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6" name="TextBox 78"/>
          <p:cNvSpPr txBox="1"/>
          <p:nvPr/>
        </p:nvSpPr>
        <p:spPr>
          <a:xfrm>
            <a:off x="9680133" y="55829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文本框 76"/>
          <p:cNvSpPr txBox="1"/>
          <p:nvPr/>
        </p:nvSpPr>
        <p:spPr>
          <a:xfrm>
            <a:off x="372973" y="362225"/>
            <a:ext cx="2503076" cy="374375"/>
          </a:xfrm>
          <a:prstGeom prst="rect">
            <a:avLst/>
          </a:prstGeom>
          <a:noFill/>
        </p:spPr>
        <p:txBody>
          <a:bodyPr wrap="none" lIns="96434" tIns="48217" rIns="96434" bIns="48217" rtlCol="0">
            <a:spAutoFit/>
          </a:bodyPr>
          <a:lstStyle/>
          <a:p>
            <a:pPr defTabSz="963930"/>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78" name="文本框 77"/>
          <p:cNvSpPr txBox="1"/>
          <p:nvPr/>
        </p:nvSpPr>
        <p:spPr>
          <a:xfrm>
            <a:off x="372973" y="654957"/>
            <a:ext cx="2230630" cy="312819"/>
          </a:xfrm>
          <a:prstGeom prst="rect">
            <a:avLst/>
          </a:prstGeom>
          <a:noFill/>
        </p:spPr>
        <p:txBody>
          <a:bodyPr wrap="none" lIns="96434" tIns="48217" rIns="96434" bIns="48217" rtlCol="0">
            <a:spAutoFit/>
          </a:bodyPr>
          <a:lstStyle/>
          <a:p>
            <a:pPr defTabSz="963930"/>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750"/>
                                        <p:tgtEl>
                                          <p:spTgt spid="16"/>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750"/>
                                        <p:tgtEl>
                                          <p:spTgt spid="18"/>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750"/>
                                        <p:tgtEl>
                                          <p:spTgt spid="20"/>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par>
                          <p:cTn id="24" fill="hold">
                            <p:stCondLst>
                              <p:cond delay="4500"/>
                            </p:stCondLst>
                            <p:childTnLst>
                              <p:par>
                                <p:cTn id="25" presetID="2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childTnLst>
                          </p:cTn>
                        </p:par>
                        <p:par>
                          <p:cTn id="28" fill="hold">
                            <p:stCondLst>
                              <p:cond delay="50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55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6000"/>
                            </p:stCondLst>
                            <p:childTnLst>
                              <p:par>
                                <p:cTn id="37" presetID="2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childTnLst>
                          </p:cTn>
                        </p:par>
                        <p:par>
                          <p:cTn id="40" fill="hold">
                            <p:stCondLst>
                              <p:cond delay="65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7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7500"/>
                            </p:stCondLst>
                            <p:childTnLst>
                              <p:par>
                                <p:cTn id="49" presetID="2" presetClass="entr" presetSubtype="3"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1+#ppt_w/2"/>
                                          </p:val>
                                        </p:tav>
                                        <p:tav tm="100000">
                                          <p:val>
                                            <p:strVal val="#ppt_x"/>
                                          </p:val>
                                        </p:tav>
                                      </p:tavLst>
                                    </p:anim>
                                    <p:anim calcmode="lin" valueType="num">
                                      <p:cBhvr additive="base">
                                        <p:cTn id="52" dur="500" fill="hold"/>
                                        <p:tgtEl>
                                          <p:spTgt spid="22"/>
                                        </p:tgtEl>
                                        <p:attrNameLst>
                                          <p:attrName>ppt_y</p:attrName>
                                        </p:attrNameLst>
                                      </p:cBhvr>
                                      <p:tavLst>
                                        <p:tav tm="0">
                                          <p:val>
                                            <p:strVal val="0-#ppt_h/2"/>
                                          </p:val>
                                        </p:tav>
                                        <p:tav tm="100000">
                                          <p:val>
                                            <p:strVal val="#ppt_y"/>
                                          </p:val>
                                        </p:tav>
                                      </p:tavLst>
                                    </p:anim>
                                  </p:childTnLst>
                                </p:cTn>
                              </p:par>
                            </p:childTnLst>
                          </p:cTn>
                        </p:par>
                        <p:par>
                          <p:cTn id="53" fill="hold">
                            <p:stCondLst>
                              <p:cond delay="8000"/>
                            </p:stCondLst>
                            <p:childTnLst>
                              <p:par>
                                <p:cTn id="54" presetID="42" presetClass="entr" presetSubtype="0"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fade">
                                      <p:cBhvr>
                                        <p:cTn id="56" dur="1000"/>
                                        <p:tgtEl>
                                          <p:spTgt spid="64"/>
                                        </p:tgtEl>
                                      </p:cBhvr>
                                    </p:animEffect>
                                    <p:anim calcmode="lin" valueType="num">
                                      <p:cBhvr>
                                        <p:cTn id="57" dur="1000" fill="hold"/>
                                        <p:tgtEl>
                                          <p:spTgt spid="64"/>
                                        </p:tgtEl>
                                        <p:attrNameLst>
                                          <p:attrName>ppt_x</p:attrName>
                                        </p:attrNameLst>
                                      </p:cBhvr>
                                      <p:tavLst>
                                        <p:tav tm="0">
                                          <p:val>
                                            <p:strVal val="#ppt_x"/>
                                          </p:val>
                                        </p:tav>
                                        <p:tav tm="100000">
                                          <p:val>
                                            <p:strVal val="#ppt_x"/>
                                          </p:val>
                                        </p:tav>
                                      </p:tavLst>
                                    </p:anim>
                                    <p:anim calcmode="lin" valueType="num">
                                      <p:cBhvr>
                                        <p:cTn id="58" dur="1000" fill="hold"/>
                                        <p:tgtEl>
                                          <p:spTgt spid="64"/>
                                        </p:tgtEl>
                                        <p:attrNameLst>
                                          <p:attrName>ppt_y</p:attrName>
                                        </p:attrNameLst>
                                      </p:cBhvr>
                                      <p:tavLst>
                                        <p:tav tm="0">
                                          <p:val>
                                            <p:strVal val="#ppt_y+.1"/>
                                          </p:val>
                                        </p:tav>
                                        <p:tav tm="100000">
                                          <p:val>
                                            <p:strVal val="#ppt_y"/>
                                          </p:val>
                                        </p:tav>
                                      </p:tavLst>
                                    </p:anim>
                                  </p:childTnLst>
                                </p:cTn>
                              </p:par>
                            </p:childTnLst>
                          </p:cTn>
                        </p:par>
                        <p:par>
                          <p:cTn id="59" fill="hold">
                            <p:stCondLst>
                              <p:cond delay="9000"/>
                            </p:stCondLst>
                            <p:childTnLst>
                              <p:par>
                                <p:cTn id="60" presetID="22" presetClass="entr" presetSubtype="8"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750"/>
                                        <p:tgtEl>
                                          <p:spTgt spid="24"/>
                                        </p:tgtEl>
                                      </p:cBhvr>
                                    </p:animEffect>
                                  </p:childTnLst>
                                </p:cTn>
                              </p:par>
                            </p:childTnLst>
                          </p:cTn>
                        </p:par>
                        <p:par>
                          <p:cTn id="63" fill="hold">
                            <p:stCondLst>
                              <p:cond delay="10000"/>
                            </p:stCondLst>
                            <p:childTnLst>
                              <p:par>
                                <p:cTn id="64" presetID="22" presetClass="entr" presetSubtype="8"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left)">
                                      <p:cBhvr>
                                        <p:cTn id="66" dur="750"/>
                                        <p:tgtEl>
                                          <p:spTgt spid="34"/>
                                        </p:tgtEl>
                                      </p:cBhvr>
                                    </p:animEffect>
                                  </p:childTnLst>
                                </p:cTn>
                              </p:par>
                            </p:childTnLst>
                          </p:cTn>
                        </p:par>
                        <p:par>
                          <p:cTn id="67" fill="hold">
                            <p:stCondLst>
                              <p:cond delay="11000"/>
                            </p:stCondLst>
                            <p:childTnLst>
                              <p:par>
                                <p:cTn id="68" presetID="22" presetClass="entr" presetSubtype="8" fill="hold"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left)">
                                      <p:cBhvr>
                                        <p:cTn id="70" dur="750"/>
                                        <p:tgtEl>
                                          <p:spTgt spid="44"/>
                                        </p:tgtEl>
                                      </p:cBhvr>
                                    </p:animEffect>
                                  </p:childTnLst>
                                </p:cTn>
                              </p:par>
                            </p:childTnLst>
                          </p:cTn>
                        </p:par>
                        <p:par>
                          <p:cTn id="71" fill="hold">
                            <p:stCondLst>
                              <p:cond delay="12000"/>
                            </p:stCondLst>
                            <p:childTnLst>
                              <p:par>
                                <p:cTn id="72" presetID="22" presetClass="entr" presetSubtype="8"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wipe(left)">
                                      <p:cBhvr>
                                        <p:cTn id="74" dur="750"/>
                                        <p:tgtEl>
                                          <p:spTgt spid="54"/>
                                        </p:tgtEl>
                                      </p:cBhvr>
                                    </p:animEffect>
                                  </p:childTnLst>
                                </p:cTn>
                              </p:par>
                            </p:childTnLst>
                          </p:cTn>
                        </p:par>
                        <p:par>
                          <p:cTn id="75" fill="hold">
                            <p:stCondLst>
                              <p:cond delay="13000"/>
                            </p:stCondLst>
                            <p:childTnLst>
                              <p:par>
                                <p:cTn id="76" presetID="22" presetClass="entr" presetSubtype="8" fill="hold" grpId="0" nodeType="afterEffect">
                                  <p:stCondLst>
                                    <p:cond delay="0"/>
                                  </p:stCondLst>
                                  <p:childTnLst>
                                    <p:set>
                                      <p:cBhvr>
                                        <p:cTn id="77" dur="1" fill="hold">
                                          <p:stCondLst>
                                            <p:cond delay="0"/>
                                          </p:stCondLst>
                                        </p:cTn>
                                        <p:tgtEl>
                                          <p:spTgt spid="69"/>
                                        </p:tgtEl>
                                        <p:attrNameLst>
                                          <p:attrName>style.visibility</p:attrName>
                                        </p:attrNameLst>
                                      </p:cBhvr>
                                      <p:to>
                                        <p:strVal val="visible"/>
                                      </p:to>
                                    </p:set>
                                    <p:animEffect transition="in" filter="wipe(left)">
                                      <p:cBhvr>
                                        <p:cTn id="78" dur="750"/>
                                        <p:tgtEl>
                                          <p:spTgt spid="69"/>
                                        </p:tgtEl>
                                      </p:cBhvr>
                                    </p:animEffect>
                                  </p:childTnLst>
                                </p:cTn>
                              </p:par>
                            </p:childTnLst>
                          </p:cTn>
                        </p:par>
                        <p:par>
                          <p:cTn id="79" fill="hold">
                            <p:stCondLst>
                              <p:cond delay="14000"/>
                            </p:stCondLst>
                            <p:childTnLst>
                              <p:par>
                                <p:cTn id="80" presetID="22" presetClass="entr" presetSubtype="4" fill="hold" grpId="0" nodeType="after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wipe(down)">
                                      <p:cBhvr>
                                        <p:cTn id="82" dur="750"/>
                                        <p:tgtEl>
                                          <p:spTgt spid="70"/>
                                        </p:tgtEl>
                                      </p:cBhvr>
                                    </p:animEffect>
                                  </p:childTnLst>
                                </p:cTn>
                              </p:par>
                            </p:childTnLst>
                          </p:cTn>
                        </p:par>
                        <p:par>
                          <p:cTn id="83" fill="hold">
                            <p:stCondLst>
                              <p:cond delay="15000"/>
                            </p:stCondLst>
                            <p:childTnLst>
                              <p:par>
                                <p:cTn id="84" presetID="22" presetClass="entr" presetSubtype="8"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wipe(left)">
                                      <p:cBhvr>
                                        <p:cTn id="86" dur="750"/>
                                        <p:tgtEl>
                                          <p:spTgt spid="71"/>
                                        </p:tgtEl>
                                      </p:cBhvr>
                                    </p:animEffect>
                                  </p:childTnLst>
                                </p:cTn>
                              </p:par>
                            </p:childTnLst>
                          </p:cTn>
                        </p:par>
                        <p:par>
                          <p:cTn id="87" fill="hold">
                            <p:stCondLst>
                              <p:cond delay="16000"/>
                            </p:stCondLst>
                            <p:childTnLst>
                              <p:par>
                                <p:cTn id="88" presetID="22" presetClass="entr" presetSubtype="4" fill="hold" grpId="0" nodeType="after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wipe(down)">
                                      <p:cBhvr>
                                        <p:cTn id="90" dur="750"/>
                                        <p:tgtEl>
                                          <p:spTgt spid="72"/>
                                        </p:tgtEl>
                                      </p:cBhvr>
                                    </p:animEffect>
                                  </p:childTnLst>
                                </p:cTn>
                              </p:par>
                            </p:childTnLst>
                          </p:cTn>
                        </p:par>
                        <p:par>
                          <p:cTn id="91" fill="hold">
                            <p:stCondLst>
                              <p:cond delay="17000"/>
                            </p:stCondLst>
                            <p:childTnLst>
                              <p:par>
                                <p:cTn id="92" presetID="22" presetClass="entr" presetSubtype="8" fill="hold" grpId="0" nodeType="after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750"/>
                                        <p:tgtEl>
                                          <p:spTgt spid="73"/>
                                        </p:tgtEl>
                                      </p:cBhvr>
                                    </p:animEffect>
                                  </p:childTnLst>
                                </p:cTn>
                              </p:par>
                            </p:childTnLst>
                          </p:cTn>
                        </p:par>
                        <p:par>
                          <p:cTn id="95" fill="hold">
                            <p:stCondLst>
                              <p:cond delay="18000"/>
                            </p:stCondLst>
                            <p:childTnLst>
                              <p:par>
                                <p:cTn id="96" presetID="22" presetClass="entr" presetSubtype="4" fill="hold" grpId="0" nodeType="afterEffect">
                                  <p:stCondLst>
                                    <p:cond delay="0"/>
                                  </p:stCondLst>
                                  <p:childTnLst>
                                    <p:set>
                                      <p:cBhvr>
                                        <p:cTn id="97" dur="1" fill="hold">
                                          <p:stCondLst>
                                            <p:cond delay="0"/>
                                          </p:stCondLst>
                                        </p:cTn>
                                        <p:tgtEl>
                                          <p:spTgt spid="74"/>
                                        </p:tgtEl>
                                        <p:attrNameLst>
                                          <p:attrName>style.visibility</p:attrName>
                                        </p:attrNameLst>
                                      </p:cBhvr>
                                      <p:to>
                                        <p:strVal val="visible"/>
                                      </p:to>
                                    </p:set>
                                    <p:animEffect transition="in" filter="wipe(down)">
                                      <p:cBhvr>
                                        <p:cTn id="98" dur="750"/>
                                        <p:tgtEl>
                                          <p:spTgt spid="74"/>
                                        </p:tgtEl>
                                      </p:cBhvr>
                                    </p:animEffect>
                                  </p:childTnLst>
                                </p:cTn>
                              </p:par>
                            </p:childTnLst>
                          </p:cTn>
                        </p:par>
                        <p:par>
                          <p:cTn id="99" fill="hold">
                            <p:stCondLst>
                              <p:cond delay="19000"/>
                            </p:stCondLst>
                            <p:childTnLst>
                              <p:par>
                                <p:cTn id="100" presetID="22" presetClass="entr" presetSubtype="8" fill="hold" grpId="0" nodeType="afterEffect">
                                  <p:stCondLst>
                                    <p:cond delay="0"/>
                                  </p:stCondLst>
                                  <p:childTnLst>
                                    <p:set>
                                      <p:cBhvr>
                                        <p:cTn id="101" dur="1" fill="hold">
                                          <p:stCondLst>
                                            <p:cond delay="0"/>
                                          </p:stCondLst>
                                        </p:cTn>
                                        <p:tgtEl>
                                          <p:spTgt spid="75"/>
                                        </p:tgtEl>
                                        <p:attrNameLst>
                                          <p:attrName>style.visibility</p:attrName>
                                        </p:attrNameLst>
                                      </p:cBhvr>
                                      <p:to>
                                        <p:strVal val="visible"/>
                                      </p:to>
                                    </p:set>
                                    <p:animEffect transition="in" filter="wipe(left)">
                                      <p:cBhvr>
                                        <p:cTn id="102" dur="750"/>
                                        <p:tgtEl>
                                          <p:spTgt spid="75"/>
                                        </p:tgtEl>
                                      </p:cBhvr>
                                    </p:animEffect>
                                  </p:childTnLst>
                                </p:cTn>
                              </p:par>
                            </p:childTnLst>
                          </p:cTn>
                        </p:par>
                        <p:par>
                          <p:cTn id="103" fill="hold">
                            <p:stCondLst>
                              <p:cond delay="20000"/>
                            </p:stCondLst>
                            <p:childTnLst>
                              <p:par>
                                <p:cTn id="104" presetID="22" presetClass="entr" presetSubtype="4" fill="hold" grpId="0" nodeType="afterEffect">
                                  <p:stCondLst>
                                    <p:cond delay="0"/>
                                  </p:stCondLst>
                                  <p:childTnLst>
                                    <p:set>
                                      <p:cBhvr>
                                        <p:cTn id="105" dur="1" fill="hold">
                                          <p:stCondLst>
                                            <p:cond delay="0"/>
                                          </p:stCondLst>
                                        </p:cTn>
                                        <p:tgtEl>
                                          <p:spTgt spid="76"/>
                                        </p:tgtEl>
                                        <p:attrNameLst>
                                          <p:attrName>style.visibility</p:attrName>
                                        </p:attrNameLst>
                                      </p:cBhvr>
                                      <p:to>
                                        <p:strVal val="visible"/>
                                      </p:to>
                                    </p:set>
                                    <p:animEffect transition="in" filter="wipe(down)">
                                      <p:cBhvr>
                                        <p:cTn id="106" dur="7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6" grpId="0" animBg="1"/>
      <p:bldP spid="18" grpId="0" animBg="1"/>
      <p:bldP spid="20" grpId="0" animBg="1"/>
      <p:bldP spid="22" grpId="0" animBg="1"/>
      <p:bldP spid="64" grpId="0"/>
      <p:bldP spid="69" grpId="0"/>
      <p:bldP spid="70" grpId="0"/>
      <p:bldP spid="71" grpId="0"/>
      <p:bldP spid="72" grpId="0"/>
      <p:bldP spid="73" grpId="0"/>
      <p:bldP spid="74" grpId="0"/>
      <p:bldP spid="75" grpId="0"/>
      <p:bldP spid="76" grpId="0"/>
    </p:bldLst>
  </p:timing>
</p:sld>
</file>

<file path=ppt/theme/theme1.xml><?xml version="1.0" encoding="utf-8"?>
<a:theme xmlns:a="http://schemas.openxmlformats.org/drawingml/2006/main" name="1_自定义设计方案">
  <a:themeElements>
    <a:clrScheme name="自定义 253">
      <a:dk1>
        <a:sysClr val="windowText" lastClr="000000"/>
      </a:dk1>
      <a:lt1>
        <a:sysClr val="window" lastClr="FFFFFF"/>
      </a:lt1>
      <a:dk2>
        <a:srgbClr val="44546A"/>
      </a:dk2>
      <a:lt2>
        <a:srgbClr val="E7E6E6"/>
      </a:lt2>
      <a:accent1>
        <a:srgbClr val="1A2845"/>
      </a:accent1>
      <a:accent2>
        <a:srgbClr val="F9274A"/>
      </a:accent2>
      <a:accent3>
        <a:srgbClr val="1A2845"/>
      </a:accent3>
      <a:accent4>
        <a:srgbClr val="F9274A"/>
      </a:accent4>
      <a:accent5>
        <a:srgbClr val="1A2845"/>
      </a:accent5>
      <a:accent6>
        <a:srgbClr val="F9274A"/>
      </a:accent6>
      <a:hlink>
        <a:srgbClr val="1A2845"/>
      </a:hlink>
      <a:folHlink>
        <a:srgbClr val="F9274A"/>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9138</Words>
  <Application>WPS 演示</Application>
  <PresentationFormat>自定义</PresentationFormat>
  <Paragraphs>447</Paragraphs>
  <Slides>22</Slides>
  <Notes>22</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22</vt:i4>
      </vt:variant>
    </vt:vector>
  </HeadingPairs>
  <TitlesOfParts>
    <vt:vector size="46" baseType="lpstr">
      <vt:lpstr>Arial</vt:lpstr>
      <vt:lpstr>宋体</vt:lpstr>
      <vt:lpstr>Wingdings</vt:lpstr>
      <vt:lpstr>Calibri</vt:lpstr>
      <vt:lpstr>微软雅黑</vt:lpstr>
      <vt:lpstr>方正正准黑简体</vt:lpstr>
      <vt:lpstr>Arial Unicode MS</vt:lpstr>
      <vt:lpstr>Arial</vt:lpstr>
      <vt:lpstr>Source Sans Pro Light</vt:lpstr>
      <vt:lpstr>Simply City Light</vt:lpstr>
      <vt:lpstr>SimSun-ExtB</vt:lpstr>
      <vt:lpstr>黑体</vt:lpstr>
      <vt:lpstr>Calibri Light</vt:lpstr>
      <vt:lpstr>Source Sans Pro ExtraLight</vt:lpstr>
      <vt:lpstr>Helvetica Light</vt:lpstr>
      <vt:lpstr>Gill Sans</vt:lpstr>
      <vt:lpstr>Gill Sans</vt:lpstr>
      <vt:lpstr>Lato</vt:lpstr>
      <vt:lpstr>MS PGothic</vt:lpstr>
      <vt:lpstr>Neris Thin</vt:lpstr>
      <vt:lpstr>Helvetica</vt:lpstr>
      <vt:lpstr>Segoe Print</vt:lpstr>
      <vt:lpstr>Gill Sans MT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182</dc:title>
  <dc:creator/>
  <cp:lastModifiedBy>Administrator</cp:lastModifiedBy>
  <cp:revision>2</cp:revision>
  <dcterms:created xsi:type="dcterms:W3CDTF">2016-10-17T14:00:00Z</dcterms:created>
  <dcterms:modified xsi:type="dcterms:W3CDTF">2017-11-12T07:51:02Z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